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6" r:id="rId4"/>
    <p:sldId id="258" r:id="rId5"/>
    <p:sldId id="259" r:id="rId6"/>
    <p:sldId id="260" r:id="rId7"/>
    <p:sldId id="261"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00" autoAdjust="0"/>
  </p:normalViewPr>
  <p:slideViewPr>
    <p:cSldViewPr snapToGrid="0">
      <p:cViewPr varScale="1">
        <p:scale>
          <a:sx n="85" d="100"/>
          <a:sy n="85"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58949-B108-4425-AFFA-6ED2AB981233}" type="datetimeFigureOut">
              <a:rPr lang="en-US" smtClean="0"/>
              <a:t>12/15/2017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6CE96-9B16-4CD8-A603-A3A8C3416A57}" type="slidenum">
              <a:rPr lang="en-US" smtClean="0"/>
              <a:t>‹#›</a:t>
            </a:fld>
            <a:endParaRPr lang="en-US"/>
          </a:p>
        </p:txBody>
      </p:sp>
    </p:spTree>
    <p:extLst>
      <p:ext uri="{BB962C8B-B14F-4D97-AF65-F5344CB8AC3E}">
        <p14:creationId xmlns:p14="http://schemas.microsoft.com/office/powerpoint/2010/main" val="337891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2</a:t>
            </a:fld>
            <a:endParaRPr lang="en-US"/>
          </a:p>
        </p:txBody>
      </p:sp>
    </p:spTree>
    <p:extLst>
      <p:ext uri="{BB962C8B-B14F-4D97-AF65-F5344CB8AC3E}">
        <p14:creationId xmlns:p14="http://schemas.microsoft.com/office/powerpoint/2010/main" val="338091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3</a:t>
            </a:fld>
            <a:endParaRPr lang="en-US"/>
          </a:p>
        </p:txBody>
      </p:sp>
    </p:spTree>
    <p:extLst>
      <p:ext uri="{BB962C8B-B14F-4D97-AF65-F5344CB8AC3E}">
        <p14:creationId xmlns:p14="http://schemas.microsoft.com/office/powerpoint/2010/main" val="137995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Overview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From the map of UK we can notice that majority of the bank’s customers are from England.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Majority of customers’ bank balance is below $50K mark.</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Average range for the age of the customers is 30 to 44.</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Gender is almost equal.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Around 50% of customers are white collared, showing England been major contributor and London being the hub for white collar can be a reasonable explanation.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4</a:t>
            </a:fld>
            <a:endParaRPr lang="en-US"/>
          </a:p>
        </p:txBody>
      </p:sp>
    </p:spTree>
    <p:extLst>
      <p:ext uri="{BB962C8B-B14F-4D97-AF65-F5344CB8AC3E}">
        <p14:creationId xmlns:p14="http://schemas.microsoft.com/office/powerpoint/2010/main" val="150616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Insights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balance histogram is on an average similar to the overall UK balance.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Age is an interesting feature as there is a huge drop after the age group of 35-37, which says England has younger customers compared to UK customers. This is something the marketing team should keep in mind while planning their strategies in England.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70% of the England’s customers are White Collar. This is important because it means the marketing team needs to target white collar people as they are the potential customers.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Gender is equal. </a:t>
            </a:r>
          </a:p>
          <a:p>
            <a:endParaRPr lang="en-US" dirty="0" smtClean="0"/>
          </a:p>
          <a:p>
            <a:r>
              <a:rPr lang="en-US" sz="1200" b="1" kern="1200" dirty="0" smtClean="0">
                <a:solidFill>
                  <a:schemeClr val="tx1"/>
                </a:solidFill>
                <a:effectLst/>
                <a:latin typeface="+mn-lt"/>
                <a:ea typeface="+mn-ea"/>
                <a:cs typeface="+mn-cs"/>
              </a:rPr>
              <a:t>Targeting Recommendations for the Executives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England has 70% of the customers as white collar. Thus, the marketing department and sales department should target white collar and give offers </a:t>
            </a:r>
            <a:r>
              <a:rPr lang="en-US" sz="1200" b="1" kern="1200" dirty="0" smtClean="0">
                <a:solidFill>
                  <a:schemeClr val="tx1"/>
                </a:solidFill>
                <a:effectLst/>
                <a:latin typeface="+mn-lt"/>
                <a:ea typeface="+mn-ea"/>
                <a:cs typeface="+mn-cs"/>
              </a:rPr>
              <a:t>like investment plans and even long term mutual fund investments</a:t>
            </a:r>
            <a:r>
              <a:rPr lang="en-US" sz="1200" kern="1200" dirty="0" smtClean="0">
                <a:solidFill>
                  <a:schemeClr val="tx1"/>
                </a:solidFill>
                <a:effectLst/>
                <a:latin typeface="+mn-lt"/>
                <a:ea typeface="+mn-ea"/>
                <a:cs typeface="+mn-cs"/>
              </a:rPr>
              <a:t> that this specific audience who are in their early 30s can relate to. </a:t>
            </a:r>
          </a:p>
          <a:p>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5</a:t>
            </a:fld>
            <a:endParaRPr lang="en-US"/>
          </a:p>
        </p:txBody>
      </p:sp>
    </p:spTree>
    <p:extLst>
      <p:ext uri="{BB962C8B-B14F-4D97-AF65-F5344CB8AC3E}">
        <p14:creationId xmlns:p14="http://schemas.microsoft.com/office/powerpoint/2010/main" val="1945446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Insights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Bank Balance is slightly different than the UK’s overall bank balance. It is more like steps and the range has increased starting from $5K to $70K.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Age is the most vital feature in Scotland, cratering to older customers with an age ranging from 45 to 55. The marketing and sales team needs to keep the age feature in mind when targeting Scotland and prepare ad campaigns accordingly.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Scotland is a male-dominating country with respect to the existing customers since 72% of customers in Scotland are males.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Lastly, Blue collar and others are dominating this region with 7% of white collar.</a:t>
            </a: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Targeting Recommendations for the Executives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Scotland is dominated by old males with the job classification as blue collar and others. Thus, the marketing team should focus on old men in Scotland with good deals in </a:t>
            </a:r>
            <a:r>
              <a:rPr lang="en-US" sz="1200" b="1" kern="1200" dirty="0" smtClean="0">
                <a:solidFill>
                  <a:schemeClr val="tx1"/>
                </a:solidFill>
                <a:effectLst/>
                <a:latin typeface="+mn-lt"/>
                <a:ea typeface="+mn-ea"/>
                <a:cs typeface="+mn-cs"/>
              </a:rPr>
              <a:t>Retirement plans especially for blue collar type of customers</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6</a:t>
            </a:fld>
            <a:endParaRPr lang="en-US"/>
          </a:p>
        </p:txBody>
      </p:sp>
    </p:spTree>
    <p:extLst>
      <p:ext uri="{BB962C8B-B14F-4D97-AF65-F5344CB8AC3E}">
        <p14:creationId xmlns:p14="http://schemas.microsoft.com/office/powerpoint/2010/main" val="100344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Insights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Bank Balance has been uniformed till $45K and then slides downwards.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 Wales the age distribution is also quite uniformed ranging from 25 to 45, with a huge peak at 34, almost acting as an outlier.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Gender is almost equal.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Around 60% of customers in Wales, are white collared.</a:t>
            </a: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Targeting Recommendations for the Marketing department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Wales has more of mid-30s, white collared customers. Thus, the marketing team should target them with benefits related to white collar jobs like </a:t>
            </a:r>
            <a:r>
              <a:rPr lang="en-US" sz="1200" b="1" kern="1200" dirty="0" smtClean="0">
                <a:solidFill>
                  <a:schemeClr val="tx1"/>
                </a:solidFill>
                <a:effectLst/>
                <a:latin typeface="+mn-lt"/>
                <a:ea typeface="+mn-ea"/>
                <a:cs typeface="+mn-cs"/>
              </a:rPr>
              <a:t>Investment plans and even Long Term Mutual Funds.</a:t>
            </a:r>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Tableau Dual Filter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Insights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we dissect the customer by Scotland and Blue collar, we get </a:t>
            </a:r>
            <a:r>
              <a:rPr lang="en-US" sz="1200" b="1" kern="1200" dirty="0" smtClean="0">
                <a:solidFill>
                  <a:schemeClr val="tx1"/>
                </a:solidFill>
                <a:effectLst/>
                <a:latin typeface="+mn-lt"/>
                <a:ea typeface="+mn-ea"/>
                <a:cs typeface="+mn-cs"/>
              </a:rPr>
              <a:t>95% of male dominated customer.</a:t>
            </a:r>
            <a:r>
              <a:rPr lang="en-US" sz="1200" kern="1200" dirty="0" smtClean="0">
                <a:solidFill>
                  <a:schemeClr val="tx1"/>
                </a:solidFill>
                <a:effectLst/>
                <a:latin typeface="+mn-lt"/>
                <a:ea typeface="+mn-ea"/>
                <a:cs typeface="+mn-cs"/>
              </a:rPr>
              <a:t> </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C6CE96-9B16-4CD8-A603-A3A8C3416A57}" type="slidenum">
              <a:rPr lang="en-US" smtClean="0"/>
              <a:t>7</a:t>
            </a:fld>
            <a:endParaRPr lang="en-US"/>
          </a:p>
        </p:txBody>
      </p:sp>
    </p:spTree>
    <p:extLst>
      <p:ext uri="{BB962C8B-B14F-4D97-AF65-F5344CB8AC3E}">
        <p14:creationId xmlns:p14="http://schemas.microsoft.com/office/powerpoint/2010/main" val="233590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Insights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Bank Balance is different compared to UK’s overall bank balance. It has high bumps at $20K and $30K. This allows the promotional team to have some insights like giving benefits for keeping a balance around $20K to $30K, which attracts the younger generation to be the potential customer.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Age is the most vital feature in Northern Ireland as represent the younger customers ranging from 24 to 33. Although it is a small market but if the marketing department targets the younger generation, it can be one of the potential markets in the upcoming years. Also there is a huge gap between 47 and 52 age group.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Job Classification is another good variable suggesting that unlike other regions it has lower white and blue-collar customers. Here, Job Classification represents 50% as Others.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Gender is 74% females, which can totally help the marketing department.</a:t>
            </a: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Targeting Recommendations for the Marketing department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Northern Ireland has more young women. Thus, the marketing teams should target young women with benefits of having balances around $30K and can offer </a:t>
            </a:r>
            <a:r>
              <a:rPr lang="en-US" sz="1200" b="1" kern="1200" dirty="0" smtClean="0">
                <a:solidFill>
                  <a:schemeClr val="tx1"/>
                </a:solidFill>
                <a:effectLst/>
                <a:latin typeface="+mn-lt"/>
                <a:ea typeface="+mn-ea"/>
                <a:cs typeface="+mn-cs"/>
              </a:rPr>
              <a:t>Educational loans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for women.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8</a:t>
            </a:fld>
            <a:endParaRPr lang="en-US"/>
          </a:p>
        </p:txBody>
      </p:sp>
    </p:spTree>
    <p:extLst>
      <p:ext uri="{BB962C8B-B14F-4D97-AF65-F5344CB8AC3E}">
        <p14:creationId xmlns:p14="http://schemas.microsoft.com/office/powerpoint/2010/main" val="252933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sym typeface="Wingdings" panose="05000000000000000000" pitchFamily="2" charset="2"/>
              </a:rPr>
              <a:t>Recommendations according to the customer segmentations</a:t>
            </a:r>
            <a:r>
              <a:rPr lang="en-US" sz="1200" b="1" kern="1200" baseline="0" dirty="0" smtClean="0">
                <a:solidFill>
                  <a:schemeClr val="tx1"/>
                </a:solidFill>
                <a:effectLst/>
                <a:latin typeface="+mn-lt"/>
                <a:ea typeface="+mn-ea"/>
                <a:cs typeface="+mn-cs"/>
                <a:sym typeface="Wingdings" panose="05000000000000000000" pitchFamily="2" charset="2"/>
              </a:rPr>
              <a:t> and Insights for each region are as follows :- </a:t>
            </a:r>
            <a:endParaRPr lang="en-US" sz="1200" b="1" kern="1200" dirty="0" smtClean="0">
              <a:solidFill>
                <a:schemeClr val="tx1"/>
              </a:solidFill>
              <a:effectLst/>
              <a:latin typeface="+mn-lt"/>
              <a:ea typeface="+mn-ea"/>
              <a:cs typeface="+mn-cs"/>
              <a:sym typeface="Wingdings" panose="05000000000000000000" pitchFamily="2" charset="2"/>
            </a:endParaRPr>
          </a:p>
          <a:p>
            <a:r>
              <a:rPr lang="en-US" sz="1200" b="1" kern="1200" dirty="0" smtClean="0">
                <a:solidFill>
                  <a:schemeClr val="tx1"/>
                </a:solidFill>
                <a:effectLst/>
                <a:latin typeface="+mn-lt"/>
                <a:ea typeface="+mn-ea"/>
                <a:cs typeface="+mn-cs"/>
                <a:sym typeface="Wingdings" panose="05000000000000000000" pitchFamily="2" charset="2"/>
              </a:rPr>
              <a:t></a:t>
            </a:r>
            <a:r>
              <a:rPr lang="en-US" sz="1200" b="1" kern="1200" dirty="0" smtClean="0">
                <a:solidFill>
                  <a:schemeClr val="tx1"/>
                </a:solidFill>
                <a:effectLst/>
                <a:latin typeface="+mn-lt"/>
                <a:ea typeface="+mn-ea"/>
                <a:cs typeface="+mn-cs"/>
              </a:rPr>
              <a:t>  England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England has 70% of the customers as white collar. Thus, the marketing department and sales department should target white collar and give offers </a:t>
            </a:r>
            <a:r>
              <a:rPr lang="en-US" sz="1200" b="1" kern="1200" dirty="0" smtClean="0">
                <a:solidFill>
                  <a:schemeClr val="tx1"/>
                </a:solidFill>
                <a:effectLst/>
                <a:latin typeface="+mn-lt"/>
                <a:ea typeface="+mn-ea"/>
                <a:cs typeface="+mn-cs"/>
              </a:rPr>
              <a:t>like investment plans and even long term mutual fund investments</a:t>
            </a:r>
            <a:r>
              <a:rPr lang="en-US" sz="1200" kern="1200" dirty="0" smtClean="0">
                <a:solidFill>
                  <a:schemeClr val="tx1"/>
                </a:solidFill>
                <a:effectLst/>
                <a:latin typeface="+mn-lt"/>
                <a:ea typeface="+mn-ea"/>
                <a:cs typeface="+mn-cs"/>
              </a:rPr>
              <a:t> that this specific audience who are in their early 30s can relate to. </a:t>
            </a:r>
          </a:p>
          <a:p>
            <a:pPr lvl="0"/>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sym typeface="Wingdings" panose="05000000000000000000" pitchFamily="2" charset="2"/>
              </a:rPr>
              <a:t></a:t>
            </a:r>
            <a:r>
              <a:rPr lang="en-US" sz="1200" b="1" kern="1200" dirty="0" smtClean="0">
                <a:solidFill>
                  <a:schemeClr val="tx1"/>
                </a:solidFill>
                <a:effectLst/>
                <a:latin typeface="+mn-lt"/>
                <a:ea typeface="+mn-ea"/>
                <a:cs typeface="+mn-cs"/>
              </a:rPr>
              <a:t>  Scotland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Scotland is dominated by old males with the job classification as blue collar and others. Thus, the marketing team should focus on old men in Scotland with good deals in </a:t>
            </a:r>
            <a:r>
              <a:rPr lang="en-US" sz="1200" b="1" kern="1200" dirty="0" smtClean="0">
                <a:solidFill>
                  <a:schemeClr val="tx1"/>
                </a:solidFill>
                <a:effectLst/>
                <a:latin typeface="+mn-lt"/>
                <a:ea typeface="+mn-ea"/>
                <a:cs typeface="+mn-cs"/>
              </a:rPr>
              <a:t>Retirement plans especially for blue collar type of customers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sym typeface="Wingdings" panose="05000000000000000000" pitchFamily="2" charset="2"/>
              </a:rPr>
              <a:t></a:t>
            </a:r>
            <a:r>
              <a:rPr lang="en-US" sz="1200" b="1" kern="1200" dirty="0" smtClean="0">
                <a:solidFill>
                  <a:schemeClr val="tx1"/>
                </a:solidFill>
                <a:effectLst/>
                <a:latin typeface="+mn-lt"/>
                <a:ea typeface="+mn-ea"/>
                <a:cs typeface="+mn-cs"/>
              </a:rPr>
              <a:t>  Wales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Wales has more of mid-30s, white collared customers. Thus, the marketing team should target them with benefits related to white collar jobs like </a:t>
            </a:r>
            <a:r>
              <a:rPr lang="en-US" sz="1200" b="1" kern="1200" dirty="0" smtClean="0">
                <a:solidFill>
                  <a:schemeClr val="tx1"/>
                </a:solidFill>
                <a:effectLst/>
                <a:latin typeface="+mn-lt"/>
                <a:ea typeface="+mn-ea"/>
                <a:cs typeface="+mn-cs"/>
              </a:rPr>
              <a:t>Investment plans and even Long Term Mutual Funds.</a:t>
            </a:r>
            <a:r>
              <a:rPr lang="en-US" sz="1200" kern="1200" dirty="0" smtClean="0">
                <a:solidFill>
                  <a:schemeClr val="tx1"/>
                </a:solidFill>
                <a:effectLst/>
                <a:latin typeface="+mn-lt"/>
                <a:ea typeface="+mn-ea"/>
                <a:cs typeface="+mn-cs"/>
              </a:rPr>
              <a:t> </a:t>
            </a:r>
          </a:p>
          <a:p>
            <a:pPr lvl="0"/>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sym typeface="Wingdings" panose="05000000000000000000" pitchFamily="2" charset="2"/>
              </a:rPr>
              <a:t></a:t>
            </a:r>
            <a:r>
              <a:rPr lang="en-US" sz="1200" b="1" kern="1200" dirty="0" smtClean="0">
                <a:solidFill>
                  <a:schemeClr val="tx1"/>
                </a:solidFill>
                <a:effectLst/>
                <a:latin typeface="+mn-lt"/>
                <a:ea typeface="+mn-ea"/>
                <a:cs typeface="+mn-cs"/>
              </a:rPr>
              <a:t>  Northern Ireland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Northern Ireland has more young women. Thus, the marketing teams should target young women with benefits of having balances around $30K and can offer </a:t>
            </a:r>
            <a:r>
              <a:rPr lang="en-US" sz="1200" b="1" kern="1200" dirty="0" smtClean="0">
                <a:solidFill>
                  <a:schemeClr val="tx1"/>
                </a:solidFill>
                <a:effectLst/>
                <a:latin typeface="+mn-lt"/>
                <a:ea typeface="+mn-ea"/>
                <a:cs typeface="+mn-cs"/>
              </a:rPr>
              <a:t>Educational loans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for women</a:t>
            </a:r>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9</a:t>
            </a:fld>
            <a:endParaRPr lang="en-US"/>
          </a:p>
        </p:txBody>
      </p:sp>
    </p:spTree>
    <p:extLst>
      <p:ext uri="{BB962C8B-B14F-4D97-AF65-F5344CB8AC3E}">
        <p14:creationId xmlns:p14="http://schemas.microsoft.com/office/powerpoint/2010/main" val="70137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6CE96-9B16-4CD8-A603-A3A8C3416A57}" type="slidenum">
              <a:rPr lang="en-US" smtClean="0"/>
              <a:t>11</a:t>
            </a:fld>
            <a:endParaRPr lang="en-US"/>
          </a:p>
        </p:txBody>
      </p:sp>
    </p:spTree>
    <p:extLst>
      <p:ext uri="{BB962C8B-B14F-4D97-AF65-F5344CB8AC3E}">
        <p14:creationId xmlns:p14="http://schemas.microsoft.com/office/powerpoint/2010/main" val="310067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11"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pPr lvl="0" rtl="0">
              <a:spcBef>
                <a:spcPts val="0"/>
              </a:spcBef>
              <a:buNone/>
            </a:pPr>
            <a:endParaRPr sz="2400">
              <a:latin typeface="Arvo"/>
              <a:ea typeface="Arvo"/>
              <a:cs typeface="Arvo"/>
              <a:sym typeface="Arvo"/>
            </a:endParaRPr>
          </a:p>
        </p:txBody>
      </p:sp>
      <p:grpSp>
        <p:nvGrpSpPr>
          <p:cNvPr id="11" name="Shape 11"/>
          <p:cNvGrpSpPr/>
          <p:nvPr/>
        </p:nvGrpSpPr>
        <p:grpSpPr>
          <a:xfrm>
            <a:off x="0" y="-9451"/>
            <a:ext cx="11548531" cy="6867451"/>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14" name="Shape 14"/>
          <p:cNvGrpSpPr/>
          <p:nvPr/>
        </p:nvGrpSpPr>
        <p:grpSpPr>
          <a:xfrm rot="10800000" flipH="1">
            <a:off x="2" y="1454351"/>
            <a:ext cx="11796669" cy="3949300"/>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17" name="Shape 17"/>
          <p:cNvGrpSpPr/>
          <p:nvPr/>
        </p:nvGrpSpPr>
        <p:grpSpPr>
          <a:xfrm>
            <a:off x="4902982" y="5704465"/>
            <a:ext cx="7307772" cy="577328"/>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22" name="Shape 22"/>
          <p:cNvSpPr txBox="1">
            <a:spLocks noGrp="1"/>
          </p:cNvSpPr>
          <p:nvPr>
            <p:ph type="ctrTitle"/>
          </p:nvPr>
        </p:nvSpPr>
        <p:spPr>
          <a:xfrm>
            <a:off x="914400" y="1454333"/>
            <a:ext cx="7157200" cy="3949200"/>
          </a:xfrm>
          <a:prstGeom prst="rect">
            <a:avLst/>
          </a:prstGeom>
        </p:spPr>
        <p:txBody>
          <a:bodyPr wrap="square" lIns="91425" tIns="91425" rIns="91425" bIns="91425" anchor="ctr" anchorCtr="0"/>
          <a:lstStyle>
            <a:lvl1pPr lvl="0">
              <a:spcBef>
                <a:spcPts val="0"/>
              </a:spcBef>
              <a:buSzPts val="4800"/>
              <a:buNone/>
              <a:defRPr sz="6400"/>
            </a:lvl1pPr>
            <a:lvl2pPr lvl="1" algn="ctr">
              <a:spcBef>
                <a:spcPts val="0"/>
              </a:spcBef>
              <a:buSzPts val="4800"/>
              <a:buNone/>
              <a:defRPr sz="6400"/>
            </a:lvl2pPr>
            <a:lvl3pPr lvl="2" algn="ctr">
              <a:spcBef>
                <a:spcPts val="0"/>
              </a:spcBef>
              <a:buSzPts val="4800"/>
              <a:buNone/>
              <a:defRPr sz="6400"/>
            </a:lvl3pPr>
            <a:lvl4pPr lvl="3" algn="ctr">
              <a:spcBef>
                <a:spcPts val="0"/>
              </a:spcBef>
              <a:buSzPts val="4800"/>
              <a:buNone/>
              <a:defRPr sz="6400"/>
            </a:lvl4pPr>
            <a:lvl5pPr lvl="4" algn="ctr">
              <a:spcBef>
                <a:spcPts val="0"/>
              </a:spcBef>
              <a:buSzPts val="4800"/>
              <a:buNone/>
              <a:defRPr sz="6400"/>
            </a:lvl5pPr>
            <a:lvl6pPr lvl="5" algn="ctr">
              <a:spcBef>
                <a:spcPts val="0"/>
              </a:spcBef>
              <a:buSzPts val="4800"/>
              <a:buNone/>
              <a:defRPr sz="6400"/>
            </a:lvl6pPr>
            <a:lvl7pPr lvl="6" algn="ctr">
              <a:spcBef>
                <a:spcPts val="0"/>
              </a:spcBef>
              <a:buSzPts val="4800"/>
              <a:buNone/>
              <a:defRPr sz="6400"/>
            </a:lvl7pPr>
            <a:lvl8pPr lvl="7" algn="ctr">
              <a:spcBef>
                <a:spcPts val="0"/>
              </a:spcBef>
              <a:buSzPts val="4800"/>
              <a:buNone/>
              <a:defRPr sz="6400"/>
            </a:lvl8pPr>
            <a:lvl9pPr lvl="8" algn="ctr">
              <a:spcBef>
                <a:spcPts val="0"/>
              </a:spcBef>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403559598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9BC1DBB-7C1D-4105-A7ED-20756C955AB2}" type="slidenum">
              <a:rPr lang="en-US" smtClean="0"/>
              <a:t>‹#›</a:t>
            </a:fld>
            <a:endParaRPr lang="en-US"/>
          </a:p>
        </p:txBody>
      </p:sp>
    </p:spTree>
    <p:extLst>
      <p:ext uri="{BB962C8B-B14F-4D97-AF65-F5344CB8AC3E}">
        <p14:creationId xmlns:p14="http://schemas.microsoft.com/office/powerpoint/2010/main" val="540492696"/>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9BC1DBB-7C1D-4105-A7ED-20756C955AB2}" type="slidenum">
              <a:rPr lang="en-US" smtClean="0"/>
              <a:t>‹#›</a:t>
            </a:fld>
            <a:endParaRPr lang="en-US"/>
          </a:p>
        </p:txBody>
      </p:sp>
    </p:spTree>
    <p:extLst>
      <p:ext uri="{BB962C8B-B14F-4D97-AF65-F5344CB8AC3E}">
        <p14:creationId xmlns:p14="http://schemas.microsoft.com/office/powerpoint/2010/main" val="32527990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7596285" y="3514025"/>
            <a:ext cx="1185600" cy="395200"/>
          </a:xfrm>
          <a:prstGeom prst="triangle">
            <a:avLst>
              <a:gd name="adj" fmla="val 32425"/>
            </a:avLst>
          </a:prstGeom>
          <a:solidFill>
            <a:srgbClr val="263248"/>
          </a:solidFill>
          <a:ln>
            <a:noFill/>
          </a:ln>
        </p:spPr>
        <p:txBody>
          <a:bodyPr wrap="square" lIns="121900" tIns="121900" rIns="121900" bIns="121900" anchor="ctr" anchorCtr="0">
            <a:noAutofit/>
          </a:bodyPr>
          <a:lstStyle/>
          <a:p>
            <a:pPr lvl="0" rtl="0">
              <a:spcBef>
                <a:spcPts val="0"/>
              </a:spcBef>
              <a:buNone/>
            </a:pPr>
            <a:endParaRPr sz="2400">
              <a:latin typeface="Arvo"/>
              <a:ea typeface="Arvo"/>
              <a:cs typeface="Arvo"/>
              <a:sym typeface="Arvo"/>
            </a:endParaRPr>
          </a:p>
        </p:txBody>
      </p:sp>
      <p:grpSp>
        <p:nvGrpSpPr>
          <p:cNvPr id="25" name="Shape 25"/>
          <p:cNvGrpSpPr/>
          <p:nvPr/>
        </p:nvGrpSpPr>
        <p:grpSpPr>
          <a:xfrm>
            <a:off x="0" y="-9451"/>
            <a:ext cx="11548531" cy="6867451"/>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28" name="Shape 28"/>
          <p:cNvGrpSpPr/>
          <p:nvPr/>
        </p:nvGrpSpPr>
        <p:grpSpPr>
          <a:xfrm rot="10800000" flipH="1">
            <a:off x="-2" y="3899768"/>
            <a:ext cx="8785449" cy="2703024"/>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31" name="Shape 31"/>
          <p:cNvGrpSpPr/>
          <p:nvPr/>
        </p:nvGrpSpPr>
        <p:grpSpPr>
          <a:xfrm>
            <a:off x="9262456" y="5963632"/>
            <a:ext cx="2937107" cy="894393"/>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39" name="Shape 39"/>
          <p:cNvSpPr txBox="1">
            <a:spLocks noGrp="1"/>
          </p:cNvSpPr>
          <p:nvPr>
            <p:ph type="ctrTitle"/>
          </p:nvPr>
        </p:nvSpPr>
        <p:spPr>
          <a:xfrm>
            <a:off x="618033" y="3828197"/>
            <a:ext cx="5459200" cy="1546400"/>
          </a:xfrm>
          <a:prstGeom prst="rect">
            <a:avLst/>
          </a:prstGeom>
        </p:spPr>
        <p:txBody>
          <a:bodyPr wrap="square" lIns="91425" tIns="91425" rIns="91425" bIns="91425" anchor="b" anchorCtr="0"/>
          <a:lstStyle>
            <a:lvl1pPr lvl="0" rtl="0">
              <a:spcBef>
                <a:spcPts val="0"/>
              </a:spcBef>
              <a:buSzPts val="3000"/>
              <a:buNone/>
              <a:defRPr sz="4000"/>
            </a:lvl1pPr>
            <a:lvl2pPr lvl="1" rtl="0">
              <a:spcBef>
                <a:spcPts val="0"/>
              </a:spcBef>
              <a:buSzPts val="3000"/>
              <a:buNone/>
              <a:defRPr sz="4000"/>
            </a:lvl2pPr>
            <a:lvl3pPr lvl="2" rtl="0">
              <a:spcBef>
                <a:spcPts val="0"/>
              </a:spcBef>
              <a:buSzPts val="3000"/>
              <a:buNone/>
              <a:defRPr sz="4000"/>
            </a:lvl3pPr>
            <a:lvl4pPr lvl="3" rtl="0">
              <a:spcBef>
                <a:spcPts val="0"/>
              </a:spcBef>
              <a:buSzPts val="3000"/>
              <a:buNone/>
              <a:defRPr sz="4000"/>
            </a:lvl4pPr>
            <a:lvl5pPr lvl="4" rtl="0">
              <a:spcBef>
                <a:spcPts val="0"/>
              </a:spcBef>
              <a:buSzPts val="3000"/>
              <a:buNone/>
              <a:defRPr sz="4000"/>
            </a:lvl5pPr>
            <a:lvl6pPr lvl="5" rtl="0">
              <a:spcBef>
                <a:spcPts val="0"/>
              </a:spcBef>
              <a:buSzPts val="3000"/>
              <a:buNone/>
              <a:defRPr sz="4000"/>
            </a:lvl6pPr>
            <a:lvl7pPr lvl="6" rtl="0">
              <a:spcBef>
                <a:spcPts val="0"/>
              </a:spcBef>
              <a:buSzPts val="3000"/>
              <a:buNone/>
              <a:defRPr sz="4000"/>
            </a:lvl7pPr>
            <a:lvl8pPr lvl="7" rtl="0">
              <a:spcBef>
                <a:spcPts val="0"/>
              </a:spcBef>
              <a:buSzPts val="3000"/>
              <a:buNone/>
              <a:defRPr sz="4000"/>
            </a:lvl8pPr>
            <a:lvl9pPr lvl="8" rtl="0">
              <a:spcBef>
                <a:spcPts val="0"/>
              </a:spcBef>
              <a:buSzPts val="3000"/>
              <a:buNone/>
              <a:defRPr sz="4000"/>
            </a:lvl9pPr>
          </a:lstStyle>
          <a:p>
            <a:r>
              <a:rPr lang="en-US" smtClean="0"/>
              <a:t>Click to edit Master title style</a:t>
            </a:r>
            <a:endParaRPr/>
          </a:p>
        </p:txBody>
      </p:sp>
      <p:sp>
        <p:nvSpPr>
          <p:cNvPr id="40" name="Shape 40"/>
          <p:cNvSpPr txBox="1">
            <a:spLocks noGrp="1"/>
          </p:cNvSpPr>
          <p:nvPr>
            <p:ph type="subTitle" idx="1"/>
          </p:nvPr>
        </p:nvSpPr>
        <p:spPr>
          <a:xfrm>
            <a:off x="618033" y="5300599"/>
            <a:ext cx="5459200" cy="1046400"/>
          </a:xfrm>
          <a:prstGeom prst="rect">
            <a:avLst/>
          </a:prstGeom>
        </p:spPr>
        <p:txBody>
          <a:bodyPr wrap="square" lIns="91425" tIns="91425" rIns="91425" bIns="91425" anchor="t" anchorCtr="0"/>
          <a:lstStyle>
            <a:lvl1pPr lvl="0" rtl="0">
              <a:spcBef>
                <a:spcPts val="0"/>
              </a:spcBef>
              <a:buClr>
                <a:srgbClr val="FF9800"/>
              </a:buClr>
              <a:buSzPts val="2000"/>
              <a:buNone/>
              <a:defRPr sz="2667">
                <a:solidFill>
                  <a:srgbClr val="FF9800"/>
                </a:solidFill>
              </a:defRPr>
            </a:lvl1pPr>
            <a:lvl2pPr lvl="1" rtl="0">
              <a:spcBef>
                <a:spcPts val="0"/>
              </a:spcBef>
              <a:buClr>
                <a:srgbClr val="FF9800"/>
              </a:buClr>
              <a:buSzPts val="2000"/>
              <a:buNone/>
              <a:defRPr sz="2667">
                <a:solidFill>
                  <a:srgbClr val="FF9800"/>
                </a:solidFill>
              </a:defRPr>
            </a:lvl2pPr>
            <a:lvl3pPr lvl="2" rtl="0">
              <a:spcBef>
                <a:spcPts val="0"/>
              </a:spcBef>
              <a:buClr>
                <a:srgbClr val="FF9800"/>
              </a:buClr>
              <a:buSzPts val="2000"/>
              <a:buNone/>
              <a:defRPr sz="2667">
                <a:solidFill>
                  <a:srgbClr val="FF9800"/>
                </a:solidFill>
              </a:defRPr>
            </a:lvl3pPr>
            <a:lvl4pPr lvl="3" rtl="0">
              <a:spcBef>
                <a:spcPts val="0"/>
              </a:spcBef>
              <a:buClr>
                <a:srgbClr val="FF9800"/>
              </a:buClr>
              <a:buSzPts val="2000"/>
              <a:buNone/>
              <a:defRPr sz="2667">
                <a:solidFill>
                  <a:srgbClr val="FF9800"/>
                </a:solidFill>
              </a:defRPr>
            </a:lvl4pPr>
            <a:lvl5pPr lvl="4" rtl="0">
              <a:spcBef>
                <a:spcPts val="0"/>
              </a:spcBef>
              <a:buClr>
                <a:srgbClr val="FF9800"/>
              </a:buClr>
              <a:buSzPts val="2000"/>
              <a:buNone/>
              <a:defRPr sz="2667">
                <a:solidFill>
                  <a:srgbClr val="FF9800"/>
                </a:solidFill>
              </a:defRPr>
            </a:lvl5pPr>
            <a:lvl6pPr lvl="5" rtl="0">
              <a:spcBef>
                <a:spcPts val="0"/>
              </a:spcBef>
              <a:buClr>
                <a:srgbClr val="FF9800"/>
              </a:buClr>
              <a:buSzPts val="2000"/>
              <a:buNone/>
              <a:defRPr sz="2667">
                <a:solidFill>
                  <a:srgbClr val="FF9800"/>
                </a:solidFill>
              </a:defRPr>
            </a:lvl6pPr>
            <a:lvl7pPr lvl="6" rtl="0">
              <a:spcBef>
                <a:spcPts val="0"/>
              </a:spcBef>
              <a:buClr>
                <a:srgbClr val="FF9800"/>
              </a:buClr>
              <a:buSzPts val="2000"/>
              <a:buNone/>
              <a:defRPr sz="2667">
                <a:solidFill>
                  <a:srgbClr val="FF9800"/>
                </a:solidFill>
              </a:defRPr>
            </a:lvl7pPr>
            <a:lvl8pPr lvl="7" rtl="0">
              <a:spcBef>
                <a:spcPts val="0"/>
              </a:spcBef>
              <a:buClr>
                <a:srgbClr val="FF9800"/>
              </a:buClr>
              <a:buSzPts val="2000"/>
              <a:buNone/>
              <a:defRPr sz="2667">
                <a:solidFill>
                  <a:srgbClr val="FF9800"/>
                </a:solidFill>
              </a:defRPr>
            </a:lvl8pPr>
            <a:lvl9pPr lvl="8" rtl="0">
              <a:spcBef>
                <a:spcPts val="0"/>
              </a:spcBef>
              <a:buClr>
                <a:srgbClr val="FF9800"/>
              </a:buClr>
              <a:buSzPts val="2000"/>
              <a:buNone/>
              <a:defRPr sz="2667">
                <a:solidFill>
                  <a:srgbClr val="FF9800"/>
                </a:solidFill>
              </a:defRPr>
            </a:lvl9pPr>
          </a:lstStyle>
          <a:p>
            <a:r>
              <a:rPr lang="en-US" smtClean="0"/>
              <a:t>Click to edit Master subtitle style</a:t>
            </a:r>
            <a:endParaRPr/>
          </a:p>
        </p:txBody>
      </p:sp>
      <p:sp>
        <p:nvSpPr>
          <p:cNvPr id="41" name="Shape 4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311563329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2"/>
        <p:cNvGrpSpPr/>
        <p:nvPr/>
      </p:nvGrpSpPr>
      <p:grpSpPr>
        <a:xfrm>
          <a:off x="0" y="0"/>
          <a:ext cx="0" cy="0"/>
          <a:chOff x="0" y="0"/>
          <a:chExt cx="0" cy="0"/>
        </a:xfrm>
      </p:grpSpPr>
      <p:sp>
        <p:nvSpPr>
          <p:cNvPr id="43" name="Shape 43"/>
          <p:cNvSpPr/>
          <p:nvPr/>
        </p:nvSpPr>
        <p:spPr>
          <a:xfrm>
            <a:off x="10059311"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pPr lvl="0" rtl="0">
              <a:spcBef>
                <a:spcPts val="0"/>
              </a:spcBef>
              <a:buNone/>
            </a:pPr>
            <a:endParaRPr sz="2400">
              <a:latin typeface="Arvo"/>
              <a:ea typeface="Arvo"/>
              <a:cs typeface="Arvo"/>
              <a:sym typeface="Arvo"/>
            </a:endParaRPr>
          </a:p>
        </p:txBody>
      </p:sp>
      <p:grpSp>
        <p:nvGrpSpPr>
          <p:cNvPr id="44" name="Shape 44"/>
          <p:cNvGrpSpPr/>
          <p:nvPr/>
        </p:nvGrpSpPr>
        <p:grpSpPr>
          <a:xfrm>
            <a:off x="0" y="-9451"/>
            <a:ext cx="11548531" cy="6867451"/>
            <a:chOff x="0" y="-7088"/>
            <a:chExt cx="8661398" cy="5150588"/>
          </a:xfrm>
        </p:grpSpPr>
        <p:sp>
          <p:nvSpPr>
            <p:cNvPr id="45" name="Shape 45"/>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sp>
          <p:nvSpPr>
            <p:cNvPr id="46" name="Shape 46"/>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47" name="Shape 47"/>
          <p:cNvGrpSpPr/>
          <p:nvPr/>
        </p:nvGrpSpPr>
        <p:grpSpPr>
          <a:xfrm rot="10800000" flipH="1">
            <a:off x="2" y="1454351"/>
            <a:ext cx="11796669" cy="3949300"/>
            <a:chOff x="-8178042" y="-4493254"/>
            <a:chExt cx="19483598" cy="6522736"/>
          </a:xfrm>
        </p:grpSpPr>
        <p:sp>
          <p:nvSpPr>
            <p:cNvPr id="48" name="Shape 48"/>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49" name="Shape 49"/>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sp>
        <p:nvSpPr>
          <p:cNvPr id="50" name="Shape 50"/>
          <p:cNvSpPr txBox="1">
            <a:spLocks noGrp="1"/>
          </p:cNvSpPr>
          <p:nvPr>
            <p:ph type="body" idx="1"/>
          </p:nvPr>
        </p:nvSpPr>
        <p:spPr>
          <a:xfrm>
            <a:off x="1106367" y="1602667"/>
            <a:ext cx="6787600" cy="3660000"/>
          </a:xfrm>
          <a:prstGeom prst="rect">
            <a:avLst/>
          </a:prstGeom>
        </p:spPr>
        <p:txBody>
          <a:bodyPr wrap="square" lIns="91425" tIns="91425" rIns="91425" bIns="91425" anchor="t" anchorCtr="0"/>
          <a:lstStyle>
            <a:lvl1pPr lvl="0" rtl="0">
              <a:spcBef>
                <a:spcPts val="0"/>
              </a:spcBef>
              <a:spcAft>
                <a:spcPts val="0"/>
              </a:spcAft>
              <a:buClr>
                <a:srgbClr val="FFFFFF"/>
              </a:buClr>
              <a:buSzPts val="3000"/>
              <a:buChar char="▰"/>
              <a:defRPr sz="4000" i="1">
                <a:solidFill>
                  <a:srgbClr val="FFFFFF"/>
                </a:solidFill>
              </a:defRPr>
            </a:lvl1pPr>
            <a:lvl2pPr lvl="1" rtl="0">
              <a:spcBef>
                <a:spcPts val="0"/>
              </a:spcBef>
              <a:spcAft>
                <a:spcPts val="0"/>
              </a:spcAft>
              <a:buClr>
                <a:srgbClr val="FFFFFF"/>
              </a:buClr>
              <a:buSzPts val="3000"/>
              <a:buChar char="▻"/>
              <a:defRPr sz="4000" i="1">
                <a:solidFill>
                  <a:srgbClr val="FFFFFF"/>
                </a:solidFill>
              </a:defRPr>
            </a:lvl2pPr>
            <a:lvl3pPr lvl="2" rtl="0">
              <a:spcBef>
                <a:spcPts val="0"/>
              </a:spcBef>
              <a:spcAft>
                <a:spcPts val="0"/>
              </a:spcAft>
              <a:buClr>
                <a:srgbClr val="FFFFFF"/>
              </a:buClr>
              <a:buSzPts val="3000"/>
              <a:buChar char="▻"/>
              <a:defRPr sz="4000" i="1">
                <a:solidFill>
                  <a:srgbClr val="FFFFFF"/>
                </a:solidFill>
              </a:defRPr>
            </a:lvl3pPr>
            <a:lvl4pPr lvl="3" rtl="0">
              <a:spcBef>
                <a:spcPts val="0"/>
              </a:spcBef>
              <a:spcAft>
                <a:spcPts val="0"/>
              </a:spcAft>
              <a:buClr>
                <a:srgbClr val="FFFFFF"/>
              </a:buClr>
              <a:buSzPts val="3000"/>
              <a:buChar char="▻"/>
              <a:defRPr sz="4000" i="1">
                <a:solidFill>
                  <a:srgbClr val="FFFFFF"/>
                </a:solidFill>
              </a:defRPr>
            </a:lvl4pPr>
            <a:lvl5pPr lvl="4" rtl="0">
              <a:spcBef>
                <a:spcPts val="0"/>
              </a:spcBef>
              <a:spcAft>
                <a:spcPts val="0"/>
              </a:spcAft>
              <a:buClr>
                <a:srgbClr val="FFFFFF"/>
              </a:buClr>
              <a:buSzPts val="3000"/>
              <a:buChar char="▻"/>
              <a:defRPr sz="4000" i="1">
                <a:solidFill>
                  <a:srgbClr val="FFFFFF"/>
                </a:solidFill>
              </a:defRPr>
            </a:lvl5pPr>
            <a:lvl6pPr lvl="5" rtl="0">
              <a:spcBef>
                <a:spcPts val="0"/>
              </a:spcBef>
              <a:spcAft>
                <a:spcPts val="0"/>
              </a:spcAft>
              <a:buClr>
                <a:srgbClr val="FFFFFF"/>
              </a:buClr>
              <a:buSzPts val="3000"/>
              <a:buChar char="▻"/>
              <a:defRPr sz="4000" i="1">
                <a:solidFill>
                  <a:srgbClr val="FFFFFF"/>
                </a:solidFill>
              </a:defRPr>
            </a:lvl6pPr>
            <a:lvl7pPr lvl="6" rtl="0">
              <a:spcBef>
                <a:spcPts val="0"/>
              </a:spcBef>
              <a:spcAft>
                <a:spcPts val="0"/>
              </a:spcAft>
              <a:buClr>
                <a:srgbClr val="FFFFFF"/>
              </a:buClr>
              <a:buSzPts val="3000"/>
              <a:buChar char="▻"/>
              <a:defRPr sz="4000" i="1">
                <a:solidFill>
                  <a:srgbClr val="FFFFFF"/>
                </a:solidFill>
              </a:defRPr>
            </a:lvl7pPr>
            <a:lvl8pPr lvl="7" rtl="0">
              <a:spcBef>
                <a:spcPts val="0"/>
              </a:spcBef>
              <a:spcAft>
                <a:spcPts val="0"/>
              </a:spcAft>
              <a:buClr>
                <a:srgbClr val="FFFFFF"/>
              </a:buClr>
              <a:buSzPts val="3000"/>
              <a:buChar char="▻"/>
              <a:defRPr sz="4000" i="1">
                <a:solidFill>
                  <a:srgbClr val="FFFFFF"/>
                </a:solidFill>
              </a:defRPr>
            </a:lvl8pPr>
            <a:lvl9pPr lvl="8">
              <a:spcBef>
                <a:spcPts val="0"/>
              </a:spcBef>
              <a:spcAft>
                <a:spcPts val="0"/>
              </a:spcAft>
              <a:buClr>
                <a:srgbClr val="FFFFFF"/>
              </a:buClr>
              <a:buSzPts val="3000"/>
              <a:buChar char="▻"/>
              <a:defRPr sz="4000" i="1">
                <a:solidFill>
                  <a:srgbClr val="FFFFFF"/>
                </a:solidFill>
              </a:defRPr>
            </a:lvl9pPr>
          </a:lstStyle>
          <a:p>
            <a:pPr lvl="0"/>
            <a:r>
              <a:rPr lang="en-US" smtClean="0"/>
              <a:t>Click to edit Master text styles</a:t>
            </a:r>
          </a:p>
        </p:txBody>
      </p:sp>
      <p:sp>
        <p:nvSpPr>
          <p:cNvPr id="51" name="Shape 51"/>
          <p:cNvSpPr txBox="1"/>
          <p:nvPr/>
        </p:nvSpPr>
        <p:spPr>
          <a:xfrm>
            <a:off x="382133" y="1352767"/>
            <a:ext cx="902000" cy="871600"/>
          </a:xfrm>
          <a:prstGeom prst="rect">
            <a:avLst/>
          </a:prstGeom>
          <a:noFill/>
          <a:ln>
            <a:noFill/>
          </a:ln>
        </p:spPr>
        <p:txBody>
          <a:bodyPr wrap="square" lIns="121900" tIns="121900" rIns="121900" bIns="121900" anchor="t" anchorCtr="0">
            <a:noAutofit/>
          </a:bodyPr>
          <a:lstStyle/>
          <a:p>
            <a:pPr lvl="0" algn="ctr">
              <a:spcBef>
                <a:spcPts val="0"/>
              </a:spcBef>
              <a:buNone/>
            </a:pPr>
            <a:r>
              <a:rPr lang="en" sz="9600" b="1">
                <a:solidFill>
                  <a:srgbClr val="FF9800"/>
                </a:solidFill>
              </a:rPr>
              <a:t>“</a:t>
            </a:r>
          </a:p>
        </p:txBody>
      </p:sp>
      <p:grpSp>
        <p:nvGrpSpPr>
          <p:cNvPr id="52" name="Shape 52"/>
          <p:cNvGrpSpPr/>
          <p:nvPr/>
        </p:nvGrpSpPr>
        <p:grpSpPr>
          <a:xfrm>
            <a:off x="9262456" y="5963632"/>
            <a:ext cx="2937107" cy="894393"/>
            <a:chOff x="5575242" y="4472723"/>
            <a:chExt cx="2202830" cy="670795"/>
          </a:xfrm>
        </p:grpSpPr>
        <p:sp>
          <p:nvSpPr>
            <p:cNvPr id="53" name="Shape 53"/>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54" name="Shape 54"/>
            <p:cNvGrpSpPr/>
            <p:nvPr/>
          </p:nvGrpSpPr>
          <p:grpSpPr>
            <a:xfrm flipH="1">
              <a:off x="5734850" y="4472723"/>
              <a:ext cx="2040837" cy="670795"/>
              <a:chOff x="1297954" y="330075"/>
              <a:chExt cx="5169293" cy="1699506"/>
            </a:xfrm>
          </p:grpSpPr>
          <p:sp>
            <p:nvSpPr>
              <p:cNvPr id="55" name="Shape 5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56" name="Shape 5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57" name="Shape 57"/>
            <p:cNvGrpSpPr/>
            <p:nvPr/>
          </p:nvGrpSpPr>
          <p:grpSpPr>
            <a:xfrm flipH="1">
              <a:off x="5578209" y="4646738"/>
              <a:ext cx="2199863" cy="304563"/>
              <a:chOff x="-5827153" y="330075"/>
              <a:chExt cx="12276019" cy="1699569"/>
            </a:xfrm>
          </p:grpSpPr>
          <p:sp>
            <p:nvSpPr>
              <p:cNvPr id="58" name="Shape 58"/>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59" name="Shape 59"/>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60" name="Shape 6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65559198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6" y="54"/>
            <a:ext cx="9429907" cy="1769753"/>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grpSp>
        <p:nvGrpSpPr>
          <p:cNvPr id="70" name="Shape 70"/>
          <p:cNvGrpSpPr/>
          <p:nvPr/>
        </p:nvGrpSpPr>
        <p:grpSpPr>
          <a:xfrm>
            <a:off x="9262456" y="5963632"/>
            <a:ext cx="2937107" cy="894393"/>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78" name="Shape 78"/>
          <p:cNvSpPr txBox="1">
            <a:spLocks noGrp="1"/>
          </p:cNvSpPr>
          <p:nvPr>
            <p:ph type="title"/>
          </p:nvPr>
        </p:nvSpPr>
        <p:spPr>
          <a:xfrm>
            <a:off x="1085700" y="523433"/>
            <a:ext cx="7323200" cy="10216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en-US" smtClean="0"/>
              <a:t>Click to edit Master title style</a:t>
            </a:r>
            <a:endParaRPr/>
          </a:p>
        </p:txBody>
      </p:sp>
      <p:sp>
        <p:nvSpPr>
          <p:cNvPr id="79" name="Shape 79"/>
          <p:cNvSpPr txBox="1">
            <a:spLocks noGrp="1"/>
          </p:cNvSpPr>
          <p:nvPr>
            <p:ph type="body" idx="1"/>
          </p:nvPr>
        </p:nvSpPr>
        <p:spPr>
          <a:xfrm>
            <a:off x="1085700" y="1769800"/>
            <a:ext cx="8176800" cy="4194000"/>
          </a:xfrm>
          <a:prstGeom prst="rect">
            <a:avLst/>
          </a:prstGeom>
        </p:spPr>
        <p:txBody>
          <a:bodyPr wrap="square" lIns="91425" tIns="91425" rIns="91425" bIns="91425" anchor="ctr"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pPr lvl="0"/>
            <a:r>
              <a:rPr lang="en-US" smtClean="0"/>
              <a:t>Click to edit Master text styles</a:t>
            </a:r>
          </a:p>
        </p:txBody>
      </p:sp>
      <p:sp>
        <p:nvSpPr>
          <p:cNvPr id="80" name="Shape 8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402217466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6" y="54"/>
            <a:ext cx="9429907" cy="1769753"/>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grpSp>
        <p:nvGrpSpPr>
          <p:cNvPr id="90" name="Shape 90"/>
          <p:cNvGrpSpPr/>
          <p:nvPr/>
        </p:nvGrpSpPr>
        <p:grpSpPr>
          <a:xfrm>
            <a:off x="9262456" y="5963632"/>
            <a:ext cx="2937107" cy="894393"/>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98" name="Shape 98"/>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en-US" smtClean="0"/>
              <a:t>Click to edit Master title style</a:t>
            </a:r>
            <a:endParaRPr/>
          </a:p>
        </p:txBody>
      </p:sp>
      <p:sp>
        <p:nvSpPr>
          <p:cNvPr id="99" name="Shape 99"/>
          <p:cNvSpPr txBox="1">
            <a:spLocks noGrp="1"/>
          </p:cNvSpPr>
          <p:nvPr>
            <p:ph type="body" idx="1"/>
          </p:nvPr>
        </p:nvSpPr>
        <p:spPr>
          <a:xfrm>
            <a:off x="1085700" y="2050651"/>
            <a:ext cx="4504400" cy="3632400"/>
          </a:xfrm>
          <a:prstGeom prst="rect">
            <a:avLst/>
          </a:prstGeom>
        </p:spPr>
        <p:txBody>
          <a:bodyPr wrap="square" lIns="91425" tIns="91425" rIns="91425" bIns="91425" anchor="t" anchorCtr="0"/>
          <a:lstStyle>
            <a:lvl1pPr lvl="0">
              <a:spcBef>
                <a:spcPts val="0"/>
              </a:spcBef>
              <a:buSzPts val="2000"/>
              <a:buChar char="▰"/>
              <a:defRPr sz="2667"/>
            </a:lvl1pPr>
            <a:lvl2pPr lvl="1">
              <a:spcBef>
                <a:spcPts val="0"/>
              </a:spcBef>
              <a:buSzPts val="2000"/>
              <a:buChar char="▻"/>
              <a:defRPr sz="2667"/>
            </a:lvl2pPr>
            <a:lvl3pPr lvl="2">
              <a:spcBef>
                <a:spcPts val="0"/>
              </a:spcBef>
              <a:buSzPts val="2000"/>
              <a:buChar char="▻"/>
              <a:defRPr sz="2667"/>
            </a:lvl3pPr>
            <a:lvl4pPr lvl="3">
              <a:spcBef>
                <a:spcPts val="0"/>
              </a:spcBef>
              <a:buSzPts val="2000"/>
              <a:buChar char="▻"/>
              <a:defRPr sz="2667"/>
            </a:lvl4pPr>
            <a:lvl5pPr lvl="4">
              <a:spcBef>
                <a:spcPts val="0"/>
              </a:spcBef>
              <a:buSzPts val="2000"/>
              <a:buChar char="▻"/>
              <a:defRPr sz="2667"/>
            </a:lvl5pPr>
            <a:lvl6pPr lvl="5">
              <a:spcBef>
                <a:spcPts val="0"/>
              </a:spcBef>
              <a:buSzPts val="2000"/>
              <a:buChar char="▻"/>
              <a:defRPr sz="2667"/>
            </a:lvl6pPr>
            <a:lvl7pPr lvl="6">
              <a:spcBef>
                <a:spcPts val="0"/>
              </a:spcBef>
              <a:buSzPts val="2000"/>
              <a:buChar char="▻"/>
              <a:defRPr sz="2667"/>
            </a:lvl7pPr>
            <a:lvl8pPr lvl="7">
              <a:spcBef>
                <a:spcPts val="0"/>
              </a:spcBef>
              <a:buSzPts val="2000"/>
              <a:buChar char="▻"/>
              <a:defRPr sz="2667"/>
            </a:lvl8pPr>
            <a:lvl9pPr lvl="8">
              <a:spcBef>
                <a:spcPts val="0"/>
              </a:spcBef>
              <a:buSzPts val="2000"/>
              <a:buChar char="▻"/>
              <a:defRPr sz="2667"/>
            </a:lvl9pPr>
          </a:lstStyle>
          <a:p>
            <a:pPr lvl="0"/>
            <a:r>
              <a:rPr lang="en-US" smtClean="0"/>
              <a:t>Click to edit Master text styles</a:t>
            </a:r>
          </a:p>
        </p:txBody>
      </p:sp>
      <p:sp>
        <p:nvSpPr>
          <p:cNvPr id="100" name="Shape 100"/>
          <p:cNvSpPr txBox="1">
            <a:spLocks noGrp="1"/>
          </p:cNvSpPr>
          <p:nvPr>
            <p:ph type="body" idx="2"/>
          </p:nvPr>
        </p:nvSpPr>
        <p:spPr>
          <a:xfrm>
            <a:off x="5861497" y="2050651"/>
            <a:ext cx="4504400" cy="3632400"/>
          </a:xfrm>
          <a:prstGeom prst="rect">
            <a:avLst/>
          </a:prstGeom>
        </p:spPr>
        <p:txBody>
          <a:bodyPr wrap="square" lIns="91425" tIns="91425" rIns="91425" bIns="91425" anchor="t" anchorCtr="0"/>
          <a:lstStyle>
            <a:lvl1pPr lvl="0">
              <a:spcBef>
                <a:spcPts val="0"/>
              </a:spcBef>
              <a:buSzPts val="2000"/>
              <a:buChar char="▰"/>
              <a:defRPr sz="2667"/>
            </a:lvl1pPr>
            <a:lvl2pPr lvl="1">
              <a:spcBef>
                <a:spcPts val="0"/>
              </a:spcBef>
              <a:buSzPts val="2000"/>
              <a:buChar char="▻"/>
              <a:defRPr sz="2667"/>
            </a:lvl2pPr>
            <a:lvl3pPr lvl="2">
              <a:spcBef>
                <a:spcPts val="0"/>
              </a:spcBef>
              <a:buSzPts val="2000"/>
              <a:buChar char="▻"/>
              <a:defRPr sz="2667"/>
            </a:lvl3pPr>
            <a:lvl4pPr lvl="3">
              <a:spcBef>
                <a:spcPts val="0"/>
              </a:spcBef>
              <a:buSzPts val="2000"/>
              <a:buChar char="▻"/>
              <a:defRPr sz="2667"/>
            </a:lvl4pPr>
            <a:lvl5pPr lvl="4">
              <a:spcBef>
                <a:spcPts val="0"/>
              </a:spcBef>
              <a:buSzPts val="2000"/>
              <a:buChar char="▻"/>
              <a:defRPr sz="2667"/>
            </a:lvl5pPr>
            <a:lvl6pPr lvl="5">
              <a:spcBef>
                <a:spcPts val="0"/>
              </a:spcBef>
              <a:buSzPts val="2000"/>
              <a:buChar char="▻"/>
              <a:defRPr sz="2667"/>
            </a:lvl6pPr>
            <a:lvl7pPr lvl="6">
              <a:spcBef>
                <a:spcPts val="0"/>
              </a:spcBef>
              <a:buSzPts val="2000"/>
              <a:buChar char="▻"/>
              <a:defRPr sz="2667"/>
            </a:lvl7pPr>
            <a:lvl8pPr lvl="7">
              <a:spcBef>
                <a:spcPts val="0"/>
              </a:spcBef>
              <a:buSzPts val="2000"/>
              <a:buChar char="▻"/>
              <a:defRPr sz="2667"/>
            </a:lvl8pPr>
            <a:lvl9pPr lvl="8">
              <a:spcBef>
                <a:spcPts val="0"/>
              </a:spcBef>
              <a:buSzPts val="2000"/>
              <a:buChar char="▻"/>
              <a:defRPr sz="2667"/>
            </a:lvl9pPr>
          </a:lstStyle>
          <a:p>
            <a:pPr lvl="0"/>
            <a:r>
              <a:rPr lang="en-US" smtClean="0"/>
              <a:t>Click to edit Master text styles</a:t>
            </a:r>
          </a:p>
        </p:txBody>
      </p:sp>
      <p:sp>
        <p:nvSpPr>
          <p:cNvPr id="101" name="Shape 10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3171579329"/>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6" y="54"/>
            <a:ext cx="9429907" cy="1769753"/>
            <a:chOff x="-4" y="40"/>
            <a:chExt cx="7072430" cy="1327315"/>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nvGrpSpPr>
            <p:cNvPr id="105" name="Shape 105"/>
            <p:cNvGrpSpPr/>
            <p:nvPr/>
          </p:nvGrpSpPr>
          <p:grpSpPr>
            <a:xfrm rot="10800000" flipH="1">
              <a:off x="3" y="40"/>
              <a:ext cx="6756168" cy="1327315"/>
              <a:chOff x="-2168138" y="330075"/>
              <a:chExt cx="8650663" cy="1699506"/>
            </a:xfrm>
          </p:grpSpPr>
          <p:sp>
            <p:nvSpPr>
              <p:cNvPr id="106" name="Shape 106"/>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107" name="Shape 107"/>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108" name="Shape 108"/>
            <p:cNvGrpSpPr/>
            <p:nvPr/>
          </p:nvGrpSpPr>
          <p:grpSpPr>
            <a:xfrm rot="10800000" flipH="1">
              <a:off x="-4" y="381007"/>
              <a:ext cx="7072430" cy="771744"/>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110" name="Shape 110"/>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grpSp>
        <p:nvGrpSpPr>
          <p:cNvPr id="111" name="Shape 111"/>
          <p:cNvGrpSpPr/>
          <p:nvPr/>
        </p:nvGrpSpPr>
        <p:grpSpPr>
          <a:xfrm>
            <a:off x="9262456" y="5963632"/>
            <a:ext cx="2937107" cy="894393"/>
            <a:chOff x="5575242" y="4472723"/>
            <a:chExt cx="2202830" cy="670795"/>
          </a:xfrm>
        </p:grpSpPr>
        <p:sp>
          <p:nvSpPr>
            <p:cNvPr id="112" name="Shape 11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113" name="Shape 113"/>
            <p:cNvGrpSpPr/>
            <p:nvPr/>
          </p:nvGrpSpPr>
          <p:grpSpPr>
            <a:xfrm flipH="1">
              <a:off x="5734850" y="4472723"/>
              <a:ext cx="2040837" cy="670795"/>
              <a:chOff x="1297954" y="330075"/>
              <a:chExt cx="5169293" cy="1699506"/>
            </a:xfrm>
          </p:grpSpPr>
          <p:sp>
            <p:nvSpPr>
              <p:cNvPr id="114" name="Shape 11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116" name="Shape 116"/>
            <p:cNvGrpSpPr/>
            <p:nvPr/>
          </p:nvGrpSpPr>
          <p:grpSpPr>
            <a:xfrm flipH="1">
              <a:off x="5578209" y="4646738"/>
              <a:ext cx="2199863" cy="304563"/>
              <a:chOff x="-5827153" y="330075"/>
              <a:chExt cx="12276019" cy="1699569"/>
            </a:xfrm>
          </p:grpSpPr>
          <p:sp>
            <p:nvSpPr>
              <p:cNvPr id="117" name="Shape 11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118" name="Shape 11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119" name="Shape 119"/>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a:r>
              <a:rPr lang="en-US" smtClean="0"/>
              <a:t>Click to edit Master title style</a:t>
            </a:r>
            <a:endParaRPr/>
          </a:p>
        </p:txBody>
      </p:sp>
      <p:sp>
        <p:nvSpPr>
          <p:cNvPr id="120" name="Shape 120"/>
          <p:cNvSpPr txBox="1">
            <a:spLocks noGrp="1"/>
          </p:cNvSpPr>
          <p:nvPr>
            <p:ph type="body" idx="1"/>
          </p:nvPr>
        </p:nvSpPr>
        <p:spPr>
          <a:xfrm>
            <a:off x="1160600" y="2060101"/>
            <a:ext cx="2997200" cy="3613200"/>
          </a:xfrm>
          <a:prstGeom prst="rect">
            <a:avLst/>
          </a:prstGeom>
        </p:spPr>
        <p:txBody>
          <a:bodyPr wrap="square" lIns="91425" tIns="91425" rIns="91425" bIns="91425" anchor="t" anchorCtr="0"/>
          <a:lstStyle>
            <a:lvl1pPr lvl="0" rtl="0">
              <a:spcBef>
                <a:spcPts val="0"/>
              </a:spcBef>
              <a:buSzPts val="1800"/>
              <a:buChar char="▰"/>
              <a:defRPr sz="2400"/>
            </a:lvl1pPr>
            <a:lvl2pPr lvl="1" rtl="0">
              <a:spcBef>
                <a:spcPts val="0"/>
              </a:spcBef>
              <a:buSzPts val="1800"/>
              <a:buChar char="▻"/>
              <a:defRPr sz="2400"/>
            </a:lvl2pPr>
            <a:lvl3pPr lvl="2" rtl="0">
              <a:spcBef>
                <a:spcPts val="0"/>
              </a:spcBef>
              <a:buSzPts val="1800"/>
              <a:buChar char="▻"/>
              <a:defRPr sz="2400"/>
            </a:lvl3pPr>
            <a:lvl4pPr lvl="3" rtl="0">
              <a:spcBef>
                <a:spcPts val="0"/>
              </a:spcBef>
              <a:buSzPts val="1800"/>
              <a:buChar char="▻"/>
              <a:defRPr sz="2400"/>
            </a:lvl4pPr>
            <a:lvl5pPr lvl="4" rtl="0">
              <a:spcBef>
                <a:spcPts val="0"/>
              </a:spcBef>
              <a:buSzPts val="1800"/>
              <a:buChar char="▻"/>
              <a:defRPr sz="2400"/>
            </a:lvl5pPr>
            <a:lvl6pPr lvl="5" rtl="0">
              <a:spcBef>
                <a:spcPts val="0"/>
              </a:spcBef>
              <a:buSzPts val="1800"/>
              <a:buChar char="▻"/>
              <a:defRPr sz="2400"/>
            </a:lvl6pPr>
            <a:lvl7pPr lvl="6" rtl="0">
              <a:spcBef>
                <a:spcPts val="0"/>
              </a:spcBef>
              <a:buSzPts val="1800"/>
              <a:buChar char="▻"/>
              <a:defRPr sz="2400"/>
            </a:lvl7pPr>
            <a:lvl8pPr lvl="7" rtl="0">
              <a:spcBef>
                <a:spcPts val="0"/>
              </a:spcBef>
              <a:buSzPts val="1800"/>
              <a:buChar char="▻"/>
              <a:defRPr sz="2400"/>
            </a:lvl8pPr>
            <a:lvl9pPr lvl="8" rtl="0">
              <a:spcBef>
                <a:spcPts val="0"/>
              </a:spcBef>
              <a:buSzPts val="1800"/>
              <a:buChar char="▻"/>
              <a:defRPr sz="2400"/>
            </a:lvl9pPr>
          </a:lstStyle>
          <a:p>
            <a:pPr lvl="0"/>
            <a:r>
              <a:rPr lang="en-US" smtClean="0"/>
              <a:t>Click to edit Master text styles</a:t>
            </a:r>
          </a:p>
        </p:txBody>
      </p:sp>
      <p:sp>
        <p:nvSpPr>
          <p:cNvPr id="121" name="Shape 121"/>
          <p:cNvSpPr txBox="1">
            <a:spLocks noGrp="1"/>
          </p:cNvSpPr>
          <p:nvPr>
            <p:ph type="body" idx="2"/>
          </p:nvPr>
        </p:nvSpPr>
        <p:spPr>
          <a:xfrm>
            <a:off x="4311516" y="2060101"/>
            <a:ext cx="2997200" cy="3613200"/>
          </a:xfrm>
          <a:prstGeom prst="rect">
            <a:avLst/>
          </a:prstGeom>
        </p:spPr>
        <p:txBody>
          <a:bodyPr wrap="square" lIns="91425" tIns="91425" rIns="91425" bIns="91425" anchor="t" anchorCtr="0"/>
          <a:lstStyle>
            <a:lvl1pPr lvl="0" rtl="0">
              <a:spcBef>
                <a:spcPts val="0"/>
              </a:spcBef>
              <a:buSzPts val="1800"/>
              <a:buChar char="▰"/>
              <a:defRPr sz="2400"/>
            </a:lvl1pPr>
            <a:lvl2pPr lvl="1" rtl="0">
              <a:spcBef>
                <a:spcPts val="0"/>
              </a:spcBef>
              <a:buSzPts val="1800"/>
              <a:buChar char="▻"/>
              <a:defRPr sz="2400"/>
            </a:lvl2pPr>
            <a:lvl3pPr lvl="2" rtl="0">
              <a:spcBef>
                <a:spcPts val="0"/>
              </a:spcBef>
              <a:buSzPts val="1800"/>
              <a:buChar char="▻"/>
              <a:defRPr sz="2400"/>
            </a:lvl3pPr>
            <a:lvl4pPr lvl="3" rtl="0">
              <a:spcBef>
                <a:spcPts val="0"/>
              </a:spcBef>
              <a:buSzPts val="1800"/>
              <a:buChar char="▻"/>
              <a:defRPr sz="2400"/>
            </a:lvl4pPr>
            <a:lvl5pPr lvl="4" rtl="0">
              <a:spcBef>
                <a:spcPts val="0"/>
              </a:spcBef>
              <a:buSzPts val="1800"/>
              <a:buChar char="▻"/>
              <a:defRPr sz="2400"/>
            </a:lvl5pPr>
            <a:lvl6pPr lvl="5" rtl="0">
              <a:spcBef>
                <a:spcPts val="0"/>
              </a:spcBef>
              <a:buSzPts val="1800"/>
              <a:buChar char="▻"/>
              <a:defRPr sz="2400"/>
            </a:lvl6pPr>
            <a:lvl7pPr lvl="6" rtl="0">
              <a:spcBef>
                <a:spcPts val="0"/>
              </a:spcBef>
              <a:buSzPts val="1800"/>
              <a:buChar char="▻"/>
              <a:defRPr sz="2400"/>
            </a:lvl7pPr>
            <a:lvl8pPr lvl="7" rtl="0">
              <a:spcBef>
                <a:spcPts val="0"/>
              </a:spcBef>
              <a:buSzPts val="1800"/>
              <a:buChar char="▻"/>
              <a:defRPr sz="2400"/>
            </a:lvl8pPr>
            <a:lvl9pPr lvl="8" rtl="0">
              <a:spcBef>
                <a:spcPts val="0"/>
              </a:spcBef>
              <a:buSzPts val="1800"/>
              <a:buChar char="▻"/>
              <a:defRPr sz="2400"/>
            </a:lvl9pPr>
          </a:lstStyle>
          <a:p>
            <a:pPr lvl="0"/>
            <a:r>
              <a:rPr lang="en-US" smtClean="0"/>
              <a:t>Click to edit Master text styles</a:t>
            </a:r>
          </a:p>
        </p:txBody>
      </p:sp>
      <p:sp>
        <p:nvSpPr>
          <p:cNvPr id="122" name="Shape 122"/>
          <p:cNvSpPr txBox="1">
            <a:spLocks noGrp="1"/>
          </p:cNvSpPr>
          <p:nvPr>
            <p:ph type="body" idx="3"/>
          </p:nvPr>
        </p:nvSpPr>
        <p:spPr>
          <a:xfrm>
            <a:off x="7387533" y="2060101"/>
            <a:ext cx="2997200" cy="3613200"/>
          </a:xfrm>
          <a:prstGeom prst="rect">
            <a:avLst/>
          </a:prstGeom>
        </p:spPr>
        <p:txBody>
          <a:bodyPr wrap="square" lIns="91425" tIns="91425" rIns="91425" bIns="91425" anchor="t" anchorCtr="0"/>
          <a:lstStyle>
            <a:lvl1pPr lvl="0" rtl="0">
              <a:spcBef>
                <a:spcPts val="0"/>
              </a:spcBef>
              <a:buSzPts val="1800"/>
              <a:buChar char="▰"/>
              <a:defRPr sz="2400"/>
            </a:lvl1pPr>
            <a:lvl2pPr lvl="1" rtl="0">
              <a:spcBef>
                <a:spcPts val="0"/>
              </a:spcBef>
              <a:buSzPts val="1800"/>
              <a:buChar char="▻"/>
              <a:defRPr sz="2400"/>
            </a:lvl2pPr>
            <a:lvl3pPr lvl="2" rtl="0">
              <a:spcBef>
                <a:spcPts val="0"/>
              </a:spcBef>
              <a:buSzPts val="1800"/>
              <a:buChar char="▻"/>
              <a:defRPr sz="2400"/>
            </a:lvl3pPr>
            <a:lvl4pPr lvl="3" rtl="0">
              <a:spcBef>
                <a:spcPts val="0"/>
              </a:spcBef>
              <a:buSzPts val="1800"/>
              <a:buChar char="▻"/>
              <a:defRPr sz="2400"/>
            </a:lvl4pPr>
            <a:lvl5pPr lvl="4" rtl="0">
              <a:spcBef>
                <a:spcPts val="0"/>
              </a:spcBef>
              <a:buSzPts val="1800"/>
              <a:buChar char="▻"/>
              <a:defRPr sz="2400"/>
            </a:lvl5pPr>
            <a:lvl6pPr lvl="5" rtl="0">
              <a:spcBef>
                <a:spcPts val="0"/>
              </a:spcBef>
              <a:buSzPts val="1800"/>
              <a:buChar char="▻"/>
              <a:defRPr sz="2400"/>
            </a:lvl6pPr>
            <a:lvl7pPr lvl="6" rtl="0">
              <a:spcBef>
                <a:spcPts val="0"/>
              </a:spcBef>
              <a:buSzPts val="1800"/>
              <a:buChar char="▻"/>
              <a:defRPr sz="2400"/>
            </a:lvl7pPr>
            <a:lvl8pPr lvl="7" rtl="0">
              <a:spcBef>
                <a:spcPts val="0"/>
              </a:spcBef>
              <a:buSzPts val="1800"/>
              <a:buChar char="▻"/>
              <a:defRPr sz="2400"/>
            </a:lvl8pPr>
            <a:lvl9pPr lvl="8" rtl="0">
              <a:spcBef>
                <a:spcPts val="0"/>
              </a:spcBef>
              <a:buSzPts val="1800"/>
              <a:buChar char="▻"/>
              <a:defRPr sz="2400"/>
            </a:lvl9pPr>
          </a:lstStyle>
          <a:p>
            <a:pPr lvl="0"/>
            <a:r>
              <a:rPr lang="en-US" smtClean="0"/>
              <a:t>Click to edit Master text styles</a:t>
            </a:r>
          </a:p>
        </p:txBody>
      </p:sp>
      <p:sp>
        <p:nvSpPr>
          <p:cNvPr id="123" name="Shape 12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365186890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6" y="54"/>
            <a:ext cx="9429907" cy="1769753"/>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grpSp>
        <p:nvGrpSpPr>
          <p:cNvPr id="133" name="Shape 133"/>
          <p:cNvGrpSpPr/>
          <p:nvPr/>
        </p:nvGrpSpPr>
        <p:grpSpPr>
          <a:xfrm>
            <a:off x="9262456" y="5963632"/>
            <a:ext cx="2937107" cy="894393"/>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140" name="Shape 140"/>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141" name="Shape 141"/>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en-US" smtClean="0"/>
              <a:t>Click to edit Master title style</a:t>
            </a:r>
            <a:endParaRPr/>
          </a:p>
        </p:txBody>
      </p:sp>
      <p:sp>
        <p:nvSpPr>
          <p:cNvPr id="142" name="Shape 142"/>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122208213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5" y="5963632"/>
            <a:ext cx="8915767" cy="894393"/>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151" name="Shape 151"/>
              <p:cNvSpPr/>
              <p:nvPr/>
            </p:nvSpPr>
            <p:spPr>
              <a:xfrm>
                <a:off x="4670984"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152" name="Shape 152"/>
          <p:cNvSpPr txBox="1">
            <a:spLocks noGrp="1"/>
          </p:cNvSpPr>
          <p:nvPr>
            <p:ph type="body" idx="1"/>
          </p:nvPr>
        </p:nvSpPr>
        <p:spPr>
          <a:xfrm>
            <a:off x="3577067" y="6182000"/>
            <a:ext cx="8005600" cy="420800"/>
          </a:xfrm>
          <a:prstGeom prst="rect">
            <a:avLst/>
          </a:prstGeom>
        </p:spPr>
        <p:txBody>
          <a:bodyPr wrap="square" lIns="91425" tIns="91425" rIns="91425" bIns="91425" anchor="ctr" anchorCtr="0"/>
          <a:lstStyle>
            <a:lvl1pPr lvl="0">
              <a:spcBef>
                <a:spcPts val="0"/>
              </a:spcBef>
              <a:spcAft>
                <a:spcPts val="0"/>
              </a:spcAft>
              <a:buSzPts val="1300"/>
              <a:buNone/>
              <a:defRPr sz="1733"/>
            </a:lvl1pPr>
          </a:lstStyle>
          <a:p>
            <a:pPr lvl="0"/>
            <a:r>
              <a:rPr lang="en-US" smtClean="0"/>
              <a:t>Click to edit Master text styles</a:t>
            </a:r>
          </a:p>
        </p:txBody>
      </p:sp>
      <p:sp>
        <p:nvSpPr>
          <p:cNvPr id="153" name="Shape 15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grpSp>
        <p:nvGrpSpPr>
          <p:cNvPr id="154" name="Shape 154"/>
          <p:cNvGrpSpPr/>
          <p:nvPr/>
        </p:nvGrpSpPr>
        <p:grpSpPr>
          <a:xfrm rot="10800000">
            <a:off x="-11" y="-2"/>
            <a:ext cx="2937107" cy="894393"/>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sz="2400"/>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p>
            </p:txBody>
          </p:sp>
          <p:sp>
            <p:nvSpPr>
              <p:cNvPr id="161" name="Shape 161"/>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sz="2400"/>
              </a:p>
            </p:txBody>
          </p:sp>
        </p:grpSp>
      </p:grpSp>
    </p:spTree>
    <p:extLst>
      <p:ext uri="{BB962C8B-B14F-4D97-AF65-F5344CB8AC3E}">
        <p14:creationId xmlns:p14="http://schemas.microsoft.com/office/powerpoint/2010/main" val="119202721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19BC1DBB-7C1D-4105-A7ED-20756C955AB2}" type="slidenum">
              <a:rPr lang="en-US" smtClean="0"/>
              <a:t>‹#›</a:t>
            </a:fld>
            <a:endParaRPr lang="en-US"/>
          </a:p>
        </p:txBody>
      </p:sp>
      <p:grpSp>
        <p:nvGrpSpPr>
          <p:cNvPr id="164" name="Shape 164"/>
          <p:cNvGrpSpPr/>
          <p:nvPr/>
        </p:nvGrpSpPr>
        <p:grpSpPr>
          <a:xfrm>
            <a:off x="9262456" y="5963632"/>
            <a:ext cx="2937107" cy="894393"/>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grpSp>
        <p:nvGrpSpPr>
          <p:cNvPr id="172" name="Shape 172"/>
          <p:cNvGrpSpPr/>
          <p:nvPr/>
        </p:nvGrpSpPr>
        <p:grpSpPr>
          <a:xfrm rot="10800000">
            <a:off x="-11" y="-2"/>
            <a:ext cx="2937107" cy="894393"/>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sz="2400"/>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sz="2400"/>
              </a:p>
            </p:txBody>
          </p:sp>
        </p:grpSp>
      </p:grpSp>
    </p:spTree>
    <p:extLst>
      <p:ext uri="{BB962C8B-B14F-4D97-AF65-F5344CB8AC3E}">
        <p14:creationId xmlns:p14="http://schemas.microsoft.com/office/powerpoint/2010/main" val="245049934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85700" y="523433"/>
            <a:ext cx="7011200" cy="1021600"/>
          </a:xfrm>
          <a:prstGeom prst="rect">
            <a:avLst/>
          </a:prstGeom>
          <a:noFill/>
          <a:ln>
            <a:noFill/>
          </a:ln>
        </p:spPr>
        <p:txBody>
          <a:bodyPr wrap="square" lIns="91425" tIns="91425" rIns="91425" bIns="91425" anchor="ctr" anchorCtr="0"/>
          <a:lstStyle>
            <a:lvl1pPr lvl="0">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1085700" y="1769800"/>
            <a:ext cx="8176800" cy="41940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10157333" y="6182000"/>
            <a:ext cx="1983200" cy="420800"/>
          </a:xfrm>
          <a:prstGeom prst="rect">
            <a:avLst/>
          </a:prstGeom>
          <a:noFill/>
          <a:ln>
            <a:noFill/>
          </a:ln>
        </p:spPr>
        <p:txBody>
          <a:bodyPr wrap="square" lIns="91425" tIns="91425" rIns="91425" bIns="91425" anchor="ctr" anchorCtr="0">
            <a:noAutofit/>
          </a:bodyPr>
          <a:lstStyle/>
          <a:p>
            <a:fld id="{19BC1DBB-7C1D-4105-A7ED-20756C955AB2}" type="slidenum">
              <a:rPr lang="en-US" smtClean="0"/>
              <a:t>‹#›</a:t>
            </a:fld>
            <a:endParaRPr lang="en-US"/>
          </a:p>
        </p:txBody>
      </p:sp>
    </p:spTree>
    <p:extLst>
      <p:ext uri="{BB962C8B-B14F-4D97-AF65-F5344CB8AC3E}">
        <p14:creationId xmlns:p14="http://schemas.microsoft.com/office/powerpoint/2010/main" val="39165064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uperdatascience.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UK Bank Customer Segmentation  </a:t>
            </a:r>
            <a:endParaRPr lang="en-US" dirty="0"/>
          </a:p>
        </p:txBody>
      </p:sp>
      <p:sp>
        <p:nvSpPr>
          <p:cNvPr id="3" name="Subtitle 2"/>
          <p:cNvSpPr>
            <a:spLocks noGrp="1"/>
          </p:cNvSpPr>
          <p:nvPr>
            <p:ph type="subTitle" idx="4294967295"/>
          </p:nvPr>
        </p:nvSpPr>
        <p:spPr>
          <a:xfrm>
            <a:off x="9488128" y="5667325"/>
            <a:ext cx="2703871" cy="496887"/>
          </a:xfrm>
        </p:spPr>
        <p:txBody>
          <a:bodyPr>
            <a:normAutofit fontScale="77500" lnSpcReduction="20000"/>
          </a:bodyPr>
          <a:lstStyle/>
          <a:p>
            <a:pPr algn="ctr">
              <a:buNone/>
            </a:pPr>
            <a:r>
              <a:rPr lang="en-US" sz="3200" b="1" dirty="0"/>
              <a:t>-</a:t>
            </a:r>
            <a:r>
              <a:rPr lang="en-US" sz="3200" b="1" dirty="0" smtClean="0"/>
              <a:t> Jai Katariya</a:t>
            </a:r>
            <a:endParaRPr lang="en-US" sz="3200" b="1" dirty="0"/>
          </a:p>
        </p:txBody>
      </p:sp>
    </p:spTree>
    <p:extLst>
      <p:ext uri="{BB962C8B-B14F-4D97-AF65-F5344CB8AC3E}">
        <p14:creationId xmlns:p14="http://schemas.microsoft.com/office/powerpoint/2010/main" val="129225436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Links 	</a:t>
            </a:r>
            <a:endParaRPr lang="en-US" dirty="0"/>
          </a:p>
        </p:txBody>
      </p:sp>
      <p:sp>
        <p:nvSpPr>
          <p:cNvPr id="3" name="Content Placeholder 2"/>
          <p:cNvSpPr>
            <a:spLocks noGrp="1"/>
          </p:cNvSpPr>
          <p:nvPr>
            <p:ph idx="4294967295"/>
          </p:nvPr>
        </p:nvSpPr>
        <p:spPr>
          <a:xfrm>
            <a:off x="0" y="1770063"/>
            <a:ext cx="8177213" cy="4194175"/>
          </a:xfrm>
        </p:spPr>
        <p:txBody>
          <a:bodyPr/>
          <a:lstStyle/>
          <a:p>
            <a:r>
              <a:rPr lang="en-US" dirty="0" smtClean="0"/>
              <a:t>   </a:t>
            </a:r>
            <a:r>
              <a:rPr lang="en-US" u="sng" dirty="0">
                <a:hlinkClick r:id="rId2"/>
              </a:rPr>
              <a:t>https://www.superdatascience.com/</a:t>
            </a:r>
            <a:endParaRPr lang="en-US" dirty="0"/>
          </a:p>
          <a:p>
            <a:endParaRPr lang="en-US" dirty="0"/>
          </a:p>
        </p:txBody>
      </p:sp>
      <p:sp>
        <p:nvSpPr>
          <p:cNvPr id="4" name="Slide Number Placeholder 3"/>
          <p:cNvSpPr>
            <a:spLocks noGrp="1"/>
          </p:cNvSpPr>
          <p:nvPr>
            <p:ph type="sldNum" idx="12"/>
          </p:nvPr>
        </p:nvSpPr>
        <p:spPr/>
        <p:txBody>
          <a:bodyPr/>
          <a:lstStyle/>
          <a:p>
            <a:pPr algn="ctr"/>
            <a:fld id="{19BC1DBB-7C1D-4105-A7ED-20756C955AB2}" type="slidenum">
              <a:rPr lang="en-US" b="1" smtClean="0"/>
              <a:pPr algn="ctr"/>
              <a:t>10</a:t>
            </a:fld>
            <a:endParaRPr lang="en-US" b="1" dirty="0"/>
          </a:p>
        </p:txBody>
      </p:sp>
    </p:spTree>
    <p:extLst>
      <p:ext uri="{BB962C8B-B14F-4D97-AF65-F5344CB8AC3E}">
        <p14:creationId xmlns:p14="http://schemas.microsoft.com/office/powerpoint/2010/main" val="3787037739"/>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4" name="Text Placeholder 3"/>
          <p:cNvSpPr>
            <a:spLocks noGrp="1"/>
          </p:cNvSpPr>
          <p:nvPr>
            <p:ph type="subTitle" idx="1"/>
          </p:nvPr>
        </p:nvSpPr>
        <p:spPr>
          <a:xfrm>
            <a:off x="548459" y="4492487"/>
            <a:ext cx="5613802" cy="1689513"/>
          </a:xfrm>
        </p:spPr>
        <p:txBody>
          <a:bodyPr/>
          <a:lstStyle/>
          <a:p>
            <a:pPr>
              <a:buNone/>
            </a:pPr>
            <a:endParaRPr lang="en-US" dirty="0" smtClean="0"/>
          </a:p>
          <a:p>
            <a:pPr>
              <a:buNone/>
            </a:pPr>
            <a:r>
              <a:rPr lang="en-US" sz="4000" b="1" dirty="0" smtClean="0"/>
              <a:t>THANK </a:t>
            </a:r>
            <a:r>
              <a:rPr lang="en-US" sz="4000" b="1" dirty="0"/>
              <a:t>YOU</a:t>
            </a:r>
          </a:p>
        </p:txBody>
      </p:sp>
      <p:sp>
        <p:nvSpPr>
          <p:cNvPr id="5" name="Slide Number Placeholder 4"/>
          <p:cNvSpPr>
            <a:spLocks noGrp="1"/>
          </p:cNvSpPr>
          <p:nvPr>
            <p:ph type="sldNum" idx="12"/>
          </p:nvPr>
        </p:nvSpPr>
        <p:spPr/>
        <p:txBody>
          <a:bodyPr/>
          <a:lstStyle/>
          <a:p>
            <a:pPr algn="ctr"/>
            <a:fld id="{19BC1DBB-7C1D-4105-A7ED-20756C955AB2}" type="slidenum">
              <a:rPr lang="en-US" b="1" smtClean="0"/>
              <a:pPr algn="ctr"/>
              <a:t>11</a:t>
            </a:fld>
            <a:endParaRPr lang="en-US" b="1" dirty="0"/>
          </a:p>
        </p:txBody>
      </p:sp>
    </p:spTree>
    <p:extLst>
      <p:ext uri="{BB962C8B-B14F-4D97-AF65-F5344CB8AC3E}">
        <p14:creationId xmlns:p14="http://schemas.microsoft.com/office/powerpoint/2010/main" val="428596244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Dataset</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480033854"/>
              </p:ext>
            </p:extLst>
          </p:nvPr>
        </p:nvGraphicFramePr>
        <p:xfrm>
          <a:off x="2133600" y="2050651"/>
          <a:ext cx="6545179" cy="4552122"/>
        </p:xfrm>
        <a:graphic>
          <a:graphicData uri="http://schemas.openxmlformats.org/drawingml/2006/table">
            <a:tbl>
              <a:tblPr firstRow="1" firstCol="1" bandRow="1">
                <a:tableStyleId>{5DA37D80-6434-44D0-A028-1B22A696006F}</a:tableStyleId>
              </a:tblPr>
              <a:tblGrid>
                <a:gridCol w="1092670"/>
                <a:gridCol w="2539157"/>
                <a:gridCol w="2913352"/>
              </a:tblGrid>
              <a:tr h="447261">
                <a:tc>
                  <a:txBody>
                    <a:bodyPr/>
                    <a:lstStyle/>
                    <a:p>
                      <a:pPr marL="0" marR="0" algn="ctr">
                        <a:lnSpc>
                          <a:spcPct val="107000"/>
                        </a:lnSpc>
                        <a:spcBef>
                          <a:spcPts val="0"/>
                        </a:spcBef>
                        <a:spcAft>
                          <a:spcPts val="0"/>
                        </a:spcAft>
                      </a:pPr>
                      <a:r>
                        <a:rPr lang="en-US" sz="1800" dirty="0">
                          <a:effectLst/>
                        </a:rPr>
                        <a:t>Sr.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Customer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Numeric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Surname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Gender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Numeric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Region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Job Classification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64228">
                <a:tc>
                  <a:txBody>
                    <a:bodyPr/>
                    <a:lstStyle/>
                    <a:p>
                      <a:pPr marL="0" marR="0" algn="ctr">
                        <a:lnSpc>
                          <a:spcPct val="107000"/>
                        </a:lnSpc>
                        <a:spcBef>
                          <a:spcPts val="0"/>
                        </a:spcBef>
                        <a:spcAft>
                          <a:spcPts val="0"/>
                        </a:spcAft>
                      </a:pPr>
                      <a:r>
                        <a:rPr lang="en-US" sz="18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Date Joined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Date 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91037">
                <a:tc>
                  <a:txBody>
                    <a:bodyPr/>
                    <a:lstStyle/>
                    <a:p>
                      <a:pPr marL="0" marR="0" algn="ctr">
                        <a:lnSpc>
                          <a:spcPct val="107000"/>
                        </a:lnSpc>
                        <a:spcBef>
                          <a:spcPts val="0"/>
                        </a:spcBef>
                        <a:spcAft>
                          <a:spcPts val="0"/>
                        </a:spcAft>
                      </a:pPr>
                      <a:r>
                        <a:rPr lang="en-US" sz="1800" dirty="0">
                          <a:effectLst/>
                        </a:rPr>
                        <a:t>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Balance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Numeric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8" name="Slide Number Placeholder 7"/>
          <p:cNvSpPr>
            <a:spLocks noGrp="1"/>
          </p:cNvSpPr>
          <p:nvPr>
            <p:ph type="sldNum" idx="12"/>
          </p:nvPr>
        </p:nvSpPr>
        <p:spPr/>
        <p:txBody>
          <a:bodyPr/>
          <a:lstStyle/>
          <a:p>
            <a:pPr algn="ctr"/>
            <a:fld id="{19BC1DBB-7C1D-4105-A7ED-20756C955AB2}" type="slidenum">
              <a:rPr lang="en-US" b="1" smtClean="0"/>
              <a:pPr algn="ctr"/>
              <a:t>2</a:t>
            </a:fld>
            <a:endParaRPr lang="en-US" b="1" dirty="0"/>
          </a:p>
        </p:txBody>
      </p:sp>
    </p:spTree>
    <p:extLst>
      <p:ext uri="{BB962C8B-B14F-4D97-AF65-F5344CB8AC3E}">
        <p14:creationId xmlns:p14="http://schemas.microsoft.com/office/powerpoint/2010/main" val="2082357206"/>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Text Placeholder 2"/>
          <p:cNvSpPr>
            <a:spLocks noGrp="1"/>
          </p:cNvSpPr>
          <p:nvPr>
            <p:ph type="body" idx="1"/>
          </p:nvPr>
        </p:nvSpPr>
        <p:spPr>
          <a:xfrm>
            <a:off x="1085700" y="2760000"/>
            <a:ext cx="10143774" cy="3632400"/>
          </a:xfrm>
        </p:spPr>
        <p:txBody>
          <a:bodyPr/>
          <a:lstStyle/>
          <a:p>
            <a:r>
              <a:rPr lang="en-US" dirty="0" smtClean="0"/>
              <a:t> </a:t>
            </a:r>
            <a:r>
              <a:rPr lang="en-US" sz="2400" dirty="0">
                <a:solidFill>
                  <a:schemeClr val="accent1"/>
                </a:solidFill>
              </a:rPr>
              <a:t>Perform Customer Segmentation </a:t>
            </a:r>
            <a:br>
              <a:rPr lang="en-US" sz="2400" dirty="0">
                <a:solidFill>
                  <a:schemeClr val="accent1"/>
                </a:solidFill>
              </a:rPr>
            </a:br>
            <a:endParaRPr lang="en-US" sz="2400" dirty="0">
              <a:solidFill>
                <a:schemeClr val="accent1"/>
              </a:solidFill>
            </a:endParaRPr>
          </a:p>
          <a:p>
            <a:r>
              <a:rPr lang="en-US" sz="2400" dirty="0">
                <a:solidFill>
                  <a:schemeClr val="accent1"/>
                </a:solidFill>
              </a:rPr>
              <a:t> Recommend the Marketing Campaign </a:t>
            </a:r>
            <a:br>
              <a:rPr lang="en-US" sz="2400" dirty="0">
                <a:solidFill>
                  <a:schemeClr val="accent1"/>
                </a:solidFill>
              </a:rPr>
            </a:br>
            <a:endParaRPr lang="en-US" sz="2400" dirty="0">
              <a:solidFill>
                <a:schemeClr val="accent1"/>
              </a:solidFill>
            </a:endParaRPr>
          </a:p>
          <a:p>
            <a:r>
              <a:rPr lang="en-US" sz="2400" dirty="0">
                <a:solidFill>
                  <a:schemeClr val="accent1"/>
                </a:solidFill>
              </a:rPr>
              <a:t> Define the target audience </a:t>
            </a:r>
            <a:endParaRPr lang="en-US" sz="2400" dirty="0">
              <a:solidFill>
                <a:schemeClr val="accent1"/>
              </a:solidFill>
            </a:endParaRPr>
          </a:p>
        </p:txBody>
      </p:sp>
      <p:sp>
        <p:nvSpPr>
          <p:cNvPr id="5" name="Slide Number Placeholder 4"/>
          <p:cNvSpPr>
            <a:spLocks noGrp="1"/>
          </p:cNvSpPr>
          <p:nvPr>
            <p:ph type="sldNum" idx="12"/>
          </p:nvPr>
        </p:nvSpPr>
        <p:spPr/>
        <p:txBody>
          <a:bodyPr/>
          <a:lstStyle/>
          <a:p>
            <a:fld id="{19BC1DBB-7C1D-4105-A7ED-20756C955AB2}" type="slidenum">
              <a:rPr lang="en-US" smtClean="0"/>
              <a:t>3</a:t>
            </a:fld>
            <a:endParaRPr lang="en-US"/>
          </a:p>
        </p:txBody>
      </p:sp>
    </p:spTree>
    <p:extLst>
      <p:ext uri="{BB962C8B-B14F-4D97-AF65-F5344CB8AC3E}">
        <p14:creationId xmlns:p14="http://schemas.microsoft.com/office/powerpoint/2010/main" val="15327015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3"/>
          <a:stretch>
            <a:fillRect/>
          </a:stretch>
        </p:blipFill>
        <p:spPr>
          <a:xfrm>
            <a:off x="1696065" y="367785"/>
            <a:ext cx="8794954" cy="608217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idx="4294967295"/>
          </p:nvPr>
        </p:nvSpPr>
        <p:spPr>
          <a:xfrm>
            <a:off x="0" y="255639"/>
            <a:ext cx="1814052" cy="393981"/>
          </a:xfrm>
        </p:spPr>
        <p:txBody>
          <a:bodyPr>
            <a:noAutofit/>
          </a:bodyPr>
          <a:lstStyle/>
          <a:p>
            <a:pPr algn="ctr"/>
            <a:r>
              <a:rPr lang="en-US" b="1" dirty="0">
                <a:solidFill>
                  <a:schemeClr val="bg1"/>
                </a:solidFill>
              </a:rPr>
              <a:t>Overview</a:t>
            </a:r>
            <a:endParaRPr lang="en-US" dirty="0">
              <a:solidFill>
                <a:schemeClr val="bg1"/>
              </a:solidFill>
            </a:endParaRPr>
          </a:p>
        </p:txBody>
      </p:sp>
      <p:sp>
        <p:nvSpPr>
          <p:cNvPr id="5" name="Slide Number Placeholder 4"/>
          <p:cNvSpPr>
            <a:spLocks noGrp="1"/>
          </p:cNvSpPr>
          <p:nvPr>
            <p:ph type="sldNum" idx="12"/>
          </p:nvPr>
        </p:nvSpPr>
        <p:spPr/>
        <p:txBody>
          <a:bodyPr/>
          <a:lstStyle/>
          <a:p>
            <a:pPr algn="ctr"/>
            <a:fld id="{19BC1DBB-7C1D-4105-A7ED-20756C955AB2}" type="slidenum">
              <a:rPr lang="en-US" b="1" smtClean="0"/>
              <a:pPr algn="ctr"/>
              <a:t>4</a:t>
            </a:fld>
            <a:endParaRPr lang="en-US" b="1" dirty="0"/>
          </a:p>
        </p:txBody>
      </p:sp>
    </p:spTree>
    <p:extLst>
      <p:ext uri="{BB962C8B-B14F-4D97-AF65-F5344CB8AC3E}">
        <p14:creationId xmlns:p14="http://schemas.microsoft.com/office/powerpoint/2010/main" val="108130530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6644"/>
            <a:ext cx="1769806" cy="463755"/>
          </a:xfrm>
        </p:spPr>
        <p:txBody>
          <a:bodyPr>
            <a:noAutofit/>
          </a:bodyPr>
          <a:lstStyle/>
          <a:p>
            <a:pPr algn="ctr"/>
            <a:r>
              <a:rPr lang="en-US" dirty="0" smtClean="0"/>
              <a:t>England</a:t>
            </a:r>
            <a:endParaRPr lang="en-US" dirty="0"/>
          </a:p>
        </p:txBody>
      </p:sp>
      <p:pic>
        <p:nvPicPr>
          <p:cNvPr id="4" name="Content Placeholder 3"/>
          <p:cNvPicPr>
            <a:picLocks noGrp="1"/>
          </p:cNvPicPr>
          <p:nvPr>
            <p:ph idx="4294967295"/>
          </p:nvPr>
        </p:nvPicPr>
        <p:blipFill>
          <a:blip r:embed="rId3"/>
          <a:stretch>
            <a:fillRect/>
          </a:stretch>
        </p:blipFill>
        <p:spPr>
          <a:xfrm>
            <a:off x="1656139" y="400457"/>
            <a:ext cx="8763409" cy="6049503"/>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pPr algn="ctr"/>
            <a:fld id="{19BC1DBB-7C1D-4105-A7ED-20756C955AB2}" type="slidenum">
              <a:rPr lang="en-US" b="1" smtClean="0"/>
              <a:pPr algn="ctr"/>
              <a:t>5</a:t>
            </a:fld>
            <a:endParaRPr lang="en-US" b="1" dirty="0"/>
          </a:p>
        </p:txBody>
      </p:sp>
    </p:spTree>
    <p:extLst>
      <p:ext uri="{BB962C8B-B14F-4D97-AF65-F5344CB8AC3E}">
        <p14:creationId xmlns:p14="http://schemas.microsoft.com/office/powerpoint/2010/main" val="48413945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269487"/>
            <a:ext cx="1486566" cy="368688"/>
          </a:xfrm>
        </p:spPr>
        <p:txBody>
          <a:bodyPr>
            <a:noAutofit/>
          </a:bodyPr>
          <a:lstStyle/>
          <a:p>
            <a:pPr algn="ctr"/>
            <a:r>
              <a:rPr lang="en-US" b="1" dirty="0" smtClean="0"/>
              <a:t>Scotland</a:t>
            </a:r>
            <a:endParaRPr lang="en-US" dirty="0"/>
          </a:p>
        </p:txBody>
      </p:sp>
      <p:pic>
        <p:nvPicPr>
          <p:cNvPr id="4" name="Content Placeholder 3"/>
          <p:cNvPicPr>
            <a:picLocks noGrp="1"/>
          </p:cNvPicPr>
          <p:nvPr>
            <p:ph idx="4294967295"/>
          </p:nvPr>
        </p:nvPicPr>
        <p:blipFill>
          <a:blip r:embed="rId3"/>
          <a:stretch>
            <a:fillRect/>
          </a:stretch>
        </p:blipFill>
        <p:spPr>
          <a:xfrm>
            <a:off x="1680001" y="373062"/>
            <a:ext cx="8670767" cy="6135893"/>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pPr algn="ctr"/>
            <a:fld id="{19BC1DBB-7C1D-4105-A7ED-20756C955AB2}" type="slidenum">
              <a:rPr lang="en-US" b="1" smtClean="0"/>
              <a:pPr algn="ctr"/>
              <a:t>6</a:t>
            </a:fld>
            <a:endParaRPr lang="en-US" b="1" dirty="0"/>
          </a:p>
        </p:txBody>
      </p:sp>
    </p:spTree>
    <p:extLst>
      <p:ext uri="{BB962C8B-B14F-4D97-AF65-F5344CB8AC3E}">
        <p14:creationId xmlns:p14="http://schemas.microsoft.com/office/powerpoint/2010/main" val="152621986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1538"/>
            <a:ext cx="1494503" cy="576650"/>
          </a:xfrm>
        </p:spPr>
        <p:txBody>
          <a:bodyPr>
            <a:normAutofit/>
          </a:bodyPr>
          <a:lstStyle/>
          <a:p>
            <a:pPr algn="ctr"/>
            <a:r>
              <a:rPr lang="en-US" b="1" dirty="0" smtClean="0"/>
              <a:t>Wales</a:t>
            </a:r>
            <a:endParaRPr lang="en-US" dirty="0"/>
          </a:p>
        </p:txBody>
      </p:sp>
      <p:pic>
        <p:nvPicPr>
          <p:cNvPr id="4" name="Content Placeholder 3"/>
          <p:cNvPicPr>
            <a:picLocks noGrp="1"/>
          </p:cNvPicPr>
          <p:nvPr>
            <p:ph idx="4294967295"/>
          </p:nvPr>
        </p:nvPicPr>
        <p:blipFill>
          <a:blip r:embed="rId3"/>
          <a:stretch>
            <a:fillRect/>
          </a:stretch>
        </p:blipFill>
        <p:spPr>
          <a:xfrm>
            <a:off x="1843551" y="366249"/>
            <a:ext cx="8770986" cy="6104889"/>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pPr algn="ctr"/>
            <a:fld id="{19BC1DBB-7C1D-4105-A7ED-20756C955AB2}" type="slidenum">
              <a:rPr lang="en-US" b="1" smtClean="0"/>
              <a:pPr algn="ctr"/>
              <a:t>7</a:t>
            </a:fld>
            <a:endParaRPr lang="en-US" b="1" dirty="0"/>
          </a:p>
        </p:txBody>
      </p:sp>
    </p:spTree>
    <p:extLst>
      <p:ext uri="{BB962C8B-B14F-4D97-AF65-F5344CB8AC3E}">
        <p14:creationId xmlns:p14="http://schemas.microsoft.com/office/powerpoint/2010/main" val="387389004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86813"/>
            <a:ext cx="2222090" cy="549787"/>
          </a:xfrm>
        </p:spPr>
        <p:txBody>
          <a:bodyPr>
            <a:normAutofit/>
          </a:bodyPr>
          <a:lstStyle/>
          <a:p>
            <a:pPr algn="ctr"/>
            <a:r>
              <a:rPr lang="en-US" b="1" dirty="0" smtClean="0"/>
              <a:t>Northern Ireland </a:t>
            </a:r>
            <a:endParaRPr lang="en-US" dirty="0"/>
          </a:p>
        </p:txBody>
      </p:sp>
      <p:pic>
        <p:nvPicPr>
          <p:cNvPr id="4" name="Content Placeholder 3"/>
          <p:cNvPicPr>
            <a:picLocks noGrp="1"/>
          </p:cNvPicPr>
          <p:nvPr>
            <p:ph idx="4294967295"/>
          </p:nvPr>
        </p:nvPicPr>
        <p:blipFill>
          <a:blip r:embed="rId3"/>
          <a:stretch>
            <a:fillRect/>
          </a:stretch>
        </p:blipFill>
        <p:spPr>
          <a:xfrm>
            <a:off x="2222092" y="461706"/>
            <a:ext cx="8522108" cy="5974263"/>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pPr algn="ctr"/>
            <a:fld id="{19BC1DBB-7C1D-4105-A7ED-20756C955AB2}" type="slidenum">
              <a:rPr lang="en-US" b="1" smtClean="0"/>
              <a:pPr algn="ctr"/>
              <a:t>8</a:t>
            </a:fld>
            <a:endParaRPr lang="en-US" b="1" dirty="0"/>
          </a:p>
        </p:txBody>
      </p:sp>
    </p:spTree>
    <p:extLst>
      <p:ext uri="{BB962C8B-B14F-4D97-AF65-F5344CB8AC3E}">
        <p14:creationId xmlns:p14="http://schemas.microsoft.com/office/powerpoint/2010/main" val="2258478274"/>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Recommendation For Each Region 	</a:t>
            </a:r>
            <a:r>
              <a:rPr lang="en-US" dirty="0"/>
              <a:t>	</a:t>
            </a:r>
          </a:p>
        </p:txBody>
      </p:sp>
      <p:sp>
        <p:nvSpPr>
          <p:cNvPr id="4" name="Text Placeholder 3"/>
          <p:cNvSpPr>
            <a:spLocks noGrp="1"/>
          </p:cNvSpPr>
          <p:nvPr>
            <p:ph type="body" idx="1"/>
          </p:nvPr>
        </p:nvSpPr>
        <p:spPr>
          <a:xfrm>
            <a:off x="1085700" y="1769800"/>
            <a:ext cx="8953650" cy="4194000"/>
          </a:xfrm>
        </p:spPr>
        <p:txBody>
          <a:bodyPr/>
          <a:lstStyle/>
          <a:p>
            <a:r>
              <a:rPr lang="en-US" dirty="0" smtClean="0">
                <a:solidFill>
                  <a:schemeClr val="accent1"/>
                </a:solidFill>
              </a:rPr>
              <a:t> England – Long term Investment </a:t>
            </a:r>
            <a:r>
              <a:rPr lang="en-US" dirty="0">
                <a:solidFill>
                  <a:schemeClr val="accent1"/>
                </a:solidFill>
              </a:rPr>
              <a:t>plans </a:t>
            </a:r>
            <a:r>
              <a:rPr lang="en-US" dirty="0" smtClean="0">
                <a:solidFill>
                  <a:schemeClr val="accent1"/>
                </a:solidFill>
              </a:rPr>
              <a:t>for White Collar </a:t>
            </a:r>
            <a:br>
              <a:rPr lang="en-US" dirty="0" smtClean="0">
                <a:solidFill>
                  <a:schemeClr val="accent1"/>
                </a:solidFill>
              </a:rPr>
            </a:br>
            <a:endParaRPr lang="en-US" dirty="0" smtClean="0">
              <a:solidFill>
                <a:schemeClr val="accent1"/>
              </a:solidFill>
            </a:endParaRPr>
          </a:p>
          <a:p>
            <a:r>
              <a:rPr lang="en-US" dirty="0" smtClean="0">
                <a:solidFill>
                  <a:schemeClr val="accent1"/>
                </a:solidFill>
              </a:rPr>
              <a:t> Scotland </a:t>
            </a:r>
            <a:r>
              <a:rPr lang="en-US" dirty="0">
                <a:solidFill>
                  <a:schemeClr val="accent1"/>
                </a:solidFill>
              </a:rPr>
              <a:t>- Retirement plans </a:t>
            </a:r>
            <a:r>
              <a:rPr lang="en-US" dirty="0" smtClean="0">
                <a:solidFill>
                  <a:schemeClr val="accent1"/>
                </a:solidFill>
              </a:rPr>
              <a:t>especially for </a:t>
            </a:r>
            <a:r>
              <a:rPr lang="en-US" dirty="0">
                <a:solidFill>
                  <a:schemeClr val="accent1"/>
                </a:solidFill>
              </a:rPr>
              <a:t>B</a:t>
            </a:r>
            <a:r>
              <a:rPr lang="en-US" dirty="0" smtClean="0">
                <a:solidFill>
                  <a:schemeClr val="accent1"/>
                </a:solidFill>
              </a:rPr>
              <a:t>lue Collar</a:t>
            </a:r>
            <a:br>
              <a:rPr lang="en-US" dirty="0" smtClean="0">
                <a:solidFill>
                  <a:schemeClr val="accent1"/>
                </a:solidFill>
              </a:rPr>
            </a:br>
            <a:endParaRPr lang="en-US" dirty="0" smtClean="0">
              <a:solidFill>
                <a:schemeClr val="accent1"/>
              </a:solidFill>
            </a:endParaRPr>
          </a:p>
          <a:p>
            <a:r>
              <a:rPr lang="en-US" dirty="0" smtClean="0">
                <a:solidFill>
                  <a:schemeClr val="accent1"/>
                </a:solidFill>
              </a:rPr>
              <a:t> Wales </a:t>
            </a:r>
            <a:r>
              <a:rPr lang="en-US" dirty="0">
                <a:solidFill>
                  <a:schemeClr val="accent1"/>
                </a:solidFill>
              </a:rPr>
              <a:t>- Investment plans </a:t>
            </a:r>
            <a:r>
              <a:rPr lang="en-US" dirty="0" smtClean="0">
                <a:solidFill>
                  <a:schemeClr val="accent1"/>
                </a:solidFill>
              </a:rPr>
              <a:t>&amp; Long </a:t>
            </a:r>
            <a:r>
              <a:rPr lang="en-US" dirty="0">
                <a:solidFill>
                  <a:schemeClr val="accent1"/>
                </a:solidFill>
              </a:rPr>
              <a:t>Term Mutual </a:t>
            </a:r>
            <a:r>
              <a:rPr lang="en-US" dirty="0" smtClean="0">
                <a:solidFill>
                  <a:schemeClr val="accent1"/>
                </a:solidFill>
              </a:rPr>
              <a:t>Funds</a:t>
            </a:r>
            <a:br>
              <a:rPr lang="en-US" dirty="0" smtClean="0">
                <a:solidFill>
                  <a:schemeClr val="accent1"/>
                </a:solidFill>
              </a:rPr>
            </a:br>
            <a:endParaRPr lang="en-US" dirty="0" smtClean="0">
              <a:solidFill>
                <a:schemeClr val="accent1"/>
              </a:solidFill>
            </a:endParaRPr>
          </a:p>
          <a:p>
            <a:r>
              <a:rPr lang="en-US" dirty="0" smtClean="0">
                <a:solidFill>
                  <a:schemeClr val="accent1"/>
                </a:solidFill>
              </a:rPr>
              <a:t> Northern </a:t>
            </a:r>
            <a:r>
              <a:rPr lang="en-US" dirty="0">
                <a:solidFill>
                  <a:schemeClr val="accent1"/>
                </a:solidFill>
              </a:rPr>
              <a:t>Ireland - </a:t>
            </a:r>
            <a:r>
              <a:rPr lang="en-US" dirty="0" smtClean="0">
                <a:solidFill>
                  <a:schemeClr val="accent1"/>
                </a:solidFill>
              </a:rPr>
              <a:t>Education </a:t>
            </a:r>
            <a:r>
              <a:rPr lang="en-US" dirty="0">
                <a:solidFill>
                  <a:schemeClr val="accent1"/>
                </a:solidFill>
              </a:rPr>
              <a:t>loans for </a:t>
            </a:r>
            <a:r>
              <a:rPr lang="en-US" dirty="0" smtClean="0">
                <a:solidFill>
                  <a:schemeClr val="accent1"/>
                </a:solidFill>
              </a:rPr>
              <a:t>young women </a:t>
            </a:r>
            <a:endParaRPr lang="en-US" dirty="0">
              <a:solidFill>
                <a:schemeClr val="accent1"/>
              </a:solidFill>
            </a:endParaRPr>
          </a:p>
          <a:p>
            <a:endParaRPr lang="en-US" dirty="0"/>
          </a:p>
        </p:txBody>
      </p:sp>
      <p:sp>
        <p:nvSpPr>
          <p:cNvPr id="2" name="Slide Number Placeholder 1"/>
          <p:cNvSpPr>
            <a:spLocks noGrp="1"/>
          </p:cNvSpPr>
          <p:nvPr>
            <p:ph type="sldNum" idx="12"/>
          </p:nvPr>
        </p:nvSpPr>
        <p:spPr/>
        <p:txBody>
          <a:bodyPr/>
          <a:lstStyle/>
          <a:p>
            <a:fld id="{19BC1DBB-7C1D-4105-A7ED-20756C955AB2}" type="slidenum">
              <a:rPr lang="en-US" smtClean="0"/>
              <a:t>9</a:t>
            </a:fld>
            <a:endParaRPr lang="en-US"/>
          </a:p>
        </p:txBody>
      </p:sp>
    </p:spTree>
    <p:extLst>
      <p:ext uri="{BB962C8B-B14F-4D97-AF65-F5344CB8AC3E}">
        <p14:creationId xmlns:p14="http://schemas.microsoft.com/office/powerpoint/2010/main" val="405842948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Salerio</Template>
  <TotalTime>204</TotalTime>
  <Words>925</Words>
  <Application>Microsoft Office PowerPoint</Application>
  <PresentationFormat>Widescreen</PresentationFormat>
  <Paragraphs>124</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Arvo</vt:lpstr>
      <vt:lpstr>Calibri</vt:lpstr>
      <vt:lpstr>Roboto Condensed</vt:lpstr>
      <vt:lpstr>Roboto Condensed Light</vt:lpstr>
      <vt:lpstr>Times New Roman</vt:lpstr>
      <vt:lpstr>Wingdings</vt:lpstr>
      <vt:lpstr>Salerio template</vt:lpstr>
      <vt:lpstr>UK Bank Customer Segmentation  </vt:lpstr>
      <vt:lpstr>Dataset</vt:lpstr>
      <vt:lpstr>Objective</vt:lpstr>
      <vt:lpstr>Overview</vt:lpstr>
      <vt:lpstr>England</vt:lpstr>
      <vt:lpstr>Scotland</vt:lpstr>
      <vt:lpstr>Wales</vt:lpstr>
      <vt:lpstr>Northern Ireland </vt:lpstr>
      <vt:lpstr>Recommendation For Each Region   </vt:lpstr>
      <vt:lpstr>Reference Links  </vt:lpstr>
      <vt:lpst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Bank Customer Segmentation</dc:title>
  <dc:creator>Jai Katariya</dc:creator>
  <cp:lastModifiedBy>Jai Katariya</cp:lastModifiedBy>
  <cp:revision>19</cp:revision>
  <dcterms:created xsi:type="dcterms:W3CDTF">2017-12-02T22:05:46Z</dcterms:created>
  <dcterms:modified xsi:type="dcterms:W3CDTF">2017-12-15T04:43:27Z</dcterms:modified>
</cp:coreProperties>
</file>