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263-953F-4410-A3D3-0785A2C0EA87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5C76-339A-46A6-A5FE-F93297CB5030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358F5F-ACB4-4E00-9B34-EF846549F05D}" type="datetimeFigureOut">
              <a:rPr lang="lv-LV" smtClean="0"/>
              <a:pPr/>
              <a:t>2014.12.12.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282220D-E496-4007-9664-2A96E45C02D0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Normunds Pauders</a:t>
            </a:r>
            <a:endParaRPr lang="lv-LV" dirty="0"/>
          </a:p>
        </p:txBody>
      </p:sp>
      <p:sp>
        <p:nvSpPr>
          <p:cNvPr id="4" name="TextBox 3"/>
          <p:cNvSpPr txBox="1"/>
          <p:nvPr/>
        </p:nvSpPr>
        <p:spPr>
          <a:xfrm>
            <a:off x="4714876" y="1857364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chemeClr val="bg1"/>
                </a:solidFill>
              </a:rPr>
              <a:t>Pieslēgšanās un reģistrēšana</a:t>
            </a:r>
            <a:endParaRPr lang="lv-L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49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857224" y="714356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Sesijas pārbaude</a:t>
            </a:r>
            <a:endParaRPr lang="lv-LV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5715040" cy="111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3919918"/>
            <a:ext cx="5500726" cy="150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00166" y="2428868"/>
            <a:ext cx="7024744" cy="1143000"/>
          </a:xfrm>
        </p:spPr>
        <p:txBody>
          <a:bodyPr>
            <a:noAutofit/>
          </a:bodyPr>
          <a:lstStyle/>
          <a:p>
            <a:r>
              <a:rPr lang="lv-LV" sz="8000" dirty="0" smtClean="0"/>
              <a:t>Ar ko sākt?</a:t>
            </a:r>
            <a:endParaRPr lang="lv-LV" sz="8000" dirty="0"/>
          </a:p>
        </p:txBody>
      </p:sp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1538" y="150017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Nepieciešams izveidot datu bāzi, un lietotāju tabulu</a:t>
            </a:r>
            <a:br>
              <a:rPr lang="lv-LV" dirty="0" smtClean="0"/>
            </a:br>
            <a:endParaRPr lang="lv-LV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928662" y="1214422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Formas struktūra</a:t>
            </a:r>
            <a:endParaRPr lang="lv-LV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29107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285749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Pieslēgšanās logs:</a:t>
            </a:r>
            <a:endParaRPr lang="lv-LV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285749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Reģistrācijas logs:</a:t>
            </a:r>
            <a:endParaRPr lang="lv-LV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286124"/>
            <a:ext cx="3362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928662" y="1214422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Pieslēgšanās datu bāzei</a:t>
            </a:r>
            <a:endParaRPr lang="lv-LV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1190" b="837"/>
          <a:stretch>
            <a:fillRect/>
          </a:stretch>
        </p:blipFill>
        <p:spPr bwMode="auto">
          <a:xfrm>
            <a:off x="500034" y="2500306"/>
            <a:ext cx="5929354" cy="394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928662" y="1214422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Datu pārbaude:</a:t>
            </a:r>
            <a:endParaRPr lang="lv-LV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33623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>
            <a:off x="3929058" y="2643182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929058" y="3000372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929058" y="3357562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929058" y="3643314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929058" y="4000504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929058" y="4286256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9256" y="2500306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dirty="0" smtClean="0"/>
              <a:t>Laukā drīkst ievadīt tikai burtus</a:t>
            </a:r>
            <a:endParaRPr lang="lv-LV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29256" y="2857496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dirty="0" smtClean="0"/>
              <a:t>Laukā drīkst ievadīt tikai burtus</a:t>
            </a:r>
            <a:endParaRPr lang="lv-LV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29256" y="3214686"/>
            <a:ext cx="2242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100" dirty="0" smtClean="0"/>
              <a:t>Laukā drīkst ievadīt tikai burtus</a:t>
            </a:r>
          </a:p>
          <a:p>
            <a:r>
              <a:rPr lang="lv-LV" sz="1100" dirty="0" smtClean="0"/>
              <a:t> un skaitļus</a:t>
            </a:r>
            <a:endParaRPr lang="lv-LV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3643314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dirty="0" smtClean="0"/>
              <a:t>Parolēm nepieciešams sakrist un tās</a:t>
            </a:r>
          </a:p>
          <a:p>
            <a:r>
              <a:rPr lang="lv-LV" sz="1400" dirty="0" smtClean="0"/>
              <a:t>šifrēt</a:t>
            </a:r>
            <a:endParaRPr lang="lv-LV" sz="14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179223" y="3821909"/>
            <a:ext cx="35719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29256" y="4143380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dirty="0" smtClean="0"/>
              <a:t>Nepieciešams </a:t>
            </a:r>
            <a:r>
              <a:rPr lang="lv-LV" sz="1400" dirty="0" err="1" smtClean="0"/>
              <a:t>epastu</a:t>
            </a:r>
            <a:r>
              <a:rPr lang="lv-LV" sz="1400" dirty="0" smtClean="0"/>
              <a:t> (@)</a:t>
            </a:r>
            <a:endParaRPr lang="lv-LV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5852" y="5429264"/>
            <a:ext cx="609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Nepieciešams arī pārbaudīt, vai tāds lietotājs ar tādu</a:t>
            </a:r>
          </a:p>
          <a:p>
            <a:r>
              <a:rPr lang="lv-LV" dirty="0" smtClean="0"/>
              <a:t>lietotājvārdu un </a:t>
            </a:r>
            <a:r>
              <a:rPr lang="lv-LV" dirty="0" err="1" smtClean="0"/>
              <a:t>epastu</a:t>
            </a:r>
            <a:r>
              <a:rPr lang="lv-LV" dirty="0" smtClean="0"/>
              <a:t> nav jau reģistrēts</a:t>
            </a:r>
            <a:endParaRPr lang="lv-LV" dirty="0"/>
          </a:p>
        </p:txBody>
      </p:sp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928662" y="1214422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Datu saglabāšana DB</a:t>
            </a:r>
            <a:endParaRPr lang="lv-LV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6929456" cy="25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857224" y="714356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Pieslēgšanās</a:t>
            </a:r>
            <a:endParaRPr lang="lv-LV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0939" y="49541"/>
            <a:ext cx="279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Interneta pamati II</a:t>
            </a:r>
            <a:endParaRPr lang="lv-LV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9"/>
          <p:cNvSpPr>
            <a:spLocks noGrp="1"/>
          </p:cNvSpPr>
          <p:nvPr>
            <p:ph type="title"/>
          </p:nvPr>
        </p:nvSpPr>
        <p:spPr>
          <a:xfrm>
            <a:off x="857224" y="714356"/>
            <a:ext cx="7024744" cy="1143000"/>
          </a:xfrm>
        </p:spPr>
        <p:txBody>
          <a:bodyPr>
            <a:normAutofit/>
          </a:bodyPr>
          <a:lstStyle/>
          <a:p>
            <a:r>
              <a:rPr lang="lv-LV" dirty="0" smtClean="0"/>
              <a:t>Sesijas</a:t>
            </a:r>
            <a:endParaRPr lang="lv-LV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5572164" cy="127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357826"/>
            <a:ext cx="6043655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000636"/>
            <a:ext cx="1928599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71604" y="4572008"/>
            <a:ext cx="5758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600" b="1" dirty="0" smtClean="0"/>
              <a:t>Nepieciešams izmantot tur, kur tiek izmantoti sesijas dati</a:t>
            </a:r>
            <a:endParaRPr lang="lv-LV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407194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err="1" smtClean="0"/>
              <a:t>sakums.php</a:t>
            </a:r>
            <a:endParaRPr lang="lv-LV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20002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err="1" smtClean="0"/>
              <a:t>index.php</a:t>
            </a:r>
            <a:endParaRPr lang="lv-LV" dirty="0"/>
          </a:p>
        </p:txBody>
      </p:sp>
    </p:spTree>
    <p:extLst>
      <p:ext uri="{BB962C8B-B14F-4D97-AF65-F5344CB8AC3E}">
        <p14:creationId xmlns="" xmlns:p14="http://schemas.microsoft.com/office/powerpoint/2010/main" val="24180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923</TotalTime>
  <Words>118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Slide 1</vt:lpstr>
      <vt:lpstr>Ar ko sākt?</vt:lpstr>
      <vt:lpstr>Nepieciešams izveidot datu bāzi, un lietotāju tabulu </vt:lpstr>
      <vt:lpstr>Formas struktūra</vt:lpstr>
      <vt:lpstr>Pieslēgšanās datu bāzei</vt:lpstr>
      <vt:lpstr>Datu pārbaude:</vt:lpstr>
      <vt:lpstr>Datu saglabāšana DB</vt:lpstr>
      <vt:lpstr>Pieslēgšanās</vt:lpstr>
      <vt:lpstr>Sesijas</vt:lpstr>
      <vt:lpstr>Sesijas pārbaude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Interneta pamati II</dc:title>
  <dc:creator>normunds pauders</dc:creator>
  <cp:lastModifiedBy>Normunds</cp:lastModifiedBy>
  <cp:revision>152</cp:revision>
  <dcterms:created xsi:type="dcterms:W3CDTF">2012-07-31T14:37:34Z</dcterms:created>
  <dcterms:modified xsi:type="dcterms:W3CDTF">2014-12-12T18:43:05Z</dcterms:modified>
</cp:coreProperties>
</file>