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875" r:id="rId2"/>
  </p:sldMasterIdLst>
  <p:notesMasterIdLst>
    <p:notesMasterId r:id="rId22"/>
  </p:notesMasterIdLst>
  <p:handoutMasterIdLst>
    <p:handoutMasterId r:id="rId23"/>
  </p:handoutMasterIdLst>
  <p:sldIdLst>
    <p:sldId id="6765" r:id="rId3"/>
    <p:sldId id="6801" r:id="rId4"/>
    <p:sldId id="6793" r:id="rId5"/>
    <p:sldId id="6796" r:id="rId6"/>
    <p:sldId id="6812" r:id="rId7"/>
    <p:sldId id="6773" r:id="rId8"/>
    <p:sldId id="6806" r:id="rId9"/>
    <p:sldId id="6808" r:id="rId10"/>
    <p:sldId id="6809" r:id="rId11"/>
    <p:sldId id="6819" r:id="rId12"/>
    <p:sldId id="6822" r:id="rId13"/>
    <p:sldId id="6799" r:id="rId14"/>
    <p:sldId id="315" r:id="rId15"/>
    <p:sldId id="6810" r:id="rId16"/>
    <p:sldId id="6811" r:id="rId17"/>
    <p:sldId id="6786" r:id="rId18"/>
    <p:sldId id="6807" r:id="rId19"/>
    <p:sldId id="6792" r:id="rId20"/>
    <p:sldId id="6814" r:id="rId21"/>
  </p:sldIdLst>
  <p:sldSz cx="18288000" cy="10287000"/>
  <p:notesSz cx="6858000" cy="9144000"/>
  <p:defaultTextStyle>
    <a:defPPr>
      <a:defRPr lang="zh-CN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F1DD54D-D6B3-4FAA-A13B-E8B7A940F4DA}">
          <p14:sldIdLst>
            <p14:sldId id="6765"/>
            <p14:sldId id="6801"/>
            <p14:sldId id="6793"/>
            <p14:sldId id="6796"/>
            <p14:sldId id="6812"/>
            <p14:sldId id="6773"/>
            <p14:sldId id="6806"/>
            <p14:sldId id="6808"/>
            <p14:sldId id="6809"/>
            <p14:sldId id="6819"/>
            <p14:sldId id="6822"/>
            <p14:sldId id="6799"/>
            <p14:sldId id="315"/>
            <p14:sldId id="6810"/>
            <p14:sldId id="6811"/>
            <p14:sldId id="6786"/>
            <p14:sldId id="6807"/>
            <p14:sldId id="6792"/>
            <p14:sldId id="681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49BD"/>
    <a:srgbClr val="008000"/>
    <a:srgbClr val="4472C4"/>
    <a:srgbClr val="5F90F3"/>
    <a:srgbClr val="1D63ED"/>
    <a:srgbClr val="0D3C9B"/>
    <a:srgbClr val="548235"/>
    <a:srgbClr val="F7F8FA"/>
    <a:srgbClr val="99CCFF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86203" autoAdjust="0"/>
  </p:normalViewPr>
  <p:slideViewPr>
    <p:cSldViewPr snapToGrid="0" showGuides="1">
      <p:cViewPr>
        <p:scale>
          <a:sx n="50" d="100"/>
          <a:sy n="50" d="100"/>
        </p:scale>
        <p:origin x="67" y="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AD66F40-2A78-9886-BA97-47AC794B4D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07E4E3-C1DC-C290-9539-78BC2A1C0C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4B03F-6A12-49CC-BA8B-A1B2E6055493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3A5AE4-7C7D-F515-1B2E-0D3A98CE72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33EEDB-8419-7676-9EE7-5310522AF2B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BDE29-2027-4041-943C-5FF9EDC91C8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6ED1A9C-5D48-60E1-799B-A04464AFB9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75FD681-2468-85F2-FE00-DEF604FB59A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F0664-0DD6-48B9-8417-4ABEEBE3141E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4346F8E6-3C4E-5802-B5B7-2CFCB2EE62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4CF22EE4-347D-DEFE-C278-AB0BBAE61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E5602B-67DE-3189-A997-DF75426E56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CAF769-17A2-53E8-5DD9-3620A876C6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B72E3-C914-45DF-BEF9-315ADBB6CE0A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B72E3-C914-45DF-BEF9-315ADBB6CE0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80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B72E3-C914-45DF-BEF9-315ADBB6CE0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129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B72E3-C914-45DF-BEF9-315ADBB6CE0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5216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B72E3-C914-45DF-BEF9-315ADBB6CE0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88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B72E3-C914-45DF-BEF9-315ADBB6CE0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1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B72E3-C914-45DF-BEF9-315ADBB6CE0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755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B72E3-C914-45DF-BEF9-315ADBB6CE0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098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B72E3-C914-45DF-BEF9-315ADBB6CE0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181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B72E3-C914-45DF-BEF9-315ADBB6CE0A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319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8624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D7D577B-C78E-341E-A1E9-E120AE7CD87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985433" y="5311119"/>
            <a:ext cx="3352398" cy="3352398"/>
          </a:xfrm>
          <a:custGeom>
            <a:avLst/>
            <a:gdLst>
              <a:gd name="connsiteX0" fmla="*/ 1676199 w 3352398"/>
              <a:gd name="connsiteY0" fmla="*/ 0 h 3352398"/>
              <a:gd name="connsiteX1" fmla="*/ 3352398 w 3352398"/>
              <a:gd name="connsiteY1" fmla="*/ 1676199 h 3352398"/>
              <a:gd name="connsiteX2" fmla="*/ 1676199 w 3352398"/>
              <a:gd name="connsiteY2" fmla="*/ 3352398 h 3352398"/>
              <a:gd name="connsiteX3" fmla="*/ 0 w 3352398"/>
              <a:gd name="connsiteY3" fmla="*/ 1676199 h 3352398"/>
              <a:gd name="connsiteX4" fmla="*/ 1676199 w 3352398"/>
              <a:gd name="connsiteY4" fmla="*/ 0 h 3352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398" h="3352398">
                <a:moveTo>
                  <a:pt x="1676199" y="0"/>
                </a:moveTo>
                <a:cubicBezTo>
                  <a:pt x="2601938" y="0"/>
                  <a:pt x="3352398" y="750460"/>
                  <a:pt x="3352398" y="1676199"/>
                </a:cubicBezTo>
                <a:cubicBezTo>
                  <a:pt x="3352398" y="2601938"/>
                  <a:pt x="2601938" y="3352398"/>
                  <a:pt x="1676199" y="3352398"/>
                </a:cubicBezTo>
                <a:cubicBezTo>
                  <a:pt x="750460" y="3352398"/>
                  <a:pt x="0" y="2601938"/>
                  <a:pt x="0" y="1676199"/>
                </a:cubicBezTo>
                <a:cubicBezTo>
                  <a:pt x="0" y="750460"/>
                  <a:pt x="750460" y="0"/>
                  <a:pt x="1676199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D37F0B7-D4CC-4B5F-226C-30F8922D19A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673069" y="5311119"/>
            <a:ext cx="3352398" cy="3352398"/>
          </a:xfrm>
          <a:custGeom>
            <a:avLst/>
            <a:gdLst>
              <a:gd name="connsiteX0" fmla="*/ 1676199 w 3352398"/>
              <a:gd name="connsiteY0" fmla="*/ 0 h 3352398"/>
              <a:gd name="connsiteX1" fmla="*/ 3352398 w 3352398"/>
              <a:gd name="connsiteY1" fmla="*/ 1676199 h 3352398"/>
              <a:gd name="connsiteX2" fmla="*/ 1676199 w 3352398"/>
              <a:gd name="connsiteY2" fmla="*/ 3352398 h 3352398"/>
              <a:gd name="connsiteX3" fmla="*/ 0 w 3352398"/>
              <a:gd name="connsiteY3" fmla="*/ 1676199 h 3352398"/>
              <a:gd name="connsiteX4" fmla="*/ 1676199 w 3352398"/>
              <a:gd name="connsiteY4" fmla="*/ 0 h 3352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398" h="3352398">
                <a:moveTo>
                  <a:pt x="1676199" y="0"/>
                </a:moveTo>
                <a:cubicBezTo>
                  <a:pt x="2601938" y="0"/>
                  <a:pt x="3352398" y="750460"/>
                  <a:pt x="3352398" y="1676199"/>
                </a:cubicBezTo>
                <a:cubicBezTo>
                  <a:pt x="3352398" y="2601938"/>
                  <a:pt x="2601938" y="3352398"/>
                  <a:pt x="1676199" y="3352398"/>
                </a:cubicBezTo>
                <a:cubicBezTo>
                  <a:pt x="750460" y="3352398"/>
                  <a:pt x="0" y="2601938"/>
                  <a:pt x="0" y="1676199"/>
                </a:cubicBezTo>
                <a:cubicBezTo>
                  <a:pt x="0" y="750460"/>
                  <a:pt x="750460" y="0"/>
                  <a:pt x="1676199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26CE683-C87D-39BE-8AD7-21DC39AB880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3069" y="1623483"/>
            <a:ext cx="3352398" cy="3352398"/>
          </a:xfrm>
          <a:custGeom>
            <a:avLst/>
            <a:gdLst>
              <a:gd name="connsiteX0" fmla="*/ 1676199 w 3352398"/>
              <a:gd name="connsiteY0" fmla="*/ 0 h 3352398"/>
              <a:gd name="connsiteX1" fmla="*/ 3352398 w 3352398"/>
              <a:gd name="connsiteY1" fmla="*/ 1676199 h 3352398"/>
              <a:gd name="connsiteX2" fmla="*/ 1676199 w 3352398"/>
              <a:gd name="connsiteY2" fmla="*/ 3352398 h 3352398"/>
              <a:gd name="connsiteX3" fmla="*/ 0 w 3352398"/>
              <a:gd name="connsiteY3" fmla="*/ 1676199 h 3352398"/>
              <a:gd name="connsiteX4" fmla="*/ 1676199 w 3352398"/>
              <a:gd name="connsiteY4" fmla="*/ 0 h 3352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398" h="3352398">
                <a:moveTo>
                  <a:pt x="1676199" y="0"/>
                </a:moveTo>
                <a:cubicBezTo>
                  <a:pt x="2601938" y="0"/>
                  <a:pt x="3352398" y="750460"/>
                  <a:pt x="3352398" y="1676199"/>
                </a:cubicBezTo>
                <a:cubicBezTo>
                  <a:pt x="3352398" y="2601938"/>
                  <a:pt x="2601938" y="3352398"/>
                  <a:pt x="1676199" y="3352398"/>
                </a:cubicBezTo>
                <a:cubicBezTo>
                  <a:pt x="750460" y="3352398"/>
                  <a:pt x="0" y="2601938"/>
                  <a:pt x="0" y="1676199"/>
                </a:cubicBezTo>
                <a:cubicBezTo>
                  <a:pt x="0" y="750460"/>
                  <a:pt x="750460" y="0"/>
                  <a:pt x="1676199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9AC6CD9-5D34-3CBA-D5EB-64A5852641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985433" y="1623484"/>
            <a:ext cx="3352398" cy="3352398"/>
          </a:xfrm>
          <a:custGeom>
            <a:avLst/>
            <a:gdLst>
              <a:gd name="connsiteX0" fmla="*/ 1676199 w 3352398"/>
              <a:gd name="connsiteY0" fmla="*/ 0 h 3352398"/>
              <a:gd name="connsiteX1" fmla="*/ 3352398 w 3352398"/>
              <a:gd name="connsiteY1" fmla="*/ 1676199 h 3352398"/>
              <a:gd name="connsiteX2" fmla="*/ 1676199 w 3352398"/>
              <a:gd name="connsiteY2" fmla="*/ 3352398 h 3352398"/>
              <a:gd name="connsiteX3" fmla="*/ 0 w 3352398"/>
              <a:gd name="connsiteY3" fmla="*/ 1676199 h 3352398"/>
              <a:gd name="connsiteX4" fmla="*/ 1676199 w 3352398"/>
              <a:gd name="connsiteY4" fmla="*/ 0 h 3352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398" h="3352398">
                <a:moveTo>
                  <a:pt x="1676199" y="0"/>
                </a:moveTo>
                <a:cubicBezTo>
                  <a:pt x="2601938" y="0"/>
                  <a:pt x="3352398" y="750460"/>
                  <a:pt x="3352398" y="1676199"/>
                </a:cubicBezTo>
                <a:cubicBezTo>
                  <a:pt x="3352398" y="2601938"/>
                  <a:pt x="2601938" y="3352398"/>
                  <a:pt x="1676199" y="3352398"/>
                </a:cubicBezTo>
                <a:cubicBezTo>
                  <a:pt x="750460" y="3352398"/>
                  <a:pt x="0" y="2601938"/>
                  <a:pt x="0" y="1676199"/>
                </a:cubicBezTo>
                <a:cubicBezTo>
                  <a:pt x="0" y="750460"/>
                  <a:pt x="750460" y="0"/>
                  <a:pt x="1676199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B0D183-FFC0-42C4-9109-3C4CD88750EE}"/>
              </a:ext>
            </a:extLst>
          </p:cNvPr>
          <p:cNvSpPr/>
          <p:nvPr userDrawn="1"/>
        </p:nvSpPr>
        <p:spPr>
          <a:xfrm>
            <a:off x="827088" y="794476"/>
            <a:ext cx="708152" cy="180327"/>
          </a:xfrm>
          <a:custGeom>
            <a:avLst/>
            <a:gdLst/>
            <a:ahLst/>
            <a:cxnLst/>
            <a:rect l="l" t="t" r="r" b="b"/>
            <a:pathLst>
              <a:path w="961453" h="244831">
                <a:moveTo>
                  <a:pt x="841096" y="30861"/>
                </a:moveTo>
                <a:cubicBezTo>
                  <a:pt x="824179" y="30861"/>
                  <a:pt x="809263" y="34748"/>
                  <a:pt x="796347" y="42520"/>
                </a:cubicBezTo>
                <a:cubicBezTo>
                  <a:pt x="783431" y="50292"/>
                  <a:pt x="773259" y="61037"/>
                  <a:pt x="765829" y="74753"/>
                </a:cubicBezTo>
                <a:cubicBezTo>
                  <a:pt x="758399" y="88469"/>
                  <a:pt x="754685" y="104242"/>
                  <a:pt x="754685" y="122073"/>
                </a:cubicBezTo>
                <a:cubicBezTo>
                  <a:pt x="754685" y="135332"/>
                  <a:pt x="756799" y="147619"/>
                  <a:pt x="761028" y="158935"/>
                </a:cubicBezTo>
                <a:cubicBezTo>
                  <a:pt x="765257" y="170250"/>
                  <a:pt x="771201" y="179966"/>
                  <a:pt x="778859" y="188081"/>
                </a:cubicBezTo>
                <a:cubicBezTo>
                  <a:pt x="786517" y="196196"/>
                  <a:pt x="795661" y="202540"/>
                  <a:pt x="806291" y="207112"/>
                </a:cubicBezTo>
                <a:cubicBezTo>
                  <a:pt x="816921" y="211684"/>
                  <a:pt x="828523" y="213970"/>
                  <a:pt x="841096" y="213970"/>
                </a:cubicBezTo>
                <a:cubicBezTo>
                  <a:pt x="858241" y="213970"/>
                  <a:pt x="873271" y="210027"/>
                  <a:pt x="886187" y="202140"/>
                </a:cubicBezTo>
                <a:cubicBezTo>
                  <a:pt x="899103" y="194253"/>
                  <a:pt x="909333" y="183395"/>
                  <a:pt x="916876" y="169565"/>
                </a:cubicBezTo>
                <a:cubicBezTo>
                  <a:pt x="924420" y="155734"/>
                  <a:pt x="928192" y="139904"/>
                  <a:pt x="928192" y="122073"/>
                </a:cubicBezTo>
                <a:cubicBezTo>
                  <a:pt x="928192" y="108814"/>
                  <a:pt x="926020" y="96641"/>
                  <a:pt x="921677" y="85554"/>
                </a:cubicBezTo>
                <a:cubicBezTo>
                  <a:pt x="917334" y="74467"/>
                  <a:pt x="911276" y="64809"/>
                  <a:pt x="903503" y="56579"/>
                </a:cubicBezTo>
                <a:cubicBezTo>
                  <a:pt x="895731" y="48349"/>
                  <a:pt x="886587" y="42006"/>
                  <a:pt x="876071" y="37548"/>
                </a:cubicBezTo>
                <a:cubicBezTo>
                  <a:pt x="865556" y="33090"/>
                  <a:pt x="853897" y="30861"/>
                  <a:pt x="841096" y="30861"/>
                </a:cubicBezTo>
                <a:close/>
                <a:moveTo>
                  <a:pt x="298171" y="30861"/>
                </a:moveTo>
                <a:cubicBezTo>
                  <a:pt x="281254" y="30861"/>
                  <a:pt x="266338" y="34748"/>
                  <a:pt x="253422" y="42520"/>
                </a:cubicBezTo>
                <a:cubicBezTo>
                  <a:pt x="240506" y="50292"/>
                  <a:pt x="230334" y="61037"/>
                  <a:pt x="222904" y="74753"/>
                </a:cubicBezTo>
                <a:cubicBezTo>
                  <a:pt x="215474" y="88469"/>
                  <a:pt x="211760" y="104242"/>
                  <a:pt x="211760" y="122073"/>
                </a:cubicBezTo>
                <a:cubicBezTo>
                  <a:pt x="211760" y="135332"/>
                  <a:pt x="213874" y="147619"/>
                  <a:pt x="218103" y="158935"/>
                </a:cubicBezTo>
                <a:cubicBezTo>
                  <a:pt x="222333" y="170250"/>
                  <a:pt x="228276" y="179966"/>
                  <a:pt x="235934" y="188081"/>
                </a:cubicBezTo>
                <a:cubicBezTo>
                  <a:pt x="243592" y="196196"/>
                  <a:pt x="252736" y="202540"/>
                  <a:pt x="263366" y="207112"/>
                </a:cubicBezTo>
                <a:cubicBezTo>
                  <a:pt x="273996" y="211684"/>
                  <a:pt x="285598" y="213970"/>
                  <a:pt x="298171" y="213970"/>
                </a:cubicBezTo>
                <a:cubicBezTo>
                  <a:pt x="315316" y="213970"/>
                  <a:pt x="330346" y="210027"/>
                  <a:pt x="343262" y="202140"/>
                </a:cubicBezTo>
                <a:cubicBezTo>
                  <a:pt x="356178" y="194253"/>
                  <a:pt x="366408" y="183395"/>
                  <a:pt x="373951" y="169565"/>
                </a:cubicBezTo>
                <a:cubicBezTo>
                  <a:pt x="381495" y="155734"/>
                  <a:pt x="385267" y="139904"/>
                  <a:pt x="385267" y="122073"/>
                </a:cubicBezTo>
                <a:cubicBezTo>
                  <a:pt x="385267" y="108814"/>
                  <a:pt x="383095" y="96641"/>
                  <a:pt x="378752" y="85554"/>
                </a:cubicBezTo>
                <a:cubicBezTo>
                  <a:pt x="374409" y="74467"/>
                  <a:pt x="368351" y="64809"/>
                  <a:pt x="360578" y="56579"/>
                </a:cubicBezTo>
                <a:cubicBezTo>
                  <a:pt x="352806" y="48349"/>
                  <a:pt x="343662" y="42006"/>
                  <a:pt x="333146" y="37548"/>
                </a:cubicBezTo>
                <a:cubicBezTo>
                  <a:pt x="322631" y="33090"/>
                  <a:pt x="310972" y="30861"/>
                  <a:pt x="298171" y="30861"/>
                </a:cubicBezTo>
                <a:close/>
                <a:moveTo>
                  <a:pt x="0" y="3429"/>
                </a:moveTo>
                <a:lnTo>
                  <a:pt x="32233" y="3429"/>
                </a:lnTo>
                <a:lnTo>
                  <a:pt x="32233" y="211913"/>
                </a:lnTo>
                <a:lnTo>
                  <a:pt x="149504" y="211913"/>
                </a:lnTo>
                <a:lnTo>
                  <a:pt x="149504" y="241402"/>
                </a:lnTo>
                <a:lnTo>
                  <a:pt x="32233" y="241402"/>
                </a:lnTo>
                <a:lnTo>
                  <a:pt x="21946" y="241402"/>
                </a:lnTo>
                <a:lnTo>
                  <a:pt x="0" y="241402"/>
                </a:lnTo>
                <a:close/>
                <a:moveTo>
                  <a:pt x="841096" y="0"/>
                </a:moveTo>
                <a:cubicBezTo>
                  <a:pt x="858012" y="0"/>
                  <a:pt x="873728" y="3087"/>
                  <a:pt x="888244" y="9259"/>
                </a:cubicBezTo>
                <a:cubicBezTo>
                  <a:pt x="902760" y="15431"/>
                  <a:pt x="915505" y="24118"/>
                  <a:pt x="926478" y="35319"/>
                </a:cubicBezTo>
                <a:cubicBezTo>
                  <a:pt x="937450" y="46521"/>
                  <a:pt x="946023" y="59551"/>
                  <a:pt x="952195" y="74410"/>
                </a:cubicBezTo>
                <a:cubicBezTo>
                  <a:pt x="958367" y="89269"/>
                  <a:pt x="961453" y="105271"/>
                  <a:pt x="961453" y="122416"/>
                </a:cubicBezTo>
                <a:cubicBezTo>
                  <a:pt x="961453" y="139332"/>
                  <a:pt x="958367" y="155220"/>
                  <a:pt x="952195" y="170079"/>
                </a:cubicBezTo>
                <a:cubicBezTo>
                  <a:pt x="946023" y="184938"/>
                  <a:pt x="937508" y="197968"/>
                  <a:pt x="926649" y="209169"/>
                </a:cubicBezTo>
                <a:cubicBezTo>
                  <a:pt x="915791" y="220371"/>
                  <a:pt x="903103" y="229115"/>
                  <a:pt x="888587" y="235401"/>
                </a:cubicBezTo>
                <a:cubicBezTo>
                  <a:pt x="874071" y="241688"/>
                  <a:pt x="858469" y="244831"/>
                  <a:pt x="841781" y="244831"/>
                </a:cubicBezTo>
                <a:cubicBezTo>
                  <a:pt x="824865" y="244831"/>
                  <a:pt x="809092" y="241688"/>
                  <a:pt x="794461" y="235401"/>
                </a:cubicBezTo>
                <a:cubicBezTo>
                  <a:pt x="779831" y="229115"/>
                  <a:pt x="767029" y="220314"/>
                  <a:pt x="756056" y="208998"/>
                </a:cubicBezTo>
                <a:cubicBezTo>
                  <a:pt x="745084" y="197682"/>
                  <a:pt x="736568" y="184595"/>
                  <a:pt x="730510" y="169736"/>
                </a:cubicBezTo>
                <a:cubicBezTo>
                  <a:pt x="724452" y="154877"/>
                  <a:pt x="721423" y="138989"/>
                  <a:pt x="721423" y="122073"/>
                </a:cubicBezTo>
                <a:cubicBezTo>
                  <a:pt x="721423" y="104928"/>
                  <a:pt x="724452" y="88983"/>
                  <a:pt x="730510" y="74238"/>
                </a:cubicBezTo>
                <a:cubicBezTo>
                  <a:pt x="736568" y="59494"/>
                  <a:pt x="745026" y="46521"/>
                  <a:pt x="755885" y="35319"/>
                </a:cubicBezTo>
                <a:cubicBezTo>
                  <a:pt x="766743" y="24118"/>
                  <a:pt x="779431" y="15431"/>
                  <a:pt x="793947" y="9259"/>
                </a:cubicBezTo>
                <a:cubicBezTo>
                  <a:pt x="808463" y="3087"/>
                  <a:pt x="824179" y="0"/>
                  <a:pt x="841096" y="0"/>
                </a:cubicBezTo>
                <a:close/>
                <a:moveTo>
                  <a:pt x="576453" y="0"/>
                </a:moveTo>
                <a:cubicBezTo>
                  <a:pt x="595427" y="0"/>
                  <a:pt x="612915" y="3658"/>
                  <a:pt x="628917" y="10973"/>
                </a:cubicBezTo>
                <a:cubicBezTo>
                  <a:pt x="644919" y="18288"/>
                  <a:pt x="658292" y="28804"/>
                  <a:pt x="669036" y="42520"/>
                </a:cubicBezTo>
                <a:lnTo>
                  <a:pt x="646747" y="64809"/>
                </a:lnTo>
                <a:cubicBezTo>
                  <a:pt x="639204" y="53836"/>
                  <a:pt x="629260" y="45435"/>
                  <a:pt x="616915" y="39605"/>
                </a:cubicBezTo>
                <a:cubicBezTo>
                  <a:pt x="604571" y="33776"/>
                  <a:pt x="591083" y="30861"/>
                  <a:pt x="576453" y="30861"/>
                </a:cubicBezTo>
                <a:cubicBezTo>
                  <a:pt x="559079" y="30861"/>
                  <a:pt x="543706" y="34748"/>
                  <a:pt x="530333" y="42520"/>
                </a:cubicBezTo>
                <a:cubicBezTo>
                  <a:pt x="516960" y="50292"/>
                  <a:pt x="506559" y="61037"/>
                  <a:pt x="499129" y="74753"/>
                </a:cubicBezTo>
                <a:cubicBezTo>
                  <a:pt x="491700" y="88469"/>
                  <a:pt x="487985" y="104242"/>
                  <a:pt x="487985" y="122073"/>
                </a:cubicBezTo>
                <a:cubicBezTo>
                  <a:pt x="487985" y="140132"/>
                  <a:pt x="491757" y="156020"/>
                  <a:pt x="499300" y="169736"/>
                </a:cubicBezTo>
                <a:cubicBezTo>
                  <a:pt x="506844" y="183452"/>
                  <a:pt x="517017" y="194196"/>
                  <a:pt x="529819" y="201969"/>
                </a:cubicBezTo>
                <a:cubicBezTo>
                  <a:pt x="542620" y="209741"/>
                  <a:pt x="557251" y="213627"/>
                  <a:pt x="573710" y="213627"/>
                </a:cubicBezTo>
                <a:cubicBezTo>
                  <a:pt x="590398" y="213627"/>
                  <a:pt x="604857" y="210427"/>
                  <a:pt x="617087" y="204026"/>
                </a:cubicBezTo>
                <a:cubicBezTo>
                  <a:pt x="629317" y="197625"/>
                  <a:pt x="638746" y="188195"/>
                  <a:pt x="645376" y="175737"/>
                </a:cubicBezTo>
                <a:cubicBezTo>
                  <a:pt x="648691" y="169507"/>
                  <a:pt x="651177" y="162578"/>
                  <a:pt x="652834" y="154948"/>
                </a:cubicBezTo>
                <a:lnTo>
                  <a:pt x="653921" y="144018"/>
                </a:lnTo>
                <a:lnTo>
                  <a:pt x="571995" y="144018"/>
                </a:lnTo>
                <a:lnTo>
                  <a:pt x="571995" y="114529"/>
                </a:lnTo>
                <a:lnTo>
                  <a:pt x="688581" y="114529"/>
                </a:lnTo>
                <a:lnTo>
                  <a:pt x="688581" y="119330"/>
                </a:lnTo>
                <a:cubicBezTo>
                  <a:pt x="688581" y="146990"/>
                  <a:pt x="683723" y="170136"/>
                  <a:pt x="674008" y="188767"/>
                </a:cubicBezTo>
                <a:cubicBezTo>
                  <a:pt x="664292" y="207398"/>
                  <a:pt x="650805" y="221400"/>
                  <a:pt x="633546" y="230772"/>
                </a:cubicBezTo>
                <a:cubicBezTo>
                  <a:pt x="616286" y="240145"/>
                  <a:pt x="596570" y="244831"/>
                  <a:pt x="574396" y="244831"/>
                </a:cubicBezTo>
                <a:cubicBezTo>
                  <a:pt x="557708" y="244831"/>
                  <a:pt x="542106" y="241688"/>
                  <a:pt x="527590" y="235401"/>
                </a:cubicBezTo>
                <a:cubicBezTo>
                  <a:pt x="513074" y="229115"/>
                  <a:pt x="500386" y="220371"/>
                  <a:pt x="489528" y="209169"/>
                </a:cubicBezTo>
                <a:cubicBezTo>
                  <a:pt x="478669" y="197968"/>
                  <a:pt x="470154" y="184938"/>
                  <a:pt x="463982" y="170079"/>
                </a:cubicBezTo>
                <a:cubicBezTo>
                  <a:pt x="457810" y="155220"/>
                  <a:pt x="454723" y="139218"/>
                  <a:pt x="454723" y="122073"/>
                </a:cubicBezTo>
                <a:cubicBezTo>
                  <a:pt x="454723" y="104928"/>
                  <a:pt x="457810" y="88983"/>
                  <a:pt x="463982" y="74238"/>
                </a:cubicBezTo>
                <a:cubicBezTo>
                  <a:pt x="470154" y="59494"/>
                  <a:pt x="478726" y="46521"/>
                  <a:pt x="489699" y="35319"/>
                </a:cubicBezTo>
                <a:cubicBezTo>
                  <a:pt x="500672" y="24118"/>
                  <a:pt x="513531" y="15431"/>
                  <a:pt x="528276" y="9259"/>
                </a:cubicBezTo>
                <a:cubicBezTo>
                  <a:pt x="543020" y="3087"/>
                  <a:pt x="559079" y="0"/>
                  <a:pt x="576453" y="0"/>
                </a:cubicBezTo>
                <a:close/>
                <a:moveTo>
                  <a:pt x="298171" y="0"/>
                </a:moveTo>
                <a:cubicBezTo>
                  <a:pt x="315087" y="0"/>
                  <a:pt x="330803" y="3087"/>
                  <a:pt x="345319" y="9259"/>
                </a:cubicBezTo>
                <a:cubicBezTo>
                  <a:pt x="359835" y="15431"/>
                  <a:pt x="372580" y="24118"/>
                  <a:pt x="383553" y="35319"/>
                </a:cubicBezTo>
                <a:cubicBezTo>
                  <a:pt x="394525" y="46521"/>
                  <a:pt x="403098" y="59551"/>
                  <a:pt x="409270" y="74410"/>
                </a:cubicBezTo>
                <a:cubicBezTo>
                  <a:pt x="415442" y="89269"/>
                  <a:pt x="418528" y="105271"/>
                  <a:pt x="418528" y="122416"/>
                </a:cubicBezTo>
                <a:cubicBezTo>
                  <a:pt x="418528" y="139332"/>
                  <a:pt x="415442" y="155220"/>
                  <a:pt x="409270" y="170079"/>
                </a:cubicBezTo>
                <a:cubicBezTo>
                  <a:pt x="403098" y="184938"/>
                  <a:pt x="394583" y="197968"/>
                  <a:pt x="383724" y="209169"/>
                </a:cubicBezTo>
                <a:cubicBezTo>
                  <a:pt x="372866" y="220371"/>
                  <a:pt x="360178" y="229115"/>
                  <a:pt x="345662" y="235401"/>
                </a:cubicBezTo>
                <a:cubicBezTo>
                  <a:pt x="331146" y="241688"/>
                  <a:pt x="315544" y="244831"/>
                  <a:pt x="298856" y="244831"/>
                </a:cubicBezTo>
                <a:cubicBezTo>
                  <a:pt x="281940" y="244831"/>
                  <a:pt x="266167" y="241688"/>
                  <a:pt x="251536" y="235401"/>
                </a:cubicBezTo>
                <a:cubicBezTo>
                  <a:pt x="236906" y="229115"/>
                  <a:pt x="224104" y="220314"/>
                  <a:pt x="213131" y="208998"/>
                </a:cubicBezTo>
                <a:cubicBezTo>
                  <a:pt x="202159" y="197682"/>
                  <a:pt x="193643" y="184595"/>
                  <a:pt x="187585" y="169736"/>
                </a:cubicBezTo>
                <a:cubicBezTo>
                  <a:pt x="181527" y="154877"/>
                  <a:pt x="178498" y="138989"/>
                  <a:pt x="178498" y="122073"/>
                </a:cubicBezTo>
                <a:cubicBezTo>
                  <a:pt x="178498" y="104928"/>
                  <a:pt x="181527" y="88983"/>
                  <a:pt x="187585" y="74238"/>
                </a:cubicBezTo>
                <a:cubicBezTo>
                  <a:pt x="193643" y="59494"/>
                  <a:pt x="202101" y="46521"/>
                  <a:pt x="212960" y="35319"/>
                </a:cubicBezTo>
                <a:cubicBezTo>
                  <a:pt x="223818" y="24118"/>
                  <a:pt x="236506" y="15431"/>
                  <a:pt x="251022" y="9259"/>
                </a:cubicBezTo>
                <a:cubicBezTo>
                  <a:pt x="265538" y="3087"/>
                  <a:pt x="281254" y="0"/>
                  <a:pt x="2981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8ED093-29B0-1AED-4AD7-35698B663CC6}"/>
              </a:ext>
            </a:extLst>
          </p:cNvPr>
          <p:cNvSpPr txBox="1"/>
          <p:nvPr userDrawn="1"/>
        </p:nvSpPr>
        <p:spPr>
          <a:xfrm>
            <a:off x="15377011" y="728361"/>
            <a:ext cx="223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pc="300">
                <a:solidFill>
                  <a:schemeClr val="bg1">
                    <a:lumMod val="65000"/>
                  </a:schemeClr>
                </a:solidFill>
                <a:latin typeface="+mn-lt"/>
              </a:rPr>
              <a:t>BUSINESS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A54AE-AE1F-48C9-E7AC-EF4C83537164}"/>
              </a:ext>
            </a:extLst>
          </p:cNvPr>
          <p:cNvSpPr/>
          <p:nvPr userDrawn="1"/>
        </p:nvSpPr>
        <p:spPr>
          <a:xfrm>
            <a:off x="0" y="10012680"/>
            <a:ext cx="18288000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9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9" grpId="0" animBg="1"/>
    </p:bldLst>
  </p:timing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orient="horz" pos="2064">
          <p15:clr>
            <a:srgbClr val="FBAE40"/>
          </p15:clr>
        </p15:guide>
        <p15:guide id="3" pos="674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4CAEAD4-C2FD-F32A-7996-488DC3D27C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68251" y="1516903"/>
            <a:ext cx="3351289" cy="7253169"/>
          </a:xfrm>
          <a:custGeom>
            <a:avLst/>
            <a:gdLst>
              <a:gd name="connsiteX0" fmla="*/ 645744 w 3351289"/>
              <a:gd name="connsiteY0" fmla="*/ 0 h 7253169"/>
              <a:gd name="connsiteX1" fmla="*/ 688567 w 3351289"/>
              <a:gd name="connsiteY1" fmla="*/ 2353 h 7253169"/>
              <a:gd name="connsiteX2" fmla="*/ 717114 w 3351289"/>
              <a:gd name="connsiteY2" fmla="*/ 11087 h 7253169"/>
              <a:gd name="connsiteX3" fmla="*/ 736198 w 3351289"/>
              <a:gd name="connsiteY3" fmla="*/ 48710 h 7253169"/>
              <a:gd name="connsiteX4" fmla="*/ 739456 w 3351289"/>
              <a:gd name="connsiteY4" fmla="*/ 94730 h 7253169"/>
              <a:gd name="connsiteX5" fmla="*/ 790966 w 3351289"/>
              <a:gd name="connsiteY5" fmla="*/ 209278 h 7253169"/>
              <a:gd name="connsiteX6" fmla="*/ 913383 w 3351289"/>
              <a:gd name="connsiteY6" fmla="*/ 268737 h 7253169"/>
              <a:gd name="connsiteX7" fmla="*/ 936188 w 3351289"/>
              <a:gd name="connsiteY7" fmla="*/ 269744 h 7253169"/>
              <a:gd name="connsiteX8" fmla="*/ 1632824 w 3351289"/>
              <a:gd name="connsiteY8" fmla="*/ 269744 h 7253169"/>
              <a:gd name="connsiteX9" fmla="*/ 1718466 w 3351289"/>
              <a:gd name="connsiteY9" fmla="*/ 269744 h 7253169"/>
              <a:gd name="connsiteX10" fmla="*/ 2415100 w 3351289"/>
              <a:gd name="connsiteY10" fmla="*/ 269744 h 7253169"/>
              <a:gd name="connsiteX11" fmla="*/ 2437908 w 3351289"/>
              <a:gd name="connsiteY11" fmla="*/ 268737 h 7253169"/>
              <a:gd name="connsiteX12" fmla="*/ 2560323 w 3351289"/>
              <a:gd name="connsiteY12" fmla="*/ 209278 h 7253169"/>
              <a:gd name="connsiteX13" fmla="*/ 2611834 w 3351289"/>
              <a:gd name="connsiteY13" fmla="*/ 94730 h 7253169"/>
              <a:gd name="connsiteX14" fmla="*/ 2615092 w 3351289"/>
              <a:gd name="connsiteY14" fmla="*/ 48710 h 7253169"/>
              <a:gd name="connsiteX15" fmla="*/ 2634176 w 3351289"/>
              <a:gd name="connsiteY15" fmla="*/ 11087 h 7253169"/>
              <a:gd name="connsiteX16" fmla="*/ 2662724 w 3351289"/>
              <a:gd name="connsiteY16" fmla="*/ 2353 h 7253169"/>
              <a:gd name="connsiteX17" fmla="*/ 2705546 w 3351289"/>
              <a:gd name="connsiteY17" fmla="*/ 0 h 7253169"/>
              <a:gd name="connsiteX18" fmla="*/ 2978924 w 3351289"/>
              <a:gd name="connsiteY18" fmla="*/ 3360 h 7253169"/>
              <a:gd name="connsiteX19" fmla="*/ 3125544 w 3351289"/>
              <a:gd name="connsiteY19" fmla="*/ 22844 h 7253169"/>
              <a:gd name="connsiteX20" fmla="*/ 3247028 w 3351289"/>
              <a:gd name="connsiteY20" fmla="*/ 100104 h 7253169"/>
              <a:gd name="connsiteX21" fmla="*/ 3324603 w 3351289"/>
              <a:gd name="connsiteY21" fmla="*/ 222044 h 7253169"/>
              <a:gd name="connsiteX22" fmla="*/ 3347876 w 3351289"/>
              <a:gd name="connsiteY22" fmla="*/ 355404 h 7253169"/>
              <a:gd name="connsiteX23" fmla="*/ 3351289 w 3351289"/>
              <a:gd name="connsiteY23" fmla="*/ 543518 h 7253169"/>
              <a:gd name="connsiteX24" fmla="*/ 3351289 w 3351289"/>
              <a:gd name="connsiteY24" fmla="*/ 6703606 h 7253169"/>
              <a:gd name="connsiteX25" fmla="*/ 3347876 w 3351289"/>
              <a:gd name="connsiteY25" fmla="*/ 6893063 h 7253169"/>
              <a:gd name="connsiteX26" fmla="*/ 3324603 w 3351289"/>
              <a:gd name="connsiteY26" fmla="*/ 7027432 h 7253169"/>
              <a:gd name="connsiteX27" fmla="*/ 3247028 w 3351289"/>
              <a:gd name="connsiteY27" fmla="*/ 7148699 h 7253169"/>
              <a:gd name="connsiteX28" fmla="*/ 3125544 w 3351289"/>
              <a:gd name="connsiteY28" fmla="*/ 7226295 h 7253169"/>
              <a:gd name="connsiteX29" fmla="*/ 2992267 w 3351289"/>
              <a:gd name="connsiteY29" fmla="*/ 7249809 h 7253169"/>
              <a:gd name="connsiteX30" fmla="*/ 2805154 w 3351289"/>
              <a:gd name="connsiteY30" fmla="*/ 7253169 h 7253169"/>
              <a:gd name="connsiteX31" fmla="*/ 546138 w 3351289"/>
              <a:gd name="connsiteY31" fmla="*/ 7253169 h 7253169"/>
              <a:gd name="connsiteX32" fmla="*/ 359022 w 3351289"/>
              <a:gd name="connsiteY32" fmla="*/ 7249809 h 7253169"/>
              <a:gd name="connsiteX33" fmla="*/ 225746 w 3351289"/>
              <a:gd name="connsiteY33" fmla="*/ 7226295 h 7253169"/>
              <a:gd name="connsiteX34" fmla="*/ 104265 w 3351289"/>
              <a:gd name="connsiteY34" fmla="*/ 7148699 h 7253169"/>
              <a:gd name="connsiteX35" fmla="*/ 27152 w 3351289"/>
              <a:gd name="connsiteY35" fmla="*/ 7027432 h 7253169"/>
              <a:gd name="connsiteX36" fmla="*/ 3414 w 3351289"/>
              <a:gd name="connsiteY36" fmla="*/ 6893063 h 7253169"/>
              <a:gd name="connsiteX37" fmla="*/ 0 w 3351289"/>
              <a:gd name="connsiteY37" fmla="*/ 6703606 h 7253169"/>
              <a:gd name="connsiteX38" fmla="*/ 0 w 3351289"/>
              <a:gd name="connsiteY38" fmla="*/ 543518 h 7253169"/>
              <a:gd name="connsiteX39" fmla="*/ 3414 w 3351289"/>
              <a:gd name="connsiteY39" fmla="*/ 355404 h 7253169"/>
              <a:gd name="connsiteX40" fmla="*/ 27152 w 3351289"/>
              <a:gd name="connsiteY40" fmla="*/ 222044 h 7253169"/>
              <a:gd name="connsiteX41" fmla="*/ 104265 w 3351289"/>
              <a:gd name="connsiteY41" fmla="*/ 100104 h 7253169"/>
              <a:gd name="connsiteX42" fmla="*/ 225746 w 3351289"/>
              <a:gd name="connsiteY42" fmla="*/ 22844 h 7253169"/>
              <a:gd name="connsiteX43" fmla="*/ 372833 w 3351289"/>
              <a:gd name="connsiteY43" fmla="*/ 3360 h 7253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351289" h="7253169">
                <a:moveTo>
                  <a:pt x="645744" y="0"/>
                </a:moveTo>
                <a:cubicBezTo>
                  <a:pt x="660174" y="0"/>
                  <a:pt x="674604" y="674"/>
                  <a:pt x="688567" y="2353"/>
                </a:cubicBezTo>
                <a:cubicBezTo>
                  <a:pt x="698496" y="3696"/>
                  <a:pt x="708737" y="5039"/>
                  <a:pt x="717114" y="11087"/>
                </a:cubicBezTo>
                <a:cubicBezTo>
                  <a:pt x="728906" y="19484"/>
                  <a:pt x="733870" y="34265"/>
                  <a:pt x="736198" y="48710"/>
                </a:cubicBezTo>
                <a:cubicBezTo>
                  <a:pt x="738681" y="64162"/>
                  <a:pt x="738060" y="78270"/>
                  <a:pt x="739456" y="94730"/>
                </a:cubicBezTo>
                <a:cubicBezTo>
                  <a:pt x="743491" y="138735"/>
                  <a:pt x="761798" y="178374"/>
                  <a:pt x="790966" y="209278"/>
                </a:cubicBezTo>
                <a:cubicBezTo>
                  <a:pt x="821844" y="241864"/>
                  <a:pt x="865130" y="264706"/>
                  <a:pt x="913383" y="268737"/>
                </a:cubicBezTo>
                <a:cubicBezTo>
                  <a:pt x="927035" y="269744"/>
                  <a:pt x="935414" y="269744"/>
                  <a:pt x="936188" y="269744"/>
                </a:cubicBezTo>
                <a:lnTo>
                  <a:pt x="1632824" y="269744"/>
                </a:lnTo>
                <a:lnTo>
                  <a:pt x="1718466" y="269744"/>
                </a:lnTo>
                <a:lnTo>
                  <a:pt x="2415100" y="269744"/>
                </a:lnTo>
                <a:cubicBezTo>
                  <a:pt x="2415876" y="269744"/>
                  <a:pt x="2424255" y="269744"/>
                  <a:pt x="2437908" y="268737"/>
                </a:cubicBezTo>
                <a:cubicBezTo>
                  <a:pt x="2486160" y="264706"/>
                  <a:pt x="2529448" y="241864"/>
                  <a:pt x="2560323" y="209278"/>
                </a:cubicBezTo>
                <a:cubicBezTo>
                  <a:pt x="2589492" y="178374"/>
                  <a:pt x="2607801" y="138735"/>
                  <a:pt x="2611834" y="94730"/>
                </a:cubicBezTo>
                <a:cubicBezTo>
                  <a:pt x="2613230" y="78270"/>
                  <a:pt x="2612608" y="64162"/>
                  <a:pt x="2615092" y="48710"/>
                </a:cubicBezTo>
                <a:cubicBezTo>
                  <a:pt x="2617420" y="34265"/>
                  <a:pt x="2622384" y="19484"/>
                  <a:pt x="2634176" y="11087"/>
                </a:cubicBezTo>
                <a:cubicBezTo>
                  <a:pt x="2642554" y="5039"/>
                  <a:pt x="2652794" y="3696"/>
                  <a:pt x="2662724" y="2353"/>
                </a:cubicBezTo>
                <a:cubicBezTo>
                  <a:pt x="2676689" y="674"/>
                  <a:pt x="2691115" y="0"/>
                  <a:pt x="2705546" y="0"/>
                </a:cubicBezTo>
                <a:lnTo>
                  <a:pt x="2978924" y="3360"/>
                </a:lnTo>
                <a:cubicBezTo>
                  <a:pt x="3031986" y="-2687"/>
                  <a:pt x="3079618" y="5039"/>
                  <a:pt x="3125544" y="22844"/>
                </a:cubicBezTo>
                <a:cubicBezTo>
                  <a:pt x="3171313" y="40984"/>
                  <a:pt x="3212894" y="66177"/>
                  <a:pt x="3247028" y="100104"/>
                </a:cubicBezTo>
                <a:cubicBezTo>
                  <a:pt x="3281004" y="134033"/>
                  <a:pt x="3307846" y="175687"/>
                  <a:pt x="3324603" y="222044"/>
                </a:cubicBezTo>
                <a:cubicBezTo>
                  <a:pt x="3337946" y="264370"/>
                  <a:pt x="3344463" y="305017"/>
                  <a:pt x="3347876" y="355404"/>
                </a:cubicBezTo>
                <a:cubicBezTo>
                  <a:pt x="3351289" y="405457"/>
                  <a:pt x="3351289" y="464913"/>
                  <a:pt x="3351289" y="543518"/>
                </a:cubicBezTo>
                <a:lnTo>
                  <a:pt x="3351289" y="6703606"/>
                </a:lnTo>
                <a:cubicBezTo>
                  <a:pt x="3351289" y="6783219"/>
                  <a:pt x="3351289" y="6842677"/>
                  <a:pt x="3347876" y="6893063"/>
                </a:cubicBezTo>
                <a:cubicBezTo>
                  <a:pt x="3344463" y="6943451"/>
                  <a:pt x="3337946" y="6985107"/>
                  <a:pt x="3324603" y="7027432"/>
                </a:cubicBezTo>
                <a:cubicBezTo>
                  <a:pt x="3307692" y="7073789"/>
                  <a:pt x="3280850" y="7114771"/>
                  <a:pt x="3247028" y="7148699"/>
                </a:cubicBezTo>
                <a:cubicBezTo>
                  <a:pt x="3213050" y="7182625"/>
                  <a:pt x="3171779" y="7209497"/>
                  <a:pt x="3125544" y="7226295"/>
                </a:cubicBezTo>
                <a:cubicBezTo>
                  <a:pt x="3083341" y="7239732"/>
                  <a:pt x="3042225" y="7246451"/>
                  <a:pt x="2992267" y="7249809"/>
                </a:cubicBezTo>
                <a:cubicBezTo>
                  <a:pt x="2942308" y="7253169"/>
                  <a:pt x="2883350" y="7253169"/>
                  <a:pt x="2805154" y="7253169"/>
                </a:cubicBezTo>
                <a:lnTo>
                  <a:pt x="546138" y="7253169"/>
                </a:lnTo>
                <a:cubicBezTo>
                  <a:pt x="467941" y="7253169"/>
                  <a:pt x="408983" y="7253169"/>
                  <a:pt x="359022" y="7249809"/>
                </a:cubicBezTo>
                <a:cubicBezTo>
                  <a:pt x="309064" y="7246451"/>
                  <a:pt x="267949" y="7239732"/>
                  <a:pt x="225746" y="7226295"/>
                </a:cubicBezTo>
                <a:cubicBezTo>
                  <a:pt x="179513" y="7209497"/>
                  <a:pt x="138242" y="7182625"/>
                  <a:pt x="104265" y="7148699"/>
                </a:cubicBezTo>
                <a:cubicBezTo>
                  <a:pt x="70440" y="7114771"/>
                  <a:pt x="44063" y="7073789"/>
                  <a:pt x="27152" y="7027432"/>
                </a:cubicBezTo>
                <a:cubicBezTo>
                  <a:pt x="13809" y="6985107"/>
                  <a:pt x="6827" y="6943451"/>
                  <a:pt x="3414" y="6893063"/>
                </a:cubicBezTo>
                <a:cubicBezTo>
                  <a:pt x="0" y="6842677"/>
                  <a:pt x="0" y="6783219"/>
                  <a:pt x="0" y="6703606"/>
                </a:cubicBezTo>
                <a:lnTo>
                  <a:pt x="0" y="543518"/>
                </a:lnTo>
                <a:cubicBezTo>
                  <a:pt x="0" y="464913"/>
                  <a:pt x="0" y="405457"/>
                  <a:pt x="3414" y="355404"/>
                </a:cubicBezTo>
                <a:cubicBezTo>
                  <a:pt x="6827" y="305017"/>
                  <a:pt x="13809" y="264370"/>
                  <a:pt x="27152" y="222044"/>
                </a:cubicBezTo>
                <a:cubicBezTo>
                  <a:pt x="43908" y="175687"/>
                  <a:pt x="70285" y="134033"/>
                  <a:pt x="104265" y="100104"/>
                </a:cubicBezTo>
                <a:cubicBezTo>
                  <a:pt x="138397" y="66177"/>
                  <a:pt x="179977" y="40984"/>
                  <a:pt x="225746" y="22844"/>
                </a:cubicBezTo>
                <a:cubicBezTo>
                  <a:pt x="271671" y="5039"/>
                  <a:pt x="319770" y="-2687"/>
                  <a:pt x="372833" y="336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B0D183-FFC0-42C4-9109-3C4CD88750EE}"/>
              </a:ext>
            </a:extLst>
          </p:cNvPr>
          <p:cNvSpPr/>
          <p:nvPr userDrawn="1"/>
        </p:nvSpPr>
        <p:spPr>
          <a:xfrm>
            <a:off x="827088" y="794476"/>
            <a:ext cx="708152" cy="180327"/>
          </a:xfrm>
          <a:custGeom>
            <a:avLst/>
            <a:gdLst/>
            <a:ahLst/>
            <a:cxnLst/>
            <a:rect l="l" t="t" r="r" b="b"/>
            <a:pathLst>
              <a:path w="961453" h="244831">
                <a:moveTo>
                  <a:pt x="841096" y="30861"/>
                </a:moveTo>
                <a:cubicBezTo>
                  <a:pt x="824179" y="30861"/>
                  <a:pt x="809263" y="34748"/>
                  <a:pt x="796347" y="42520"/>
                </a:cubicBezTo>
                <a:cubicBezTo>
                  <a:pt x="783431" y="50292"/>
                  <a:pt x="773259" y="61037"/>
                  <a:pt x="765829" y="74753"/>
                </a:cubicBezTo>
                <a:cubicBezTo>
                  <a:pt x="758399" y="88469"/>
                  <a:pt x="754685" y="104242"/>
                  <a:pt x="754685" y="122073"/>
                </a:cubicBezTo>
                <a:cubicBezTo>
                  <a:pt x="754685" y="135332"/>
                  <a:pt x="756799" y="147619"/>
                  <a:pt x="761028" y="158935"/>
                </a:cubicBezTo>
                <a:cubicBezTo>
                  <a:pt x="765257" y="170250"/>
                  <a:pt x="771201" y="179966"/>
                  <a:pt x="778859" y="188081"/>
                </a:cubicBezTo>
                <a:cubicBezTo>
                  <a:pt x="786517" y="196196"/>
                  <a:pt x="795661" y="202540"/>
                  <a:pt x="806291" y="207112"/>
                </a:cubicBezTo>
                <a:cubicBezTo>
                  <a:pt x="816921" y="211684"/>
                  <a:pt x="828523" y="213970"/>
                  <a:pt x="841096" y="213970"/>
                </a:cubicBezTo>
                <a:cubicBezTo>
                  <a:pt x="858241" y="213970"/>
                  <a:pt x="873271" y="210027"/>
                  <a:pt x="886187" y="202140"/>
                </a:cubicBezTo>
                <a:cubicBezTo>
                  <a:pt x="899103" y="194253"/>
                  <a:pt x="909333" y="183395"/>
                  <a:pt x="916876" y="169565"/>
                </a:cubicBezTo>
                <a:cubicBezTo>
                  <a:pt x="924420" y="155734"/>
                  <a:pt x="928192" y="139904"/>
                  <a:pt x="928192" y="122073"/>
                </a:cubicBezTo>
                <a:cubicBezTo>
                  <a:pt x="928192" y="108814"/>
                  <a:pt x="926020" y="96641"/>
                  <a:pt x="921677" y="85554"/>
                </a:cubicBezTo>
                <a:cubicBezTo>
                  <a:pt x="917334" y="74467"/>
                  <a:pt x="911276" y="64809"/>
                  <a:pt x="903503" y="56579"/>
                </a:cubicBezTo>
                <a:cubicBezTo>
                  <a:pt x="895731" y="48349"/>
                  <a:pt x="886587" y="42006"/>
                  <a:pt x="876071" y="37548"/>
                </a:cubicBezTo>
                <a:cubicBezTo>
                  <a:pt x="865556" y="33090"/>
                  <a:pt x="853897" y="30861"/>
                  <a:pt x="841096" y="30861"/>
                </a:cubicBezTo>
                <a:close/>
                <a:moveTo>
                  <a:pt x="298171" y="30861"/>
                </a:moveTo>
                <a:cubicBezTo>
                  <a:pt x="281254" y="30861"/>
                  <a:pt x="266338" y="34748"/>
                  <a:pt x="253422" y="42520"/>
                </a:cubicBezTo>
                <a:cubicBezTo>
                  <a:pt x="240506" y="50292"/>
                  <a:pt x="230334" y="61037"/>
                  <a:pt x="222904" y="74753"/>
                </a:cubicBezTo>
                <a:cubicBezTo>
                  <a:pt x="215474" y="88469"/>
                  <a:pt x="211760" y="104242"/>
                  <a:pt x="211760" y="122073"/>
                </a:cubicBezTo>
                <a:cubicBezTo>
                  <a:pt x="211760" y="135332"/>
                  <a:pt x="213874" y="147619"/>
                  <a:pt x="218103" y="158935"/>
                </a:cubicBezTo>
                <a:cubicBezTo>
                  <a:pt x="222333" y="170250"/>
                  <a:pt x="228276" y="179966"/>
                  <a:pt x="235934" y="188081"/>
                </a:cubicBezTo>
                <a:cubicBezTo>
                  <a:pt x="243592" y="196196"/>
                  <a:pt x="252736" y="202540"/>
                  <a:pt x="263366" y="207112"/>
                </a:cubicBezTo>
                <a:cubicBezTo>
                  <a:pt x="273996" y="211684"/>
                  <a:pt x="285598" y="213970"/>
                  <a:pt x="298171" y="213970"/>
                </a:cubicBezTo>
                <a:cubicBezTo>
                  <a:pt x="315316" y="213970"/>
                  <a:pt x="330346" y="210027"/>
                  <a:pt x="343262" y="202140"/>
                </a:cubicBezTo>
                <a:cubicBezTo>
                  <a:pt x="356178" y="194253"/>
                  <a:pt x="366408" y="183395"/>
                  <a:pt x="373951" y="169565"/>
                </a:cubicBezTo>
                <a:cubicBezTo>
                  <a:pt x="381495" y="155734"/>
                  <a:pt x="385267" y="139904"/>
                  <a:pt x="385267" y="122073"/>
                </a:cubicBezTo>
                <a:cubicBezTo>
                  <a:pt x="385267" y="108814"/>
                  <a:pt x="383095" y="96641"/>
                  <a:pt x="378752" y="85554"/>
                </a:cubicBezTo>
                <a:cubicBezTo>
                  <a:pt x="374409" y="74467"/>
                  <a:pt x="368351" y="64809"/>
                  <a:pt x="360578" y="56579"/>
                </a:cubicBezTo>
                <a:cubicBezTo>
                  <a:pt x="352806" y="48349"/>
                  <a:pt x="343662" y="42006"/>
                  <a:pt x="333146" y="37548"/>
                </a:cubicBezTo>
                <a:cubicBezTo>
                  <a:pt x="322631" y="33090"/>
                  <a:pt x="310972" y="30861"/>
                  <a:pt x="298171" y="30861"/>
                </a:cubicBezTo>
                <a:close/>
                <a:moveTo>
                  <a:pt x="0" y="3429"/>
                </a:moveTo>
                <a:lnTo>
                  <a:pt x="32233" y="3429"/>
                </a:lnTo>
                <a:lnTo>
                  <a:pt x="32233" y="211913"/>
                </a:lnTo>
                <a:lnTo>
                  <a:pt x="149504" y="211913"/>
                </a:lnTo>
                <a:lnTo>
                  <a:pt x="149504" y="241402"/>
                </a:lnTo>
                <a:lnTo>
                  <a:pt x="32233" y="241402"/>
                </a:lnTo>
                <a:lnTo>
                  <a:pt x="21946" y="241402"/>
                </a:lnTo>
                <a:lnTo>
                  <a:pt x="0" y="241402"/>
                </a:lnTo>
                <a:close/>
                <a:moveTo>
                  <a:pt x="841096" y="0"/>
                </a:moveTo>
                <a:cubicBezTo>
                  <a:pt x="858012" y="0"/>
                  <a:pt x="873728" y="3087"/>
                  <a:pt x="888244" y="9259"/>
                </a:cubicBezTo>
                <a:cubicBezTo>
                  <a:pt x="902760" y="15431"/>
                  <a:pt x="915505" y="24118"/>
                  <a:pt x="926478" y="35319"/>
                </a:cubicBezTo>
                <a:cubicBezTo>
                  <a:pt x="937450" y="46521"/>
                  <a:pt x="946023" y="59551"/>
                  <a:pt x="952195" y="74410"/>
                </a:cubicBezTo>
                <a:cubicBezTo>
                  <a:pt x="958367" y="89269"/>
                  <a:pt x="961453" y="105271"/>
                  <a:pt x="961453" y="122416"/>
                </a:cubicBezTo>
                <a:cubicBezTo>
                  <a:pt x="961453" y="139332"/>
                  <a:pt x="958367" y="155220"/>
                  <a:pt x="952195" y="170079"/>
                </a:cubicBezTo>
                <a:cubicBezTo>
                  <a:pt x="946023" y="184938"/>
                  <a:pt x="937508" y="197968"/>
                  <a:pt x="926649" y="209169"/>
                </a:cubicBezTo>
                <a:cubicBezTo>
                  <a:pt x="915791" y="220371"/>
                  <a:pt x="903103" y="229115"/>
                  <a:pt x="888587" y="235401"/>
                </a:cubicBezTo>
                <a:cubicBezTo>
                  <a:pt x="874071" y="241688"/>
                  <a:pt x="858469" y="244831"/>
                  <a:pt x="841781" y="244831"/>
                </a:cubicBezTo>
                <a:cubicBezTo>
                  <a:pt x="824865" y="244831"/>
                  <a:pt x="809092" y="241688"/>
                  <a:pt x="794461" y="235401"/>
                </a:cubicBezTo>
                <a:cubicBezTo>
                  <a:pt x="779831" y="229115"/>
                  <a:pt x="767029" y="220314"/>
                  <a:pt x="756056" y="208998"/>
                </a:cubicBezTo>
                <a:cubicBezTo>
                  <a:pt x="745084" y="197682"/>
                  <a:pt x="736568" y="184595"/>
                  <a:pt x="730510" y="169736"/>
                </a:cubicBezTo>
                <a:cubicBezTo>
                  <a:pt x="724452" y="154877"/>
                  <a:pt x="721423" y="138989"/>
                  <a:pt x="721423" y="122073"/>
                </a:cubicBezTo>
                <a:cubicBezTo>
                  <a:pt x="721423" y="104928"/>
                  <a:pt x="724452" y="88983"/>
                  <a:pt x="730510" y="74238"/>
                </a:cubicBezTo>
                <a:cubicBezTo>
                  <a:pt x="736568" y="59494"/>
                  <a:pt x="745026" y="46521"/>
                  <a:pt x="755885" y="35319"/>
                </a:cubicBezTo>
                <a:cubicBezTo>
                  <a:pt x="766743" y="24118"/>
                  <a:pt x="779431" y="15431"/>
                  <a:pt x="793947" y="9259"/>
                </a:cubicBezTo>
                <a:cubicBezTo>
                  <a:pt x="808463" y="3087"/>
                  <a:pt x="824179" y="0"/>
                  <a:pt x="841096" y="0"/>
                </a:cubicBezTo>
                <a:close/>
                <a:moveTo>
                  <a:pt x="576453" y="0"/>
                </a:moveTo>
                <a:cubicBezTo>
                  <a:pt x="595427" y="0"/>
                  <a:pt x="612915" y="3658"/>
                  <a:pt x="628917" y="10973"/>
                </a:cubicBezTo>
                <a:cubicBezTo>
                  <a:pt x="644919" y="18288"/>
                  <a:pt x="658292" y="28804"/>
                  <a:pt x="669036" y="42520"/>
                </a:cubicBezTo>
                <a:lnTo>
                  <a:pt x="646747" y="64809"/>
                </a:lnTo>
                <a:cubicBezTo>
                  <a:pt x="639204" y="53836"/>
                  <a:pt x="629260" y="45435"/>
                  <a:pt x="616915" y="39605"/>
                </a:cubicBezTo>
                <a:cubicBezTo>
                  <a:pt x="604571" y="33776"/>
                  <a:pt x="591083" y="30861"/>
                  <a:pt x="576453" y="30861"/>
                </a:cubicBezTo>
                <a:cubicBezTo>
                  <a:pt x="559079" y="30861"/>
                  <a:pt x="543706" y="34748"/>
                  <a:pt x="530333" y="42520"/>
                </a:cubicBezTo>
                <a:cubicBezTo>
                  <a:pt x="516960" y="50292"/>
                  <a:pt x="506559" y="61037"/>
                  <a:pt x="499129" y="74753"/>
                </a:cubicBezTo>
                <a:cubicBezTo>
                  <a:pt x="491700" y="88469"/>
                  <a:pt x="487985" y="104242"/>
                  <a:pt x="487985" y="122073"/>
                </a:cubicBezTo>
                <a:cubicBezTo>
                  <a:pt x="487985" y="140132"/>
                  <a:pt x="491757" y="156020"/>
                  <a:pt x="499300" y="169736"/>
                </a:cubicBezTo>
                <a:cubicBezTo>
                  <a:pt x="506844" y="183452"/>
                  <a:pt x="517017" y="194196"/>
                  <a:pt x="529819" y="201969"/>
                </a:cubicBezTo>
                <a:cubicBezTo>
                  <a:pt x="542620" y="209741"/>
                  <a:pt x="557251" y="213627"/>
                  <a:pt x="573710" y="213627"/>
                </a:cubicBezTo>
                <a:cubicBezTo>
                  <a:pt x="590398" y="213627"/>
                  <a:pt x="604857" y="210427"/>
                  <a:pt x="617087" y="204026"/>
                </a:cubicBezTo>
                <a:cubicBezTo>
                  <a:pt x="629317" y="197625"/>
                  <a:pt x="638746" y="188195"/>
                  <a:pt x="645376" y="175737"/>
                </a:cubicBezTo>
                <a:cubicBezTo>
                  <a:pt x="648691" y="169507"/>
                  <a:pt x="651177" y="162578"/>
                  <a:pt x="652834" y="154948"/>
                </a:cubicBezTo>
                <a:lnTo>
                  <a:pt x="653921" y="144018"/>
                </a:lnTo>
                <a:lnTo>
                  <a:pt x="571995" y="144018"/>
                </a:lnTo>
                <a:lnTo>
                  <a:pt x="571995" y="114529"/>
                </a:lnTo>
                <a:lnTo>
                  <a:pt x="688581" y="114529"/>
                </a:lnTo>
                <a:lnTo>
                  <a:pt x="688581" y="119330"/>
                </a:lnTo>
                <a:cubicBezTo>
                  <a:pt x="688581" y="146990"/>
                  <a:pt x="683723" y="170136"/>
                  <a:pt x="674008" y="188767"/>
                </a:cubicBezTo>
                <a:cubicBezTo>
                  <a:pt x="664292" y="207398"/>
                  <a:pt x="650805" y="221400"/>
                  <a:pt x="633546" y="230772"/>
                </a:cubicBezTo>
                <a:cubicBezTo>
                  <a:pt x="616286" y="240145"/>
                  <a:pt x="596570" y="244831"/>
                  <a:pt x="574396" y="244831"/>
                </a:cubicBezTo>
                <a:cubicBezTo>
                  <a:pt x="557708" y="244831"/>
                  <a:pt x="542106" y="241688"/>
                  <a:pt x="527590" y="235401"/>
                </a:cubicBezTo>
                <a:cubicBezTo>
                  <a:pt x="513074" y="229115"/>
                  <a:pt x="500386" y="220371"/>
                  <a:pt x="489528" y="209169"/>
                </a:cubicBezTo>
                <a:cubicBezTo>
                  <a:pt x="478669" y="197968"/>
                  <a:pt x="470154" y="184938"/>
                  <a:pt x="463982" y="170079"/>
                </a:cubicBezTo>
                <a:cubicBezTo>
                  <a:pt x="457810" y="155220"/>
                  <a:pt x="454723" y="139218"/>
                  <a:pt x="454723" y="122073"/>
                </a:cubicBezTo>
                <a:cubicBezTo>
                  <a:pt x="454723" y="104928"/>
                  <a:pt x="457810" y="88983"/>
                  <a:pt x="463982" y="74238"/>
                </a:cubicBezTo>
                <a:cubicBezTo>
                  <a:pt x="470154" y="59494"/>
                  <a:pt x="478726" y="46521"/>
                  <a:pt x="489699" y="35319"/>
                </a:cubicBezTo>
                <a:cubicBezTo>
                  <a:pt x="500672" y="24118"/>
                  <a:pt x="513531" y="15431"/>
                  <a:pt x="528276" y="9259"/>
                </a:cubicBezTo>
                <a:cubicBezTo>
                  <a:pt x="543020" y="3087"/>
                  <a:pt x="559079" y="0"/>
                  <a:pt x="576453" y="0"/>
                </a:cubicBezTo>
                <a:close/>
                <a:moveTo>
                  <a:pt x="298171" y="0"/>
                </a:moveTo>
                <a:cubicBezTo>
                  <a:pt x="315087" y="0"/>
                  <a:pt x="330803" y="3087"/>
                  <a:pt x="345319" y="9259"/>
                </a:cubicBezTo>
                <a:cubicBezTo>
                  <a:pt x="359835" y="15431"/>
                  <a:pt x="372580" y="24118"/>
                  <a:pt x="383553" y="35319"/>
                </a:cubicBezTo>
                <a:cubicBezTo>
                  <a:pt x="394525" y="46521"/>
                  <a:pt x="403098" y="59551"/>
                  <a:pt x="409270" y="74410"/>
                </a:cubicBezTo>
                <a:cubicBezTo>
                  <a:pt x="415442" y="89269"/>
                  <a:pt x="418528" y="105271"/>
                  <a:pt x="418528" y="122416"/>
                </a:cubicBezTo>
                <a:cubicBezTo>
                  <a:pt x="418528" y="139332"/>
                  <a:pt x="415442" y="155220"/>
                  <a:pt x="409270" y="170079"/>
                </a:cubicBezTo>
                <a:cubicBezTo>
                  <a:pt x="403098" y="184938"/>
                  <a:pt x="394583" y="197968"/>
                  <a:pt x="383724" y="209169"/>
                </a:cubicBezTo>
                <a:cubicBezTo>
                  <a:pt x="372866" y="220371"/>
                  <a:pt x="360178" y="229115"/>
                  <a:pt x="345662" y="235401"/>
                </a:cubicBezTo>
                <a:cubicBezTo>
                  <a:pt x="331146" y="241688"/>
                  <a:pt x="315544" y="244831"/>
                  <a:pt x="298856" y="244831"/>
                </a:cubicBezTo>
                <a:cubicBezTo>
                  <a:pt x="281940" y="244831"/>
                  <a:pt x="266167" y="241688"/>
                  <a:pt x="251536" y="235401"/>
                </a:cubicBezTo>
                <a:cubicBezTo>
                  <a:pt x="236906" y="229115"/>
                  <a:pt x="224104" y="220314"/>
                  <a:pt x="213131" y="208998"/>
                </a:cubicBezTo>
                <a:cubicBezTo>
                  <a:pt x="202159" y="197682"/>
                  <a:pt x="193643" y="184595"/>
                  <a:pt x="187585" y="169736"/>
                </a:cubicBezTo>
                <a:cubicBezTo>
                  <a:pt x="181527" y="154877"/>
                  <a:pt x="178498" y="138989"/>
                  <a:pt x="178498" y="122073"/>
                </a:cubicBezTo>
                <a:cubicBezTo>
                  <a:pt x="178498" y="104928"/>
                  <a:pt x="181527" y="88983"/>
                  <a:pt x="187585" y="74238"/>
                </a:cubicBezTo>
                <a:cubicBezTo>
                  <a:pt x="193643" y="59494"/>
                  <a:pt x="202101" y="46521"/>
                  <a:pt x="212960" y="35319"/>
                </a:cubicBezTo>
                <a:cubicBezTo>
                  <a:pt x="223818" y="24118"/>
                  <a:pt x="236506" y="15431"/>
                  <a:pt x="251022" y="9259"/>
                </a:cubicBezTo>
                <a:cubicBezTo>
                  <a:pt x="265538" y="3087"/>
                  <a:pt x="281254" y="0"/>
                  <a:pt x="2981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8ED093-29B0-1AED-4AD7-35698B663CC6}"/>
              </a:ext>
            </a:extLst>
          </p:cNvPr>
          <p:cNvSpPr txBox="1"/>
          <p:nvPr userDrawn="1"/>
        </p:nvSpPr>
        <p:spPr>
          <a:xfrm>
            <a:off x="15377011" y="728361"/>
            <a:ext cx="223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pc="300">
                <a:solidFill>
                  <a:schemeClr val="bg1">
                    <a:lumMod val="65000"/>
                  </a:schemeClr>
                </a:solidFill>
                <a:latin typeface="+mn-lt"/>
              </a:rPr>
              <a:t>BUSINESS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A54AE-AE1F-48C9-E7AC-EF4C83537164}"/>
              </a:ext>
            </a:extLst>
          </p:cNvPr>
          <p:cNvSpPr/>
          <p:nvPr userDrawn="1"/>
        </p:nvSpPr>
        <p:spPr>
          <a:xfrm>
            <a:off x="0" y="10012680"/>
            <a:ext cx="18288000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47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orient="horz" pos="2064">
          <p15:clr>
            <a:srgbClr val="FBAE40"/>
          </p15:clr>
        </p15:guide>
        <p15:guide id="3" pos="674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AF7A3A7-CE00-32AC-E493-7024015680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52792" y="2135975"/>
            <a:ext cx="6527862" cy="8728269"/>
          </a:xfrm>
          <a:custGeom>
            <a:avLst/>
            <a:gdLst>
              <a:gd name="connsiteX0" fmla="*/ 0 w 6527862"/>
              <a:gd name="connsiteY0" fmla="*/ 0 h 8728269"/>
              <a:gd name="connsiteX1" fmla="*/ 6527862 w 6527862"/>
              <a:gd name="connsiteY1" fmla="*/ 0 h 8728269"/>
              <a:gd name="connsiteX2" fmla="*/ 6527862 w 6527862"/>
              <a:gd name="connsiteY2" fmla="*/ 8728268 h 8728269"/>
              <a:gd name="connsiteX3" fmla="*/ 0 w 6527862"/>
              <a:gd name="connsiteY3" fmla="*/ 8728269 h 872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27862" h="8728269">
                <a:moveTo>
                  <a:pt x="0" y="0"/>
                </a:moveTo>
                <a:lnTo>
                  <a:pt x="6527862" y="0"/>
                </a:lnTo>
                <a:lnTo>
                  <a:pt x="6527862" y="8728268"/>
                </a:lnTo>
                <a:lnTo>
                  <a:pt x="0" y="8728269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B0D183-FFC0-42C4-9109-3C4CD88750EE}"/>
              </a:ext>
            </a:extLst>
          </p:cNvPr>
          <p:cNvSpPr/>
          <p:nvPr userDrawn="1"/>
        </p:nvSpPr>
        <p:spPr>
          <a:xfrm>
            <a:off x="827088" y="794476"/>
            <a:ext cx="708152" cy="180327"/>
          </a:xfrm>
          <a:custGeom>
            <a:avLst/>
            <a:gdLst/>
            <a:ahLst/>
            <a:cxnLst/>
            <a:rect l="l" t="t" r="r" b="b"/>
            <a:pathLst>
              <a:path w="961453" h="244831">
                <a:moveTo>
                  <a:pt x="841096" y="30861"/>
                </a:moveTo>
                <a:cubicBezTo>
                  <a:pt x="824179" y="30861"/>
                  <a:pt x="809263" y="34748"/>
                  <a:pt x="796347" y="42520"/>
                </a:cubicBezTo>
                <a:cubicBezTo>
                  <a:pt x="783431" y="50292"/>
                  <a:pt x="773259" y="61037"/>
                  <a:pt x="765829" y="74753"/>
                </a:cubicBezTo>
                <a:cubicBezTo>
                  <a:pt x="758399" y="88469"/>
                  <a:pt x="754685" y="104242"/>
                  <a:pt x="754685" y="122073"/>
                </a:cubicBezTo>
                <a:cubicBezTo>
                  <a:pt x="754685" y="135332"/>
                  <a:pt x="756799" y="147619"/>
                  <a:pt x="761028" y="158935"/>
                </a:cubicBezTo>
                <a:cubicBezTo>
                  <a:pt x="765257" y="170250"/>
                  <a:pt x="771201" y="179966"/>
                  <a:pt x="778859" y="188081"/>
                </a:cubicBezTo>
                <a:cubicBezTo>
                  <a:pt x="786517" y="196196"/>
                  <a:pt x="795661" y="202540"/>
                  <a:pt x="806291" y="207112"/>
                </a:cubicBezTo>
                <a:cubicBezTo>
                  <a:pt x="816921" y="211684"/>
                  <a:pt x="828523" y="213970"/>
                  <a:pt x="841096" y="213970"/>
                </a:cubicBezTo>
                <a:cubicBezTo>
                  <a:pt x="858241" y="213970"/>
                  <a:pt x="873271" y="210027"/>
                  <a:pt x="886187" y="202140"/>
                </a:cubicBezTo>
                <a:cubicBezTo>
                  <a:pt x="899103" y="194253"/>
                  <a:pt x="909333" y="183395"/>
                  <a:pt x="916876" y="169565"/>
                </a:cubicBezTo>
                <a:cubicBezTo>
                  <a:pt x="924420" y="155734"/>
                  <a:pt x="928192" y="139904"/>
                  <a:pt x="928192" y="122073"/>
                </a:cubicBezTo>
                <a:cubicBezTo>
                  <a:pt x="928192" y="108814"/>
                  <a:pt x="926020" y="96641"/>
                  <a:pt x="921677" y="85554"/>
                </a:cubicBezTo>
                <a:cubicBezTo>
                  <a:pt x="917334" y="74467"/>
                  <a:pt x="911276" y="64809"/>
                  <a:pt x="903503" y="56579"/>
                </a:cubicBezTo>
                <a:cubicBezTo>
                  <a:pt x="895731" y="48349"/>
                  <a:pt x="886587" y="42006"/>
                  <a:pt x="876071" y="37548"/>
                </a:cubicBezTo>
                <a:cubicBezTo>
                  <a:pt x="865556" y="33090"/>
                  <a:pt x="853897" y="30861"/>
                  <a:pt x="841096" y="30861"/>
                </a:cubicBezTo>
                <a:close/>
                <a:moveTo>
                  <a:pt x="298171" y="30861"/>
                </a:moveTo>
                <a:cubicBezTo>
                  <a:pt x="281254" y="30861"/>
                  <a:pt x="266338" y="34748"/>
                  <a:pt x="253422" y="42520"/>
                </a:cubicBezTo>
                <a:cubicBezTo>
                  <a:pt x="240506" y="50292"/>
                  <a:pt x="230334" y="61037"/>
                  <a:pt x="222904" y="74753"/>
                </a:cubicBezTo>
                <a:cubicBezTo>
                  <a:pt x="215474" y="88469"/>
                  <a:pt x="211760" y="104242"/>
                  <a:pt x="211760" y="122073"/>
                </a:cubicBezTo>
                <a:cubicBezTo>
                  <a:pt x="211760" y="135332"/>
                  <a:pt x="213874" y="147619"/>
                  <a:pt x="218103" y="158935"/>
                </a:cubicBezTo>
                <a:cubicBezTo>
                  <a:pt x="222333" y="170250"/>
                  <a:pt x="228276" y="179966"/>
                  <a:pt x="235934" y="188081"/>
                </a:cubicBezTo>
                <a:cubicBezTo>
                  <a:pt x="243592" y="196196"/>
                  <a:pt x="252736" y="202540"/>
                  <a:pt x="263366" y="207112"/>
                </a:cubicBezTo>
                <a:cubicBezTo>
                  <a:pt x="273996" y="211684"/>
                  <a:pt x="285598" y="213970"/>
                  <a:pt x="298171" y="213970"/>
                </a:cubicBezTo>
                <a:cubicBezTo>
                  <a:pt x="315316" y="213970"/>
                  <a:pt x="330346" y="210027"/>
                  <a:pt x="343262" y="202140"/>
                </a:cubicBezTo>
                <a:cubicBezTo>
                  <a:pt x="356178" y="194253"/>
                  <a:pt x="366408" y="183395"/>
                  <a:pt x="373951" y="169565"/>
                </a:cubicBezTo>
                <a:cubicBezTo>
                  <a:pt x="381495" y="155734"/>
                  <a:pt x="385267" y="139904"/>
                  <a:pt x="385267" y="122073"/>
                </a:cubicBezTo>
                <a:cubicBezTo>
                  <a:pt x="385267" y="108814"/>
                  <a:pt x="383095" y="96641"/>
                  <a:pt x="378752" y="85554"/>
                </a:cubicBezTo>
                <a:cubicBezTo>
                  <a:pt x="374409" y="74467"/>
                  <a:pt x="368351" y="64809"/>
                  <a:pt x="360578" y="56579"/>
                </a:cubicBezTo>
                <a:cubicBezTo>
                  <a:pt x="352806" y="48349"/>
                  <a:pt x="343662" y="42006"/>
                  <a:pt x="333146" y="37548"/>
                </a:cubicBezTo>
                <a:cubicBezTo>
                  <a:pt x="322631" y="33090"/>
                  <a:pt x="310972" y="30861"/>
                  <a:pt x="298171" y="30861"/>
                </a:cubicBezTo>
                <a:close/>
                <a:moveTo>
                  <a:pt x="0" y="3429"/>
                </a:moveTo>
                <a:lnTo>
                  <a:pt x="32233" y="3429"/>
                </a:lnTo>
                <a:lnTo>
                  <a:pt x="32233" y="211913"/>
                </a:lnTo>
                <a:lnTo>
                  <a:pt x="149504" y="211913"/>
                </a:lnTo>
                <a:lnTo>
                  <a:pt x="149504" y="241402"/>
                </a:lnTo>
                <a:lnTo>
                  <a:pt x="32233" y="241402"/>
                </a:lnTo>
                <a:lnTo>
                  <a:pt x="21946" y="241402"/>
                </a:lnTo>
                <a:lnTo>
                  <a:pt x="0" y="241402"/>
                </a:lnTo>
                <a:close/>
                <a:moveTo>
                  <a:pt x="841096" y="0"/>
                </a:moveTo>
                <a:cubicBezTo>
                  <a:pt x="858012" y="0"/>
                  <a:pt x="873728" y="3087"/>
                  <a:pt x="888244" y="9259"/>
                </a:cubicBezTo>
                <a:cubicBezTo>
                  <a:pt x="902760" y="15431"/>
                  <a:pt x="915505" y="24118"/>
                  <a:pt x="926478" y="35319"/>
                </a:cubicBezTo>
                <a:cubicBezTo>
                  <a:pt x="937450" y="46521"/>
                  <a:pt x="946023" y="59551"/>
                  <a:pt x="952195" y="74410"/>
                </a:cubicBezTo>
                <a:cubicBezTo>
                  <a:pt x="958367" y="89269"/>
                  <a:pt x="961453" y="105271"/>
                  <a:pt x="961453" y="122416"/>
                </a:cubicBezTo>
                <a:cubicBezTo>
                  <a:pt x="961453" y="139332"/>
                  <a:pt x="958367" y="155220"/>
                  <a:pt x="952195" y="170079"/>
                </a:cubicBezTo>
                <a:cubicBezTo>
                  <a:pt x="946023" y="184938"/>
                  <a:pt x="937508" y="197968"/>
                  <a:pt x="926649" y="209169"/>
                </a:cubicBezTo>
                <a:cubicBezTo>
                  <a:pt x="915791" y="220371"/>
                  <a:pt x="903103" y="229115"/>
                  <a:pt x="888587" y="235401"/>
                </a:cubicBezTo>
                <a:cubicBezTo>
                  <a:pt x="874071" y="241688"/>
                  <a:pt x="858469" y="244831"/>
                  <a:pt x="841781" y="244831"/>
                </a:cubicBezTo>
                <a:cubicBezTo>
                  <a:pt x="824865" y="244831"/>
                  <a:pt x="809092" y="241688"/>
                  <a:pt x="794461" y="235401"/>
                </a:cubicBezTo>
                <a:cubicBezTo>
                  <a:pt x="779831" y="229115"/>
                  <a:pt x="767029" y="220314"/>
                  <a:pt x="756056" y="208998"/>
                </a:cubicBezTo>
                <a:cubicBezTo>
                  <a:pt x="745084" y="197682"/>
                  <a:pt x="736568" y="184595"/>
                  <a:pt x="730510" y="169736"/>
                </a:cubicBezTo>
                <a:cubicBezTo>
                  <a:pt x="724452" y="154877"/>
                  <a:pt x="721423" y="138989"/>
                  <a:pt x="721423" y="122073"/>
                </a:cubicBezTo>
                <a:cubicBezTo>
                  <a:pt x="721423" y="104928"/>
                  <a:pt x="724452" y="88983"/>
                  <a:pt x="730510" y="74238"/>
                </a:cubicBezTo>
                <a:cubicBezTo>
                  <a:pt x="736568" y="59494"/>
                  <a:pt x="745026" y="46521"/>
                  <a:pt x="755885" y="35319"/>
                </a:cubicBezTo>
                <a:cubicBezTo>
                  <a:pt x="766743" y="24118"/>
                  <a:pt x="779431" y="15431"/>
                  <a:pt x="793947" y="9259"/>
                </a:cubicBezTo>
                <a:cubicBezTo>
                  <a:pt x="808463" y="3087"/>
                  <a:pt x="824179" y="0"/>
                  <a:pt x="841096" y="0"/>
                </a:cubicBezTo>
                <a:close/>
                <a:moveTo>
                  <a:pt x="576453" y="0"/>
                </a:moveTo>
                <a:cubicBezTo>
                  <a:pt x="595427" y="0"/>
                  <a:pt x="612915" y="3658"/>
                  <a:pt x="628917" y="10973"/>
                </a:cubicBezTo>
                <a:cubicBezTo>
                  <a:pt x="644919" y="18288"/>
                  <a:pt x="658292" y="28804"/>
                  <a:pt x="669036" y="42520"/>
                </a:cubicBezTo>
                <a:lnTo>
                  <a:pt x="646747" y="64809"/>
                </a:lnTo>
                <a:cubicBezTo>
                  <a:pt x="639204" y="53836"/>
                  <a:pt x="629260" y="45435"/>
                  <a:pt x="616915" y="39605"/>
                </a:cubicBezTo>
                <a:cubicBezTo>
                  <a:pt x="604571" y="33776"/>
                  <a:pt x="591083" y="30861"/>
                  <a:pt x="576453" y="30861"/>
                </a:cubicBezTo>
                <a:cubicBezTo>
                  <a:pt x="559079" y="30861"/>
                  <a:pt x="543706" y="34748"/>
                  <a:pt x="530333" y="42520"/>
                </a:cubicBezTo>
                <a:cubicBezTo>
                  <a:pt x="516960" y="50292"/>
                  <a:pt x="506559" y="61037"/>
                  <a:pt x="499129" y="74753"/>
                </a:cubicBezTo>
                <a:cubicBezTo>
                  <a:pt x="491700" y="88469"/>
                  <a:pt x="487985" y="104242"/>
                  <a:pt x="487985" y="122073"/>
                </a:cubicBezTo>
                <a:cubicBezTo>
                  <a:pt x="487985" y="140132"/>
                  <a:pt x="491757" y="156020"/>
                  <a:pt x="499300" y="169736"/>
                </a:cubicBezTo>
                <a:cubicBezTo>
                  <a:pt x="506844" y="183452"/>
                  <a:pt x="517017" y="194196"/>
                  <a:pt x="529819" y="201969"/>
                </a:cubicBezTo>
                <a:cubicBezTo>
                  <a:pt x="542620" y="209741"/>
                  <a:pt x="557251" y="213627"/>
                  <a:pt x="573710" y="213627"/>
                </a:cubicBezTo>
                <a:cubicBezTo>
                  <a:pt x="590398" y="213627"/>
                  <a:pt x="604857" y="210427"/>
                  <a:pt x="617087" y="204026"/>
                </a:cubicBezTo>
                <a:cubicBezTo>
                  <a:pt x="629317" y="197625"/>
                  <a:pt x="638746" y="188195"/>
                  <a:pt x="645376" y="175737"/>
                </a:cubicBezTo>
                <a:cubicBezTo>
                  <a:pt x="648691" y="169507"/>
                  <a:pt x="651177" y="162578"/>
                  <a:pt x="652834" y="154948"/>
                </a:cubicBezTo>
                <a:lnTo>
                  <a:pt x="653921" y="144018"/>
                </a:lnTo>
                <a:lnTo>
                  <a:pt x="571995" y="144018"/>
                </a:lnTo>
                <a:lnTo>
                  <a:pt x="571995" y="114529"/>
                </a:lnTo>
                <a:lnTo>
                  <a:pt x="688581" y="114529"/>
                </a:lnTo>
                <a:lnTo>
                  <a:pt x="688581" y="119330"/>
                </a:lnTo>
                <a:cubicBezTo>
                  <a:pt x="688581" y="146990"/>
                  <a:pt x="683723" y="170136"/>
                  <a:pt x="674008" y="188767"/>
                </a:cubicBezTo>
                <a:cubicBezTo>
                  <a:pt x="664292" y="207398"/>
                  <a:pt x="650805" y="221400"/>
                  <a:pt x="633546" y="230772"/>
                </a:cubicBezTo>
                <a:cubicBezTo>
                  <a:pt x="616286" y="240145"/>
                  <a:pt x="596570" y="244831"/>
                  <a:pt x="574396" y="244831"/>
                </a:cubicBezTo>
                <a:cubicBezTo>
                  <a:pt x="557708" y="244831"/>
                  <a:pt x="542106" y="241688"/>
                  <a:pt x="527590" y="235401"/>
                </a:cubicBezTo>
                <a:cubicBezTo>
                  <a:pt x="513074" y="229115"/>
                  <a:pt x="500386" y="220371"/>
                  <a:pt x="489528" y="209169"/>
                </a:cubicBezTo>
                <a:cubicBezTo>
                  <a:pt x="478669" y="197968"/>
                  <a:pt x="470154" y="184938"/>
                  <a:pt x="463982" y="170079"/>
                </a:cubicBezTo>
                <a:cubicBezTo>
                  <a:pt x="457810" y="155220"/>
                  <a:pt x="454723" y="139218"/>
                  <a:pt x="454723" y="122073"/>
                </a:cubicBezTo>
                <a:cubicBezTo>
                  <a:pt x="454723" y="104928"/>
                  <a:pt x="457810" y="88983"/>
                  <a:pt x="463982" y="74238"/>
                </a:cubicBezTo>
                <a:cubicBezTo>
                  <a:pt x="470154" y="59494"/>
                  <a:pt x="478726" y="46521"/>
                  <a:pt x="489699" y="35319"/>
                </a:cubicBezTo>
                <a:cubicBezTo>
                  <a:pt x="500672" y="24118"/>
                  <a:pt x="513531" y="15431"/>
                  <a:pt x="528276" y="9259"/>
                </a:cubicBezTo>
                <a:cubicBezTo>
                  <a:pt x="543020" y="3087"/>
                  <a:pt x="559079" y="0"/>
                  <a:pt x="576453" y="0"/>
                </a:cubicBezTo>
                <a:close/>
                <a:moveTo>
                  <a:pt x="298171" y="0"/>
                </a:moveTo>
                <a:cubicBezTo>
                  <a:pt x="315087" y="0"/>
                  <a:pt x="330803" y="3087"/>
                  <a:pt x="345319" y="9259"/>
                </a:cubicBezTo>
                <a:cubicBezTo>
                  <a:pt x="359835" y="15431"/>
                  <a:pt x="372580" y="24118"/>
                  <a:pt x="383553" y="35319"/>
                </a:cubicBezTo>
                <a:cubicBezTo>
                  <a:pt x="394525" y="46521"/>
                  <a:pt x="403098" y="59551"/>
                  <a:pt x="409270" y="74410"/>
                </a:cubicBezTo>
                <a:cubicBezTo>
                  <a:pt x="415442" y="89269"/>
                  <a:pt x="418528" y="105271"/>
                  <a:pt x="418528" y="122416"/>
                </a:cubicBezTo>
                <a:cubicBezTo>
                  <a:pt x="418528" y="139332"/>
                  <a:pt x="415442" y="155220"/>
                  <a:pt x="409270" y="170079"/>
                </a:cubicBezTo>
                <a:cubicBezTo>
                  <a:pt x="403098" y="184938"/>
                  <a:pt x="394583" y="197968"/>
                  <a:pt x="383724" y="209169"/>
                </a:cubicBezTo>
                <a:cubicBezTo>
                  <a:pt x="372866" y="220371"/>
                  <a:pt x="360178" y="229115"/>
                  <a:pt x="345662" y="235401"/>
                </a:cubicBezTo>
                <a:cubicBezTo>
                  <a:pt x="331146" y="241688"/>
                  <a:pt x="315544" y="244831"/>
                  <a:pt x="298856" y="244831"/>
                </a:cubicBezTo>
                <a:cubicBezTo>
                  <a:pt x="281940" y="244831"/>
                  <a:pt x="266167" y="241688"/>
                  <a:pt x="251536" y="235401"/>
                </a:cubicBezTo>
                <a:cubicBezTo>
                  <a:pt x="236906" y="229115"/>
                  <a:pt x="224104" y="220314"/>
                  <a:pt x="213131" y="208998"/>
                </a:cubicBezTo>
                <a:cubicBezTo>
                  <a:pt x="202159" y="197682"/>
                  <a:pt x="193643" y="184595"/>
                  <a:pt x="187585" y="169736"/>
                </a:cubicBezTo>
                <a:cubicBezTo>
                  <a:pt x="181527" y="154877"/>
                  <a:pt x="178498" y="138989"/>
                  <a:pt x="178498" y="122073"/>
                </a:cubicBezTo>
                <a:cubicBezTo>
                  <a:pt x="178498" y="104928"/>
                  <a:pt x="181527" y="88983"/>
                  <a:pt x="187585" y="74238"/>
                </a:cubicBezTo>
                <a:cubicBezTo>
                  <a:pt x="193643" y="59494"/>
                  <a:pt x="202101" y="46521"/>
                  <a:pt x="212960" y="35319"/>
                </a:cubicBezTo>
                <a:cubicBezTo>
                  <a:pt x="223818" y="24118"/>
                  <a:pt x="236506" y="15431"/>
                  <a:pt x="251022" y="9259"/>
                </a:cubicBezTo>
                <a:cubicBezTo>
                  <a:pt x="265538" y="3087"/>
                  <a:pt x="281254" y="0"/>
                  <a:pt x="2981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8ED093-29B0-1AED-4AD7-35698B663CC6}"/>
              </a:ext>
            </a:extLst>
          </p:cNvPr>
          <p:cNvSpPr txBox="1"/>
          <p:nvPr userDrawn="1"/>
        </p:nvSpPr>
        <p:spPr>
          <a:xfrm>
            <a:off x="15377011" y="728361"/>
            <a:ext cx="223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pc="300">
                <a:solidFill>
                  <a:schemeClr val="bg1">
                    <a:lumMod val="65000"/>
                  </a:schemeClr>
                </a:solidFill>
                <a:latin typeface="+mn-lt"/>
              </a:rPr>
              <a:t>BUSINESS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A54AE-AE1F-48C9-E7AC-EF4C83537164}"/>
              </a:ext>
            </a:extLst>
          </p:cNvPr>
          <p:cNvSpPr/>
          <p:nvPr userDrawn="1"/>
        </p:nvSpPr>
        <p:spPr>
          <a:xfrm>
            <a:off x="0" y="10012680"/>
            <a:ext cx="18288000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098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orient="horz" pos="2064">
          <p15:clr>
            <a:srgbClr val="FBAE40"/>
          </p15:clr>
        </p15:guide>
        <p15:guide id="3" pos="674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AAB55E7-3004-BB96-92DF-AFD52F2F6BF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24674" y="1887361"/>
            <a:ext cx="9719378" cy="6078971"/>
          </a:xfrm>
          <a:custGeom>
            <a:avLst/>
            <a:gdLst>
              <a:gd name="connsiteX0" fmla="*/ 0 w 9719378"/>
              <a:gd name="connsiteY0" fmla="*/ 0 h 6078971"/>
              <a:gd name="connsiteX1" fmla="*/ 9719378 w 9719378"/>
              <a:gd name="connsiteY1" fmla="*/ 0 h 6078971"/>
              <a:gd name="connsiteX2" fmla="*/ 9719378 w 9719378"/>
              <a:gd name="connsiteY2" fmla="*/ 6078971 h 6078971"/>
              <a:gd name="connsiteX3" fmla="*/ 0 w 9719378"/>
              <a:gd name="connsiteY3" fmla="*/ 6078971 h 60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19378" h="6078971">
                <a:moveTo>
                  <a:pt x="0" y="0"/>
                </a:moveTo>
                <a:lnTo>
                  <a:pt x="9719378" y="0"/>
                </a:lnTo>
                <a:lnTo>
                  <a:pt x="9719378" y="6078971"/>
                </a:lnTo>
                <a:lnTo>
                  <a:pt x="0" y="6078971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B0D183-FFC0-42C4-9109-3C4CD88750EE}"/>
              </a:ext>
            </a:extLst>
          </p:cNvPr>
          <p:cNvSpPr/>
          <p:nvPr userDrawn="1"/>
        </p:nvSpPr>
        <p:spPr>
          <a:xfrm>
            <a:off x="827088" y="794476"/>
            <a:ext cx="708152" cy="180327"/>
          </a:xfrm>
          <a:custGeom>
            <a:avLst/>
            <a:gdLst/>
            <a:ahLst/>
            <a:cxnLst/>
            <a:rect l="l" t="t" r="r" b="b"/>
            <a:pathLst>
              <a:path w="961453" h="244831">
                <a:moveTo>
                  <a:pt x="841096" y="30861"/>
                </a:moveTo>
                <a:cubicBezTo>
                  <a:pt x="824179" y="30861"/>
                  <a:pt x="809263" y="34748"/>
                  <a:pt x="796347" y="42520"/>
                </a:cubicBezTo>
                <a:cubicBezTo>
                  <a:pt x="783431" y="50292"/>
                  <a:pt x="773259" y="61037"/>
                  <a:pt x="765829" y="74753"/>
                </a:cubicBezTo>
                <a:cubicBezTo>
                  <a:pt x="758399" y="88469"/>
                  <a:pt x="754685" y="104242"/>
                  <a:pt x="754685" y="122073"/>
                </a:cubicBezTo>
                <a:cubicBezTo>
                  <a:pt x="754685" y="135332"/>
                  <a:pt x="756799" y="147619"/>
                  <a:pt x="761028" y="158935"/>
                </a:cubicBezTo>
                <a:cubicBezTo>
                  <a:pt x="765257" y="170250"/>
                  <a:pt x="771201" y="179966"/>
                  <a:pt x="778859" y="188081"/>
                </a:cubicBezTo>
                <a:cubicBezTo>
                  <a:pt x="786517" y="196196"/>
                  <a:pt x="795661" y="202540"/>
                  <a:pt x="806291" y="207112"/>
                </a:cubicBezTo>
                <a:cubicBezTo>
                  <a:pt x="816921" y="211684"/>
                  <a:pt x="828523" y="213970"/>
                  <a:pt x="841096" y="213970"/>
                </a:cubicBezTo>
                <a:cubicBezTo>
                  <a:pt x="858241" y="213970"/>
                  <a:pt x="873271" y="210027"/>
                  <a:pt x="886187" y="202140"/>
                </a:cubicBezTo>
                <a:cubicBezTo>
                  <a:pt x="899103" y="194253"/>
                  <a:pt x="909333" y="183395"/>
                  <a:pt x="916876" y="169565"/>
                </a:cubicBezTo>
                <a:cubicBezTo>
                  <a:pt x="924420" y="155734"/>
                  <a:pt x="928192" y="139904"/>
                  <a:pt x="928192" y="122073"/>
                </a:cubicBezTo>
                <a:cubicBezTo>
                  <a:pt x="928192" y="108814"/>
                  <a:pt x="926020" y="96641"/>
                  <a:pt x="921677" y="85554"/>
                </a:cubicBezTo>
                <a:cubicBezTo>
                  <a:pt x="917334" y="74467"/>
                  <a:pt x="911276" y="64809"/>
                  <a:pt x="903503" y="56579"/>
                </a:cubicBezTo>
                <a:cubicBezTo>
                  <a:pt x="895731" y="48349"/>
                  <a:pt x="886587" y="42006"/>
                  <a:pt x="876071" y="37548"/>
                </a:cubicBezTo>
                <a:cubicBezTo>
                  <a:pt x="865556" y="33090"/>
                  <a:pt x="853897" y="30861"/>
                  <a:pt x="841096" y="30861"/>
                </a:cubicBezTo>
                <a:close/>
                <a:moveTo>
                  <a:pt x="298171" y="30861"/>
                </a:moveTo>
                <a:cubicBezTo>
                  <a:pt x="281254" y="30861"/>
                  <a:pt x="266338" y="34748"/>
                  <a:pt x="253422" y="42520"/>
                </a:cubicBezTo>
                <a:cubicBezTo>
                  <a:pt x="240506" y="50292"/>
                  <a:pt x="230334" y="61037"/>
                  <a:pt x="222904" y="74753"/>
                </a:cubicBezTo>
                <a:cubicBezTo>
                  <a:pt x="215474" y="88469"/>
                  <a:pt x="211760" y="104242"/>
                  <a:pt x="211760" y="122073"/>
                </a:cubicBezTo>
                <a:cubicBezTo>
                  <a:pt x="211760" y="135332"/>
                  <a:pt x="213874" y="147619"/>
                  <a:pt x="218103" y="158935"/>
                </a:cubicBezTo>
                <a:cubicBezTo>
                  <a:pt x="222333" y="170250"/>
                  <a:pt x="228276" y="179966"/>
                  <a:pt x="235934" y="188081"/>
                </a:cubicBezTo>
                <a:cubicBezTo>
                  <a:pt x="243592" y="196196"/>
                  <a:pt x="252736" y="202540"/>
                  <a:pt x="263366" y="207112"/>
                </a:cubicBezTo>
                <a:cubicBezTo>
                  <a:pt x="273996" y="211684"/>
                  <a:pt x="285598" y="213970"/>
                  <a:pt x="298171" y="213970"/>
                </a:cubicBezTo>
                <a:cubicBezTo>
                  <a:pt x="315316" y="213970"/>
                  <a:pt x="330346" y="210027"/>
                  <a:pt x="343262" y="202140"/>
                </a:cubicBezTo>
                <a:cubicBezTo>
                  <a:pt x="356178" y="194253"/>
                  <a:pt x="366408" y="183395"/>
                  <a:pt x="373951" y="169565"/>
                </a:cubicBezTo>
                <a:cubicBezTo>
                  <a:pt x="381495" y="155734"/>
                  <a:pt x="385267" y="139904"/>
                  <a:pt x="385267" y="122073"/>
                </a:cubicBezTo>
                <a:cubicBezTo>
                  <a:pt x="385267" y="108814"/>
                  <a:pt x="383095" y="96641"/>
                  <a:pt x="378752" y="85554"/>
                </a:cubicBezTo>
                <a:cubicBezTo>
                  <a:pt x="374409" y="74467"/>
                  <a:pt x="368351" y="64809"/>
                  <a:pt x="360578" y="56579"/>
                </a:cubicBezTo>
                <a:cubicBezTo>
                  <a:pt x="352806" y="48349"/>
                  <a:pt x="343662" y="42006"/>
                  <a:pt x="333146" y="37548"/>
                </a:cubicBezTo>
                <a:cubicBezTo>
                  <a:pt x="322631" y="33090"/>
                  <a:pt x="310972" y="30861"/>
                  <a:pt x="298171" y="30861"/>
                </a:cubicBezTo>
                <a:close/>
                <a:moveTo>
                  <a:pt x="0" y="3429"/>
                </a:moveTo>
                <a:lnTo>
                  <a:pt x="32233" y="3429"/>
                </a:lnTo>
                <a:lnTo>
                  <a:pt x="32233" y="211913"/>
                </a:lnTo>
                <a:lnTo>
                  <a:pt x="149504" y="211913"/>
                </a:lnTo>
                <a:lnTo>
                  <a:pt x="149504" y="241402"/>
                </a:lnTo>
                <a:lnTo>
                  <a:pt x="32233" y="241402"/>
                </a:lnTo>
                <a:lnTo>
                  <a:pt x="21946" y="241402"/>
                </a:lnTo>
                <a:lnTo>
                  <a:pt x="0" y="241402"/>
                </a:lnTo>
                <a:close/>
                <a:moveTo>
                  <a:pt x="841096" y="0"/>
                </a:moveTo>
                <a:cubicBezTo>
                  <a:pt x="858012" y="0"/>
                  <a:pt x="873728" y="3087"/>
                  <a:pt x="888244" y="9259"/>
                </a:cubicBezTo>
                <a:cubicBezTo>
                  <a:pt x="902760" y="15431"/>
                  <a:pt x="915505" y="24118"/>
                  <a:pt x="926478" y="35319"/>
                </a:cubicBezTo>
                <a:cubicBezTo>
                  <a:pt x="937450" y="46521"/>
                  <a:pt x="946023" y="59551"/>
                  <a:pt x="952195" y="74410"/>
                </a:cubicBezTo>
                <a:cubicBezTo>
                  <a:pt x="958367" y="89269"/>
                  <a:pt x="961453" y="105271"/>
                  <a:pt x="961453" y="122416"/>
                </a:cubicBezTo>
                <a:cubicBezTo>
                  <a:pt x="961453" y="139332"/>
                  <a:pt x="958367" y="155220"/>
                  <a:pt x="952195" y="170079"/>
                </a:cubicBezTo>
                <a:cubicBezTo>
                  <a:pt x="946023" y="184938"/>
                  <a:pt x="937508" y="197968"/>
                  <a:pt x="926649" y="209169"/>
                </a:cubicBezTo>
                <a:cubicBezTo>
                  <a:pt x="915791" y="220371"/>
                  <a:pt x="903103" y="229115"/>
                  <a:pt x="888587" y="235401"/>
                </a:cubicBezTo>
                <a:cubicBezTo>
                  <a:pt x="874071" y="241688"/>
                  <a:pt x="858469" y="244831"/>
                  <a:pt x="841781" y="244831"/>
                </a:cubicBezTo>
                <a:cubicBezTo>
                  <a:pt x="824865" y="244831"/>
                  <a:pt x="809092" y="241688"/>
                  <a:pt x="794461" y="235401"/>
                </a:cubicBezTo>
                <a:cubicBezTo>
                  <a:pt x="779831" y="229115"/>
                  <a:pt x="767029" y="220314"/>
                  <a:pt x="756056" y="208998"/>
                </a:cubicBezTo>
                <a:cubicBezTo>
                  <a:pt x="745084" y="197682"/>
                  <a:pt x="736568" y="184595"/>
                  <a:pt x="730510" y="169736"/>
                </a:cubicBezTo>
                <a:cubicBezTo>
                  <a:pt x="724452" y="154877"/>
                  <a:pt x="721423" y="138989"/>
                  <a:pt x="721423" y="122073"/>
                </a:cubicBezTo>
                <a:cubicBezTo>
                  <a:pt x="721423" y="104928"/>
                  <a:pt x="724452" y="88983"/>
                  <a:pt x="730510" y="74238"/>
                </a:cubicBezTo>
                <a:cubicBezTo>
                  <a:pt x="736568" y="59494"/>
                  <a:pt x="745026" y="46521"/>
                  <a:pt x="755885" y="35319"/>
                </a:cubicBezTo>
                <a:cubicBezTo>
                  <a:pt x="766743" y="24118"/>
                  <a:pt x="779431" y="15431"/>
                  <a:pt x="793947" y="9259"/>
                </a:cubicBezTo>
                <a:cubicBezTo>
                  <a:pt x="808463" y="3087"/>
                  <a:pt x="824179" y="0"/>
                  <a:pt x="841096" y="0"/>
                </a:cubicBezTo>
                <a:close/>
                <a:moveTo>
                  <a:pt x="576453" y="0"/>
                </a:moveTo>
                <a:cubicBezTo>
                  <a:pt x="595427" y="0"/>
                  <a:pt x="612915" y="3658"/>
                  <a:pt x="628917" y="10973"/>
                </a:cubicBezTo>
                <a:cubicBezTo>
                  <a:pt x="644919" y="18288"/>
                  <a:pt x="658292" y="28804"/>
                  <a:pt x="669036" y="42520"/>
                </a:cubicBezTo>
                <a:lnTo>
                  <a:pt x="646747" y="64809"/>
                </a:lnTo>
                <a:cubicBezTo>
                  <a:pt x="639204" y="53836"/>
                  <a:pt x="629260" y="45435"/>
                  <a:pt x="616915" y="39605"/>
                </a:cubicBezTo>
                <a:cubicBezTo>
                  <a:pt x="604571" y="33776"/>
                  <a:pt x="591083" y="30861"/>
                  <a:pt x="576453" y="30861"/>
                </a:cubicBezTo>
                <a:cubicBezTo>
                  <a:pt x="559079" y="30861"/>
                  <a:pt x="543706" y="34748"/>
                  <a:pt x="530333" y="42520"/>
                </a:cubicBezTo>
                <a:cubicBezTo>
                  <a:pt x="516960" y="50292"/>
                  <a:pt x="506559" y="61037"/>
                  <a:pt x="499129" y="74753"/>
                </a:cubicBezTo>
                <a:cubicBezTo>
                  <a:pt x="491700" y="88469"/>
                  <a:pt x="487985" y="104242"/>
                  <a:pt x="487985" y="122073"/>
                </a:cubicBezTo>
                <a:cubicBezTo>
                  <a:pt x="487985" y="140132"/>
                  <a:pt x="491757" y="156020"/>
                  <a:pt x="499300" y="169736"/>
                </a:cubicBezTo>
                <a:cubicBezTo>
                  <a:pt x="506844" y="183452"/>
                  <a:pt x="517017" y="194196"/>
                  <a:pt x="529819" y="201969"/>
                </a:cubicBezTo>
                <a:cubicBezTo>
                  <a:pt x="542620" y="209741"/>
                  <a:pt x="557251" y="213627"/>
                  <a:pt x="573710" y="213627"/>
                </a:cubicBezTo>
                <a:cubicBezTo>
                  <a:pt x="590398" y="213627"/>
                  <a:pt x="604857" y="210427"/>
                  <a:pt x="617087" y="204026"/>
                </a:cubicBezTo>
                <a:cubicBezTo>
                  <a:pt x="629317" y="197625"/>
                  <a:pt x="638746" y="188195"/>
                  <a:pt x="645376" y="175737"/>
                </a:cubicBezTo>
                <a:cubicBezTo>
                  <a:pt x="648691" y="169507"/>
                  <a:pt x="651177" y="162578"/>
                  <a:pt x="652834" y="154948"/>
                </a:cubicBezTo>
                <a:lnTo>
                  <a:pt x="653921" y="144018"/>
                </a:lnTo>
                <a:lnTo>
                  <a:pt x="571995" y="144018"/>
                </a:lnTo>
                <a:lnTo>
                  <a:pt x="571995" y="114529"/>
                </a:lnTo>
                <a:lnTo>
                  <a:pt x="688581" y="114529"/>
                </a:lnTo>
                <a:lnTo>
                  <a:pt x="688581" y="119330"/>
                </a:lnTo>
                <a:cubicBezTo>
                  <a:pt x="688581" y="146990"/>
                  <a:pt x="683723" y="170136"/>
                  <a:pt x="674008" y="188767"/>
                </a:cubicBezTo>
                <a:cubicBezTo>
                  <a:pt x="664292" y="207398"/>
                  <a:pt x="650805" y="221400"/>
                  <a:pt x="633546" y="230772"/>
                </a:cubicBezTo>
                <a:cubicBezTo>
                  <a:pt x="616286" y="240145"/>
                  <a:pt x="596570" y="244831"/>
                  <a:pt x="574396" y="244831"/>
                </a:cubicBezTo>
                <a:cubicBezTo>
                  <a:pt x="557708" y="244831"/>
                  <a:pt x="542106" y="241688"/>
                  <a:pt x="527590" y="235401"/>
                </a:cubicBezTo>
                <a:cubicBezTo>
                  <a:pt x="513074" y="229115"/>
                  <a:pt x="500386" y="220371"/>
                  <a:pt x="489528" y="209169"/>
                </a:cubicBezTo>
                <a:cubicBezTo>
                  <a:pt x="478669" y="197968"/>
                  <a:pt x="470154" y="184938"/>
                  <a:pt x="463982" y="170079"/>
                </a:cubicBezTo>
                <a:cubicBezTo>
                  <a:pt x="457810" y="155220"/>
                  <a:pt x="454723" y="139218"/>
                  <a:pt x="454723" y="122073"/>
                </a:cubicBezTo>
                <a:cubicBezTo>
                  <a:pt x="454723" y="104928"/>
                  <a:pt x="457810" y="88983"/>
                  <a:pt x="463982" y="74238"/>
                </a:cubicBezTo>
                <a:cubicBezTo>
                  <a:pt x="470154" y="59494"/>
                  <a:pt x="478726" y="46521"/>
                  <a:pt x="489699" y="35319"/>
                </a:cubicBezTo>
                <a:cubicBezTo>
                  <a:pt x="500672" y="24118"/>
                  <a:pt x="513531" y="15431"/>
                  <a:pt x="528276" y="9259"/>
                </a:cubicBezTo>
                <a:cubicBezTo>
                  <a:pt x="543020" y="3087"/>
                  <a:pt x="559079" y="0"/>
                  <a:pt x="576453" y="0"/>
                </a:cubicBezTo>
                <a:close/>
                <a:moveTo>
                  <a:pt x="298171" y="0"/>
                </a:moveTo>
                <a:cubicBezTo>
                  <a:pt x="315087" y="0"/>
                  <a:pt x="330803" y="3087"/>
                  <a:pt x="345319" y="9259"/>
                </a:cubicBezTo>
                <a:cubicBezTo>
                  <a:pt x="359835" y="15431"/>
                  <a:pt x="372580" y="24118"/>
                  <a:pt x="383553" y="35319"/>
                </a:cubicBezTo>
                <a:cubicBezTo>
                  <a:pt x="394525" y="46521"/>
                  <a:pt x="403098" y="59551"/>
                  <a:pt x="409270" y="74410"/>
                </a:cubicBezTo>
                <a:cubicBezTo>
                  <a:pt x="415442" y="89269"/>
                  <a:pt x="418528" y="105271"/>
                  <a:pt x="418528" y="122416"/>
                </a:cubicBezTo>
                <a:cubicBezTo>
                  <a:pt x="418528" y="139332"/>
                  <a:pt x="415442" y="155220"/>
                  <a:pt x="409270" y="170079"/>
                </a:cubicBezTo>
                <a:cubicBezTo>
                  <a:pt x="403098" y="184938"/>
                  <a:pt x="394583" y="197968"/>
                  <a:pt x="383724" y="209169"/>
                </a:cubicBezTo>
                <a:cubicBezTo>
                  <a:pt x="372866" y="220371"/>
                  <a:pt x="360178" y="229115"/>
                  <a:pt x="345662" y="235401"/>
                </a:cubicBezTo>
                <a:cubicBezTo>
                  <a:pt x="331146" y="241688"/>
                  <a:pt x="315544" y="244831"/>
                  <a:pt x="298856" y="244831"/>
                </a:cubicBezTo>
                <a:cubicBezTo>
                  <a:pt x="281940" y="244831"/>
                  <a:pt x="266167" y="241688"/>
                  <a:pt x="251536" y="235401"/>
                </a:cubicBezTo>
                <a:cubicBezTo>
                  <a:pt x="236906" y="229115"/>
                  <a:pt x="224104" y="220314"/>
                  <a:pt x="213131" y="208998"/>
                </a:cubicBezTo>
                <a:cubicBezTo>
                  <a:pt x="202159" y="197682"/>
                  <a:pt x="193643" y="184595"/>
                  <a:pt x="187585" y="169736"/>
                </a:cubicBezTo>
                <a:cubicBezTo>
                  <a:pt x="181527" y="154877"/>
                  <a:pt x="178498" y="138989"/>
                  <a:pt x="178498" y="122073"/>
                </a:cubicBezTo>
                <a:cubicBezTo>
                  <a:pt x="178498" y="104928"/>
                  <a:pt x="181527" y="88983"/>
                  <a:pt x="187585" y="74238"/>
                </a:cubicBezTo>
                <a:cubicBezTo>
                  <a:pt x="193643" y="59494"/>
                  <a:pt x="202101" y="46521"/>
                  <a:pt x="212960" y="35319"/>
                </a:cubicBezTo>
                <a:cubicBezTo>
                  <a:pt x="223818" y="24118"/>
                  <a:pt x="236506" y="15431"/>
                  <a:pt x="251022" y="9259"/>
                </a:cubicBezTo>
                <a:cubicBezTo>
                  <a:pt x="265538" y="3087"/>
                  <a:pt x="281254" y="0"/>
                  <a:pt x="2981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8ED093-29B0-1AED-4AD7-35698B663CC6}"/>
              </a:ext>
            </a:extLst>
          </p:cNvPr>
          <p:cNvSpPr txBox="1"/>
          <p:nvPr userDrawn="1"/>
        </p:nvSpPr>
        <p:spPr>
          <a:xfrm>
            <a:off x="15377011" y="728361"/>
            <a:ext cx="223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pc="300">
                <a:solidFill>
                  <a:schemeClr val="bg1">
                    <a:lumMod val="65000"/>
                  </a:schemeClr>
                </a:solidFill>
                <a:latin typeface="+mn-lt"/>
              </a:rPr>
              <a:t>BUSINESS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A54AE-AE1F-48C9-E7AC-EF4C83537164}"/>
              </a:ext>
            </a:extLst>
          </p:cNvPr>
          <p:cNvSpPr/>
          <p:nvPr userDrawn="1"/>
        </p:nvSpPr>
        <p:spPr>
          <a:xfrm>
            <a:off x="0" y="10012680"/>
            <a:ext cx="18288000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57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orient="horz" pos="2064">
          <p15:clr>
            <a:srgbClr val="FBAE40"/>
          </p15:clr>
        </p15:guide>
        <p15:guide id="3" pos="674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зарисовка, шаблон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CCD1A057-3097-65D3-761D-553D22548D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72F744-9CFF-30D8-E3DD-74154DBF931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86000" y="3453986"/>
            <a:ext cx="13716000" cy="1810959"/>
          </a:xfrm>
        </p:spPr>
        <p:txBody>
          <a:bodyPr anchor="b"/>
          <a:lstStyle>
            <a:lvl1pPr algn="ctr">
              <a:defRPr sz="90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A94CDA-D246-4532-FAB1-83E61D912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4599" y="5826267"/>
            <a:ext cx="10040645" cy="248364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D169E0-2022-FF44-CA3E-31D9BADA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044F-1BA9-4873-9E76-83B87AB9D6C2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AA15B8-7EEE-9356-9403-08508237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CE0B43-85A4-E690-524B-EF2AFFB9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855-69B9-424B-BDB9-FDF01CCE5273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4308F15-6E99-5DCF-7506-FFAB88433F37}"/>
              </a:ext>
            </a:extLst>
          </p:cNvPr>
          <p:cNvCxnSpPr>
            <a:cxnSpLocks/>
          </p:cNvCxnSpPr>
          <p:nvPr userDrawn="1"/>
        </p:nvCxnSpPr>
        <p:spPr>
          <a:xfrm>
            <a:off x="5627915" y="5746163"/>
            <a:ext cx="7032171" cy="0"/>
          </a:xfrm>
          <a:prstGeom prst="line">
            <a:avLst/>
          </a:prstGeom>
          <a:ln w="38100">
            <a:solidFill>
              <a:srgbClr val="003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 descr="Изображение выглядит как текст, логотип, Шрифт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E1123FC6-C982-EA8E-2366-C455161179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2281" y="790203"/>
            <a:ext cx="4883439" cy="287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00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Титульный слайд_(золото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 descr="Изображение выглядит как диаграмма, шаблон, дизайн, оригами&#10;&#10;Автоматически созданное описание">
            <a:extLst>
              <a:ext uri="{FF2B5EF4-FFF2-40B4-BE49-F238E27FC236}">
                <a16:creationId xmlns:a16="http://schemas.microsoft.com/office/drawing/2014/main" id="{A165D2EE-E2ED-0330-C0D8-09112CD85D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706" b="7780"/>
          <a:stretch/>
        </p:blipFill>
        <p:spPr>
          <a:xfrm>
            <a:off x="23146" y="0"/>
            <a:ext cx="18264854" cy="1027398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72F744-9CFF-30D8-E3DD-74154DBF931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86000" y="3453986"/>
            <a:ext cx="13716000" cy="1810959"/>
          </a:xfrm>
        </p:spPr>
        <p:txBody>
          <a:bodyPr anchor="b"/>
          <a:lstStyle>
            <a:lvl1pPr algn="ctr">
              <a:defRPr sz="90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A94CDA-D246-4532-FAB1-83E61D912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4599" y="5826267"/>
            <a:ext cx="10040645" cy="2483643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D169E0-2022-FF44-CA3E-31D9BADA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044F-1BA9-4873-9E76-83B87AB9D6C2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AA15B8-7EEE-9356-9403-08508237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CE0B43-85A4-E690-524B-EF2AFFB9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855-69B9-424B-BDB9-FDF01CCE5273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4308F15-6E99-5DCF-7506-FFAB88433F37}"/>
              </a:ext>
            </a:extLst>
          </p:cNvPr>
          <p:cNvCxnSpPr>
            <a:cxnSpLocks/>
          </p:cNvCxnSpPr>
          <p:nvPr userDrawn="1"/>
        </p:nvCxnSpPr>
        <p:spPr>
          <a:xfrm>
            <a:off x="5627915" y="5746163"/>
            <a:ext cx="7032171" cy="0"/>
          </a:xfrm>
          <a:prstGeom prst="line">
            <a:avLst/>
          </a:prstGeom>
          <a:ln w="38100">
            <a:solidFill>
              <a:srgbClr val="003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 descr="Изображение выглядит как текст, логотип, Шрифт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E1123FC6-C982-EA8E-2366-C455161179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2281" y="790203"/>
            <a:ext cx="4883439" cy="287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6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зарисовка, шаблон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CCD1A057-3097-65D3-761D-553D22548D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72F744-9CFF-30D8-E3DD-74154DBF931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86000" y="2490992"/>
            <a:ext cx="13716000" cy="3796100"/>
          </a:xfrm>
        </p:spPr>
        <p:txBody>
          <a:bodyPr anchor="b"/>
          <a:lstStyle>
            <a:lvl1pPr algn="ctr">
              <a:defRPr sz="90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ru-RU"/>
              <a:t>ОБРАЗЕЦ ЗАГОЛОВКА</a:t>
            </a:r>
            <a:br>
              <a:rPr lang="en-US"/>
            </a:br>
            <a:r>
              <a:rPr lang="ru-RU"/>
              <a:t>В ДВЕ ИЛИ ТРИ</a:t>
            </a:r>
            <a:br>
              <a:rPr lang="ru-RU"/>
            </a:br>
            <a:r>
              <a:rPr lang="ru-RU"/>
              <a:t>СТРОКИ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A94CDA-D246-4532-FAB1-83E61D912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4649" y="6890528"/>
            <a:ext cx="10040645" cy="1018415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D169E0-2022-FF44-CA3E-31D9BADA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044F-1BA9-4873-9E76-83B87AB9D6C2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AA15B8-7EEE-9356-9403-08508237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CE0B43-85A4-E690-524B-EF2AFFB9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855-69B9-424B-BDB9-FDF01CCE5273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4308F15-6E99-5DCF-7506-FFAB88433F37}"/>
              </a:ext>
            </a:extLst>
          </p:cNvPr>
          <p:cNvCxnSpPr>
            <a:cxnSpLocks/>
          </p:cNvCxnSpPr>
          <p:nvPr userDrawn="1"/>
        </p:nvCxnSpPr>
        <p:spPr>
          <a:xfrm>
            <a:off x="5627915" y="6491886"/>
            <a:ext cx="7032171" cy="0"/>
          </a:xfrm>
          <a:prstGeom prst="line">
            <a:avLst/>
          </a:prstGeom>
          <a:ln w="38100">
            <a:solidFill>
              <a:srgbClr val="003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 descr="Изображение выглядит как текст, логотип, Шрифт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C4ACACAC-5E98-F468-4119-E401F88BA1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7902" y="204788"/>
            <a:ext cx="3777809" cy="222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99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Титульный слайд_2 (золотой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 descr="Изображение выглядит как диаграмма, шаблон, дизайн, оригами&#10;&#10;Автоматически созданное описание">
            <a:extLst>
              <a:ext uri="{FF2B5EF4-FFF2-40B4-BE49-F238E27FC236}">
                <a16:creationId xmlns:a16="http://schemas.microsoft.com/office/drawing/2014/main" id="{6AC1EE9F-CCC7-3EB4-7618-DCBE0018ED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706" b="7780"/>
          <a:stretch/>
        </p:blipFill>
        <p:spPr>
          <a:xfrm>
            <a:off x="23146" y="0"/>
            <a:ext cx="18264854" cy="1027398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72F744-9CFF-30D8-E3DD-74154DBF931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86000" y="2490992"/>
            <a:ext cx="13716000" cy="3796100"/>
          </a:xfrm>
        </p:spPr>
        <p:txBody>
          <a:bodyPr anchor="b"/>
          <a:lstStyle>
            <a:lvl1pPr algn="ctr">
              <a:defRPr sz="90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ru-RU"/>
              <a:t>ОБРАЗЕЦ ЗАГОЛОВКА</a:t>
            </a:r>
            <a:br>
              <a:rPr lang="en-US"/>
            </a:br>
            <a:r>
              <a:rPr lang="ru-RU"/>
              <a:t>В ДВЕ ИЛИ ТРИ</a:t>
            </a:r>
            <a:br>
              <a:rPr lang="ru-RU"/>
            </a:br>
            <a:r>
              <a:rPr lang="ru-RU"/>
              <a:t>СТРОКИ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A94CDA-D246-4532-FAB1-83E61D912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4649" y="6890528"/>
            <a:ext cx="10040645" cy="1018415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D169E0-2022-FF44-CA3E-31D9BADA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044F-1BA9-4873-9E76-83B87AB9D6C2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AA15B8-7EEE-9356-9403-08508237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CE0B43-85A4-E690-524B-EF2AFFB9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855-69B9-424B-BDB9-FDF01CCE5273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4308F15-6E99-5DCF-7506-FFAB88433F37}"/>
              </a:ext>
            </a:extLst>
          </p:cNvPr>
          <p:cNvCxnSpPr>
            <a:cxnSpLocks/>
          </p:cNvCxnSpPr>
          <p:nvPr userDrawn="1"/>
        </p:nvCxnSpPr>
        <p:spPr>
          <a:xfrm>
            <a:off x="5627915" y="6491886"/>
            <a:ext cx="7032171" cy="0"/>
          </a:xfrm>
          <a:prstGeom prst="line">
            <a:avLst/>
          </a:prstGeom>
          <a:ln w="38100">
            <a:solidFill>
              <a:srgbClr val="003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 descr="Изображение выглядит как текст, логотип, Шрифт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C4ACACAC-5E98-F468-4119-E401F88BA1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7902" y="204788"/>
            <a:ext cx="3777809" cy="222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33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_3">
    <p:bg>
      <p:bgPr>
        <a:solidFill>
          <a:srgbClr val="003B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A90FFB4D-3D37-BC75-AEFA-2545FBAB7C1F}"/>
              </a:ext>
            </a:extLst>
          </p:cNvPr>
          <p:cNvSpPr/>
          <p:nvPr userDrawn="1"/>
        </p:nvSpPr>
        <p:spPr>
          <a:xfrm>
            <a:off x="6707168" y="-509156"/>
            <a:ext cx="11962572" cy="11305311"/>
          </a:xfrm>
          <a:custGeom>
            <a:avLst/>
            <a:gdLst>
              <a:gd name="connsiteX0" fmla="*/ 0 w 7242279"/>
              <a:gd name="connsiteY0" fmla="*/ 3768436 h 7536874"/>
              <a:gd name="connsiteX1" fmla="*/ 0 w 7242279"/>
              <a:gd name="connsiteY1" fmla="*/ 3768437 h 7536874"/>
              <a:gd name="connsiteX2" fmla="*/ 0 w 7242279"/>
              <a:gd name="connsiteY2" fmla="*/ 3768437 h 7536874"/>
              <a:gd name="connsiteX3" fmla="*/ 3768437 w 7242279"/>
              <a:gd name="connsiteY3" fmla="*/ 0 h 7536874"/>
              <a:gd name="connsiteX4" fmla="*/ 5823751 w 7242279"/>
              <a:gd name="connsiteY4" fmla="*/ 0 h 7536874"/>
              <a:gd name="connsiteX5" fmla="*/ 7119466 w 7242279"/>
              <a:gd name="connsiteY5" fmla="*/ 228668 h 7536874"/>
              <a:gd name="connsiteX6" fmla="*/ 7204694 w 7242279"/>
              <a:gd name="connsiteY6" fmla="*/ 262272 h 7536874"/>
              <a:gd name="connsiteX7" fmla="*/ 7008180 w 7242279"/>
              <a:gd name="connsiteY7" fmla="*/ 262272 h 7536874"/>
              <a:gd name="connsiteX8" fmla="*/ 7008180 w 7242279"/>
              <a:gd name="connsiteY8" fmla="*/ 7259782 h 7536874"/>
              <a:gd name="connsiteX9" fmla="*/ 7242279 w 7242279"/>
              <a:gd name="connsiteY9" fmla="*/ 7259782 h 7536874"/>
              <a:gd name="connsiteX10" fmla="*/ 7119465 w 7242279"/>
              <a:gd name="connsiteY10" fmla="*/ 7308206 h 7536874"/>
              <a:gd name="connsiteX11" fmla="*/ 5823750 w 7242279"/>
              <a:gd name="connsiteY11" fmla="*/ 7536874 h 7536874"/>
              <a:gd name="connsiteX12" fmla="*/ 3768437 w 7242279"/>
              <a:gd name="connsiteY12" fmla="*/ 7536873 h 7536874"/>
              <a:gd name="connsiteX13" fmla="*/ 19456 w 7242279"/>
              <a:gd name="connsiteY13" fmla="*/ 4153737 h 7536874"/>
              <a:gd name="connsiteX14" fmla="*/ 0 w 7242279"/>
              <a:gd name="connsiteY14" fmla="*/ 3768437 h 7536874"/>
              <a:gd name="connsiteX15" fmla="*/ 19456 w 7242279"/>
              <a:gd name="connsiteY15" fmla="*/ 3383136 h 7536874"/>
              <a:gd name="connsiteX16" fmla="*/ 3768437 w 7242279"/>
              <a:gd name="connsiteY16" fmla="*/ 0 h 7536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242279" h="7536874">
                <a:moveTo>
                  <a:pt x="0" y="3768436"/>
                </a:moveTo>
                <a:lnTo>
                  <a:pt x="0" y="3768437"/>
                </a:lnTo>
                <a:lnTo>
                  <a:pt x="0" y="3768437"/>
                </a:lnTo>
                <a:close/>
                <a:moveTo>
                  <a:pt x="3768437" y="0"/>
                </a:moveTo>
                <a:lnTo>
                  <a:pt x="5823751" y="0"/>
                </a:lnTo>
                <a:cubicBezTo>
                  <a:pt x="6279024" y="0"/>
                  <a:pt x="6715441" y="80735"/>
                  <a:pt x="7119466" y="228668"/>
                </a:cubicBezTo>
                <a:lnTo>
                  <a:pt x="7204694" y="262272"/>
                </a:lnTo>
                <a:lnTo>
                  <a:pt x="7008180" y="262272"/>
                </a:lnTo>
                <a:lnTo>
                  <a:pt x="7008180" y="7259782"/>
                </a:lnTo>
                <a:lnTo>
                  <a:pt x="7242279" y="7259782"/>
                </a:lnTo>
                <a:lnTo>
                  <a:pt x="7119465" y="7308206"/>
                </a:lnTo>
                <a:cubicBezTo>
                  <a:pt x="6715440" y="7456140"/>
                  <a:pt x="6279023" y="7536874"/>
                  <a:pt x="5823750" y="7536874"/>
                </a:cubicBezTo>
                <a:lnTo>
                  <a:pt x="3768437" y="7536873"/>
                </a:lnTo>
                <a:cubicBezTo>
                  <a:pt x="1817266" y="7536873"/>
                  <a:pt x="212438" y="6053994"/>
                  <a:pt x="19456" y="4153737"/>
                </a:cubicBezTo>
                <a:lnTo>
                  <a:pt x="0" y="3768437"/>
                </a:lnTo>
                <a:lnTo>
                  <a:pt x="19456" y="3383136"/>
                </a:lnTo>
                <a:cubicBezTo>
                  <a:pt x="212438" y="1482879"/>
                  <a:pt x="1817266" y="0"/>
                  <a:pt x="37684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sz="405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72F744-9CFF-30D8-E3DD-74154DBF931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62798" y="2490992"/>
            <a:ext cx="10534838" cy="3796100"/>
          </a:xfrm>
        </p:spPr>
        <p:txBody>
          <a:bodyPr anchor="b"/>
          <a:lstStyle>
            <a:lvl1pPr algn="ctr">
              <a:defRPr sz="7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ru-RU"/>
              <a:t>ЗАГОЛОВОК</a:t>
            </a:r>
            <a:br>
              <a:rPr lang="en-US"/>
            </a:br>
            <a:r>
              <a:rPr lang="ru-RU"/>
              <a:t>В ДВЕ ИЛИ ТРИ</a:t>
            </a:r>
            <a:br>
              <a:rPr lang="ru-RU"/>
            </a:br>
            <a:r>
              <a:rPr lang="ru-RU"/>
              <a:t>СТРОКИ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A94CDA-D246-4532-FAB1-83E61D912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7975" y="7093540"/>
            <a:ext cx="8519160" cy="1018415"/>
          </a:xfrm>
        </p:spPr>
        <p:txBody>
          <a:bodyPr/>
          <a:lstStyle>
            <a:lvl1pPr marL="0" indent="0" algn="ctr">
              <a:buNone/>
              <a:defRPr sz="36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D169E0-2022-FF44-CA3E-31D9BADA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044F-1BA9-4873-9E76-83B87AB9D6C2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AA15B8-7EEE-9356-9403-08508237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85960" y="9534526"/>
            <a:ext cx="6590211" cy="547688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CE0B43-85A4-E690-524B-EF2AFFB9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565879" y="9534526"/>
            <a:ext cx="1871771" cy="547688"/>
          </a:xfrm>
        </p:spPr>
        <p:txBody>
          <a:bodyPr/>
          <a:lstStyle/>
          <a:p>
            <a:fld id="{B2E7D855-69B9-424B-BDB9-FDF01CCE5273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4308F15-6E99-5DCF-7506-FFAB88433F37}"/>
              </a:ext>
            </a:extLst>
          </p:cNvPr>
          <p:cNvCxnSpPr>
            <a:cxnSpLocks/>
          </p:cNvCxnSpPr>
          <p:nvPr userDrawn="1"/>
        </p:nvCxnSpPr>
        <p:spPr>
          <a:xfrm>
            <a:off x="9321469" y="6446166"/>
            <a:ext cx="7032171" cy="0"/>
          </a:xfrm>
          <a:prstGeom prst="line">
            <a:avLst/>
          </a:prstGeom>
          <a:ln w="38100">
            <a:solidFill>
              <a:srgbClr val="B8950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9E8E8B7-37F0-4019-9775-5B4520631A4D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01352" y="638713"/>
            <a:ext cx="4495242" cy="181775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Текст 8">
            <a:extLst>
              <a:ext uri="{FF2B5EF4-FFF2-40B4-BE49-F238E27FC236}">
                <a16:creationId xmlns:a16="http://schemas.microsoft.com/office/drawing/2014/main" id="{CD1BF0FE-049F-12CD-EB2D-D29884EDF8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2408" y="4326733"/>
            <a:ext cx="4963542" cy="1278731"/>
          </a:xfrm>
        </p:spPr>
        <p:txBody>
          <a:bodyPr>
            <a:noAutofit/>
          </a:bodyPr>
          <a:lstStyle>
            <a:lvl1pPr marL="0" indent="0" algn="ctr"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Название мероприятия</a:t>
            </a:r>
          </a:p>
          <a:p>
            <a:pPr lvl="0"/>
            <a:r>
              <a:rPr lang="ru-RU"/>
              <a:t>Дата</a:t>
            </a:r>
          </a:p>
        </p:txBody>
      </p:sp>
    </p:spTree>
    <p:extLst>
      <p:ext uri="{BB962C8B-B14F-4D97-AF65-F5344CB8AC3E}">
        <p14:creationId xmlns:p14="http://schemas.microsoft.com/office/powerpoint/2010/main" val="41228008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извольны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423D96-9D27-1D49-148E-3B4C005F41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299" y="547688"/>
            <a:ext cx="12152420" cy="1385288"/>
          </a:xfrm>
        </p:spPr>
        <p:txBody>
          <a:bodyPr/>
          <a:lstStyle>
            <a:lvl1pPr>
              <a:defRPr sz="57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ru-RU"/>
              <a:t>Заголовок слайда в одну или две строки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AE6129-002C-903B-E00C-FC4DBCF9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044F-1BA9-4873-9E76-83B87AB9D6C2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8E0AD0C-02D9-EE85-4361-6D509BA15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02417A9-4B5D-801A-2F26-C2656AE9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855-69B9-424B-BDB9-FDF01CCE5273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6DF6154-1080-BF02-2F42-C5C64EE029C9}"/>
              </a:ext>
            </a:extLst>
          </p:cNvPr>
          <p:cNvCxnSpPr>
            <a:cxnSpLocks/>
          </p:cNvCxnSpPr>
          <p:nvPr userDrawn="1"/>
        </p:nvCxnSpPr>
        <p:spPr>
          <a:xfrm>
            <a:off x="13804655" y="539379"/>
            <a:ext cx="0" cy="1393596"/>
          </a:xfrm>
          <a:prstGeom prst="line">
            <a:avLst/>
          </a:prstGeom>
          <a:ln w="38100">
            <a:solidFill>
              <a:srgbClr val="003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Текст 8">
            <a:extLst>
              <a:ext uri="{FF2B5EF4-FFF2-40B4-BE49-F238E27FC236}">
                <a16:creationId xmlns:a16="http://schemas.microsoft.com/office/drawing/2014/main" id="{01871660-6862-E236-9447-C5180770A5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57300" y="2264570"/>
            <a:ext cx="15773400" cy="6858000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bg2">
                    <a:lumMod val="25000"/>
                  </a:schemeClr>
                </a:solidFill>
              </a:defRPr>
            </a:lvl1pPr>
            <a:lvl2pPr marL="6858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 marL="13716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20574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27432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ru-RU"/>
              <a:t>Основной текст</a:t>
            </a:r>
          </a:p>
        </p:txBody>
      </p:sp>
      <p:pic>
        <p:nvPicPr>
          <p:cNvPr id="8" name="Рисунок 7" descr="Изображение выглядит как текст, логотип, Шрифт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17623B39-E8BA-46FA-5F0D-A4016B309A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73549" y="355806"/>
            <a:ext cx="2957151" cy="174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1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B0D183-FFC0-42C4-9109-3C4CD88750EE}"/>
              </a:ext>
            </a:extLst>
          </p:cNvPr>
          <p:cNvSpPr/>
          <p:nvPr userDrawn="1"/>
        </p:nvSpPr>
        <p:spPr>
          <a:xfrm>
            <a:off x="827088" y="794476"/>
            <a:ext cx="708152" cy="180327"/>
          </a:xfrm>
          <a:custGeom>
            <a:avLst/>
            <a:gdLst/>
            <a:ahLst/>
            <a:cxnLst/>
            <a:rect l="l" t="t" r="r" b="b"/>
            <a:pathLst>
              <a:path w="961453" h="244831">
                <a:moveTo>
                  <a:pt x="841096" y="30861"/>
                </a:moveTo>
                <a:cubicBezTo>
                  <a:pt x="824179" y="30861"/>
                  <a:pt x="809263" y="34748"/>
                  <a:pt x="796347" y="42520"/>
                </a:cubicBezTo>
                <a:cubicBezTo>
                  <a:pt x="783431" y="50292"/>
                  <a:pt x="773259" y="61037"/>
                  <a:pt x="765829" y="74753"/>
                </a:cubicBezTo>
                <a:cubicBezTo>
                  <a:pt x="758399" y="88469"/>
                  <a:pt x="754685" y="104242"/>
                  <a:pt x="754685" y="122073"/>
                </a:cubicBezTo>
                <a:cubicBezTo>
                  <a:pt x="754685" y="135332"/>
                  <a:pt x="756799" y="147619"/>
                  <a:pt x="761028" y="158935"/>
                </a:cubicBezTo>
                <a:cubicBezTo>
                  <a:pt x="765257" y="170250"/>
                  <a:pt x="771201" y="179966"/>
                  <a:pt x="778859" y="188081"/>
                </a:cubicBezTo>
                <a:cubicBezTo>
                  <a:pt x="786517" y="196196"/>
                  <a:pt x="795661" y="202540"/>
                  <a:pt x="806291" y="207112"/>
                </a:cubicBezTo>
                <a:cubicBezTo>
                  <a:pt x="816921" y="211684"/>
                  <a:pt x="828523" y="213970"/>
                  <a:pt x="841096" y="213970"/>
                </a:cubicBezTo>
                <a:cubicBezTo>
                  <a:pt x="858241" y="213970"/>
                  <a:pt x="873271" y="210027"/>
                  <a:pt x="886187" y="202140"/>
                </a:cubicBezTo>
                <a:cubicBezTo>
                  <a:pt x="899103" y="194253"/>
                  <a:pt x="909333" y="183395"/>
                  <a:pt x="916876" y="169565"/>
                </a:cubicBezTo>
                <a:cubicBezTo>
                  <a:pt x="924420" y="155734"/>
                  <a:pt x="928192" y="139904"/>
                  <a:pt x="928192" y="122073"/>
                </a:cubicBezTo>
                <a:cubicBezTo>
                  <a:pt x="928192" y="108814"/>
                  <a:pt x="926020" y="96641"/>
                  <a:pt x="921677" y="85554"/>
                </a:cubicBezTo>
                <a:cubicBezTo>
                  <a:pt x="917334" y="74467"/>
                  <a:pt x="911276" y="64809"/>
                  <a:pt x="903503" y="56579"/>
                </a:cubicBezTo>
                <a:cubicBezTo>
                  <a:pt x="895731" y="48349"/>
                  <a:pt x="886587" y="42006"/>
                  <a:pt x="876071" y="37548"/>
                </a:cubicBezTo>
                <a:cubicBezTo>
                  <a:pt x="865556" y="33090"/>
                  <a:pt x="853897" y="30861"/>
                  <a:pt x="841096" y="30861"/>
                </a:cubicBezTo>
                <a:close/>
                <a:moveTo>
                  <a:pt x="298171" y="30861"/>
                </a:moveTo>
                <a:cubicBezTo>
                  <a:pt x="281254" y="30861"/>
                  <a:pt x="266338" y="34748"/>
                  <a:pt x="253422" y="42520"/>
                </a:cubicBezTo>
                <a:cubicBezTo>
                  <a:pt x="240506" y="50292"/>
                  <a:pt x="230334" y="61037"/>
                  <a:pt x="222904" y="74753"/>
                </a:cubicBezTo>
                <a:cubicBezTo>
                  <a:pt x="215474" y="88469"/>
                  <a:pt x="211760" y="104242"/>
                  <a:pt x="211760" y="122073"/>
                </a:cubicBezTo>
                <a:cubicBezTo>
                  <a:pt x="211760" y="135332"/>
                  <a:pt x="213874" y="147619"/>
                  <a:pt x="218103" y="158935"/>
                </a:cubicBezTo>
                <a:cubicBezTo>
                  <a:pt x="222333" y="170250"/>
                  <a:pt x="228276" y="179966"/>
                  <a:pt x="235934" y="188081"/>
                </a:cubicBezTo>
                <a:cubicBezTo>
                  <a:pt x="243592" y="196196"/>
                  <a:pt x="252736" y="202540"/>
                  <a:pt x="263366" y="207112"/>
                </a:cubicBezTo>
                <a:cubicBezTo>
                  <a:pt x="273996" y="211684"/>
                  <a:pt x="285598" y="213970"/>
                  <a:pt x="298171" y="213970"/>
                </a:cubicBezTo>
                <a:cubicBezTo>
                  <a:pt x="315316" y="213970"/>
                  <a:pt x="330346" y="210027"/>
                  <a:pt x="343262" y="202140"/>
                </a:cubicBezTo>
                <a:cubicBezTo>
                  <a:pt x="356178" y="194253"/>
                  <a:pt x="366408" y="183395"/>
                  <a:pt x="373951" y="169565"/>
                </a:cubicBezTo>
                <a:cubicBezTo>
                  <a:pt x="381495" y="155734"/>
                  <a:pt x="385267" y="139904"/>
                  <a:pt x="385267" y="122073"/>
                </a:cubicBezTo>
                <a:cubicBezTo>
                  <a:pt x="385267" y="108814"/>
                  <a:pt x="383095" y="96641"/>
                  <a:pt x="378752" y="85554"/>
                </a:cubicBezTo>
                <a:cubicBezTo>
                  <a:pt x="374409" y="74467"/>
                  <a:pt x="368351" y="64809"/>
                  <a:pt x="360578" y="56579"/>
                </a:cubicBezTo>
                <a:cubicBezTo>
                  <a:pt x="352806" y="48349"/>
                  <a:pt x="343662" y="42006"/>
                  <a:pt x="333146" y="37548"/>
                </a:cubicBezTo>
                <a:cubicBezTo>
                  <a:pt x="322631" y="33090"/>
                  <a:pt x="310972" y="30861"/>
                  <a:pt x="298171" y="30861"/>
                </a:cubicBezTo>
                <a:close/>
                <a:moveTo>
                  <a:pt x="0" y="3429"/>
                </a:moveTo>
                <a:lnTo>
                  <a:pt x="32233" y="3429"/>
                </a:lnTo>
                <a:lnTo>
                  <a:pt x="32233" y="211913"/>
                </a:lnTo>
                <a:lnTo>
                  <a:pt x="149504" y="211913"/>
                </a:lnTo>
                <a:lnTo>
                  <a:pt x="149504" y="241402"/>
                </a:lnTo>
                <a:lnTo>
                  <a:pt x="32233" y="241402"/>
                </a:lnTo>
                <a:lnTo>
                  <a:pt x="21946" y="241402"/>
                </a:lnTo>
                <a:lnTo>
                  <a:pt x="0" y="241402"/>
                </a:lnTo>
                <a:close/>
                <a:moveTo>
                  <a:pt x="841096" y="0"/>
                </a:moveTo>
                <a:cubicBezTo>
                  <a:pt x="858012" y="0"/>
                  <a:pt x="873728" y="3087"/>
                  <a:pt x="888244" y="9259"/>
                </a:cubicBezTo>
                <a:cubicBezTo>
                  <a:pt x="902760" y="15431"/>
                  <a:pt x="915505" y="24118"/>
                  <a:pt x="926478" y="35319"/>
                </a:cubicBezTo>
                <a:cubicBezTo>
                  <a:pt x="937450" y="46521"/>
                  <a:pt x="946023" y="59551"/>
                  <a:pt x="952195" y="74410"/>
                </a:cubicBezTo>
                <a:cubicBezTo>
                  <a:pt x="958367" y="89269"/>
                  <a:pt x="961453" y="105271"/>
                  <a:pt x="961453" y="122416"/>
                </a:cubicBezTo>
                <a:cubicBezTo>
                  <a:pt x="961453" y="139332"/>
                  <a:pt x="958367" y="155220"/>
                  <a:pt x="952195" y="170079"/>
                </a:cubicBezTo>
                <a:cubicBezTo>
                  <a:pt x="946023" y="184938"/>
                  <a:pt x="937508" y="197968"/>
                  <a:pt x="926649" y="209169"/>
                </a:cubicBezTo>
                <a:cubicBezTo>
                  <a:pt x="915791" y="220371"/>
                  <a:pt x="903103" y="229115"/>
                  <a:pt x="888587" y="235401"/>
                </a:cubicBezTo>
                <a:cubicBezTo>
                  <a:pt x="874071" y="241688"/>
                  <a:pt x="858469" y="244831"/>
                  <a:pt x="841781" y="244831"/>
                </a:cubicBezTo>
                <a:cubicBezTo>
                  <a:pt x="824865" y="244831"/>
                  <a:pt x="809092" y="241688"/>
                  <a:pt x="794461" y="235401"/>
                </a:cubicBezTo>
                <a:cubicBezTo>
                  <a:pt x="779831" y="229115"/>
                  <a:pt x="767029" y="220314"/>
                  <a:pt x="756056" y="208998"/>
                </a:cubicBezTo>
                <a:cubicBezTo>
                  <a:pt x="745084" y="197682"/>
                  <a:pt x="736568" y="184595"/>
                  <a:pt x="730510" y="169736"/>
                </a:cubicBezTo>
                <a:cubicBezTo>
                  <a:pt x="724452" y="154877"/>
                  <a:pt x="721423" y="138989"/>
                  <a:pt x="721423" y="122073"/>
                </a:cubicBezTo>
                <a:cubicBezTo>
                  <a:pt x="721423" y="104928"/>
                  <a:pt x="724452" y="88983"/>
                  <a:pt x="730510" y="74238"/>
                </a:cubicBezTo>
                <a:cubicBezTo>
                  <a:pt x="736568" y="59494"/>
                  <a:pt x="745026" y="46521"/>
                  <a:pt x="755885" y="35319"/>
                </a:cubicBezTo>
                <a:cubicBezTo>
                  <a:pt x="766743" y="24118"/>
                  <a:pt x="779431" y="15431"/>
                  <a:pt x="793947" y="9259"/>
                </a:cubicBezTo>
                <a:cubicBezTo>
                  <a:pt x="808463" y="3087"/>
                  <a:pt x="824179" y="0"/>
                  <a:pt x="841096" y="0"/>
                </a:cubicBezTo>
                <a:close/>
                <a:moveTo>
                  <a:pt x="576453" y="0"/>
                </a:moveTo>
                <a:cubicBezTo>
                  <a:pt x="595427" y="0"/>
                  <a:pt x="612915" y="3658"/>
                  <a:pt x="628917" y="10973"/>
                </a:cubicBezTo>
                <a:cubicBezTo>
                  <a:pt x="644919" y="18288"/>
                  <a:pt x="658292" y="28804"/>
                  <a:pt x="669036" y="42520"/>
                </a:cubicBezTo>
                <a:lnTo>
                  <a:pt x="646747" y="64809"/>
                </a:lnTo>
                <a:cubicBezTo>
                  <a:pt x="639204" y="53836"/>
                  <a:pt x="629260" y="45435"/>
                  <a:pt x="616915" y="39605"/>
                </a:cubicBezTo>
                <a:cubicBezTo>
                  <a:pt x="604571" y="33776"/>
                  <a:pt x="591083" y="30861"/>
                  <a:pt x="576453" y="30861"/>
                </a:cubicBezTo>
                <a:cubicBezTo>
                  <a:pt x="559079" y="30861"/>
                  <a:pt x="543706" y="34748"/>
                  <a:pt x="530333" y="42520"/>
                </a:cubicBezTo>
                <a:cubicBezTo>
                  <a:pt x="516960" y="50292"/>
                  <a:pt x="506559" y="61037"/>
                  <a:pt x="499129" y="74753"/>
                </a:cubicBezTo>
                <a:cubicBezTo>
                  <a:pt x="491700" y="88469"/>
                  <a:pt x="487985" y="104242"/>
                  <a:pt x="487985" y="122073"/>
                </a:cubicBezTo>
                <a:cubicBezTo>
                  <a:pt x="487985" y="140132"/>
                  <a:pt x="491757" y="156020"/>
                  <a:pt x="499300" y="169736"/>
                </a:cubicBezTo>
                <a:cubicBezTo>
                  <a:pt x="506844" y="183452"/>
                  <a:pt x="517017" y="194196"/>
                  <a:pt x="529819" y="201969"/>
                </a:cubicBezTo>
                <a:cubicBezTo>
                  <a:pt x="542620" y="209741"/>
                  <a:pt x="557251" y="213627"/>
                  <a:pt x="573710" y="213627"/>
                </a:cubicBezTo>
                <a:cubicBezTo>
                  <a:pt x="590398" y="213627"/>
                  <a:pt x="604857" y="210427"/>
                  <a:pt x="617087" y="204026"/>
                </a:cubicBezTo>
                <a:cubicBezTo>
                  <a:pt x="629317" y="197625"/>
                  <a:pt x="638746" y="188195"/>
                  <a:pt x="645376" y="175737"/>
                </a:cubicBezTo>
                <a:cubicBezTo>
                  <a:pt x="648691" y="169507"/>
                  <a:pt x="651177" y="162578"/>
                  <a:pt x="652834" y="154948"/>
                </a:cubicBezTo>
                <a:lnTo>
                  <a:pt x="653921" y="144018"/>
                </a:lnTo>
                <a:lnTo>
                  <a:pt x="571995" y="144018"/>
                </a:lnTo>
                <a:lnTo>
                  <a:pt x="571995" y="114529"/>
                </a:lnTo>
                <a:lnTo>
                  <a:pt x="688581" y="114529"/>
                </a:lnTo>
                <a:lnTo>
                  <a:pt x="688581" y="119330"/>
                </a:lnTo>
                <a:cubicBezTo>
                  <a:pt x="688581" y="146990"/>
                  <a:pt x="683723" y="170136"/>
                  <a:pt x="674008" y="188767"/>
                </a:cubicBezTo>
                <a:cubicBezTo>
                  <a:pt x="664292" y="207398"/>
                  <a:pt x="650805" y="221400"/>
                  <a:pt x="633546" y="230772"/>
                </a:cubicBezTo>
                <a:cubicBezTo>
                  <a:pt x="616286" y="240145"/>
                  <a:pt x="596570" y="244831"/>
                  <a:pt x="574396" y="244831"/>
                </a:cubicBezTo>
                <a:cubicBezTo>
                  <a:pt x="557708" y="244831"/>
                  <a:pt x="542106" y="241688"/>
                  <a:pt x="527590" y="235401"/>
                </a:cubicBezTo>
                <a:cubicBezTo>
                  <a:pt x="513074" y="229115"/>
                  <a:pt x="500386" y="220371"/>
                  <a:pt x="489528" y="209169"/>
                </a:cubicBezTo>
                <a:cubicBezTo>
                  <a:pt x="478669" y="197968"/>
                  <a:pt x="470154" y="184938"/>
                  <a:pt x="463982" y="170079"/>
                </a:cubicBezTo>
                <a:cubicBezTo>
                  <a:pt x="457810" y="155220"/>
                  <a:pt x="454723" y="139218"/>
                  <a:pt x="454723" y="122073"/>
                </a:cubicBezTo>
                <a:cubicBezTo>
                  <a:pt x="454723" y="104928"/>
                  <a:pt x="457810" y="88983"/>
                  <a:pt x="463982" y="74238"/>
                </a:cubicBezTo>
                <a:cubicBezTo>
                  <a:pt x="470154" y="59494"/>
                  <a:pt x="478726" y="46521"/>
                  <a:pt x="489699" y="35319"/>
                </a:cubicBezTo>
                <a:cubicBezTo>
                  <a:pt x="500672" y="24118"/>
                  <a:pt x="513531" y="15431"/>
                  <a:pt x="528276" y="9259"/>
                </a:cubicBezTo>
                <a:cubicBezTo>
                  <a:pt x="543020" y="3087"/>
                  <a:pt x="559079" y="0"/>
                  <a:pt x="576453" y="0"/>
                </a:cubicBezTo>
                <a:close/>
                <a:moveTo>
                  <a:pt x="298171" y="0"/>
                </a:moveTo>
                <a:cubicBezTo>
                  <a:pt x="315087" y="0"/>
                  <a:pt x="330803" y="3087"/>
                  <a:pt x="345319" y="9259"/>
                </a:cubicBezTo>
                <a:cubicBezTo>
                  <a:pt x="359835" y="15431"/>
                  <a:pt x="372580" y="24118"/>
                  <a:pt x="383553" y="35319"/>
                </a:cubicBezTo>
                <a:cubicBezTo>
                  <a:pt x="394525" y="46521"/>
                  <a:pt x="403098" y="59551"/>
                  <a:pt x="409270" y="74410"/>
                </a:cubicBezTo>
                <a:cubicBezTo>
                  <a:pt x="415442" y="89269"/>
                  <a:pt x="418528" y="105271"/>
                  <a:pt x="418528" y="122416"/>
                </a:cubicBezTo>
                <a:cubicBezTo>
                  <a:pt x="418528" y="139332"/>
                  <a:pt x="415442" y="155220"/>
                  <a:pt x="409270" y="170079"/>
                </a:cubicBezTo>
                <a:cubicBezTo>
                  <a:pt x="403098" y="184938"/>
                  <a:pt x="394583" y="197968"/>
                  <a:pt x="383724" y="209169"/>
                </a:cubicBezTo>
                <a:cubicBezTo>
                  <a:pt x="372866" y="220371"/>
                  <a:pt x="360178" y="229115"/>
                  <a:pt x="345662" y="235401"/>
                </a:cubicBezTo>
                <a:cubicBezTo>
                  <a:pt x="331146" y="241688"/>
                  <a:pt x="315544" y="244831"/>
                  <a:pt x="298856" y="244831"/>
                </a:cubicBezTo>
                <a:cubicBezTo>
                  <a:pt x="281940" y="244831"/>
                  <a:pt x="266167" y="241688"/>
                  <a:pt x="251536" y="235401"/>
                </a:cubicBezTo>
                <a:cubicBezTo>
                  <a:pt x="236906" y="229115"/>
                  <a:pt x="224104" y="220314"/>
                  <a:pt x="213131" y="208998"/>
                </a:cubicBezTo>
                <a:cubicBezTo>
                  <a:pt x="202159" y="197682"/>
                  <a:pt x="193643" y="184595"/>
                  <a:pt x="187585" y="169736"/>
                </a:cubicBezTo>
                <a:cubicBezTo>
                  <a:pt x="181527" y="154877"/>
                  <a:pt x="178498" y="138989"/>
                  <a:pt x="178498" y="122073"/>
                </a:cubicBezTo>
                <a:cubicBezTo>
                  <a:pt x="178498" y="104928"/>
                  <a:pt x="181527" y="88983"/>
                  <a:pt x="187585" y="74238"/>
                </a:cubicBezTo>
                <a:cubicBezTo>
                  <a:pt x="193643" y="59494"/>
                  <a:pt x="202101" y="46521"/>
                  <a:pt x="212960" y="35319"/>
                </a:cubicBezTo>
                <a:cubicBezTo>
                  <a:pt x="223818" y="24118"/>
                  <a:pt x="236506" y="15431"/>
                  <a:pt x="251022" y="9259"/>
                </a:cubicBezTo>
                <a:cubicBezTo>
                  <a:pt x="265538" y="3087"/>
                  <a:pt x="281254" y="0"/>
                  <a:pt x="2981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8ED093-29B0-1AED-4AD7-35698B663CC6}"/>
              </a:ext>
            </a:extLst>
          </p:cNvPr>
          <p:cNvSpPr txBox="1"/>
          <p:nvPr userDrawn="1"/>
        </p:nvSpPr>
        <p:spPr>
          <a:xfrm>
            <a:off x="15377011" y="728361"/>
            <a:ext cx="223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pc="300">
                <a:solidFill>
                  <a:schemeClr val="bg1">
                    <a:lumMod val="65000"/>
                  </a:schemeClr>
                </a:solidFill>
                <a:latin typeface="+mn-lt"/>
              </a:rPr>
              <a:t>BUSINESS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A54AE-AE1F-48C9-E7AC-EF4C83537164}"/>
              </a:ext>
            </a:extLst>
          </p:cNvPr>
          <p:cNvSpPr/>
          <p:nvPr userDrawn="1"/>
        </p:nvSpPr>
        <p:spPr>
          <a:xfrm>
            <a:off x="0" y="10012680"/>
            <a:ext cx="18288000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68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orient="horz" pos="2064">
          <p15:clr>
            <a:srgbClr val="FBAE40"/>
          </p15:clr>
        </p15:guide>
        <p15:guide id="3" pos="674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извольный макет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80F7A27-E67D-2B4F-15F0-7F9D1F8AEE2F}"/>
              </a:ext>
            </a:extLst>
          </p:cNvPr>
          <p:cNvSpPr/>
          <p:nvPr userDrawn="1"/>
        </p:nvSpPr>
        <p:spPr>
          <a:xfrm>
            <a:off x="1" y="0"/>
            <a:ext cx="7230863" cy="10287000"/>
          </a:xfrm>
          <a:prstGeom prst="rect">
            <a:avLst/>
          </a:prstGeom>
          <a:solidFill>
            <a:srgbClr val="003B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88204-C113-DB24-B19A-000136F3AD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1552" y="3355761"/>
            <a:ext cx="5473638" cy="4341180"/>
          </a:xfrm>
        </p:spPr>
        <p:txBody>
          <a:bodyPr/>
          <a:lstStyle>
            <a:lvl1pPr>
              <a:defRPr sz="5700">
                <a:solidFill>
                  <a:schemeClr val="bg1"/>
                </a:solidFill>
              </a:defRPr>
            </a:lvl1pPr>
          </a:lstStyle>
          <a:p>
            <a:r>
              <a:rPr lang="ru-RU"/>
              <a:t>Заголовок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B63EF1-DCC2-B2B6-BA36-0595F4F6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044F-1BA9-4873-9E76-83B87AB9D6C2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DEFB7C8-C46F-1A25-EF2F-AD812ECEA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17669" y="9534526"/>
            <a:ext cx="5807081" cy="547688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EAB585-77F3-F74F-3AAD-7ED3362C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61975" y="9534526"/>
            <a:ext cx="3078287" cy="547688"/>
          </a:xfrm>
        </p:spPr>
        <p:txBody>
          <a:bodyPr/>
          <a:lstStyle/>
          <a:p>
            <a:fld id="{B2E7D855-69B9-424B-BDB9-FDF01CCE5273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2FF4B5-E46B-55FF-3306-0BC3AA7FC43A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8338" y="359067"/>
            <a:ext cx="3086564" cy="124812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Текст 8">
            <a:extLst>
              <a:ext uri="{FF2B5EF4-FFF2-40B4-BE49-F238E27FC236}">
                <a16:creationId xmlns:a16="http://schemas.microsoft.com/office/drawing/2014/main" id="{CC212A5A-4F94-BCE6-5BB4-CB03D407B1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17670" y="1607345"/>
            <a:ext cx="9322593" cy="7422356"/>
          </a:xfrm>
        </p:spPr>
        <p:txBody>
          <a:bodyPr/>
          <a:lstStyle>
            <a:lvl1pPr marL="0" indent="0">
              <a:buNone/>
              <a:defRPr/>
            </a:lvl1pPr>
            <a:lvl2pPr marL="685800" indent="0">
              <a:buNone/>
              <a:defRPr/>
            </a:lvl2pPr>
            <a:lvl3pPr marL="1371600" indent="0">
              <a:buNone/>
              <a:defRPr/>
            </a:lvl3pPr>
            <a:lvl4pPr marL="2057400" indent="0">
              <a:buNone/>
              <a:defRPr/>
            </a:lvl4pPr>
            <a:lvl5pPr marL="2743200" indent="0">
              <a:buNone/>
              <a:defRPr/>
            </a:lvl5pPr>
          </a:lstStyle>
          <a:p>
            <a:pPr lvl="0"/>
            <a:r>
              <a:rPr lang="ru-RU"/>
              <a:t>Основной текст</a:t>
            </a:r>
          </a:p>
        </p:txBody>
      </p:sp>
    </p:spTree>
    <p:extLst>
      <p:ext uri="{BB962C8B-B14F-4D97-AF65-F5344CB8AC3E}">
        <p14:creationId xmlns:p14="http://schemas.microsoft.com/office/powerpoint/2010/main" val="20492580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извольный макет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80F7A27-E67D-2B4F-15F0-7F9D1F8AEE2F}"/>
              </a:ext>
            </a:extLst>
          </p:cNvPr>
          <p:cNvSpPr/>
          <p:nvPr userDrawn="1"/>
        </p:nvSpPr>
        <p:spPr>
          <a:xfrm>
            <a:off x="2" y="0"/>
            <a:ext cx="5473638" cy="10287000"/>
          </a:xfrm>
          <a:prstGeom prst="rect">
            <a:avLst/>
          </a:prstGeom>
          <a:solidFill>
            <a:srgbClr val="003B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88204-C113-DB24-B19A-000136F3AD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524" y="2849731"/>
            <a:ext cx="4328697" cy="5366552"/>
          </a:xfrm>
        </p:spPr>
        <p:txBody>
          <a:bodyPr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ru-RU"/>
              <a:t>Заголовок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B63EF1-DCC2-B2B6-BA36-0595F4F6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9421" y="9534433"/>
            <a:ext cx="4114800" cy="547688"/>
          </a:xfrm>
        </p:spPr>
        <p:txBody>
          <a:bodyPr/>
          <a:lstStyle/>
          <a:p>
            <a:fld id="{7831044F-1BA9-4873-9E76-83B87AB9D6C2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DEFB7C8-C46F-1A25-EF2F-AD812ECEA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17669" y="9534526"/>
            <a:ext cx="5807081" cy="547688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EAB585-77F3-F74F-3AAD-7ED3362C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61975" y="9534526"/>
            <a:ext cx="3078287" cy="547688"/>
          </a:xfrm>
        </p:spPr>
        <p:txBody>
          <a:bodyPr/>
          <a:lstStyle/>
          <a:p>
            <a:fld id="{B2E7D855-69B9-424B-BDB9-FDF01CCE5273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2FF4B5-E46B-55FF-3306-0BC3AA7FC43A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8338" y="359067"/>
            <a:ext cx="3086564" cy="12481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55756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рисун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80F7A27-E67D-2B4F-15F0-7F9D1F8AEE2F}"/>
              </a:ext>
            </a:extLst>
          </p:cNvPr>
          <p:cNvSpPr/>
          <p:nvPr userDrawn="1"/>
        </p:nvSpPr>
        <p:spPr>
          <a:xfrm>
            <a:off x="1" y="0"/>
            <a:ext cx="7230863" cy="10287000"/>
          </a:xfrm>
          <a:prstGeom prst="rect">
            <a:avLst/>
          </a:prstGeom>
          <a:solidFill>
            <a:srgbClr val="003B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B63EF1-DCC2-B2B6-BA36-0595F4F6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044F-1BA9-4873-9E76-83B87AB9D6C2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DEFB7C8-C46F-1A25-EF2F-AD812ECEA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17669" y="9534526"/>
            <a:ext cx="5807081" cy="547688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EAB585-77F3-F74F-3AAD-7ED3362C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61975" y="9534526"/>
            <a:ext cx="3078287" cy="547688"/>
          </a:xfrm>
        </p:spPr>
        <p:txBody>
          <a:bodyPr/>
          <a:lstStyle/>
          <a:p>
            <a:fld id="{B2E7D855-69B9-424B-BDB9-FDF01CCE5273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2FF4B5-E46B-55FF-3306-0BC3AA7FC43A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8338" y="359067"/>
            <a:ext cx="3086564" cy="1248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07FCE18B-4F5E-D9EC-A3AC-2981240272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17669" y="1607194"/>
            <a:ext cx="9322595" cy="626286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ru-RU"/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91F560E5-30D1-5928-9F95-3465C291C89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17670" y="8136732"/>
            <a:ext cx="9322593" cy="931068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  <a:lvl2pPr marL="685800" indent="0">
              <a:buNone/>
              <a:defRPr/>
            </a:lvl2pPr>
            <a:lvl3pPr marL="1371600" indent="0">
              <a:buNone/>
              <a:defRPr/>
            </a:lvl3pPr>
            <a:lvl4pPr marL="2057400" indent="0">
              <a:buNone/>
              <a:defRPr/>
            </a:lvl4pPr>
            <a:lvl5pPr marL="138113" indent="0">
              <a:buNone/>
              <a:defRPr sz="2400"/>
            </a:lvl5pPr>
          </a:lstStyle>
          <a:p>
            <a:pPr lvl="4"/>
            <a:r>
              <a:rPr lang="ru-RU"/>
              <a:t>Подпись к рисунку/пояснение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66A5952E-FE1D-FC63-1DF6-FFD4E1ECFF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8338" y="2511902"/>
            <a:ext cx="5339919" cy="2560994"/>
          </a:xfrm>
        </p:spPr>
        <p:txBody>
          <a:bodyPr/>
          <a:lstStyle>
            <a:lvl1pPr>
              <a:defRPr sz="5700">
                <a:solidFill>
                  <a:schemeClr val="bg1"/>
                </a:solidFill>
              </a:defRPr>
            </a:lvl1pPr>
          </a:lstStyle>
          <a:p>
            <a:r>
              <a:rPr lang="ru-RU"/>
              <a:t>Заголовок слайда</a:t>
            </a:r>
          </a:p>
        </p:txBody>
      </p:sp>
      <p:sp>
        <p:nvSpPr>
          <p:cNvPr id="17" name="Текст 9">
            <a:extLst>
              <a:ext uri="{FF2B5EF4-FFF2-40B4-BE49-F238E27FC236}">
                <a16:creationId xmlns:a16="http://schemas.microsoft.com/office/drawing/2014/main" id="{0623EDCA-8822-3B25-A1E0-C16540B567C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8336" y="5277683"/>
            <a:ext cx="5339919" cy="3352133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Основной текст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9D23701-ECE2-E8C0-7310-EBCC48E7A0B9}"/>
              </a:ext>
            </a:extLst>
          </p:cNvPr>
          <p:cNvSpPr>
            <a:spLocks/>
          </p:cNvSpPr>
          <p:nvPr userDrawn="1"/>
        </p:nvSpPr>
        <p:spPr>
          <a:xfrm>
            <a:off x="552395" y="2780272"/>
            <a:ext cx="68579" cy="5754983"/>
          </a:xfrm>
          <a:prstGeom prst="rect">
            <a:avLst/>
          </a:prstGeom>
          <a:solidFill>
            <a:srgbClr val="B89506"/>
          </a:solidFill>
          <a:ln>
            <a:solidFill>
              <a:srgbClr val="B8950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/>
          </a:p>
        </p:txBody>
      </p:sp>
    </p:spTree>
    <p:extLst>
      <p:ext uri="{BB962C8B-B14F-4D97-AF65-F5344CB8AC3E}">
        <p14:creationId xmlns:p14="http://schemas.microsoft.com/office/powerpoint/2010/main" val="24627218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рисунковм (во всю высоту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80F7A27-E67D-2B4F-15F0-7F9D1F8AEE2F}"/>
              </a:ext>
            </a:extLst>
          </p:cNvPr>
          <p:cNvSpPr/>
          <p:nvPr userDrawn="1"/>
        </p:nvSpPr>
        <p:spPr>
          <a:xfrm>
            <a:off x="1" y="0"/>
            <a:ext cx="7230863" cy="10287000"/>
          </a:xfrm>
          <a:prstGeom prst="rect">
            <a:avLst/>
          </a:prstGeom>
          <a:solidFill>
            <a:srgbClr val="003B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B63EF1-DCC2-B2B6-BA36-0595F4F6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044F-1BA9-4873-9E76-83B87AB9D6C2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DEFB7C8-C46F-1A25-EF2F-AD812ECEA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17669" y="9534526"/>
            <a:ext cx="5807081" cy="547688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EAB585-77F3-F74F-3AAD-7ED3362C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61975" y="9534526"/>
            <a:ext cx="3078287" cy="547688"/>
          </a:xfrm>
        </p:spPr>
        <p:txBody>
          <a:bodyPr/>
          <a:lstStyle/>
          <a:p>
            <a:fld id="{B2E7D855-69B9-424B-BDB9-FDF01CCE5273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2FF4B5-E46B-55FF-3306-0BC3AA7FC43A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8338" y="359067"/>
            <a:ext cx="3086564" cy="1248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07FCE18B-4F5E-D9EC-A3AC-2981240272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30864" y="0"/>
            <a:ext cx="11057136" cy="10287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ru-RU"/>
              <a:t>Вставка рисунка</a:t>
            </a:r>
          </a:p>
          <a:p>
            <a:endParaRPr lang="ru-RU"/>
          </a:p>
          <a:p>
            <a:endParaRPr lang="ru-RU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5C7609BC-512B-230F-12DD-A45CDFC6B8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8338" y="2511902"/>
            <a:ext cx="5339919" cy="2560994"/>
          </a:xfrm>
        </p:spPr>
        <p:txBody>
          <a:bodyPr/>
          <a:lstStyle>
            <a:lvl1pPr>
              <a:defRPr sz="5700">
                <a:solidFill>
                  <a:schemeClr val="bg1"/>
                </a:solidFill>
              </a:defRPr>
            </a:lvl1pPr>
          </a:lstStyle>
          <a:p>
            <a:r>
              <a:rPr lang="ru-RU"/>
              <a:t>Заголовок слайда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2CA3D6F4-87E4-8A14-6385-CE8129DA69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48336" y="5277683"/>
            <a:ext cx="5339919" cy="3352133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Основной текст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0954D99-8289-2260-BD9A-09096E12886A}"/>
              </a:ext>
            </a:extLst>
          </p:cNvPr>
          <p:cNvSpPr>
            <a:spLocks/>
          </p:cNvSpPr>
          <p:nvPr userDrawn="1"/>
        </p:nvSpPr>
        <p:spPr>
          <a:xfrm>
            <a:off x="552395" y="2780272"/>
            <a:ext cx="68579" cy="5754983"/>
          </a:xfrm>
          <a:prstGeom prst="rect">
            <a:avLst/>
          </a:prstGeom>
          <a:solidFill>
            <a:srgbClr val="B89506"/>
          </a:solidFill>
          <a:ln>
            <a:solidFill>
              <a:srgbClr val="B8950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/>
          </a:p>
        </p:txBody>
      </p:sp>
    </p:spTree>
    <p:extLst>
      <p:ext uri="{BB962C8B-B14F-4D97-AF65-F5344CB8AC3E}">
        <p14:creationId xmlns:p14="http://schemas.microsoft.com/office/powerpoint/2010/main" val="25121118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дву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22614708-2B52-0904-4BA2-2C39171FA338}"/>
              </a:ext>
            </a:extLst>
          </p:cNvPr>
          <p:cNvSpPr/>
          <p:nvPr userDrawn="1"/>
        </p:nvSpPr>
        <p:spPr>
          <a:xfrm>
            <a:off x="12273809" y="5466037"/>
            <a:ext cx="5166804" cy="3383384"/>
          </a:xfrm>
          <a:prstGeom prst="roundRect">
            <a:avLst>
              <a:gd name="adj" fmla="val 604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1771B869-94E7-7B57-6EA4-7BA4BD83879F}"/>
              </a:ext>
            </a:extLst>
          </p:cNvPr>
          <p:cNvSpPr/>
          <p:nvPr userDrawn="1"/>
        </p:nvSpPr>
        <p:spPr>
          <a:xfrm>
            <a:off x="7910004" y="1464817"/>
            <a:ext cx="5166804" cy="3383384"/>
          </a:xfrm>
          <a:prstGeom prst="roundRect">
            <a:avLst>
              <a:gd name="adj" fmla="val 604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80F7A27-E67D-2B4F-15F0-7F9D1F8AEE2F}"/>
              </a:ext>
            </a:extLst>
          </p:cNvPr>
          <p:cNvSpPr/>
          <p:nvPr userDrawn="1"/>
        </p:nvSpPr>
        <p:spPr>
          <a:xfrm>
            <a:off x="1" y="0"/>
            <a:ext cx="7230863" cy="10287000"/>
          </a:xfrm>
          <a:prstGeom prst="rect">
            <a:avLst/>
          </a:prstGeom>
          <a:solidFill>
            <a:srgbClr val="003B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B63EF1-DCC2-B2B6-BA36-0595F4F6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044F-1BA9-4873-9E76-83B87AB9D6C2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DEFB7C8-C46F-1A25-EF2F-AD812ECEA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17669" y="9534526"/>
            <a:ext cx="5807081" cy="547688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EAB585-77F3-F74F-3AAD-7ED3362C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61975" y="9534526"/>
            <a:ext cx="3078287" cy="547688"/>
          </a:xfrm>
        </p:spPr>
        <p:txBody>
          <a:bodyPr/>
          <a:lstStyle/>
          <a:p>
            <a:fld id="{B2E7D855-69B9-424B-BDB9-FDF01CCE5273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2FF4B5-E46B-55FF-3306-0BC3AA7FC43A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8338" y="359067"/>
            <a:ext cx="3086564" cy="1248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5C7609BC-512B-230F-12DD-A45CDFC6B8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8634" y="4290362"/>
            <a:ext cx="5339919" cy="2560994"/>
          </a:xfrm>
        </p:spPr>
        <p:txBody>
          <a:bodyPr/>
          <a:lstStyle>
            <a:lvl1pPr>
              <a:defRPr sz="5700">
                <a:solidFill>
                  <a:schemeClr val="bg1"/>
                </a:solidFill>
              </a:defRPr>
            </a:lvl1pPr>
          </a:lstStyle>
          <a:p>
            <a:r>
              <a:rPr lang="ru-RU"/>
              <a:t>Заголовок слайда</a:t>
            </a:r>
          </a:p>
        </p:txBody>
      </p:sp>
      <p:sp>
        <p:nvSpPr>
          <p:cNvPr id="13" name="Текст 9">
            <a:extLst>
              <a:ext uri="{FF2B5EF4-FFF2-40B4-BE49-F238E27FC236}">
                <a16:creationId xmlns:a16="http://schemas.microsoft.com/office/drawing/2014/main" id="{2CA3D6F4-87E4-8A14-6385-CE8129DA69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266104" y="1611541"/>
            <a:ext cx="4073559" cy="3062855"/>
          </a:xfrm>
        </p:spPr>
        <p:txBody>
          <a:bodyPr anchor="ctr">
            <a:normAutofit/>
          </a:bodyPr>
          <a:lstStyle>
            <a:lvl1pPr marL="0" indent="0">
              <a:buNone/>
              <a:defRPr sz="3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ru-RU"/>
              <a:t>Пояснение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0954D99-8289-2260-BD9A-09096E12886A}"/>
              </a:ext>
            </a:extLst>
          </p:cNvPr>
          <p:cNvSpPr>
            <a:spLocks/>
          </p:cNvSpPr>
          <p:nvPr userDrawn="1"/>
        </p:nvSpPr>
        <p:spPr>
          <a:xfrm>
            <a:off x="552395" y="2780272"/>
            <a:ext cx="68579" cy="5754983"/>
          </a:xfrm>
          <a:prstGeom prst="rect">
            <a:avLst/>
          </a:prstGeom>
          <a:solidFill>
            <a:srgbClr val="B89506"/>
          </a:solidFill>
          <a:ln>
            <a:solidFill>
              <a:srgbClr val="B8950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/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949BFA62-87A7-BDB6-0B71-1B630C9427C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17670" y="1607194"/>
            <a:ext cx="4964906" cy="3067202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9" name="Рисунок 7">
            <a:extLst>
              <a:ext uri="{FF2B5EF4-FFF2-40B4-BE49-F238E27FC236}">
                <a16:creationId xmlns:a16="http://schemas.microsoft.com/office/drawing/2014/main" id="{285A08FD-B127-C52F-58DB-9055383F6B7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2374759" y="5657762"/>
            <a:ext cx="4964906" cy="3067202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CADDCEF4-9577-FE72-B93F-C4A52032C1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17668" y="5662411"/>
            <a:ext cx="4073559" cy="3062855"/>
          </a:xfrm>
        </p:spPr>
        <p:txBody>
          <a:bodyPr anchor="ctr">
            <a:normAutofit/>
          </a:bodyPr>
          <a:lstStyle>
            <a:lvl1pPr marL="0" indent="0">
              <a:buNone/>
              <a:defRPr sz="30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ru-RU"/>
              <a:t>Пояснение</a:t>
            </a:r>
          </a:p>
        </p:txBody>
      </p:sp>
    </p:spTree>
    <p:extLst>
      <p:ext uri="{BB962C8B-B14F-4D97-AF65-F5344CB8AC3E}">
        <p14:creationId xmlns:p14="http://schemas.microsoft.com/office/powerpoint/2010/main" val="11213799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тремя рисунками и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CEB19E61-BF7B-5451-C758-A98DD828282D}"/>
              </a:ext>
            </a:extLst>
          </p:cNvPr>
          <p:cNvSpPr/>
          <p:nvPr userDrawn="1"/>
        </p:nvSpPr>
        <p:spPr>
          <a:xfrm>
            <a:off x="11957996" y="2490014"/>
            <a:ext cx="5166804" cy="3383384"/>
          </a:xfrm>
          <a:prstGeom prst="roundRect">
            <a:avLst>
              <a:gd name="adj" fmla="val 604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C90F06D9-B9DF-CD95-5509-B12963A3C5FC}"/>
              </a:ext>
            </a:extLst>
          </p:cNvPr>
          <p:cNvSpPr/>
          <p:nvPr userDrawn="1"/>
        </p:nvSpPr>
        <p:spPr>
          <a:xfrm>
            <a:off x="6587673" y="2490014"/>
            <a:ext cx="5166804" cy="3383384"/>
          </a:xfrm>
          <a:prstGeom prst="roundRect">
            <a:avLst>
              <a:gd name="adj" fmla="val 604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F0BAE228-9E3A-13A7-FECC-56CDE47284BA}"/>
              </a:ext>
            </a:extLst>
          </p:cNvPr>
          <p:cNvSpPr/>
          <p:nvPr userDrawn="1"/>
        </p:nvSpPr>
        <p:spPr>
          <a:xfrm>
            <a:off x="1217349" y="2496512"/>
            <a:ext cx="5166804" cy="3383384"/>
          </a:xfrm>
          <a:prstGeom prst="roundRect">
            <a:avLst>
              <a:gd name="adj" fmla="val 6040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423D96-9D27-1D49-148E-3B4C005F41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299" y="547688"/>
            <a:ext cx="12278459" cy="1385288"/>
          </a:xfrm>
        </p:spPr>
        <p:txBody>
          <a:bodyPr/>
          <a:lstStyle>
            <a:lvl1pPr>
              <a:defRPr sz="57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ru-RU"/>
              <a:t>Заголовок слайда в одну или две строки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AE6129-002C-903B-E00C-FC4DBCF9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044F-1BA9-4873-9E76-83B87AB9D6C2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8E0AD0C-02D9-EE85-4361-6D509BA15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02417A9-4B5D-801A-2F26-C2656AE9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855-69B9-424B-BDB9-FDF01CCE527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01871660-6862-E236-9447-C5180770A5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57300" y="6100949"/>
            <a:ext cx="15773400" cy="3021621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bg2">
                    <a:lumMod val="25000"/>
                  </a:schemeClr>
                </a:solidFill>
              </a:defRPr>
            </a:lvl1pPr>
            <a:lvl2pPr marL="6858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 marL="13716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20574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27432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ru-RU"/>
              <a:t>Основной текст</a:t>
            </a:r>
          </a:p>
        </p:txBody>
      </p:sp>
      <p:sp>
        <p:nvSpPr>
          <p:cNvPr id="14" name="Рисунок 9">
            <a:extLst>
              <a:ext uri="{FF2B5EF4-FFF2-40B4-BE49-F238E27FC236}">
                <a16:creationId xmlns:a16="http://schemas.microsoft.com/office/drawing/2014/main" id="{BBAAA8C6-DA60-88FD-25CC-882E7A76BB9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64717" y="2650310"/>
            <a:ext cx="4872069" cy="3075789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15" name="Рисунок 9">
            <a:extLst>
              <a:ext uri="{FF2B5EF4-FFF2-40B4-BE49-F238E27FC236}">
                <a16:creationId xmlns:a16="http://schemas.microsoft.com/office/drawing/2014/main" id="{054DB894-3771-110F-D451-E2245238AED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35041" y="2650310"/>
            <a:ext cx="4872069" cy="3075789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16" name="Рисунок 9">
            <a:extLst>
              <a:ext uri="{FF2B5EF4-FFF2-40B4-BE49-F238E27FC236}">
                <a16:creationId xmlns:a16="http://schemas.microsoft.com/office/drawing/2014/main" id="{E6B20314-B390-87C8-8519-F82B2A3309E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2105363" y="2652368"/>
            <a:ext cx="4872069" cy="3075789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0461BCA-BA8F-A504-7C21-AB7D257F8966}"/>
              </a:ext>
            </a:extLst>
          </p:cNvPr>
          <p:cNvCxnSpPr>
            <a:cxnSpLocks/>
          </p:cNvCxnSpPr>
          <p:nvPr userDrawn="1"/>
        </p:nvCxnSpPr>
        <p:spPr>
          <a:xfrm>
            <a:off x="13804655" y="539379"/>
            <a:ext cx="0" cy="1393596"/>
          </a:xfrm>
          <a:prstGeom prst="line">
            <a:avLst/>
          </a:prstGeom>
          <a:ln w="38100">
            <a:solidFill>
              <a:srgbClr val="003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 descr="Изображение выглядит как текст, логотип, Шрифт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D24A8A83-8023-9AF6-EF95-447DFE1D4B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73549" y="355806"/>
            <a:ext cx="2957151" cy="174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2508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кап_ноутбу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80F7A27-E67D-2B4F-15F0-7F9D1F8AEE2F}"/>
              </a:ext>
            </a:extLst>
          </p:cNvPr>
          <p:cNvSpPr/>
          <p:nvPr userDrawn="1"/>
        </p:nvSpPr>
        <p:spPr>
          <a:xfrm>
            <a:off x="-1" y="0"/>
            <a:ext cx="9960746" cy="10287000"/>
          </a:xfrm>
          <a:prstGeom prst="rect">
            <a:avLst/>
          </a:prstGeom>
          <a:solidFill>
            <a:srgbClr val="003B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88204-C113-DB24-B19A-000136F3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665" y="2377718"/>
            <a:ext cx="5339919" cy="2560994"/>
          </a:xfrm>
        </p:spPr>
        <p:txBody>
          <a:bodyPr/>
          <a:lstStyle>
            <a:lvl1pPr>
              <a:defRPr sz="57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B63EF1-DCC2-B2B6-BA36-0595F4F6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044F-1BA9-4873-9E76-83B87AB9D6C2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DEFB7C8-C46F-1A25-EF2F-AD812ECEA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17669" y="9534526"/>
            <a:ext cx="5807081" cy="547688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EAB585-77F3-F74F-3AAD-7ED3362C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61975" y="9534526"/>
            <a:ext cx="3078287" cy="547688"/>
          </a:xfrm>
        </p:spPr>
        <p:txBody>
          <a:bodyPr/>
          <a:lstStyle/>
          <a:p>
            <a:fld id="{B2E7D855-69B9-424B-BDB9-FDF01CCE5273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2FF4B5-E46B-55FF-3306-0BC3AA7FC43A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8338" y="359067"/>
            <a:ext cx="3086564" cy="1248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Текст 9">
            <a:extLst>
              <a:ext uri="{FF2B5EF4-FFF2-40B4-BE49-F238E27FC236}">
                <a16:creationId xmlns:a16="http://schemas.microsoft.com/office/drawing/2014/main" id="{4E2FFA0D-5B9D-47E8-0E5C-ABC699C2C4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84663" y="5143499"/>
            <a:ext cx="5339919" cy="3352133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Основной текст</a:t>
            </a:r>
          </a:p>
        </p:txBody>
      </p:sp>
      <p:pic>
        <p:nvPicPr>
          <p:cNvPr id="1032" name="Picture 8" descr="Picture background">
            <a:extLst>
              <a:ext uri="{FF2B5EF4-FFF2-40B4-BE49-F238E27FC236}">
                <a16:creationId xmlns:a16="http://schemas.microsoft.com/office/drawing/2014/main" id="{71F92C2C-042F-DFAE-9701-205568A964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43742" y="2305527"/>
            <a:ext cx="10334045" cy="6862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0149B039-29D3-F51D-5DE9-28B12EC4BFD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589169" y="2690813"/>
            <a:ext cx="7656968" cy="477974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ru-RU"/>
              <a:t>Вставка рисунка</a:t>
            </a:r>
          </a:p>
          <a:p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6FE1B72-1389-7C3A-763F-C2EF0466D3A7}"/>
              </a:ext>
            </a:extLst>
          </p:cNvPr>
          <p:cNvSpPr>
            <a:spLocks/>
          </p:cNvSpPr>
          <p:nvPr userDrawn="1"/>
        </p:nvSpPr>
        <p:spPr>
          <a:xfrm>
            <a:off x="1188722" y="2646088"/>
            <a:ext cx="68579" cy="5754983"/>
          </a:xfrm>
          <a:prstGeom prst="rect">
            <a:avLst/>
          </a:prstGeom>
          <a:solidFill>
            <a:srgbClr val="B89506"/>
          </a:solidFill>
          <a:ln>
            <a:solidFill>
              <a:srgbClr val="B8950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/>
          </a:p>
        </p:txBody>
      </p:sp>
    </p:spTree>
    <p:extLst>
      <p:ext uri="{BB962C8B-B14F-4D97-AF65-F5344CB8AC3E}">
        <p14:creationId xmlns:p14="http://schemas.microsoft.com/office/powerpoint/2010/main" val="40320921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кап_смартфон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4A9BF93F-F20C-87BE-C509-303E313989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30413" y="501194"/>
            <a:ext cx="4589853" cy="903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Рисунок 8">
            <a:extLst>
              <a:ext uri="{FF2B5EF4-FFF2-40B4-BE49-F238E27FC236}">
                <a16:creationId xmlns:a16="http://schemas.microsoft.com/office/drawing/2014/main" id="{392F6AB0-9929-085A-17EA-E8D72D4AD32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914399" y="1291381"/>
            <a:ext cx="3621882" cy="7123007"/>
          </a:xfrm>
          <a:prstGeom prst="roundRect">
            <a:avLst>
              <a:gd name="adj" fmla="val 5269"/>
            </a:avLst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80F7A27-E67D-2B4F-15F0-7F9D1F8AEE2F}"/>
              </a:ext>
            </a:extLst>
          </p:cNvPr>
          <p:cNvSpPr/>
          <p:nvPr userDrawn="1"/>
        </p:nvSpPr>
        <p:spPr>
          <a:xfrm>
            <a:off x="-1" y="0"/>
            <a:ext cx="11585361" cy="10287000"/>
          </a:xfrm>
          <a:prstGeom prst="rect">
            <a:avLst/>
          </a:prstGeom>
          <a:solidFill>
            <a:srgbClr val="003B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88204-C113-DB24-B19A-000136F3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663" y="2377718"/>
            <a:ext cx="8735628" cy="2560994"/>
          </a:xfrm>
        </p:spPr>
        <p:txBody>
          <a:bodyPr/>
          <a:lstStyle>
            <a:lvl1pPr>
              <a:defRPr sz="57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B63EF1-DCC2-B2B6-BA36-0595F4F6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044F-1BA9-4873-9E76-83B87AB9D6C2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DEFB7C8-C46F-1A25-EF2F-AD812ECEA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17669" y="9534526"/>
            <a:ext cx="5807081" cy="547688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EAB585-77F3-F74F-3AAD-7ED3362C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61975" y="9534526"/>
            <a:ext cx="3078287" cy="547688"/>
          </a:xfrm>
        </p:spPr>
        <p:txBody>
          <a:bodyPr/>
          <a:lstStyle/>
          <a:p>
            <a:fld id="{B2E7D855-69B9-424B-BDB9-FDF01CCE5273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2FF4B5-E46B-55FF-3306-0BC3AA7FC43A}"/>
              </a:ext>
            </a:extLst>
          </p:cNvPr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8338" y="359067"/>
            <a:ext cx="3086564" cy="1248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Текст 9">
            <a:extLst>
              <a:ext uri="{FF2B5EF4-FFF2-40B4-BE49-F238E27FC236}">
                <a16:creationId xmlns:a16="http://schemas.microsoft.com/office/drawing/2014/main" id="{4E2FFA0D-5B9D-47E8-0E5C-ABC699C2C4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84662" y="5143499"/>
            <a:ext cx="8735627" cy="3352133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Основной текст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6FE1B72-1389-7C3A-763F-C2EF0466D3A7}"/>
              </a:ext>
            </a:extLst>
          </p:cNvPr>
          <p:cNvSpPr>
            <a:spLocks/>
          </p:cNvSpPr>
          <p:nvPr userDrawn="1"/>
        </p:nvSpPr>
        <p:spPr>
          <a:xfrm>
            <a:off x="1188722" y="2646088"/>
            <a:ext cx="68579" cy="5754983"/>
          </a:xfrm>
          <a:prstGeom prst="rect">
            <a:avLst/>
          </a:prstGeom>
          <a:solidFill>
            <a:srgbClr val="B89506"/>
          </a:solidFill>
          <a:ln>
            <a:solidFill>
              <a:srgbClr val="B8950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/>
          </a:p>
        </p:txBody>
      </p:sp>
    </p:spTree>
    <p:extLst>
      <p:ext uri="{BB962C8B-B14F-4D97-AF65-F5344CB8AC3E}">
        <p14:creationId xmlns:p14="http://schemas.microsoft.com/office/powerpoint/2010/main" val="6071379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кап_смартфон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80F7A27-E67D-2B4F-15F0-7F9D1F8AEE2F}"/>
              </a:ext>
            </a:extLst>
          </p:cNvPr>
          <p:cNvSpPr/>
          <p:nvPr userDrawn="1"/>
        </p:nvSpPr>
        <p:spPr>
          <a:xfrm>
            <a:off x="-2" y="0"/>
            <a:ext cx="9254973" cy="10287000"/>
          </a:xfrm>
          <a:prstGeom prst="rect">
            <a:avLst/>
          </a:prstGeom>
          <a:solidFill>
            <a:srgbClr val="003B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B88204-C113-DB24-B19A-000136F3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663" y="2377718"/>
            <a:ext cx="6433005" cy="2560994"/>
          </a:xfrm>
        </p:spPr>
        <p:txBody>
          <a:bodyPr/>
          <a:lstStyle>
            <a:lvl1pPr>
              <a:defRPr sz="57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B63EF1-DCC2-B2B6-BA36-0595F4F6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044F-1BA9-4873-9E76-83B87AB9D6C2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DEFB7C8-C46F-1A25-EF2F-AD812ECEA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17669" y="9534526"/>
            <a:ext cx="5807081" cy="547688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EAB585-77F3-F74F-3AAD-7ED3362C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61975" y="9534526"/>
            <a:ext cx="3078287" cy="547688"/>
          </a:xfrm>
        </p:spPr>
        <p:txBody>
          <a:bodyPr/>
          <a:lstStyle/>
          <a:p>
            <a:fld id="{B2E7D855-69B9-424B-BDB9-FDF01CCE5273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2FF4B5-E46B-55FF-3306-0BC3AA7FC43A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8338" y="359067"/>
            <a:ext cx="3086564" cy="1248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Текст 9">
            <a:extLst>
              <a:ext uri="{FF2B5EF4-FFF2-40B4-BE49-F238E27FC236}">
                <a16:creationId xmlns:a16="http://schemas.microsoft.com/office/drawing/2014/main" id="{4E2FFA0D-5B9D-47E8-0E5C-ABC699C2C46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84663" y="5143499"/>
            <a:ext cx="6433005" cy="3352133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Основной текст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6FE1B72-1389-7C3A-763F-C2EF0466D3A7}"/>
              </a:ext>
            </a:extLst>
          </p:cNvPr>
          <p:cNvSpPr>
            <a:spLocks/>
          </p:cNvSpPr>
          <p:nvPr userDrawn="1"/>
        </p:nvSpPr>
        <p:spPr>
          <a:xfrm>
            <a:off x="1188722" y="2646088"/>
            <a:ext cx="68579" cy="5754983"/>
          </a:xfrm>
          <a:prstGeom prst="rect">
            <a:avLst/>
          </a:prstGeom>
          <a:solidFill>
            <a:srgbClr val="B89506"/>
          </a:solidFill>
          <a:ln>
            <a:solidFill>
              <a:srgbClr val="B8950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/>
          </a:p>
        </p:txBody>
      </p:sp>
      <p:pic>
        <p:nvPicPr>
          <p:cNvPr id="11" name="Picture 4" descr="Picture background">
            <a:extLst>
              <a:ext uri="{FF2B5EF4-FFF2-40B4-BE49-F238E27FC236}">
                <a16:creationId xmlns:a16="http://schemas.microsoft.com/office/drawing/2014/main" id="{CEA102FC-8924-5E8C-6DBD-2885598BC50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10859512" y="590074"/>
            <a:ext cx="4835822" cy="9517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E0474F32-3576-95CB-36EE-856B4CC6847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48186" y="3435173"/>
            <a:ext cx="7538229" cy="3795689"/>
          </a:xfrm>
          <a:prstGeom prst="roundRect">
            <a:avLst>
              <a:gd name="adj" fmla="val 3957"/>
            </a:avLst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265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и три пун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58AF251B-79A2-1B7A-274B-8564239C8EB1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722326"/>
            <a:ext cx="18288000" cy="14288"/>
          </a:xfrm>
          <a:prstGeom prst="line">
            <a:avLst/>
          </a:prstGeom>
          <a:ln w="28575">
            <a:solidFill>
              <a:srgbClr val="003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76624-F560-CE88-C24A-0CC1C48BE2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87663" y="3344153"/>
            <a:ext cx="13143390" cy="1385288"/>
          </a:xfrm>
        </p:spPr>
        <p:txBody>
          <a:bodyPr/>
          <a:lstStyle>
            <a:lvl1pPr>
              <a:defRPr sz="5700"/>
            </a:lvl1pPr>
          </a:lstStyle>
          <a:p>
            <a:r>
              <a:rPr lang="ru-RU"/>
              <a:t>Заголовок слайда в одну или две строки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5C9C8B6-A8A2-ADF4-D35E-59A7C625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044F-1BA9-4873-9E76-83B87AB9D6C2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1C9C23B-AF05-7D9F-CA26-847DA1EF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291215-6329-B148-AD36-73E6062D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855-69B9-424B-BDB9-FDF01CCE527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7077FD72-8DE6-CEA4-3A27-D69CE72DCB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8288000" cy="3076575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r>
              <a:rPr lang="ru-RU"/>
              <a:t>Вставка рисунка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343AF0E3-4427-0824-04E0-DFBECC6403EE}"/>
              </a:ext>
            </a:extLst>
          </p:cNvPr>
          <p:cNvCxnSpPr>
            <a:cxnSpLocks/>
          </p:cNvCxnSpPr>
          <p:nvPr userDrawn="1"/>
        </p:nvCxnSpPr>
        <p:spPr>
          <a:xfrm>
            <a:off x="4008270" y="3344153"/>
            <a:ext cx="0" cy="1393596"/>
          </a:xfrm>
          <a:prstGeom prst="line">
            <a:avLst/>
          </a:prstGeom>
          <a:ln w="38100">
            <a:solidFill>
              <a:srgbClr val="003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E562C564-C02E-FE74-546F-C41FAA937171}"/>
              </a:ext>
            </a:extLst>
          </p:cNvPr>
          <p:cNvSpPr/>
          <p:nvPr userDrawn="1"/>
        </p:nvSpPr>
        <p:spPr>
          <a:xfrm>
            <a:off x="2121346" y="5722204"/>
            <a:ext cx="2014538" cy="20145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B8950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E31B531-F574-A3E8-ACA8-A60791CA1B3E}"/>
              </a:ext>
            </a:extLst>
          </p:cNvPr>
          <p:cNvSpPr/>
          <p:nvPr userDrawn="1"/>
        </p:nvSpPr>
        <p:spPr>
          <a:xfrm>
            <a:off x="8300689" y="5722202"/>
            <a:ext cx="2014538" cy="20145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B8950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9FD8BD6-A65F-2A20-FA04-CA02D2D21D96}"/>
              </a:ext>
            </a:extLst>
          </p:cNvPr>
          <p:cNvSpPr/>
          <p:nvPr userDrawn="1"/>
        </p:nvSpPr>
        <p:spPr>
          <a:xfrm>
            <a:off x="14494319" y="5722202"/>
            <a:ext cx="2014538" cy="20145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B8950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85FBAA1A-C247-3C37-999F-E2D1D432640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49658" y="5880993"/>
            <a:ext cx="1758612" cy="16960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ru-RU"/>
              <a:t>Иконка</a:t>
            </a:r>
          </a:p>
        </p:txBody>
      </p:sp>
      <p:sp>
        <p:nvSpPr>
          <p:cNvPr id="18" name="Рисунок 16">
            <a:extLst>
              <a:ext uri="{FF2B5EF4-FFF2-40B4-BE49-F238E27FC236}">
                <a16:creationId xmlns:a16="http://schemas.microsoft.com/office/drawing/2014/main" id="{9278CC5E-F6F4-E5B3-3377-89902DA067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28650" y="5869898"/>
            <a:ext cx="1758612" cy="16960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ru-RU"/>
              <a:t>Иконка</a:t>
            </a:r>
          </a:p>
        </p:txBody>
      </p:sp>
      <p:sp>
        <p:nvSpPr>
          <p:cNvPr id="19" name="Рисунок 16">
            <a:extLst>
              <a:ext uri="{FF2B5EF4-FFF2-40B4-BE49-F238E27FC236}">
                <a16:creationId xmlns:a16="http://schemas.microsoft.com/office/drawing/2014/main" id="{AAD29E9F-44DA-2C2B-6161-1891ED77E23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622281" y="5869898"/>
            <a:ext cx="1758612" cy="16960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ru-RU"/>
              <a:t>Иконка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626F28C3-73D0-71C2-8E23-BF3539103A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71348" y="7858484"/>
            <a:ext cx="3062565" cy="559593"/>
          </a:xfrm>
        </p:spPr>
        <p:txBody>
          <a:bodyPr>
            <a:noAutofit/>
          </a:bodyPr>
          <a:lstStyle>
            <a:lvl1pPr marL="0" indent="0" algn="ctr">
              <a:buNone/>
              <a:defRPr sz="2700"/>
            </a:lvl1pPr>
          </a:lstStyle>
          <a:p>
            <a:pPr lvl="0"/>
            <a:r>
              <a:rPr lang="ru-RU"/>
              <a:t>Подпись</a:t>
            </a:r>
          </a:p>
        </p:txBody>
      </p:sp>
      <p:sp>
        <p:nvSpPr>
          <p:cNvPr id="22" name="Текст 20">
            <a:extLst>
              <a:ext uri="{FF2B5EF4-FFF2-40B4-BE49-F238E27FC236}">
                <a16:creationId xmlns:a16="http://schemas.microsoft.com/office/drawing/2014/main" id="{E9A58DE8-FE1A-E169-E62F-4505ED1B35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76674" y="7858484"/>
            <a:ext cx="3062565" cy="559593"/>
          </a:xfrm>
        </p:spPr>
        <p:txBody>
          <a:bodyPr>
            <a:noAutofit/>
          </a:bodyPr>
          <a:lstStyle>
            <a:lvl1pPr marL="0" indent="0" algn="ctr">
              <a:buNone/>
              <a:defRPr sz="2700"/>
            </a:lvl1pPr>
          </a:lstStyle>
          <a:p>
            <a:pPr lvl="0"/>
            <a:r>
              <a:rPr lang="ru-RU"/>
              <a:t>Подпись</a:t>
            </a:r>
          </a:p>
        </p:txBody>
      </p:sp>
      <p:sp>
        <p:nvSpPr>
          <p:cNvPr id="23" name="Текст 20">
            <a:extLst>
              <a:ext uri="{FF2B5EF4-FFF2-40B4-BE49-F238E27FC236}">
                <a16:creationId xmlns:a16="http://schemas.microsoft.com/office/drawing/2014/main" id="{3BCB1E2F-79CB-23C0-E61D-366CADF53D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981999" y="7858484"/>
            <a:ext cx="3062565" cy="559593"/>
          </a:xfrm>
        </p:spPr>
        <p:txBody>
          <a:bodyPr>
            <a:noAutofit/>
          </a:bodyPr>
          <a:lstStyle>
            <a:lvl1pPr marL="0" indent="0" algn="ctr">
              <a:buNone/>
              <a:defRPr sz="2700"/>
            </a:lvl1pPr>
          </a:lstStyle>
          <a:p>
            <a:pPr lvl="0"/>
            <a:r>
              <a:rPr lang="ru-RU"/>
              <a:t>Подпись</a:t>
            </a:r>
          </a:p>
        </p:txBody>
      </p:sp>
      <p:pic>
        <p:nvPicPr>
          <p:cNvPr id="6" name="Рисунок 5" descr="Изображение выглядит как текст, логотип, Шрифт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4131CFF8-046A-2DBE-CAFA-6008445E16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948" y="3235365"/>
            <a:ext cx="2957151" cy="174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3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FCAED5B-326F-50DC-CB2C-01FFEA93190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48254" y="1785601"/>
            <a:ext cx="6714392" cy="6715798"/>
          </a:xfrm>
          <a:custGeom>
            <a:avLst/>
            <a:gdLst>
              <a:gd name="connsiteX0" fmla="*/ 3357196 w 6714392"/>
              <a:gd name="connsiteY0" fmla="*/ 0 h 6715798"/>
              <a:gd name="connsiteX1" fmla="*/ 6714392 w 6714392"/>
              <a:gd name="connsiteY1" fmla="*/ 3357899 h 6715798"/>
              <a:gd name="connsiteX2" fmla="*/ 3357196 w 6714392"/>
              <a:gd name="connsiteY2" fmla="*/ 6715798 h 6715798"/>
              <a:gd name="connsiteX3" fmla="*/ 0 w 6714392"/>
              <a:gd name="connsiteY3" fmla="*/ 3357899 h 6715798"/>
              <a:gd name="connsiteX4" fmla="*/ 3357196 w 6714392"/>
              <a:gd name="connsiteY4" fmla="*/ 0 h 6715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4392" h="6715798">
                <a:moveTo>
                  <a:pt x="3357196" y="0"/>
                </a:moveTo>
                <a:cubicBezTo>
                  <a:pt x="5211324" y="0"/>
                  <a:pt x="6714392" y="1503383"/>
                  <a:pt x="6714392" y="3357899"/>
                </a:cubicBezTo>
                <a:cubicBezTo>
                  <a:pt x="6714392" y="5212415"/>
                  <a:pt x="5211324" y="6715798"/>
                  <a:pt x="3357196" y="6715798"/>
                </a:cubicBezTo>
                <a:cubicBezTo>
                  <a:pt x="1503068" y="6715798"/>
                  <a:pt x="0" y="5212415"/>
                  <a:pt x="0" y="3357899"/>
                </a:cubicBezTo>
                <a:cubicBezTo>
                  <a:pt x="0" y="1503383"/>
                  <a:pt x="1503068" y="0"/>
                  <a:pt x="335719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B0D183-FFC0-42C4-9109-3C4CD88750EE}"/>
              </a:ext>
            </a:extLst>
          </p:cNvPr>
          <p:cNvSpPr/>
          <p:nvPr userDrawn="1"/>
        </p:nvSpPr>
        <p:spPr>
          <a:xfrm>
            <a:off x="827088" y="794476"/>
            <a:ext cx="708152" cy="180327"/>
          </a:xfrm>
          <a:custGeom>
            <a:avLst/>
            <a:gdLst/>
            <a:ahLst/>
            <a:cxnLst/>
            <a:rect l="l" t="t" r="r" b="b"/>
            <a:pathLst>
              <a:path w="961453" h="244831">
                <a:moveTo>
                  <a:pt x="841096" y="30861"/>
                </a:moveTo>
                <a:cubicBezTo>
                  <a:pt x="824179" y="30861"/>
                  <a:pt x="809263" y="34748"/>
                  <a:pt x="796347" y="42520"/>
                </a:cubicBezTo>
                <a:cubicBezTo>
                  <a:pt x="783431" y="50292"/>
                  <a:pt x="773259" y="61037"/>
                  <a:pt x="765829" y="74753"/>
                </a:cubicBezTo>
                <a:cubicBezTo>
                  <a:pt x="758399" y="88469"/>
                  <a:pt x="754685" y="104242"/>
                  <a:pt x="754685" y="122073"/>
                </a:cubicBezTo>
                <a:cubicBezTo>
                  <a:pt x="754685" y="135332"/>
                  <a:pt x="756799" y="147619"/>
                  <a:pt x="761028" y="158935"/>
                </a:cubicBezTo>
                <a:cubicBezTo>
                  <a:pt x="765257" y="170250"/>
                  <a:pt x="771201" y="179966"/>
                  <a:pt x="778859" y="188081"/>
                </a:cubicBezTo>
                <a:cubicBezTo>
                  <a:pt x="786517" y="196196"/>
                  <a:pt x="795661" y="202540"/>
                  <a:pt x="806291" y="207112"/>
                </a:cubicBezTo>
                <a:cubicBezTo>
                  <a:pt x="816921" y="211684"/>
                  <a:pt x="828523" y="213970"/>
                  <a:pt x="841096" y="213970"/>
                </a:cubicBezTo>
                <a:cubicBezTo>
                  <a:pt x="858241" y="213970"/>
                  <a:pt x="873271" y="210027"/>
                  <a:pt x="886187" y="202140"/>
                </a:cubicBezTo>
                <a:cubicBezTo>
                  <a:pt x="899103" y="194253"/>
                  <a:pt x="909333" y="183395"/>
                  <a:pt x="916876" y="169565"/>
                </a:cubicBezTo>
                <a:cubicBezTo>
                  <a:pt x="924420" y="155734"/>
                  <a:pt x="928192" y="139904"/>
                  <a:pt x="928192" y="122073"/>
                </a:cubicBezTo>
                <a:cubicBezTo>
                  <a:pt x="928192" y="108814"/>
                  <a:pt x="926020" y="96641"/>
                  <a:pt x="921677" y="85554"/>
                </a:cubicBezTo>
                <a:cubicBezTo>
                  <a:pt x="917334" y="74467"/>
                  <a:pt x="911276" y="64809"/>
                  <a:pt x="903503" y="56579"/>
                </a:cubicBezTo>
                <a:cubicBezTo>
                  <a:pt x="895731" y="48349"/>
                  <a:pt x="886587" y="42006"/>
                  <a:pt x="876071" y="37548"/>
                </a:cubicBezTo>
                <a:cubicBezTo>
                  <a:pt x="865556" y="33090"/>
                  <a:pt x="853897" y="30861"/>
                  <a:pt x="841096" y="30861"/>
                </a:cubicBezTo>
                <a:close/>
                <a:moveTo>
                  <a:pt x="298171" y="30861"/>
                </a:moveTo>
                <a:cubicBezTo>
                  <a:pt x="281254" y="30861"/>
                  <a:pt x="266338" y="34748"/>
                  <a:pt x="253422" y="42520"/>
                </a:cubicBezTo>
                <a:cubicBezTo>
                  <a:pt x="240506" y="50292"/>
                  <a:pt x="230334" y="61037"/>
                  <a:pt x="222904" y="74753"/>
                </a:cubicBezTo>
                <a:cubicBezTo>
                  <a:pt x="215474" y="88469"/>
                  <a:pt x="211760" y="104242"/>
                  <a:pt x="211760" y="122073"/>
                </a:cubicBezTo>
                <a:cubicBezTo>
                  <a:pt x="211760" y="135332"/>
                  <a:pt x="213874" y="147619"/>
                  <a:pt x="218103" y="158935"/>
                </a:cubicBezTo>
                <a:cubicBezTo>
                  <a:pt x="222333" y="170250"/>
                  <a:pt x="228276" y="179966"/>
                  <a:pt x="235934" y="188081"/>
                </a:cubicBezTo>
                <a:cubicBezTo>
                  <a:pt x="243592" y="196196"/>
                  <a:pt x="252736" y="202540"/>
                  <a:pt x="263366" y="207112"/>
                </a:cubicBezTo>
                <a:cubicBezTo>
                  <a:pt x="273996" y="211684"/>
                  <a:pt x="285598" y="213970"/>
                  <a:pt x="298171" y="213970"/>
                </a:cubicBezTo>
                <a:cubicBezTo>
                  <a:pt x="315316" y="213970"/>
                  <a:pt x="330346" y="210027"/>
                  <a:pt x="343262" y="202140"/>
                </a:cubicBezTo>
                <a:cubicBezTo>
                  <a:pt x="356178" y="194253"/>
                  <a:pt x="366408" y="183395"/>
                  <a:pt x="373951" y="169565"/>
                </a:cubicBezTo>
                <a:cubicBezTo>
                  <a:pt x="381495" y="155734"/>
                  <a:pt x="385267" y="139904"/>
                  <a:pt x="385267" y="122073"/>
                </a:cubicBezTo>
                <a:cubicBezTo>
                  <a:pt x="385267" y="108814"/>
                  <a:pt x="383095" y="96641"/>
                  <a:pt x="378752" y="85554"/>
                </a:cubicBezTo>
                <a:cubicBezTo>
                  <a:pt x="374409" y="74467"/>
                  <a:pt x="368351" y="64809"/>
                  <a:pt x="360578" y="56579"/>
                </a:cubicBezTo>
                <a:cubicBezTo>
                  <a:pt x="352806" y="48349"/>
                  <a:pt x="343662" y="42006"/>
                  <a:pt x="333146" y="37548"/>
                </a:cubicBezTo>
                <a:cubicBezTo>
                  <a:pt x="322631" y="33090"/>
                  <a:pt x="310972" y="30861"/>
                  <a:pt x="298171" y="30861"/>
                </a:cubicBezTo>
                <a:close/>
                <a:moveTo>
                  <a:pt x="0" y="3429"/>
                </a:moveTo>
                <a:lnTo>
                  <a:pt x="32233" y="3429"/>
                </a:lnTo>
                <a:lnTo>
                  <a:pt x="32233" y="211913"/>
                </a:lnTo>
                <a:lnTo>
                  <a:pt x="149504" y="211913"/>
                </a:lnTo>
                <a:lnTo>
                  <a:pt x="149504" y="241402"/>
                </a:lnTo>
                <a:lnTo>
                  <a:pt x="32233" y="241402"/>
                </a:lnTo>
                <a:lnTo>
                  <a:pt x="21946" y="241402"/>
                </a:lnTo>
                <a:lnTo>
                  <a:pt x="0" y="241402"/>
                </a:lnTo>
                <a:close/>
                <a:moveTo>
                  <a:pt x="841096" y="0"/>
                </a:moveTo>
                <a:cubicBezTo>
                  <a:pt x="858012" y="0"/>
                  <a:pt x="873728" y="3087"/>
                  <a:pt x="888244" y="9259"/>
                </a:cubicBezTo>
                <a:cubicBezTo>
                  <a:pt x="902760" y="15431"/>
                  <a:pt x="915505" y="24118"/>
                  <a:pt x="926478" y="35319"/>
                </a:cubicBezTo>
                <a:cubicBezTo>
                  <a:pt x="937450" y="46521"/>
                  <a:pt x="946023" y="59551"/>
                  <a:pt x="952195" y="74410"/>
                </a:cubicBezTo>
                <a:cubicBezTo>
                  <a:pt x="958367" y="89269"/>
                  <a:pt x="961453" y="105271"/>
                  <a:pt x="961453" y="122416"/>
                </a:cubicBezTo>
                <a:cubicBezTo>
                  <a:pt x="961453" y="139332"/>
                  <a:pt x="958367" y="155220"/>
                  <a:pt x="952195" y="170079"/>
                </a:cubicBezTo>
                <a:cubicBezTo>
                  <a:pt x="946023" y="184938"/>
                  <a:pt x="937508" y="197968"/>
                  <a:pt x="926649" y="209169"/>
                </a:cubicBezTo>
                <a:cubicBezTo>
                  <a:pt x="915791" y="220371"/>
                  <a:pt x="903103" y="229115"/>
                  <a:pt x="888587" y="235401"/>
                </a:cubicBezTo>
                <a:cubicBezTo>
                  <a:pt x="874071" y="241688"/>
                  <a:pt x="858469" y="244831"/>
                  <a:pt x="841781" y="244831"/>
                </a:cubicBezTo>
                <a:cubicBezTo>
                  <a:pt x="824865" y="244831"/>
                  <a:pt x="809092" y="241688"/>
                  <a:pt x="794461" y="235401"/>
                </a:cubicBezTo>
                <a:cubicBezTo>
                  <a:pt x="779831" y="229115"/>
                  <a:pt x="767029" y="220314"/>
                  <a:pt x="756056" y="208998"/>
                </a:cubicBezTo>
                <a:cubicBezTo>
                  <a:pt x="745084" y="197682"/>
                  <a:pt x="736568" y="184595"/>
                  <a:pt x="730510" y="169736"/>
                </a:cubicBezTo>
                <a:cubicBezTo>
                  <a:pt x="724452" y="154877"/>
                  <a:pt x="721423" y="138989"/>
                  <a:pt x="721423" y="122073"/>
                </a:cubicBezTo>
                <a:cubicBezTo>
                  <a:pt x="721423" y="104928"/>
                  <a:pt x="724452" y="88983"/>
                  <a:pt x="730510" y="74238"/>
                </a:cubicBezTo>
                <a:cubicBezTo>
                  <a:pt x="736568" y="59494"/>
                  <a:pt x="745026" y="46521"/>
                  <a:pt x="755885" y="35319"/>
                </a:cubicBezTo>
                <a:cubicBezTo>
                  <a:pt x="766743" y="24118"/>
                  <a:pt x="779431" y="15431"/>
                  <a:pt x="793947" y="9259"/>
                </a:cubicBezTo>
                <a:cubicBezTo>
                  <a:pt x="808463" y="3087"/>
                  <a:pt x="824179" y="0"/>
                  <a:pt x="841096" y="0"/>
                </a:cubicBezTo>
                <a:close/>
                <a:moveTo>
                  <a:pt x="576453" y="0"/>
                </a:moveTo>
                <a:cubicBezTo>
                  <a:pt x="595427" y="0"/>
                  <a:pt x="612915" y="3658"/>
                  <a:pt x="628917" y="10973"/>
                </a:cubicBezTo>
                <a:cubicBezTo>
                  <a:pt x="644919" y="18288"/>
                  <a:pt x="658292" y="28804"/>
                  <a:pt x="669036" y="42520"/>
                </a:cubicBezTo>
                <a:lnTo>
                  <a:pt x="646747" y="64809"/>
                </a:lnTo>
                <a:cubicBezTo>
                  <a:pt x="639204" y="53836"/>
                  <a:pt x="629260" y="45435"/>
                  <a:pt x="616915" y="39605"/>
                </a:cubicBezTo>
                <a:cubicBezTo>
                  <a:pt x="604571" y="33776"/>
                  <a:pt x="591083" y="30861"/>
                  <a:pt x="576453" y="30861"/>
                </a:cubicBezTo>
                <a:cubicBezTo>
                  <a:pt x="559079" y="30861"/>
                  <a:pt x="543706" y="34748"/>
                  <a:pt x="530333" y="42520"/>
                </a:cubicBezTo>
                <a:cubicBezTo>
                  <a:pt x="516960" y="50292"/>
                  <a:pt x="506559" y="61037"/>
                  <a:pt x="499129" y="74753"/>
                </a:cubicBezTo>
                <a:cubicBezTo>
                  <a:pt x="491700" y="88469"/>
                  <a:pt x="487985" y="104242"/>
                  <a:pt x="487985" y="122073"/>
                </a:cubicBezTo>
                <a:cubicBezTo>
                  <a:pt x="487985" y="140132"/>
                  <a:pt x="491757" y="156020"/>
                  <a:pt x="499300" y="169736"/>
                </a:cubicBezTo>
                <a:cubicBezTo>
                  <a:pt x="506844" y="183452"/>
                  <a:pt x="517017" y="194196"/>
                  <a:pt x="529819" y="201969"/>
                </a:cubicBezTo>
                <a:cubicBezTo>
                  <a:pt x="542620" y="209741"/>
                  <a:pt x="557251" y="213627"/>
                  <a:pt x="573710" y="213627"/>
                </a:cubicBezTo>
                <a:cubicBezTo>
                  <a:pt x="590398" y="213627"/>
                  <a:pt x="604857" y="210427"/>
                  <a:pt x="617087" y="204026"/>
                </a:cubicBezTo>
                <a:cubicBezTo>
                  <a:pt x="629317" y="197625"/>
                  <a:pt x="638746" y="188195"/>
                  <a:pt x="645376" y="175737"/>
                </a:cubicBezTo>
                <a:cubicBezTo>
                  <a:pt x="648691" y="169507"/>
                  <a:pt x="651177" y="162578"/>
                  <a:pt x="652834" y="154948"/>
                </a:cubicBezTo>
                <a:lnTo>
                  <a:pt x="653921" y="144018"/>
                </a:lnTo>
                <a:lnTo>
                  <a:pt x="571995" y="144018"/>
                </a:lnTo>
                <a:lnTo>
                  <a:pt x="571995" y="114529"/>
                </a:lnTo>
                <a:lnTo>
                  <a:pt x="688581" y="114529"/>
                </a:lnTo>
                <a:lnTo>
                  <a:pt x="688581" y="119330"/>
                </a:lnTo>
                <a:cubicBezTo>
                  <a:pt x="688581" y="146990"/>
                  <a:pt x="683723" y="170136"/>
                  <a:pt x="674008" y="188767"/>
                </a:cubicBezTo>
                <a:cubicBezTo>
                  <a:pt x="664292" y="207398"/>
                  <a:pt x="650805" y="221400"/>
                  <a:pt x="633546" y="230772"/>
                </a:cubicBezTo>
                <a:cubicBezTo>
                  <a:pt x="616286" y="240145"/>
                  <a:pt x="596570" y="244831"/>
                  <a:pt x="574396" y="244831"/>
                </a:cubicBezTo>
                <a:cubicBezTo>
                  <a:pt x="557708" y="244831"/>
                  <a:pt x="542106" y="241688"/>
                  <a:pt x="527590" y="235401"/>
                </a:cubicBezTo>
                <a:cubicBezTo>
                  <a:pt x="513074" y="229115"/>
                  <a:pt x="500386" y="220371"/>
                  <a:pt x="489528" y="209169"/>
                </a:cubicBezTo>
                <a:cubicBezTo>
                  <a:pt x="478669" y="197968"/>
                  <a:pt x="470154" y="184938"/>
                  <a:pt x="463982" y="170079"/>
                </a:cubicBezTo>
                <a:cubicBezTo>
                  <a:pt x="457810" y="155220"/>
                  <a:pt x="454723" y="139218"/>
                  <a:pt x="454723" y="122073"/>
                </a:cubicBezTo>
                <a:cubicBezTo>
                  <a:pt x="454723" y="104928"/>
                  <a:pt x="457810" y="88983"/>
                  <a:pt x="463982" y="74238"/>
                </a:cubicBezTo>
                <a:cubicBezTo>
                  <a:pt x="470154" y="59494"/>
                  <a:pt x="478726" y="46521"/>
                  <a:pt x="489699" y="35319"/>
                </a:cubicBezTo>
                <a:cubicBezTo>
                  <a:pt x="500672" y="24118"/>
                  <a:pt x="513531" y="15431"/>
                  <a:pt x="528276" y="9259"/>
                </a:cubicBezTo>
                <a:cubicBezTo>
                  <a:pt x="543020" y="3087"/>
                  <a:pt x="559079" y="0"/>
                  <a:pt x="576453" y="0"/>
                </a:cubicBezTo>
                <a:close/>
                <a:moveTo>
                  <a:pt x="298171" y="0"/>
                </a:moveTo>
                <a:cubicBezTo>
                  <a:pt x="315087" y="0"/>
                  <a:pt x="330803" y="3087"/>
                  <a:pt x="345319" y="9259"/>
                </a:cubicBezTo>
                <a:cubicBezTo>
                  <a:pt x="359835" y="15431"/>
                  <a:pt x="372580" y="24118"/>
                  <a:pt x="383553" y="35319"/>
                </a:cubicBezTo>
                <a:cubicBezTo>
                  <a:pt x="394525" y="46521"/>
                  <a:pt x="403098" y="59551"/>
                  <a:pt x="409270" y="74410"/>
                </a:cubicBezTo>
                <a:cubicBezTo>
                  <a:pt x="415442" y="89269"/>
                  <a:pt x="418528" y="105271"/>
                  <a:pt x="418528" y="122416"/>
                </a:cubicBezTo>
                <a:cubicBezTo>
                  <a:pt x="418528" y="139332"/>
                  <a:pt x="415442" y="155220"/>
                  <a:pt x="409270" y="170079"/>
                </a:cubicBezTo>
                <a:cubicBezTo>
                  <a:pt x="403098" y="184938"/>
                  <a:pt x="394583" y="197968"/>
                  <a:pt x="383724" y="209169"/>
                </a:cubicBezTo>
                <a:cubicBezTo>
                  <a:pt x="372866" y="220371"/>
                  <a:pt x="360178" y="229115"/>
                  <a:pt x="345662" y="235401"/>
                </a:cubicBezTo>
                <a:cubicBezTo>
                  <a:pt x="331146" y="241688"/>
                  <a:pt x="315544" y="244831"/>
                  <a:pt x="298856" y="244831"/>
                </a:cubicBezTo>
                <a:cubicBezTo>
                  <a:pt x="281940" y="244831"/>
                  <a:pt x="266167" y="241688"/>
                  <a:pt x="251536" y="235401"/>
                </a:cubicBezTo>
                <a:cubicBezTo>
                  <a:pt x="236906" y="229115"/>
                  <a:pt x="224104" y="220314"/>
                  <a:pt x="213131" y="208998"/>
                </a:cubicBezTo>
                <a:cubicBezTo>
                  <a:pt x="202159" y="197682"/>
                  <a:pt x="193643" y="184595"/>
                  <a:pt x="187585" y="169736"/>
                </a:cubicBezTo>
                <a:cubicBezTo>
                  <a:pt x="181527" y="154877"/>
                  <a:pt x="178498" y="138989"/>
                  <a:pt x="178498" y="122073"/>
                </a:cubicBezTo>
                <a:cubicBezTo>
                  <a:pt x="178498" y="104928"/>
                  <a:pt x="181527" y="88983"/>
                  <a:pt x="187585" y="74238"/>
                </a:cubicBezTo>
                <a:cubicBezTo>
                  <a:pt x="193643" y="59494"/>
                  <a:pt x="202101" y="46521"/>
                  <a:pt x="212960" y="35319"/>
                </a:cubicBezTo>
                <a:cubicBezTo>
                  <a:pt x="223818" y="24118"/>
                  <a:pt x="236506" y="15431"/>
                  <a:pt x="251022" y="9259"/>
                </a:cubicBezTo>
                <a:cubicBezTo>
                  <a:pt x="265538" y="3087"/>
                  <a:pt x="281254" y="0"/>
                  <a:pt x="2981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8ED093-29B0-1AED-4AD7-35698B663CC6}"/>
              </a:ext>
            </a:extLst>
          </p:cNvPr>
          <p:cNvSpPr txBox="1"/>
          <p:nvPr userDrawn="1"/>
        </p:nvSpPr>
        <p:spPr>
          <a:xfrm>
            <a:off x="15377011" y="728361"/>
            <a:ext cx="223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pc="300">
                <a:solidFill>
                  <a:schemeClr val="bg1">
                    <a:lumMod val="65000"/>
                  </a:schemeClr>
                </a:solidFill>
                <a:latin typeface="+mn-lt"/>
              </a:rPr>
              <a:t>BUSINESS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A54AE-AE1F-48C9-E7AC-EF4C83537164}"/>
              </a:ext>
            </a:extLst>
          </p:cNvPr>
          <p:cNvSpPr/>
          <p:nvPr userDrawn="1"/>
        </p:nvSpPr>
        <p:spPr>
          <a:xfrm>
            <a:off x="0" y="10012680"/>
            <a:ext cx="18288000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4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orient="horz" pos="2064">
          <p15:clr>
            <a:srgbClr val="FBAE40"/>
          </p15:clr>
        </p15:guide>
        <p15:guide id="3" pos="674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пункта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58AF251B-79A2-1B7A-274B-8564239C8EB1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445203"/>
            <a:ext cx="18288000" cy="14288"/>
          </a:xfrm>
          <a:prstGeom prst="line">
            <a:avLst/>
          </a:prstGeom>
          <a:ln w="28575">
            <a:solidFill>
              <a:srgbClr val="003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76624-F560-CE88-C24A-0CC1C48BE2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94448" y="840652"/>
            <a:ext cx="13143390" cy="1385288"/>
          </a:xfrm>
        </p:spPr>
        <p:txBody>
          <a:bodyPr/>
          <a:lstStyle>
            <a:lvl1pPr>
              <a:defRPr sz="5700"/>
            </a:lvl1pPr>
          </a:lstStyle>
          <a:p>
            <a:r>
              <a:rPr lang="ru-RU"/>
              <a:t>Заголовок слайда в одну или две строки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5C9C8B6-A8A2-ADF4-D35E-59A7C625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044F-1BA9-4873-9E76-83B87AB9D6C2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1C9C23B-AF05-7D9F-CA26-847DA1EF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291215-6329-B148-AD36-73E6062D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855-69B9-424B-BDB9-FDF01CCE527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E562C564-C02E-FE74-546F-C41FAA937171}"/>
              </a:ext>
            </a:extLst>
          </p:cNvPr>
          <p:cNvSpPr/>
          <p:nvPr userDrawn="1"/>
        </p:nvSpPr>
        <p:spPr>
          <a:xfrm>
            <a:off x="2121346" y="3445081"/>
            <a:ext cx="2014538" cy="20145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B8950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E31B531-F574-A3E8-ACA8-A60791CA1B3E}"/>
              </a:ext>
            </a:extLst>
          </p:cNvPr>
          <p:cNvSpPr/>
          <p:nvPr userDrawn="1"/>
        </p:nvSpPr>
        <p:spPr>
          <a:xfrm>
            <a:off x="8300689" y="3445079"/>
            <a:ext cx="2014538" cy="20145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B8950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9FD8BD6-A65F-2A20-FA04-CA02D2D21D96}"/>
              </a:ext>
            </a:extLst>
          </p:cNvPr>
          <p:cNvSpPr/>
          <p:nvPr userDrawn="1"/>
        </p:nvSpPr>
        <p:spPr>
          <a:xfrm>
            <a:off x="14494319" y="3445079"/>
            <a:ext cx="2014538" cy="20145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B8950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85FBAA1A-C247-3C37-999F-E2D1D432640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49658" y="3603870"/>
            <a:ext cx="1758612" cy="16960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ru-RU"/>
              <a:t>Иконка</a:t>
            </a:r>
          </a:p>
        </p:txBody>
      </p:sp>
      <p:sp>
        <p:nvSpPr>
          <p:cNvPr id="18" name="Рисунок 16">
            <a:extLst>
              <a:ext uri="{FF2B5EF4-FFF2-40B4-BE49-F238E27FC236}">
                <a16:creationId xmlns:a16="http://schemas.microsoft.com/office/drawing/2014/main" id="{9278CC5E-F6F4-E5B3-3377-89902DA067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28650" y="3592775"/>
            <a:ext cx="1758612" cy="16960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ru-RU"/>
              <a:t>Иконка</a:t>
            </a:r>
          </a:p>
        </p:txBody>
      </p:sp>
      <p:sp>
        <p:nvSpPr>
          <p:cNvPr id="19" name="Рисунок 16">
            <a:extLst>
              <a:ext uri="{FF2B5EF4-FFF2-40B4-BE49-F238E27FC236}">
                <a16:creationId xmlns:a16="http://schemas.microsoft.com/office/drawing/2014/main" id="{AAD29E9F-44DA-2C2B-6161-1891ED77E23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622281" y="3592775"/>
            <a:ext cx="1758612" cy="16960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ru-RU"/>
              <a:t>Иконка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626F28C3-73D0-71C2-8E23-BF3539103A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71348" y="5581361"/>
            <a:ext cx="3062565" cy="559593"/>
          </a:xfrm>
        </p:spPr>
        <p:txBody>
          <a:bodyPr>
            <a:noAutofit/>
          </a:bodyPr>
          <a:lstStyle>
            <a:lvl1pPr marL="0" indent="0" algn="ctr">
              <a:buNone/>
              <a:defRPr sz="2700"/>
            </a:lvl1pPr>
          </a:lstStyle>
          <a:p>
            <a:pPr lvl="0"/>
            <a:r>
              <a:rPr lang="ru-RU"/>
              <a:t>Подпись</a:t>
            </a:r>
          </a:p>
        </p:txBody>
      </p:sp>
      <p:sp>
        <p:nvSpPr>
          <p:cNvPr id="22" name="Текст 20">
            <a:extLst>
              <a:ext uri="{FF2B5EF4-FFF2-40B4-BE49-F238E27FC236}">
                <a16:creationId xmlns:a16="http://schemas.microsoft.com/office/drawing/2014/main" id="{E9A58DE8-FE1A-E169-E62F-4505ED1B35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76674" y="5581361"/>
            <a:ext cx="3062565" cy="559593"/>
          </a:xfrm>
        </p:spPr>
        <p:txBody>
          <a:bodyPr>
            <a:noAutofit/>
          </a:bodyPr>
          <a:lstStyle>
            <a:lvl1pPr marL="0" indent="0" algn="ctr">
              <a:buNone/>
              <a:defRPr sz="2700"/>
            </a:lvl1pPr>
          </a:lstStyle>
          <a:p>
            <a:pPr lvl="0"/>
            <a:r>
              <a:rPr lang="ru-RU"/>
              <a:t>Подпись</a:t>
            </a:r>
          </a:p>
        </p:txBody>
      </p:sp>
      <p:sp>
        <p:nvSpPr>
          <p:cNvPr id="23" name="Текст 20">
            <a:extLst>
              <a:ext uri="{FF2B5EF4-FFF2-40B4-BE49-F238E27FC236}">
                <a16:creationId xmlns:a16="http://schemas.microsoft.com/office/drawing/2014/main" id="{3BCB1E2F-79CB-23C0-E61D-366CADF53D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981999" y="5581361"/>
            <a:ext cx="3062565" cy="559593"/>
          </a:xfrm>
        </p:spPr>
        <p:txBody>
          <a:bodyPr>
            <a:noAutofit/>
          </a:bodyPr>
          <a:lstStyle>
            <a:lvl1pPr marL="0" indent="0" algn="ctr">
              <a:buNone/>
              <a:defRPr sz="2700"/>
            </a:lvl1pPr>
          </a:lstStyle>
          <a:p>
            <a:pPr lvl="0"/>
            <a:r>
              <a:rPr lang="ru-RU"/>
              <a:t>Подпись</a:t>
            </a:r>
          </a:p>
        </p:txBody>
      </p:sp>
      <p:sp>
        <p:nvSpPr>
          <p:cNvPr id="6" name="Текст 8">
            <a:extLst>
              <a:ext uri="{FF2B5EF4-FFF2-40B4-BE49-F238E27FC236}">
                <a16:creationId xmlns:a16="http://schemas.microsoft.com/office/drawing/2014/main" id="{6A2E48C1-51B6-5E51-4CA2-1812B3A5B3A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57300" y="6813305"/>
            <a:ext cx="15773400" cy="2309264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bg2">
                    <a:lumMod val="25000"/>
                  </a:schemeClr>
                </a:solidFill>
              </a:defRPr>
            </a:lvl1pPr>
            <a:lvl2pPr marL="6858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2pPr>
            <a:lvl3pPr marL="13716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3pPr>
            <a:lvl4pPr marL="20574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4pPr>
            <a:lvl5pPr marL="2743200" indent="0">
              <a:buNone/>
              <a:defRPr>
                <a:solidFill>
                  <a:schemeClr val="bg2">
                    <a:lumMod val="25000"/>
                  </a:schemeClr>
                </a:solidFill>
              </a:defRPr>
            </a:lvl5pPr>
          </a:lstStyle>
          <a:p>
            <a:pPr lvl="0"/>
            <a:r>
              <a:rPr lang="ru-RU"/>
              <a:t>Основной текст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9CCEC9B8-9D0E-DCB5-82BD-61DB7A589BCF}"/>
              </a:ext>
            </a:extLst>
          </p:cNvPr>
          <p:cNvCxnSpPr>
            <a:cxnSpLocks/>
          </p:cNvCxnSpPr>
          <p:nvPr userDrawn="1"/>
        </p:nvCxnSpPr>
        <p:spPr>
          <a:xfrm>
            <a:off x="3781890" y="860060"/>
            <a:ext cx="0" cy="1393596"/>
          </a:xfrm>
          <a:prstGeom prst="line">
            <a:avLst/>
          </a:prstGeom>
          <a:ln w="38100">
            <a:solidFill>
              <a:srgbClr val="003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 descr="Изображение выглядит как текст, логотип, Шрифт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320A6C0F-79DE-9F14-F7AE-D6C8414113E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568" y="751272"/>
            <a:ext cx="2957151" cy="174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924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етыре пун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58AF251B-79A2-1B7A-274B-8564239C8EB1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479623"/>
            <a:ext cx="18288000" cy="14288"/>
          </a:xfrm>
          <a:prstGeom prst="line">
            <a:avLst/>
          </a:prstGeom>
          <a:ln w="28575">
            <a:solidFill>
              <a:srgbClr val="003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76624-F560-CE88-C24A-0CC1C48BE2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21081" y="483637"/>
            <a:ext cx="13143390" cy="1385288"/>
          </a:xfrm>
        </p:spPr>
        <p:txBody>
          <a:bodyPr/>
          <a:lstStyle>
            <a:lvl1pPr>
              <a:defRPr sz="5700"/>
            </a:lvl1pPr>
          </a:lstStyle>
          <a:p>
            <a:r>
              <a:rPr lang="ru-RU"/>
              <a:t>Заголовок слайда в одну или две строки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5C9C8B6-A8A2-ADF4-D35E-59A7C625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044F-1BA9-4873-9E76-83B87AB9D6C2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1C9C23B-AF05-7D9F-CA26-847DA1EF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291215-6329-B148-AD36-73E6062D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855-69B9-424B-BDB9-FDF01CCE5273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E562C564-C02E-FE74-546F-C41FAA937171}"/>
              </a:ext>
            </a:extLst>
          </p:cNvPr>
          <p:cNvSpPr/>
          <p:nvPr userDrawn="1"/>
        </p:nvSpPr>
        <p:spPr>
          <a:xfrm>
            <a:off x="1600942" y="3472436"/>
            <a:ext cx="2014538" cy="20145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B8950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E31B531-F574-A3E8-ACA8-A60791CA1B3E}"/>
              </a:ext>
            </a:extLst>
          </p:cNvPr>
          <p:cNvSpPr/>
          <p:nvPr userDrawn="1"/>
        </p:nvSpPr>
        <p:spPr>
          <a:xfrm>
            <a:off x="10391215" y="3472435"/>
            <a:ext cx="2014538" cy="20145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B8950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9FD8BD6-A65F-2A20-FA04-CA02D2D21D96}"/>
              </a:ext>
            </a:extLst>
          </p:cNvPr>
          <p:cNvSpPr/>
          <p:nvPr userDrawn="1"/>
        </p:nvSpPr>
        <p:spPr>
          <a:xfrm>
            <a:off x="14873899" y="3468998"/>
            <a:ext cx="2014538" cy="20145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B8950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85FBAA1A-C247-3C37-999F-E2D1D432640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729254" y="3631226"/>
            <a:ext cx="1758612" cy="16960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ru-RU"/>
              <a:t>Иконка</a:t>
            </a:r>
          </a:p>
        </p:txBody>
      </p:sp>
      <p:sp>
        <p:nvSpPr>
          <p:cNvPr id="18" name="Рисунок 16">
            <a:extLst>
              <a:ext uri="{FF2B5EF4-FFF2-40B4-BE49-F238E27FC236}">
                <a16:creationId xmlns:a16="http://schemas.microsoft.com/office/drawing/2014/main" id="{9278CC5E-F6F4-E5B3-3377-89902DA067C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519176" y="3620130"/>
            <a:ext cx="1758612" cy="16960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ru-RU"/>
              <a:t>Иконка</a:t>
            </a:r>
          </a:p>
        </p:txBody>
      </p:sp>
      <p:sp>
        <p:nvSpPr>
          <p:cNvPr id="19" name="Рисунок 16">
            <a:extLst>
              <a:ext uri="{FF2B5EF4-FFF2-40B4-BE49-F238E27FC236}">
                <a16:creationId xmlns:a16="http://schemas.microsoft.com/office/drawing/2014/main" id="{AAD29E9F-44DA-2C2B-6161-1891ED77E23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5001860" y="3616694"/>
            <a:ext cx="1758612" cy="16960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ru-RU"/>
              <a:t>Иконка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626F28C3-73D0-71C2-8E23-BF3539103A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50944" y="5608716"/>
            <a:ext cx="3062565" cy="559593"/>
          </a:xfrm>
        </p:spPr>
        <p:txBody>
          <a:bodyPr>
            <a:noAutofit/>
          </a:bodyPr>
          <a:lstStyle>
            <a:lvl1pPr marL="0" indent="0" algn="ctr">
              <a:buNone/>
              <a:defRPr sz="2700"/>
            </a:lvl1pPr>
          </a:lstStyle>
          <a:p>
            <a:pPr lvl="0"/>
            <a:r>
              <a:rPr lang="ru-RU"/>
              <a:t>Подпись</a:t>
            </a:r>
          </a:p>
        </p:txBody>
      </p:sp>
      <p:sp>
        <p:nvSpPr>
          <p:cNvPr id="22" name="Текст 20">
            <a:extLst>
              <a:ext uri="{FF2B5EF4-FFF2-40B4-BE49-F238E27FC236}">
                <a16:creationId xmlns:a16="http://schemas.microsoft.com/office/drawing/2014/main" id="{E9A58DE8-FE1A-E169-E62F-4505ED1B35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867200" y="5608716"/>
            <a:ext cx="3062565" cy="559593"/>
          </a:xfrm>
        </p:spPr>
        <p:txBody>
          <a:bodyPr>
            <a:noAutofit/>
          </a:bodyPr>
          <a:lstStyle>
            <a:lvl1pPr marL="0" indent="0" algn="ctr">
              <a:buNone/>
              <a:defRPr sz="2700"/>
            </a:lvl1pPr>
          </a:lstStyle>
          <a:p>
            <a:pPr lvl="0"/>
            <a:r>
              <a:rPr lang="ru-RU"/>
              <a:t>Подпись</a:t>
            </a:r>
          </a:p>
        </p:txBody>
      </p:sp>
      <p:sp>
        <p:nvSpPr>
          <p:cNvPr id="23" name="Текст 20">
            <a:extLst>
              <a:ext uri="{FF2B5EF4-FFF2-40B4-BE49-F238E27FC236}">
                <a16:creationId xmlns:a16="http://schemas.microsoft.com/office/drawing/2014/main" id="{3BCB1E2F-79CB-23C0-E61D-366CADF53D2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361579" y="5605280"/>
            <a:ext cx="3062565" cy="559593"/>
          </a:xfrm>
        </p:spPr>
        <p:txBody>
          <a:bodyPr>
            <a:noAutofit/>
          </a:bodyPr>
          <a:lstStyle>
            <a:lvl1pPr marL="0" indent="0" algn="ctr">
              <a:buNone/>
              <a:defRPr sz="2700"/>
            </a:lvl1pPr>
          </a:lstStyle>
          <a:p>
            <a:pPr lvl="0"/>
            <a:r>
              <a:rPr lang="ru-RU"/>
              <a:t>Подпись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3E27C04-9F6C-4D5F-6052-31215B2282F6}"/>
              </a:ext>
            </a:extLst>
          </p:cNvPr>
          <p:cNvSpPr/>
          <p:nvPr userDrawn="1"/>
        </p:nvSpPr>
        <p:spPr>
          <a:xfrm>
            <a:off x="5972375" y="3472435"/>
            <a:ext cx="2014538" cy="20145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B8950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/>
          </a:p>
        </p:txBody>
      </p:sp>
      <p:sp>
        <p:nvSpPr>
          <p:cNvPr id="14" name="Рисунок 16">
            <a:extLst>
              <a:ext uri="{FF2B5EF4-FFF2-40B4-BE49-F238E27FC236}">
                <a16:creationId xmlns:a16="http://schemas.microsoft.com/office/drawing/2014/main" id="{8CAF3626-E893-4E53-0EEA-3A48907181F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100337" y="3620130"/>
            <a:ext cx="1758612" cy="16960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ru-RU"/>
              <a:t>Иконка</a:t>
            </a:r>
          </a:p>
        </p:txBody>
      </p:sp>
      <p:sp>
        <p:nvSpPr>
          <p:cNvPr id="15" name="Текст 20">
            <a:extLst>
              <a:ext uri="{FF2B5EF4-FFF2-40B4-BE49-F238E27FC236}">
                <a16:creationId xmlns:a16="http://schemas.microsoft.com/office/drawing/2014/main" id="{3B962F30-58D3-8A14-E282-3319238FF04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48360" y="5608716"/>
            <a:ext cx="3062565" cy="559593"/>
          </a:xfrm>
        </p:spPr>
        <p:txBody>
          <a:bodyPr>
            <a:noAutofit/>
          </a:bodyPr>
          <a:lstStyle>
            <a:lvl1pPr marL="0" indent="0" algn="ctr">
              <a:buNone/>
              <a:defRPr sz="2700"/>
            </a:lvl1pPr>
          </a:lstStyle>
          <a:p>
            <a:pPr lvl="0"/>
            <a:r>
              <a:rPr lang="ru-RU"/>
              <a:t>Подпись</a:t>
            </a:r>
          </a:p>
        </p:txBody>
      </p:sp>
      <p:sp>
        <p:nvSpPr>
          <p:cNvPr id="16" name="Текст 20">
            <a:extLst>
              <a:ext uri="{FF2B5EF4-FFF2-40B4-BE49-F238E27FC236}">
                <a16:creationId xmlns:a16="http://schemas.microsoft.com/office/drawing/2014/main" id="{61BF98BF-2301-B2CE-604C-7EDA0DC9688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36020" y="6483537"/>
            <a:ext cx="3062565" cy="1349226"/>
          </a:xfrm>
        </p:spPr>
        <p:txBody>
          <a:bodyPr>
            <a:noAutofit/>
          </a:bodyPr>
          <a:lstStyle>
            <a:lvl1pPr marL="0" indent="0" algn="ctr">
              <a:buNone/>
              <a:defRPr sz="2100"/>
            </a:lvl1pPr>
          </a:lstStyle>
          <a:p>
            <a:pPr lvl="0"/>
            <a:r>
              <a:rPr lang="ru-RU"/>
              <a:t>Уточнение</a:t>
            </a:r>
          </a:p>
        </p:txBody>
      </p:sp>
      <p:sp>
        <p:nvSpPr>
          <p:cNvPr id="20" name="Текст 20">
            <a:extLst>
              <a:ext uri="{FF2B5EF4-FFF2-40B4-BE49-F238E27FC236}">
                <a16:creationId xmlns:a16="http://schemas.microsoft.com/office/drawing/2014/main" id="{C9F90933-055F-6E8A-F37E-61EF4840A82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48360" y="6483537"/>
            <a:ext cx="3062565" cy="1349226"/>
          </a:xfrm>
        </p:spPr>
        <p:txBody>
          <a:bodyPr>
            <a:noAutofit/>
          </a:bodyPr>
          <a:lstStyle>
            <a:lvl1pPr marL="0" indent="0" algn="ctr">
              <a:buNone/>
              <a:defRPr sz="2100"/>
            </a:lvl1pPr>
          </a:lstStyle>
          <a:p>
            <a:pPr lvl="0"/>
            <a:r>
              <a:rPr lang="ru-RU"/>
              <a:t>Уточнение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0FEDDDEF-34E3-4B34-9750-BE0CA0A922B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860700" y="6483537"/>
            <a:ext cx="3062565" cy="1349226"/>
          </a:xfrm>
        </p:spPr>
        <p:txBody>
          <a:bodyPr>
            <a:noAutofit/>
          </a:bodyPr>
          <a:lstStyle>
            <a:lvl1pPr marL="0" indent="0" algn="ctr">
              <a:buNone/>
              <a:defRPr sz="2100"/>
            </a:lvl1pPr>
          </a:lstStyle>
          <a:p>
            <a:pPr lvl="0"/>
            <a:r>
              <a:rPr lang="ru-RU"/>
              <a:t>Уточнение</a:t>
            </a:r>
          </a:p>
        </p:txBody>
      </p:sp>
      <p:sp>
        <p:nvSpPr>
          <p:cNvPr id="25" name="Текст 20">
            <a:extLst>
              <a:ext uri="{FF2B5EF4-FFF2-40B4-BE49-F238E27FC236}">
                <a16:creationId xmlns:a16="http://schemas.microsoft.com/office/drawing/2014/main" id="{D7B002DF-FB72-35D2-D316-C20DACFFA0E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4349884" y="6483537"/>
            <a:ext cx="3062565" cy="1349226"/>
          </a:xfrm>
        </p:spPr>
        <p:txBody>
          <a:bodyPr>
            <a:noAutofit/>
          </a:bodyPr>
          <a:lstStyle>
            <a:lvl1pPr marL="0" indent="0" algn="ctr">
              <a:buNone/>
              <a:defRPr sz="2100"/>
            </a:lvl1pPr>
          </a:lstStyle>
          <a:p>
            <a:pPr lvl="0"/>
            <a:r>
              <a:rPr lang="ru-RU"/>
              <a:t>Уточнение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9238662F-80C5-EF24-0DA3-3C799F29B448}"/>
              </a:ext>
            </a:extLst>
          </p:cNvPr>
          <p:cNvCxnSpPr>
            <a:cxnSpLocks/>
          </p:cNvCxnSpPr>
          <p:nvPr userDrawn="1"/>
        </p:nvCxnSpPr>
        <p:spPr>
          <a:xfrm>
            <a:off x="3882038" y="409370"/>
            <a:ext cx="0" cy="1393596"/>
          </a:xfrm>
          <a:prstGeom prst="line">
            <a:avLst/>
          </a:prstGeom>
          <a:ln w="38100">
            <a:solidFill>
              <a:srgbClr val="003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 descr="Изображение выглядит как текст, логотип, Шрифт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DF28BCE1-D3EC-36B9-E1A1-7FC7004976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715" y="300582"/>
            <a:ext cx="2957151" cy="174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640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етыре пункта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80F7A27-E67D-2B4F-15F0-7F9D1F8AEE2F}"/>
              </a:ext>
            </a:extLst>
          </p:cNvPr>
          <p:cNvSpPr/>
          <p:nvPr userDrawn="1"/>
        </p:nvSpPr>
        <p:spPr>
          <a:xfrm>
            <a:off x="1" y="0"/>
            <a:ext cx="7230863" cy="10287000"/>
          </a:xfrm>
          <a:prstGeom prst="rect">
            <a:avLst/>
          </a:prstGeom>
          <a:solidFill>
            <a:srgbClr val="003B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B63EF1-DCC2-B2B6-BA36-0595F4F6F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044F-1BA9-4873-9E76-83B87AB9D6C2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DEFB7C8-C46F-1A25-EF2F-AD812ECEA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17669" y="9534526"/>
            <a:ext cx="5807081" cy="547688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DEAB585-77F3-F74F-3AAD-7ED3362C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261975" y="9534526"/>
            <a:ext cx="3078287" cy="547688"/>
          </a:xfrm>
        </p:spPr>
        <p:txBody>
          <a:bodyPr/>
          <a:lstStyle/>
          <a:p>
            <a:fld id="{B2E7D855-69B9-424B-BDB9-FDF01CCE5273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32FF4B5-E46B-55FF-3306-0BC3AA7FC43A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8338" y="359067"/>
            <a:ext cx="3086564" cy="1248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5C7609BC-512B-230F-12DD-A45CDFC6B8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8634" y="4290362"/>
            <a:ext cx="5339919" cy="2560994"/>
          </a:xfrm>
        </p:spPr>
        <p:txBody>
          <a:bodyPr/>
          <a:lstStyle>
            <a:lvl1pPr>
              <a:defRPr sz="5700">
                <a:solidFill>
                  <a:schemeClr val="bg1"/>
                </a:solidFill>
              </a:defRPr>
            </a:lvl1pPr>
          </a:lstStyle>
          <a:p>
            <a:r>
              <a:rPr lang="ru-RU"/>
              <a:t>Заголовок слайда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0954D99-8289-2260-BD9A-09096E12886A}"/>
              </a:ext>
            </a:extLst>
          </p:cNvPr>
          <p:cNvSpPr>
            <a:spLocks/>
          </p:cNvSpPr>
          <p:nvPr userDrawn="1"/>
        </p:nvSpPr>
        <p:spPr>
          <a:xfrm>
            <a:off x="552395" y="2780272"/>
            <a:ext cx="68579" cy="57549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51EA085B-DE8A-950D-AC89-B79CB76A5D44}"/>
              </a:ext>
            </a:extLst>
          </p:cNvPr>
          <p:cNvSpPr/>
          <p:nvPr userDrawn="1"/>
        </p:nvSpPr>
        <p:spPr>
          <a:xfrm>
            <a:off x="8893201" y="802931"/>
            <a:ext cx="2014538" cy="20145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B8950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/>
          </a:p>
        </p:txBody>
      </p:sp>
      <p:sp>
        <p:nvSpPr>
          <p:cNvPr id="11" name="Рисунок 16">
            <a:extLst>
              <a:ext uri="{FF2B5EF4-FFF2-40B4-BE49-F238E27FC236}">
                <a16:creationId xmlns:a16="http://schemas.microsoft.com/office/drawing/2014/main" id="{B3CB6FF1-ED9C-0A5D-3CDE-43A874146BC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1162" y="961721"/>
            <a:ext cx="1758612" cy="16960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ru-RU"/>
              <a:t>Иконка</a:t>
            </a:r>
          </a:p>
        </p:txBody>
      </p:sp>
      <p:sp>
        <p:nvSpPr>
          <p:cNvPr id="16" name="Текст 20">
            <a:extLst>
              <a:ext uri="{FF2B5EF4-FFF2-40B4-BE49-F238E27FC236}">
                <a16:creationId xmlns:a16="http://schemas.microsoft.com/office/drawing/2014/main" id="{7616A6DC-C19C-C1F8-513B-554A9FE5788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17668" y="2939211"/>
            <a:ext cx="3765600" cy="559593"/>
          </a:xfrm>
        </p:spPr>
        <p:txBody>
          <a:bodyPr>
            <a:noAutofit/>
          </a:bodyPr>
          <a:lstStyle>
            <a:lvl1pPr marL="0" indent="0" algn="ctr">
              <a:buNone/>
              <a:defRPr sz="2700"/>
            </a:lvl1pPr>
          </a:lstStyle>
          <a:p>
            <a:pPr lvl="0"/>
            <a:r>
              <a:rPr lang="ru-RU"/>
              <a:t>Подпись</a:t>
            </a:r>
          </a:p>
        </p:txBody>
      </p:sp>
      <p:sp>
        <p:nvSpPr>
          <p:cNvPr id="17" name="Текст 20">
            <a:extLst>
              <a:ext uri="{FF2B5EF4-FFF2-40B4-BE49-F238E27FC236}">
                <a16:creationId xmlns:a16="http://schemas.microsoft.com/office/drawing/2014/main" id="{5B4C9D14-DCCB-F2FC-2ACE-8A61911EB46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25131" y="3814032"/>
            <a:ext cx="3750677" cy="850074"/>
          </a:xfrm>
        </p:spPr>
        <p:txBody>
          <a:bodyPr>
            <a:noAutofit/>
          </a:bodyPr>
          <a:lstStyle>
            <a:lvl1pPr marL="0" indent="0" algn="ctr">
              <a:buNone/>
              <a:defRPr sz="2100"/>
            </a:lvl1pPr>
          </a:lstStyle>
          <a:p>
            <a:pPr lvl="0"/>
            <a:r>
              <a:rPr lang="ru-RU"/>
              <a:t>Уточнение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739C736-3CE0-6DF3-C7CE-E9BDB768D4C2}"/>
              </a:ext>
            </a:extLst>
          </p:cNvPr>
          <p:cNvSpPr/>
          <p:nvPr userDrawn="1"/>
        </p:nvSpPr>
        <p:spPr>
          <a:xfrm>
            <a:off x="14134013" y="802931"/>
            <a:ext cx="2014538" cy="20145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B8950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/>
          </a:p>
        </p:txBody>
      </p:sp>
      <p:sp>
        <p:nvSpPr>
          <p:cNvPr id="20" name="Рисунок 16">
            <a:extLst>
              <a:ext uri="{FF2B5EF4-FFF2-40B4-BE49-F238E27FC236}">
                <a16:creationId xmlns:a16="http://schemas.microsoft.com/office/drawing/2014/main" id="{9D52904D-2ED9-16D5-3C1C-61C71AB21B3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4261975" y="961721"/>
            <a:ext cx="1758612" cy="16960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ru-RU"/>
              <a:t>Иконка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B9035164-DBC5-ECDF-5124-B886631053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3258481" y="2939211"/>
            <a:ext cx="3765600" cy="559593"/>
          </a:xfrm>
        </p:spPr>
        <p:txBody>
          <a:bodyPr>
            <a:noAutofit/>
          </a:bodyPr>
          <a:lstStyle>
            <a:lvl1pPr marL="0" indent="0" algn="ctr">
              <a:buNone/>
              <a:defRPr sz="2700"/>
            </a:lvl1pPr>
          </a:lstStyle>
          <a:p>
            <a:pPr lvl="0"/>
            <a:r>
              <a:rPr lang="ru-RU"/>
              <a:t>Подпись</a:t>
            </a:r>
          </a:p>
        </p:txBody>
      </p:sp>
      <p:sp>
        <p:nvSpPr>
          <p:cNvPr id="22" name="Текст 20">
            <a:extLst>
              <a:ext uri="{FF2B5EF4-FFF2-40B4-BE49-F238E27FC236}">
                <a16:creationId xmlns:a16="http://schemas.microsoft.com/office/drawing/2014/main" id="{35BD8F6C-CDEE-947C-950B-FFF753C3D6D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3265944" y="3814032"/>
            <a:ext cx="3750677" cy="850074"/>
          </a:xfrm>
        </p:spPr>
        <p:txBody>
          <a:bodyPr>
            <a:noAutofit/>
          </a:bodyPr>
          <a:lstStyle>
            <a:lvl1pPr marL="0" indent="0" algn="ctr">
              <a:buNone/>
              <a:defRPr sz="2100"/>
            </a:lvl1pPr>
          </a:lstStyle>
          <a:p>
            <a:pPr lvl="0"/>
            <a:r>
              <a:rPr lang="ru-RU"/>
              <a:t>Уточнение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CC2DA457-8B3E-E68D-0124-6A0AFC3E9222}"/>
              </a:ext>
            </a:extLst>
          </p:cNvPr>
          <p:cNvSpPr/>
          <p:nvPr userDrawn="1"/>
        </p:nvSpPr>
        <p:spPr>
          <a:xfrm>
            <a:off x="8893201" y="4929031"/>
            <a:ext cx="2014538" cy="20145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B8950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/>
          </a:p>
        </p:txBody>
      </p:sp>
      <p:sp>
        <p:nvSpPr>
          <p:cNvPr id="24" name="Рисунок 16">
            <a:extLst>
              <a:ext uri="{FF2B5EF4-FFF2-40B4-BE49-F238E27FC236}">
                <a16:creationId xmlns:a16="http://schemas.microsoft.com/office/drawing/2014/main" id="{B9C84BD9-54D6-6411-9D5A-436E6B195C1A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021162" y="5087820"/>
            <a:ext cx="1758612" cy="16960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ru-RU"/>
              <a:t>Иконка</a:t>
            </a:r>
          </a:p>
        </p:txBody>
      </p:sp>
      <p:sp>
        <p:nvSpPr>
          <p:cNvPr id="25" name="Текст 20">
            <a:extLst>
              <a:ext uri="{FF2B5EF4-FFF2-40B4-BE49-F238E27FC236}">
                <a16:creationId xmlns:a16="http://schemas.microsoft.com/office/drawing/2014/main" id="{23F13913-6647-3213-0F0F-E71B97FF21D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17668" y="7065311"/>
            <a:ext cx="3765600" cy="559593"/>
          </a:xfrm>
        </p:spPr>
        <p:txBody>
          <a:bodyPr>
            <a:noAutofit/>
          </a:bodyPr>
          <a:lstStyle>
            <a:lvl1pPr marL="0" indent="0" algn="ctr">
              <a:buNone/>
              <a:defRPr sz="2700"/>
            </a:lvl1pPr>
          </a:lstStyle>
          <a:p>
            <a:pPr lvl="0"/>
            <a:r>
              <a:rPr lang="ru-RU"/>
              <a:t>Подпись</a:t>
            </a:r>
          </a:p>
        </p:txBody>
      </p:sp>
      <p:sp>
        <p:nvSpPr>
          <p:cNvPr id="26" name="Текст 20">
            <a:extLst>
              <a:ext uri="{FF2B5EF4-FFF2-40B4-BE49-F238E27FC236}">
                <a16:creationId xmlns:a16="http://schemas.microsoft.com/office/drawing/2014/main" id="{EE1077B9-3D53-5BEE-7D1E-C61EBC416A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025131" y="7940132"/>
            <a:ext cx="3750677" cy="850074"/>
          </a:xfrm>
        </p:spPr>
        <p:txBody>
          <a:bodyPr>
            <a:noAutofit/>
          </a:bodyPr>
          <a:lstStyle>
            <a:lvl1pPr marL="0" indent="0" algn="ctr">
              <a:buNone/>
              <a:defRPr sz="2100"/>
            </a:lvl1pPr>
          </a:lstStyle>
          <a:p>
            <a:pPr lvl="0"/>
            <a:r>
              <a:rPr lang="ru-RU"/>
              <a:t>Уточнение</a:t>
            </a: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ADEA64C5-522E-001A-4ACE-CE3F3776D865}"/>
              </a:ext>
            </a:extLst>
          </p:cNvPr>
          <p:cNvSpPr/>
          <p:nvPr userDrawn="1"/>
        </p:nvSpPr>
        <p:spPr>
          <a:xfrm>
            <a:off x="14134013" y="4929031"/>
            <a:ext cx="2014538" cy="2014538"/>
          </a:xfrm>
          <a:prstGeom prst="ellipse">
            <a:avLst/>
          </a:prstGeom>
          <a:solidFill>
            <a:schemeClr val="bg1"/>
          </a:solidFill>
          <a:ln w="28575">
            <a:solidFill>
              <a:srgbClr val="B8950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/>
          </a:p>
        </p:txBody>
      </p:sp>
      <p:sp>
        <p:nvSpPr>
          <p:cNvPr id="28" name="Рисунок 16">
            <a:extLst>
              <a:ext uri="{FF2B5EF4-FFF2-40B4-BE49-F238E27FC236}">
                <a16:creationId xmlns:a16="http://schemas.microsoft.com/office/drawing/2014/main" id="{DC53CD13-8B4E-C145-8BD4-D98840354471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4261975" y="5087820"/>
            <a:ext cx="1758612" cy="1696098"/>
          </a:xfrm>
          <a:prstGeom prst="ellipse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ru-RU"/>
              <a:t>Иконка</a:t>
            </a:r>
          </a:p>
        </p:txBody>
      </p:sp>
      <p:sp>
        <p:nvSpPr>
          <p:cNvPr id="29" name="Текст 20">
            <a:extLst>
              <a:ext uri="{FF2B5EF4-FFF2-40B4-BE49-F238E27FC236}">
                <a16:creationId xmlns:a16="http://schemas.microsoft.com/office/drawing/2014/main" id="{5B650873-7264-4A5C-CF8A-900CAE3B573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3258481" y="7065311"/>
            <a:ext cx="3765600" cy="559593"/>
          </a:xfrm>
        </p:spPr>
        <p:txBody>
          <a:bodyPr>
            <a:noAutofit/>
          </a:bodyPr>
          <a:lstStyle>
            <a:lvl1pPr marL="0" indent="0" algn="ctr">
              <a:buNone/>
              <a:defRPr sz="2700"/>
            </a:lvl1pPr>
          </a:lstStyle>
          <a:p>
            <a:pPr lvl="0"/>
            <a:r>
              <a:rPr lang="ru-RU"/>
              <a:t>Подпись</a:t>
            </a:r>
          </a:p>
        </p:txBody>
      </p:sp>
      <p:sp>
        <p:nvSpPr>
          <p:cNvPr id="30" name="Текст 20">
            <a:extLst>
              <a:ext uri="{FF2B5EF4-FFF2-40B4-BE49-F238E27FC236}">
                <a16:creationId xmlns:a16="http://schemas.microsoft.com/office/drawing/2014/main" id="{611402E8-A563-831D-F2B9-12830DC96BF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3265944" y="7940132"/>
            <a:ext cx="3750677" cy="850074"/>
          </a:xfrm>
        </p:spPr>
        <p:txBody>
          <a:bodyPr>
            <a:noAutofit/>
          </a:bodyPr>
          <a:lstStyle>
            <a:lvl1pPr marL="0" indent="0" algn="ctr">
              <a:buNone/>
              <a:defRPr sz="2100"/>
            </a:lvl1pPr>
          </a:lstStyle>
          <a:p>
            <a:pPr lvl="0"/>
            <a:r>
              <a:rPr lang="ru-RU"/>
              <a:t>Уточнение</a:t>
            </a:r>
          </a:p>
        </p:txBody>
      </p:sp>
    </p:spTree>
    <p:extLst>
      <p:ext uri="{BB962C8B-B14F-4D97-AF65-F5344CB8AC3E}">
        <p14:creationId xmlns:p14="http://schemas.microsoft.com/office/powerpoint/2010/main" val="10171857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 с тремя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B6E9F792-BB75-378A-D09F-C24576E833B6}"/>
              </a:ext>
            </a:extLst>
          </p:cNvPr>
          <p:cNvSpPr/>
          <p:nvPr userDrawn="1"/>
        </p:nvSpPr>
        <p:spPr>
          <a:xfrm>
            <a:off x="6758183" y="2942948"/>
            <a:ext cx="4771634" cy="6329069"/>
          </a:xfrm>
          <a:prstGeom prst="roundRect">
            <a:avLst>
              <a:gd name="adj" fmla="val 6712"/>
            </a:avLst>
          </a:prstGeom>
          <a:solidFill>
            <a:schemeClr val="bg1"/>
          </a:solidFill>
          <a:ln>
            <a:solidFill>
              <a:srgbClr val="6A75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/>
          </a:p>
        </p:txBody>
      </p:sp>
      <p:sp>
        <p:nvSpPr>
          <p:cNvPr id="37" name="Прямоугольник: скругленные углы 36">
            <a:extLst>
              <a:ext uri="{FF2B5EF4-FFF2-40B4-BE49-F238E27FC236}">
                <a16:creationId xmlns:a16="http://schemas.microsoft.com/office/drawing/2014/main" id="{5A50B587-B65D-64DC-B88F-E97E53D837EC}"/>
              </a:ext>
            </a:extLst>
          </p:cNvPr>
          <p:cNvSpPr/>
          <p:nvPr userDrawn="1"/>
        </p:nvSpPr>
        <p:spPr>
          <a:xfrm>
            <a:off x="12417143" y="2942947"/>
            <a:ext cx="4771634" cy="6329069"/>
          </a:xfrm>
          <a:prstGeom prst="roundRect">
            <a:avLst>
              <a:gd name="adj" fmla="val 6712"/>
            </a:avLst>
          </a:prstGeom>
          <a:solidFill>
            <a:schemeClr val="bg1"/>
          </a:solidFill>
          <a:ln>
            <a:solidFill>
              <a:srgbClr val="8E9DC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/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526B8201-72DC-240D-B204-647448B3F087}"/>
              </a:ext>
            </a:extLst>
          </p:cNvPr>
          <p:cNvSpPr/>
          <p:nvPr userDrawn="1"/>
        </p:nvSpPr>
        <p:spPr>
          <a:xfrm>
            <a:off x="1099499" y="2942948"/>
            <a:ext cx="4771634" cy="6329069"/>
          </a:xfrm>
          <a:prstGeom prst="roundRect">
            <a:avLst>
              <a:gd name="adj" fmla="val 6712"/>
            </a:avLst>
          </a:prstGeom>
          <a:solidFill>
            <a:schemeClr val="bg1"/>
          </a:solidFill>
          <a:ln>
            <a:solidFill>
              <a:srgbClr val="003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423D96-9D27-1D49-148E-3B4C005F41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299" y="547688"/>
            <a:ext cx="12278444" cy="1385288"/>
          </a:xfrm>
        </p:spPr>
        <p:txBody>
          <a:bodyPr/>
          <a:lstStyle>
            <a:lvl1pPr>
              <a:defRPr sz="57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ru-RU"/>
              <a:t>Заголовок слайда в одну или две строки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AE6129-002C-903B-E00C-FC4DBCF9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044F-1BA9-4873-9E76-83B87AB9D6C2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8E0AD0C-02D9-EE85-4361-6D509BA15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02417A9-4B5D-801A-2F26-C2656AE9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855-69B9-424B-BDB9-FDF01CCE5273}" type="slidenum">
              <a:rPr lang="ru-RU" smtClean="0"/>
              <a:t>‹#›</a:t>
            </a:fld>
            <a:endParaRPr lang="ru-RU"/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A6EF0569-EC4F-6CD7-7550-C9F8DDE6EA9C}"/>
              </a:ext>
            </a:extLst>
          </p:cNvPr>
          <p:cNvSpPr/>
          <p:nvPr userDrawn="1"/>
        </p:nvSpPr>
        <p:spPr>
          <a:xfrm>
            <a:off x="1259798" y="2570085"/>
            <a:ext cx="4455480" cy="1385286"/>
          </a:xfrm>
          <a:prstGeom prst="roundRect">
            <a:avLst/>
          </a:prstGeom>
          <a:solidFill>
            <a:srgbClr val="083D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F97BDC51-410C-5A60-A5F5-68971B757011}"/>
              </a:ext>
            </a:extLst>
          </p:cNvPr>
          <p:cNvSpPr/>
          <p:nvPr userDrawn="1"/>
        </p:nvSpPr>
        <p:spPr>
          <a:xfrm>
            <a:off x="6917510" y="2570085"/>
            <a:ext cx="4455480" cy="1385286"/>
          </a:xfrm>
          <a:prstGeom prst="roundRect">
            <a:avLst/>
          </a:prstGeom>
          <a:solidFill>
            <a:srgbClr val="366BA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/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136C9685-9DB1-C218-0599-8554B824205D}"/>
              </a:ext>
            </a:extLst>
          </p:cNvPr>
          <p:cNvSpPr/>
          <p:nvPr userDrawn="1"/>
        </p:nvSpPr>
        <p:spPr>
          <a:xfrm>
            <a:off x="12575220" y="2570085"/>
            <a:ext cx="4455480" cy="1385286"/>
          </a:xfrm>
          <a:prstGeom prst="roundRect">
            <a:avLst/>
          </a:prstGeom>
          <a:solidFill>
            <a:srgbClr val="97A5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/>
          </a:p>
        </p:txBody>
      </p:sp>
      <p:sp>
        <p:nvSpPr>
          <p:cNvPr id="39" name="Текст 38">
            <a:extLst>
              <a:ext uri="{FF2B5EF4-FFF2-40B4-BE49-F238E27FC236}">
                <a16:creationId xmlns:a16="http://schemas.microsoft.com/office/drawing/2014/main" id="{0E9B1F87-8EB8-5088-C6B4-202B9F6BA7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02537" y="2677081"/>
            <a:ext cx="3567563" cy="1031972"/>
          </a:xfrm>
        </p:spPr>
        <p:txBody>
          <a:bodyPr>
            <a:noAutofit/>
          </a:bodyPr>
          <a:lstStyle>
            <a:lvl1pPr marL="0" indent="0" algn="ctr"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3" name="Текст 42">
            <a:extLst>
              <a:ext uri="{FF2B5EF4-FFF2-40B4-BE49-F238E27FC236}">
                <a16:creationId xmlns:a16="http://schemas.microsoft.com/office/drawing/2014/main" id="{CE1C7358-235F-7BC7-4128-8B0FA720D76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00176" y="4252913"/>
            <a:ext cx="4169570" cy="4702970"/>
          </a:xfrm>
        </p:spPr>
        <p:txBody>
          <a:bodyPr>
            <a:normAutofit/>
          </a:bodyPr>
          <a:lstStyle>
            <a:lvl1pPr marL="0" indent="0">
              <a:buNone/>
              <a:defRPr sz="2700"/>
            </a:lvl1pPr>
          </a:lstStyle>
          <a:p>
            <a:pPr lvl="0"/>
            <a:r>
              <a:rPr lang="ru-RU"/>
              <a:t>Основной текст</a:t>
            </a:r>
          </a:p>
        </p:txBody>
      </p:sp>
      <p:sp>
        <p:nvSpPr>
          <p:cNvPr id="44" name="Текст 42">
            <a:extLst>
              <a:ext uri="{FF2B5EF4-FFF2-40B4-BE49-F238E27FC236}">
                <a16:creationId xmlns:a16="http://schemas.microsoft.com/office/drawing/2014/main" id="{3E3DC957-CC1E-F0C0-7AB3-297B706F08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59212" y="4253866"/>
            <a:ext cx="4169570" cy="4702970"/>
          </a:xfrm>
        </p:spPr>
        <p:txBody>
          <a:bodyPr>
            <a:normAutofit/>
          </a:bodyPr>
          <a:lstStyle>
            <a:lvl1pPr marL="0" indent="0">
              <a:buNone/>
              <a:defRPr sz="2700"/>
            </a:lvl1pPr>
          </a:lstStyle>
          <a:p>
            <a:pPr lvl="0"/>
            <a:r>
              <a:rPr lang="ru-RU"/>
              <a:t>Основной текст</a:t>
            </a:r>
          </a:p>
        </p:txBody>
      </p:sp>
      <p:sp>
        <p:nvSpPr>
          <p:cNvPr id="45" name="Текст 42">
            <a:extLst>
              <a:ext uri="{FF2B5EF4-FFF2-40B4-BE49-F238E27FC236}">
                <a16:creationId xmlns:a16="http://schemas.microsoft.com/office/drawing/2014/main" id="{FA34A897-FA50-B6D6-AE78-1A211C17B1B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744793" y="4252913"/>
            <a:ext cx="4169570" cy="4702970"/>
          </a:xfrm>
        </p:spPr>
        <p:txBody>
          <a:bodyPr>
            <a:normAutofit/>
          </a:bodyPr>
          <a:lstStyle>
            <a:lvl1pPr marL="0" indent="0">
              <a:buNone/>
              <a:defRPr sz="2700"/>
            </a:lvl1pPr>
          </a:lstStyle>
          <a:p>
            <a:pPr lvl="0"/>
            <a:r>
              <a:rPr lang="ru-RU"/>
              <a:t>Основной текст</a:t>
            </a:r>
          </a:p>
        </p:txBody>
      </p:sp>
      <p:sp>
        <p:nvSpPr>
          <p:cNvPr id="46" name="Текст 38">
            <a:extLst>
              <a:ext uri="{FF2B5EF4-FFF2-40B4-BE49-F238E27FC236}">
                <a16:creationId xmlns:a16="http://schemas.microsoft.com/office/drawing/2014/main" id="{EA9CC618-D838-4C88-3F03-3BC9600AB63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56647" y="2746742"/>
            <a:ext cx="3567563" cy="1031972"/>
          </a:xfrm>
        </p:spPr>
        <p:txBody>
          <a:bodyPr>
            <a:noAutofit/>
          </a:bodyPr>
          <a:lstStyle>
            <a:lvl1pPr marL="0" indent="0" algn="ctr"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7" name="Текст 38">
            <a:extLst>
              <a:ext uri="{FF2B5EF4-FFF2-40B4-BE49-F238E27FC236}">
                <a16:creationId xmlns:a16="http://schemas.microsoft.com/office/drawing/2014/main" id="{1549DE3F-DF94-353D-DA99-8DF61761FEB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346800" y="2746742"/>
            <a:ext cx="3567563" cy="1031972"/>
          </a:xfrm>
        </p:spPr>
        <p:txBody>
          <a:bodyPr>
            <a:noAutofit/>
          </a:bodyPr>
          <a:lstStyle>
            <a:lvl1pPr marL="0" indent="0" algn="ctr"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9" name="Рисунок 48">
            <a:extLst>
              <a:ext uri="{FF2B5EF4-FFF2-40B4-BE49-F238E27FC236}">
                <a16:creationId xmlns:a16="http://schemas.microsoft.com/office/drawing/2014/main" id="{EC4DBA75-6A2B-B3FC-74FC-4675F076E0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809625" y="2400300"/>
            <a:ext cx="1031400" cy="1031082"/>
          </a:xfrm>
          <a:prstGeom prst="ellipse">
            <a:avLst/>
          </a:prstGeom>
          <a:effectLst/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ru-RU"/>
              <a:t>Иконки</a:t>
            </a:r>
          </a:p>
        </p:txBody>
      </p:sp>
      <p:sp>
        <p:nvSpPr>
          <p:cNvPr id="50" name="Рисунок 48">
            <a:extLst>
              <a:ext uri="{FF2B5EF4-FFF2-40B4-BE49-F238E27FC236}">
                <a16:creationId xmlns:a16="http://schemas.microsoft.com/office/drawing/2014/main" id="{6F745D53-F062-86D4-DCD1-D72E817779F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467171" y="2400300"/>
            <a:ext cx="1031400" cy="1031082"/>
          </a:xfrm>
          <a:prstGeom prst="ellipse">
            <a:avLst/>
          </a:prstGeom>
          <a:effectLst/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ru-RU"/>
              <a:t>Иконки</a:t>
            </a:r>
          </a:p>
        </p:txBody>
      </p:sp>
      <p:sp>
        <p:nvSpPr>
          <p:cNvPr id="51" name="Рисунок 48">
            <a:extLst>
              <a:ext uri="{FF2B5EF4-FFF2-40B4-BE49-F238E27FC236}">
                <a16:creationId xmlns:a16="http://schemas.microsoft.com/office/drawing/2014/main" id="{85E9D1ED-A509-1636-CC48-D4C7F6EFC6E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2175221" y="2400300"/>
            <a:ext cx="1031400" cy="1031082"/>
          </a:xfrm>
          <a:prstGeom prst="ellipse">
            <a:avLst/>
          </a:prstGeom>
          <a:effectLst/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ru-RU"/>
              <a:t>Иконки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0C1EED6-C057-4AC1-DB2E-F3798F8962BD}"/>
              </a:ext>
            </a:extLst>
          </p:cNvPr>
          <p:cNvCxnSpPr>
            <a:cxnSpLocks/>
          </p:cNvCxnSpPr>
          <p:nvPr userDrawn="1"/>
        </p:nvCxnSpPr>
        <p:spPr>
          <a:xfrm>
            <a:off x="13804655" y="539379"/>
            <a:ext cx="0" cy="1393596"/>
          </a:xfrm>
          <a:prstGeom prst="line">
            <a:avLst/>
          </a:prstGeom>
          <a:ln w="38100">
            <a:solidFill>
              <a:srgbClr val="003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 descr="Изображение выглядит как текст, логотип, Шрифт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E009BE6E-FD99-404B-DED7-10D91F7148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73549" y="355806"/>
            <a:ext cx="2957151" cy="174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627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 с четырьмя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526B8201-72DC-240D-B204-647448B3F087}"/>
              </a:ext>
            </a:extLst>
          </p:cNvPr>
          <p:cNvSpPr/>
          <p:nvPr userDrawn="1"/>
        </p:nvSpPr>
        <p:spPr>
          <a:xfrm>
            <a:off x="265976" y="2849027"/>
            <a:ext cx="4267053" cy="6329069"/>
          </a:xfrm>
          <a:prstGeom prst="roundRect">
            <a:avLst>
              <a:gd name="adj" fmla="val 6712"/>
            </a:avLst>
          </a:prstGeom>
          <a:solidFill>
            <a:schemeClr val="bg1"/>
          </a:solidFill>
          <a:ln>
            <a:solidFill>
              <a:srgbClr val="003B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423D96-9D27-1D49-148E-3B4C005F41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7299" y="547688"/>
            <a:ext cx="12395582" cy="1385288"/>
          </a:xfrm>
        </p:spPr>
        <p:txBody>
          <a:bodyPr/>
          <a:lstStyle>
            <a:lvl1pPr>
              <a:defRPr sz="57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ru-RU"/>
              <a:t>Заголовок слайда в одну или две строки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AE6129-002C-903B-E00C-FC4DBCF9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7300" y="9534526"/>
            <a:ext cx="3679677" cy="547688"/>
          </a:xfrm>
        </p:spPr>
        <p:txBody>
          <a:bodyPr/>
          <a:lstStyle/>
          <a:p>
            <a:fld id="{7831044F-1BA9-4873-9E76-83B87AB9D6C2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8E0AD0C-02D9-EE85-4361-6D509BA15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02417A9-4B5D-801A-2F26-C2656AE9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7D855-69B9-424B-BDB9-FDF01CCE5273}" type="slidenum">
              <a:rPr lang="ru-RU" smtClean="0"/>
              <a:t>‹#›</a:t>
            </a:fld>
            <a:endParaRPr lang="ru-RU"/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A6EF0569-EC4F-6CD7-7550-C9F8DDE6EA9C}"/>
              </a:ext>
            </a:extLst>
          </p:cNvPr>
          <p:cNvSpPr/>
          <p:nvPr userDrawn="1"/>
        </p:nvSpPr>
        <p:spPr>
          <a:xfrm>
            <a:off x="426274" y="2476164"/>
            <a:ext cx="3984332" cy="1385286"/>
          </a:xfrm>
          <a:prstGeom prst="roundRect">
            <a:avLst/>
          </a:prstGeom>
          <a:solidFill>
            <a:srgbClr val="083D8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/>
          </a:p>
        </p:txBody>
      </p:sp>
      <p:sp>
        <p:nvSpPr>
          <p:cNvPr id="39" name="Текст 38">
            <a:extLst>
              <a:ext uri="{FF2B5EF4-FFF2-40B4-BE49-F238E27FC236}">
                <a16:creationId xmlns:a16="http://schemas.microsoft.com/office/drawing/2014/main" id="{0E9B1F87-8EB8-5088-C6B4-202B9F6BA74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6651" y="2583160"/>
            <a:ext cx="3728972" cy="1031972"/>
          </a:xfrm>
        </p:spPr>
        <p:txBody>
          <a:bodyPr>
            <a:noAutofit/>
          </a:bodyPr>
          <a:lstStyle>
            <a:lvl1pPr marL="0" indent="0" algn="ctr"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43" name="Текст 42">
            <a:extLst>
              <a:ext uri="{FF2B5EF4-FFF2-40B4-BE49-F238E27FC236}">
                <a16:creationId xmlns:a16="http://schemas.microsoft.com/office/drawing/2014/main" id="{CE1C7358-235F-7BC7-4128-8B0FA720D76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6652" y="4158992"/>
            <a:ext cx="3728655" cy="4702970"/>
          </a:xfrm>
        </p:spPr>
        <p:txBody>
          <a:bodyPr>
            <a:normAutofit/>
          </a:bodyPr>
          <a:lstStyle>
            <a:lvl1pPr marL="0" indent="0">
              <a:buNone/>
              <a:defRPr sz="2700"/>
            </a:lvl1pPr>
          </a:lstStyle>
          <a:p>
            <a:pPr lvl="0"/>
            <a:r>
              <a:rPr lang="ru-RU"/>
              <a:t>Основной текст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B38533D-797D-1F90-8737-53D97F41BED2}"/>
              </a:ext>
            </a:extLst>
          </p:cNvPr>
          <p:cNvSpPr/>
          <p:nvPr userDrawn="1"/>
        </p:nvSpPr>
        <p:spPr>
          <a:xfrm>
            <a:off x="4726818" y="2849027"/>
            <a:ext cx="4267053" cy="6329069"/>
          </a:xfrm>
          <a:prstGeom prst="roundRect">
            <a:avLst>
              <a:gd name="adj" fmla="val 6712"/>
            </a:avLst>
          </a:prstGeom>
          <a:solidFill>
            <a:schemeClr val="bg1"/>
          </a:solidFill>
          <a:ln>
            <a:solidFill>
              <a:srgbClr val="6A75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E9F8E8AA-1930-4A6E-705D-0AF3EFF2BE89}"/>
              </a:ext>
            </a:extLst>
          </p:cNvPr>
          <p:cNvSpPr/>
          <p:nvPr userDrawn="1"/>
        </p:nvSpPr>
        <p:spPr>
          <a:xfrm>
            <a:off x="4887116" y="2476164"/>
            <a:ext cx="3984332" cy="1385286"/>
          </a:xfrm>
          <a:prstGeom prst="roundRect">
            <a:avLst/>
          </a:prstGeom>
          <a:solidFill>
            <a:srgbClr val="366BA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/>
          </a:p>
        </p:txBody>
      </p:sp>
      <p:sp>
        <p:nvSpPr>
          <p:cNvPr id="10" name="Текст 38">
            <a:extLst>
              <a:ext uri="{FF2B5EF4-FFF2-40B4-BE49-F238E27FC236}">
                <a16:creationId xmlns:a16="http://schemas.microsoft.com/office/drawing/2014/main" id="{2E5C77C5-48FC-6A7E-EF4A-9EF3706E9B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27494" y="2583160"/>
            <a:ext cx="3728972" cy="1031972"/>
          </a:xfrm>
        </p:spPr>
        <p:txBody>
          <a:bodyPr>
            <a:noAutofit/>
          </a:bodyPr>
          <a:lstStyle>
            <a:lvl1pPr marL="0" indent="0" algn="ctr"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11" name="Текст 42">
            <a:extLst>
              <a:ext uri="{FF2B5EF4-FFF2-40B4-BE49-F238E27FC236}">
                <a16:creationId xmlns:a16="http://schemas.microsoft.com/office/drawing/2014/main" id="{9102AFFC-7BD6-D2B1-AF14-E7349B03D5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7495" y="4158992"/>
            <a:ext cx="3728655" cy="4702970"/>
          </a:xfrm>
        </p:spPr>
        <p:txBody>
          <a:bodyPr>
            <a:normAutofit/>
          </a:bodyPr>
          <a:lstStyle>
            <a:lvl1pPr marL="0" indent="0">
              <a:buNone/>
              <a:defRPr sz="2700"/>
            </a:lvl1pPr>
          </a:lstStyle>
          <a:p>
            <a:pPr lvl="0"/>
            <a:r>
              <a:rPr lang="ru-RU"/>
              <a:t>Основной текст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3DE5BD32-C482-3E0E-D20B-8D1068457105}"/>
              </a:ext>
            </a:extLst>
          </p:cNvPr>
          <p:cNvSpPr/>
          <p:nvPr userDrawn="1"/>
        </p:nvSpPr>
        <p:spPr>
          <a:xfrm>
            <a:off x="9225534" y="2849027"/>
            <a:ext cx="4267053" cy="6329069"/>
          </a:xfrm>
          <a:prstGeom prst="roundRect">
            <a:avLst>
              <a:gd name="adj" fmla="val 6712"/>
            </a:avLst>
          </a:prstGeom>
          <a:solidFill>
            <a:schemeClr val="bg1"/>
          </a:solidFill>
          <a:ln>
            <a:solidFill>
              <a:srgbClr val="8E9DC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FD3FE441-3C39-7328-785C-F81A2A627DBF}"/>
              </a:ext>
            </a:extLst>
          </p:cNvPr>
          <p:cNvSpPr/>
          <p:nvPr userDrawn="1"/>
        </p:nvSpPr>
        <p:spPr>
          <a:xfrm>
            <a:off x="9385832" y="2476164"/>
            <a:ext cx="3984332" cy="1385286"/>
          </a:xfrm>
          <a:prstGeom prst="roundRect">
            <a:avLst/>
          </a:prstGeom>
          <a:solidFill>
            <a:srgbClr val="6385B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/>
          </a:p>
        </p:txBody>
      </p:sp>
      <p:sp>
        <p:nvSpPr>
          <p:cNvPr id="14" name="Текст 38">
            <a:extLst>
              <a:ext uri="{FF2B5EF4-FFF2-40B4-BE49-F238E27FC236}">
                <a16:creationId xmlns:a16="http://schemas.microsoft.com/office/drawing/2014/main" id="{1D198DBD-05B0-8219-E1D5-6F1A5E02A2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26210" y="2583160"/>
            <a:ext cx="3728972" cy="1031972"/>
          </a:xfrm>
        </p:spPr>
        <p:txBody>
          <a:bodyPr>
            <a:noAutofit/>
          </a:bodyPr>
          <a:lstStyle>
            <a:lvl1pPr marL="0" indent="0" algn="ctr"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15" name="Текст 42">
            <a:extLst>
              <a:ext uri="{FF2B5EF4-FFF2-40B4-BE49-F238E27FC236}">
                <a16:creationId xmlns:a16="http://schemas.microsoft.com/office/drawing/2014/main" id="{A04CFCB4-CA3E-909B-6615-73896A61DED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26211" y="4158992"/>
            <a:ext cx="3728655" cy="4702970"/>
          </a:xfrm>
        </p:spPr>
        <p:txBody>
          <a:bodyPr>
            <a:normAutofit/>
          </a:bodyPr>
          <a:lstStyle>
            <a:lvl1pPr marL="0" indent="0">
              <a:buNone/>
              <a:defRPr sz="2700"/>
            </a:lvl1pPr>
          </a:lstStyle>
          <a:p>
            <a:pPr lvl="0"/>
            <a:r>
              <a:rPr lang="ru-RU"/>
              <a:t>Основной текст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9D85D93B-0D11-ACD3-08BF-20BDB000704B}"/>
              </a:ext>
            </a:extLst>
          </p:cNvPr>
          <p:cNvSpPr/>
          <p:nvPr userDrawn="1"/>
        </p:nvSpPr>
        <p:spPr>
          <a:xfrm>
            <a:off x="13652885" y="2849027"/>
            <a:ext cx="4267053" cy="6329069"/>
          </a:xfrm>
          <a:prstGeom prst="roundRect">
            <a:avLst>
              <a:gd name="adj" fmla="val 6712"/>
            </a:avLst>
          </a:prstGeom>
          <a:solidFill>
            <a:schemeClr val="bg1"/>
          </a:solidFill>
          <a:ln>
            <a:solidFill>
              <a:srgbClr val="A9B7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CA861876-8CBE-1373-8274-518ED3073498}"/>
              </a:ext>
            </a:extLst>
          </p:cNvPr>
          <p:cNvSpPr/>
          <p:nvPr userDrawn="1"/>
        </p:nvSpPr>
        <p:spPr>
          <a:xfrm>
            <a:off x="13813183" y="2476164"/>
            <a:ext cx="3984332" cy="1385286"/>
          </a:xfrm>
          <a:prstGeom prst="roundRect">
            <a:avLst/>
          </a:prstGeom>
          <a:solidFill>
            <a:srgbClr val="97A5B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/>
          </a:p>
        </p:txBody>
      </p:sp>
      <p:sp>
        <p:nvSpPr>
          <p:cNvPr id="18" name="Текст 38">
            <a:extLst>
              <a:ext uri="{FF2B5EF4-FFF2-40B4-BE49-F238E27FC236}">
                <a16:creationId xmlns:a16="http://schemas.microsoft.com/office/drawing/2014/main" id="{7DBCA485-BA1D-0DE3-04DA-12F124F4ED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953560" y="2583160"/>
            <a:ext cx="3728972" cy="1031972"/>
          </a:xfrm>
        </p:spPr>
        <p:txBody>
          <a:bodyPr>
            <a:noAutofit/>
          </a:bodyPr>
          <a:lstStyle>
            <a:lvl1pPr marL="0" indent="0" algn="ctr"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Заголовок</a:t>
            </a:r>
          </a:p>
        </p:txBody>
      </p:sp>
      <p:sp>
        <p:nvSpPr>
          <p:cNvPr id="19" name="Текст 42">
            <a:extLst>
              <a:ext uri="{FF2B5EF4-FFF2-40B4-BE49-F238E27FC236}">
                <a16:creationId xmlns:a16="http://schemas.microsoft.com/office/drawing/2014/main" id="{D41D63E6-4FF4-A569-0335-1E217FD26EF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953561" y="4158992"/>
            <a:ext cx="3728655" cy="4702970"/>
          </a:xfrm>
        </p:spPr>
        <p:txBody>
          <a:bodyPr>
            <a:normAutofit/>
          </a:bodyPr>
          <a:lstStyle>
            <a:lvl1pPr marL="0" indent="0">
              <a:buNone/>
              <a:defRPr sz="2700"/>
            </a:lvl1pPr>
          </a:lstStyle>
          <a:p>
            <a:pPr lvl="0"/>
            <a:r>
              <a:rPr lang="ru-RU"/>
              <a:t>Основной текст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C8FF5E22-62F8-A3CC-E72A-D3835D0C2D35}"/>
              </a:ext>
            </a:extLst>
          </p:cNvPr>
          <p:cNvCxnSpPr>
            <a:cxnSpLocks/>
          </p:cNvCxnSpPr>
          <p:nvPr userDrawn="1"/>
        </p:nvCxnSpPr>
        <p:spPr>
          <a:xfrm>
            <a:off x="13804655" y="539379"/>
            <a:ext cx="0" cy="1393596"/>
          </a:xfrm>
          <a:prstGeom prst="line">
            <a:avLst/>
          </a:prstGeom>
          <a:ln w="38100">
            <a:solidFill>
              <a:srgbClr val="003B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 descr="Изображение выглядит как текст, логотип, Шрифт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8CECAC4F-1C39-2BA0-7FFD-021A97ECF8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73549" y="355806"/>
            <a:ext cx="2957151" cy="174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8513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ьный слайд">
    <p:bg>
      <p:bgPr>
        <a:solidFill>
          <a:srgbClr val="003B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72F744-9CFF-30D8-E3DD-74154DBF931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88183" y="3240797"/>
            <a:ext cx="8659275" cy="3796100"/>
          </a:xfrm>
        </p:spPr>
        <p:txBody>
          <a:bodyPr anchor="ctr"/>
          <a:lstStyle>
            <a:lvl1pPr algn="ctr">
              <a:defRPr sz="7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ru-RU"/>
              <a:t>Текст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D169E0-2022-FF44-CA3E-31D9BADA0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1044F-1BA9-4873-9E76-83B87AB9D6C2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AA15B8-7EEE-9356-9403-08508237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065" y="9521117"/>
            <a:ext cx="4983245" cy="547688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CE0B43-85A4-E690-524B-EF2AFFB9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577126" y="9547658"/>
            <a:ext cx="4114800" cy="547688"/>
          </a:xfrm>
        </p:spPr>
        <p:txBody>
          <a:bodyPr/>
          <a:lstStyle/>
          <a:p>
            <a:fld id="{B2E7D855-69B9-424B-BDB9-FDF01CCE5273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4308F15-6E99-5DCF-7506-FFAB88433F37}"/>
              </a:ext>
            </a:extLst>
          </p:cNvPr>
          <p:cNvCxnSpPr>
            <a:cxnSpLocks/>
          </p:cNvCxnSpPr>
          <p:nvPr userDrawn="1"/>
        </p:nvCxnSpPr>
        <p:spPr>
          <a:xfrm flipV="1">
            <a:off x="6991610" y="3185221"/>
            <a:ext cx="0" cy="391655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9E8E8B7-37F0-4019-9775-5B4520631A4D}"/>
              </a:ext>
            </a:extLst>
          </p:cNvPr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40542" y="4088140"/>
            <a:ext cx="4495242" cy="18177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1288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2BA8F48-3B35-E6B7-F47B-58F1EEA6A0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5676900"/>
            <a:ext cx="18288000" cy="4610100"/>
          </a:xfrm>
          <a:custGeom>
            <a:avLst/>
            <a:gdLst>
              <a:gd name="connsiteX0" fmla="*/ 0 w 18288000"/>
              <a:gd name="connsiteY0" fmla="*/ 0 h 4610100"/>
              <a:gd name="connsiteX1" fmla="*/ 18288000 w 18288000"/>
              <a:gd name="connsiteY1" fmla="*/ 0 h 4610100"/>
              <a:gd name="connsiteX2" fmla="*/ 18288000 w 18288000"/>
              <a:gd name="connsiteY2" fmla="*/ 4610100 h 4610100"/>
              <a:gd name="connsiteX3" fmla="*/ 0 w 18288000"/>
              <a:gd name="connsiteY3" fmla="*/ 4610100 h 461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0" h="4610100">
                <a:moveTo>
                  <a:pt x="0" y="0"/>
                </a:moveTo>
                <a:lnTo>
                  <a:pt x="18288000" y="0"/>
                </a:lnTo>
                <a:lnTo>
                  <a:pt x="18288000" y="4610100"/>
                </a:lnTo>
                <a:lnTo>
                  <a:pt x="0" y="46101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B0D183-FFC0-42C4-9109-3C4CD88750EE}"/>
              </a:ext>
            </a:extLst>
          </p:cNvPr>
          <p:cNvSpPr/>
          <p:nvPr userDrawn="1"/>
        </p:nvSpPr>
        <p:spPr>
          <a:xfrm>
            <a:off x="827088" y="794476"/>
            <a:ext cx="708152" cy="180327"/>
          </a:xfrm>
          <a:custGeom>
            <a:avLst/>
            <a:gdLst/>
            <a:ahLst/>
            <a:cxnLst/>
            <a:rect l="l" t="t" r="r" b="b"/>
            <a:pathLst>
              <a:path w="961453" h="244831">
                <a:moveTo>
                  <a:pt x="841096" y="30861"/>
                </a:moveTo>
                <a:cubicBezTo>
                  <a:pt x="824179" y="30861"/>
                  <a:pt x="809263" y="34748"/>
                  <a:pt x="796347" y="42520"/>
                </a:cubicBezTo>
                <a:cubicBezTo>
                  <a:pt x="783431" y="50292"/>
                  <a:pt x="773259" y="61037"/>
                  <a:pt x="765829" y="74753"/>
                </a:cubicBezTo>
                <a:cubicBezTo>
                  <a:pt x="758399" y="88469"/>
                  <a:pt x="754685" y="104242"/>
                  <a:pt x="754685" y="122073"/>
                </a:cubicBezTo>
                <a:cubicBezTo>
                  <a:pt x="754685" y="135332"/>
                  <a:pt x="756799" y="147619"/>
                  <a:pt x="761028" y="158935"/>
                </a:cubicBezTo>
                <a:cubicBezTo>
                  <a:pt x="765257" y="170250"/>
                  <a:pt x="771201" y="179966"/>
                  <a:pt x="778859" y="188081"/>
                </a:cubicBezTo>
                <a:cubicBezTo>
                  <a:pt x="786517" y="196196"/>
                  <a:pt x="795661" y="202540"/>
                  <a:pt x="806291" y="207112"/>
                </a:cubicBezTo>
                <a:cubicBezTo>
                  <a:pt x="816921" y="211684"/>
                  <a:pt x="828523" y="213970"/>
                  <a:pt x="841096" y="213970"/>
                </a:cubicBezTo>
                <a:cubicBezTo>
                  <a:pt x="858241" y="213970"/>
                  <a:pt x="873271" y="210027"/>
                  <a:pt x="886187" y="202140"/>
                </a:cubicBezTo>
                <a:cubicBezTo>
                  <a:pt x="899103" y="194253"/>
                  <a:pt x="909333" y="183395"/>
                  <a:pt x="916876" y="169565"/>
                </a:cubicBezTo>
                <a:cubicBezTo>
                  <a:pt x="924420" y="155734"/>
                  <a:pt x="928192" y="139904"/>
                  <a:pt x="928192" y="122073"/>
                </a:cubicBezTo>
                <a:cubicBezTo>
                  <a:pt x="928192" y="108814"/>
                  <a:pt x="926020" y="96641"/>
                  <a:pt x="921677" y="85554"/>
                </a:cubicBezTo>
                <a:cubicBezTo>
                  <a:pt x="917334" y="74467"/>
                  <a:pt x="911276" y="64809"/>
                  <a:pt x="903503" y="56579"/>
                </a:cubicBezTo>
                <a:cubicBezTo>
                  <a:pt x="895731" y="48349"/>
                  <a:pt x="886587" y="42006"/>
                  <a:pt x="876071" y="37548"/>
                </a:cubicBezTo>
                <a:cubicBezTo>
                  <a:pt x="865556" y="33090"/>
                  <a:pt x="853897" y="30861"/>
                  <a:pt x="841096" y="30861"/>
                </a:cubicBezTo>
                <a:close/>
                <a:moveTo>
                  <a:pt x="298171" y="30861"/>
                </a:moveTo>
                <a:cubicBezTo>
                  <a:pt x="281254" y="30861"/>
                  <a:pt x="266338" y="34748"/>
                  <a:pt x="253422" y="42520"/>
                </a:cubicBezTo>
                <a:cubicBezTo>
                  <a:pt x="240506" y="50292"/>
                  <a:pt x="230334" y="61037"/>
                  <a:pt x="222904" y="74753"/>
                </a:cubicBezTo>
                <a:cubicBezTo>
                  <a:pt x="215474" y="88469"/>
                  <a:pt x="211760" y="104242"/>
                  <a:pt x="211760" y="122073"/>
                </a:cubicBezTo>
                <a:cubicBezTo>
                  <a:pt x="211760" y="135332"/>
                  <a:pt x="213874" y="147619"/>
                  <a:pt x="218103" y="158935"/>
                </a:cubicBezTo>
                <a:cubicBezTo>
                  <a:pt x="222333" y="170250"/>
                  <a:pt x="228276" y="179966"/>
                  <a:pt x="235934" y="188081"/>
                </a:cubicBezTo>
                <a:cubicBezTo>
                  <a:pt x="243592" y="196196"/>
                  <a:pt x="252736" y="202540"/>
                  <a:pt x="263366" y="207112"/>
                </a:cubicBezTo>
                <a:cubicBezTo>
                  <a:pt x="273996" y="211684"/>
                  <a:pt x="285598" y="213970"/>
                  <a:pt x="298171" y="213970"/>
                </a:cubicBezTo>
                <a:cubicBezTo>
                  <a:pt x="315316" y="213970"/>
                  <a:pt x="330346" y="210027"/>
                  <a:pt x="343262" y="202140"/>
                </a:cubicBezTo>
                <a:cubicBezTo>
                  <a:pt x="356178" y="194253"/>
                  <a:pt x="366408" y="183395"/>
                  <a:pt x="373951" y="169565"/>
                </a:cubicBezTo>
                <a:cubicBezTo>
                  <a:pt x="381495" y="155734"/>
                  <a:pt x="385267" y="139904"/>
                  <a:pt x="385267" y="122073"/>
                </a:cubicBezTo>
                <a:cubicBezTo>
                  <a:pt x="385267" y="108814"/>
                  <a:pt x="383095" y="96641"/>
                  <a:pt x="378752" y="85554"/>
                </a:cubicBezTo>
                <a:cubicBezTo>
                  <a:pt x="374409" y="74467"/>
                  <a:pt x="368351" y="64809"/>
                  <a:pt x="360578" y="56579"/>
                </a:cubicBezTo>
                <a:cubicBezTo>
                  <a:pt x="352806" y="48349"/>
                  <a:pt x="343662" y="42006"/>
                  <a:pt x="333146" y="37548"/>
                </a:cubicBezTo>
                <a:cubicBezTo>
                  <a:pt x="322631" y="33090"/>
                  <a:pt x="310972" y="30861"/>
                  <a:pt x="298171" y="30861"/>
                </a:cubicBezTo>
                <a:close/>
                <a:moveTo>
                  <a:pt x="0" y="3429"/>
                </a:moveTo>
                <a:lnTo>
                  <a:pt x="32233" y="3429"/>
                </a:lnTo>
                <a:lnTo>
                  <a:pt x="32233" y="211913"/>
                </a:lnTo>
                <a:lnTo>
                  <a:pt x="149504" y="211913"/>
                </a:lnTo>
                <a:lnTo>
                  <a:pt x="149504" y="241402"/>
                </a:lnTo>
                <a:lnTo>
                  <a:pt x="32233" y="241402"/>
                </a:lnTo>
                <a:lnTo>
                  <a:pt x="21946" y="241402"/>
                </a:lnTo>
                <a:lnTo>
                  <a:pt x="0" y="241402"/>
                </a:lnTo>
                <a:close/>
                <a:moveTo>
                  <a:pt x="841096" y="0"/>
                </a:moveTo>
                <a:cubicBezTo>
                  <a:pt x="858012" y="0"/>
                  <a:pt x="873728" y="3087"/>
                  <a:pt x="888244" y="9259"/>
                </a:cubicBezTo>
                <a:cubicBezTo>
                  <a:pt x="902760" y="15431"/>
                  <a:pt x="915505" y="24118"/>
                  <a:pt x="926478" y="35319"/>
                </a:cubicBezTo>
                <a:cubicBezTo>
                  <a:pt x="937450" y="46521"/>
                  <a:pt x="946023" y="59551"/>
                  <a:pt x="952195" y="74410"/>
                </a:cubicBezTo>
                <a:cubicBezTo>
                  <a:pt x="958367" y="89269"/>
                  <a:pt x="961453" y="105271"/>
                  <a:pt x="961453" y="122416"/>
                </a:cubicBezTo>
                <a:cubicBezTo>
                  <a:pt x="961453" y="139332"/>
                  <a:pt x="958367" y="155220"/>
                  <a:pt x="952195" y="170079"/>
                </a:cubicBezTo>
                <a:cubicBezTo>
                  <a:pt x="946023" y="184938"/>
                  <a:pt x="937508" y="197968"/>
                  <a:pt x="926649" y="209169"/>
                </a:cubicBezTo>
                <a:cubicBezTo>
                  <a:pt x="915791" y="220371"/>
                  <a:pt x="903103" y="229115"/>
                  <a:pt x="888587" y="235401"/>
                </a:cubicBezTo>
                <a:cubicBezTo>
                  <a:pt x="874071" y="241688"/>
                  <a:pt x="858469" y="244831"/>
                  <a:pt x="841781" y="244831"/>
                </a:cubicBezTo>
                <a:cubicBezTo>
                  <a:pt x="824865" y="244831"/>
                  <a:pt x="809092" y="241688"/>
                  <a:pt x="794461" y="235401"/>
                </a:cubicBezTo>
                <a:cubicBezTo>
                  <a:pt x="779831" y="229115"/>
                  <a:pt x="767029" y="220314"/>
                  <a:pt x="756056" y="208998"/>
                </a:cubicBezTo>
                <a:cubicBezTo>
                  <a:pt x="745084" y="197682"/>
                  <a:pt x="736568" y="184595"/>
                  <a:pt x="730510" y="169736"/>
                </a:cubicBezTo>
                <a:cubicBezTo>
                  <a:pt x="724452" y="154877"/>
                  <a:pt x="721423" y="138989"/>
                  <a:pt x="721423" y="122073"/>
                </a:cubicBezTo>
                <a:cubicBezTo>
                  <a:pt x="721423" y="104928"/>
                  <a:pt x="724452" y="88983"/>
                  <a:pt x="730510" y="74238"/>
                </a:cubicBezTo>
                <a:cubicBezTo>
                  <a:pt x="736568" y="59494"/>
                  <a:pt x="745026" y="46521"/>
                  <a:pt x="755885" y="35319"/>
                </a:cubicBezTo>
                <a:cubicBezTo>
                  <a:pt x="766743" y="24118"/>
                  <a:pt x="779431" y="15431"/>
                  <a:pt x="793947" y="9259"/>
                </a:cubicBezTo>
                <a:cubicBezTo>
                  <a:pt x="808463" y="3087"/>
                  <a:pt x="824179" y="0"/>
                  <a:pt x="841096" y="0"/>
                </a:cubicBezTo>
                <a:close/>
                <a:moveTo>
                  <a:pt x="576453" y="0"/>
                </a:moveTo>
                <a:cubicBezTo>
                  <a:pt x="595427" y="0"/>
                  <a:pt x="612915" y="3658"/>
                  <a:pt x="628917" y="10973"/>
                </a:cubicBezTo>
                <a:cubicBezTo>
                  <a:pt x="644919" y="18288"/>
                  <a:pt x="658292" y="28804"/>
                  <a:pt x="669036" y="42520"/>
                </a:cubicBezTo>
                <a:lnTo>
                  <a:pt x="646747" y="64809"/>
                </a:lnTo>
                <a:cubicBezTo>
                  <a:pt x="639204" y="53836"/>
                  <a:pt x="629260" y="45435"/>
                  <a:pt x="616915" y="39605"/>
                </a:cubicBezTo>
                <a:cubicBezTo>
                  <a:pt x="604571" y="33776"/>
                  <a:pt x="591083" y="30861"/>
                  <a:pt x="576453" y="30861"/>
                </a:cubicBezTo>
                <a:cubicBezTo>
                  <a:pt x="559079" y="30861"/>
                  <a:pt x="543706" y="34748"/>
                  <a:pt x="530333" y="42520"/>
                </a:cubicBezTo>
                <a:cubicBezTo>
                  <a:pt x="516960" y="50292"/>
                  <a:pt x="506559" y="61037"/>
                  <a:pt x="499129" y="74753"/>
                </a:cubicBezTo>
                <a:cubicBezTo>
                  <a:pt x="491700" y="88469"/>
                  <a:pt x="487985" y="104242"/>
                  <a:pt x="487985" y="122073"/>
                </a:cubicBezTo>
                <a:cubicBezTo>
                  <a:pt x="487985" y="140132"/>
                  <a:pt x="491757" y="156020"/>
                  <a:pt x="499300" y="169736"/>
                </a:cubicBezTo>
                <a:cubicBezTo>
                  <a:pt x="506844" y="183452"/>
                  <a:pt x="517017" y="194196"/>
                  <a:pt x="529819" y="201969"/>
                </a:cubicBezTo>
                <a:cubicBezTo>
                  <a:pt x="542620" y="209741"/>
                  <a:pt x="557251" y="213627"/>
                  <a:pt x="573710" y="213627"/>
                </a:cubicBezTo>
                <a:cubicBezTo>
                  <a:pt x="590398" y="213627"/>
                  <a:pt x="604857" y="210427"/>
                  <a:pt x="617087" y="204026"/>
                </a:cubicBezTo>
                <a:cubicBezTo>
                  <a:pt x="629317" y="197625"/>
                  <a:pt x="638746" y="188195"/>
                  <a:pt x="645376" y="175737"/>
                </a:cubicBezTo>
                <a:cubicBezTo>
                  <a:pt x="648691" y="169507"/>
                  <a:pt x="651177" y="162578"/>
                  <a:pt x="652834" y="154948"/>
                </a:cubicBezTo>
                <a:lnTo>
                  <a:pt x="653921" y="144018"/>
                </a:lnTo>
                <a:lnTo>
                  <a:pt x="571995" y="144018"/>
                </a:lnTo>
                <a:lnTo>
                  <a:pt x="571995" y="114529"/>
                </a:lnTo>
                <a:lnTo>
                  <a:pt x="688581" y="114529"/>
                </a:lnTo>
                <a:lnTo>
                  <a:pt x="688581" y="119330"/>
                </a:lnTo>
                <a:cubicBezTo>
                  <a:pt x="688581" y="146990"/>
                  <a:pt x="683723" y="170136"/>
                  <a:pt x="674008" y="188767"/>
                </a:cubicBezTo>
                <a:cubicBezTo>
                  <a:pt x="664292" y="207398"/>
                  <a:pt x="650805" y="221400"/>
                  <a:pt x="633546" y="230772"/>
                </a:cubicBezTo>
                <a:cubicBezTo>
                  <a:pt x="616286" y="240145"/>
                  <a:pt x="596570" y="244831"/>
                  <a:pt x="574396" y="244831"/>
                </a:cubicBezTo>
                <a:cubicBezTo>
                  <a:pt x="557708" y="244831"/>
                  <a:pt x="542106" y="241688"/>
                  <a:pt x="527590" y="235401"/>
                </a:cubicBezTo>
                <a:cubicBezTo>
                  <a:pt x="513074" y="229115"/>
                  <a:pt x="500386" y="220371"/>
                  <a:pt x="489528" y="209169"/>
                </a:cubicBezTo>
                <a:cubicBezTo>
                  <a:pt x="478669" y="197968"/>
                  <a:pt x="470154" y="184938"/>
                  <a:pt x="463982" y="170079"/>
                </a:cubicBezTo>
                <a:cubicBezTo>
                  <a:pt x="457810" y="155220"/>
                  <a:pt x="454723" y="139218"/>
                  <a:pt x="454723" y="122073"/>
                </a:cubicBezTo>
                <a:cubicBezTo>
                  <a:pt x="454723" y="104928"/>
                  <a:pt x="457810" y="88983"/>
                  <a:pt x="463982" y="74238"/>
                </a:cubicBezTo>
                <a:cubicBezTo>
                  <a:pt x="470154" y="59494"/>
                  <a:pt x="478726" y="46521"/>
                  <a:pt x="489699" y="35319"/>
                </a:cubicBezTo>
                <a:cubicBezTo>
                  <a:pt x="500672" y="24118"/>
                  <a:pt x="513531" y="15431"/>
                  <a:pt x="528276" y="9259"/>
                </a:cubicBezTo>
                <a:cubicBezTo>
                  <a:pt x="543020" y="3087"/>
                  <a:pt x="559079" y="0"/>
                  <a:pt x="576453" y="0"/>
                </a:cubicBezTo>
                <a:close/>
                <a:moveTo>
                  <a:pt x="298171" y="0"/>
                </a:moveTo>
                <a:cubicBezTo>
                  <a:pt x="315087" y="0"/>
                  <a:pt x="330803" y="3087"/>
                  <a:pt x="345319" y="9259"/>
                </a:cubicBezTo>
                <a:cubicBezTo>
                  <a:pt x="359835" y="15431"/>
                  <a:pt x="372580" y="24118"/>
                  <a:pt x="383553" y="35319"/>
                </a:cubicBezTo>
                <a:cubicBezTo>
                  <a:pt x="394525" y="46521"/>
                  <a:pt x="403098" y="59551"/>
                  <a:pt x="409270" y="74410"/>
                </a:cubicBezTo>
                <a:cubicBezTo>
                  <a:pt x="415442" y="89269"/>
                  <a:pt x="418528" y="105271"/>
                  <a:pt x="418528" y="122416"/>
                </a:cubicBezTo>
                <a:cubicBezTo>
                  <a:pt x="418528" y="139332"/>
                  <a:pt x="415442" y="155220"/>
                  <a:pt x="409270" y="170079"/>
                </a:cubicBezTo>
                <a:cubicBezTo>
                  <a:pt x="403098" y="184938"/>
                  <a:pt x="394583" y="197968"/>
                  <a:pt x="383724" y="209169"/>
                </a:cubicBezTo>
                <a:cubicBezTo>
                  <a:pt x="372866" y="220371"/>
                  <a:pt x="360178" y="229115"/>
                  <a:pt x="345662" y="235401"/>
                </a:cubicBezTo>
                <a:cubicBezTo>
                  <a:pt x="331146" y="241688"/>
                  <a:pt x="315544" y="244831"/>
                  <a:pt x="298856" y="244831"/>
                </a:cubicBezTo>
                <a:cubicBezTo>
                  <a:pt x="281940" y="244831"/>
                  <a:pt x="266167" y="241688"/>
                  <a:pt x="251536" y="235401"/>
                </a:cubicBezTo>
                <a:cubicBezTo>
                  <a:pt x="236906" y="229115"/>
                  <a:pt x="224104" y="220314"/>
                  <a:pt x="213131" y="208998"/>
                </a:cubicBezTo>
                <a:cubicBezTo>
                  <a:pt x="202159" y="197682"/>
                  <a:pt x="193643" y="184595"/>
                  <a:pt x="187585" y="169736"/>
                </a:cubicBezTo>
                <a:cubicBezTo>
                  <a:pt x="181527" y="154877"/>
                  <a:pt x="178498" y="138989"/>
                  <a:pt x="178498" y="122073"/>
                </a:cubicBezTo>
                <a:cubicBezTo>
                  <a:pt x="178498" y="104928"/>
                  <a:pt x="181527" y="88983"/>
                  <a:pt x="187585" y="74238"/>
                </a:cubicBezTo>
                <a:cubicBezTo>
                  <a:pt x="193643" y="59494"/>
                  <a:pt x="202101" y="46521"/>
                  <a:pt x="212960" y="35319"/>
                </a:cubicBezTo>
                <a:cubicBezTo>
                  <a:pt x="223818" y="24118"/>
                  <a:pt x="236506" y="15431"/>
                  <a:pt x="251022" y="9259"/>
                </a:cubicBezTo>
                <a:cubicBezTo>
                  <a:pt x="265538" y="3087"/>
                  <a:pt x="281254" y="0"/>
                  <a:pt x="2981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8ED093-29B0-1AED-4AD7-35698B663CC6}"/>
              </a:ext>
            </a:extLst>
          </p:cNvPr>
          <p:cNvSpPr txBox="1"/>
          <p:nvPr userDrawn="1"/>
        </p:nvSpPr>
        <p:spPr>
          <a:xfrm>
            <a:off x="15377011" y="728361"/>
            <a:ext cx="223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pc="300">
                <a:solidFill>
                  <a:schemeClr val="bg1">
                    <a:lumMod val="65000"/>
                  </a:schemeClr>
                </a:solidFill>
                <a:latin typeface="+mn-lt"/>
              </a:rPr>
              <a:t>BUSINESS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A54AE-AE1F-48C9-E7AC-EF4C83537164}"/>
              </a:ext>
            </a:extLst>
          </p:cNvPr>
          <p:cNvSpPr/>
          <p:nvPr userDrawn="1"/>
        </p:nvSpPr>
        <p:spPr>
          <a:xfrm>
            <a:off x="0" y="10012680"/>
            <a:ext cx="18288000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1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orient="horz" pos="2064">
          <p15:clr>
            <a:srgbClr val="FBAE40"/>
          </p15:clr>
        </p15:guide>
        <p15:guide id="3" pos="67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3604BF2-5D5C-11E2-F1E6-A2B7662911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0" y="0"/>
            <a:ext cx="9144000" cy="10287000"/>
          </a:xfrm>
          <a:custGeom>
            <a:avLst/>
            <a:gdLst>
              <a:gd name="connsiteX0" fmla="*/ 0 w 9144000"/>
              <a:gd name="connsiteY0" fmla="*/ 0 h 10287000"/>
              <a:gd name="connsiteX1" fmla="*/ 9144000 w 9144000"/>
              <a:gd name="connsiteY1" fmla="*/ 0 h 10287000"/>
              <a:gd name="connsiteX2" fmla="*/ 9144000 w 9144000"/>
              <a:gd name="connsiteY2" fmla="*/ 10287000 h 10287000"/>
              <a:gd name="connsiteX3" fmla="*/ 0 w 91440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10287000">
                <a:moveTo>
                  <a:pt x="0" y="0"/>
                </a:moveTo>
                <a:lnTo>
                  <a:pt x="9144000" y="0"/>
                </a:lnTo>
                <a:lnTo>
                  <a:pt x="91440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B0D183-FFC0-42C4-9109-3C4CD88750EE}"/>
              </a:ext>
            </a:extLst>
          </p:cNvPr>
          <p:cNvSpPr/>
          <p:nvPr userDrawn="1"/>
        </p:nvSpPr>
        <p:spPr>
          <a:xfrm>
            <a:off x="827088" y="794476"/>
            <a:ext cx="708152" cy="180327"/>
          </a:xfrm>
          <a:custGeom>
            <a:avLst/>
            <a:gdLst/>
            <a:ahLst/>
            <a:cxnLst/>
            <a:rect l="l" t="t" r="r" b="b"/>
            <a:pathLst>
              <a:path w="961453" h="244831">
                <a:moveTo>
                  <a:pt x="841096" y="30861"/>
                </a:moveTo>
                <a:cubicBezTo>
                  <a:pt x="824179" y="30861"/>
                  <a:pt x="809263" y="34748"/>
                  <a:pt x="796347" y="42520"/>
                </a:cubicBezTo>
                <a:cubicBezTo>
                  <a:pt x="783431" y="50292"/>
                  <a:pt x="773259" y="61037"/>
                  <a:pt x="765829" y="74753"/>
                </a:cubicBezTo>
                <a:cubicBezTo>
                  <a:pt x="758399" y="88469"/>
                  <a:pt x="754685" y="104242"/>
                  <a:pt x="754685" y="122073"/>
                </a:cubicBezTo>
                <a:cubicBezTo>
                  <a:pt x="754685" y="135332"/>
                  <a:pt x="756799" y="147619"/>
                  <a:pt x="761028" y="158935"/>
                </a:cubicBezTo>
                <a:cubicBezTo>
                  <a:pt x="765257" y="170250"/>
                  <a:pt x="771201" y="179966"/>
                  <a:pt x="778859" y="188081"/>
                </a:cubicBezTo>
                <a:cubicBezTo>
                  <a:pt x="786517" y="196196"/>
                  <a:pt x="795661" y="202540"/>
                  <a:pt x="806291" y="207112"/>
                </a:cubicBezTo>
                <a:cubicBezTo>
                  <a:pt x="816921" y="211684"/>
                  <a:pt x="828523" y="213970"/>
                  <a:pt x="841096" y="213970"/>
                </a:cubicBezTo>
                <a:cubicBezTo>
                  <a:pt x="858241" y="213970"/>
                  <a:pt x="873271" y="210027"/>
                  <a:pt x="886187" y="202140"/>
                </a:cubicBezTo>
                <a:cubicBezTo>
                  <a:pt x="899103" y="194253"/>
                  <a:pt x="909333" y="183395"/>
                  <a:pt x="916876" y="169565"/>
                </a:cubicBezTo>
                <a:cubicBezTo>
                  <a:pt x="924420" y="155734"/>
                  <a:pt x="928192" y="139904"/>
                  <a:pt x="928192" y="122073"/>
                </a:cubicBezTo>
                <a:cubicBezTo>
                  <a:pt x="928192" y="108814"/>
                  <a:pt x="926020" y="96641"/>
                  <a:pt x="921677" y="85554"/>
                </a:cubicBezTo>
                <a:cubicBezTo>
                  <a:pt x="917334" y="74467"/>
                  <a:pt x="911276" y="64809"/>
                  <a:pt x="903503" y="56579"/>
                </a:cubicBezTo>
                <a:cubicBezTo>
                  <a:pt x="895731" y="48349"/>
                  <a:pt x="886587" y="42006"/>
                  <a:pt x="876071" y="37548"/>
                </a:cubicBezTo>
                <a:cubicBezTo>
                  <a:pt x="865556" y="33090"/>
                  <a:pt x="853897" y="30861"/>
                  <a:pt x="841096" y="30861"/>
                </a:cubicBezTo>
                <a:close/>
                <a:moveTo>
                  <a:pt x="298171" y="30861"/>
                </a:moveTo>
                <a:cubicBezTo>
                  <a:pt x="281254" y="30861"/>
                  <a:pt x="266338" y="34748"/>
                  <a:pt x="253422" y="42520"/>
                </a:cubicBezTo>
                <a:cubicBezTo>
                  <a:pt x="240506" y="50292"/>
                  <a:pt x="230334" y="61037"/>
                  <a:pt x="222904" y="74753"/>
                </a:cubicBezTo>
                <a:cubicBezTo>
                  <a:pt x="215474" y="88469"/>
                  <a:pt x="211760" y="104242"/>
                  <a:pt x="211760" y="122073"/>
                </a:cubicBezTo>
                <a:cubicBezTo>
                  <a:pt x="211760" y="135332"/>
                  <a:pt x="213874" y="147619"/>
                  <a:pt x="218103" y="158935"/>
                </a:cubicBezTo>
                <a:cubicBezTo>
                  <a:pt x="222333" y="170250"/>
                  <a:pt x="228276" y="179966"/>
                  <a:pt x="235934" y="188081"/>
                </a:cubicBezTo>
                <a:cubicBezTo>
                  <a:pt x="243592" y="196196"/>
                  <a:pt x="252736" y="202540"/>
                  <a:pt x="263366" y="207112"/>
                </a:cubicBezTo>
                <a:cubicBezTo>
                  <a:pt x="273996" y="211684"/>
                  <a:pt x="285598" y="213970"/>
                  <a:pt x="298171" y="213970"/>
                </a:cubicBezTo>
                <a:cubicBezTo>
                  <a:pt x="315316" y="213970"/>
                  <a:pt x="330346" y="210027"/>
                  <a:pt x="343262" y="202140"/>
                </a:cubicBezTo>
                <a:cubicBezTo>
                  <a:pt x="356178" y="194253"/>
                  <a:pt x="366408" y="183395"/>
                  <a:pt x="373951" y="169565"/>
                </a:cubicBezTo>
                <a:cubicBezTo>
                  <a:pt x="381495" y="155734"/>
                  <a:pt x="385267" y="139904"/>
                  <a:pt x="385267" y="122073"/>
                </a:cubicBezTo>
                <a:cubicBezTo>
                  <a:pt x="385267" y="108814"/>
                  <a:pt x="383095" y="96641"/>
                  <a:pt x="378752" y="85554"/>
                </a:cubicBezTo>
                <a:cubicBezTo>
                  <a:pt x="374409" y="74467"/>
                  <a:pt x="368351" y="64809"/>
                  <a:pt x="360578" y="56579"/>
                </a:cubicBezTo>
                <a:cubicBezTo>
                  <a:pt x="352806" y="48349"/>
                  <a:pt x="343662" y="42006"/>
                  <a:pt x="333146" y="37548"/>
                </a:cubicBezTo>
                <a:cubicBezTo>
                  <a:pt x="322631" y="33090"/>
                  <a:pt x="310972" y="30861"/>
                  <a:pt x="298171" y="30861"/>
                </a:cubicBezTo>
                <a:close/>
                <a:moveTo>
                  <a:pt x="0" y="3429"/>
                </a:moveTo>
                <a:lnTo>
                  <a:pt x="32233" y="3429"/>
                </a:lnTo>
                <a:lnTo>
                  <a:pt x="32233" y="211913"/>
                </a:lnTo>
                <a:lnTo>
                  <a:pt x="149504" y="211913"/>
                </a:lnTo>
                <a:lnTo>
                  <a:pt x="149504" y="241402"/>
                </a:lnTo>
                <a:lnTo>
                  <a:pt x="32233" y="241402"/>
                </a:lnTo>
                <a:lnTo>
                  <a:pt x="21946" y="241402"/>
                </a:lnTo>
                <a:lnTo>
                  <a:pt x="0" y="241402"/>
                </a:lnTo>
                <a:close/>
                <a:moveTo>
                  <a:pt x="841096" y="0"/>
                </a:moveTo>
                <a:cubicBezTo>
                  <a:pt x="858012" y="0"/>
                  <a:pt x="873728" y="3087"/>
                  <a:pt x="888244" y="9259"/>
                </a:cubicBezTo>
                <a:cubicBezTo>
                  <a:pt x="902760" y="15431"/>
                  <a:pt x="915505" y="24118"/>
                  <a:pt x="926478" y="35319"/>
                </a:cubicBezTo>
                <a:cubicBezTo>
                  <a:pt x="937450" y="46521"/>
                  <a:pt x="946023" y="59551"/>
                  <a:pt x="952195" y="74410"/>
                </a:cubicBezTo>
                <a:cubicBezTo>
                  <a:pt x="958367" y="89269"/>
                  <a:pt x="961453" y="105271"/>
                  <a:pt x="961453" y="122416"/>
                </a:cubicBezTo>
                <a:cubicBezTo>
                  <a:pt x="961453" y="139332"/>
                  <a:pt x="958367" y="155220"/>
                  <a:pt x="952195" y="170079"/>
                </a:cubicBezTo>
                <a:cubicBezTo>
                  <a:pt x="946023" y="184938"/>
                  <a:pt x="937508" y="197968"/>
                  <a:pt x="926649" y="209169"/>
                </a:cubicBezTo>
                <a:cubicBezTo>
                  <a:pt x="915791" y="220371"/>
                  <a:pt x="903103" y="229115"/>
                  <a:pt x="888587" y="235401"/>
                </a:cubicBezTo>
                <a:cubicBezTo>
                  <a:pt x="874071" y="241688"/>
                  <a:pt x="858469" y="244831"/>
                  <a:pt x="841781" y="244831"/>
                </a:cubicBezTo>
                <a:cubicBezTo>
                  <a:pt x="824865" y="244831"/>
                  <a:pt x="809092" y="241688"/>
                  <a:pt x="794461" y="235401"/>
                </a:cubicBezTo>
                <a:cubicBezTo>
                  <a:pt x="779831" y="229115"/>
                  <a:pt x="767029" y="220314"/>
                  <a:pt x="756056" y="208998"/>
                </a:cubicBezTo>
                <a:cubicBezTo>
                  <a:pt x="745084" y="197682"/>
                  <a:pt x="736568" y="184595"/>
                  <a:pt x="730510" y="169736"/>
                </a:cubicBezTo>
                <a:cubicBezTo>
                  <a:pt x="724452" y="154877"/>
                  <a:pt x="721423" y="138989"/>
                  <a:pt x="721423" y="122073"/>
                </a:cubicBezTo>
                <a:cubicBezTo>
                  <a:pt x="721423" y="104928"/>
                  <a:pt x="724452" y="88983"/>
                  <a:pt x="730510" y="74238"/>
                </a:cubicBezTo>
                <a:cubicBezTo>
                  <a:pt x="736568" y="59494"/>
                  <a:pt x="745026" y="46521"/>
                  <a:pt x="755885" y="35319"/>
                </a:cubicBezTo>
                <a:cubicBezTo>
                  <a:pt x="766743" y="24118"/>
                  <a:pt x="779431" y="15431"/>
                  <a:pt x="793947" y="9259"/>
                </a:cubicBezTo>
                <a:cubicBezTo>
                  <a:pt x="808463" y="3087"/>
                  <a:pt x="824179" y="0"/>
                  <a:pt x="841096" y="0"/>
                </a:cubicBezTo>
                <a:close/>
                <a:moveTo>
                  <a:pt x="576453" y="0"/>
                </a:moveTo>
                <a:cubicBezTo>
                  <a:pt x="595427" y="0"/>
                  <a:pt x="612915" y="3658"/>
                  <a:pt x="628917" y="10973"/>
                </a:cubicBezTo>
                <a:cubicBezTo>
                  <a:pt x="644919" y="18288"/>
                  <a:pt x="658292" y="28804"/>
                  <a:pt x="669036" y="42520"/>
                </a:cubicBezTo>
                <a:lnTo>
                  <a:pt x="646747" y="64809"/>
                </a:lnTo>
                <a:cubicBezTo>
                  <a:pt x="639204" y="53836"/>
                  <a:pt x="629260" y="45435"/>
                  <a:pt x="616915" y="39605"/>
                </a:cubicBezTo>
                <a:cubicBezTo>
                  <a:pt x="604571" y="33776"/>
                  <a:pt x="591083" y="30861"/>
                  <a:pt x="576453" y="30861"/>
                </a:cubicBezTo>
                <a:cubicBezTo>
                  <a:pt x="559079" y="30861"/>
                  <a:pt x="543706" y="34748"/>
                  <a:pt x="530333" y="42520"/>
                </a:cubicBezTo>
                <a:cubicBezTo>
                  <a:pt x="516960" y="50292"/>
                  <a:pt x="506559" y="61037"/>
                  <a:pt x="499129" y="74753"/>
                </a:cubicBezTo>
                <a:cubicBezTo>
                  <a:pt x="491700" y="88469"/>
                  <a:pt x="487985" y="104242"/>
                  <a:pt x="487985" y="122073"/>
                </a:cubicBezTo>
                <a:cubicBezTo>
                  <a:pt x="487985" y="140132"/>
                  <a:pt x="491757" y="156020"/>
                  <a:pt x="499300" y="169736"/>
                </a:cubicBezTo>
                <a:cubicBezTo>
                  <a:pt x="506844" y="183452"/>
                  <a:pt x="517017" y="194196"/>
                  <a:pt x="529819" y="201969"/>
                </a:cubicBezTo>
                <a:cubicBezTo>
                  <a:pt x="542620" y="209741"/>
                  <a:pt x="557251" y="213627"/>
                  <a:pt x="573710" y="213627"/>
                </a:cubicBezTo>
                <a:cubicBezTo>
                  <a:pt x="590398" y="213627"/>
                  <a:pt x="604857" y="210427"/>
                  <a:pt x="617087" y="204026"/>
                </a:cubicBezTo>
                <a:cubicBezTo>
                  <a:pt x="629317" y="197625"/>
                  <a:pt x="638746" y="188195"/>
                  <a:pt x="645376" y="175737"/>
                </a:cubicBezTo>
                <a:cubicBezTo>
                  <a:pt x="648691" y="169507"/>
                  <a:pt x="651177" y="162578"/>
                  <a:pt x="652834" y="154948"/>
                </a:cubicBezTo>
                <a:lnTo>
                  <a:pt x="653921" y="144018"/>
                </a:lnTo>
                <a:lnTo>
                  <a:pt x="571995" y="144018"/>
                </a:lnTo>
                <a:lnTo>
                  <a:pt x="571995" y="114529"/>
                </a:lnTo>
                <a:lnTo>
                  <a:pt x="688581" y="114529"/>
                </a:lnTo>
                <a:lnTo>
                  <a:pt x="688581" y="119330"/>
                </a:lnTo>
                <a:cubicBezTo>
                  <a:pt x="688581" y="146990"/>
                  <a:pt x="683723" y="170136"/>
                  <a:pt x="674008" y="188767"/>
                </a:cubicBezTo>
                <a:cubicBezTo>
                  <a:pt x="664292" y="207398"/>
                  <a:pt x="650805" y="221400"/>
                  <a:pt x="633546" y="230772"/>
                </a:cubicBezTo>
                <a:cubicBezTo>
                  <a:pt x="616286" y="240145"/>
                  <a:pt x="596570" y="244831"/>
                  <a:pt x="574396" y="244831"/>
                </a:cubicBezTo>
                <a:cubicBezTo>
                  <a:pt x="557708" y="244831"/>
                  <a:pt x="542106" y="241688"/>
                  <a:pt x="527590" y="235401"/>
                </a:cubicBezTo>
                <a:cubicBezTo>
                  <a:pt x="513074" y="229115"/>
                  <a:pt x="500386" y="220371"/>
                  <a:pt x="489528" y="209169"/>
                </a:cubicBezTo>
                <a:cubicBezTo>
                  <a:pt x="478669" y="197968"/>
                  <a:pt x="470154" y="184938"/>
                  <a:pt x="463982" y="170079"/>
                </a:cubicBezTo>
                <a:cubicBezTo>
                  <a:pt x="457810" y="155220"/>
                  <a:pt x="454723" y="139218"/>
                  <a:pt x="454723" y="122073"/>
                </a:cubicBezTo>
                <a:cubicBezTo>
                  <a:pt x="454723" y="104928"/>
                  <a:pt x="457810" y="88983"/>
                  <a:pt x="463982" y="74238"/>
                </a:cubicBezTo>
                <a:cubicBezTo>
                  <a:pt x="470154" y="59494"/>
                  <a:pt x="478726" y="46521"/>
                  <a:pt x="489699" y="35319"/>
                </a:cubicBezTo>
                <a:cubicBezTo>
                  <a:pt x="500672" y="24118"/>
                  <a:pt x="513531" y="15431"/>
                  <a:pt x="528276" y="9259"/>
                </a:cubicBezTo>
                <a:cubicBezTo>
                  <a:pt x="543020" y="3087"/>
                  <a:pt x="559079" y="0"/>
                  <a:pt x="576453" y="0"/>
                </a:cubicBezTo>
                <a:close/>
                <a:moveTo>
                  <a:pt x="298171" y="0"/>
                </a:moveTo>
                <a:cubicBezTo>
                  <a:pt x="315087" y="0"/>
                  <a:pt x="330803" y="3087"/>
                  <a:pt x="345319" y="9259"/>
                </a:cubicBezTo>
                <a:cubicBezTo>
                  <a:pt x="359835" y="15431"/>
                  <a:pt x="372580" y="24118"/>
                  <a:pt x="383553" y="35319"/>
                </a:cubicBezTo>
                <a:cubicBezTo>
                  <a:pt x="394525" y="46521"/>
                  <a:pt x="403098" y="59551"/>
                  <a:pt x="409270" y="74410"/>
                </a:cubicBezTo>
                <a:cubicBezTo>
                  <a:pt x="415442" y="89269"/>
                  <a:pt x="418528" y="105271"/>
                  <a:pt x="418528" y="122416"/>
                </a:cubicBezTo>
                <a:cubicBezTo>
                  <a:pt x="418528" y="139332"/>
                  <a:pt x="415442" y="155220"/>
                  <a:pt x="409270" y="170079"/>
                </a:cubicBezTo>
                <a:cubicBezTo>
                  <a:pt x="403098" y="184938"/>
                  <a:pt x="394583" y="197968"/>
                  <a:pt x="383724" y="209169"/>
                </a:cubicBezTo>
                <a:cubicBezTo>
                  <a:pt x="372866" y="220371"/>
                  <a:pt x="360178" y="229115"/>
                  <a:pt x="345662" y="235401"/>
                </a:cubicBezTo>
                <a:cubicBezTo>
                  <a:pt x="331146" y="241688"/>
                  <a:pt x="315544" y="244831"/>
                  <a:pt x="298856" y="244831"/>
                </a:cubicBezTo>
                <a:cubicBezTo>
                  <a:pt x="281940" y="244831"/>
                  <a:pt x="266167" y="241688"/>
                  <a:pt x="251536" y="235401"/>
                </a:cubicBezTo>
                <a:cubicBezTo>
                  <a:pt x="236906" y="229115"/>
                  <a:pt x="224104" y="220314"/>
                  <a:pt x="213131" y="208998"/>
                </a:cubicBezTo>
                <a:cubicBezTo>
                  <a:pt x="202159" y="197682"/>
                  <a:pt x="193643" y="184595"/>
                  <a:pt x="187585" y="169736"/>
                </a:cubicBezTo>
                <a:cubicBezTo>
                  <a:pt x="181527" y="154877"/>
                  <a:pt x="178498" y="138989"/>
                  <a:pt x="178498" y="122073"/>
                </a:cubicBezTo>
                <a:cubicBezTo>
                  <a:pt x="178498" y="104928"/>
                  <a:pt x="181527" y="88983"/>
                  <a:pt x="187585" y="74238"/>
                </a:cubicBezTo>
                <a:cubicBezTo>
                  <a:pt x="193643" y="59494"/>
                  <a:pt x="202101" y="46521"/>
                  <a:pt x="212960" y="35319"/>
                </a:cubicBezTo>
                <a:cubicBezTo>
                  <a:pt x="223818" y="24118"/>
                  <a:pt x="236506" y="15431"/>
                  <a:pt x="251022" y="9259"/>
                </a:cubicBezTo>
                <a:cubicBezTo>
                  <a:pt x="265538" y="3087"/>
                  <a:pt x="281254" y="0"/>
                  <a:pt x="2981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8ED093-29B0-1AED-4AD7-35698B663CC6}"/>
              </a:ext>
            </a:extLst>
          </p:cNvPr>
          <p:cNvSpPr txBox="1"/>
          <p:nvPr userDrawn="1"/>
        </p:nvSpPr>
        <p:spPr>
          <a:xfrm>
            <a:off x="15377011" y="728361"/>
            <a:ext cx="223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pc="300">
                <a:solidFill>
                  <a:schemeClr val="bg1">
                    <a:lumMod val="65000"/>
                  </a:schemeClr>
                </a:solidFill>
                <a:latin typeface="+mn-lt"/>
              </a:rPr>
              <a:t>BUSINESS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A54AE-AE1F-48C9-E7AC-EF4C83537164}"/>
              </a:ext>
            </a:extLst>
          </p:cNvPr>
          <p:cNvSpPr/>
          <p:nvPr userDrawn="1"/>
        </p:nvSpPr>
        <p:spPr>
          <a:xfrm>
            <a:off x="0" y="10012680"/>
            <a:ext cx="18288000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5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orient="horz" pos="2064">
          <p15:clr>
            <a:srgbClr val="FBAE40"/>
          </p15:clr>
        </p15:guide>
        <p15:guide id="3" pos="67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33D6BC5-EC7D-CA16-06C7-AAB8D4A1B5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7000"/>
          </a:xfrm>
          <a:custGeom>
            <a:avLst/>
            <a:gdLst>
              <a:gd name="connsiteX0" fmla="*/ 0 w 18288000"/>
              <a:gd name="connsiteY0" fmla="*/ 0 h 10287000"/>
              <a:gd name="connsiteX1" fmla="*/ 18288000 w 18288000"/>
              <a:gd name="connsiteY1" fmla="*/ 0 h 10287000"/>
              <a:gd name="connsiteX2" fmla="*/ 18288000 w 18288000"/>
              <a:gd name="connsiteY2" fmla="*/ 10287000 h 10287000"/>
              <a:gd name="connsiteX3" fmla="*/ 0 w 18288000"/>
              <a:gd name="connsiteY3" fmla="*/ 10287000 h 1028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B0D183-FFC0-42C4-9109-3C4CD88750EE}"/>
              </a:ext>
            </a:extLst>
          </p:cNvPr>
          <p:cNvSpPr/>
          <p:nvPr userDrawn="1"/>
        </p:nvSpPr>
        <p:spPr>
          <a:xfrm>
            <a:off x="827088" y="794476"/>
            <a:ext cx="708152" cy="180327"/>
          </a:xfrm>
          <a:custGeom>
            <a:avLst/>
            <a:gdLst/>
            <a:ahLst/>
            <a:cxnLst/>
            <a:rect l="l" t="t" r="r" b="b"/>
            <a:pathLst>
              <a:path w="961453" h="244831">
                <a:moveTo>
                  <a:pt x="841096" y="30861"/>
                </a:moveTo>
                <a:cubicBezTo>
                  <a:pt x="824179" y="30861"/>
                  <a:pt x="809263" y="34748"/>
                  <a:pt x="796347" y="42520"/>
                </a:cubicBezTo>
                <a:cubicBezTo>
                  <a:pt x="783431" y="50292"/>
                  <a:pt x="773259" y="61037"/>
                  <a:pt x="765829" y="74753"/>
                </a:cubicBezTo>
                <a:cubicBezTo>
                  <a:pt x="758399" y="88469"/>
                  <a:pt x="754685" y="104242"/>
                  <a:pt x="754685" y="122073"/>
                </a:cubicBezTo>
                <a:cubicBezTo>
                  <a:pt x="754685" y="135332"/>
                  <a:pt x="756799" y="147619"/>
                  <a:pt x="761028" y="158935"/>
                </a:cubicBezTo>
                <a:cubicBezTo>
                  <a:pt x="765257" y="170250"/>
                  <a:pt x="771201" y="179966"/>
                  <a:pt x="778859" y="188081"/>
                </a:cubicBezTo>
                <a:cubicBezTo>
                  <a:pt x="786517" y="196196"/>
                  <a:pt x="795661" y="202540"/>
                  <a:pt x="806291" y="207112"/>
                </a:cubicBezTo>
                <a:cubicBezTo>
                  <a:pt x="816921" y="211684"/>
                  <a:pt x="828523" y="213970"/>
                  <a:pt x="841096" y="213970"/>
                </a:cubicBezTo>
                <a:cubicBezTo>
                  <a:pt x="858241" y="213970"/>
                  <a:pt x="873271" y="210027"/>
                  <a:pt x="886187" y="202140"/>
                </a:cubicBezTo>
                <a:cubicBezTo>
                  <a:pt x="899103" y="194253"/>
                  <a:pt x="909333" y="183395"/>
                  <a:pt x="916876" y="169565"/>
                </a:cubicBezTo>
                <a:cubicBezTo>
                  <a:pt x="924420" y="155734"/>
                  <a:pt x="928192" y="139904"/>
                  <a:pt x="928192" y="122073"/>
                </a:cubicBezTo>
                <a:cubicBezTo>
                  <a:pt x="928192" y="108814"/>
                  <a:pt x="926020" y="96641"/>
                  <a:pt x="921677" y="85554"/>
                </a:cubicBezTo>
                <a:cubicBezTo>
                  <a:pt x="917334" y="74467"/>
                  <a:pt x="911276" y="64809"/>
                  <a:pt x="903503" y="56579"/>
                </a:cubicBezTo>
                <a:cubicBezTo>
                  <a:pt x="895731" y="48349"/>
                  <a:pt x="886587" y="42006"/>
                  <a:pt x="876071" y="37548"/>
                </a:cubicBezTo>
                <a:cubicBezTo>
                  <a:pt x="865556" y="33090"/>
                  <a:pt x="853897" y="30861"/>
                  <a:pt x="841096" y="30861"/>
                </a:cubicBezTo>
                <a:close/>
                <a:moveTo>
                  <a:pt x="298171" y="30861"/>
                </a:moveTo>
                <a:cubicBezTo>
                  <a:pt x="281254" y="30861"/>
                  <a:pt x="266338" y="34748"/>
                  <a:pt x="253422" y="42520"/>
                </a:cubicBezTo>
                <a:cubicBezTo>
                  <a:pt x="240506" y="50292"/>
                  <a:pt x="230334" y="61037"/>
                  <a:pt x="222904" y="74753"/>
                </a:cubicBezTo>
                <a:cubicBezTo>
                  <a:pt x="215474" y="88469"/>
                  <a:pt x="211760" y="104242"/>
                  <a:pt x="211760" y="122073"/>
                </a:cubicBezTo>
                <a:cubicBezTo>
                  <a:pt x="211760" y="135332"/>
                  <a:pt x="213874" y="147619"/>
                  <a:pt x="218103" y="158935"/>
                </a:cubicBezTo>
                <a:cubicBezTo>
                  <a:pt x="222333" y="170250"/>
                  <a:pt x="228276" y="179966"/>
                  <a:pt x="235934" y="188081"/>
                </a:cubicBezTo>
                <a:cubicBezTo>
                  <a:pt x="243592" y="196196"/>
                  <a:pt x="252736" y="202540"/>
                  <a:pt x="263366" y="207112"/>
                </a:cubicBezTo>
                <a:cubicBezTo>
                  <a:pt x="273996" y="211684"/>
                  <a:pt x="285598" y="213970"/>
                  <a:pt x="298171" y="213970"/>
                </a:cubicBezTo>
                <a:cubicBezTo>
                  <a:pt x="315316" y="213970"/>
                  <a:pt x="330346" y="210027"/>
                  <a:pt x="343262" y="202140"/>
                </a:cubicBezTo>
                <a:cubicBezTo>
                  <a:pt x="356178" y="194253"/>
                  <a:pt x="366408" y="183395"/>
                  <a:pt x="373951" y="169565"/>
                </a:cubicBezTo>
                <a:cubicBezTo>
                  <a:pt x="381495" y="155734"/>
                  <a:pt x="385267" y="139904"/>
                  <a:pt x="385267" y="122073"/>
                </a:cubicBezTo>
                <a:cubicBezTo>
                  <a:pt x="385267" y="108814"/>
                  <a:pt x="383095" y="96641"/>
                  <a:pt x="378752" y="85554"/>
                </a:cubicBezTo>
                <a:cubicBezTo>
                  <a:pt x="374409" y="74467"/>
                  <a:pt x="368351" y="64809"/>
                  <a:pt x="360578" y="56579"/>
                </a:cubicBezTo>
                <a:cubicBezTo>
                  <a:pt x="352806" y="48349"/>
                  <a:pt x="343662" y="42006"/>
                  <a:pt x="333146" y="37548"/>
                </a:cubicBezTo>
                <a:cubicBezTo>
                  <a:pt x="322631" y="33090"/>
                  <a:pt x="310972" y="30861"/>
                  <a:pt x="298171" y="30861"/>
                </a:cubicBezTo>
                <a:close/>
                <a:moveTo>
                  <a:pt x="0" y="3429"/>
                </a:moveTo>
                <a:lnTo>
                  <a:pt x="32233" y="3429"/>
                </a:lnTo>
                <a:lnTo>
                  <a:pt x="32233" y="211913"/>
                </a:lnTo>
                <a:lnTo>
                  <a:pt x="149504" y="211913"/>
                </a:lnTo>
                <a:lnTo>
                  <a:pt x="149504" y="241402"/>
                </a:lnTo>
                <a:lnTo>
                  <a:pt x="32233" y="241402"/>
                </a:lnTo>
                <a:lnTo>
                  <a:pt x="21946" y="241402"/>
                </a:lnTo>
                <a:lnTo>
                  <a:pt x="0" y="241402"/>
                </a:lnTo>
                <a:close/>
                <a:moveTo>
                  <a:pt x="841096" y="0"/>
                </a:moveTo>
                <a:cubicBezTo>
                  <a:pt x="858012" y="0"/>
                  <a:pt x="873728" y="3087"/>
                  <a:pt x="888244" y="9259"/>
                </a:cubicBezTo>
                <a:cubicBezTo>
                  <a:pt x="902760" y="15431"/>
                  <a:pt x="915505" y="24118"/>
                  <a:pt x="926478" y="35319"/>
                </a:cubicBezTo>
                <a:cubicBezTo>
                  <a:pt x="937450" y="46521"/>
                  <a:pt x="946023" y="59551"/>
                  <a:pt x="952195" y="74410"/>
                </a:cubicBezTo>
                <a:cubicBezTo>
                  <a:pt x="958367" y="89269"/>
                  <a:pt x="961453" y="105271"/>
                  <a:pt x="961453" y="122416"/>
                </a:cubicBezTo>
                <a:cubicBezTo>
                  <a:pt x="961453" y="139332"/>
                  <a:pt x="958367" y="155220"/>
                  <a:pt x="952195" y="170079"/>
                </a:cubicBezTo>
                <a:cubicBezTo>
                  <a:pt x="946023" y="184938"/>
                  <a:pt x="937508" y="197968"/>
                  <a:pt x="926649" y="209169"/>
                </a:cubicBezTo>
                <a:cubicBezTo>
                  <a:pt x="915791" y="220371"/>
                  <a:pt x="903103" y="229115"/>
                  <a:pt x="888587" y="235401"/>
                </a:cubicBezTo>
                <a:cubicBezTo>
                  <a:pt x="874071" y="241688"/>
                  <a:pt x="858469" y="244831"/>
                  <a:pt x="841781" y="244831"/>
                </a:cubicBezTo>
                <a:cubicBezTo>
                  <a:pt x="824865" y="244831"/>
                  <a:pt x="809092" y="241688"/>
                  <a:pt x="794461" y="235401"/>
                </a:cubicBezTo>
                <a:cubicBezTo>
                  <a:pt x="779831" y="229115"/>
                  <a:pt x="767029" y="220314"/>
                  <a:pt x="756056" y="208998"/>
                </a:cubicBezTo>
                <a:cubicBezTo>
                  <a:pt x="745084" y="197682"/>
                  <a:pt x="736568" y="184595"/>
                  <a:pt x="730510" y="169736"/>
                </a:cubicBezTo>
                <a:cubicBezTo>
                  <a:pt x="724452" y="154877"/>
                  <a:pt x="721423" y="138989"/>
                  <a:pt x="721423" y="122073"/>
                </a:cubicBezTo>
                <a:cubicBezTo>
                  <a:pt x="721423" y="104928"/>
                  <a:pt x="724452" y="88983"/>
                  <a:pt x="730510" y="74238"/>
                </a:cubicBezTo>
                <a:cubicBezTo>
                  <a:pt x="736568" y="59494"/>
                  <a:pt x="745026" y="46521"/>
                  <a:pt x="755885" y="35319"/>
                </a:cubicBezTo>
                <a:cubicBezTo>
                  <a:pt x="766743" y="24118"/>
                  <a:pt x="779431" y="15431"/>
                  <a:pt x="793947" y="9259"/>
                </a:cubicBezTo>
                <a:cubicBezTo>
                  <a:pt x="808463" y="3087"/>
                  <a:pt x="824179" y="0"/>
                  <a:pt x="841096" y="0"/>
                </a:cubicBezTo>
                <a:close/>
                <a:moveTo>
                  <a:pt x="576453" y="0"/>
                </a:moveTo>
                <a:cubicBezTo>
                  <a:pt x="595427" y="0"/>
                  <a:pt x="612915" y="3658"/>
                  <a:pt x="628917" y="10973"/>
                </a:cubicBezTo>
                <a:cubicBezTo>
                  <a:pt x="644919" y="18288"/>
                  <a:pt x="658292" y="28804"/>
                  <a:pt x="669036" y="42520"/>
                </a:cubicBezTo>
                <a:lnTo>
                  <a:pt x="646747" y="64809"/>
                </a:lnTo>
                <a:cubicBezTo>
                  <a:pt x="639204" y="53836"/>
                  <a:pt x="629260" y="45435"/>
                  <a:pt x="616915" y="39605"/>
                </a:cubicBezTo>
                <a:cubicBezTo>
                  <a:pt x="604571" y="33776"/>
                  <a:pt x="591083" y="30861"/>
                  <a:pt x="576453" y="30861"/>
                </a:cubicBezTo>
                <a:cubicBezTo>
                  <a:pt x="559079" y="30861"/>
                  <a:pt x="543706" y="34748"/>
                  <a:pt x="530333" y="42520"/>
                </a:cubicBezTo>
                <a:cubicBezTo>
                  <a:pt x="516960" y="50292"/>
                  <a:pt x="506559" y="61037"/>
                  <a:pt x="499129" y="74753"/>
                </a:cubicBezTo>
                <a:cubicBezTo>
                  <a:pt x="491700" y="88469"/>
                  <a:pt x="487985" y="104242"/>
                  <a:pt x="487985" y="122073"/>
                </a:cubicBezTo>
                <a:cubicBezTo>
                  <a:pt x="487985" y="140132"/>
                  <a:pt x="491757" y="156020"/>
                  <a:pt x="499300" y="169736"/>
                </a:cubicBezTo>
                <a:cubicBezTo>
                  <a:pt x="506844" y="183452"/>
                  <a:pt x="517017" y="194196"/>
                  <a:pt x="529819" y="201969"/>
                </a:cubicBezTo>
                <a:cubicBezTo>
                  <a:pt x="542620" y="209741"/>
                  <a:pt x="557251" y="213627"/>
                  <a:pt x="573710" y="213627"/>
                </a:cubicBezTo>
                <a:cubicBezTo>
                  <a:pt x="590398" y="213627"/>
                  <a:pt x="604857" y="210427"/>
                  <a:pt x="617087" y="204026"/>
                </a:cubicBezTo>
                <a:cubicBezTo>
                  <a:pt x="629317" y="197625"/>
                  <a:pt x="638746" y="188195"/>
                  <a:pt x="645376" y="175737"/>
                </a:cubicBezTo>
                <a:cubicBezTo>
                  <a:pt x="648691" y="169507"/>
                  <a:pt x="651177" y="162578"/>
                  <a:pt x="652834" y="154948"/>
                </a:cubicBezTo>
                <a:lnTo>
                  <a:pt x="653921" y="144018"/>
                </a:lnTo>
                <a:lnTo>
                  <a:pt x="571995" y="144018"/>
                </a:lnTo>
                <a:lnTo>
                  <a:pt x="571995" y="114529"/>
                </a:lnTo>
                <a:lnTo>
                  <a:pt x="688581" y="114529"/>
                </a:lnTo>
                <a:lnTo>
                  <a:pt x="688581" y="119330"/>
                </a:lnTo>
                <a:cubicBezTo>
                  <a:pt x="688581" y="146990"/>
                  <a:pt x="683723" y="170136"/>
                  <a:pt x="674008" y="188767"/>
                </a:cubicBezTo>
                <a:cubicBezTo>
                  <a:pt x="664292" y="207398"/>
                  <a:pt x="650805" y="221400"/>
                  <a:pt x="633546" y="230772"/>
                </a:cubicBezTo>
                <a:cubicBezTo>
                  <a:pt x="616286" y="240145"/>
                  <a:pt x="596570" y="244831"/>
                  <a:pt x="574396" y="244831"/>
                </a:cubicBezTo>
                <a:cubicBezTo>
                  <a:pt x="557708" y="244831"/>
                  <a:pt x="542106" y="241688"/>
                  <a:pt x="527590" y="235401"/>
                </a:cubicBezTo>
                <a:cubicBezTo>
                  <a:pt x="513074" y="229115"/>
                  <a:pt x="500386" y="220371"/>
                  <a:pt x="489528" y="209169"/>
                </a:cubicBezTo>
                <a:cubicBezTo>
                  <a:pt x="478669" y="197968"/>
                  <a:pt x="470154" y="184938"/>
                  <a:pt x="463982" y="170079"/>
                </a:cubicBezTo>
                <a:cubicBezTo>
                  <a:pt x="457810" y="155220"/>
                  <a:pt x="454723" y="139218"/>
                  <a:pt x="454723" y="122073"/>
                </a:cubicBezTo>
                <a:cubicBezTo>
                  <a:pt x="454723" y="104928"/>
                  <a:pt x="457810" y="88983"/>
                  <a:pt x="463982" y="74238"/>
                </a:cubicBezTo>
                <a:cubicBezTo>
                  <a:pt x="470154" y="59494"/>
                  <a:pt x="478726" y="46521"/>
                  <a:pt x="489699" y="35319"/>
                </a:cubicBezTo>
                <a:cubicBezTo>
                  <a:pt x="500672" y="24118"/>
                  <a:pt x="513531" y="15431"/>
                  <a:pt x="528276" y="9259"/>
                </a:cubicBezTo>
                <a:cubicBezTo>
                  <a:pt x="543020" y="3087"/>
                  <a:pt x="559079" y="0"/>
                  <a:pt x="576453" y="0"/>
                </a:cubicBezTo>
                <a:close/>
                <a:moveTo>
                  <a:pt x="298171" y="0"/>
                </a:moveTo>
                <a:cubicBezTo>
                  <a:pt x="315087" y="0"/>
                  <a:pt x="330803" y="3087"/>
                  <a:pt x="345319" y="9259"/>
                </a:cubicBezTo>
                <a:cubicBezTo>
                  <a:pt x="359835" y="15431"/>
                  <a:pt x="372580" y="24118"/>
                  <a:pt x="383553" y="35319"/>
                </a:cubicBezTo>
                <a:cubicBezTo>
                  <a:pt x="394525" y="46521"/>
                  <a:pt x="403098" y="59551"/>
                  <a:pt x="409270" y="74410"/>
                </a:cubicBezTo>
                <a:cubicBezTo>
                  <a:pt x="415442" y="89269"/>
                  <a:pt x="418528" y="105271"/>
                  <a:pt x="418528" y="122416"/>
                </a:cubicBezTo>
                <a:cubicBezTo>
                  <a:pt x="418528" y="139332"/>
                  <a:pt x="415442" y="155220"/>
                  <a:pt x="409270" y="170079"/>
                </a:cubicBezTo>
                <a:cubicBezTo>
                  <a:pt x="403098" y="184938"/>
                  <a:pt x="394583" y="197968"/>
                  <a:pt x="383724" y="209169"/>
                </a:cubicBezTo>
                <a:cubicBezTo>
                  <a:pt x="372866" y="220371"/>
                  <a:pt x="360178" y="229115"/>
                  <a:pt x="345662" y="235401"/>
                </a:cubicBezTo>
                <a:cubicBezTo>
                  <a:pt x="331146" y="241688"/>
                  <a:pt x="315544" y="244831"/>
                  <a:pt x="298856" y="244831"/>
                </a:cubicBezTo>
                <a:cubicBezTo>
                  <a:pt x="281940" y="244831"/>
                  <a:pt x="266167" y="241688"/>
                  <a:pt x="251536" y="235401"/>
                </a:cubicBezTo>
                <a:cubicBezTo>
                  <a:pt x="236906" y="229115"/>
                  <a:pt x="224104" y="220314"/>
                  <a:pt x="213131" y="208998"/>
                </a:cubicBezTo>
                <a:cubicBezTo>
                  <a:pt x="202159" y="197682"/>
                  <a:pt x="193643" y="184595"/>
                  <a:pt x="187585" y="169736"/>
                </a:cubicBezTo>
                <a:cubicBezTo>
                  <a:pt x="181527" y="154877"/>
                  <a:pt x="178498" y="138989"/>
                  <a:pt x="178498" y="122073"/>
                </a:cubicBezTo>
                <a:cubicBezTo>
                  <a:pt x="178498" y="104928"/>
                  <a:pt x="181527" y="88983"/>
                  <a:pt x="187585" y="74238"/>
                </a:cubicBezTo>
                <a:cubicBezTo>
                  <a:pt x="193643" y="59494"/>
                  <a:pt x="202101" y="46521"/>
                  <a:pt x="212960" y="35319"/>
                </a:cubicBezTo>
                <a:cubicBezTo>
                  <a:pt x="223818" y="24118"/>
                  <a:pt x="236506" y="15431"/>
                  <a:pt x="251022" y="9259"/>
                </a:cubicBezTo>
                <a:cubicBezTo>
                  <a:pt x="265538" y="3087"/>
                  <a:pt x="281254" y="0"/>
                  <a:pt x="2981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8ED093-29B0-1AED-4AD7-35698B663CC6}"/>
              </a:ext>
            </a:extLst>
          </p:cNvPr>
          <p:cNvSpPr txBox="1"/>
          <p:nvPr userDrawn="1"/>
        </p:nvSpPr>
        <p:spPr>
          <a:xfrm>
            <a:off x="15377011" y="728361"/>
            <a:ext cx="223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pc="300">
                <a:solidFill>
                  <a:schemeClr val="bg1">
                    <a:lumMod val="65000"/>
                  </a:schemeClr>
                </a:solidFill>
                <a:latin typeface="+mn-lt"/>
              </a:rPr>
              <a:t>BUSINESS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A54AE-AE1F-48C9-E7AC-EF4C83537164}"/>
              </a:ext>
            </a:extLst>
          </p:cNvPr>
          <p:cNvSpPr/>
          <p:nvPr userDrawn="1"/>
        </p:nvSpPr>
        <p:spPr>
          <a:xfrm>
            <a:off x="0" y="10012680"/>
            <a:ext cx="18288000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8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orient="horz" pos="2064">
          <p15:clr>
            <a:srgbClr val="FBAE40"/>
          </p15:clr>
        </p15:guide>
        <p15:guide id="3" pos="674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FD43DC5-1C43-40C6-6210-BE65E5ECD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438400"/>
            <a:ext cx="9144000" cy="5410200"/>
          </a:xfrm>
          <a:custGeom>
            <a:avLst/>
            <a:gdLst>
              <a:gd name="connsiteX0" fmla="*/ 0 w 9144000"/>
              <a:gd name="connsiteY0" fmla="*/ 0 h 5410200"/>
              <a:gd name="connsiteX1" fmla="*/ 9144000 w 9144000"/>
              <a:gd name="connsiteY1" fmla="*/ 0 h 5410200"/>
              <a:gd name="connsiteX2" fmla="*/ 9144000 w 9144000"/>
              <a:gd name="connsiteY2" fmla="*/ 5410200 h 5410200"/>
              <a:gd name="connsiteX3" fmla="*/ 0 w 9144000"/>
              <a:gd name="connsiteY3" fmla="*/ 5410200 h 541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5410200">
                <a:moveTo>
                  <a:pt x="0" y="0"/>
                </a:moveTo>
                <a:lnTo>
                  <a:pt x="9144000" y="0"/>
                </a:lnTo>
                <a:lnTo>
                  <a:pt x="9144000" y="5410200"/>
                </a:lnTo>
                <a:lnTo>
                  <a:pt x="0" y="54102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B0D183-FFC0-42C4-9109-3C4CD88750EE}"/>
              </a:ext>
            </a:extLst>
          </p:cNvPr>
          <p:cNvSpPr/>
          <p:nvPr userDrawn="1"/>
        </p:nvSpPr>
        <p:spPr>
          <a:xfrm>
            <a:off x="827088" y="794476"/>
            <a:ext cx="708152" cy="180327"/>
          </a:xfrm>
          <a:custGeom>
            <a:avLst/>
            <a:gdLst/>
            <a:ahLst/>
            <a:cxnLst/>
            <a:rect l="l" t="t" r="r" b="b"/>
            <a:pathLst>
              <a:path w="961453" h="244831">
                <a:moveTo>
                  <a:pt x="841096" y="30861"/>
                </a:moveTo>
                <a:cubicBezTo>
                  <a:pt x="824179" y="30861"/>
                  <a:pt x="809263" y="34748"/>
                  <a:pt x="796347" y="42520"/>
                </a:cubicBezTo>
                <a:cubicBezTo>
                  <a:pt x="783431" y="50292"/>
                  <a:pt x="773259" y="61037"/>
                  <a:pt x="765829" y="74753"/>
                </a:cubicBezTo>
                <a:cubicBezTo>
                  <a:pt x="758399" y="88469"/>
                  <a:pt x="754685" y="104242"/>
                  <a:pt x="754685" y="122073"/>
                </a:cubicBezTo>
                <a:cubicBezTo>
                  <a:pt x="754685" y="135332"/>
                  <a:pt x="756799" y="147619"/>
                  <a:pt x="761028" y="158935"/>
                </a:cubicBezTo>
                <a:cubicBezTo>
                  <a:pt x="765257" y="170250"/>
                  <a:pt x="771201" y="179966"/>
                  <a:pt x="778859" y="188081"/>
                </a:cubicBezTo>
                <a:cubicBezTo>
                  <a:pt x="786517" y="196196"/>
                  <a:pt x="795661" y="202540"/>
                  <a:pt x="806291" y="207112"/>
                </a:cubicBezTo>
                <a:cubicBezTo>
                  <a:pt x="816921" y="211684"/>
                  <a:pt x="828523" y="213970"/>
                  <a:pt x="841096" y="213970"/>
                </a:cubicBezTo>
                <a:cubicBezTo>
                  <a:pt x="858241" y="213970"/>
                  <a:pt x="873271" y="210027"/>
                  <a:pt x="886187" y="202140"/>
                </a:cubicBezTo>
                <a:cubicBezTo>
                  <a:pt x="899103" y="194253"/>
                  <a:pt x="909333" y="183395"/>
                  <a:pt x="916876" y="169565"/>
                </a:cubicBezTo>
                <a:cubicBezTo>
                  <a:pt x="924420" y="155734"/>
                  <a:pt x="928192" y="139904"/>
                  <a:pt x="928192" y="122073"/>
                </a:cubicBezTo>
                <a:cubicBezTo>
                  <a:pt x="928192" y="108814"/>
                  <a:pt x="926020" y="96641"/>
                  <a:pt x="921677" y="85554"/>
                </a:cubicBezTo>
                <a:cubicBezTo>
                  <a:pt x="917334" y="74467"/>
                  <a:pt x="911276" y="64809"/>
                  <a:pt x="903503" y="56579"/>
                </a:cubicBezTo>
                <a:cubicBezTo>
                  <a:pt x="895731" y="48349"/>
                  <a:pt x="886587" y="42006"/>
                  <a:pt x="876071" y="37548"/>
                </a:cubicBezTo>
                <a:cubicBezTo>
                  <a:pt x="865556" y="33090"/>
                  <a:pt x="853897" y="30861"/>
                  <a:pt x="841096" y="30861"/>
                </a:cubicBezTo>
                <a:close/>
                <a:moveTo>
                  <a:pt x="298171" y="30861"/>
                </a:moveTo>
                <a:cubicBezTo>
                  <a:pt x="281254" y="30861"/>
                  <a:pt x="266338" y="34748"/>
                  <a:pt x="253422" y="42520"/>
                </a:cubicBezTo>
                <a:cubicBezTo>
                  <a:pt x="240506" y="50292"/>
                  <a:pt x="230334" y="61037"/>
                  <a:pt x="222904" y="74753"/>
                </a:cubicBezTo>
                <a:cubicBezTo>
                  <a:pt x="215474" y="88469"/>
                  <a:pt x="211760" y="104242"/>
                  <a:pt x="211760" y="122073"/>
                </a:cubicBezTo>
                <a:cubicBezTo>
                  <a:pt x="211760" y="135332"/>
                  <a:pt x="213874" y="147619"/>
                  <a:pt x="218103" y="158935"/>
                </a:cubicBezTo>
                <a:cubicBezTo>
                  <a:pt x="222333" y="170250"/>
                  <a:pt x="228276" y="179966"/>
                  <a:pt x="235934" y="188081"/>
                </a:cubicBezTo>
                <a:cubicBezTo>
                  <a:pt x="243592" y="196196"/>
                  <a:pt x="252736" y="202540"/>
                  <a:pt x="263366" y="207112"/>
                </a:cubicBezTo>
                <a:cubicBezTo>
                  <a:pt x="273996" y="211684"/>
                  <a:pt x="285598" y="213970"/>
                  <a:pt x="298171" y="213970"/>
                </a:cubicBezTo>
                <a:cubicBezTo>
                  <a:pt x="315316" y="213970"/>
                  <a:pt x="330346" y="210027"/>
                  <a:pt x="343262" y="202140"/>
                </a:cubicBezTo>
                <a:cubicBezTo>
                  <a:pt x="356178" y="194253"/>
                  <a:pt x="366408" y="183395"/>
                  <a:pt x="373951" y="169565"/>
                </a:cubicBezTo>
                <a:cubicBezTo>
                  <a:pt x="381495" y="155734"/>
                  <a:pt x="385267" y="139904"/>
                  <a:pt x="385267" y="122073"/>
                </a:cubicBezTo>
                <a:cubicBezTo>
                  <a:pt x="385267" y="108814"/>
                  <a:pt x="383095" y="96641"/>
                  <a:pt x="378752" y="85554"/>
                </a:cubicBezTo>
                <a:cubicBezTo>
                  <a:pt x="374409" y="74467"/>
                  <a:pt x="368351" y="64809"/>
                  <a:pt x="360578" y="56579"/>
                </a:cubicBezTo>
                <a:cubicBezTo>
                  <a:pt x="352806" y="48349"/>
                  <a:pt x="343662" y="42006"/>
                  <a:pt x="333146" y="37548"/>
                </a:cubicBezTo>
                <a:cubicBezTo>
                  <a:pt x="322631" y="33090"/>
                  <a:pt x="310972" y="30861"/>
                  <a:pt x="298171" y="30861"/>
                </a:cubicBezTo>
                <a:close/>
                <a:moveTo>
                  <a:pt x="0" y="3429"/>
                </a:moveTo>
                <a:lnTo>
                  <a:pt x="32233" y="3429"/>
                </a:lnTo>
                <a:lnTo>
                  <a:pt x="32233" y="211913"/>
                </a:lnTo>
                <a:lnTo>
                  <a:pt x="149504" y="211913"/>
                </a:lnTo>
                <a:lnTo>
                  <a:pt x="149504" y="241402"/>
                </a:lnTo>
                <a:lnTo>
                  <a:pt x="32233" y="241402"/>
                </a:lnTo>
                <a:lnTo>
                  <a:pt x="21946" y="241402"/>
                </a:lnTo>
                <a:lnTo>
                  <a:pt x="0" y="241402"/>
                </a:lnTo>
                <a:close/>
                <a:moveTo>
                  <a:pt x="841096" y="0"/>
                </a:moveTo>
                <a:cubicBezTo>
                  <a:pt x="858012" y="0"/>
                  <a:pt x="873728" y="3087"/>
                  <a:pt x="888244" y="9259"/>
                </a:cubicBezTo>
                <a:cubicBezTo>
                  <a:pt x="902760" y="15431"/>
                  <a:pt x="915505" y="24118"/>
                  <a:pt x="926478" y="35319"/>
                </a:cubicBezTo>
                <a:cubicBezTo>
                  <a:pt x="937450" y="46521"/>
                  <a:pt x="946023" y="59551"/>
                  <a:pt x="952195" y="74410"/>
                </a:cubicBezTo>
                <a:cubicBezTo>
                  <a:pt x="958367" y="89269"/>
                  <a:pt x="961453" y="105271"/>
                  <a:pt x="961453" y="122416"/>
                </a:cubicBezTo>
                <a:cubicBezTo>
                  <a:pt x="961453" y="139332"/>
                  <a:pt x="958367" y="155220"/>
                  <a:pt x="952195" y="170079"/>
                </a:cubicBezTo>
                <a:cubicBezTo>
                  <a:pt x="946023" y="184938"/>
                  <a:pt x="937508" y="197968"/>
                  <a:pt x="926649" y="209169"/>
                </a:cubicBezTo>
                <a:cubicBezTo>
                  <a:pt x="915791" y="220371"/>
                  <a:pt x="903103" y="229115"/>
                  <a:pt x="888587" y="235401"/>
                </a:cubicBezTo>
                <a:cubicBezTo>
                  <a:pt x="874071" y="241688"/>
                  <a:pt x="858469" y="244831"/>
                  <a:pt x="841781" y="244831"/>
                </a:cubicBezTo>
                <a:cubicBezTo>
                  <a:pt x="824865" y="244831"/>
                  <a:pt x="809092" y="241688"/>
                  <a:pt x="794461" y="235401"/>
                </a:cubicBezTo>
                <a:cubicBezTo>
                  <a:pt x="779831" y="229115"/>
                  <a:pt x="767029" y="220314"/>
                  <a:pt x="756056" y="208998"/>
                </a:cubicBezTo>
                <a:cubicBezTo>
                  <a:pt x="745084" y="197682"/>
                  <a:pt x="736568" y="184595"/>
                  <a:pt x="730510" y="169736"/>
                </a:cubicBezTo>
                <a:cubicBezTo>
                  <a:pt x="724452" y="154877"/>
                  <a:pt x="721423" y="138989"/>
                  <a:pt x="721423" y="122073"/>
                </a:cubicBezTo>
                <a:cubicBezTo>
                  <a:pt x="721423" y="104928"/>
                  <a:pt x="724452" y="88983"/>
                  <a:pt x="730510" y="74238"/>
                </a:cubicBezTo>
                <a:cubicBezTo>
                  <a:pt x="736568" y="59494"/>
                  <a:pt x="745026" y="46521"/>
                  <a:pt x="755885" y="35319"/>
                </a:cubicBezTo>
                <a:cubicBezTo>
                  <a:pt x="766743" y="24118"/>
                  <a:pt x="779431" y="15431"/>
                  <a:pt x="793947" y="9259"/>
                </a:cubicBezTo>
                <a:cubicBezTo>
                  <a:pt x="808463" y="3087"/>
                  <a:pt x="824179" y="0"/>
                  <a:pt x="841096" y="0"/>
                </a:cubicBezTo>
                <a:close/>
                <a:moveTo>
                  <a:pt x="576453" y="0"/>
                </a:moveTo>
                <a:cubicBezTo>
                  <a:pt x="595427" y="0"/>
                  <a:pt x="612915" y="3658"/>
                  <a:pt x="628917" y="10973"/>
                </a:cubicBezTo>
                <a:cubicBezTo>
                  <a:pt x="644919" y="18288"/>
                  <a:pt x="658292" y="28804"/>
                  <a:pt x="669036" y="42520"/>
                </a:cubicBezTo>
                <a:lnTo>
                  <a:pt x="646747" y="64809"/>
                </a:lnTo>
                <a:cubicBezTo>
                  <a:pt x="639204" y="53836"/>
                  <a:pt x="629260" y="45435"/>
                  <a:pt x="616915" y="39605"/>
                </a:cubicBezTo>
                <a:cubicBezTo>
                  <a:pt x="604571" y="33776"/>
                  <a:pt x="591083" y="30861"/>
                  <a:pt x="576453" y="30861"/>
                </a:cubicBezTo>
                <a:cubicBezTo>
                  <a:pt x="559079" y="30861"/>
                  <a:pt x="543706" y="34748"/>
                  <a:pt x="530333" y="42520"/>
                </a:cubicBezTo>
                <a:cubicBezTo>
                  <a:pt x="516960" y="50292"/>
                  <a:pt x="506559" y="61037"/>
                  <a:pt x="499129" y="74753"/>
                </a:cubicBezTo>
                <a:cubicBezTo>
                  <a:pt x="491700" y="88469"/>
                  <a:pt x="487985" y="104242"/>
                  <a:pt x="487985" y="122073"/>
                </a:cubicBezTo>
                <a:cubicBezTo>
                  <a:pt x="487985" y="140132"/>
                  <a:pt x="491757" y="156020"/>
                  <a:pt x="499300" y="169736"/>
                </a:cubicBezTo>
                <a:cubicBezTo>
                  <a:pt x="506844" y="183452"/>
                  <a:pt x="517017" y="194196"/>
                  <a:pt x="529819" y="201969"/>
                </a:cubicBezTo>
                <a:cubicBezTo>
                  <a:pt x="542620" y="209741"/>
                  <a:pt x="557251" y="213627"/>
                  <a:pt x="573710" y="213627"/>
                </a:cubicBezTo>
                <a:cubicBezTo>
                  <a:pt x="590398" y="213627"/>
                  <a:pt x="604857" y="210427"/>
                  <a:pt x="617087" y="204026"/>
                </a:cubicBezTo>
                <a:cubicBezTo>
                  <a:pt x="629317" y="197625"/>
                  <a:pt x="638746" y="188195"/>
                  <a:pt x="645376" y="175737"/>
                </a:cubicBezTo>
                <a:cubicBezTo>
                  <a:pt x="648691" y="169507"/>
                  <a:pt x="651177" y="162578"/>
                  <a:pt x="652834" y="154948"/>
                </a:cubicBezTo>
                <a:lnTo>
                  <a:pt x="653921" y="144018"/>
                </a:lnTo>
                <a:lnTo>
                  <a:pt x="571995" y="144018"/>
                </a:lnTo>
                <a:lnTo>
                  <a:pt x="571995" y="114529"/>
                </a:lnTo>
                <a:lnTo>
                  <a:pt x="688581" y="114529"/>
                </a:lnTo>
                <a:lnTo>
                  <a:pt x="688581" y="119330"/>
                </a:lnTo>
                <a:cubicBezTo>
                  <a:pt x="688581" y="146990"/>
                  <a:pt x="683723" y="170136"/>
                  <a:pt x="674008" y="188767"/>
                </a:cubicBezTo>
                <a:cubicBezTo>
                  <a:pt x="664292" y="207398"/>
                  <a:pt x="650805" y="221400"/>
                  <a:pt x="633546" y="230772"/>
                </a:cubicBezTo>
                <a:cubicBezTo>
                  <a:pt x="616286" y="240145"/>
                  <a:pt x="596570" y="244831"/>
                  <a:pt x="574396" y="244831"/>
                </a:cubicBezTo>
                <a:cubicBezTo>
                  <a:pt x="557708" y="244831"/>
                  <a:pt x="542106" y="241688"/>
                  <a:pt x="527590" y="235401"/>
                </a:cubicBezTo>
                <a:cubicBezTo>
                  <a:pt x="513074" y="229115"/>
                  <a:pt x="500386" y="220371"/>
                  <a:pt x="489528" y="209169"/>
                </a:cubicBezTo>
                <a:cubicBezTo>
                  <a:pt x="478669" y="197968"/>
                  <a:pt x="470154" y="184938"/>
                  <a:pt x="463982" y="170079"/>
                </a:cubicBezTo>
                <a:cubicBezTo>
                  <a:pt x="457810" y="155220"/>
                  <a:pt x="454723" y="139218"/>
                  <a:pt x="454723" y="122073"/>
                </a:cubicBezTo>
                <a:cubicBezTo>
                  <a:pt x="454723" y="104928"/>
                  <a:pt x="457810" y="88983"/>
                  <a:pt x="463982" y="74238"/>
                </a:cubicBezTo>
                <a:cubicBezTo>
                  <a:pt x="470154" y="59494"/>
                  <a:pt x="478726" y="46521"/>
                  <a:pt x="489699" y="35319"/>
                </a:cubicBezTo>
                <a:cubicBezTo>
                  <a:pt x="500672" y="24118"/>
                  <a:pt x="513531" y="15431"/>
                  <a:pt x="528276" y="9259"/>
                </a:cubicBezTo>
                <a:cubicBezTo>
                  <a:pt x="543020" y="3087"/>
                  <a:pt x="559079" y="0"/>
                  <a:pt x="576453" y="0"/>
                </a:cubicBezTo>
                <a:close/>
                <a:moveTo>
                  <a:pt x="298171" y="0"/>
                </a:moveTo>
                <a:cubicBezTo>
                  <a:pt x="315087" y="0"/>
                  <a:pt x="330803" y="3087"/>
                  <a:pt x="345319" y="9259"/>
                </a:cubicBezTo>
                <a:cubicBezTo>
                  <a:pt x="359835" y="15431"/>
                  <a:pt x="372580" y="24118"/>
                  <a:pt x="383553" y="35319"/>
                </a:cubicBezTo>
                <a:cubicBezTo>
                  <a:pt x="394525" y="46521"/>
                  <a:pt x="403098" y="59551"/>
                  <a:pt x="409270" y="74410"/>
                </a:cubicBezTo>
                <a:cubicBezTo>
                  <a:pt x="415442" y="89269"/>
                  <a:pt x="418528" y="105271"/>
                  <a:pt x="418528" y="122416"/>
                </a:cubicBezTo>
                <a:cubicBezTo>
                  <a:pt x="418528" y="139332"/>
                  <a:pt x="415442" y="155220"/>
                  <a:pt x="409270" y="170079"/>
                </a:cubicBezTo>
                <a:cubicBezTo>
                  <a:pt x="403098" y="184938"/>
                  <a:pt x="394583" y="197968"/>
                  <a:pt x="383724" y="209169"/>
                </a:cubicBezTo>
                <a:cubicBezTo>
                  <a:pt x="372866" y="220371"/>
                  <a:pt x="360178" y="229115"/>
                  <a:pt x="345662" y="235401"/>
                </a:cubicBezTo>
                <a:cubicBezTo>
                  <a:pt x="331146" y="241688"/>
                  <a:pt x="315544" y="244831"/>
                  <a:pt x="298856" y="244831"/>
                </a:cubicBezTo>
                <a:cubicBezTo>
                  <a:pt x="281940" y="244831"/>
                  <a:pt x="266167" y="241688"/>
                  <a:pt x="251536" y="235401"/>
                </a:cubicBezTo>
                <a:cubicBezTo>
                  <a:pt x="236906" y="229115"/>
                  <a:pt x="224104" y="220314"/>
                  <a:pt x="213131" y="208998"/>
                </a:cubicBezTo>
                <a:cubicBezTo>
                  <a:pt x="202159" y="197682"/>
                  <a:pt x="193643" y="184595"/>
                  <a:pt x="187585" y="169736"/>
                </a:cubicBezTo>
                <a:cubicBezTo>
                  <a:pt x="181527" y="154877"/>
                  <a:pt x="178498" y="138989"/>
                  <a:pt x="178498" y="122073"/>
                </a:cubicBezTo>
                <a:cubicBezTo>
                  <a:pt x="178498" y="104928"/>
                  <a:pt x="181527" y="88983"/>
                  <a:pt x="187585" y="74238"/>
                </a:cubicBezTo>
                <a:cubicBezTo>
                  <a:pt x="193643" y="59494"/>
                  <a:pt x="202101" y="46521"/>
                  <a:pt x="212960" y="35319"/>
                </a:cubicBezTo>
                <a:cubicBezTo>
                  <a:pt x="223818" y="24118"/>
                  <a:pt x="236506" y="15431"/>
                  <a:pt x="251022" y="9259"/>
                </a:cubicBezTo>
                <a:cubicBezTo>
                  <a:pt x="265538" y="3087"/>
                  <a:pt x="281254" y="0"/>
                  <a:pt x="2981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8ED093-29B0-1AED-4AD7-35698B663CC6}"/>
              </a:ext>
            </a:extLst>
          </p:cNvPr>
          <p:cNvSpPr txBox="1"/>
          <p:nvPr userDrawn="1"/>
        </p:nvSpPr>
        <p:spPr>
          <a:xfrm>
            <a:off x="15377011" y="728361"/>
            <a:ext cx="223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pc="300">
                <a:solidFill>
                  <a:schemeClr val="bg1">
                    <a:lumMod val="65000"/>
                  </a:schemeClr>
                </a:solidFill>
                <a:latin typeface="+mn-lt"/>
              </a:rPr>
              <a:t>BUSINESS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A54AE-AE1F-48C9-E7AC-EF4C83537164}"/>
              </a:ext>
            </a:extLst>
          </p:cNvPr>
          <p:cNvSpPr/>
          <p:nvPr userDrawn="1"/>
        </p:nvSpPr>
        <p:spPr>
          <a:xfrm>
            <a:off x="0" y="10012680"/>
            <a:ext cx="18288000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8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orient="horz" pos="2064">
          <p15:clr>
            <a:srgbClr val="FBAE40"/>
          </p15:clr>
        </p15:guide>
        <p15:guide id="3" pos="674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A586EFB-3DBA-A5B4-0FF2-C0ADF56AE22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6781800"/>
          </a:xfrm>
          <a:custGeom>
            <a:avLst/>
            <a:gdLst>
              <a:gd name="connsiteX0" fmla="*/ 0 w 18288000"/>
              <a:gd name="connsiteY0" fmla="*/ 0 h 6781800"/>
              <a:gd name="connsiteX1" fmla="*/ 18288000 w 18288000"/>
              <a:gd name="connsiteY1" fmla="*/ 0 h 6781800"/>
              <a:gd name="connsiteX2" fmla="*/ 18288000 w 18288000"/>
              <a:gd name="connsiteY2" fmla="*/ 6781800 h 6781800"/>
              <a:gd name="connsiteX3" fmla="*/ 0 w 18288000"/>
              <a:gd name="connsiteY3" fmla="*/ 6781800 h 678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0" h="6781800">
                <a:moveTo>
                  <a:pt x="0" y="0"/>
                </a:moveTo>
                <a:lnTo>
                  <a:pt x="18288000" y="0"/>
                </a:lnTo>
                <a:lnTo>
                  <a:pt x="18288000" y="6781800"/>
                </a:lnTo>
                <a:lnTo>
                  <a:pt x="0" y="67818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B0D183-FFC0-42C4-9109-3C4CD88750EE}"/>
              </a:ext>
            </a:extLst>
          </p:cNvPr>
          <p:cNvSpPr/>
          <p:nvPr userDrawn="1"/>
        </p:nvSpPr>
        <p:spPr>
          <a:xfrm>
            <a:off x="827088" y="794476"/>
            <a:ext cx="708152" cy="180327"/>
          </a:xfrm>
          <a:custGeom>
            <a:avLst/>
            <a:gdLst/>
            <a:ahLst/>
            <a:cxnLst/>
            <a:rect l="l" t="t" r="r" b="b"/>
            <a:pathLst>
              <a:path w="961453" h="244831">
                <a:moveTo>
                  <a:pt x="841096" y="30861"/>
                </a:moveTo>
                <a:cubicBezTo>
                  <a:pt x="824179" y="30861"/>
                  <a:pt x="809263" y="34748"/>
                  <a:pt x="796347" y="42520"/>
                </a:cubicBezTo>
                <a:cubicBezTo>
                  <a:pt x="783431" y="50292"/>
                  <a:pt x="773259" y="61037"/>
                  <a:pt x="765829" y="74753"/>
                </a:cubicBezTo>
                <a:cubicBezTo>
                  <a:pt x="758399" y="88469"/>
                  <a:pt x="754685" y="104242"/>
                  <a:pt x="754685" y="122073"/>
                </a:cubicBezTo>
                <a:cubicBezTo>
                  <a:pt x="754685" y="135332"/>
                  <a:pt x="756799" y="147619"/>
                  <a:pt x="761028" y="158935"/>
                </a:cubicBezTo>
                <a:cubicBezTo>
                  <a:pt x="765257" y="170250"/>
                  <a:pt x="771201" y="179966"/>
                  <a:pt x="778859" y="188081"/>
                </a:cubicBezTo>
                <a:cubicBezTo>
                  <a:pt x="786517" y="196196"/>
                  <a:pt x="795661" y="202540"/>
                  <a:pt x="806291" y="207112"/>
                </a:cubicBezTo>
                <a:cubicBezTo>
                  <a:pt x="816921" y="211684"/>
                  <a:pt x="828523" y="213970"/>
                  <a:pt x="841096" y="213970"/>
                </a:cubicBezTo>
                <a:cubicBezTo>
                  <a:pt x="858241" y="213970"/>
                  <a:pt x="873271" y="210027"/>
                  <a:pt x="886187" y="202140"/>
                </a:cubicBezTo>
                <a:cubicBezTo>
                  <a:pt x="899103" y="194253"/>
                  <a:pt x="909333" y="183395"/>
                  <a:pt x="916876" y="169565"/>
                </a:cubicBezTo>
                <a:cubicBezTo>
                  <a:pt x="924420" y="155734"/>
                  <a:pt x="928192" y="139904"/>
                  <a:pt x="928192" y="122073"/>
                </a:cubicBezTo>
                <a:cubicBezTo>
                  <a:pt x="928192" y="108814"/>
                  <a:pt x="926020" y="96641"/>
                  <a:pt x="921677" y="85554"/>
                </a:cubicBezTo>
                <a:cubicBezTo>
                  <a:pt x="917334" y="74467"/>
                  <a:pt x="911276" y="64809"/>
                  <a:pt x="903503" y="56579"/>
                </a:cubicBezTo>
                <a:cubicBezTo>
                  <a:pt x="895731" y="48349"/>
                  <a:pt x="886587" y="42006"/>
                  <a:pt x="876071" y="37548"/>
                </a:cubicBezTo>
                <a:cubicBezTo>
                  <a:pt x="865556" y="33090"/>
                  <a:pt x="853897" y="30861"/>
                  <a:pt x="841096" y="30861"/>
                </a:cubicBezTo>
                <a:close/>
                <a:moveTo>
                  <a:pt x="298171" y="30861"/>
                </a:moveTo>
                <a:cubicBezTo>
                  <a:pt x="281254" y="30861"/>
                  <a:pt x="266338" y="34748"/>
                  <a:pt x="253422" y="42520"/>
                </a:cubicBezTo>
                <a:cubicBezTo>
                  <a:pt x="240506" y="50292"/>
                  <a:pt x="230334" y="61037"/>
                  <a:pt x="222904" y="74753"/>
                </a:cubicBezTo>
                <a:cubicBezTo>
                  <a:pt x="215474" y="88469"/>
                  <a:pt x="211760" y="104242"/>
                  <a:pt x="211760" y="122073"/>
                </a:cubicBezTo>
                <a:cubicBezTo>
                  <a:pt x="211760" y="135332"/>
                  <a:pt x="213874" y="147619"/>
                  <a:pt x="218103" y="158935"/>
                </a:cubicBezTo>
                <a:cubicBezTo>
                  <a:pt x="222333" y="170250"/>
                  <a:pt x="228276" y="179966"/>
                  <a:pt x="235934" y="188081"/>
                </a:cubicBezTo>
                <a:cubicBezTo>
                  <a:pt x="243592" y="196196"/>
                  <a:pt x="252736" y="202540"/>
                  <a:pt x="263366" y="207112"/>
                </a:cubicBezTo>
                <a:cubicBezTo>
                  <a:pt x="273996" y="211684"/>
                  <a:pt x="285598" y="213970"/>
                  <a:pt x="298171" y="213970"/>
                </a:cubicBezTo>
                <a:cubicBezTo>
                  <a:pt x="315316" y="213970"/>
                  <a:pt x="330346" y="210027"/>
                  <a:pt x="343262" y="202140"/>
                </a:cubicBezTo>
                <a:cubicBezTo>
                  <a:pt x="356178" y="194253"/>
                  <a:pt x="366408" y="183395"/>
                  <a:pt x="373951" y="169565"/>
                </a:cubicBezTo>
                <a:cubicBezTo>
                  <a:pt x="381495" y="155734"/>
                  <a:pt x="385267" y="139904"/>
                  <a:pt x="385267" y="122073"/>
                </a:cubicBezTo>
                <a:cubicBezTo>
                  <a:pt x="385267" y="108814"/>
                  <a:pt x="383095" y="96641"/>
                  <a:pt x="378752" y="85554"/>
                </a:cubicBezTo>
                <a:cubicBezTo>
                  <a:pt x="374409" y="74467"/>
                  <a:pt x="368351" y="64809"/>
                  <a:pt x="360578" y="56579"/>
                </a:cubicBezTo>
                <a:cubicBezTo>
                  <a:pt x="352806" y="48349"/>
                  <a:pt x="343662" y="42006"/>
                  <a:pt x="333146" y="37548"/>
                </a:cubicBezTo>
                <a:cubicBezTo>
                  <a:pt x="322631" y="33090"/>
                  <a:pt x="310972" y="30861"/>
                  <a:pt x="298171" y="30861"/>
                </a:cubicBezTo>
                <a:close/>
                <a:moveTo>
                  <a:pt x="0" y="3429"/>
                </a:moveTo>
                <a:lnTo>
                  <a:pt x="32233" y="3429"/>
                </a:lnTo>
                <a:lnTo>
                  <a:pt x="32233" y="211913"/>
                </a:lnTo>
                <a:lnTo>
                  <a:pt x="149504" y="211913"/>
                </a:lnTo>
                <a:lnTo>
                  <a:pt x="149504" y="241402"/>
                </a:lnTo>
                <a:lnTo>
                  <a:pt x="32233" y="241402"/>
                </a:lnTo>
                <a:lnTo>
                  <a:pt x="21946" y="241402"/>
                </a:lnTo>
                <a:lnTo>
                  <a:pt x="0" y="241402"/>
                </a:lnTo>
                <a:close/>
                <a:moveTo>
                  <a:pt x="841096" y="0"/>
                </a:moveTo>
                <a:cubicBezTo>
                  <a:pt x="858012" y="0"/>
                  <a:pt x="873728" y="3087"/>
                  <a:pt x="888244" y="9259"/>
                </a:cubicBezTo>
                <a:cubicBezTo>
                  <a:pt x="902760" y="15431"/>
                  <a:pt x="915505" y="24118"/>
                  <a:pt x="926478" y="35319"/>
                </a:cubicBezTo>
                <a:cubicBezTo>
                  <a:pt x="937450" y="46521"/>
                  <a:pt x="946023" y="59551"/>
                  <a:pt x="952195" y="74410"/>
                </a:cubicBezTo>
                <a:cubicBezTo>
                  <a:pt x="958367" y="89269"/>
                  <a:pt x="961453" y="105271"/>
                  <a:pt x="961453" y="122416"/>
                </a:cubicBezTo>
                <a:cubicBezTo>
                  <a:pt x="961453" y="139332"/>
                  <a:pt x="958367" y="155220"/>
                  <a:pt x="952195" y="170079"/>
                </a:cubicBezTo>
                <a:cubicBezTo>
                  <a:pt x="946023" y="184938"/>
                  <a:pt x="937508" y="197968"/>
                  <a:pt x="926649" y="209169"/>
                </a:cubicBezTo>
                <a:cubicBezTo>
                  <a:pt x="915791" y="220371"/>
                  <a:pt x="903103" y="229115"/>
                  <a:pt x="888587" y="235401"/>
                </a:cubicBezTo>
                <a:cubicBezTo>
                  <a:pt x="874071" y="241688"/>
                  <a:pt x="858469" y="244831"/>
                  <a:pt x="841781" y="244831"/>
                </a:cubicBezTo>
                <a:cubicBezTo>
                  <a:pt x="824865" y="244831"/>
                  <a:pt x="809092" y="241688"/>
                  <a:pt x="794461" y="235401"/>
                </a:cubicBezTo>
                <a:cubicBezTo>
                  <a:pt x="779831" y="229115"/>
                  <a:pt x="767029" y="220314"/>
                  <a:pt x="756056" y="208998"/>
                </a:cubicBezTo>
                <a:cubicBezTo>
                  <a:pt x="745084" y="197682"/>
                  <a:pt x="736568" y="184595"/>
                  <a:pt x="730510" y="169736"/>
                </a:cubicBezTo>
                <a:cubicBezTo>
                  <a:pt x="724452" y="154877"/>
                  <a:pt x="721423" y="138989"/>
                  <a:pt x="721423" y="122073"/>
                </a:cubicBezTo>
                <a:cubicBezTo>
                  <a:pt x="721423" y="104928"/>
                  <a:pt x="724452" y="88983"/>
                  <a:pt x="730510" y="74238"/>
                </a:cubicBezTo>
                <a:cubicBezTo>
                  <a:pt x="736568" y="59494"/>
                  <a:pt x="745026" y="46521"/>
                  <a:pt x="755885" y="35319"/>
                </a:cubicBezTo>
                <a:cubicBezTo>
                  <a:pt x="766743" y="24118"/>
                  <a:pt x="779431" y="15431"/>
                  <a:pt x="793947" y="9259"/>
                </a:cubicBezTo>
                <a:cubicBezTo>
                  <a:pt x="808463" y="3087"/>
                  <a:pt x="824179" y="0"/>
                  <a:pt x="841096" y="0"/>
                </a:cubicBezTo>
                <a:close/>
                <a:moveTo>
                  <a:pt x="576453" y="0"/>
                </a:moveTo>
                <a:cubicBezTo>
                  <a:pt x="595427" y="0"/>
                  <a:pt x="612915" y="3658"/>
                  <a:pt x="628917" y="10973"/>
                </a:cubicBezTo>
                <a:cubicBezTo>
                  <a:pt x="644919" y="18288"/>
                  <a:pt x="658292" y="28804"/>
                  <a:pt x="669036" y="42520"/>
                </a:cubicBezTo>
                <a:lnTo>
                  <a:pt x="646747" y="64809"/>
                </a:lnTo>
                <a:cubicBezTo>
                  <a:pt x="639204" y="53836"/>
                  <a:pt x="629260" y="45435"/>
                  <a:pt x="616915" y="39605"/>
                </a:cubicBezTo>
                <a:cubicBezTo>
                  <a:pt x="604571" y="33776"/>
                  <a:pt x="591083" y="30861"/>
                  <a:pt x="576453" y="30861"/>
                </a:cubicBezTo>
                <a:cubicBezTo>
                  <a:pt x="559079" y="30861"/>
                  <a:pt x="543706" y="34748"/>
                  <a:pt x="530333" y="42520"/>
                </a:cubicBezTo>
                <a:cubicBezTo>
                  <a:pt x="516960" y="50292"/>
                  <a:pt x="506559" y="61037"/>
                  <a:pt x="499129" y="74753"/>
                </a:cubicBezTo>
                <a:cubicBezTo>
                  <a:pt x="491700" y="88469"/>
                  <a:pt x="487985" y="104242"/>
                  <a:pt x="487985" y="122073"/>
                </a:cubicBezTo>
                <a:cubicBezTo>
                  <a:pt x="487985" y="140132"/>
                  <a:pt x="491757" y="156020"/>
                  <a:pt x="499300" y="169736"/>
                </a:cubicBezTo>
                <a:cubicBezTo>
                  <a:pt x="506844" y="183452"/>
                  <a:pt x="517017" y="194196"/>
                  <a:pt x="529819" y="201969"/>
                </a:cubicBezTo>
                <a:cubicBezTo>
                  <a:pt x="542620" y="209741"/>
                  <a:pt x="557251" y="213627"/>
                  <a:pt x="573710" y="213627"/>
                </a:cubicBezTo>
                <a:cubicBezTo>
                  <a:pt x="590398" y="213627"/>
                  <a:pt x="604857" y="210427"/>
                  <a:pt x="617087" y="204026"/>
                </a:cubicBezTo>
                <a:cubicBezTo>
                  <a:pt x="629317" y="197625"/>
                  <a:pt x="638746" y="188195"/>
                  <a:pt x="645376" y="175737"/>
                </a:cubicBezTo>
                <a:cubicBezTo>
                  <a:pt x="648691" y="169507"/>
                  <a:pt x="651177" y="162578"/>
                  <a:pt x="652834" y="154948"/>
                </a:cubicBezTo>
                <a:lnTo>
                  <a:pt x="653921" y="144018"/>
                </a:lnTo>
                <a:lnTo>
                  <a:pt x="571995" y="144018"/>
                </a:lnTo>
                <a:lnTo>
                  <a:pt x="571995" y="114529"/>
                </a:lnTo>
                <a:lnTo>
                  <a:pt x="688581" y="114529"/>
                </a:lnTo>
                <a:lnTo>
                  <a:pt x="688581" y="119330"/>
                </a:lnTo>
                <a:cubicBezTo>
                  <a:pt x="688581" y="146990"/>
                  <a:pt x="683723" y="170136"/>
                  <a:pt x="674008" y="188767"/>
                </a:cubicBezTo>
                <a:cubicBezTo>
                  <a:pt x="664292" y="207398"/>
                  <a:pt x="650805" y="221400"/>
                  <a:pt x="633546" y="230772"/>
                </a:cubicBezTo>
                <a:cubicBezTo>
                  <a:pt x="616286" y="240145"/>
                  <a:pt x="596570" y="244831"/>
                  <a:pt x="574396" y="244831"/>
                </a:cubicBezTo>
                <a:cubicBezTo>
                  <a:pt x="557708" y="244831"/>
                  <a:pt x="542106" y="241688"/>
                  <a:pt x="527590" y="235401"/>
                </a:cubicBezTo>
                <a:cubicBezTo>
                  <a:pt x="513074" y="229115"/>
                  <a:pt x="500386" y="220371"/>
                  <a:pt x="489528" y="209169"/>
                </a:cubicBezTo>
                <a:cubicBezTo>
                  <a:pt x="478669" y="197968"/>
                  <a:pt x="470154" y="184938"/>
                  <a:pt x="463982" y="170079"/>
                </a:cubicBezTo>
                <a:cubicBezTo>
                  <a:pt x="457810" y="155220"/>
                  <a:pt x="454723" y="139218"/>
                  <a:pt x="454723" y="122073"/>
                </a:cubicBezTo>
                <a:cubicBezTo>
                  <a:pt x="454723" y="104928"/>
                  <a:pt x="457810" y="88983"/>
                  <a:pt x="463982" y="74238"/>
                </a:cubicBezTo>
                <a:cubicBezTo>
                  <a:pt x="470154" y="59494"/>
                  <a:pt x="478726" y="46521"/>
                  <a:pt x="489699" y="35319"/>
                </a:cubicBezTo>
                <a:cubicBezTo>
                  <a:pt x="500672" y="24118"/>
                  <a:pt x="513531" y="15431"/>
                  <a:pt x="528276" y="9259"/>
                </a:cubicBezTo>
                <a:cubicBezTo>
                  <a:pt x="543020" y="3087"/>
                  <a:pt x="559079" y="0"/>
                  <a:pt x="576453" y="0"/>
                </a:cubicBezTo>
                <a:close/>
                <a:moveTo>
                  <a:pt x="298171" y="0"/>
                </a:moveTo>
                <a:cubicBezTo>
                  <a:pt x="315087" y="0"/>
                  <a:pt x="330803" y="3087"/>
                  <a:pt x="345319" y="9259"/>
                </a:cubicBezTo>
                <a:cubicBezTo>
                  <a:pt x="359835" y="15431"/>
                  <a:pt x="372580" y="24118"/>
                  <a:pt x="383553" y="35319"/>
                </a:cubicBezTo>
                <a:cubicBezTo>
                  <a:pt x="394525" y="46521"/>
                  <a:pt x="403098" y="59551"/>
                  <a:pt x="409270" y="74410"/>
                </a:cubicBezTo>
                <a:cubicBezTo>
                  <a:pt x="415442" y="89269"/>
                  <a:pt x="418528" y="105271"/>
                  <a:pt x="418528" y="122416"/>
                </a:cubicBezTo>
                <a:cubicBezTo>
                  <a:pt x="418528" y="139332"/>
                  <a:pt x="415442" y="155220"/>
                  <a:pt x="409270" y="170079"/>
                </a:cubicBezTo>
                <a:cubicBezTo>
                  <a:pt x="403098" y="184938"/>
                  <a:pt x="394583" y="197968"/>
                  <a:pt x="383724" y="209169"/>
                </a:cubicBezTo>
                <a:cubicBezTo>
                  <a:pt x="372866" y="220371"/>
                  <a:pt x="360178" y="229115"/>
                  <a:pt x="345662" y="235401"/>
                </a:cubicBezTo>
                <a:cubicBezTo>
                  <a:pt x="331146" y="241688"/>
                  <a:pt x="315544" y="244831"/>
                  <a:pt x="298856" y="244831"/>
                </a:cubicBezTo>
                <a:cubicBezTo>
                  <a:pt x="281940" y="244831"/>
                  <a:pt x="266167" y="241688"/>
                  <a:pt x="251536" y="235401"/>
                </a:cubicBezTo>
                <a:cubicBezTo>
                  <a:pt x="236906" y="229115"/>
                  <a:pt x="224104" y="220314"/>
                  <a:pt x="213131" y="208998"/>
                </a:cubicBezTo>
                <a:cubicBezTo>
                  <a:pt x="202159" y="197682"/>
                  <a:pt x="193643" y="184595"/>
                  <a:pt x="187585" y="169736"/>
                </a:cubicBezTo>
                <a:cubicBezTo>
                  <a:pt x="181527" y="154877"/>
                  <a:pt x="178498" y="138989"/>
                  <a:pt x="178498" y="122073"/>
                </a:cubicBezTo>
                <a:cubicBezTo>
                  <a:pt x="178498" y="104928"/>
                  <a:pt x="181527" y="88983"/>
                  <a:pt x="187585" y="74238"/>
                </a:cubicBezTo>
                <a:cubicBezTo>
                  <a:pt x="193643" y="59494"/>
                  <a:pt x="202101" y="46521"/>
                  <a:pt x="212960" y="35319"/>
                </a:cubicBezTo>
                <a:cubicBezTo>
                  <a:pt x="223818" y="24118"/>
                  <a:pt x="236506" y="15431"/>
                  <a:pt x="251022" y="9259"/>
                </a:cubicBezTo>
                <a:cubicBezTo>
                  <a:pt x="265538" y="3087"/>
                  <a:pt x="281254" y="0"/>
                  <a:pt x="2981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8ED093-29B0-1AED-4AD7-35698B663CC6}"/>
              </a:ext>
            </a:extLst>
          </p:cNvPr>
          <p:cNvSpPr txBox="1"/>
          <p:nvPr userDrawn="1"/>
        </p:nvSpPr>
        <p:spPr>
          <a:xfrm>
            <a:off x="15377011" y="728361"/>
            <a:ext cx="223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pc="300">
                <a:solidFill>
                  <a:schemeClr val="bg1">
                    <a:lumMod val="65000"/>
                  </a:schemeClr>
                </a:solidFill>
                <a:latin typeface="+mn-lt"/>
              </a:rPr>
              <a:t>BUSINESS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A54AE-AE1F-48C9-E7AC-EF4C83537164}"/>
              </a:ext>
            </a:extLst>
          </p:cNvPr>
          <p:cNvSpPr/>
          <p:nvPr userDrawn="1"/>
        </p:nvSpPr>
        <p:spPr>
          <a:xfrm>
            <a:off x="0" y="10012680"/>
            <a:ext cx="18288000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orient="horz" pos="2064">
          <p15:clr>
            <a:srgbClr val="FBAE40"/>
          </p15:clr>
        </p15:guide>
        <p15:guide id="3" pos="67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3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B87A845-FF77-43B9-F053-A1E5C13D5A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52480" y="3149926"/>
            <a:ext cx="3183464" cy="3183464"/>
          </a:xfrm>
          <a:custGeom>
            <a:avLst/>
            <a:gdLst>
              <a:gd name="connsiteX0" fmla="*/ 1591732 w 3183464"/>
              <a:gd name="connsiteY0" fmla="*/ 0 h 3183464"/>
              <a:gd name="connsiteX1" fmla="*/ 3183464 w 3183464"/>
              <a:gd name="connsiteY1" fmla="*/ 1591732 h 3183464"/>
              <a:gd name="connsiteX2" fmla="*/ 1591732 w 3183464"/>
              <a:gd name="connsiteY2" fmla="*/ 3183464 h 3183464"/>
              <a:gd name="connsiteX3" fmla="*/ 0 w 3183464"/>
              <a:gd name="connsiteY3" fmla="*/ 1591732 h 3183464"/>
              <a:gd name="connsiteX4" fmla="*/ 1591732 w 3183464"/>
              <a:gd name="connsiteY4" fmla="*/ 0 h 318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3464" h="3183464">
                <a:moveTo>
                  <a:pt x="1591732" y="0"/>
                </a:moveTo>
                <a:cubicBezTo>
                  <a:pt x="2470821" y="0"/>
                  <a:pt x="3183464" y="712643"/>
                  <a:pt x="3183464" y="1591732"/>
                </a:cubicBezTo>
                <a:cubicBezTo>
                  <a:pt x="3183464" y="2470821"/>
                  <a:pt x="2470821" y="3183464"/>
                  <a:pt x="1591732" y="3183464"/>
                </a:cubicBezTo>
                <a:cubicBezTo>
                  <a:pt x="712643" y="3183464"/>
                  <a:pt x="0" y="2470821"/>
                  <a:pt x="0" y="1591732"/>
                </a:cubicBezTo>
                <a:cubicBezTo>
                  <a:pt x="0" y="712643"/>
                  <a:pt x="712643" y="0"/>
                  <a:pt x="1591732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2C0CDF0-30A2-E7E2-5ADB-5285C6840FB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52269" y="3149925"/>
            <a:ext cx="3183464" cy="3183464"/>
          </a:xfrm>
          <a:custGeom>
            <a:avLst/>
            <a:gdLst>
              <a:gd name="connsiteX0" fmla="*/ 1591732 w 3183464"/>
              <a:gd name="connsiteY0" fmla="*/ 0 h 3183464"/>
              <a:gd name="connsiteX1" fmla="*/ 3183464 w 3183464"/>
              <a:gd name="connsiteY1" fmla="*/ 1591732 h 3183464"/>
              <a:gd name="connsiteX2" fmla="*/ 1591732 w 3183464"/>
              <a:gd name="connsiteY2" fmla="*/ 3183464 h 3183464"/>
              <a:gd name="connsiteX3" fmla="*/ 0 w 3183464"/>
              <a:gd name="connsiteY3" fmla="*/ 1591732 h 3183464"/>
              <a:gd name="connsiteX4" fmla="*/ 1591732 w 3183464"/>
              <a:gd name="connsiteY4" fmla="*/ 0 h 318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3464" h="3183464">
                <a:moveTo>
                  <a:pt x="1591732" y="0"/>
                </a:moveTo>
                <a:cubicBezTo>
                  <a:pt x="2470821" y="0"/>
                  <a:pt x="3183464" y="712643"/>
                  <a:pt x="3183464" y="1591732"/>
                </a:cubicBezTo>
                <a:cubicBezTo>
                  <a:pt x="3183464" y="2470821"/>
                  <a:pt x="2470821" y="3183464"/>
                  <a:pt x="1591732" y="3183464"/>
                </a:cubicBezTo>
                <a:cubicBezTo>
                  <a:pt x="712643" y="3183464"/>
                  <a:pt x="0" y="2470821"/>
                  <a:pt x="0" y="1591732"/>
                </a:cubicBezTo>
                <a:cubicBezTo>
                  <a:pt x="0" y="712643"/>
                  <a:pt x="712643" y="0"/>
                  <a:pt x="1591732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F612E4-4094-C373-5536-1D5D1A7922F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752058" y="3149925"/>
            <a:ext cx="3183464" cy="3183464"/>
          </a:xfrm>
          <a:custGeom>
            <a:avLst/>
            <a:gdLst>
              <a:gd name="connsiteX0" fmla="*/ 1591732 w 3183464"/>
              <a:gd name="connsiteY0" fmla="*/ 0 h 3183464"/>
              <a:gd name="connsiteX1" fmla="*/ 3183464 w 3183464"/>
              <a:gd name="connsiteY1" fmla="*/ 1591732 h 3183464"/>
              <a:gd name="connsiteX2" fmla="*/ 1591732 w 3183464"/>
              <a:gd name="connsiteY2" fmla="*/ 3183464 h 3183464"/>
              <a:gd name="connsiteX3" fmla="*/ 0 w 3183464"/>
              <a:gd name="connsiteY3" fmla="*/ 1591732 h 3183464"/>
              <a:gd name="connsiteX4" fmla="*/ 1591732 w 3183464"/>
              <a:gd name="connsiteY4" fmla="*/ 0 h 3183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3464" h="3183464">
                <a:moveTo>
                  <a:pt x="1591732" y="0"/>
                </a:moveTo>
                <a:cubicBezTo>
                  <a:pt x="2470821" y="0"/>
                  <a:pt x="3183464" y="712643"/>
                  <a:pt x="3183464" y="1591732"/>
                </a:cubicBezTo>
                <a:cubicBezTo>
                  <a:pt x="3183464" y="2470821"/>
                  <a:pt x="2470821" y="3183464"/>
                  <a:pt x="1591732" y="3183464"/>
                </a:cubicBezTo>
                <a:cubicBezTo>
                  <a:pt x="712643" y="3183464"/>
                  <a:pt x="0" y="2470821"/>
                  <a:pt x="0" y="1591732"/>
                </a:cubicBezTo>
                <a:cubicBezTo>
                  <a:pt x="0" y="712643"/>
                  <a:pt x="712643" y="0"/>
                  <a:pt x="1591732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B0D183-FFC0-42C4-9109-3C4CD88750EE}"/>
              </a:ext>
            </a:extLst>
          </p:cNvPr>
          <p:cNvSpPr/>
          <p:nvPr userDrawn="1"/>
        </p:nvSpPr>
        <p:spPr>
          <a:xfrm>
            <a:off x="827088" y="794476"/>
            <a:ext cx="708152" cy="180327"/>
          </a:xfrm>
          <a:custGeom>
            <a:avLst/>
            <a:gdLst/>
            <a:ahLst/>
            <a:cxnLst/>
            <a:rect l="l" t="t" r="r" b="b"/>
            <a:pathLst>
              <a:path w="961453" h="244831">
                <a:moveTo>
                  <a:pt x="841096" y="30861"/>
                </a:moveTo>
                <a:cubicBezTo>
                  <a:pt x="824179" y="30861"/>
                  <a:pt x="809263" y="34748"/>
                  <a:pt x="796347" y="42520"/>
                </a:cubicBezTo>
                <a:cubicBezTo>
                  <a:pt x="783431" y="50292"/>
                  <a:pt x="773259" y="61037"/>
                  <a:pt x="765829" y="74753"/>
                </a:cubicBezTo>
                <a:cubicBezTo>
                  <a:pt x="758399" y="88469"/>
                  <a:pt x="754685" y="104242"/>
                  <a:pt x="754685" y="122073"/>
                </a:cubicBezTo>
                <a:cubicBezTo>
                  <a:pt x="754685" y="135332"/>
                  <a:pt x="756799" y="147619"/>
                  <a:pt x="761028" y="158935"/>
                </a:cubicBezTo>
                <a:cubicBezTo>
                  <a:pt x="765257" y="170250"/>
                  <a:pt x="771201" y="179966"/>
                  <a:pt x="778859" y="188081"/>
                </a:cubicBezTo>
                <a:cubicBezTo>
                  <a:pt x="786517" y="196196"/>
                  <a:pt x="795661" y="202540"/>
                  <a:pt x="806291" y="207112"/>
                </a:cubicBezTo>
                <a:cubicBezTo>
                  <a:pt x="816921" y="211684"/>
                  <a:pt x="828523" y="213970"/>
                  <a:pt x="841096" y="213970"/>
                </a:cubicBezTo>
                <a:cubicBezTo>
                  <a:pt x="858241" y="213970"/>
                  <a:pt x="873271" y="210027"/>
                  <a:pt x="886187" y="202140"/>
                </a:cubicBezTo>
                <a:cubicBezTo>
                  <a:pt x="899103" y="194253"/>
                  <a:pt x="909333" y="183395"/>
                  <a:pt x="916876" y="169565"/>
                </a:cubicBezTo>
                <a:cubicBezTo>
                  <a:pt x="924420" y="155734"/>
                  <a:pt x="928192" y="139904"/>
                  <a:pt x="928192" y="122073"/>
                </a:cubicBezTo>
                <a:cubicBezTo>
                  <a:pt x="928192" y="108814"/>
                  <a:pt x="926020" y="96641"/>
                  <a:pt x="921677" y="85554"/>
                </a:cubicBezTo>
                <a:cubicBezTo>
                  <a:pt x="917334" y="74467"/>
                  <a:pt x="911276" y="64809"/>
                  <a:pt x="903503" y="56579"/>
                </a:cubicBezTo>
                <a:cubicBezTo>
                  <a:pt x="895731" y="48349"/>
                  <a:pt x="886587" y="42006"/>
                  <a:pt x="876071" y="37548"/>
                </a:cubicBezTo>
                <a:cubicBezTo>
                  <a:pt x="865556" y="33090"/>
                  <a:pt x="853897" y="30861"/>
                  <a:pt x="841096" y="30861"/>
                </a:cubicBezTo>
                <a:close/>
                <a:moveTo>
                  <a:pt x="298171" y="30861"/>
                </a:moveTo>
                <a:cubicBezTo>
                  <a:pt x="281254" y="30861"/>
                  <a:pt x="266338" y="34748"/>
                  <a:pt x="253422" y="42520"/>
                </a:cubicBezTo>
                <a:cubicBezTo>
                  <a:pt x="240506" y="50292"/>
                  <a:pt x="230334" y="61037"/>
                  <a:pt x="222904" y="74753"/>
                </a:cubicBezTo>
                <a:cubicBezTo>
                  <a:pt x="215474" y="88469"/>
                  <a:pt x="211760" y="104242"/>
                  <a:pt x="211760" y="122073"/>
                </a:cubicBezTo>
                <a:cubicBezTo>
                  <a:pt x="211760" y="135332"/>
                  <a:pt x="213874" y="147619"/>
                  <a:pt x="218103" y="158935"/>
                </a:cubicBezTo>
                <a:cubicBezTo>
                  <a:pt x="222333" y="170250"/>
                  <a:pt x="228276" y="179966"/>
                  <a:pt x="235934" y="188081"/>
                </a:cubicBezTo>
                <a:cubicBezTo>
                  <a:pt x="243592" y="196196"/>
                  <a:pt x="252736" y="202540"/>
                  <a:pt x="263366" y="207112"/>
                </a:cubicBezTo>
                <a:cubicBezTo>
                  <a:pt x="273996" y="211684"/>
                  <a:pt x="285598" y="213970"/>
                  <a:pt x="298171" y="213970"/>
                </a:cubicBezTo>
                <a:cubicBezTo>
                  <a:pt x="315316" y="213970"/>
                  <a:pt x="330346" y="210027"/>
                  <a:pt x="343262" y="202140"/>
                </a:cubicBezTo>
                <a:cubicBezTo>
                  <a:pt x="356178" y="194253"/>
                  <a:pt x="366408" y="183395"/>
                  <a:pt x="373951" y="169565"/>
                </a:cubicBezTo>
                <a:cubicBezTo>
                  <a:pt x="381495" y="155734"/>
                  <a:pt x="385267" y="139904"/>
                  <a:pt x="385267" y="122073"/>
                </a:cubicBezTo>
                <a:cubicBezTo>
                  <a:pt x="385267" y="108814"/>
                  <a:pt x="383095" y="96641"/>
                  <a:pt x="378752" y="85554"/>
                </a:cubicBezTo>
                <a:cubicBezTo>
                  <a:pt x="374409" y="74467"/>
                  <a:pt x="368351" y="64809"/>
                  <a:pt x="360578" y="56579"/>
                </a:cubicBezTo>
                <a:cubicBezTo>
                  <a:pt x="352806" y="48349"/>
                  <a:pt x="343662" y="42006"/>
                  <a:pt x="333146" y="37548"/>
                </a:cubicBezTo>
                <a:cubicBezTo>
                  <a:pt x="322631" y="33090"/>
                  <a:pt x="310972" y="30861"/>
                  <a:pt x="298171" y="30861"/>
                </a:cubicBezTo>
                <a:close/>
                <a:moveTo>
                  <a:pt x="0" y="3429"/>
                </a:moveTo>
                <a:lnTo>
                  <a:pt x="32233" y="3429"/>
                </a:lnTo>
                <a:lnTo>
                  <a:pt x="32233" y="211913"/>
                </a:lnTo>
                <a:lnTo>
                  <a:pt x="149504" y="211913"/>
                </a:lnTo>
                <a:lnTo>
                  <a:pt x="149504" y="241402"/>
                </a:lnTo>
                <a:lnTo>
                  <a:pt x="32233" y="241402"/>
                </a:lnTo>
                <a:lnTo>
                  <a:pt x="21946" y="241402"/>
                </a:lnTo>
                <a:lnTo>
                  <a:pt x="0" y="241402"/>
                </a:lnTo>
                <a:close/>
                <a:moveTo>
                  <a:pt x="841096" y="0"/>
                </a:moveTo>
                <a:cubicBezTo>
                  <a:pt x="858012" y="0"/>
                  <a:pt x="873728" y="3087"/>
                  <a:pt x="888244" y="9259"/>
                </a:cubicBezTo>
                <a:cubicBezTo>
                  <a:pt x="902760" y="15431"/>
                  <a:pt x="915505" y="24118"/>
                  <a:pt x="926478" y="35319"/>
                </a:cubicBezTo>
                <a:cubicBezTo>
                  <a:pt x="937450" y="46521"/>
                  <a:pt x="946023" y="59551"/>
                  <a:pt x="952195" y="74410"/>
                </a:cubicBezTo>
                <a:cubicBezTo>
                  <a:pt x="958367" y="89269"/>
                  <a:pt x="961453" y="105271"/>
                  <a:pt x="961453" y="122416"/>
                </a:cubicBezTo>
                <a:cubicBezTo>
                  <a:pt x="961453" y="139332"/>
                  <a:pt x="958367" y="155220"/>
                  <a:pt x="952195" y="170079"/>
                </a:cubicBezTo>
                <a:cubicBezTo>
                  <a:pt x="946023" y="184938"/>
                  <a:pt x="937508" y="197968"/>
                  <a:pt x="926649" y="209169"/>
                </a:cubicBezTo>
                <a:cubicBezTo>
                  <a:pt x="915791" y="220371"/>
                  <a:pt x="903103" y="229115"/>
                  <a:pt x="888587" y="235401"/>
                </a:cubicBezTo>
                <a:cubicBezTo>
                  <a:pt x="874071" y="241688"/>
                  <a:pt x="858469" y="244831"/>
                  <a:pt x="841781" y="244831"/>
                </a:cubicBezTo>
                <a:cubicBezTo>
                  <a:pt x="824865" y="244831"/>
                  <a:pt x="809092" y="241688"/>
                  <a:pt x="794461" y="235401"/>
                </a:cubicBezTo>
                <a:cubicBezTo>
                  <a:pt x="779831" y="229115"/>
                  <a:pt x="767029" y="220314"/>
                  <a:pt x="756056" y="208998"/>
                </a:cubicBezTo>
                <a:cubicBezTo>
                  <a:pt x="745084" y="197682"/>
                  <a:pt x="736568" y="184595"/>
                  <a:pt x="730510" y="169736"/>
                </a:cubicBezTo>
                <a:cubicBezTo>
                  <a:pt x="724452" y="154877"/>
                  <a:pt x="721423" y="138989"/>
                  <a:pt x="721423" y="122073"/>
                </a:cubicBezTo>
                <a:cubicBezTo>
                  <a:pt x="721423" y="104928"/>
                  <a:pt x="724452" y="88983"/>
                  <a:pt x="730510" y="74238"/>
                </a:cubicBezTo>
                <a:cubicBezTo>
                  <a:pt x="736568" y="59494"/>
                  <a:pt x="745026" y="46521"/>
                  <a:pt x="755885" y="35319"/>
                </a:cubicBezTo>
                <a:cubicBezTo>
                  <a:pt x="766743" y="24118"/>
                  <a:pt x="779431" y="15431"/>
                  <a:pt x="793947" y="9259"/>
                </a:cubicBezTo>
                <a:cubicBezTo>
                  <a:pt x="808463" y="3087"/>
                  <a:pt x="824179" y="0"/>
                  <a:pt x="841096" y="0"/>
                </a:cubicBezTo>
                <a:close/>
                <a:moveTo>
                  <a:pt x="576453" y="0"/>
                </a:moveTo>
                <a:cubicBezTo>
                  <a:pt x="595427" y="0"/>
                  <a:pt x="612915" y="3658"/>
                  <a:pt x="628917" y="10973"/>
                </a:cubicBezTo>
                <a:cubicBezTo>
                  <a:pt x="644919" y="18288"/>
                  <a:pt x="658292" y="28804"/>
                  <a:pt x="669036" y="42520"/>
                </a:cubicBezTo>
                <a:lnTo>
                  <a:pt x="646747" y="64809"/>
                </a:lnTo>
                <a:cubicBezTo>
                  <a:pt x="639204" y="53836"/>
                  <a:pt x="629260" y="45435"/>
                  <a:pt x="616915" y="39605"/>
                </a:cubicBezTo>
                <a:cubicBezTo>
                  <a:pt x="604571" y="33776"/>
                  <a:pt x="591083" y="30861"/>
                  <a:pt x="576453" y="30861"/>
                </a:cubicBezTo>
                <a:cubicBezTo>
                  <a:pt x="559079" y="30861"/>
                  <a:pt x="543706" y="34748"/>
                  <a:pt x="530333" y="42520"/>
                </a:cubicBezTo>
                <a:cubicBezTo>
                  <a:pt x="516960" y="50292"/>
                  <a:pt x="506559" y="61037"/>
                  <a:pt x="499129" y="74753"/>
                </a:cubicBezTo>
                <a:cubicBezTo>
                  <a:pt x="491700" y="88469"/>
                  <a:pt x="487985" y="104242"/>
                  <a:pt x="487985" y="122073"/>
                </a:cubicBezTo>
                <a:cubicBezTo>
                  <a:pt x="487985" y="140132"/>
                  <a:pt x="491757" y="156020"/>
                  <a:pt x="499300" y="169736"/>
                </a:cubicBezTo>
                <a:cubicBezTo>
                  <a:pt x="506844" y="183452"/>
                  <a:pt x="517017" y="194196"/>
                  <a:pt x="529819" y="201969"/>
                </a:cubicBezTo>
                <a:cubicBezTo>
                  <a:pt x="542620" y="209741"/>
                  <a:pt x="557251" y="213627"/>
                  <a:pt x="573710" y="213627"/>
                </a:cubicBezTo>
                <a:cubicBezTo>
                  <a:pt x="590398" y="213627"/>
                  <a:pt x="604857" y="210427"/>
                  <a:pt x="617087" y="204026"/>
                </a:cubicBezTo>
                <a:cubicBezTo>
                  <a:pt x="629317" y="197625"/>
                  <a:pt x="638746" y="188195"/>
                  <a:pt x="645376" y="175737"/>
                </a:cubicBezTo>
                <a:cubicBezTo>
                  <a:pt x="648691" y="169507"/>
                  <a:pt x="651177" y="162578"/>
                  <a:pt x="652834" y="154948"/>
                </a:cubicBezTo>
                <a:lnTo>
                  <a:pt x="653921" y="144018"/>
                </a:lnTo>
                <a:lnTo>
                  <a:pt x="571995" y="144018"/>
                </a:lnTo>
                <a:lnTo>
                  <a:pt x="571995" y="114529"/>
                </a:lnTo>
                <a:lnTo>
                  <a:pt x="688581" y="114529"/>
                </a:lnTo>
                <a:lnTo>
                  <a:pt x="688581" y="119330"/>
                </a:lnTo>
                <a:cubicBezTo>
                  <a:pt x="688581" y="146990"/>
                  <a:pt x="683723" y="170136"/>
                  <a:pt x="674008" y="188767"/>
                </a:cubicBezTo>
                <a:cubicBezTo>
                  <a:pt x="664292" y="207398"/>
                  <a:pt x="650805" y="221400"/>
                  <a:pt x="633546" y="230772"/>
                </a:cubicBezTo>
                <a:cubicBezTo>
                  <a:pt x="616286" y="240145"/>
                  <a:pt x="596570" y="244831"/>
                  <a:pt x="574396" y="244831"/>
                </a:cubicBezTo>
                <a:cubicBezTo>
                  <a:pt x="557708" y="244831"/>
                  <a:pt x="542106" y="241688"/>
                  <a:pt x="527590" y="235401"/>
                </a:cubicBezTo>
                <a:cubicBezTo>
                  <a:pt x="513074" y="229115"/>
                  <a:pt x="500386" y="220371"/>
                  <a:pt x="489528" y="209169"/>
                </a:cubicBezTo>
                <a:cubicBezTo>
                  <a:pt x="478669" y="197968"/>
                  <a:pt x="470154" y="184938"/>
                  <a:pt x="463982" y="170079"/>
                </a:cubicBezTo>
                <a:cubicBezTo>
                  <a:pt x="457810" y="155220"/>
                  <a:pt x="454723" y="139218"/>
                  <a:pt x="454723" y="122073"/>
                </a:cubicBezTo>
                <a:cubicBezTo>
                  <a:pt x="454723" y="104928"/>
                  <a:pt x="457810" y="88983"/>
                  <a:pt x="463982" y="74238"/>
                </a:cubicBezTo>
                <a:cubicBezTo>
                  <a:pt x="470154" y="59494"/>
                  <a:pt x="478726" y="46521"/>
                  <a:pt x="489699" y="35319"/>
                </a:cubicBezTo>
                <a:cubicBezTo>
                  <a:pt x="500672" y="24118"/>
                  <a:pt x="513531" y="15431"/>
                  <a:pt x="528276" y="9259"/>
                </a:cubicBezTo>
                <a:cubicBezTo>
                  <a:pt x="543020" y="3087"/>
                  <a:pt x="559079" y="0"/>
                  <a:pt x="576453" y="0"/>
                </a:cubicBezTo>
                <a:close/>
                <a:moveTo>
                  <a:pt x="298171" y="0"/>
                </a:moveTo>
                <a:cubicBezTo>
                  <a:pt x="315087" y="0"/>
                  <a:pt x="330803" y="3087"/>
                  <a:pt x="345319" y="9259"/>
                </a:cubicBezTo>
                <a:cubicBezTo>
                  <a:pt x="359835" y="15431"/>
                  <a:pt x="372580" y="24118"/>
                  <a:pt x="383553" y="35319"/>
                </a:cubicBezTo>
                <a:cubicBezTo>
                  <a:pt x="394525" y="46521"/>
                  <a:pt x="403098" y="59551"/>
                  <a:pt x="409270" y="74410"/>
                </a:cubicBezTo>
                <a:cubicBezTo>
                  <a:pt x="415442" y="89269"/>
                  <a:pt x="418528" y="105271"/>
                  <a:pt x="418528" y="122416"/>
                </a:cubicBezTo>
                <a:cubicBezTo>
                  <a:pt x="418528" y="139332"/>
                  <a:pt x="415442" y="155220"/>
                  <a:pt x="409270" y="170079"/>
                </a:cubicBezTo>
                <a:cubicBezTo>
                  <a:pt x="403098" y="184938"/>
                  <a:pt x="394583" y="197968"/>
                  <a:pt x="383724" y="209169"/>
                </a:cubicBezTo>
                <a:cubicBezTo>
                  <a:pt x="372866" y="220371"/>
                  <a:pt x="360178" y="229115"/>
                  <a:pt x="345662" y="235401"/>
                </a:cubicBezTo>
                <a:cubicBezTo>
                  <a:pt x="331146" y="241688"/>
                  <a:pt x="315544" y="244831"/>
                  <a:pt x="298856" y="244831"/>
                </a:cubicBezTo>
                <a:cubicBezTo>
                  <a:pt x="281940" y="244831"/>
                  <a:pt x="266167" y="241688"/>
                  <a:pt x="251536" y="235401"/>
                </a:cubicBezTo>
                <a:cubicBezTo>
                  <a:pt x="236906" y="229115"/>
                  <a:pt x="224104" y="220314"/>
                  <a:pt x="213131" y="208998"/>
                </a:cubicBezTo>
                <a:cubicBezTo>
                  <a:pt x="202159" y="197682"/>
                  <a:pt x="193643" y="184595"/>
                  <a:pt x="187585" y="169736"/>
                </a:cubicBezTo>
                <a:cubicBezTo>
                  <a:pt x="181527" y="154877"/>
                  <a:pt x="178498" y="138989"/>
                  <a:pt x="178498" y="122073"/>
                </a:cubicBezTo>
                <a:cubicBezTo>
                  <a:pt x="178498" y="104928"/>
                  <a:pt x="181527" y="88983"/>
                  <a:pt x="187585" y="74238"/>
                </a:cubicBezTo>
                <a:cubicBezTo>
                  <a:pt x="193643" y="59494"/>
                  <a:pt x="202101" y="46521"/>
                  <a:pt x="212960" y="35319"/>
                </a:cubicBezTo>
                <a:cubicBezTo>
                  <a:pt x="223818" y="24118"/>
                  <a:pt x="236506" y="15431"/>
                  <a:pt x="251022" y="9259"/>
                </a:cubicBezTo>
                <a:cubicBezTo>
                  <a:pt x="265538" y="3087"/>
                  <a:pt x="281254" y="0"/>
                  <a:pt x="2981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8ED093-29B0-1AED-4AD7-35698B663CC6}"/>
              </a:ext>
            </a:extLst>
          </p:cNvPr>
          <p:cNvSpPr txBox="1"/>
          <p:nvPr userDrawn="1"/>
        </p:nvSpPr>
        <p:spPr>
          <a:xfrm>
            <a:off x="15377011" y="728361"/>
            <a:ext cx="2232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spc="300">
                <a:solidFill>
                  <a:schemeClr val="bg1">
                    <a:lumMod val="65000"/>
                  </a:schemeClr>
                </a:solidFill>
                <a:latin typeface="+mn-lt"/>
              </a:rPr>
              <a:t>BUSINESS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A54AE-AE1F-48C9-E7AC-EF4C83537164}"/>
              </a:ext>
            </a:extLst>
          </p:cNvPr>
          <p:cNvSpPr/>
          <p:nvPr userDrawn="1"/>
        </p:nvSpPr>
        <p:spPr>
          <a:xfrm>
            <a:off x="0" y="10012680"/>
            <a:ext cx="18288000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85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2">
          <p15:clr>
            <a:srgbClr val="FBAE40"/>
          </p15:clr>
        </p15:guide>
        <p15:guide id="2" orient="horz" pos="2064">
          <p15:clr>
            <a:srgbClr val="FBAE40"/>
          </p15:clr>
        </p15:guide>
        <p15:guide id="3" pos="67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34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29.xml"/><Relationship Id="rId2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32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Relationship Id="rId22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4947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0" userDrawn="1">
          <p15:clr>
            <a:srgbClr val="F26B43"/>
          </p15:clr>
        </p15:guide>
        <p15:guide id="2" orient="horz" pos="3240" userDrawn="1">
          <p15:clr>
            <a:srgbClr val="F26B43"/>
          </p15:clr>
        </p15:guide>
        <p15:guide id="3" orient="horz" pos="519" userDrawn="1">
          <p15:clr>
            <a:srgbClr val="9FCC3B"/>
          </p15:clr>
        </p15:guide>
        <p15:guide id="4" pos="521" userDrawn="1">
          <p15:clr>
            <a:srgbClr val="9FCC3B"/>
          </p15:clr>
        </p15:guide>
        <p15:guide id="5" orient="horz" pos="5961" userDrawn="1">
          <p15:clr>
            <a:srgbClr val="9FCC3B"/>
          </p15:clr>
        </p15:guide>
        <p15:guide id="6" pos="11000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901B7E-1CE6-AFF7-87F1-8C597D78A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1154411" cy="13852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 в одну или две строки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7A48AD-FB79-0D00-22D5-EAD73A73F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292F78-5BD3-78F9-EF71-7A833EBB6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31044F-1BA9-4873-9E76-83B87AB9D6C2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AFFA5B-5A07-32C3-2A59-846882043C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C18804-061E-111D-2C96-CE7BBE40A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E7D855-69B9-424B-BDB9-FDF01CCE52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75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  <p:sldLayoutId id="2147483893" r:id="rId18"/>
    <p:sldLayoutId id="2147483894" r:id="rId19"/>
    <p:sldLayoutId id="2147483895" r:id="rId20"/>
    <p:sldLayoutId id="2147483896" r:id="rId21"/>
    <p:sldLayoutId id="2147483897" r:id="rId22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bg2">
              <a:lumMod val="25000"/>
            </a:schemeClr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bg2">
              <a:lumMod val="25000"/>
            </a:schemeClr>
          </a:solidFill>
          <a:latin typeface="Century Gothic" panose="020B0502020202020204" pitchFamily="34" charset="0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bg2">
              <a:lumMod val="25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bg2">
              <a:lumMod val="25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bg2">
              <a:lumMod val="25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bg2">
              <a:lumMod val="25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27.png"/><Relationship Id="rId5" Type="http://schemas.openxmlformats.org/officeDocument/2006/relationships/image" Target="../media/image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4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descr="e7d195523061f1c0cef09ac28eaae964ec9988a5cce77c8b8C1E4685C6E6B40CD7615480512384A61EE159C6FE0045D14B61E85D0A95589D558B81FFC809322ACC20DC2254D928200A3EA0841B8B181401EC87BC981B1815DADB6418FBC2551CC9D332DE5664B3940F63757AB6A4C024650771445E27B83B02EDEEA8340516921653AAE451D04756">
            <a:extLst>
              <a:ext uri="{FF2B5EF4-FFF2-40B4-BE49-F238E27FC236}">
                <a16:creationId xmlns:a16="http://schemas.microsoft.com/office/drawing/2014/main" id="{E5BE21C0-1736-AA35-002F-4C350C0C3ABE}"/>
              </a:ext>
            </a:extLst>
          </p:cNvPr>
          <p:cNvSpPr txBox="1"/>
          <p:nvPr/>
        </p:nvSpPr>
        <p:spPr>
          <a:xfrm flipH="1">
            <a:off x="1862667" y="3850838"/>
            <a:ext cx="145626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ru-RU" sz="5400" dirty="0">
                <a:latin typeface="Garamond" panose="02020404030301010803" pitchFamily="18" charset="0"/>
              </a:rPr>
              <a:t>«Разработка автоматизированной информационной системы обработки данных (на примере ООО «Север–Рыба»)»</a:t>
            </a:r>
            <a:endParaRPr lang="en-US" altLang="zh-CN" sz="199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ermanent Marker" panose="02000000000000000000" pitchFamily="2" charset="0"/>
              <a:cs typeface="Fredoka" pitchFamily="2" charset="-79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966E68A-3023-42E4-B73B-AEFDDBF6F766}"/>
              </a:ext>
            </a:extLst>
          </p:cNvPr>
          <p:cNvSpPr/>
          <p:nvPr/>
        </p:nvSpPr>
        <p:spPr>
          <a:xfrm>
            <a:off x="16176812" y="578224"/>
            <a:ext cx="1653988" cy="510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1A112D5-ACEB-4AD1-A2B6-C3A55D9DE8E0}"/>
              </a:ext>
            </a:extLst>
          </p:cNvPr>
          <p:cNvSpPr/>
          <p:nvPr/>
        </p:nvSpPr>
        <p:spPr>
          <a:xfrm>
            <a:off x="2131609" y="383741"/>
            <a:ext cx="1456266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Garamond" panose="02020404030301010803" pitchFamily="18" charset="0"/>
              </a:rPr>
              <a:t>ЧОУ ВО «САНКТ–ПЕТЕРБУРГСКИЙ УНИВЕРСИТЕТ</a:t>
            </a:r>
          </a:p>
          <a:p>
            <a:pPr algn="ctr"/>
            <a:r>
              <a:rPr lang="ru-RU" dirty="0">
                <a:latin typeface="Garamond" panose="02020404030301010803" pitchFamily="18" charset="0"/>
              </a:rPr>
              <a:t>ТЕХНОЛОГИЙ УПРАВЛЕНИЯ И ЭКОНОМИКИ»</a:t>
            </a:r>
          </a:p>
          <a:p>
            <a:pPr algn="ctr"/>
            <a:r>
              <a:rPr lang="ru-RU" dirty="0">
                <a:latin typeface="Garamond" panose="02020404030301010803" pitchFamily="18" charset="0"/>
              </a:rPr>
              <a:t>ПРОГРАММЫ ВЫСШЕГО ПРОФЕССИОНАЛЬНОГО ОБРАЗОВАНИЯ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F076E9-6600-49F1-AE7C-F4DED8579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59" y="381333"/>
            <a:ext cx="1390008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8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Прямоугольник: скругленные углы 116">
            <a:extLst>
              <a:ext uri="{FF2B5EF4-FFF2-40B4-BE49-F238E27FC236}">
                <a16:creationId xmlns:a16="http://schemas.microsoft.com/office/drawing/2014/main" id="{4A827D50-10B4-435D-B873-16E348E348D4}"/>
              </a:ext>
            </a:extLst>
          </p:cNvPr>
          <p:cNvSpPr/>
          <p:nvPr/>
        </p:nvSpPr>
        <p:spPr>
          <a:xfrm>
            <a:off x="4863522" y="1313173"/>
            <a:ext cx="8587740" cy="8587740"/>
          </a:xfrm>
          <a:prstGeom prst="roundRect">
            <a:avLst/>
          </a:prstGeom>
          <a:solidFill>
            <a:srgbClr val="0F49BD"/>
          </a:solidFill>
          <a:ln w="57150">
            <a:solidFill>
              <a:srgbClr val="0F49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Прямоугольник: скругленные углы 119">
            <a:extLst>
              <a:ext uri="{FF2B5EF4-FFF2-40B4-BE49-F238E27FC236}">
                <a16:creationId xmlns:a16="http://schemas.microsoft.com/office/drawing/2014/main" id="{EBA7EFCB-E444-4673-A25B-2A23CC31B47F}"/>
              </a:ext>
            </a:extLst>
          </p:cNvPr>
          <p:cNvSpPr/>
          <p:nvPr/>
        </p:nvSpPr>
        <p:spPr>
          <a:xfrm>
            <a:off x="4850130" y="1299292"/>
            <a:ext cx="8587740" cy="8587740"/>
          </a:xfrm>
          <a:prstGeom prst="roundRect">
            <a:avLst/>
          </a:prstGeom>
          <a:noFill/>
          <a:ln w="57150">
            <a:solidFill>
              <a:srgbClr val="0F49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11BFA8-2CFE-404E-B5F2-A95AE4594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5749" y="500798"/>
            <a:ext cx="1749592" cy="55115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B610F9-409C-4339-87D6-036EA4264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59" y="381333"/>
            <a:ext cx="1390008" cy="1341236"/>
          </a:xfrm>
          <a:prstGeom prst="rect">
            <a:avLst/>
          </a:prstGeom>
        </p:spPr>
      </p:pic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8C7DC6C2-DFD6-4A22-9213-0D777D062FC1}"/>
              </a:ext>
            </a:extLst>
          </p:cNvPr>
          <p:cNvGrpSpPr/>
          <p:nvPr/>
        </p:nvGrpSpPr>
        <p:grpSpPr>
          <a:xfrm>
            <a:off x="7227729" y="7714320"/>
            <a:ext cx="3832542" cy="1341236"/>
            <a:chOff x="7227729" y="7714320"/>
            <a:chExt cx="3832542" cy="1341236"/>
          </a:xfrm>
          <a:solidFill>
            <a:srgbClr val="1D63ED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2" name="Прямоугольник: скругленные углы 21">
              <a:extLst>
                <a:ext uri="{FF2B5EF4-FFF2-40B4-BE49-F238E27FC236}">
                  <a16:creationId xmlns:a16="http://schemas.microsoft.com/office/drawing/2014/main" id="{012B2DBF-3A78-4A3B-98B7-8CF2A66EFF81}"/>
                </a:ext>
              </a:extLst>
            </p:cNvPr>
            <p:cNvSpPr/>
            <p:nvPr/>
          </p:nvSpPr>
          <p:spPr>
            <a:xfrm>
              <a:off x="7227729" y="7714320"/>
              <a:ext cx="3832542" cy="1341236"/>
            </a:xfrm>
            <a:prstGeom prst="roundRect">
              <a:avLst/>
            </a:prstGeom>
            <a:grpFill/>
            <a:ln>
              <a:solidFill>
                <a:srgbClr val="1D63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3" name="Группа 22">
              <a:extLst>
                <a:ext uri="{FF2B5EF4-FFF2-40B4-BE49-F238E27FC236}">
                  <a16:creationId xmlns:a16="http://schemas.microsoft.com/office/drawing/2014/main" id="{70F65B5A-80C3-4E06-AE23-5DF0ED00B477}"/>
                </a:ext>
              </a:extLst>
            </p:cNvPr>
            <p:cNvGrpSpPr/>
            <p:nvPr/>
          </p:nvGrpSpPr>
          <p:grpSpPr>
            <a:xfrm>
              <a:off x="7227729" y="7923273"/>
              <a:ext cx="3832542" cy="1097852"/>
              <a:chOff x="7227729" y="7923273"/>
              <a:chExt cx="3832542" cy="1097852"/>
            </a:xfrm>
            <a:grpFill/>
          </p:grpSpPr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42DBE3D8-DE4B-47FF-B39D-003F3242AC0C}"/>
                  </a:ext>
                </a:extLst>
              </p:cNvPr>
              <p:cNvSpPr/>
              <p:nvPr/>
            </p:nvSpPr>
            <p:spPr>
              <a:xfrm>
                <a:off x="7227729" y="7923273"/>
                <a:ext cx="3832542" cy="923330"/>
              </a:xfrm>
              <a:prstGeom prst="rect">
                <a:avLst/>
              </a:prstGeom>
              <a:grpFill/>
              <a:ln>
                <a:solidFill>
                  <a:srgbClr val="1D63ED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</a:rPr>
                  <a:t>northfish-db</a:t>
                </a:r>
                <a:r>
                  <a:rPr lang="en-US" dirty="0">
                    <a:solidFill>
                      <a:schemeClr val="bg1"/>
                    </a:solidFill>
                  </a:rPr>
                  <a:t> :5432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 err="1">
                    <a:solidFill>
                      <a:schemeClr val="bg1"/>
                    </a:solidFill>
                  </a:rPr>
                  <a:t>postgres:latest</a:t>
                </a:r>
                <a:endParaRPr lang="ru-RU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5" name="Picture 2" descr="PostgreSQL - Wikipedia">
                <a:extLst>
                  <a:ext uri="{FF2B5EF4-FFF2-40B4-BE49-F238E27FC236}">
                    <a16:creationId xmlns:a16="http://schemas.microsoft.com/office/drawing/2014/main" id="{DBE59FCC-FA87-442D-AD59-9CB4043F66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44091" y="8459245"/>
                <a:ext cx="545060" cy="561880"/>
              </a:xfrm>
              <a:prstGeom prst="rect">
                <a:avLst/>
              </a:prstGeom>
              <a:grpFill/>
              <a:ln>
                <a:solidFill>
                  <a:srgbClr val="1D63ED"/>
                </a:solidFill>
              </a:ln>
            </p:spPr>
          </p:pic>
        </p:grp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85FED1F8-1E78-450F-ABBF-D8E4FED8276A}"/>
              </a:ext>
            </a:extLst>
          </p:cNvPr>
          <p:cNvGrpSpPr/>
          <p:nvPr/>
        </p:nvGrpSpPr>
        <p:grpSpPr>
          <a:xfrm>
            <a:off x="3403417" y="2590800"/>
            <a:ext cx="3832542" cy="1341236"/>
            <a:chOff x="3403417" y="2590800"/>
            <a:chExt cx="3832542" cy="1341236"/>
          </a:xfrm>
          <a:solidFill>
            <a:srgbClr val="1D63ED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7" name="Прямоугольник: скругленные углы 26">
              <a:extLst>
                <a:ext uri="{FF2B5EF4-FFF2-40B4-BE49-F238E27FC236}">
                  <a16:creationId xmlns:a16="http://schemas.microsoft.com/office/drawing/2014/main" id="{091B1CFB-7E6F-4711-B3EB-BF57CC37948E}"/>
                </a:ext>
              </a:extLst>
            </p:cNvPr>
            <p:cNvSpPr/>
            <p:nvPr/>
          </p:nvSpPr>
          <p:spPr>
            <a:xfrm>
              <a:off x="3403417" y="2590800"/>
              <a:ext cx="3832542" cy="1341236"/>
            </a:xfrm>
            <a:prstGeom prst="roundRect">
              <a:avLst/>
            </a:prstGeom>
            <a:grpFill/>
            <a:ln>
              <a:solidFill>
                <a:srgbClr val="1D63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52090826-944A-4667-81FA-F6DC1B8EF6CD}"/>
                </a:ext>
              </a:extLst>
            </p:cNvPr>
            <p:cNvSpPr/>
            <p:nvPr/>
          </p:nvSpPr>
          <p:spPr>
            <a:xfrm>
              <a:off x="3403417" y="2753587"/>
              <a:ext cx="3832542" cy="923330"/>
            </a:xfrm>
            <a:prstGeom prst="rect">
              <a:avLst/>
            </a:prstGeom>
            <a:grpFill/>
            <a:ln>
              <a:solidFill>
                <a:srgbClr val="1D63ED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sever-fish-frontend :5173 container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pic>
          <p:nvPicPr>
            <p:cNvPr id="29" name="Picture 4" descr="React Native - Wikipedia">
              <a:extLst>
                <a:ext uri="{FF2B5EF4-FFF2-40B4-BE49-F238E27FC236}">
                  <a16:creationId xmlns:a16="http://schemas.microsoft.com/office/drawing/2014/main" id="{567ACAED-FEC1-4CC7-A98B-3A0C5D7B16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1190" y="3396076"/>
              <a:ext cx="530970" cy="472896"/>
            </a:xfrm>
            <a:prstGeom prst="rect">
              <a:avLst/>
            </a:prstGeom>
            <a:grpFill/>
            <a:ln>
              <a:solidFill>
                <a:srgbClr val="1D63ED"/>
              </a:solidFill>
            </a:ln>
          </p:spPr>
        </p:pic>
      </p:grp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9BF61E4E-44BE-498E-AFDE-7761D182A1F7}"/>
              </a:ext>
            </a:extLst>
          </p:cNvPr>
          <p:cNvGrpSpPr/>
          <p:nvPr/>
        </p:nvGrpSpPr>
        <p:grpSpPr>
          <a:xfrm>
            <a:off x="11130853" y="2527736"/>
            <a:ext cx="3832542" cy="1341236"/>
            <a:chOff x="11130853" y="2527736"/>
            <a:chExt cx="3832542" cy="1341236"/>
          </a:xfrm>
          <a:solidFill>
            <a:srgbClr val="1D63ED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1" name="Прямоугольник: скругленные углы 30">
              <a:extLst>
                <a:ext uri="{FF2B5EF4-FFF2-40B4-BE49-F238E27FC236}">
                  <a16:creationId xmlns:a16="http://schemas.microsoft.com/office/drawing/2014/main" id="{9F374A12-4B40-444B-B5C9-790B223EC9F9}"/>
                </a:ext>
              </a:extLst>
            </p:cNvPr>
            <p:cNvSpPr/>
            <p:nvPr/>
          </p:nvSpPr>
          <p:spPr>
            <a:xfrm>
              <a:off x="11130853" y="2527736"/>
              <a:ext cx="3832542" cy="1341236"/>
            </a:xfrm>
            <a:prstGeom prst="roundRect">
              <a:avLst/>
            </a:prstGeom>
            <a:grpFill/>
            <a:ln>
              <a:solidFill>
                <a:srgbClr val="1D63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CB95DE95-E71A-4397-B27E-981B7EF3725C}"/>
                </a:ext>
              </a:extLst>
            </p:cNvPr>
            <p:cNvSpPr/>
            <p:nvPr/>
          </p:nvSpPr>
          <p:spPr>
            <a:xfrm>
              <a:off x="11130853" y="2736689"/>
              <a:ext cx="3832542" cy="923330"/>
            </a:xfrm>
            <a:prstGeom prst="rect">
              <a:avLst/>
            </a:prstGeom>
            <a:grpFill/>
            <a:ln>
              <a:solidFill>
                <a:srgbClr val="1D63ED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ais-frontend :5174 container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pic>
          <p:nvPicPr>
            <p:cNvPr id="33" name="Picture 4" descr="React Native - Wikipedia">
              <a:extLst>
                <a:ext uri="{FF2B5EF4-FFF2-40B4-BE49-F238E27FC236}">
                  <a16:creationId xmlns:a16="http://schemas.microsoft.com/office/drawing/2014/main" id="{5DD428A9-48FF-4413-9384-86C19AB75B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53613" y="3342659"/>
              <a:ext cx="530970" cy="472896"/>
            </a:xfrm>
            <a:prstGeom prst="rect">
              <a:avLst/>
            </a:prstGeom>
            <a:grpFill/>
            <a:ln>
              <a:solidFill>
                <a:srgbClr val="1D63ED"/>
              </a:solidFill>
            </a:ln>
          </p:spPr>
        </p:pic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3002EBFC-C1EB-4FF0-B85D-4629ADFB4DC2}"/>
              </a:ext>
            </a:extLst>
          </p:cNvPr>
          <p:cNvGrpSpPr/>
          <p:nvPr/>
        </p:nvGrpSpPr>
        <p:grpSpPr>
          <a:xfrm>
            <a:off x="3403416" y="4323418"/>
            <a:ext cx="3832543" cy="1341236"/>
            <a:chOff x="3403416" y="4323418"/>
            <a:chExt cx="3832543" cy="1341236"/>
          </a:xfrm>
          <a:solidFill>
            <a:srgbClr val="1D63ED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5" name="Прямоугольник: скругленные углы 34">
              <a:extLst>
                <a:ext uri="{FF2B5EF4-FFF2-40B4-BE49-F238E27FC236}">
                  <a16:creationId xmlns:a16="http://schemas.microsoft.com/office/drawing/2014/main" id="{E6AC7AD1-632D-4124-9584-C4DE5EE3D569}"/>
                </a:ext>
              </a:extLst>
            </p:cNvPr>
            <p:cNvSpPr/>
            <p:nvPr/>
          </p:nvSpPr>
          <p:spPr>
            <a:xfrm>
              <a:off x="3403417" y="4323418"/>
              <a:ext cx="3832542" cy="1341236"/>
            </a:xfrm>
            <a:prstGeom prst="roundRect">
              <a:avLst/>
            </a:prstGeom>
            <a:grpFill/>
            <a:ln>
              <a:solidFill>
                <a:srgbClr val="1D63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A57F490B-6D6C-41FA-AA17-A792A8735BD2}"/>
                </a:ext>
              </a:extLst>
            </p:cNvPr>
            <p:cNvSpPr/>
            <p:nvPr/>
          </p:nvSpPr>
          <p:spPr>
            <a:xfrm>
              <a:off x="3403416" y="4508304"/>
              <a:ext cx="3832543" cy="923330"/>
            </a:xfrm>
            <a:prstGeom prst="rect">
              <a:avLst/>
            </a:prstGeom>
            <a:grpFill/>
            <a:ln>
              <a:solidFill>
                <a:srgbClr val="1D63ED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sever-fish-backend :8000 container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pic>
          <p:nvPicPr>
            <p:cNvPr id="37" name="Picture 6" descr="FastAPI · GitHub">
              <a:extLst>
                <a:ext uri="{FF2B5EF4-FFF2-40B4-BE49-F238E27FC236}">
                  <a16:creationId xmlns:a16="http://schemas.microsoft.com/office/drawing/2014/main" id="{414C275C-7999-40D7-B9E6-8E647CD3F9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1190" y="5028496"/>
              <a:ext cx="588024" cy="588024"/>
            </a:xfrm>
            <a:prstGeom prst="rect">
              <a:avLst/>
            </a:prstGeom>
            <a:grpFill/>
            <a:ln>
              <a:solidFill>
                <a:srgbClr val="1D63ED"/>
              </a:solidFill>
            </a:ln>
          </p:spPr>
        </p:pic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0FAC56EB-0B1C-4DD5-A982-E1D33F4C70E3}"/>
              </a:ext>
            </a:extLst>
          </p:cNvPr>
          <p:cNvGrpSpPr/>
          <p:nvPr/>
        </p:nvGrpSpPr>
        <p:grpSpPr>
          <a:xfrm>
            <a:off x="11130853" y="4152697"/>
            <a:ext cx="3832542" cy="1363233"/>
            <a:chOff x="11130853" y="4152697"/>
            <a:chExt cx="3832542" cy="1363233"/>
          </a:xfrm>
          <a:solidFill>
            <a:srgbClr val="1D63ED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6045B6E-9217-4446-8AE9-EBE8E07C60BB}"/>
                </a:ext>
              </a:extLst>
            </p:cNvPr>
            <p:cNvSpPr/>
            <p:nvPr/>
          </p:nvSpPr>
          <p:spPr>
            <a:xfrm>
              <a:off x="11130853" y="4152697"/>
              <a:ext cx="3832542" cy="1341236"/>
            </a:xfrm>
            <a:prstGeom prst="roundRect">
              <a:avLst/>
            </a:prstGeom>
            <a:grpFill/>
            <a:ln>
              <a:solidFill>
                <a:srgbClr val="1D63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Прямоугольник 39">
              <a:extLst>
                <a:ext uri="{FF2B5EF4-FFF2-40B4-BE49-F238E27FC236}">
                  <a16:creationId xmlns:a16="http://schemas.microsoft.com/office/drawing/2014/main" id="{EC3A1AD8-9752-4311-928A-FE0B1B8B8A3F}"/>
                </a:ext>
              </a:extLst>
            </p:cNvPr>
            <p:cNvSpPr/>
            <p:nvPr/>
          </p:nvSpPr>
          <p:spPr>
            <a:xfrm>
              <a:off x="11646258" y="4361650"/>
              <a:ext cx="2791212" cy="923330"/>
            </a:xfrm>
            <a:prstGeom prst="rect">
              <a:avLst/>
            </a:prstGeom>
            <a:grpFill/>
            <a:ln>
              <a:solidFill>
                <a:srgbClr val="1D63ED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ais-backend :8001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pic>
          <p:nvPicPr>
            <p:cNvPr id="41" name="Picture 6" descr="FastAPI · GitHub">
              <a:extLst>
                <a:ext uri="{FF2B5EF4-FFF2-40B4-BE49-F238E27FC236}">
                  <a16:creationId xmlns:a16="http://schemas.microsoft.com/office/drawing/2014/main" id="{0465D48C-FB49-4912-A39D-4421A327B2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5086" y="4927906"/>
              <a:ext cx="588024" cy="588024"/>
            </a:xfrm>
            <a:prstGeom prst="rect">
              <a:avLst/>
            </a:prstGeom>
            <a:grpFill/>
            <a:ln>
              <a:solidFill>
                <a:srgbClr val="1D63ED"/>
              </a:solidFill>
            </a:ln>
          </p:spPr>
        </p:pic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B602DE4A-9734-4DE1-A54B-8B29CC8984D9}"/>
              </a:ext>
            </a:extLst>
          </p:cNvPr>
          <p:cNvGrpSpPr/>
          <p:nvPr/>
        </p:nvGrpSpPr>
        <p:grpSpPr>
          <a:xfrm>
            <a:off x="7227729" y="5981702"/>
            <a:ext cx="3832542" cy="1341236"/>
            <a:chOff x="7227729" y="5981702"/>
            <a:chExt cx="3832542" cy="1341236"/>
          </a:xfrm>
          <a:solidFill>
            <a:srgbClr val="1D63ED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43" name="Группа 42">
              <a:extLst>
                <a:ext uri="{FF2B5EF4-FFF2-40B4-BE49-F238E27FC236}">
                  <a16:creationId xmlns:a16="http://schemas.microsoft.com/office/drawing/2014/main" id="{7E81526F-81F9-462E-B65E-50E748FA099F}"/>
                </a:ext>
              </a:extLst>
            </p:cNvPr>
            <p:cNvGrpSpPr/>
            <p:nvPr/>
          </p:nvGrpSpPr>
          <p:grpSpPr>
            <a:xfrm>
              <a:off x="7227729" y="5981702"/>
              <a:ext cx="3832542" cy="1341236"/>
              <a:chOff x="7227729" y="5981702"/>
              <a:chExt cx="3832542" cy="1341236"/>
            </a:xfrm>
            <a:grpFill/>
          </p:grpSpPr>
          <p:sp>
            <p:nvSpPr>
              <p:cNvPr id="45" name="Прямоугольник: скругленные углы 44">
                <a:extLst>
                  <a:ext uri="{FF2B5EF4-FFF2-40B4-BE49-F238E27FC236}">
                    <a16:creationId xmlns:a16="http://schemas.microsoft.com/office/drawing/2014/main" id="{2A9B67D3-EF26-48C8-9652-3740B90BF5CC}"/>
                  </a:ext>
                </a:extLst>
              </p:cNvPr>
              <p:cNvSpPr/>
              <p:nvPr/>
            </p:nvSpPr>
            <p:spPr>
              <a:xfrm>
                <a:off x="7227729" y="5981702"/>
                <a:ext cx="3832542" cy="1341236"/>
              </a:xfrm>
              <a:prstGeom prst="roundRect">
                <a:avLst/>
              </a:prstGeom>
              <a:grpFill/>
              <a:ln>
                <a:solidFill>
                  <a:srgbClr val="1D63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" name="Прямоугольник 45">
                <a:extLst>
                  <a:ext uri="{FF2B5EF4-FFF2-40B4-BE49-F238E27FC236}">
                    <a16:creationId xmlns:a16="http://schemas.microsoft.com/office/drawing/2014/main" id="{B50804F5-1B7F-41A3-8DBF-C682BB2957CD}"/>
                  </a:ext>
                </a:extLst>
              </p:cNvPr>
              <p:cNvSpPr/>
              <p:nvPr/>
            </p:nvSpPr>
            <p:spPr>
              <a:xfrm>
                <a:off x="7620000" y="6187039"/>
                <a:ext cx="2987039" cy="923330"/>
              </a:xfrm>
              <a:prstGeom prst="rect">
                <a:avLst/>
              </a:prstGeom>
              <a:grpFill/>
              <a:ln>
                <a:solidFill>
                  <a:srgbClr val="1D63ED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API-gateway :8080</a:t>
                </a:r>
                <a:r>
                  <a:rPr lang="ru-RU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container</a:t>
                </a:r>
                <a:endParaRPr lang="ru-RU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44" name="Picture 6" descr="FastAPI · GitHub">
              <a:extLst>
                <a:ext uri="{FF2B5EF4-FFF2-40B4-BE49-F238E27FC236}">
                  <a16:creationId xmlns:a16="http://schemas.microsoft.com/office/drawing/2014/main" id="{E95DFFFA-0FA1-430E-BA4C-8EA24CF79A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2152" y="6670636"/>
              <a:ext cx="588024" cy="588024"/>
            </a:xfrm>
            <a:prstGeom prst="rect">
              <a:avLst/>
            </a:prstGeom>
            <a:grpFill/>
            <a:ln>
              <a:solidFill>
                <a:srgbClr val="1D63ED"/>
              </a:solidFill>
            </a:ln>
          </p:spPr>
        </p:pic>
      </p:grpSp>
      <p:sp>
        <p:nvSpPr>
          <p:cNvPr id="81" name="Прямоугольник: скругленные углы 80">
            <a:extLst>
              <a:ext uri="{FF2B5EF4-FFF2-40B4-BE49-F238E27FC236}">
                <a16:creationId xmlns:a16="http://schemas.microsoft.com/office/drawing/2014/main" id="{F94D8DC9-1760-46A8-884B-DB0C4578AFE1}"/>
              </a:ext>
            </a:extLst>
          </p:cNvPr>
          <p:cNvSpPr/>
          <p:nvPr/>
        </p:nvSpPr>
        <p:spPr>
          <a:xfrm>
            <a:off x="9296400" y="1897864"/>
            <a:ext cx="3832542" cy="1341236"/>
          </a:xfrm>
          <a:prstGeom prst="roundRect">
            <a:avLst/>
          </a:prstGeom>
          <a:solidFill>
            <a:srgbClr val="1D63ED"/>
          </a:solidFill>
          <a:ln>
            <a:solidFill>
              <a:srgbClr val="1D63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northfish</a:t>
            </a:r>
            <a:r>
              <a:rPr lang="en-US" dirty="0"/>
              <a:t>-network</a:t>
            </a:r>
            <a:endParaRPr lang="ru-RU" dirty="0"/>
          </a:p>
        </p:txBody>
      </p:sp>
      <p:grpSp>
        <p:nvGrpSpPr>
          <p:cNvPr id="84" name="Группа 83">
            <a:extLst>
              <a:ext uri="{FF2B5EF4-FFF2-40B4-BE49-F238E27FC236}">
                <a16:creationId xmlns:a16="http://schemas.microsoft.com/office/drawing/2014/main" id="{D169C9B2-3DA3-40C8-B416-710EDF83066C}"/>
              </a:ext>
            </a:extLst>
          </p:cNvPr>
          <p:cNvGrpSpPr/>
          <p:nvPr/>
        </p:nvGrpSpPr>
        <p:grpSpPr>
          <a:xfrm>
            <a:off x="3403416" y="2527736"/>
            <a:ext cx="11559979" cy="6527820"/>
            <a:chOff x="3403416" y="2527736"/>
            <a:chExt cx="11559979" cy="6527820"/>
          </a:xfrm>
        </p:grpSpPr>
        <p:cxnSp>
          <p:nvCxnSpPr>
            <p:cNvPr id="85" name="Прямая со стрелкой 84">
              <a:extLst>
                <a:ext uri="{FF2B5EF4-FFF2-40B4-BE49-F238E27FC236}">
                  <a16:creationId xmlns:a16="http://schemas.microsoft.com/office/drawing/2014/main" id="{103E9859-5A55-449A-BDF3-AC8A29F5C3E0}"/>
                </a:ext>
              </a:extLst>
            </p:cNvPr>
            <p:cNvCxnSpPr>
              <a:stCxn id="110" idx="2"/>
              <a:endCxn id="104" idx="0"/>
            </p:cNvCxnSpPr>
            <p:nvPr/>
          </p:nvCxnSpPr>
          <p:spPr>
            <a:xfrm>
              <a:off x="5319688" y="3932036"/>
              <a:ext cx="0" cy="391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>
              <a:extLst>
                <a:ext uri="{FF2B5EF4-FFF2-40B4-BE49-F238E27FC236}">
                  <a16:creationId xmlns:a16="http://schemas.microsoft.com/office/drawing/2014/main" id="{99DF82F2-BE1C-4E2D-8BE9-A8608795B6DE}"/>
                </a:ext>
              </a:extLst>
            </p:cNvPr>
            <p:cNvCxnSpPr>
              <a:stCxn id="107" idx="2"/>
              <a:endCxn id="101" idx="0"/>
            </p:cNvCxnSpPr>
            <p:nvPr/>
          </p:nvCxnSpPr>
          <p:spPr>
            <a:xfrm>
              <a:off x="13047124" y="3868972"/>
              <a:ext cx="0" cy="391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>
              <a:extLst>
                <a:ext uri="{FF2B5EF4-FFF2-40B4-BE49-F238E27FC236}">
                  <a16:creationId xmlns:a16="http://schemas.microsoft.com/office/drawing/2014/main" id="{E7BD4FA9-E7FC-48ED-870B-F1BF56422FA7}"/>
                </a:ext>
              </a:extLst>
            </p:cNvPr>
            <p:cNvCxnSpPr>
              <a:cxnSpLocks/>
              <a:endCxn id="98" idx="1"/>
            </p:cNvCxnSpPr>
            <p:nvPr/>
          </p:nvCxnSpPr>
          <p:spPr>
            <a:xfrm>
              <a:off x="5319688" y="6652320"/>
              <a:ext cx="19080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>
              <a:extLst>
                <a:ext uri="{FF2B5EF4-FFF2-40B4-BE49-F238E27FC236}">
                  <a16:creationId xmlns:a16="http://schemas.microsoft.com/office/drawing/2014/main" id="{1210D3B7-1D2E-4003-AE98-0A5BDBB3EBD5}"/>
                </a:ext>
              </a:extLst>
            </p:cNvPr>
            <p:cNvCxnSpPr/>
            <p:nvPr/>
          </p:nvCxnSpPr>
          <p:spPr>
            <a:xfrm>
              <a:off x="5319688" y="5664654"/>
              <a:ext cx="0" cy="987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>
              <a:extLst>
                <a:ext uri="{FF2B5EF4-FFF2-40B4-BE49-F238E27FC236}">
                  <a16:creationId xmlns:a16="http://schemas.microsoft.com/office/drawing/2014/main" id="{264F3B9F-52FB-46D7-97E3-22D81B639967}"/>
                </a:ext>
              </a:extLst>
            </p:cNvPr>
            <p:cNvCxnSpPr>
              <a:cxnSpLocks/>
              <a:endCxn id="98" idx="3"/>
            </p:cNvCxnSpPr>
            <p:nvPr/>
          </p:nvCxnSpPr>
          <p:spPr>
            <a:xfrm flipH="1">
              <a:off x="11060271" y="6652320"/>
              <a:ext cx="19868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единительная линия 89">
              <a:extLst>
                <a:ext uri="{FF2B5EF4-FFF2-40B4-BE49-F238E27FC236}">
                  <a16:creationId xmlns:a16="http://schemas.microsoft.com/office/drawing/2014/main" id="{F2E6958B-55F3-4989-915B-F3CD9A89FC51}"/>
                </a:ext>
              </a:extLst>
            </p:cNvPr>
            <p:cNvCxnSpPr>
              <a:stCxn id="101" idx="2"/>
            </p:cNvCxnSpPr>
            <p:nvPr/>
          </p:nvCxnSpPr>
          <p:spPr>
            <a:xfrm>
              <a:off x="13047124" y="5601590"/>
              <a:ext cx="0" cy="1050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>
              <a:extLst>
                <a:ext uri="{FF2B5EF4-FFF2-40B4-BE49-F238E27FC236}">
                  <a16:creationId xmlns:a16="http://schemas.microsoft.com/office/drawing/2014/main" id="{E294C017-ECB9-47A0-B7F2-C985BA7A808A}"/>
                </a:ext>
              </a:extLst>
            </p:cNvPr>
            <p:cNvCxnSpPr>
              <a:stCxn id="98" idx="2"/>
              <a:endCxn id="113" idx="0"/>
            </p:cNvCxnSpPr>
            <p:nvPr/>
          </p:nvCxnSpPr>
          <p:spPr>
            <a:xfrm>
              <a:off x="9144000" y="7322938"/>
              <a:ext cx="0" cy="391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Группа 91">
              <a:extLst>
                <a:ext uri="{FF2B5EF4-FFF2-40B4-BE49-F238E27FC236}">
                  <a16:creationId xmlns:a16="http://schemas.microsoft.com/office/drawing/2014/main" id="{69E82F7C-37B9-4203-9241-5F5CB884D82A}"/>
                </a:ext>
              </a:extLst>
            </p:cNvPr>
            <p:cNvGrpSpPr/>
            <p:nvPr/>
          </p:nvGrpSpPr>
          <p:grpSpPr>
            <a:xfrm>
              <a:off x="7227729" y="7714320"/>
              <a:ext cx="3832542" cy="1341236"/>
              <a:chOff x="7227729" y="7714320"/>
              <a:chExt cx="3832542" cy="1341236"/>
            </a:xfrm>
          </p:grpSpPr>
          <p:sp>
            <p:nvSpPr>
              <p:cNvPr id="113" name="Прямоугольник: скругленные углы 112">
                <a:extLst>
                  <a:ext uri="{FF2B5EF4-FFF2-40B4-BE49-F238E27FC236}">
                    <a16:creationId xmlns:a16="http://schemas.microsoft.com/office/drawing/2014/main" id="{E11919B5-F7AB-487D-99B3-3EC6B0FEC0FA}"/>
                  </a:ext>
                </a:extLst>
              </p:cNvPr>
              <p:cNvSpPr/>
              <p:nvPr/>
            </p:nvSpPr>
            <p:spPr>
              <a:xfrm>
                <a:off x="7227729" y="7714320"/>
                <a:ext cx="3832542" cy="1341236"/>
              </a:xfrm>
              <a:prstGeom prst="roundRect">
                <a:avLst/>
              </a:prstGeom>
              <a:solidFill>
                <a:srgbClr val="1D63ED"/>
              </a:solidFill>
              <a:ln>
                <a:solidFill>
                  <a:srgbClr val="1D63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4" name="Прямоугольник 113">
                <a:extLst>
                  <a:ext uri="{FF2B5EF4-FFF2-40B4-BE49-F238E27FC236}">
                    <a16:creationId xmlns:a16="http://schemas.microsoft.com/office/drawing/2014/main" id="{FAE0911D-0EF0-4904-A021-5935B87561BF}"/>
                  </a:ext>
                </a:extLst>
              </p:cNvPr>
              <p:cNvSpPr/>
              <p:nvPr/>
            </p:nvSpPr>
            <p:spPr>
              <a:xfrm>
                <a:off x="7227729" y="7923273"/>
                <a:ext cx="383254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PostgreSQL 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(</a:t>
                </a:r>
                <a:r>
                  <a:rPr lang="ru-RU" dirty="0">
                    <a:solidFill>
                      <a:schemeClr val="bg1"/>
                    </a:solidFill>
                  </a:rPr>
                  <a:t>База данных</a:t>
                </a:r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  <a:endParaRPr lang="ru-RU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15" name="Picture 2" descr="PostgreSQL - Wikipedia">
                <a:extLst>
                  <a:ext uri="{FF2B5EF4-FFF2-40B4-BE49-F238E27FC236}">
                    <a16:creationId xmlns:a16="http://schemas.microsoft.com/office/drawing/2014/main" id="{2C5728AE-D097-4208-B9BB-79EE761A93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44091" y="8459245"/>
                <a:ext cx="545060" cy="561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3" name="Группа 92">
              <a:extLst>
                <a:ext uri="{FF2B5EF4-FFF2-40B4-BE49-F238E27FC236}">
                  <a16:creationId xmlns:a16="http://schemas.microsoft.com/office/drawing/2014/main" id="{6EEB8276-615C-4F90-AD84-8B5BEB6862C7}"/>
                </a:ext>
              </a:extLst>
            </p:cNvPr>
            <p:cNvGrpSpPr/>
            <p:nvPr/>
          </p:nvGrpSpPr>
          <p:grpSpPr>
            <a:xfrm>
              <a:off x="3403417" y="2590800"/>
              <a:ext cx="3832542" cy="1341236"/>
              <a:chOff x="3403417" y="2590800"/>
              <a:chExt cx="3832542" cy="1341236"/>
            </a:xfrm>
          </p:grpSpPr>
          <p:sp>
            <p:nvSpPr>
              <p:cNvPr id="110" name="Прямоугольник: скругленные углы 109">
                <a:extLst>
                  <a:ext uri="{FF2B5EF4-FFF2-40B4-BE49-F238E27FC236}">
                    <a16:creationId xmlns:a16="http://schemas.microsoft.com/office/drawing/2014/main" id="{A306A6E9-AEEC-4647-9412-5EEE1B963B0A}"/>
                  </a:ext>
                </a:extLst>
              </p:cNvPr>
              <p:cNvSpPr/>
              <p:nvPr/>
            </p:nvSpPr>
            <p:spPr>
              <a:xfrm>
                <a:off x="3403417" y="2590800"/>
                <a:ext cx="3832542" cy="1341236"/>
              </a:xfrm>
              <a:prstGeom prst="roundRect">
                <a:avLst/>
              </a:prstGeom>
              <a:solidFill>
                <a:srgbClr val="1D63ED"/>
              </a:solidFill>
              <a:ln>
                <a:solidFill>
                  <a:srgbClr val="1D63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1" name="Прямоугольник 110">
                <a:extLst>
                  <a:ext uri="{FF2B5EF4-FFF2-40B4-BE49-F238E27FC236}">
                    <a16:creationId xmlns:a16="http://schemas.microsoft.com/office/drawing/2014/main" id="{A3EF0F3D-1969-45F4-99AA-A0AC7FD26CD4}"/>
                  </a:ext>
                </a:extLst>
              </p:cNvPr>
              <p:cNvSpPr/>
              <p:nvPr/>
            </p:nvSpPr>
            <p:spPr>
              <a:xfrm>
                <a:off x="3403417" y="2753587"/>
                <a:ext cx="383254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dirty="0">
                    <a:solidFill>
                      <a:schemeClr val="bg1"/>
                    </a:solidFill>
                  </a:rPr>
                  <a:t>Клиентское приложение Север-Рыба</a:t>
                </a:r>
              </a:p>
            </p:txBody>
          </p:sp>
          <p:pic>
            <p:nvPicPr>
              <p:cNvPr id="112" name="Picture 4" descr="React Native - Wikipedia">
                <a:extLst>
                  <a:ext uri="{FF2B5EF4-FFF2-40B4-BE49-F238E27FC236}">
                    <a16:creationId xmlns:a16="http://schemas.microsoft.com/office/drawing/2014/main" id="{1E739837-9B5A-4233-A2B2-0B05969A54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91190" y="3396076"/>
                <a:ext cx="530970" cy="4728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4" name="Группа 93">
              <a:extLst>
                <a:ext uri="{FF2B5EF4-FFF2-40B4-BE49-F238E27FC236}">
                  <a16:creationId xmlns:a16="http://schemas.microsoft.com/office/drawing/2014/main" id="{F41FCFF8-DCA4-4A1C-8114-03DB24179ADD}"/>
                </a:ext>
              </a:extLst>
            </p:cNvPr>
            <p:cNvGrpSpPr/>
            <p:nvPr/>
          </p:nvGrpSpPr>
          <p:grpSpPr>
            <a:xfrm>
              <a:off x="11130853" y="2527736"/>
              <a:ext cx="3832542" cy="1341236"/>
              <a:chOff x="11130853" y="2527736"/>
              <a:chExt cx="3832542" cy="1341236"/>
            </a:xfrm>
          </p:grpSpPr>
          <p:sp>
            <p:nvSpPr>
              <p:cNvPr id="107" name="Прямоугольник: скругленные углы 106">
                <a:extLst>
                  <a:ext uri="{FF2B5EF4-FFF2-40B4-BE49-F238E27FC236}">
                    <a16:creationId xmlns:a16="http://schemas.microsoft.com/office/drawing/2014/main" id="{771D7CA7-7F0A-4B06-AC65-C1D8E08B97B6}"/>
                  </a:ext>
                </a:extLst>
              </p:cNvPr>
              <p:cNvSpPr/>
              <p:nvPr/>
            </p:nvSpPr>
            <p:spPr>
              <a:xfrm>
                <a:off x="11130853" y="2527736"/>
                <a:ext cx="3832542" cy="1341236"/>
              </a:xfrm>
              <a:prstGeom prst="roundRect">
                <a:avLst/>
              </a:prstGeom>
              <a:solidFill>
                <a:srgbClr val="1D63E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8" name="Прямоугольник 107">
                <a:extLst>
                  <a:ext uri="{FF2B5EF4-FFF2-40B4-BE49-F238E27FC236}">
                    <a16:creationId xmlns:a16="http://schemas.microsoft.com/office/drawing/2014/main" id="{A2F123D2-07F7-4859-A3F4-85AF20A9D280}"/>
                  </a:ext>
                </a:extLst>
              </p:cNvPr>
              <p:cNvSpPr/>
              <p:nvPr/>
            </p:nvSpPr>
            <p:spPr>
              <a:xfrm>
                <a:off x="11130853" y="2736689"/>
                <a:ext cx="383254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dirty="0">
                    <a:solidFill>
                      <a:schemeClr val="bg1"/>
                    </a:solidFill>
                  </a:rPr>
                  <a:t>Администратор </a:t>
                </a:r>
              </a:p>
              <a:p>
                <a:pPr algn="ctr"/>
                <a:r>
                  <a:rPr lang="ru-RU" dirty="0">
                    <a:solidFill>
                      <a:schemeClr val="bg1"/>
                    </a:solidFill>
                  </a:rPr>
                  <a:t>АИС</a:t>
                </a:r>
                <a:r>
                  <a:rPr lang="en-US" dirty="0">
                    <a:solidFill>
                      <a:schemeClr val="bg1"/>
                    </a:solidFill>
                  </a:rPr>
                  <a:t> Frontend</a:t>
                </a:r>
                <a:endParaRPr lang="ru-RU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09" name="Picture 4" descr="React Native - Wikipedia">
                <a:extLst>
                  <a:ext uri="{FF2B5EF4-FFF2-40B4-BE49-F238E27FC236}">
                    <a16:creationId xmlns:a16="http://schemas.microsoft.com/office/drawing/2014/main" id="{A2318170-4336-424F-88A5-892C71F06D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53613" y="3342659"/>
                <a:ext cx="530970" cy="4728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5" name="Группа 94">
              <a:extLst>
                <a:ext uri="{FF2B5EF4-FFF2-40B4-BE49-F238E27FC236}">
                  <a16:creationId xmlns:a16="http://schemas.microsoft.com/office/drawing/2014/main" id="{6FF551A9-8092-451A-BFE4-E1A79ACA64A6}"/>
                </a:ext>
              </a:extLst>
            </p:cNvPr>
            <p:cNvGrpSpPr/>
            <p:nvPr/>
          </p:nvGrpSpPr>
          <p:grpSpPr>
            <a:xfrm>
              <a:off x="3403416" y="4323418"/>
              <a:ext cx="3832543" cy="1341236"/>
              <a:chOff x="3403416" y="4323418"/>
              <a:chExt cx="3832543" cy="1341236"/>
            </a:xfrm>
          </p:grpSpPr>
          <p:sp>
            <p:nvSpPr>
              <p:cNvPr id="104" name="Прямоугольник: скругленные углы 103">
                <a:extLst>
                  <a:ext uri="{FF2B5EF4-FFF2-40B4-BE49-F238E27FC236}">
                    <a16:creationId xmlns:a16="http://schemas.microsoft.com/office/drawing/2014/main" id="{7796137D-3F31-4AA2-BE3D-9501D951D3A1}"/>
                  </a:ext>
                </a:extLst>
              </p:cNvPr>
              <p:cNvSpPr/>
              <p:nvPr/>
            </p:nvSpPr>
            <p:spPr>
              <a:xfrm>
                <a:off x="3403417" y="4323418"/>
                <a:ext cx="3832542" cy="1341236"/>
              </a:xfrm>
              <a:prstGeom prst="roundRect">
                <a:avLst/>
              </a:prstGeom>
              <a:solidFill>
                <a:srgbClr val="1D63ED"/>
              </a:solidFill>
              <a:ln>
                <a:solidFill>
                  <a:srgbClr val="1D63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5" name="Прямоугольник 104">
                <a:extLst>
                  <a:ext uri="{FF2B5EF4-FFF2-40B4-BE49-F238E27FC236}">
                    <a16:creationId xmlns:a16="http://schemas.microsoft.com/office/drawing/2014/main" id="{20C94E63-AD09-4723-9007-D899DCF90F9D}"/>
                  </a:ext>
                </a:extLst>
              </p:cNvPr>
              <p:cNvSpPr/>
              <p:nvPr/>
            </p:nvSpPr>
            <p:spPr>
              <a:xfrm>
                <a:off x="3403416" y="4508304"/>
                <a:ext cx="3832543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dirty="0">
                    <a:solidFill>
                      <a:schemeClr val="bg1"/>
                    </a:solidFill>
                  </a:rPr>
                  <a:t>Север-Рыба 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backend</a:t>
                </a:r>
                <a:endParaRPr lang="ru-RU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06" name="Picture 6" descr="FastAPI · GitHub">
                <a:extLst>
                  <a:ext uri="{FF2B5EF4-FFF2-40B4-BE49-F238E27FC236}">
                    <a16:creationId xmlns:a16="http://schemas.microsoft.com/office/drawing/2014/main" id="{4A21ECDD-13E7-4A74-8536-BE25CE8CA7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91190" y="5028496"/>
                <a:ext cx="588024" cy="5880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6" name="Группа 95">
              <a:extLst>
                <a:ext uri="{FF2B5EF4-FFF2-40B4-BE49-F238E27FC236}">
                  <a16:creationId xmlns:a16="http://schemas.microsoft.com/office/drawing/2014/main" id="{FC3F6F7F-333F-4163-ABA2-6D894C43CBDC}"/>
                </a:ext>
              </a:extLst>
            </p:cNvPr>
            <p:cNvGrpSpPr/>
            <p:nvPr/>
          </p:nvGrpSpPr>
          <p:grpSpPr>
            <a:xfrm>
              <a:off x="11130853" y="4260354"/>
              <a:ext cx="3832542" cy="1341236"/>
              <a:chOff x="11130853" y="4260354"/>
              <a:chExt cx="3832542" cy="1341236"/>
            </a:xfrm>
          </p:grpSpPr>
          <p:sp>
            <p:nvSpPr>
              <p:cNvPr id="101" name="Прямоугольник: скругленные углы 100">
                <a:extLst>
                  <a:ext uri="{FF2B5EF4-FFF2-40B4-BE49-F238E27FC236}">
                    <a16:creationId xmlns:a16="http://schemas.microsoft.com/office/drawing/2014/main" id="{76461C7D-A9D0-4C7D-A0FE-D24787CA9B7B}"/>
                  </a:ext>
                </a:extLst>
              </p:cNvPr>
              <p:cNvSpPr/>
              <p:nvPr/>
            </p:nvSpPr>
            <p:spPr>
              <a:xfrm>
                <a:off x="11130853" y="4260354"/>
                <a:ext cx="3832542" cy="1341236"/>
              </a:xfrm>
              <a:prstGeom prst="roundRect">
                <a:avLst/>
              </a:prstGeom>
              <a:solidFill>
                <a:srgbClr val="1D63ED"/>
              </a:solidFill>
              <a:ln>
                <a:solidFill>
                  <a:srgbClr val="1D63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2" name="Прямоугольник 101">
                <a:extLst>
                  <a:ext uri="{FF2B5EF4-FFF2-40B4-BE49-F238E27FC236}">
                    <a16:creationId xmlns:a16="http://schemas.microsoft.com/office/drawing/2014/main" id="{5C78E9F2-0BF0-4868-A431-5D3608BE705D}"/>
                  </a:ext>
                </a:extLst>
              </p:cNvPr>
              <p:cNvSpPr/>
              <p:nvPr/>
            </p:nvSpPr>
            <p:spPr>
              <a:xfrm>
                <a:off x="11726859" y="4677056"/>
                <a:ext cx="2640530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AIS Backend (API)</a:t>
                </a:r>
                <a:endParaRPr lang="ru-RU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03" name="Picture 6" descr="FastAPI · GitHub">
                <a:extLst>
                  <a:ext uri="{FF2B5EF4-FFF2-40B4-BE49-F238E27FC236}">
                    <a16:creationId xmlns:a16="http://schemas.microsoft.com/office/drawing/2014/main" id="{D50F5440-DD7B-4690-B6DE-137C77B6168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5086" y="4927906"/>
                <a:ext cx="588024" cy="5880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7" name="Группа 96">
              <a:extLst>
                <a:ext uri="{FF2B5EF4-FFF2-40B4-BE49-F238E27FC236}">
                  <a16:creationId xmlns:a16="http://schemas.microsoft.com/office/drawing/2014/main" id="{4FD7A094-0EA8-4032-B5A2-8904A4848925}"/>
                </a:ext>
              </a:extLst>
            </p:cNvPr>
            <p:cNvGrpSpPr/>
            <p:nvPr/>
          </p:nvGrpSpPr>
          <p:grpSpPr>
            <a:xfrm>
              <a:off x="7227729" y="5981702"/>
              <a:ext cx="3832542" cy="1341236"/>
              <a:chOff x="7227729" y="5981702"/>
              <a:chExt cx="3832542" cy="1341236"/>
            </a:xfrm>
          </p:grpSpPr>
          <p:sp>
            <p:nvSpPr>
              <p:cNvPr id="98" name="Прямоугольник: скругленные углы 97">
                <a:extLst>
                  <a:ext uri="{FF2B5EF4-FFF2-40B4-BE49-F238E27FC236}">
                    <a16:creationId xmlns:a16="http://schemas.microsoft.com/office/drawing/2014/main" id="{749F0F10-51C7-4DD4-987A-8706E4A60925}"/>
                  </a:ext>
                </a:extLst>
              </p:cNvPr>
              <p:cNvSpPr/>
              <p:nvPr/>
            </p:nvSpPr>
            <p:spPr>
              <a:xfrm>
                <a:off x="7227729" y="5981702"/>
                <a:ext cx="3832542" cy="1341236"/>
              </a:xfrm>
              <a:prstGeom prst="roundRect">
                <a:avLst/>
              </a:prstGeom>
              <a:solidFill>
                <a:srgbClr val="1D63E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9" name="Прямоугольник 98">
                <a:extLst>
                  <a:ext uri="{FF2B5EF4-FFF2-40B4-BE49-F238E27FC236}">
                    <a16:creationId xmlns:a16="http://schemas.microsoft.com/office/drawing/2014/main" id="{82E13A6F-FE81-4B5D-B3A7-65D0FC0ADF29}"/>
                  </a:ext>
                </a:extLst>
              </p:cNvPr>
              <p:cNvSpPr/>
              <p:nvPr/>
            </p:nvSpPr>
            <p:spPr>
              <a:xfrm>
                <a:off x="7875847" y="6187039"/>
                <a:ext cx="253630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API-gateway</a:t>
                </a:r>
                <a:r>
                  <a:rPr lang="ru-RU" dirty="0">
                    <a:solidFill>
                      <a:schemeClr val="bg1"/>
                    </a:solidFill>
                  </a:rPr>
                  <a:t> (</a:t>
                </a:r>
                <a:r>
                  <a:rPr lang="en-US" dirty="0">
                    <a:solidFill>
                      <a:schemeClr val="bg1"/>
                    </a:solidFill>
                  </a:rPr>
                  <a:t>API</a:t>
                </a:r>
                <a:r>
                  <a:rPr lang="ru-RU" dirty="0">
                    <a:solidFill>
                      <a:schemeClr val="bg1"/>
                    </a:solidFill>
                  </a:rPr>
                  <a:t>-шлюз)</a:t>
                </a:r>
              </a:p>
            </p:txBody>
          </p:sp>
          <p:pic>
            <p:nvPicPr>
              <p:cNvPr id="100" name="Picture 6" descr="FastAPI · GitHub">
                <a:extLst>
                  <a:ext uri="{FF2B5EF4-FFF2-40B4-BE49-F238E27FC236}">
                    <a16:creationId xmlns:a16="http://schemas.microsoft.com/office/drawing/2014/main" id="{57AFABEF-FB23-4395-ABEC-21F9A892B0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12152" y="6670636"/>
                <a:ext cx="588024" cy="5880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36C00EBA-494C-4434-A8A7-AA1F8526551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57"/>
          <a:stretch/>
        </p:blipFill>
        <p:spPr>
          <a:xfrm>
            <a:off x="13858577" y="1761808"/>
            <a:ext cx="4470637" cy="7110879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CEAD5F61-E0DF-4DBC-A8BF-E63341722E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8631" y="1722569"/>
            <a:ext cx="1865704" cy="424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3" name="Прямоугольник 122">
            <a:extLst>
              <a:ext uri="{FF2B5EF4-FFF2-40B4-BE49-F238E27FC236}">
                <a16:creationId xmlns:a16="http://schemas.microsoft.com/office/drawing/2014/main" id="{84D4B03E-99A9-4390-875E-173331305042}"/>
              </a:ext>
            </a:extLst>
          </p:cNvPr>
          <p:cNvSpPr/>
          <p:nvPr/>
        </p:nvSpPr>
        <p:spPr>
          <a:xfrm>
            <a:off x="7825299" y="9499674"/>
            <a:ext cx="29422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j-lt"/>
              </a:rPr>
              <a:t>Northfish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container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endParaRPr lang="ru-RU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6C5F8C6-CB69-4322-AEC7-0CBA268580CA}"/>
              </a:ext>
            </a:extLst>
          </p:cNvPr>
          <p:cNvSpPr txBox="1"/>
          <p:nvPr/>
        </p:nvSpPr>
        <p:spPr>
          <a:xfrm>
            <a:off x="4812029" y="253917"/>
            <a:ext cx="89687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>
                <a:latin typeface="+mj-lt"/>
              </a:rPr>
              <a:t>Архитектура системы</a:t>
            </a:r>
            <a:endParaRPr lang="en-US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145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8.64198E-7 L -0.11389 -0.3834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94" y="-1918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062 L 0.11432 -0.21512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12" y="-10787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031 L -0.10208 0.1543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48" y="773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93827E-7 L 0.0973 0.148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61" y="740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69136E-6 L 0.0973 0.51558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61" y="25772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0.00216 L -0.10078 0.523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56" y="26049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20" grpId="0" animBg="1"/>
      <p:bldP spid="81" grpId="0" animBg="1"/>
      <p:bldP spid="123" grpId="0"/>
      <p:bldP spid="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Рисунок 190">
            <a:extLst>
              <a:ext uri="{FF2B5EF4-FFF2-40B4-BE49-F238E27FC236}">
                <a16:creationId xmlns:a16="http://schemas.microsoft.com/office/drawing/2014/main" id="{CC8A0C12-33EC-4589-8DEE-36F9385203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557"/>
          <a:stretch/>
        </p:blipFill>
        <p:spPr>
          <a:xfrm>
            <a:off x="13580150" y="1785633"/>
            <a:ext cx="4470637" cy="7110879"/>
          </a:xfrm>
          <a:prstGeom prst="rect">
            <a:avLst/>
          </a:prstGeom>
        </p:spPr>
      </p:pic>
      <p:sp>
        <p:nvSpPr>
          <p:cNvPr id="192" name="Прямоугольник: скругленные углы 191">
            <a:extLst>
              <a:ext uri="{FF2B5EF4-FFF2-40B4-BE49-F238E27FC236}">
                <a16:creationId xmlns:a16="http://schemas.microsoft.com/office/drawing/2014/main" id="{425C5325-E43A-406C-8DCB-9F506220054A}"/>
              </a:ext>
            </a:extLst>
          </p:cNvPr>
          <p:cNvSpPr/>
          <p:nvPr/>
        </p:nvSpPr>
        <p:spPr>
          <a:xfrm>
            <a:off x="2058292" y="1376237"/>
            <a:ext cx="8587740" cy="8587740"/>
          </a:xfrm>
          <a:prstGeom prst="roundRect">
            <a:avLst/>
          </a:prstGeom>
          <a:solidFill>
            <a:srgbClr val="0F49BD"/>
          </a:solidFill>
          <a:ln w="57150">
            <a:solidFill>
              <a:srgbClr val="0F49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Прямоугольник: скругленные углы 119">
            <a:extLst>
              <a:ext uri="{FF2B5EF4-FFF2-40B4-BE49-F238E27FC236}">
                <a16:creationId xmlns:a16="http://schemas.microsoft.com/office/drawing/2014/main" id="{EBA7EFCB-E444-4673-A25B-2A23CC31B47F}"/>
              </a:ext>
            </a:extLst>
          </p:cNvPr>
          <p:cNvSpPr/>
          <p:nvPr/>
        </p:nvSpPr>
        <p:spPr>
          <a:xfrm>
            <a:off x="2056643" y="1370784"/>
            <a:ext cx="8587740" cy="8587740"/>
          </a:xfrm>
          <a:prstGeom prst="roundRect">
            <a:avLst/>
          </a:prstGeom>
          <a:noFill/>
          <a:ln w="57150">
            <a:solidFill>
              <a:srgbClr val="0F49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11BFA8-2CFE-404E-B5F2-A95AE4594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5749" y="500798"/>
            <a:ext cx="1749592" cy="55115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B610F9-409C-4339-87D6-036EA42646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659" y="381333"/>
            <a:ext cx="1390008" cy="1341236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E6C5F8C6-CB69-4322-AEC7-0CBA268580CA}"/>
              </a:ext>
            </a:extLst>
          </p:cNvPr>
          <p:cNvSpPr txBox="1"/>
          <p:nvPr/>
        </p:nvSpPr>
        <p:spPr>
          <a:xfrm>
            <a:off x="4812029" y="253917"/>
            <a:ext cx="89687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>
                <a:latin typeface="+mj-lt"/>
              </a:rPr>
              <a:t>Архитектура системы</a:t>
            </a:r>
            <a:endParaRPr lang="en-US" sz="6600" dirty="0">
              <a:latin typeface="+mj-lt"/>
            </a:endParaRPr>
          </a:p>
        </p:txBody>
      </p:sp>
      <p:grpSp>
        <p:nvGrpSpPr>
          <p:cNvPr id="164" name="Группа 163">
            <a:extLst>
              <a:ext uri="{FF2B5EF4-FFF2-40B4-BE49-F238E27FC236}">
                <a16:creationId xmlns:a16="http://schemas.microsoft.com/office/drawing/2014/main" id="{3D294791-2740-4C23-8296-5723C83EF6B1}"/>
              </a:ext>
            </a:extLst>
          </p:cNvPr>
          <p:cNvGrpSpPr/>
          <p:nvPr/>
        </p:nvGrpSpPr>
        <p:grpSpPr>
          <a:xfrm>
            <a:off x="7227729" y="7714320"/>
            <a:ext cx="3832542" cy="1341236"/>
            <a:chOff x="7227729" y="7714320"/>
            <a:chExt cx="3832542" cy="1341236"/>
          </a:xfrm>
          <a:solidFill>
            <a:srgbClr val="1D63ED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65" name="Прямоугольник: скругленные углы 164">
              <a:extLst>
                <a:ext uri="{FF2B5EF4-FFF2-40B4-BE49-F238E27FC236}">
                  <a16:creationId xmlns:a16="http://schemas.microsoft.com/office/drawing/2014/main" id="{5A897C65-9869-410D-9930-12A471C22BBC}"/>
                </a:ext>
              </a:extLst>
            </p:cNvPr>
            <p:cNvSpPr/>
            <p:nvPr/>
          </p:nvSpPr>
          <p:spPr>
            <a:xfrm>
              <a:off x="7227729" y="7714320"/>
              <a:ext cx="3832542" cy="1341236"/>
            </a:xfrm>
            <a:prstGeom prst="roundRect">
              <a:avLst/>
            </a:prstGeom>
            <a:grpFill/>
            <a:ln>
              <a:solidFill>
                <a:srgbClr val="1D63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66" name="Группа 165">
              <a:extLst>
                <a:ext uri="{FF2B5EF4-FFF2-40B4-BE49-F238E27FC236}">
                  <a16:creationId xmlns:a16="http://schemas.microsoft.com/office/drawing/2014/main" id="{C528360E-C4F8-4C16-85AC-08F100FCDFC9}"/>
                </a:ext>
              </a:extLst>
            </p:cNvPr>
            <p:cNvGrpSpPr/>
            <p:nvPr/>
          </p:nvGrpSpPr>
          <p:grpSpPr>
            <a:xfrm>
              <a:off x="7227729" y="7923273"/>
              <a:ext cx="3832542" cy="1097852"/>
              <a:chOff x="7227729" y="7923273"/>
              <a:chExt cx="3832542" cy="1097852"/>
            </a:xfrm>
            <a:grpFill/>
          </p:grpSpPr>
          <p:sp>
            <p:nvSpPr>
              <p:cNvPr id="167" name="Прямоугольник 166">
                <a:extLst>
                  <a:ext uri="{FF2B5EF4-FFF2-40B4-BE49-F238E27FC236}">
                    <a16:creationId xmlns:a16="http://schemas.microsoft.com/office/drawing/2014/main" id="{DB4CC83E-BB81-4C14-BD67-C3D7CFE94873}"/>
                  </a:ext>
                </a:extLst>
              </p:cNvPr>
              <p:cNvSpPr/>
              <p:nvPr/>
            </p:nvSpPr>
            <p:spPr>
              <a:xfrm>
                <a:off x="7227729" y="7923273"/>
                <a:ext cx="3832542" cy="923330"/>
              </a:xfrm>
              <a:prstGeom prst="rect">
                <a:avLst/>
              </a:prstGeom>
              <a:grpFill/>
              <a:ln>
                <a:solidFill>
                  <a:srgbClr val="1D63ED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</a:rPr>
                  <a:t>northfish-db</a:t>
                </a:r>
                <a:r>
                  <a:rPr lang="en-US" dirty="0">
                    <a:solidFill>
                      <a:schemeClr val="bg1"/>
                    </a:solidFill>
                  </a:rPr>
                  <a:t> :5432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 err="1">
                    <a:solidFill>
                      <a:schemeClr val="bg1"/>
                    </a:solidFill>
                  </a:rPr>
                  <a:t>postgres:latest</a:t>
                </a:r>
                <a:endParaRPr lang="ru-RU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68" name="Picture 2" descr="PostgreSQL - Wikipedia">
                <a:extLst>
                  <a:ext uri="{FF2B5EF4-FFF2-40B4-BE49-F238E27FC236}">
                    <a16:creationId xmlns:a16="http://schemas.microsoft.com/office/drawing/2014/main" id="{E13543C0-4D68-42DB-8619-7DEA75CA64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44091" y="8459245"/>
                <a:ext cx="545060" cy="561880"/>
              </a:xfrm>
              <a:prstGeom prst="rect">
                <a:avLst/>
              </a:prstGeom>
              <a:grpFill/>
              <a:ln>
                <a:solidFill>
                  <a:srgbClr val="1D63ED"/>
                </a:solidFill>
              </a:ln>
            </p:spPr>
          </p:pic>
        </p:grpSp>
      </p:grpSp>
      <p:grpSp>
        <p:nvGrpSpPr>
          <p:cNvPr id="169" name="Группа 168">
            <a:extLst>
              <a:ext uri="{FF2B5EF4-FFF2-40B4-BE49-F238E27FC236}">
                <a16:creationId xmlns:a16="http://schemas.microsoft.com/office/drawing/2014/main" id="{8D3024F9-9329-48A8-87D0-F0122D8306C5}"/>
              </a:ext>
            </a:extLst>
          </p:cNvPr>
          <p:cNvGrpSpPr/>
          <p:nvPr/>
        </p:nvGrpSpPr>
        <p:grpSpPr>
          <a:xfrm>
            <a:off x="3403417" y="2590800"/>
            <a:ext cx="3832542" cy="1341236"/>
            <a:chOff x="3403417" y="2590800"/>
            <a:chExt cx="3832542" cy="1341236"/>
          </a:xfrm>
          <a:solidFill>
            <a:srgbClr val="1D63ED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70" name="Прямоугольник: скругленные углы 169">
              <a:extLst>
                <a:ext uri="{FF2B5EF4-FFF2-40B4-BE49-F238E27FC236}">
                  <a16:creationId xmlns:a16="http://schemas.microsoft.com/office/drawing/2014/main" id="{BD9F06AD-DFDF-47CA-A8E1-1F59BE7B00C3}"/>
                </a:ext>
              </a:extLst>
            </p:cNvPr>
            <p:cNvSpPr/>
            <p:nvPr/>
          </p:nvSpPr>
          <p:spPr>
            <a:xfrm>
              <a:off x="3403417" y="2590800"/>
              <a:ext cx="3832542" cy="1341236"/>
            </a:xfrm>
            <a:prstGeom prst="roundRect">
              <a:avLst/>
            </a:prstGeom>
            <a:grpFill/>
            <a:ln>
              <a:solidFill>
                <a:srgbClr val="1D63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1" name="Прямоугольник 170">
              <a:extLst>
                <a:ext uri="{FF2B5EF4-FFF2-40B4-BE49-F238E27FC236}">
                  <a16:creationId xmlns:a16="http://schemas.microsoft.com/office/drawing/2014/main" id="{37E20D00-EDBC-4434-9B8F-69284B9CBD71}"/>
                </a:ext>
              </a:extLst>
            </p:cNvPr>
            <p:cNvSpPr/>
            <p:nvPr/>
          </p:nvSpPr>
          <p:spPr>
            <a:xfrm>
              <a:off x="3403417" y="2753587"/>
              <a:ext cx="3832542" cy="923330"/>
            </a:xfrm>
            <a:prstGeom prst="rect">
              <a:avLst/>
            </a:prstGeom>
            <a:grpFill/>
            <a:ln>
              <a:solidFill>
                <a:srgbClr val="1D63ED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sever-fish-frontend :5173 container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pic>
          <p:nvPicPr>
            <p:cNvPr id="172" name="Picture 4" descr="React Native - Wikipedia">
              <a:extLst>
                <a:ext uri="{FF2B5EF4-FFF2-40B4-BE49-F238E27FC236}">
                  <a16:creationId xmlns:a16="http://schemas.microsoft.com/office/drawing/2014/main" id="{80BC4887-02E6-488A-8B7A-6FB20EEE86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1190" y="3396076"/>
              <a:ext cx="530970" cy="472896"/>
            </a:xfrm>
            <a:prstGeom prst="rect">
              <a:avLst/>
            </a:prstGeom>
            <a:grpFill/>
            <a:ln>
              <a:solidFill>
                <a:srgbClr val="1D63ED"/>
              </a:solidFill>
            </a:ln>
          </p:spPr>
        </p:pic>
      </p:grpSp>
      <p:grpSp>
        <p:nvGrpSpPr>
          <p:cNvPr id="173" name="Группа 172">
            <a:extLst>
              <a:ext uri="{FF2B5EF4-FFF2-40B4-BE49-F238E27FC236}">
                <a16:creationId xmlns:a16="http://schemas.microsoft.com/office/drawing/2014/main" id="{4BAB1FBD-2D58-4ADE-9EFB-6D38CCA2B7EE}"/>
              </a:ext>
            </a:extLst>
          </p:cNvPr>
          <p:cNvGrpSpPr/>
          <p:nvPr/>
        </p:nvGrpSpPr>
        <p:grpSpPr>
          <a:xfrm>
            <a:off x="11130853" y="2527736"/>
            <a:ext cx="3832542" cy="1341236"/>
            <a:chOff x="11130853" y="2527736"/>
            <a:chExt cx="3832542" cy="1341236"/>
          </a:xfrm>
          <a:solidFill>
            <a:srgbClr val="1D63ED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74" name="Прямоугольник: скругленные углы 173">
              <a:extLst>
                <a:ext uri="{FF2B5EF4-FFF2-40B4-BE49-F238E27FC236}">
                  <a16:creationId xmlns:a16="http://schemas.microsoft.com/office/drawing/2014/main" id="{3B2581C9-BDFC-48A1-8A2B-B301E914A869}"/>
                </a:ext>
              </a:extLst>
            </p:cNvPr>
            <p:cNvSpPr/>
            <p:nvPr/>
          </p:nvSpPr>
          <p:spPr>
            <a:xfrm>
              <a:off x="11130853" y="2527736"/>
              <a:ext cx="3832542" cy="1341236"/>
            </a:xfrm>
            <a:prstGeom prst="roundRect">
              <a:avLst/>
            </a:prstGeom>
            <a:grpFill/>
            <a:ln>
              <a:solidFill>
                <a:srgbClr val="1D63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5" name="Прямоугольник 174">
              <a:extLst>
                <a:ext uri="{FF2B5EF4-FFF2-40B4-BE49-F238E27FC236}">
                  <a16:creationId xmlns:a16="http://schemas.microsoft.com/office/drawing/2014/main" id="{5E4AD491-3E14-4965-8937-DFBE98C273F3}"/>
                </a:ext>
              </a:extLst>
            </p:cNvPr>
            <p:cNvSpPr/>
            <p:nvPr/>
          </p:nvSpPr>
          <p:spPr>
            <a:xfrm>
              <a:off x="11130853" y="2736689"/>
              <a:ext cx="3832542" cy="923330"/>
            </a:xfrm>
            <a:prstGeom prst="rect">
              <a:avLst/>
            </a:prstGeom>
            <a:grpFill/>
            <a:ln>
              <a:solidFill>
                <a:srgbClr val="1D63ED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ais-frontend :5174 container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pic>
          <p:nvPicPr>
            <p:cNvPr id="176" name="Picture 4" descr="React Native - Wikipedia">
              <a:extLst>
                <a:ext uri="{FF2B5EF4-FFF2-40B4-BE49-F238E27FC236}">
                  <a16:creationId xmlns:a16="http://schemas.microsoft.com/office/drawing/2014/main" id="{CD541C5C-305F-4918-91D2-D870E4D2B3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53613" y="3342659"/>
              <a:ext cx="530970" cy="472896"/>
            </a:xfrm>
            <a:prstGeom prst="rect">
              <a:avLst/>
            </a:prstGeom>
            <a:grpFill/>
            <a:ln>
              <a:solidFill>
                <a:srgbClr val="1D63ED"/>
              </a:solidFill>
            </a:ln>
          </p:spPr>
        </p:pic>
      </p:grpSp>
      <p:grpSp>
        <p:nvGrpSpPr>
          <p:cNvPr id="177" name="Группа 176">
            <a:extLst>
              <a:ext uri="{FF2B5EF4-FFF2-40B4-BE49-F238E27FC236}">
                <a16:creationId xmlns:a16="http://schemas.microsoft.com/office/drawing/2014/main" id="{13026146-4153-41C7-8129-343F16141784}"/>
              </a:ext>
            </a:extLst>
          </p:cNvPr>
          <p:cNvGrpSpPr/>
          <p:nvPr/>
        </p:nvGrpSpPr>
        <p:grpSpPr>
          <a:xfrm>
            <a:off x="3403416" y="4323418"/>
            <a:ext cx="3832543" cy="1341236"/>
            <a:chOff x="3403416" y="4323418"/>
            <a:chExt cx="3832543" cy="1341236"/>
          </a:xfrm>
          <a:solidFill>
            <a:srgbClr val="1D63ED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78" name="Прямоугольник: скругленные углы 177">
              <a:extLst>
                <a:ext uri="{FF2B5EF4-FFF2-40B4-BE49-F238E27FC236}">
                  <a16:creationId xmlns:a16="http://schemas.microsoft.com/office/drawing/2014/main" id="{52262CD9-BD57-4115-AE50-B5CADCCC51DE}"/>
                </a:ext>
              </a:extLst>
            </p:cNvPr>
            <p:cNvSpPr/>
            <p:nvPr/>
          </p:nvSpPr>
          <p:spPr>
            <a:xfrm>
              <a:off x="3403417" y="4323418"/>
              <a:ext cx="3832542" cy="1341236"/>
            </a:xfrm>
            <a:prstGeom prst="roundRect">
              <a:avLst/>
            </a:prstGeom>
            <a:grpFill/>
            <a:ln>
              <a:solidFill>
                <a:srgbClr val="1D63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9" name="Прямоугольник 178">
              <a:extLst>
                <a:ext uri="{FF2B5EF4-FFF2-40B4-BE49-F238E27FC236}">
                  <a16:creationId xmlns:a16="http://schemas.microsoft.com/office/drawing/2014/main" id="{CAA7C8A8-73FB-4819-8DF7-FE94439A7B4F}"/>
                </a:ext>
              </a:extLst>
            </p:cNvPr>
            <p:cNvSpPr/>
            <p:nvPr/>
          </p:nvSpPr>
          <p:spPr>
            <a:xfrm>
              <a:off x="3403416" y="4508304"/>
              <a:ext cx="3832543" cy="923330"/>
            </a:xfrm>
            <a:prstGeom prst="rect">
              <a:avLst/>
            </a:prstGeom>
            <a:grpFill/>
            <a:ln>
              <a:solidFill>
                <a:srgbClr val="1D63ED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sever-fish-backend :8000 container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pic>
          <p:nvPicPr>
            <p:cNvPr id="180" name="Picture 6" descr="FastAPI · GitHub">
              <a:extLst>
                <a:ext uri="{FF2B5EF4-FFF2-40B4-BE49-F238E27FC236}">
                  <a16:creationId xmlns:a16="http://schemas.microsoft.com/office/drawing/2014/main" id="{91C2E1C0-8236-4A4E-A9BB-1F225A23D4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1190" y="5028496"/>
              <a:ext cx="588024" cy="588024"/>
            </a:xfrm>
            <a:prstGeom prst="rect">
              <a:avLst/>
            </a:prstGeom>
            <a:grpFill/>
            <a:ln>
              <a:solidFill>
                <a:srgbClr val="1D63ED"/>
              </a:solidFill>
            </a:ln>
          </p:spPr>
        </p:pic>
      </p:grpSp>
      <p:grpSp>
        <p:nvGrpSpPr>
          <p:cNvPr id="181" name="Группа 180">
            <a:extLst>
              <a:ext uri="{FF2B5EF4-FFF2-40B4-BE49-F238E27FC236}">
                <a16:creationId xmlns:a16="http://schemas.microsoft.com/office/drawing/2014/main" id="{A567D40A-87C1-4AC1-A9F8-3E680D4D2416}"/>
              </a:ext>
            </a:extLst>
          </p:cNvPr>
          <p:cNvGrpSpPr/>
          <p:nvPr/>
        </p:nvGrpSpPr>
        <p:grpSpPr>
          <a:xfrm>
            <a:off x="11130853" y="4152697"/>
            <a:ext cx="3832542" cy="1363233"/>
            <a:chOff x="11130853" y="4152697"/>
            <a:chExt cx="3832542" cy="1363233"/>
          </a:xfrm>
          <a:solidFill>
            <a:srgbClr val="1D63ED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82" name="Прямоугольник: скругленные углы 181">
              <a:extLst>
                <a:ext uri="{FF2B5EF4-FFF2-40B4-BE49-F238E27FC236}">
                  <a16:creationId xmlns:a16="http://schemas.microsoft.com/office/drawing/2014/main" id="{5F1CA5BE-05D7-40CE-8CA3-3AA1E16D62B4}"/>
                </a:ext>
              </a:extLst>
            </p:cNvPr>
            <p:cNvSpPr/>
            <p:nvPr/>
          </p:nvSpPr>
          <p:spPr>
            <a:xfrm>
              <a:off x="11130853" y="4152697"/>
              <a:ext cx="3832542" cy="1341236"/>
            </a:xfrm>
            <a:prstGeom prst="roundRect">
              <a:avLst/>
            </a:prstGeom>
            <a:grpFill/>
            <a:ln>
              <a:solidFill>
                <a:srgbClr val="1D63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3" name="Прямоугольник 182">
              <a:extLst>
                <a:ext uri="{FF2B5EF4-FFF2-40B4-BE49-F238E27FC236}">
                  <a16:creationId xmlns:a16="http://schemas.microsoft.com/office/drawing/2014/main" id="{67BF64FD-3835-4947-87FD-AF422255F219}"/>
                </a:ext>
              </a:extLst>
            </p:cNvPr>
            <p:cNvSpPr/>
            <p:nvPr/>
          </p:nvSpPr>
          <p:spPr>
            <a:xfrm>
              <a:off x="11646258" y="4361650"/>
              <a:ext cx="2791212" cy="923330"/>
            </a:xfrm>
            <a:prstGeom prst="rect">
              <a:avLst/>
            </a:prstGeom>
            <a:grpFill/>
            <a:ln>
              <a:solidFill>
                <a:srgbClr val="1D63ED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ais-backend :8001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pic>
          <p:nvPicPr>
            <p:cNvPr id="184" name="Picture 6" descr="FastAPI · GitHub">
              <a:extLst>
                <a:ext uri="{FF2B5EF4-FFF2-40B4-BE49-F238E27FC236}">
                  <a16:creationId xmlns:a16="http://schemas.microsoft.com/office/drawing/2014/main" id="{85539872-6D48-47AD-97BA-6D352B3A97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5086" y="4927906"/>
              <a:ext cx="588024" cy="588024"/>
            </a:xfrm>
            <a:prstGeom prst="rect">
              <a:avLst/>
            </a:prstGeom>
            <a:grpFill/>
            <a:ln>
              <a:solidFill>
                <a:srgbClr val="1D63ED"/>
              </a:solidFill>
            </a:ln>
          </p:spPr>
        </p:pic>
      </p:grpSp>
      <p:grpSp>
        <p:nvGrpSpPr>
          <p:cNvPr id="185" name="Группа 184">
            <a:extLst>
              <a:ext uri="{FF2B5EF4-FFF2-40B4-BE49-F238E27FC236}">
                <a16:creationId xmlns:a16="http://schemas.microsoft.com/office/drawing/2014/main" id="{DD39C51E-6EF6-4684-99F1-553394994E3A}"/>
              </a:ext>
            </a:extLst>
          </p:cNvPr>
          <p:cNvGrpSpPr/>
          <p:nvPr/>
        </p:nvGrpSpPr>
        <p:grpSpPr>
          <a:xfrm>
            <a:off x="7227729" y="5981702"/>
            <a:ext cx="3832542" cy="1341236"/>
            <a:chOff x="7227729" y="5981702"/>
            <a:chExt cx="3832542" cy="1341236"/>
          </a:xfrm>
          <a:solidFill>
            <a:srgbClr val="1D63ED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86" name="Группа 185">
              <a:extLst>
                <a:ext uri="{FF2B5EF4-FFF2-40B4-BE49-F238E27FC236}">
                  <a16:creationId xmlns:a16="http://schemas.microsoft.com/office/drawing/2014/main" id="{F95E7E29-5AFE-49D3-95E8-A150D2B5D345}"/>
                </a:ext>
              </a:extLst>
            </p:cNvPr>
            <p:cNvGrpSpPr/>
            <p:nvPr/>
          </p:nvGrpSpPr>
          <p:grpSpPr>
            <a:xfrm>
              <a:off x="7227729" y="5981702"/>
              <a:ext cx="3832542" cy="1341236"/>
              <a:chOff x="7227729" y="5981702"/>
              <a:chExt cx="3832542" cy="1341236"/>
            </a:xfrm>
            <a:grpFill/>
          </p:grpSpPr>
          <p:sp>
            <p:nvSpPr>
              <p:cNvPr id="188" name="Прямоугольник: скругленные углы 187">
                <a:extLst>
                  <a:ext uri="{FF2B5EF4-FFF2-40B4-BE49-F238E27FC236}">
                    <a16:creationId xmlns:a16="http://schemas.microsoft.com/office/drawing/2014/main" id="{A781CCD4-F3BE-4491-BBA0-7706799E1B45}"/>
                  </a:ext>
                </a:extLst>
              </p:cNvPr>
              <p:cNvSpPr/>
              <p:nvPr/>
            </p:nvSpPr>
            <p:spPr>
              <a:xfrm>
                <a:off x="7227729" y="5981702"/>
                <a:ext cx="3832542" cy="1341236"/>
              </a:xfrm>
              <a:prstGeom prst="roundRect">
                <a:avLst/>
              </a:prstGeom>
              <a:grpFill/>
              <a:ln>
                <a:solidFill>
                  <a:srgbClr val="1D63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9" name="Прямоугольник 188">
                <a:extLst>
                  <a:ext uri="{FF2B5EF4-FFF2-40B4-BE49-F238E27FC236}">
                    <a16:creationId xmlns:a16="http://schemas.microsoft.com/office/drawing/2014/main" id="{2754D8FE-6C6B-40BC-9078-126B988D8484}"/>
                  </a:ext>
                </a:extLst>
              </p:cNvPr>
              <p:cNvSpPr/>
              <p:nvPr/>
            </p:nvSpPr>
            <p:spPr>
              <a:xfrm>
                <a:off x="7620000" y="6187039"/>
                <a:ext cx="2987039" cy="923330"/>
              </a:xfrm>
              <a:prstGeom prst="rect">
                <a:avLst/>
              </a:prstGeom>
              <a:grpFill/>
              <a:ln>
                <a:solidFill>
                  <a:srgbClr val="1D63ED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API-gateway :8080</a:t>
                </a:r>
                <a:r>
                  <a:rPr lang="ru-RU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container</a:t>
                </a:r>
                <a:endParaRPr lang="ru-RU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87" name="Picture 6" descr="FastAPI · GitHub">
              <a:extLst>
                <a:ext uri="{FF2B5EF4-FFF2-40B4-BE49-F238E27FC236}">
                  <a16:creationId xmlns:a16="http://schemas.microsoft.com/office/drawing/2014/main" id="{060AC439-2DCA-46B8-A5D7-5FD2EC4202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2152" y="6670636"/>
              <a:ext cx="588024" cy="588024"/>
            </a:xfrm>
            <a:prstGeom prst="rect">
              <a:avLst/>
            </a:prstGeom>
            <a:grpFill/>
            <a:ln>
              <a:solidFill>
                <a:srgbClr val="1D63ED"/>
              </a:solidFill>
            </a:ln>
          </p:spPr>
        </p:pic>
      </p:grpSp>
      <p:pic>
        <p:nvPicPr>
          <p:cNvPr id="193" name="Рисунок 192">
            <a:extLst>
              <a:ext uri="{FF2B5EF4-FFF2-40B4-BE49-F238E27FC236}">
                <a16:creationId xmlns:a16="http://schemas.microsoft.com/office/drawing/2014/main" id="{F31AAA15-9A35-47BC-97F8-5ED030C8A5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881" y="1785633"/>
            <a:ext cx="1865704" cy="424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11BC9F31-2FA8-41DA-BA8A-FB159E32DA8E}"/>
              </a:ext>
            </a:extLst>
          </p:cNvPr>
          <p:cNvSpPr/>
          <p:nvPr/>
        </p:nvSpPr>
        <p:spPr>
          <a:xfrm>
            <a:off x="5050549" y="9562738"/>
            <a:ext cx="29422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  <a:latin typeface="+mj-lt"/>
              </a:rPr>
              <a:t>Northfish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 container</a:t>
            </a:r>
            <a:br>
              <a:rPr lang="en-US" dirty="0">
                <a:solidFill>
                  <a:schemeClr val="bg1">
                    <a:lumMod val="65000"/>
                  </a:schemeClr>
                </a:solidFill>
                <a:latin typeface="+mj-lt"/>
              </a:rPr>
            </a:br>
            <a:endParaRPr lang="ru-RU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pSp>
        <p:nvGrpSpPr>
          <p:cNvPr id="195" name="Группа 194">
            <a:extLst>
              <a:ext uri="{FF2B5EF4-FFF2-40B4-BE49-F238E27FC236}">
                <a16:creationId xmlns:a16="http://schemas.microsoft.com/office/drawing/2014/main" id="{549C178C-6FCF-4AC1-B413-EC04B4C2FBE4}"/>
              </a:ext>
            </a:extLst>
          </p:cNvPr>
          <p:cNvGrpSpPr/>
          <p:nvPr/>
        </p:nvGrpSpPr>
        <p:grpSpPr>
          <a:xfrm>
            <a:off x="3403416" y="2527736"/>
            <a:ext cx="11559979" cy="6527820"/>
            <a:chOff x="3403416" y="2527736"/>
            <a:chExt cx="11559979" cy="6527820"/>
          </a:xfrm>
        </p:grpSpPr>
        <p:cxnSp>
          <p:nvCxnSpPr>
            <p:cNvPr id="196" name="Прямая со стрелкой 195">
              <a:extLst>
                <a:ext uri="{FF2B5EF4-FFF2-40B4-BE49-F238E27FC236}">
                  <a16:creationId xmlns:a16="http://schemas.microsoft.com/office/drawing/2014/main" id="{46A790AD-D202-4688-B796-8923873CF2B9}"/>
                </a:ext>
              </a:extLst>
            </p:cNvPr>
            <p:cNvCxnSpPr>
              <a:stCxn id="221" idx="2"/>
              <a:endCxn id="215" idx="0"/>
            </p:cNvCxnSpPr>
            <p:nvPr/>
          </p:nvCxnSpPr>
          <p:spPr>
            <a:xfrm>
              <a:off x="5319688" y="3932036"/>
              <a:ext cx="0" cy="391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Прямая со стрелкой 196">
              <a:extLst>
                <a:ext uri="{FF2B5EF4-FFF2-40B4-BE49-F238E27FC236}">
                  <a16:creationId xmlns:a16="http://schemas.microsoft.com/office/drawing/2014/main" id="{9FE28AFE-0A02-4141-B32F-C48B3E09CB74}"/>
                </a:ext>
              </a:extLst>
            </p:cNvPr>
            <p:cNvCxnSpPr>
              <a:stCxn id="218" idx="2"/>
              <a:endCxn id="212" idx="0"/>
            </p:cNvCxnSpPr>
            <p:nvPr/>
          </p:nvCxnSpPr>
          <p:spPr>
            <a:xfrm>
              <a:off x="13047124" y="3868972"/>
              <a:ext cx="0" cy="391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Прямая со стрелкой 197">
              <a:extLst>
                <a:ext uri="{FF2B5EF4-FFF2-40B4-BE49-F238E27FC236}">
                  <a16:creationId xmlns:a16="http://schemas.microsoft.com/office/drawing/2014/main" id="{DEDD084B-4DC1-47C6-A8E2-2674AED2DACA}"/>
                </a:ext>
              </a:extLst>
            </p:cNvPr>
            <p:cNvCxnSpPr>
              <a:cxnSpLocks/>
              <a:endCxn id="209" idx="1"/>
            </p:cNvCxnSpPr>
            <p:nvPr/>
          </p:nvCxnSpPr>
          <p:spPr>
            <a:xfrm>
              <a:off x="5319688" y="6652320"/>
              <a:ext cx="19080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Прямая соединительная линия 198">
              <a:extLst>
                <a:ext uri="{FF2B5EF4-FFF2-40B4-BE49-F238E27FC236}">
                  <a16:creationId xmlns:a16="http://schemas.microsoft.com/office/drawing/2014/main" id="{05188AA2-0885-4E8A-A13C-FEAAF61A09A8}"/>
                </a:ext>
              </a:extLst>
            </p:cNvPr>
            <p:cNvCxnSpPr/>
            <p:nvPr/>
          </p:nvCxnSpPr>
          <p:spPr>
            <a:xfrm>
              <a:off x="5319688" y="5664654"/>
              <a:ext cx="0" cy="987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Прямая со стрелкой 199">
              <a:extLst>
                <a:ext uri="{FF2B5EF4-FFF2-40B4-BE49-F238E27FC236}">
                  <a16:creationId xmlns:a16="http://schemas.microsoft.com/office/drawing/2014/main" id="{FD031E57-A6F3-4C73-B9B5-AF8E61A27F3A}"/>
                </a:ext>
              </a:extLst>
            </p:cNvPr>
            <p:cNvCxnSpPr>
              <a:cxnSpLocks/>
              <a:endCxn id="209" idx="3"/>
            </p:cNvCxnSpPr>
            <p:nvPr/>
          </p:nvCxnSpPr>
          <p:spPr>
            <a:xfrm flipH="1">
              <a:off x="11060271" y="6652320"/>
              <a:ext cx="19868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Прямая соединительная линия 200">
              <a:extLst>
                <a:ext uri="{FF2B5EF4-FFF2-40B4-BE49-F238E27FC236}">
                  <a16:creationId xmlns:a16="http://schemas.microsoft.com/office/drawing/2014/main" id="{09C8FB39-32CD-4451-9B98-0CE2A211158E}"/>
                </a:ext>
              </a:extLst>
            </p:cNvPr>
            <p:cNvCxnSpPr>
              <a:stCxn id="212" idx="2"/>
            </p:cNvCxnSpPr>
            <p:nvPr/>
          </p:nvCxnSpPr>
          <p:spPr>
            <a:xfrm>
              <a:off x="13047124" y="5601590"/>
              <a:ext cx="0" cy="1050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Прямая со стрелкой 201">
              <a:extLst>
                <a:ext uri="{FF2B5EF4-FFF2-40B4-BE49-F238E27FC236}">
                  <a16:creationId xmlns:a16="http://schemas.microsoft.com/office/drawing/2014/main" id="{97952256-8341-43F8-8164-235E8D74F606}"/>
                </a:ext>
              </a:extLst>
            </p:cNvPr>
            <p:cNvCxnSpPr>
              <a:stCxn id="209" idx="2"/>
              <a:endCxn id="224" idx="0"/>
            </p:cNvCxnSpPr>
            <p:nvPr/>
          </p:nvCxnSpPr>
          <p:spPr>
            <a:xfrm>
              <a:off x="9144000" y="7322938"/>
              <a:ext cx="0" cy="391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3" name="Группа 202">
              <a:extLst>
                <a:ext uri="{FF2B5EF4-FFF2-40B4-BE49-F238E27FC236}">
                  <a16:creationId xmlns:a16="http://schemas.microsoft.com/office/drawing/2014/main" id="{7F173134-BA6C-43A8-8948-5B94A1C19D64}"/>
                </a:ext>
              </a:extLst>
            </p:cNvPr>
            <p:cNvGrpSpPr/>
            <p:nvPr/>
          </p:nvGrpSpPr>
          <p:grpSpPr>
            <a:xfrm>
              <a:off x="7227729" y="7714320"/>
              <a:ext cx="3832542" cy="1341236"/>
              <a:chOff x="7227729" y="7714320"/>
              <a:chExt cx="3832542" cy="1341236"/>
            </a:xfrm>
          </p:grpSpPr>
          <p:sp>
            <p:nvSpPr>
              <p:cNvPr id="224" name="Прямоугольник: скругленные углы 223">
                <a:extLst>
                  <a:ext uri="{FF2B5EF4-FFF2-40B4-BE49-F238E27FC236}">
                    <a16:creationId xmlns:a16="http://schemas.microsoft.com/office/drawing/2014/main" id="{65B32275-1E32-48FA-B2AF-1BEFA72165AB}"/>
                  </a:ext>
                </a:extLst>
              </p:cNvPr>
              <p:cNvSpPr/>
              <p:nvPr/>
            </p:nvSpPr>
            <p:spPr>
              <a:xfrm>
                <a:off x="7227729" y="7714320"/>
                <a:ext cx="3832542" cy="1341236"/>
              </a:xfrm>
              <a:prstGeom prst="roundRect">
                <a:avLst/>
              </a:prstGeom>
              <a:solidFill>
                <a:srgbClr val="1D63ED"/>
              </a:solidFill>
              <a:ln>
                <a:solidFill>
                  <a:srgbClr val="1D63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5" name="Прямоугольник 224">
                <a:extLst>
                  <a:ext uri="{FF2B5EF4-FFF2-40B4-BE49-F238E27FC236}">
                    <a16:creationId xmlns:a16="http://schemas.microsoft.com/office/drawing/2014/main" id="{BEF929B1-86E7-4858-A018-64AAE73E70C5}"/>
                  </a:ext>
                </a:extLst>
              </p:cNvPr>
              <p:cNvSpPr/>
              <p:nvPr/>
            </p:nvSpPr>
            <p:spPr>
              <a:xfrm>
                <a:off x="7227729" y="7923273"/>
                <a:ext cx="383254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PostgreSQL 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(</a:t>
                </a:r>
                <a:r>
                  <a:rPr lang="ru-RU" dirty="0">
                    <a:solidFill>
                      <a:schemeClr val="bg1"/>
                    </a:solidFill>
                  </a:rPr>
                  <a:t>База данных</a:t>
                </a:r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  <a:endParaRPr lang="ru-RU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26" name="Picture 2" descr="PostgreSQL - Wikipedia">
                <a:extLst>
                  <a:ext uri="{FF2B5EF4-FFF2-40B4-BE49-F238E27FC236}">
                    <a16:creationId xmlns:a16="http://schemas.microsoft.com/office/drawing/2014/main" id="{1F5868F8-F5DD-42F7-BE23-56BD6CA07C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44091" y="8459245"/>
                <a:ext cx="545060" cy="561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4" name="Группа 203">
              <a:extLst>
                <a:ext uri="{FF2B5EF4-FFF2-40B4-BE49-F238E27FC236}">
                  <a16:creationId xmlns:a16="http://schemas.microsoft.com/office/drawing/2014/main" id="{AD7F55D7-05D5-4730-9026-723EA9A17975}"/>
                </a:ext>
              </a:extLst>
            </p:cNvPr>
            <p:cNvGrpSpPr/>
            <p:nvPr/>
          </p:nvGrpSpPr>
          <p:grpSpPr>
            <a:xfrm>
              <a:off x="3403417" y="2590800"/>
              <a:ext cx="3832542" cy="1341236"/>
              <a:chOff x="3403417" y="2590800"/>
              <a:chExt cx="3832542" cy="1341236"/>
            </a:xfrm>
          </p:grpSpPr>
          <p:sp>
            <p:nvSpPr>
              <p:cNvPr id="221" name="Прямоугольник: скругленные углы 220">
                <a:extLst>
                  <a:ext uri="{FF2B5EF4-FFF2-40B4-BE49-F238E27FC236}">
                    <a16:creationId xmlns:a16="http://schemas.microsoft.com/office/drawing/2014/main" id="{F1F90876-CA83-4C93-8433-36D63A93E51F}"/>
                  </a:ext>
                </a:extLst>
              </p:cNvPr>
              <p:cNvSpPr/>
              <p:nvPr/>
            </p:nvSpPr>
            <p:spPr>
              <a:xfrm>
                <a:off x="3403417" y="2590800"/>
                <a:ext cx="3832542" cy="1341236"/>
              </a:xfrm>
              <a:prstGeom prst="roundRect">
                <a:avLst/>
              </a:prstGeom>
              <a:solidFill>
                <a:srgbClr val="1D63ED"/>
              </a:solidFill>
              <a:ln>
                <a:solidFill>
                  <a:srgbClr val="1D63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2" name="Прямоугольник 221">
                <a:extLst>
                  <a:ext uri="{FF2B5EF4-FFF2-40B4-BE49-F238E27FC236}">
                    <a16:creationId xmlns:a16="http://schemas.microsoft.com/office/drawing/2014/main" id="{54FB7EED-67DA-4DC1-8B31-86A329091601}"/>
                  </a:ext>
                </a:extLst>
              </p:cNvPr>
              <p:cNvSpPr/>
              <p:nvPr/>
            </p:nvSpPr>
            <p:spPr>
              <a:xfrm>
                <a:off x="3403417" y="2753587"/>
                <a:ext cx="383254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dirty="0">
                    <a:solidFill>
                      <a:schemeClr val="bg1"/>
                    </a:solidFill>
                  </a:rPr>
                  <a:t>Клиентское приложение Север-Рыба</a:t>
                </a:r>
              </a:p>
            </p:txBody>
          </p:sp>
          <p:pic>
            <p:nvPicPr>
              <p:cNvPr id="223" name="Picture 4" descr="React Native - Wikipedia">
                <a:extLst>
                  <a:ext uri="{FF2B5EF4-FFF2-40B4-BE49-F238E27FC236}">
                    <a16:creationId xmlns:a16="http://schemas.microsoft.com/office/drawing/2014/main" id="{B6E640C0-7D6F-40F3-AFDF-ADB7F493E5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91190" y="3396076"/>
                <a:ext cx="530970" cy="4728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5" name="Группа 204">
              <a:extLst>
                <a:ext uri="{FF2B5EF4-FFF2-40B4-BE49-F238E27FC236}">
                  <a16:creationId xmlns:a16="http://schemas.microsoft.com/office/drawing/2014/main" id="{43BCC111-15DE-44C0-B5ED-5A41D5912D66}"/>
                </a:ext>
              </a:extLst>
            </p:cNvPr>
            <p:cNvGrpSpPr/>
            <p:nvPr/>
          </p:nvGrpSpPr>
          <p:grpSpPr>
            <a:xfrm>
              <a:off x="11130853" y="2527736"/>
              <a:ext cx="3832542" cy="1341236"/>
              <a:chOff x="11130853" y="2527736"/>
              <a:chExt cx="3832542" cy="1341236"/>
            </a:xfrm>
          </p:grpSpPr>
          <p:sp>
            <p:nvSpPr>
              <p:cNvPr id="218" name="Прямоугольник: скругленные углы 217">
                <a:extLst>
                  <a:ext uri="{FF2B5EF4-FFF2-40B4-BE49-F238E27FC236}">
                    <a16:creationId xmlns:a16="http://schemas.microsoft.com/office/drawing/2014/main" id="{448988BB-BC5C-4E3E-B07F-A780666BCB60}"/>
                  </a:ext>
                </a:extLst>
              </p:cNvPr>
              <p:cNvSpPr/>
              <p:nvPr/>
            </p:nvSpPr>
            <p:spPr>
              <a:xfrm>
                <a:off x="11130853" y="2527736"/>
                <a:ext cx="3832542" cy="1341236"/>
              </a:xfrm>
              <a:prstGeom prst="roundRect">
                <a:avLst/>
              </a:prstGeom>
              <a:solidFill>
                <a:srgbClr val="1D63E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9" name="Прямоугольник 218">
                <a:extLst>
                  <a:ext uri="{FF2B5EF4-FFF2-40B4-BE49-F238E27FC236}">
                    <a16:creationId xmlns:a16="http://schemas.microsoft.com/office/drawing/2014/main" id="{A77AAD72-42B9-4944-AC2A-A0BC90C79C4A}"/>
                  </a:ext>
                </a:extLst>
              </p:cNvPr>
              <p:cNvSpPr/>
              <p:nvPr/>
            </p:nvSpPr>
            <p:spPr>
              <a:xfrm>
                <a:off x="11130853" y="2736689"/>
                <a:ext cx="383254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dirty="0">
                    <a:solidFill>
                      <a:schemeClr val="bg1"/>
                    </a:solidFill>
                  </a:rPr>
                  <a:t>Администратор </a:t>
                </a:r>
              </a:p>
              <a:p>
                <a:pPr algn="ctr"/>
                <a:r>
                  <a:rPr lang="ru-RU" dirty="0">
                    <a:solidFill>
                      <a:schemeClr val="bg1"/>
                    </a:solidFill>
                  </a:rPr>
                  <a:t>АИС</a:t>
                </a:r>
                <a:r>
                  <a:rPr lang="en-US" dirty="0">
                    <a:solidFill>
                      <a:schemeClr val="bg1"/>
                    </a:solidFill>
                  </a:rPr>
                  <a:t> Frontend</a:t>
                </a:r>
                <a:endParaRPr lang="ru-RU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20" name="Picture 4" descr="React Native - Wikipedia">
                <a:extLst>
                  <a:ext uri="{FF2B5EF4-FFF2-40B4-BE49-F238E27FC236}">
                    <a16:creationId xmlns:a16="http://schemas.microsoft.com/office/drawing/2014/main" id="{079561B1-84C4-4995-99ED-15551CDFC4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53613" y="3342659"/>
                <a:ext cx="530970" cy="4728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6" name="Группа 205">
              <a:extLst>
                <a:ext uri="{FF2B5EF4-FFF2-40B4-BE49-F238E27FC236}">
                  <a16:creationId xmlns:a16="http://schemas.microsoft.com/office/drawing/2014/main" id="{0FC976DF-75F3-4688-A0BF-BD93C812272B}"/>
                </a:ext>
              </a:extLst>
            </p:cNvPr>
            <p:cNvGrpSpPr/>
            <p:nvPr/>
          </p:nvGrpSpPr>
          <p:grpSpPr>
            <a:xfrm>
              <a:off x="3403416" y="4323418"/>
              <a:ext cx="3832543" cy="1341236"/>
              <a:chOff x="3403416" y="4323418"/>
              <a:chExt cx="3832543" cy="1341236"/>
            </a:xfrm>
          </p:grpSpPr>
          <p:sp>
            <p:nvSpPr>
              <p:cNvPr id="215" name="Прямоугольник: скругленные углы 214">
                <a:extLst>
                  <a:ext uri="{FF2B5EF4-FFF2-40B4-BE49-F238E27FC236}">
                    <a16:creationId xmlns:a16="http://schemas.microsoft.com/office/drawing/2014/main" id="{B5B78554-5A21-44A7-B957-F825705C07D2}"/>
                  </a:ext>
                </a:extLst>
              </p:cNvPr>
              <p:cNvSpPr/>
              <p:nvPr/>
            </p:nvSpPr>
            <p:spPr>
              <a:xfrm>
                <a:off x="3403417" y="4323418"/>
                <a:ext cx="3832542" cy="1341236"/>
              </a:xfrm>
              <a:prstGeom prst="roundRect">
                <a:avLst/>
              </a:prstGeom>
              <a:solidFill>
                <a:srgbClr val="1D63ED"/>
              </a:solidFill>
              <a:ln>
                <a:solidFill>
                  <a:srgbClr val="1D63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6" name="Прямоугольник 215">
                <a:extLst>
                  <a:ext uri="{FF2B5EF4-FFF2-40B4-BE49-F238E27FC236}">
                    <a16:creationId xmlns:a16="http://schemas.microsoft.com/office/drawing/2014/main" id="{62DE7976-E6D8-4A3E-8445-2116550362D6}"/>
                  </a:ext>
                </a:extLst>
              </p:cNvPr>
              <p:cNvSpPr/>
              <p:nvPr/>
            </p:nvSpPr>
            <p:spPr>
              <a:xfrm>
                <a:off x="3403416" y="4508304"/>
                <a:ext cx="3832543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dirty="0">
                    <a:solidFill>
                      <a:schemeClr val="bg1"/>
                    </a:solidFill>
                  </a:rPr>
                  <a:t>Север-Рыба 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backend</a:t>
                </a:r>
                <a:endParaRPr lang="ru-RU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17" name="Picture 6" descr="FastAPI · GitHub">
                <a:extLst>
                  <a:ext uri="{FF2B5EF4-FFF2-40B4-BE49-F238E27FC236}">
                    <a16:creationId xmlns:a16="http://schemas.microsoft.com/office/drawing/2014/main" id="{852B8CBB-AA36-4FAA-9079-9E4985197C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91190" y="5028496"/>
                <a:ext cx="588024" cy="5880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7" name="Группа 206">
              <a:extLst>
                <a:ext uri="{FF2B5EF4-FFF2-40B4-BE49-F238E27FC236}">
                  <a16:creationId xmlns:a16="http://schemas.microsoft.com/office/drawing/2014/main" id="{DA3F7227-0286-4E4A-9788-39FE3B587ADD}"/>
                </a:ext>
              </a:extLst>
            </p:cNvPr>
            <p:cNvGrpSpPr/>
            <p:nvPr/>
          </p:nvGrpSpPr>
          <p:grpSpPr>
            <a:xfrm>
              <a:off x="11130853" y="4260354"/>
              <a:ext cx="3832542" cy="1341236"/>
              <a:chOff x="11130853" y="4260354"/>
              <a:chExt cx="3832542" cy="1341236"/>
            </a:xfrm>
          </p:grpSpPr>
          <p:sp>
            <p:nvSpPr>
              <p:cNvPr id="212" name="Прямоугольник: скругленные углы 211">
                <a:extLst>
                  <a:ext uri="{FF2B5EF4-FFF2-40B4-BE49-F238E27FC236}">
                    <a16:creationId xmlns:a16="http://schemas.microsoft.com/office/drawing/2014/main" id="{01C9381F-5E80-48B4-A972-47F50FCB919B}"/>
                  </a:ext>
                </a:extLst>
              </p:cNvPr>
              <p:cNvSpPr/>
              <p:nvPr/>
            </p:nvSpPr>
            <p:spPr>
              <a:xfrm>
                <a:off x="11130853" y="4260354"/>
                <a:ext cx="3832542" cy="1341236"/>
              </a:xfrm>
              <a:prstGeom prst="roundRect">
                <a:avLst/>
              </a:prstGeom>
              <a:solidFill>
                <a:srgbClr val="1D63ED"/>
              </a:solidFill>
              <a:ln>
                <a:solidFill>
                  <a:srgbClr val="1D63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3" name="Прямоугольник 212">
                <a:extLst>
                  <a:ext uri="{FF2B5EF4-FFF2-40B4-BE49-F238E27FC236}">
                    <a16:creationId xmlns:a16="http://schemas.microsoft.com/office/drawing/2014/main" id="{AE4A565F-F797-4F44-BB9F-B8CC618E50FC}"/>
                  </a:ext>
                </a:extLst>
              </p:cNvPr>
              <p:cNvSpPr/>
              <p:nvPr/>
            </p:nvSpPr>
            <p:spPr>
              <a:xfrm>
                <a:off x="11726859" y="4677056"/>
                <a:ext cx="2640530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AIS Backend (API)</a:t>
                </a:r>
                <a:endParaRPr lang="ru-RU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14" name="Picture 6" descr="FastAPI · GitHub">
                <a:extLst>
                  <a:ext uri="{FF2B5EF4-FFF2-40B4-BE49-F238E27FC236}">
                    <a16:creationId xmlns:a16="http://schemas.microsoft.com/office/drawing/2014/main" id="{44B44BE3-EC99-46C3-A137-EE8C4E4B0CC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5086" y="4927906"/>
                <a:ext cx="588024" cy="5880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08" name="Группа 207">
              <a:extLst>
                <a:ext uri="{FF2B5EF4-FFF2-40B4-BE49-F238E27FC236}">
                  <a16:creationId xmlns:a16="http://schemas.microsoft.com/office/drawing/2014/main" id="{0AF2F06A-DBBC-4481-8C93-368A03810381}"/>
                </a:ext>
              </a:extLst>
            </p:cNvPr>
            <p:cNvGrpSpPr/>
            <p:nvPr/>
          </p:nvGrpSpPr>
          <p:grpSpPr>
            <a:xfrm>
              <a:off x="7227729" y="5981702"/>
              <a:ext cx="3832542" cy="1341236"/>
              <a:chOff x="7227729" y="5981702"/>
              <a:chExt cx="3832542" cy="1341236"/>
            </a:xfrm>
          </p:grpSpPr>
          <p:sp>
            <p:nvSpPr>
              <p:cNvPr id="209" name="Прямоугольник: скругленные углы 208">
                <a:extLst>
                  <a:ext uri="{FF2B5EF4-FFF2-40B4-BE49-F238E27FC236}">
                    <a16:creationId xmlns:a16="http://schemas.microsoft.com/office/drawing/2014/main" id="{8DB83F0A-A387-4909-BCFC-A1DEABC2EB6B}"/>
                  </a:ext>
                </a:extLst>
              </p:cNvPr>
              <p:cNvSpPr/>
              <p:nvPr/>
            </p:nvSpPr>
            <p:spPr>
              <a:xfrm>
                <a:off x="7227729" y="5981702"/>
                <a:ext cx="3832542" cy="1341236"/>
              </a:xfrm>
              <a:prstGeom prst="roundRect">
                <a:avLst/>
              </a:prstGeom>
              <a:solidFill>
                <a:srgbClr val="1D63E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0" name="Прямоугольник 209">
                <a:extLst>
                  <a:ext uri="{FF2B5EF4-FFF2-40B4-BE49-F238E27FC236}">
                    <a16:creationId xmlns:a16="http://schemas.microsoft.com/office/drawing/2014/main" id="{EF71A7C4-C9ED-4CA3-8234-0C502C5BCDA8}"/>
                  </a:ext>
                </a:extLst>
              </p:cNvPr>
              <p:cNvSpPr/>
              <p:nvPr/>
            </p:nvSpPr>
            <p:spPr>
              <a:xfrm>
                <a:off x="7875847" y="6187039"/>
                <a:ext cx="253630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API-gateway</a:t>
                </a:r>
                <a:r>
                  <a:rPr lang="ru-RU" dirty="0">
                    <a:solidFill>
                      <a:schemeClr val="bg1"/>
                    </a:solidFill>
                  </a:rPr>
                  <a:t> (</a:t>
                </a:r>
                <a:r>
                  <a:rPr lang="en-US" dirty="0">
                    <a:solidFill>
                      <a:schemeClr val="bg1"/>
                    </a:solidFill>
                  </a:rPr>
                  <a:t>API</a:t>
                </a:r>
                <a:r>
                  <a:rPr lang="ru-RU" dirty="0">
                    <a:solidFill>
                      <a:schemeClr val="bg1"/>
                    </a:solidFill>
                  </a:rPr>
                  <a:t>-шлюз)</a:t>
                </a:r>
              </a:p>
            </p:txBody>
          </p:sp>
          <p:pic>
            <p:nvPicPr>
              <p:cNvPr id="211" name="Picture 6" descr="FastAPI · GitHub">
                <a:extLst>
                  <a:ext uri="{FF2B5EF4-FFF2-40B4-BE49-F238E27FC236}">
                    <a16:creationId xmlns:a16="http://schemas.microsoft.com/office/drawing/2014/main" id="{17319853-1B3D-48CB-AFA4-D6C26732FA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12152" y="6670636"/>
                <a:ext cx="588024" cy="5880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28" name="Прямоугольник: скругленные углы 227">
            <a:extLst>
              <a:ext uri="{FF2B5EF4-FFF2-40B4-BE49-F238E27FC236}">
                <a16:creationId xmlns:a16="http://schemas.microsoft.com/office/drawing/2014/main" id="{8EF9C088-967B-48E0-90B5-BFC0B65DEA81}"/>
              </a:ext>
            </a:extLst>
          </p:cNvPr>
          <p:cNvSpPr/>
          <p:nvPr/>
        </p:nvSpPr>
        <p:spPr>
          <a:xfrm>
            <a:off x="6487919" y="1969651"/>
            <a:ext cx="3832542" cy="1341236"/>
          </a:xfrm>
          <a:prstGeom prst="roundRect">
            <a:avLst/>
          </a:prstGeom>
          <a:solidFill>
            <a:srgbClr val="1D63ED"/>
          </a:solidFill>
          <a:ln>
            <a:solidFill>
              <a:srgbClr val="1D63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northfish</a:t>
            </a:r>
            <a:r>
              <a:rPr lang="en-US" dirty="0"/>
              <a:t>-network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696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33 -0.01343 L -0.26554 -0.3779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93" y="-1822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93 -0.02438 L -0.04262 -0.2083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8" y="-919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031 L -0.25607 0.17222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47" y="8627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93827E-7 L -0.05521 0.146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0" y="7315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7 2.34568E-6 L -0.05521 0.5228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0" y="2594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2.09877E-6 L -0.25138 0.5259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39" y="2635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7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 animBg="1"/>
      <p:bldP spid="120" grpId="0" animBg="1"/>
      <p:bldP spid="69" grpId="0"/>
      <p:bldP spid="194" grpId="0"/>
      <p:bldP spid="2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78388D8C-B045-4B66-947C-A7EE6CC9DE54}"/>
              </a:ext>
            </a:extLst>
          </p:cNvPr>
          <p:cNvGrpSpPr/>
          <p:nvPr/>
        </p:nvGrpSpPr>
        <p:grpSpPr>
          <a:xfrm>
            <a:off x="6432747" y="3199019"/>
            <a:ext cx="5426474" cy="5462933"/>
            <a:chOff x="6432747" y="3199019"/>
            <a:chExt cx="5426474" cy="5462933"/>
          </a:xfrm>
        </p:grpSpPr>
        <p:sp>
          <p:nvSpPr>
            <p:cNvPr id="2" name="Freeform 6">
              <a:extLst>
                <a:ext uri="{FF2B5EF4-FFF2-40B4-BE49-F238E27FC236}">
                  <a16:creationId xmlns:a16="http://schemas.microsoft.com/office/drawing/2014/main" id="{8A25EE53-B554-D173-A162-4465FC61F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3914" y="3245312"/>
              <a:ext cx="3065307" cy="3164033"/>
            </a:xfrm>
            <a:custGeom>
              <a:avLst/>
              <a:gdLst>
                <a:gd name="T0" fmla="*/ 286 w 2446"/>
                <a:gd name="T1" fmla="*/ 0 h 2520"/>
                <a:gd name="T2" fmla="*/ 314 w 2446"/>
                <a:gd name="T3" fmla="*/ 0 h 2520"/>
                <a:gd name="T4" fmla="*/ 391 w 2446"/>
                <a:gd name="T5" fmla="*/ 0 h 2520"/>
                <a:gd name="T6" fmla="*/ 427 w 2446"/>
                <a:gd name="T7" fmla="*/ 0 h 2520"/>
                <a:gd name="T8" fmla="*/ 505 w 2446"/>
                <a:gd name="T9" fmla="*/ 0 h 2520"/>
                <a:gd name="T10" fmla="*/ 577 w 2446"/>
                <a:gd name="T11" fmla="*/ 0 h 2520"/>
                <a:gd name="T12" fmla="*/ 729 w 2446"/>
                <a:gd name="T13" fmla="*/ 0 h 2520"/>
                <a:gd name="T14" fmla="*/ 864 w 2446"/>
                <a:gd name="T15" fmla="*/ 0 h 2520"/>
                <a:gd name="T16" fmla="*/ 1029 w 2446"/>
                <a:gd name="T17" fmla="*/ 0 h 2520"/>
                <a:gd name="T18" fmla="*/ 1232 w 2446"/>
                <a:gd name="T19" fmla="*/ 0 h 2520"/>
                <a:gd name="T20" fmla="*/ 1381 w 2446"/>
                <a:gd name="T21" fmla="*/ 12 h 2520"/>
                <a:gd name="T22" fmla="*/ 1525 w 2446"/>
                <a:gd name="T23" fmla="*/ 41 h 2520"/>
                <a:gd name="T24" fmla="*/ 1663 w 2446"/>
                <a:gd name="T25" fmla="*/ 90 h 2520"/>
                <a:gd name="T26" fmla="*/ 1793 w 2446"/>
                <a:gd name="T27" fmla="*/ 157 h 2520"/>
                <a:gd name="T28" fmla="*/ 1915 w 2446"/>
                <a:gd name="T29" fmla="*/ 238 h 2520"/>
                <a:gd name="T30" fmla="*/ 2027 w 2446"/>
                <a:gd name="T31" fmla="*/ 334 h 2520"/>
                <a:gd name="T32" fmla="*/ 2128 w 2446"/>
                <a:gd name="T33" fmla="*/ 442 h 2520"/>
                <a:gd name="T34" fmla="*/ 2218 w 2446"/>
                <a:gd name="T35" fmla="*/ 560 h 2520"/>
                <a:gd name="T36" fmla="*/ 2294 w 2446"/>
                <a:gd name="T37" fmla="*/ 688 h 2520"/>
                <a:gd name="T38" fmla="*/ 2356 w 2446"/>
                <a:gd name="T39" fmla="*/ 824 h 2520"/>
                <a:gd name="T40" fmla="*/ 2402 w 2446"/>
                <a:gd name="T41" fmla="*/ 966 h 2520"/>
                <a:gd name="T42" fmla="*/ 2433 w 2446"/>
                <a:gd name="T43" fmla="*/ 1114 h 2520"/>
                <a:gd name="T44" fmla="*/ 2446 w 2446"/>
                <a:gd name="T45" fmla="*/ 1264 h 2520"/>
                <a:gd name="T46" fmla="*/ 2439 w 2446"/>
                <a:gd name="T47" fmla="*/ 1417 h 2520"/>
                <a:gd name="T48" fmla="*/ 2412 w 2446"/>
                <a:gd name="T49" fmla="*/ 1569 h 2520"/>
                <a:gd name="T50" fmla="*/ 2366 w 2446"/>
                <a:gd name="T51" fmla="*/ 1721 h 2520"/>
                <a:gd name="T52" fmla="*/ 2297 w 2446"/>
                <a:gd name="T53" fmla="*/ 1869 h 2520"/>
                <a:gd name="T54" fmla="*/ 2205 w 2446"/>
                <a:gd name="T55" fmla="*/ 2013 h 2520"/>
                <a:gd name="T56" fmla="*/ 2087 w 2446"/>
                <a:gd name="T57" fmla="*/ 2153 h 2520"/>
                <a:gd name="T58" fmla="*/ 1945 w 2446"/>
                <a:gd name="T59" fmla="*/ 2284 h 2520"/>
                <a:gd name="T60" fmla="*/ 1777 w 2446"/>
                <a:gd name="T61" fmla="*/ 2407 h 2520"/>
                <a:gd name="T62" fmla="*/ 1579 w 2446"/>
                <a:gd name="T63" fmla="*/ 2520 h 2520"/>
                <a:gd name="T64" fmla="*/ 1534 w 2446"/>
                <a:gd name="T65" fmla="*/ 2417 h 2520"/>
                <a:gd name="T66" fmla="*/ 1484 w 2446"/>
                <a:gd name="T67" fmla="*/ 2302 h 2520"/>
                <a:gd name="T68" fmla="*/ 1428 w 2446"/>
                <a:gd name="T69" fmla="*/ 2176 h 2520"/>
                <a:gd name="T70" fmla="*/ 1370 w 2446"/>
                <a:gd name="T71" fmla="*/ 2043 h 2520"/>
                <a:gd name="T72" fmla="*/ 1309 w 2446"/>
                <a:gd name="T73" fmla="*/ 1903 h 2520"/>
                <a:gd name="T74" fmla="*/ 1246 w 2446"/>
                <a:gd name="T75" fmla="*/ 1762 h 2520"/>
                <a:gd name="T76" fmla="*/ 1184 w 2446"/>
                <a:gd name="T77" fmla="*/ 1619 h 2520"/>
                <a:gd name="T78" fmla="*/ 1123 w 2446"/>
                <a:gd name="T79" fmla="*/ 1481 h 2520"/>
                <a:gd name="T80" fmla="*/ 1064 w 2446"/>
                <a:gd name="T81" fmla="*/ 1346 h 2520"/>
                <a:gd name="T82" fmla="*/ 1008 w 2446"/>
                <a:gd name="T83" fmla="*/ 1219 h 2520"/>
                <a:gd name="T84" fmla="*/ 958 w 2446"/>
                <a:gd name="T85" fmla="*/ 1104 h 2520"/>
                <a:gd name="T86" fmla="*/ 911 w 2446"/>
                <a:gd name="T87" fmla="*/ 1000 h 2520"/>
                <a:gd name="T88" fmla="*/ 873 w 2446"/>
                <a:gd name="T89" fmla="*/ 912 h 2520"/>
                <a:gd name="T90" fmla="*/ 842 w 2446"/>
                <a:gd name="T91" fmla="*/ 842 h 2520"/>
                <a:gd name="T92" fmla="*/ 820 w 2446"/>
                <a:gd name="T93" fmla="*/ 793 h 2520"/>
                <a:gd name="T94" fmla="*/ 809 w 2446"/>
                <a:gd name="T95" fmla="*/ 767 h 2520"/>
                <a:gd name="T96" fmla="*/ 806 w 2446"/>
                <a:gd name="T97" fmla="*/ 761 h 2520"/>
                <a:gd name="T98" fmla="*/ 793 w 2446"/>
                <a:gd name="T99" fmla="*/ 735 h 2520"/>
                <a:gd name="T100" fmla="*/ 768 w 2446"/>
                <a:gd name="T101" fmla="*/ 689 h 2520"/>
                <a:gd name="T102" fmla="*/ 729 w 2446"/>
                <a:gd name="T103" fmla="*/ 625 h 2520"/>
                <a:gd name="T104" fmla="*/ 677 w 2446"/>
                <a:gd name="T105" fmla="*/ 547 h 2520"/>
                <a:gd name="T106" fmla="*/ 611 w 2446"/>
                <a:gd name="T107" fmla="*/ 461 h 2520"/>
                <a:gd name="T108" fmla="*/ 532 w 2446"/>
                <a:gd name="T109" fmla="*/ 369 h 2520"/>
                <a:gd name="T110" fmla="*/ 438 w 2446"/>
                <a:gd name="T111" fmla="*/ 276 h 2520"/>
                <a:gd name="T112" fmla="*/ 331 w 2446"/>
                <a:gd name="T113" fmla="*/ 186 h 2520"/>
                <a:gd name="T114" fmla="*/ 209 w 2446"/>
                <a:gd name="T115" fmla="*/ 103 h 2520"/>
                <a:gd name="T116" fmla="*/ 73 w 2446"/>
                <a:gd name="T117" fmla="*/ 31 h 2520"/>
                <a:gd name="T118" fmla="*/ 51 w 2446"/>
                <a:gd name="T119" fmla="*/ 0 h 2520"/>
                <a:gd name="T120" fmla="*/ 136 w 2446"/>
                <a:gd name="T121" fmla="*/ 0 h 2520"/>
                <a:gd name="T122" fmla="*/ 200 w 2446"/>
                <a:gd name="T123" fmla="*/ 0 h 2520"/>
                <a:gd name="T124" fmla="*/ 268 w 2446"/>
                <a:gd name="T125" fmla="*/ 0 h 2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6" h="2520">
                  <a:moveTo>
                    <a:pt x="268" y="0"/>
                  </a:moveTo>
                  <a:lnTo>
                    <a:pt x="286" y="0"/>
                  </a:lnTo>
                  <a:lnTo>
                    <a:pt x="300" y="0"/>
                  </a:lnTo>
                  <a:lnTo>
                    <a:pt x="314" y="0"/>
                  </a:lnTo>
                  <a:lnTo>
                    <a:pt x="377" y="0"/>
                  </a:lnTo>
                  <a:lnTo>
                    <a:pt x="391" y="0"/>
                  </a:lnTo>
                  <a:lnTo>
                    <a:pt x="408" y="0"/>
                  </a:lnTo>
                  <a:lnTo>
                    <a:pt x="427" y="0"/>
                  </a:lnTo>
                  <a:lnTo>
                    <a:pt x="450" y="0"/>
                  </a:lnTo>
                  <a:lnTo>
                    <a:pt x="505" y="0"/>
                  </a:lnTo>
                  <a:lnTo>
                    <a:pt x="538" y="0"/>
                  </a:lnTo>
                  <a:lnTo>
                    <a:pt x="577" y="0"/>
                  </a:lnTo>
                  <a:lnTo>
                    <a:pt x="672" y="0"/>
                  </a:lnTo>
                  <a:lnTo>
                    <a:pt x="729" y="0"/>
                  </a:lnTo>
                  <a:lnTo>
                    <a:pt x="792" y="0"/>
                  </a:lnTo>
                  <a:lnTo>
                    <a:pt x="864" y="0"/>
                  </a:lnTo>
                  <a:lnTo>
                    <a:pt x="942" y="0"/>
                  </a:lnTo>
                  <a:lnTo>
                    <a:pt x="1029" y="0"/>
                  </a:lnTo>
                  <a:lnTo>
                    <a:pt x="1125" y="0"/>
                  </a:lnTo>
                  <a:lnTo>
                    <a:pt x="1232" y="0"/>
                  </a:lnTo>
                  <a:lnTo>
                    <a:pt x="1307" y="3"/>
                  </a:lnTo>
                  <a:lnTo>
                    <a:pt x="1381" y="12"/>
                  </a:lnTo>
                  <a:lnTo>
                    <a:pt x="1454" y="25"/>
                  </a:lnTo>
                  <a:lnTo>
                    <a:pt x="1525" y="41"/>
                  </a:lnTo>
                  <a:lnTo>
                    <a:pt x="1595" y="65"/>
                  </a:lnTo>
                  <a:lnTo>
                    <a:pt x="1663" y="90"/>
                  </a:lnTo>
                  <a:lnTo>
                    <a:pt x="1729" y="122"/>
                  </a:lnTo>
                  <a:lnTo>
                    <a:pt x="1793" y="157"/>
                  </a:lnTo>
                  <a:lnTo>
                    <a:pt x="1855" y="195"/>
                  </a:lnTo>
                  <a:lnTo>
                    <a:pt x="1915" y="238"/>
                  </a:lnTo>
                  <a:lnTo>
                    <a:pt x="1973" y="284"/>
                  </a:lnTo>
                  <a:lnTo>
                    <a:pt x="2027" y="334"/>
                  </a:lnTo>
                  <a:lnTo>
                    <a:pt x="2079" y="385"/>
                  </a:lnTo>
                  <a:lnTo>
                    <a:pt x="2128" y="442"/>
                  </a:lnTo>
                  <a:lnTo>
                    <a:pt x="2175" y="499"/>
                  </a:lnTo>
                  <a:lnTo>
                    <a:pt x="2218" y="560"/>
                  </a:lnTo>
                  <a:lnTo>
                    <a:pt x="2257" y="623"/>
                  </a:lnTo>
                  <a:lnTo>
                    <a:pt x="2294" y="688"/>
                  </a:lnTo>
                  <a:lnTo>
                    <a:pt x="2327" y="755"/>
                  </a:lnTo>
                  <a:lnTo>
                    <a:pt x="2356" y="824"/>
                  </a:lnTo>
                  <a:lnTo>
                    <a:pt x="2382" y="894"/>
                  </a:lnTo>
                  <a:lnTo>
                    <a:pt x="2402" y="966"/>
                  </a:lnTo>
                  <a:lnTo>
                    <a:pt x="2420" y="1039"/>
                  </a:lnTo>
                  <a:lnTo>
                    <a:pt x="2433" y="1114"/>
                  </a:lnTo>
                  <a:lnTo>
                    <a:pt x="2441" y="1188"/>
                  </a:lnTo>
                  <a:lnTo>
                    <a:pt x="2446" y="1264"/>
                  </a:lnTo>
                  <a:lnTo>
                    <a:pt x="2444" y="1340"/>
                  </a:lnTo>
                  <a:lnTo>
                    <a:pt x="2439" y="1417"/>
                  </a:lnTo>
                  <a:lnTo>
                    <a:pt x="2429" y="1492"/>
                  </a:lnTo>
                  <a:lnTo>
                    <a:pt x="2412" y="1569"/>
                  </a:lnTo>
                  <a:lnTo>
                    <a:pt x="2392" y="1645"/>
                  </a:lnTo>
                  <a:lnTo>
                    <a:pt x="2366" y="1721"/>
                  </a:lnTo>
                  <a:lnTo>
                    <a:pt x="2334" y="1795"/>
                  </a:lnTo>
                  <a:lnTo>
                    <a:pt x="2297" y="1869"/>
                  </a:lnTo>
                  <a:lnTo>
                    <a:pt x="2253" y="1942"/>
                  </a:lnTo>
                  <a:lnTo>
                    <a:pt x="2205" y="2013"/>
                  </a:lnTo>
                  <a:lnTo>
                    <a:pt x="2148" y="2084"/>
                  </a:lnTo>
                  <a:lnTo>
                    <a:pt x="2087" y="2153"/>
                  </a:lnTo>
                  <a:lnTo>
                    <a:pt x="2020" y="2220"/>
                  </a:lnTo>
                  <a:lnTo>
                    <a:pt x="1945" y="2284"/>
                  </a:lnTo>
                  <a:lnTo>
                    <a:pt x="1864" y="2347"/>
                  </a:lnTo>
                  <a:lnTo>
                    <a:pt x="1777" y="2407"/>
                  </a:lnTo>
                  <a:lnTo>
                    <a:pt x="1682" y="2465"/>
                  </a:lnTo>
                  <a:lnTo>
                    <a:pt x="1579" y="2520"/>
                  </a:lnTo>
                  <a:lnTo>
                    <a:pt x="1557" y="2470"/>
                  </a:lnTo>
                  <a:lnTo>
                    <a:pt x="1534" y="2417"/>
                  </a:lnTo>
                  <a:lnTo>
                    <a:pt x="1510" y="2361"/>
                  </a:lnTo>
                  <a:lnTo>
                    <a:pt x="1484" y="2302"/>
                  </a:lnTo>
                  <a:lnTo>
                    <a:pt x="1456" y="2240"/>
                  </a:lnTo>
                  <a:lnTo>
                    <a:pt x="1428" y="2176"/>
                  </a:lnTo>
                  <a:lnTo>
                    <a:pt x="1400" y="2110"/>
                  </a:lnTo>
                  <a:lnTo>
                    <a:pt x="1370" y="2043"/>
                  </a:lnTo>
                  <a:lnTo>
                    <a:pt x="1340" y="1973"/>
                  </a:lnTo>
                  <a:lnTo>
                    <a:pt x="1309" y="1903"/>
                  </a:lnTo>
                  <a:lnTo>
                    <a:pt x="1278" y="1832"/>
                  </a:lnTo>
                  <a:lnTo>
                    <a:pt x="1246" y="1762"/>
                  </a:lnTo>
                  <a:lnTo>
                    <a:pt x="1215" y="1691"/>
                  </a:lnTo>
                  <a:lnTo>
                    <a:pt x="1184" y="1619"/>
                  </a:lnTo>
                  <a:lnTo>
                    <a:pt x="1154" y="1550"/>
                  </a:lnTo>
                  <a:lnTo>
                    <a:pt x="1123" y="1481"/>
                  </a:lnTo>
                  <a:lnTo>
                    <a:pt x="1093" y="1413"/>
                  </a:lnTo>
                  <a:lnTo>
                    <a:pt x="1064" y="1346"/>
                  </a:lnTo>
                  <a:lnTo>
                    <a:pt x="1036" y="1282"/>
                  </a:lnTo>
                  <a:lnTo>
                    <a:pt x="1008" y="1219"/>
                  </a:lnTo>
                  <a:lnTo>
                    <a:pt x="982" y="1160"/>
                  </a:lnTo>
                  <a:lnTo>
                    <a:pt x="958" y="1104"/>
                  </a:lnTo>
                  <a:lnTo>
                    <a:pt x="933" y="1050"/>
                  </a:lnTo>
                  <a:lnTo>
                    <a:pt x="911" y="1000"/>
                  </a:lnTo>
                  <a:lnTo>
                    <a:pt x="891" y="953"/>
                  </a:lnTo>
                  <a:lnTo>
                    <a:pt x="873" y="912"/>
                  </a:lnTo>
                  <a:lnTo>
                    <a:pt x="856" y="875"/>
                  </a:lnTo>
                  <a:lnTo>
                    <a:pt x="842" y="842"/>
                  </a:lnTo>
                  <a:lnTo>
                    <a:pt x="831" y="815"/>
                  </a:lnTo>
                  <a:lnTo>
                    <a:pt x="820" y="793"/>
                  </a:lnTo>
                  <a:lnTo>
                    <a:pt x="814" y="778"/>
                  </a:lnTo>
                  <a:lnTo>
                    <a:pt x="809" y="767"/>
                  </a:lnTo>
                  <a:lnTo>
                    <a:pt x="808" y="764"/>
                  </a:lnTo>
                  <a:lnTo>
                    <a:pt x="806" y="761"/>
                  </a:lnTo>
                  <a:lnTo>
                    <a:pt x="801" y="751"/>
                  </a:lnTo>
                  <a:lnTo>
                    <a:pt x="793" y="735"/>
                  </a:lnTo>
                  <a:lnTo>
                    <a:pt x="782" y="715"/>
                  </a:lnTo>
                  <a:lnTo>
                    <a:pt x="768" y="689"/>
                  </a:lnTo>
                  <a:lnTo>
                    <a:pt x="750" y="658"/>
                  </a:lnTo>
                  <a:lnTo>
                    <a:pt x="729" y="625"/>
                  </a:lnTo>
                  <a:lnTo>
                    <a:pt x="704" y="587"/>
                  </a:lnTo>
                  <a:lnTo>
                    <a:pt x="677" y="547"/>
                  </a:lnTo>
                  <a:lnTo>
                    <a:pt x="646" y="505"/>
                  </a:lnTo>
                  <a:lnTo>
                    <a:pt x="611" y="461"/>
                  </a:lnTo>
                  <a:lnTo>
                    <a:pt x="573" y="415"/>
                  </a:lnTo>
                  <a:lnTo>
                    <a:pt x="532" y="369"/>
                  </a:lnTo>
                  <a:lnTo>
                    <a:pt x="487" y="322"/>
                  </a:lnTo>
                  <a:lnTo>
                    <a:pt x="438" y="276"/>
                  </a:lnTo>
                  <a:lnTo>
                    <a:pt x="386" y="230"/>
                  </a:lnTo>
                  <a:lnTo>
                    <a:pt x="331" y="186"/>
                  </a:lnTo>
                  <a:lnTo>
                    <a:pt x="272" y="143"/>
                  </a:lnTo>
                  <a:lnTo>
                    <a:pt x="209" y="103"/>
                  </a:lnTo>
                  <a:lnTo>
                    <a:pt x="144" y="66"/>
                  </a:lnTo>
                  <a:lnTo>
                    <a:pt x="73" y="31"/>
                  </a:lnTo>
                  <a:lnTo>
                    <a:pt x="0" y="0"/>
                  </a:lnTo>
                  <a:lnTo>
                    <a:pt x="51" y="0"/>
                  </a:lnTo>
                  <a:lnTo>
                    <a:pt x="96" y="0"/>
                  </a:lnTo>
                  <a:lnTo>
                    <a:pt x="136" y="0"/>
                  </a:lnTo>
                  <a:lnTo>
                    <a:pt x="170" y="0"/>
                  </a:lnTo>
                  <a:lnTo>
                    <a:pt x="200" y="0"/>
                  </a:lnTo>
                  <a:lnTo>
                    <a:pt x="249" y="0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52400" tIns="76200" rIns="152400" bIns="7620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ru-RU" sz="2340" kern="0" dirty="0">
                <a:solidFill>
                  <a:srgbClr val="2B2B2B"/>
                </a:solidFill>
                <a:latin typeface="Open Sans"/>
              </a:endParaRPr>
            </a:p>
          </p:txBody>
        </p:sp>
        <p:sp>
          <p:nvSpPr>
            <p:cNvPr id="4" name="Freeform 8">
              <a:extLst>
                <a:ext uri="{FF2B5EF4-FFF2-40B4-BE49-F238E27FC236}">
                  <a16:creationId xmlns:a16="http://schemas.microsoft.com/office/drawing/2014/main" id="{D91EA578-32F8-D6C4-1A1F-224CEB07B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747" y="5495409"/>
              <a:ext cx="3064054" cy="3166543"/>
            </a:xfrm>
            <a:custGeom>
              <a:avLst/>
              <a:gdLst>
                <a:gd name="T0" fmla="*/ 887 w 2445"/>
                <a:gd name="T1" fmla="*/ 49 h 2522"/>
                <a:gd name="T2" fmla="*/ 935 w 2445"/>
                <a:gd name="T3" fmla="*/ 158 h 2522"/>
                <a:gd name="T4" fmla="*/ 989 w 2445"/>
                <a:gd name="T5" fmla="*/ 279 h 2522"/>
                <a:gd name="T6" fmla="*/ 1045 w 2445"/>
                <a:gd name="T7" fmla="*/ 408 h 2522"/>
                <a:gd name="T8" fmla="*/ 1105 w 2445"/>
                <a:gd name="T9" fmla="*/ 547 h 2522"/>
                <a:gd name="T10" fmla="*/ 1168 w 2445"/>
                <a:gd name="T11" fmla="*/ 686 h 2522"/>
                <a:gd name="T12" fmla="*/ 1230 w 2445"/>
                <a:gd name="T13" fmla="*/ 829 h 2522"/>
                <a:gd name="T14" fmla="*/ 1292 w 2445"/>
                <a:gd name="T15" fmla="*/ 970 h 2522"/>
                <a:gd name="T16" fmla="*/ 1353 w 2445"/>
                <a:gd name="T17" fmla="*/ 1107 h 2522"/>
                <a:gd name="T18" fmla="*/ 1410 w 2445"/>
                <a:gd name="T19" fmla="*/ 1238 h 2522"/>
                <a:gd name="T20" fmla="*/ 1463 w 2445"/>
                <a:gd name="T21" fmla="*/ 1360 h 2522"/>
                <a:gd name="T22" fmla="*/ 1512 w 2445"/>
                <a:gd name="T23" fmla="*/ 1470 h 2522"/>
                <a:gd name="T24" fmla="*/ 1554 w 2445"/>
                <a:gd name="T25" fmla="*/ 1566 h 2522"/>
                <a:gd name="T26" fmla="*/ 1588 w 2445"/>
                <a:gd name="T27" fmla="*/ 1646 h 2522"/>
                <a:gd name="T28" fmla="*/ 1615 w 2445"/>
                <a:gd name="T29" fmla="*/ 1706 h 2522"/>
                <a:gd name="T30" fmla="*/ 1632 w 2445"/>
                <a:gd name="T31" fmla="*/ 1743 h 2522"/>
                <a:gd name="T32" fmla="*/ 1637 w 2445"/>
                <a:gd name="T33" fmla="*/ 1756 h 2522"/>
                <a:gd name="T34" fmla="*/ 1644 w 2445"/>
                <a:gd name="T35" fmla="*/ 1770 h 2522"/>
                <a:gd name="T36" fmla="*/ 1663 w 2445"/>
                <a:gd name="T37" fmla="*/ 1806 h 2522"/>
                <a:gd name="T38" fmla="*/ 1695 w 2445"/>
                <a:gd name="T39" fmla="*/ 1863 h 2522"/>
                <a:gd name="T40" fmla="*/ 1741 w 2445"/>
                <a:gd name="T41" fmla="*/ 1935 h 2522"/>
                <a:gd name="T42" fmla="*/ 1800 w 2445"/>
                <a:gd name="T43" fmla="*/ 2017 h 2522"/>
                <a:gd name="T44" fmla="*/ 1872 w 2445"/>
                <a:gd name="T45" fmla="*/ 2106 h 2522"/>
                <a:gd name="T46" fmla="*/ 1959 w 2445"/>
                <a:gd name="T47" fmla="*/ 2200 h 2522"/>
                <a:gd name="T48" fmla="*/ 2059 w 2445"/>
                <a:gd name="T49" fmla="*/ 2292 h 2522"/>
                <a:gd name="T50" fmla="*/ 2173 w 2445"/>
                <a:gd name="T51" fmla="*/ 2380 h 2522"/>
                <a:gd name="T52" fmla="*/ 2301 w 2445"/>
                <a:gd name="T53" fmla="*/ 2457 h 2522"/>
                <a:gd name="T54" fmla="*/ 2445 w 2445"/>
                <a:gd name="T55" fmla="*/ 2522 h 2522"/>
                <a:gd name="T56" fmla="*/ 2349 w 2445"/>
                <a:gd name="T57" fmla="*/ 2522 h 2522"/>
                <a:gd name="T58" fmla="*/ 2274 w 2445"/>
                <a:gd name="T59" fmla="*/ 2522 h 2522"/>
                <a:gd name="T60" fmla="*/ 2234 w 2445"/>
                <a:gd name="T61" fmla="*/ 2522 h 2522"/>
                <a:gd name="T62" fmla="*/ 2196 w 2445"/>
                <a:gd name="T63" fmla="*/ 2522 h 2522"/>
                <a:gd name="T64" fmla="*/ 2131 w 2445"/>
                <a:gd name="T65" fmla="*/ 2522 h 2522"/>
                <a:gd name="T66" fmla="*/ 2095 w 2445"/>
                <a:gd name="T67" fmla="*/ 2522 h 2522"/>
                <a:gd name="T68" fmla="*/ 2069 w 2445"/>
                <a:gd name="T69" fmla="*/ 2522 h 2522"/>
                <a:gd name="T70" fmla="*/ 2037 w 2445"/>
                <a:gd name="T71" fmla="*/ 2522 h 2522"/>
                <a:gd name="T72" fmla="*/ 1927 w 2445"/>
                <a:gd name="T73" fmla="*/ 2522 h 2522"/>
                <a:gd name="T74" fmla="*/ 1868 w 2445"/>
                <a:gd name="T75" fmla="*/ 2522 h 2522"/>
                <a:gd name="T76" fmla="*/ 1582 w 2445"/>
                <a:gd name="T77" fmla="*/ 2522 h 2522"/>
                <a:gd name="T78" fmla="*/ 1468 w 2445"/>
                <a:gd name="T79" fmla="*/ 2522 h 2522"/>
                <a:gd name="T80" fmla="*/ 1319 w 2445"/>
                <a:gd name="T81" fmla="*/ 2522 h 2522"/>
                <a:gd name="T82" fmla="*/ 1139 w 2445"/>
                <a:gd name="T83" fmla="*/ 2519 h 2522"/>
                <a:gd name="T84" fmla="*/ 991 w 2445"/>
                <a:gd name="T85" fmla="*/ 2499 h 2522"/>
                <a:gd name="T86" fmla="*/ 850 w 2445"/>
                <a:gd name="T87" fmla="*/ 2458 h 2522"/>
                <a:gd name="T88" fmla="*/ 716 w 2445"/>
                <a:gd name="T89" fmla="*/ 2400 h 2522"/>
                <a:gd name="T90" fmla="*/ 590 w 2445"/>
                <a:gd name="T91" fmla="*/ 2327 h 2522"/>
                <a:gd name="T92" fmla="*/ 473 w 2445"/>
                <a:gd name="T93" fmla="*/ 2239 h 2522"/>
                <a:gd name="T94" fmla="*/ 366 w 2445"/>
                <a:gd name="T95" fmla="*/ 2136 h 2522"/>
                <a:gd name="T96" fmla="*/ 271 w 2445"/>
                <a:gd name="T97" fmla="*/ 2023 h 2522"/>
                <a:gd name="T98" fmla="*/ 187 w 2445"/>
                <a:gd name="T99" fmla="*/ 1899 h 2522"/>
                <a:gd name="T100" fmla="*/ 118 w 2445"/>
                <a:gd name="T101" fmla="*/ 1766 h 2522"/>
                <a:gd name="T102" fmla="*/ 64 w 2445"/>
                <a:gd name="T103" fmla="*/ 1627 h 2522"/>
                <a:gd name="T104" fmla="*/ 26 w 2445"/>
                <a:gd name="T105" fmla="*/ 1482 h 2522"/>
                <a:gd name="T106" fmla="*/ 4 w 2445"/>
                <a:gd name="T107" fmla="*/ 1333 h 2522"/>
                <a:gd name="T108" fmla="*/ 0 w 2445"/>
                <a:gd name="T109" fmla="*/ 1180 h 2522"/>
                <a:gd name="T110" fmla="*/ 17 w 2445"/>
                <a:gd name="T111" fmla="*/ 1028 h 2522"/>
                <a:gd name="T112" fmla="*/ 53 w 2445"/>
                <a:gd name="T113" fmla="*/ 875 h 2522"/>
                <a:gd name="T114" fmla="*/ 111 w 2445"/>
                <a:gd name="T115" fmla="*/ 725 h 2522"/>
                <a:gd name="T116" fmla="*/ 191 w 2445"/>
                <a:gd name="T117" fmla="*/ 577 h 2522"/>
                <a:gd name="T118" fmla="*/ 296 w 2445"/>
                <a:gd name="T119" fmla="*/ 435 h 2522"/>
                <a:gd name="T120" fmla="*/ 426 w 2445"/>
                <a:gd name="T121" fmla="*/ 300 h 2522"/>
                <a:gd name="T122" fmla="*/ 581 w 2445"/>
                <a:gd name="T123" fmla="*/ 172 h 2522"/>
                <a:gd name="T124" fmla="*/ 764 w 2445"/>
                <a:gd name="T125" fmla="*/ 54 h 2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45" h="2522">
                  <a:moveTo>
                    <a:pt x="866" y="0"/>
                  </a:moveTo>
                  <a:lnTo>
                    <a:pt x="887" y="49"/>
                  </a:lnTo>
                  <a:lnTo>
                    <a:pt x="910" y="102"/>
                  </a:lnTo>
                  <a:lnTo>
                    <a:pt x="935" y="158"/>
                  </a:lnTo>
                  <a:lnTo>
                    <a:pt x="962" y="217"/>
                  </a:lnTo>
                  <a:lnTo>
                    <a:pt x="989" y="279"/>
                  </a:lnTo>
                  <a:lnTo>
                    <a:pt x="1017" y="343"/>
                  </a:lnTo>
                  <a:lnTo>
                    <a:pt x="1045" y="408"/>
                  </a:lnTo>
                  <a:lnTo>
                    <a:pt x="1076" y="477"/>
                  </a:lnTo>
                  <a:lnTo>
                    <a:pt x="1105" y="547"/>
                  </a:lnTo>
                  <a:lnTo>
                    <a:pt x="1136" y="616"/>
                  </a:lnTo>
                  <a:lnTo>
                    <a:pt x="1168" y="686"/>
                  </a:lnTo>
                  <a:lnTo>
                    <a:pt x="1199" y="758"/>
                  </a:lnTo>
                  <a:lnTo>
                    <a:pt x="1230" y="829"/>
                  </a:lnTo>
                  <a:lnTo>
                    <a:pt x="1262" y="899"/>
                  </a:lnTo>
                  <a:lnTo>
                    <a:pt x="1292" y="970"/>
                  </a:lnTo>
                  <a:lnTo>
                    <a:pt x="1322" y="1039"/>
                  </a:lnTo>
                  <a:lnTo>
                    <a:pt x="1353" y="1107"/>
                  </a:lnTo>
                  <a:lnTo>
                    <a:pt x="1381" y="1174"/>
                  </a:lnTo>
                  <a:lnTo>
                    <a:pt x="1410" y="1238"/>
                  </a:lnTo>
                  <a:lnTo>
                    <a:pt x="1437" y="1301"/>
                  </a:lnTo>
                  <a:lnTo>
                    <a:pt x="1463" y="1360"/>
                  </a:lnTo>
                  <a:lnTo>
                    <a:pt x="1488" y="1418"/>
                  </a:lnTo>
                  <a:lnTo>
                    <a:pt x="1512" y="1470"/>
                  </a:lnTo>
                  <a:lnTo>
                    <a:pt x="1533" y="1520"/>
                  </a:lnTo>
                  <a:lnTo>
                    <a:pt x="1554" y="1566"/>
                  </a:lnTo>
                  <a:lnTo>
                    <a:pt x="1572" y="1609"/>
                  </a:lnTo>
                  <a:lnTo>
                    <a:pt x="1588" y="1646"/>
                  </a:lnTo>
                  <a:lnTo>
                    <a:pt x="1603" y="1678"/>
                  </a:lnTo>
                  <a:lnTo>
                    <a:pt x="1615" y="1706"/>
                  </a:lnTo>
                  <a:lnTo>
                    <a:pt x="1624" y="1728"/>
                  </a:lnTo>
                  <a:lnTo>
                    <a:pt x="1632" y="1743"/>
                  </a:lnTo>
                  <a:lnTo>
                    <a:pt x="1636" y="1754"/>
                  </a:lnTo>
                  <a:lnTo>
                    <a:pt x="1637" y="1756"/>
                  </a:lnTo>
                  <a:lnTo>
                    <a:pt x="1638" y="1760"/>
                  </a:lnTo>
                  <a:lnTo>
                    <a:pt x="1644" y="1770"/>
                  </a:lnTo>
                  <a:lnTo>
                    <a:pt x="1651" y="1786"/>
                  </a:lnTo>
                  <a:lnTo>
                    <a:pt x="1663" y="1806"/>
                  </a:lnTo>
                  <a:lnTo>
                    <a:pt x="1677" y="1832"/>
                  </a:lnTo>
                  <a:lnTo>
                    <a:pt x="1695" y="1863"/>
                  </a:lnTo>
                  <a:lnTo>
                    <a:pt x="1717" y="1897"/>
                  </a:lnTo>
                  <a:lnTo>
                    <a:pt x="1741" y="1935"/>
                  </a:lnTo>
                  <a:lnTo>
                    <a:pt x="1768" y="1974"/>
                  </a:lnTo>
                  <a:lnTo>
                    <a:pt x="1800" y="2017"/>
                  </a:lnTo>
                  <a:lnTo>
                    <a:pt x="1835" y="2062"/>
                  </a:lnTo>
                  <a:lnTo>
                    <a:pt x="1872" y="2106"/>
                  </a:lnTo>
                  <a:lnTo>
                    <a:pt x="1914" y="2154"/>
                  </a:lnTo>
                  <a:lnTo>
                    <a:pt x="1959" y="2200"/>
                  </a:lnTo>
                  <a:lnTo>
                    <a:pt x="2006" y="2246"/>
                  </a:lnTo>
                  <a:lnTo>
                    <a:pt x="2059" y="2292"/>
                  </a:lnTo>
                  <a:lnTo>
                    <a:pt x="2114" y="2336"/>
                  </a:lnTo>
                  <a:lnTo>
                    <a:pt x="2173" y="2380"/>
                  </a:lnTo>
                  <a:lnTo>
                    <a:pt x="2236" y="2419"/>
                  </a:lnTo>
                  <a:lnTo>
                    <a:pt x="2301" y="2457"/>
                  </a:lnTo>
                  <a:lnTo>
                    <a:pt x="2372" y="2491"/>
                  </a:lnTo>
                  <a:lnTo>
                    <a:pt x="2445" y="2522"/>
                  </a:lnTo>
                  <a:lnTo>
                    <a:pt x="2393" y="2522"/>
                  </a:lnTo>
                  <a:lnTo>
                    <a:pt x="2349" y="2522"/>
                  </a:lnTo>
                  <a:lnTo>
                    <a:pt x="2309" y="2522"/>
                  </a:lnTo>
                  <a:lnTo>
                    <a:pt x="2274" y="2522"/>
                  </a:lnTo>
                  <a:lnTo>
                    <a:pt x="2256" y="2522"/>
                  </a:lnTo>
                  <a:lnTo>
                    <a:pt x="2234" y="2522"/>
                  </a:lnTo>
                  <a:lnTo>
                    <a:pt x="2219" y="2522"/>
                  </a:lnTo>
                  <a:lnTo>
                    <a:pt x="2196" y="2522"/>
                  </a:lnTo>
                  <a:lnTo>
                    <a:pt x="2145" y="2522"/>
                  </a:lnTo>
                  <a:lnTo>
                    <a:pt x="2131" y="2522"/>
                  </a:lnTo>
                  <a:lnTo>
                    <a:pt x="2118" y="2522"/>
                  </a:lnTo>
                  <a:lnTo>
                    <a:pt x="2095" y="2522"/>
                  </a:lnTo>
                  <a:lnTo>
                    <a:pt x="2082" y="2522"/>
                  </a:lnTo>
                  <a:lnTo>
                    <a:pt x="2069" y="2522"/>
                  </a:lnTo>
                  <a:lnTo>
                    <a:pt x="2054" y="2522"/>
                  </a:lnTo>
                  <a:lnTo>
                    <a:pt x="2037" y="2522"/>
                  </a:lnTo>
                  <a:lnTo>
                    <a:pt x="2018" y="2522"/>
                  </a:lnTo>
                  <a:lnTo>
                    <a:pt x="1927" y="2522"/>
                  </a:lnTo>
                  <a:lnTo>
                    <a:pt x="1906" y="2522"/>
                  </a:lnTo>
                  <a:lnTo>
                    <a:pt x="1868" y="2522"/>
                  </a:lnTo>
                  <a:lnTo>
                    <a:pt x="1624" y="2522"/>
                  </a:lnTo>
                  <a:lnTo>
                    <a:pt x="1582" y="2522"/>
                  </a:lnTo>
                  <a:lnTo>
                    <a:pt x="1535" y="2522"/>
                  </a:lnTo>
                  <a:lnTo>
                    <a:pt x="1468" y="2522"/>
                  </a:lnTo>
                  <a:lnTo>
                    <a:pt x="1415" y="2522"/>
                  </a:lnTo>
                  <a:lnTo>
                    <a:pt x="1319" y="2522"/>
                  </a:lnTo>
                  <a:lnTo>
                    <a:pt x="1213" y="2522"/>
                  </a:lnTo>
                  <a:lnTo>
                    <a:pt x="1139" y="2519"/>
                  </a:lnTo>
                  <a:lnTo>
                    <a:pt x="1064" y="2512"/>
                  </a:lnTo>
                  <a:lnTo>
                    <a:pt x="991" y="2499"/>
                  </a:lnTo>
                  <a:lnTo>
                    <a:pt x="921" y="2481"/>
                  </a:lnTo>
                  <a:lnTo>
                    <a:pt x="850" y="2458"/>
                  </a:lnTo>
                  <a:lnTo>
                    <a:pt x="782" y="2432"/>
                  </a:lnTo>
                  <a:lnTo>
                    <a:pt x="716" y="2400"/>
                  </a:lnTo>
                  <a:lnTo>
                    <a:pt x="651" y="2366"/>
                  </a:lnTo>
                  <a:lnTo>
                    <a:pt x="590" y="2327"/>
                  </a:lnTo>
                  <a:lnTo>
                    <a:pt x="530" y="2285"/>
                  </a:lnTo>
                  <a:lnTo>
                    <a:pt x="473" y="2239"/>
                  </a:lnTo>
                  <a:lnTo>
                    <a:pt x="418" y="2188"/>
                  </a:lnTo>
                  <a:lnTo>
                    <a:pt x="366" y="2136"/>
                  </a:lnTo>
                  <a:lnTo>
                    <a:pt x="317" y="2081"/>
                  </a:lnTo>
                  <a:lnTo>
                    <a:pt x="271" y="2023"/>
                  </a:lnTo>
                  <a:lnTo>
                    <a:pt x="227" y="1961"/>
                  </a:lnTo>
                  <a:lnTo>
                    <a:pt x="187" y="1899"/>
                  </a:lnTo>
                  <a:lnTo>
                    <a:pt x="152" y="1833"/>
                  </a:lnTo>
                  <a:lnTo>
                    <a:pt x="118" y="1766"/>
                  </a:lnTo>
                  <a:lnTo>
                    <a:pt x="89" y="1697"/>
                  </a:lnTo>
                  <a:lnTo>
                    <a:pt x="64" y="1627"/>
                  </a:lnTo>
                  <a:lnTo>
                    <a:pt x="43" y="1555"/>
                  </a:lnTo>
                  <a:lnTo>
                    <a:pt x="26" y="1482"/>
                  </a:lnTo>
                  <a:lnTo>
                    <a:pt x="12" y="1407"/>
                  </a:lnTo>
                  <a:lnTo>
                    <a:pt x="4" y="1333"/>
                  </a:lnTo>
                  <a:lnTo>
                    <a:pt x="0" y="1256"/>
                  </a:lnTo>
                  <a:lnTo>
                    <a:pt x="0" y="1180"/>
                  </a:lnTo>
                  <a:lnTo>
                    <a:pt x="7" y="1105"/>
                  </a:lnTo>
                  <a:lnTo>
                    <a:pt x="17" y="1028"/>
                  </a:lnTo>
                  <a:lnTo>
                    <a:pt x="32" y="951"/>
                  </a:lnTo>
                  <a:lnTo>
                    <a:pt x="53" y="875"/>
                  </a:lnTo>
                  <a:lnTo>
                    <a:pt x="80" y="799"/>
                  </a:lnTo>
                  <a:lnTo>
                    <a:pt x="111" y="725"/>
                  </a:lnTo>
                  <a:lnTo>
                    <a:pt x="149" y="651"/>
                  </a:lnTo>
                  <a:lnTo>
                    <a:pt x="191" y="577"/>
                  </a:lnTo>
                  <a:lnTo>
                    <a:pt x="241" y="506"/>
                  </a:lnTo>
                  <a:lnTo>
                    <a:pt x="296" y="435"/>
                  </a:lnTo>
                  <a:lnTo>
                    <a:pt x="358" y="367"/>
                  </a:lnTo>
                  <a:lnTo>
                    <a:pt x="426" y="300"/>
                  </a:lnTo>
                  <a:lnTo>
                    <a:pt x="500" y="235"/>
                  </a:lnTo>
                  <a:lnTo>
                    <a:pt x="581" y="172"/>
                  </a:lnTo>
                  <a:lnTo>
                    <a:pt x="669" y="112"/>
                  </a:lnTo>
                  <a:lnTo>
                    <a:pt x="764" y="54"/>
                  </a:lnTo>
                  <a:lnTo>
                    <a:pt x="866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52400" tIns="76200" rIns="152400" bIns="7620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ru-RU" sz="2340" kern="0" dirty="0">
                <a:solidFill>
                  <a:srgbClr val="2B2B2B"/>
                </a:solidFill>
                <a:latin typeface="Open Sans"/>
              </a:endParaRPr>
            </a:p>
          </p:txBody>
        </p:sp>
        <p:sp>
          <p:nvSpPr>
            <p:cNvPr id="3" name="Freeform 7">
              <a:extLst>
                <a:ext uri="{FF2B5EF4-FFF2-40B4-BE49-F238E27FC236}">
                  <a16:creationId xmlns:a16="http://schemas.microsoft.com/office/drawing/2014/main" id="{D139B6F1-3381-D1B4-784B-34F9435FEE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3883" y="3199019"/>
              <a:ext cx="3158043" cy="3071120"/>
            </a:xfrm>
            <a:custGeom>
              <a:avLst/>
              <a:gdLst>
                <a:gd name="T0" fmla="*/ 1341 w 2520"/>
                <a:gd name="T1" fmla="*/ 0 h 2446"/>
                <a:gd name="T2" fmla="*/ 1493 w 2520"/>
                <a:gd name="T3" fmla="*/ 17 h 2446"/>
                <a:gd name="T4" fmla="*/ 1646 w 2520"/>
                <a:gd name="T5" fmla="*/ 53 h 2446"/>
                <a:gd name="T6" fmla="*/ 1796 w 2520"/>
                <a:gd name="T7" fmla="*/ 112 h 2446"/>
                <a:gd name="T8" fmla="*/ 1943 w 2520"/>
                <a:gd name="T9" fmla="*/ 192 h 2446"/>
                <a:gd name="T10" fmla="*/ 2086 w 2520"/>
                <a:gd name="T11" fmla="*/ 296 h 2446"/>
                <a:gd name="T12" fmla="*/ 2220 w 2520"/>
                <a:gd name="T13" fmla="*/ 426 h 2446"/>
                <a:gd name="T14" fmla="*/ 2348 w 2520"/>
                <a:gd name="T15" fmla="*/ 581 h 2446"/>
                <a:gd name="T16" fmla="*/ 2465 w 2520"/>
                <a:gd name="T17" fmla="*/ 765 h 2446"/>
                <a:gd name="T18" fmla="*/ 2471 w 2520"/>
                <a:gd name="T19" fmla="*/ 888 h 2446"/>
                <a:gd name="T20" fmla="*/ 2362 w 2520"/>
                <a:gd name="T21" fmla="*/ 936 h 2446"/>
                <a:gd name="T22" fmla="*/ 2241 w 2520"/>
                <a:gd name="T23" fmla="*/ 989 h 2446"/>
                <a:gd name="T24" fmla="*/ 2111 w 2520"/>
                <a:gd name="T25" fmla="*/ 1047 h 2446"/>
                <a:gd name="T26" fmla="*/ 1974 w 2520"/>
                <a:gd name="T27" fmla="*/ 1107 h 2446"/>
                <a:gd name="T28" fmla="*/ 1833 w 2520"/>
                <a:gd name="T29" fmla="*/ 1169 h 2446"/>
                <a:gd name="T30" fmla="*/ 1692 w 2520"/>
                <a:gd name="T31" fmla="*/ 1231 h 2446"/>
                <a:gd name="T32" fmla="*/ 1551 w 2520"/>
                <a:gd name="T33" fmla="*/ 1293 h 2446"/>
                <a:gd name="T34" fmla="*/ 1414 w 2520"/>
                <a:gd name="T35" fmla="*/ 1353 h 2446"/>
                <a:gd name="T36" fmla="*/ 1282 w 2520"/>
                <a:gd name="T37" fmla="*/ 1411 h 2446"/>
                <a:gd name="T38" fmla="*/ 1160 w 2520"/>
                <a:gd name="T39" fmla="*/ 1465 h 2446"/>
                <a:gd name="T40" fmla="*/ 1050 w 2520"/>
                <a:gd name="T41" fmla="*/ 1512 h 2446"/>
                <a:gd name="T42" fmla="*/ 955 w 2520"/>
                <a:gd name="T43" fmla="*/ 1555 h 2446"/>
                <a:gd name="T44" fmla="*/ 875 w 2520"/>
                <a:gd name="T45" fmla="*/ 1589 h 2446"/>
                <a:gd name="T46" fmla="*/ 815 w 2520"/>
                <a:gd name="T47" fmla="*/ 1616 h 2446"/>
                <a:gd name="T48" fmla="*/ 778 w 2520"/>
                <a:gd name="T49" fmla="*/ 1633 h 2446"/>
                <a:gd name="T50" fmla="*/ 764 w 2520"/>
                <a:gd name="T51" fmla="*/ 1638 h 2446"/>
                <a:gd name="T52" fmla="*/ 751 w 2520"/>
                <a:gd name="T53" fmla="*/ 1644 h 2446"/>
                <a:gd name="T54" fmla="*/ 715 w 2520"/>
                <a:gd name="T55" fmla="*/ 1664 h 2446"/>
                <a:gd name="T56" fmla="*/ 659 w 2520"/>
                <a:gd name="T57" fmla="*/ 1697 h 2446"/>
                <a:gd name="T58" fmla="*/ 587 w 2520"/>
                <a:gd name="T59" fmla="*/ 1742 h 2446"/>
                <a:gd name="T60" fmla="*/ 505 w 2520"/>
                <a:gd name="T61" fmla="*/ 1801 h 2446"/>
                <a:gd name="T62" fmla="*/ 414 w 2520"/>
                <a:gd name="T63" fmla="*/ 1874 h 2446"/>
                <a:gd name="T64" fmla="*/ 322 w 2520"/>
                <a:gd name="T65" fmla="*/ 1960 h 2446"/>
                <a:gd name="T66" fmla="*/ 229 w 2520"/>
                <a:gd name="T67" fmla="*/ 2060 h 2446"/>
                <a:gd name="T68" fmla="*/ 142 w 2520"/>
                <a:gd name="T69" fmla="*/ 2174 h 2446"/>
                <a:gd name="T70" fmla="*/ 64 w 2520"/>
                <a:gd name="T71" fmla="*/ 2304 h 2446"/>
                <a:gd name="T72" fmla="*/ 0 w 2520"/>
                <a:gd name="T73" fmla="*/ 2446 h 2446"/>
                <a:gd name="T74" fmla="*/ 0 w 2520"/>
                <a:gd name="T75" fmla="*/ 2351 h 2446"/>
                <a:gd name="T76" fmla="*/ 0 w 2520"/>
                <a:gd name="T77" fmla="*/ 2277 h 2446"/>
                <a:gd name="T78" fmla="*/ 0 w 2520"/>
                <a:gd name="T79" fmla="*/ 2220 h 2446"/>
                <a:gd name="T80" fmla="*/ 0 w 2520"/>
                <a:gd name="T81" fmla="*/ 2141 h 2446"/>
                <a:gd name="T82" fmla="*/ 0 w 2520"/>
                <a:gd name="T83" fmla="*/ 2125 h 2446"/>
                <a:gd name="T84" fmla="*/ 0 w 2520"/>
                <a:gd name="T85" fmla="*/ 1416 h 2446"/>
                <a:gd name="T86" fmla="*/ 0 w 2520"/>
                <a:gd name="T87" fmla="*/ 1215 h 2446"/>
                <a:gd name="T88" fmla="*/ 10 w 2520"/>
                <a:gd name="T89" fmla="*/ 1065 h 2446"/>
                <a:gd name="T90" fmla="*/ 41 w 2520"/>
                <a:gd name="T91" fmla="*/ 921 h 2446"/>
                <a:gd name="T92" fmla="*/ 90 w 2520"/>
                <a:gd name="T93" fmla="*/ 782 h 2446"/>
                <a:gd name="T94" fmla="*/ 156 w 2520"/>
                <a:gd name="T95" fmla="*/ 653 h 2446"/>
                <a:gd name="T96" fmla="*/ 237 w 2520"/>
                <a:gd name="T97" fmla="*/ 531 h 2446"/>
                <a:gd name="T98" fmla="*/ 333 w 2520"/>
                <a:gd name="T99" fmla="*/ 418 h 2446"/>
                <a:gd name="T100" fmla="*/ 441 w 2520"/>
                <a:gd name="T101" fmla="*/ 317 h 2446"/>
                <a:gd name="T102" fmla="*/ 560 w 2520"/>
                <a:gd name="T103" fmla="*/ 227 h 2446"/>
                <a:gd name="T104" fmla="*/ 688 w 2520"/>
                <a:gd name="T105" fmla="*/ 151 h 2446"/>
                <a:gd name="T106" fmla="*/ 824 w 2520"/>
                <a:gd name="T107" fmla="*/ 90 h 2446"/>
                <a:gd name="T108" fmla="*/ 966 w 2520"/>
                <a:gd name="T109" fmla="*/ 42 h 2446"/>
                <a:gd name="T110" fmla="*/ 1114 w 2520"/>
                <a:gd name="T111" fmla="*/ 13 h 2446"/>
                <a:gd name="T112" fmla="*/ 1264 w 2520"/>
                <a:gd name="T113" fmla="*/ 0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520" h="2446">
                  <a:moveTo>
                    <a:pt x="1264" y="0"/>
                  </a:moveTo>
                  <a:lnTo>
                    <a:pt x="1341" y="0"/>
                  </a:lnTo>
                  <a:lnTo>
                    <a:pt x="1416" y="6"/>
                  </a:lnTo>
                  <a:lnTo>
                    <a:pt x="1493" y="17"/>
                  </a:lnTo>
                  <a:lnTo>
                    <a:pt x="1569" y="32"/>
                  </a:lnTo>
                  <a:lnTo>
                    <a:pt x="1646" y="53"/>
                  </a:lnTo>
                  <a:lnTo>
                    <a:pt x="1721" y="80"/>
                  </a:lnTo>
                  <a:lnTo>
                    <a:pt x="1796" y="112"/>
                  </a:lnTo>
                  <a:lnTo>
                    <a:pt x="1870" y="149"/>
                  </a:lnTo>
                  <a:lnTo>
                    <a:pt x="1943" y="192"/>
                  </a:lnTo>
                  <a:lnTo>
                    <a:pt x="2015" y="241"/>
                  </a:lnTo>
                  <a:lnTo>
                    <a:pt x="2086" y="296"/>
                  </a:lnTo>
                  <a:lnTo>
                    <a:pt x="2153" y="358"/>
                  </a:lnTo>
                  <a:lnTo>
                    <a:pt x="2220" y="426"/>
                  </a:lnTo>
                  <a:lnTo>
                    <a:pt x="2285" y="500"/>
                  </a:lnTo>
                  <a:lnTo>
                    <a:pt x="2348" y="581"/>
                  </a:lnTo>
                  <a:lnTo>
                    <a:pt x="2409" y="670"/>
                  </a:lnTo>
                  <a:lnTo>
                    <a:pt x="2465" y="765"/>
                  </a:lnTo>
                  <a:lnTo>
                    <a:pt x="2520" y="866"/>
                  </a:lnTo>
                  <a:lnTo>
                    <a:pt x="2471" y="888"/>
                  </a:lnTo>
                  <a:lnTo>
                    <a:pt x="2419" y="911"/>
                  </a:lnTo>
                  <a:lnTo>
                    <a:pt x="2362" y="936"/>
                  </a:lnTo>
                  <a:lnTo>
                    <a:pt x="2303" y="962"/>
                  </a:lnTo>
                  <a:lnTo>
                    <a:pt x="2241" y="989"/>
                  </a:lnTo>
                  <a:lnTo>
                    <a:pt x="2177" y="1017"/>
                  </a:lnTo>
                  <a:lnTo>
                    <a:pt x="2111" y="1047"/>
                  </a:lnTo>
                  <a:lnTo>
                    <a:pt x="2043" y="1076"/>
                  </a:lnTo>
                  <a:lnTo>
                    <a:pt x="1974" y="1107"/>
                  </a:lnTo>
                  <a:lnTo>
                    <a:pt x="1905" y="1138"/>
                  </a:lnTo>
                  <a:lnTo>
                    <a:pt x="1833" y="1169"/>
                  </a:lnTo>
                  <a:lnTo>
                    <a:pt x="1763" y="1199"/>
                  </a:lnTo>
                  <a:lnTo>
                    <a:pt x="1692" y="1231"/>
                  </a:lnTo>
                  <a:lnTo>
                    <a:pt x="1620" y="1262"/>
                  </a:lnTo>
                  <a:lnTo>
                    <a:pt x="1551" y="1293"/>
                  </a:lnTo>
                  <a:lnTo>
                    <a:pt x="1482" y="1324"/>
                  </a:lnTo>
                  <a:lnTo>
                    <a:pt x="1414" y="1353"/>
                  </a:lnTo>
                  <a:lnTo>
                    <a:pt x="1347" y="1383"/>
                  </a:lnTo>
                  <a:lnTo>
                    <a:pt x="1282" y="1411"/>
                  </a:lnTo>
                  <a:lnTo>
                    <a:pt x="1220" y="1438"/>
                  </a:lnTo>
                  <a:lnTo>
                    <a:pt x="1160" y="1465"/>
                  </a:lnTo>
                  <a:lnTo>
                    <a:pt x="1104" y="1489"/>
                  </a:lnTo>
                  <a:lnTo>
                    <a:pt x="1050" y="1512"/>
                  </a:lnTo>
                  <a:lnTo>
                    <a:pt x="1001" y="1534"/>
                  </a:lnTo>
                  <a:lnTo>
                    <a:pt x="955" y="1555"/>
                  </a:lnTo>
                  <a:lnTo>
                    <a:pt x="913" y="1574"/>
                  </a:lnTo>
                  <a:lnTo>
                    <a:pt x="875" y="1589"/>
                  </a:lnTo>
                  <a:lnTo>
                    <a:pt x="842" y="1605"/>
                  </a:lnTo>
                  <a:lnTo>
                    <a:pt x="815" y="1616"/>
                  </a:lnTo>
                  <a:lnTo>
                    <a:pt x="793" y="1625"/>
                  </a:lnTo>
                  <a:lnTo>
                    <a:pt x="778" y="1633"/>
                  </a:lnTo>
                  <a:lnTo>
                    <a:pt x="768" y="1637"/>
                  </a:lnTo>
                  <a:lnTo>
                    <a:pt x="764" y="1638"/>
                  </a:lnTo>
                  <a:lnTo>
                    <a:pt x="761" y="1641"/>
                  </a:lnTo>
                  <a:lnTo>
                    <a:pt x="751" y="1644"/>
                  </a:lnTo>
                  <a:lnTo>
                    <a:pt x="736" y="1653"/>
                  </a:lnTo>
                  <a:lnTo>
                    <a:pt x="715" y="1664"/>
                  </a:lnTo>
                  <a:lnTo>
                    <a:pt x="688" y="1679"/>
                  </a:lnTo>
                  <a:lnTo>
                    <a:pt x="659" y="1697"/>
                  </a:lnTo>
                  <a:lnTo>
                    <a:pt x="624" y="1718"/>
                  </a:lnTo>
                  <a:lnTo>
                    <a:pt x="587" y="1742"/>
                  </a:lnTo>
                  <a:lnTo>
                    <a:pt x="547" y="1770"/>
                  </a:lnTo>
                  <a:lnTo>
                    <a:pt x="505" y="1801"/>
                  </a:lnTo>
                  <a:lnTo>
                    <a:pt x="460" y="1836"/>
                  </a:lnTo>
                  <a:lnTo>
                    <a:pt x="414" y="1874"/>
                  </a:lnTo>
                  <a:lnTo>
                    <a:pt x="368" y="1915"/>
                  </a:lnTo>
                  <a:lnTo>
                    <a:pt x="322" y="1960"/>
                  </a:lnTo>
                  <a:lnTo>
                    <a:pt x="276" y="2009"/>
                  </a:lnTo>
                  <a:lnTo>
                    <a:pt x="229" y="2060"/>
                  </a:lnTo>
                  <a:lnTo>
                    <a:pt x="185" y="2115"/>
                  </a:lnTo>
                  <a:lnTo>
                    <a:pt x="142" y="2174"/>
                  </a:lnTo>
                  <a:lnTo>
                    <a:pt x="103" y="2237"/>
                  </a:lnTo>
                  <a:lnTo>
                    <a:pt x="64" y="2304"/>
                  </a:lnTo>
                  <a:lnTo>
                    <a:pt x="31" y="2373"/>
                  </a:lnTo>
                  <a:lnTo>
                    <a:pt x="0" y="2446"/>
                  </a:lnTo>
                  <a:lnTo>
                    <a:pt x="0" y="2396"/>
                  </a:lnTo>
                  <a:lnTo>
                    <a:pt x="0" y="2351"/>
                  </a:lnTo>
                  <a:lnTo>
                    <a:pt x="0" y="2311"/>
                  </a:lnTo>
                  <a:lnTo>
                    <a:pt x="0" y="2277"/>
                  </a:lnTo>
                  <a:lnTo>
                    <a:pt x="0" y="2236"/>
                  </a:lnTo>
                  <a:lnTo>
                    <a:pt x="0" y="2220"/>
                  </a:lnTo>
                  <a:lnTo>
                    <a:pt x="0" y="2197"/>
                  </a:lnTo>
                  <a:lnTo>
                    <a:pt x="0" y="2141"/>
                  </a:lnTo>
                  <a:lnTo>
                    <a:pt x="0" y="2133"/>
                  </a:lnTo>
                  <a:lnTo>
                    <a:pt x="0" y="2125"/>
                  </a:lnTo>
                  <a:lnTo>
                    <a:pt x="0" y="1469"/>
                  </a:lnTo>
                  <a:lnTo>
                    <a:pt x="0" y="1416"/>
                  </a:lnTo>
                  <a:lnTo>
                    <a:pt x="0" y="1320"/>
                  </a:lnTo>
                  <a:lnTo>
                    <a:pt x="0" y="1215"/>
                  </a:lnTo>
                  <a:lnTo>
                    <a:pt x="3" y="1139"/>
                  </a:lnTo>
                  <a:lnTo>
                    <a:pt x="10" y="1065"/>
                  </a:lnTo>
                  <a:lnTo>
                    <a:pt x="23" y="992"/>
                  </a:lnTo>
                  <a:lnTo>
                    <a:pt x="41" y="921"/>
                  </a:lnTo>
                  <a:lnTo>
                    <a:pt x="63" y="850"/>
                  </a:lnTo>
                  <a:lnTo>
                    <a:pt x="90" y="782"/>
                  </a:lnTo>
                  <a:lnTo>
                    <a:pt x="120" y="717"/>
                  </a:lnTo>
                  <a:lnTo>
                    <a:pt x="156" y="653"/>
                  </a:lnTo>
                  <a:lnTo>
                    <a:pt x="195" y="590"/>
                  </a:lnTo>
                  <a:lnTo>
                    <a:pt x="237" y="531"/>
                  </a:lnTo>
                  <a:lnTo>
                    <a:pt x="283" y="473"/>
                  </a:lnTo>
                  <a:lnTo>
                    <a:pt x="333" y="418"/>
                  </a:lnTo>
                  <a:lnTo>
                    <a:pt x="386" y="366"/>
                  </a:lnTo>
                  <a:lnTo>
                    <a:pt x="441" y="317"/>
                  </a:lnTo>
                  <a:lnTo>
                    <a:pt x="499" y="271"/>
                  </a:lnTo>
                  <a:lnTo>
                    <a:pt x="560" y="227"/>
                  </a:lnTo>
                  <a:lnTo>
                    <a:pt x="623" y="187"/>
                  </a:lnTo>
                  <a:lnTo>
                    <a:pt x="688" y="151"/>
                  </a:lnTo>
                  <a:lnTo>
                    <a:pt x="755" y="118"/>
                  </a:lnTo>
                  <a:lnTo>
                    <a:pt x="824" y="90"/>
                  </a:lnTo>
                  <a:lnTo>
                    <a:pt x="895" y="64"/>
                  </a:lnTo>
                  <a:lnTo>
                    <a:pt x="966" y="42"/>
                  </a:lnTo>
                  <a:lnTo>
                    <a:pt x="1040" y="26"/>
                  </a:lnTo>
                  <a:lnTo>
                    <a:pt x="1114" y="13"/>
                  </a:lnTo>
                  <a:lnTo>
                    <a:pt x="1188" y="4"/>
                  </a:lnTo>
                  <a:lnTo>
                    <a:pt x="1264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52400" tIns="76200" rIns="152400" bIns="7620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ru-RU" sz="2340" kern="0" dirty="0">
                <a:solidFill>
                  <a:srgbClr val="2B2B2B"/>
                </a:solidFill>
                <a:latin typeface="Open Sans"/>
              </a:endParaRPr>
            </a:p>
          </p:txBody>
        </p:sp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CC8A9A1F-6D85-D5BC-4918-F181508C9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2549" y="5557999"/>
              <a:ext cx="3154283" cy="3071120"/>
            </a:xfrm>
            <a:custGeom>
              <a:avLst/>
              <a:gdLst>
                <a:gd name="T0" fmla="*/ 2517 w 2517"/>
                <a:gd name="T1" fmla="*/ 50 h 2446"/>
                <a:gd name="T2" fmla="*/ 2517 w 2517"/>
                <a:gd name="T3" fmla="*/ 134 h 2446"/>
                <a:gd name="T4" fmla="*/ 2517 w 2517"/>
                <a:gd name="T5" fmla="*/ 200 h 2446"/>
                <a:gd name="T6" fmla="*/ 2517 w 2517"/>
                <a:gd name="T7" fmla="*/ 300 h 2446"/>
                <a:gd name="T8" fmla="*/ 2517 w 2517"/>
                <a:gd name="T9" fmla="*/ 325 h 2446"/>
                <a:gd name="T10" fmla="*/ 2517 w 2517"/>
                <a:gd name="T11" fmla="*/ 350 h 2446"/>
                <a:gd name="T12" fmla="*/ 2517 w 2517"/>
                <a:gd name="T13" fmla="*/ 375 h 2446"/>
                <a:gd name="T14" fmla="*/ 2517 w 2517"/>
                <a:gd name="T15" fmla="*/ 407 h 2446"/>
                <a:gd name="T16" fmla="*/ 2517 w 2517"/>
                <a:gd name="T17" fmla="*/ 1231 h 2446"/>
                <a:gd name="T18" fmla="*/ 2507 w 2517"/>
                <a:gd name="T19" fmla="*/ 1381 h 2446"/>
                <a:gd name="T20" fmla="*/ 2476 w 2517"/>
                <a:gd name="T21" fmla="*/ 1525 h 2446"/>
                <a:gd name="T22" fmla="*/ 2428 w 2517"/>
                <a:gd name="T23" fmla="*/ 1663 h 2446"/>
                <a:gd name="T24" fmla="*/ 2361 w 2517"/>
                <a:gd name="T25" fmla="*/ 1794 h 2446"/>
                <a:gd name="T26" fmla="*/ 2280 w 2517"/>
                <a:gd name="T27" fmla="*/ 1916 h 2446"/>
                <a:gd name="T28" fmla="*/ 2185 w 2517"/>
                <a:gd name="T29" fmla="*/ 2028 h 2446"/>
                <a:gd name="T30" fmla="*/ 2078 w 2517"/>
                <a:gd name="T31" fmla="*/ 2129 h 2446"/>
                <a:gd name="T32" fmla="*/ 1958 w 2517"/>
                <a:gd name="T33" fmla="*/ 2219 h 2446"/>
                <a:gd name="T34" fmla="*/ 1830 w 2517"/>
                <a:gd name="T35" fmla="*/ 2294 h 2446"/>
                <a:gd name="T36" fmla="*/ 1694 w 2517"/>
                <a:gd name="T37" fmla="*/ 2357 h 2446"/>
                <a:gd name="T38" fmla="*/ 1552 w 2517"/>
                <a:gd name="T39" fmla="*/ 2403 h 2446"/>
                <a:gd name="T40" fmla="*/ 1406 w 2517"/>
                <a:gd name="T41" fmla="*/ 2433 h 2446"/>
                <a:gd name="T42" fmla="*/ 1255 w 2517"/>
                <a:gd name="T43" fmla="*/ 2446 h 2446"/>
                <a:gd name="T44" fmla="*/ 1103 w 2517"/>
                <a:gd name="T45" fmla="*/ 2439 h 2446"/>
                <a:gd name="T46" fmla="*/ 950 w 2517"/>
                <a:gd name="T47" fmla="*/ 2414 h 2446"/>
                <a:gd name="T48" fmla="*/ 798 w 2517"/>
                <a:gd name="T49" fmla="*/ 2366 h 2446"/>
                <a:gd name="T50" fmla="*/ 650 w 2517"/>
                <a:gd name="T51" fmla="*/ 2297 h 2446"/>
                <a:gd name="T52" fmla="*/ 506 w 2517"/>
                <a:gd name="T53" fmla="*/ 2205 h 2446"/>
                <a:gd name="T54" fmla="*/ 366 w 2517"/>
                <a:gd name="T55" fmla="*/ 2088 h 2446"/>
                <a:gd name="T56" fmla="*/ 236 w 2517"/>
                <a:gd name="T57" fmla="*/ 1945 h 2446"/>
                <a:gd name="T58" fmla="*/ 113 w 2517"/>
                <a:gd name="T59" fmla="*/ 1776 h 2446"/>
                <a:gd name="T60" fmla="*/ 0 w 2517"/>
                <a:gd name="T61" fmla="*/ 1580 h 2446"/>
                <a:gd name="T62" fmla="*/ 102 w 2517"/>
                <a:gd name="T63" fmla="*/ 1535 h 2446"/>
                <a:gd name="T64" fmla="*/ 218 w 2517"/>
                <a:gd name="T65" fmla="*/ 1484 h 2446"/>
                <a:gd name="T66" fmla="*/ 343 w 2517"/>
                <a:gd name="T67" fmla="*/ 1429 h 2446"/>
                <a:gd name="T68" fmla="*/ 477 w 2517"/>
                <a:gd name="T69" fmla="*/ 1370 h 2446"/>
                <a:gd name="T70" fmla="*/ 616 w 2517"/>
                <a:gd name="T71" fmla="*/ 1308 h 2446"/>
                <a:gd name="T72" fmla="*/ 757 w 2517"/>
                <a:gd name="T73" fmla="*/ 1246 h 2446"/>
                <a:gd name="T74" fmla="*/ 900 w 2517"/>
                <a:gd name="T75" fmla="*/ 1184 h 2446"/>
                <a:gd name="T76" fmla="*/ 1038 w 2517"/>
                <a:gd name="T77" fmla="*/ 1122 h 2446"/>
                <a:gd name="T78" fmla="*/ 1173 w 2517"/>
                <a:gd name="T79" fmla="*/ 1063 h 2446"/>
                <a:gd name="T80" fmla="*/ 1300 w 2517"/>
                <a:gd name="T81" fmla="*/ 1008 h 2446"/>
                <a:gd name="T82" fmla="*/ 1415 w 2517"/>
                <a:gd name="T83" fmla="*/ 956 h 2446"/>
                <a:gd name="T84" fmla="*/ 1519 w 2517"/>
                <a:gd name="T85" fmla="*/ 912 h 2446"/>
                <a:gd name="T86" fmla="*/ 1606 w 2517"/>
                <a:gd name="T87" fmla="*/ 873 h 2446"/>
                <a:gd name="T88" fmla="*/ 1676 w 2517"/>
                <a:gd name="T89" fmla="*/ 842 h 2446"/>
                <a:gd name="T90" fmla="*/ 1725 w 2517"/>
                <a:gd name="T91" fmla="*/ 821 h 2446"/>
                <a:gd name="T92" fmla="*/ 1751 w 2517"/>
                <a:gd name="T93" fmla="*/ 809 h 2446"/>
                <a:gd name="T94" fmla="*/ 1757 w 2517"/>
                <a:gd name="T95" fmla="*/ 806 h 2446"/>
                <a:gd name="T96" fmla="*/ 1783 w 2517"/>
                <a:gd name="T97" fmla="*/ 794 h 2446"/>
                <a:gd name="T98" fmla="*/ 1830 w 2517"/>
                <a:gd name="T99" fmla="*/ 767 h 2446"/>
                <a:gd name="T100" fmla="*/ 1894 w 2517"/>
                <a:gd name="T101" fmla="*/ 728 h 2446"/>
                <a:gd name="T102" fmla="*/ 1971 w 2517"/>
                <a:gd name="T103" fmla="*/ 676 h 2446"/>
                <a:gd name="T104" fmla="*/ 2057 w 2517"/>
                <a:gd name="T105" fmla="*/ 610 h 2446"/>
                <a:gd name="T106" fmla="*/ 2149 w 2517"/>
                <a:gd name="T107" fmla="*/ 531 h 2446"/>
                <a:gd name="T108" fmla="*/ 2242 w 2517"/>
                <a:gd name="T109" fmla="*/ 437 h 2446"/>
                <a:gd name="T110" fmla="*/ 2333 w 2517"/>
                <a:gd name="T111" fmla="*/ 331 h 2446"/>
                <a:gd name="T112" fmla="*/ 2415 w 2517"/>
                <a:gd name="T113" fmla="*/ 209 h 2446"/>
                <a:gd name="T114" fmla="*/ 2487 w 2517"/>
                <a:gd name="T115" fmla="*/ 73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517" h="2446">
                  <a:moveTo>
                    <a:pt x="2517" y="0"/>
                  </a:moveTo>
                  <a:lnTo>
                    <a:pt x="2517" y="50"/>
                  </a:lnTo>
                  <a:lnTo>
                    <a:pt x="2517" y="96"/>
                  </a:lnTo>
                  <a:lnTo>
                    <a:pt x="2517" y="134"/>
                  </a:lnTo>
                  <a:lnTo>
                    <a:pt x="2517" y="169"/>
                  </a:lnTo>
                  <a:lnTo>
                    <a:pt x="2517" y="200"/>
                  </a:lnTo>
                  <a:lnTo>
                    <a:pt x="2517" y="225"/>
                  </a:lnTo>
                  <a:lnTo>
                    <a:pt x="2517" y="300"/>
                  </a:lnTo>
                  <a:lnTo>
                    <a:pt x="2517" y="314"/>
                  </a:lnTo>
                  <a:lnTo>
                    <a:pt x="2517" y="325"/>
                  </a:lnTo>
                  <a:lnTo>
                    <a:pt x="2517" y="338"/>
                  </a:lnTo>
                  <a:lnTo>
                    <a:pt x="2517" y="350"/>
                  </a:lnTo>
                  <a:lnTo>
                    <a:pt x="2517" y="363"/>
                  </a:lnTo>
                  <a:lnTo>
                    <a:pt x="2517" y="375"/>
                  </a:lnTo>
                  <a:lnTo>
                    <a:pt x="2517" y="391"/>
                  </a:lnTo>
                  <a:lnTo>
                    <a:pt x="2517" y="407"/>
                  </a:lnTo>
                  <a:lnTo>
                    <a:pt x="2517" y="427"/>
                  </a:lnTo>
                  <a:lnTo>
                    <a:pt x="2517" y="1231"/>
                  </a:lnTo>
                  <a:lnTo>
                    <a:pt x="2515" y="1307"/>
                  </a:lnTo>
                  <a:lnTo>
                    <a:pt x="2507" y="1381"/>
                  </a:lnTo>
                  <a:lnTo>
                    <a:pt x="2494" y="1454"/>
                  </a:lnTo>
                  <a:lnTo>
                    <a:pt x="2476" y="1525"/>
                  </a:lnTo>
                  <a:lnTo>
                    <a:pt x="2453" y="1595"/>
                  </a:lnTo>
                  <a:lnTo>
                    <a:pt x="2428" y="1663"/>
                  </a:lnTo>
                  <a:lnTo>
                    <a:pt x="2397" y="1730"/>
                  </a:lnTo>
                  <a:lnTo>
                    <a:pt x="2361" y="1794"/>
                  </a:lnTo>
                  <a:lnTo>
                    <a:pt x="2322" y="1856"/>
                  </a:lnTo>
                  <a:lnTo>
                    <a:pt x="2280" y="1916"/>
                  </a:lnTo>
                  <a:lnTo>
                    <a:pt x="2234" y="1972"/>
                  </a:lnTo>
                  <a:lnTo>
                    <a:pt x="2185" y="2028"/>
                  </a:lnTo>
                  <a:lnTo>
                    <a:pt x="2133" y="2080"/>
                  </a:lnTo>
                  <a:lnTo>
                    <a:pt x="2078" y="2129"/>
                  </a:lnTo>
                  <a:lnTo>
                    <a:pt x="2019" y="2175"/>
                  </a:lnTo>
                  <a:lnTo>
                    <a:pt x="1958" y="2219"/>
                  </a:lnTo>
                  <a:lnTo>
                    <a:pt x="1896" y="2258"/>
                  </a:lnTo>
                  <a:lnTo>
                    <a:pt x="1830" y="2294"/>
                  </a:lnTo>
                  <a:lnTo>
                    <a:pt x="1764" y="2328"/>
                  </a:lnTo>
                  <a:lnTo>
                    <a:pt x="1694" y="2357"/>
                  </a:lnTo>
                  <a:lnTo>
                    <a:pt x="1624" y="2382"/>
                  </a:lnTo>
                  <a:lnTo>
                    <a:pt x="1552" y="2403"/>
                  </a:lnTo>
                  <a:lnTo>
                    <a:pt x="1479" y="2420"/>
                  </a:lnTo>
                  <a:lnTo>
                    <a:pt x="1406" y="2433"/>
                  </a:lnTo>
                  <a:lnTo>
                    <a:pt x="1330" y="2442"/>
                  </a:lnTo>
                  <a:lnTo>
                    <a:pt x="1255" y="2446"/>
                  </a:lnTo>
                  <a:lnTo>
                    <a:pt x="1179" y="2446"/>
                  </a:lnTo>
                  <a:lnTo>
                    <a:pt x="1103" y="2439"/>
                  </a:lnTo>
                  <a:lnTo>
                    <a:pt x="1027" y="2429"/>
                  </a:lnTo>
                  <a:lnTo>
                    <a:pt x="950" y="2414"/>
                  </a:lnTo>
                  <a:lnTo>
                    <a:pt x="874" y="2393"/>
                  </a:lnTo>
                  <a:lnTo>
                    <a:pt x="798" y="2366"/>
                  </a:lnTo>
                  <a:lnTo>
                    <a:pt x="724" y="2335"/>
                  </a:lnTo>
                  <a:lnTo>
                    <a:pt x="650" y="2297"/>
                  </a:lnTo>
                  <a:lnTo>
                    <a:pt x="578" y="2255"/>
                  </a:lnTo>
                  <a:lnTo>
                    <a:pt x="506" y="2205"/>
                  </a:lnTo>
                  <a:lnTo>
                    <a:pt x="436" y="2149"/>
                  </a:lnTo>
                  <a:lnTo>
                    <a:pt x="366" y="2088"/>
                  </a:lnTo>
                  <a:lnTo>
                    <a:pt x="300" y="2020"/>
                  </a:lnTo>
                  <a:lnTo>
                    <a:pt x="236" y="1945"/>
                  </a:lnTo>
                  <a:lnTo>
                    <a:pt x="173" y="1865"/>
                  </a:lnTo>
                  <a:lnTo>
                    <a:pt x="113" y="1776"/>
                  </a:lnTo>
                  <a:lnTo>
                    <a:pt x="55" y="1681"/>
                  </a:lnTo>
                  <a:lnTo>
                    <a:pt x="0" y="1580"/>
                  </a:lnTo>
                  <a:lnTo>
                    <a:pt x="50" y="1558"/>
                  </a:lnTo>
                  <a:lnTo>
                    <a:pt x="102" y="1535"/>
                  </a:lnTo>
                  <a:lnTo>
                    <a:pt x="159" y="1509"/>
                  </a:lnTo>
                  <a:lnTo>
                    <a:pt x="218" y="1484"/>
                  </a:lnTo>
                  <a:lnTo>
                    <a:pt x="279" y="1457"/>
                  </a:lnTo>
                  <a:lnTo>
                    <a:pt x="343" y="1429"/>
                  </a:lnTo>
                  <a:lnTo>
                    <a:pt x="409" y="1399"/>
                  </a:lnTo>
                  <a:lnTo>
                    <a:pt x="477" y="1370"/>
                  </a:lnTo>
                  <a:lnTo>
                    <a:pt x="546" y="1340"/>
                  </a:lnTo>
                  <a:lnTo>
                    <a:pt x="616" y="1308"/>
                  </a:lnTo>
                  <a:lnTo>
                    <a:pt x="687" y="1277"/>
                  </a:lnTo>
                  <a:lnTo>
                    <a:pt x="757" y="1246"/>
                  </a:lnTo>
                  <a:lnTo>
                    <a:pt x="829" y="1216"/>
                  </a:lnTo>
                  <a:lnTo>
                    <a:pt x="900" y="1184"/>
                  </a:lnTo>
                  <a:lnTo>
                    <a:pt x="969" y="1153"/>
                  </a:lnTo>
                  <a:lnTo>
                    <a:pt x="1038" y="1122"/>
                  </a:lnTo>
                  <a:lnTo>
                    <a:pt x="1106" y="1092"/>
                  </a:lnTo>
                  <a:lnTo>
                    <a:pt x="1173" y="1063"/>
                  </a:lnTo>
                  <a:lnTo>
                    <a:pt x="1237" y="1035"/>
                  </a:lnTo>
                  <a:lnTo>
                    <a:pt x="1300" y="1008"/>
                  </a:lnTo>
                  <a:lnTo>
                    <a:pt x="1359" y="982"/>
                  </a:lnTo>
                  <a:lnTo>
                    <a:pt x="1415" y="956"/>
                  </a:lnTo>
                  <a:lnTo>
                    <a:pt x="1469" y="933"/>
                  </a:lnTo>
                  <a:lnTo>
                    <a:pt x="1519" y="912"/>
                  </a:lnTo>
                  <a:lnTo>
                    <a:pt x="1565" y="891"/>
                  </a:lnTo>
                  <a:lnTo>
                    <a:pt x="1606" y="873"/>
                  </a:lnTo>
                  <a:lnTo>
                    <a:pt x="1644" y="856"/>
                  </a:lnTo>
                  <a:lnTo>
                    <a:pt x="1676" y="842"/>
                  </a:lnTo>
                  <a:lnTo>
                    <a:pt x="1703" y="829"/>
                  </a:lnTo>
                  <a:lnTo>
                    <a:pt x="1725" y="821"/>
                  </a:lnTo>
                  <a:lnTo>
                    <a:pt x="1742" y="813"/>
                  </a:lnTo>
                  <a:lnTo>
                    <a:pt x="1751" y="809"/>
                  </a:lnTo>
                  <a:lnTo>
                    <a:pt x="1755" y="808"/>
                  </a:lnTo>
                  <a:lnTo>
                    <a:pt x="1757" y="806"/>
                  </a:lnTo>
                  <a:lnTo>
                    <a:pt x="1767" y="801"/>
                  </a:lnTo>
                  <a:lnTo>
                    <a:pt x="1783" y="794"/>
                  </a:lnTo>
                  <a:lnTo>
                    <a:pt x="1805" y="782"/>
                  </a:lnTo>
                  <a:lnTo>
                    <a:pt x="1830" y="767"/>
                  </a:lnTo>
                  <a:lnTo>
                    <a:pt x="1860" y="750"/>
                  </a:lnTo>
                  <a:lnTo>
                    <a:pt x="1894" y="728"/>
                  </a:lnTo>
                  <a:lnTo>
                    <a:pt x="1932" y="704"/>
                  </a:lnTo>
                  <a:lnTo>
                    <a:pt x="1971" y="676"/>
                  </a:lnTo>
                  <a:lnTo>
                    <a:pt x="2014" y="645"/>
                  </a:lnTo>
                  <a:lnTo>
                    <a:pt x="2057" y="610"/>
                  </a:lnTo>
                  <a:lnTo>
                    <a:pt x="2103" y="573"/>
                  </a:lnTo>
                  <a:lnTo>
                    <a:pt x="2149" y="531"/>
                  </a:lnTo>
                  <a:lnTo>
                    <a:pt x="2196" y="486"/>
                  </a:lnTo>
                  <a:lnTo>
                    <a:pt x="2242" y="437"/>
                  </a:lnTo>
                  <a:lnTo>
                    <a:pt x="2288" y="386"/>
                  </a:lnTo>
                  <a:lnTo>
                    <a:pt x="2333" y="331"/>
                  </a:lnTo>
                  <a:lnTo>
                    <a:pt x="2375" y="272"/>
                  </a:lnTo>
                  <a:lnTo>
                    <a:pt x="2415" y="209"/>
                  </a:lnTo>
                  <a:lnTo>
                    <a:pt x="2452" y="142"/>
                  </a:lnTo>
                  <a:lnTo>
                    <a:pt x="2487" y="73"/>
                  </a:lnTo>
                  <a:lnTo>
                    <a:pt x="2517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52400" tIns="76200" rIns="152400" bIns="7620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ru-RU" sz="2340" kern="0" dirty="0">
                <a:solidFill>
                  <a:srgbClr val="2B2B2B"/>
                </a:solidFill>
                <a:latin typeface="Open San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6903937-1B14-0711-D2CD-2FC4096402EE}"/>
              </a:ext>
            </a:extLst>
          </p:cNvPr>
          <p:cNvSpPr txBox="1"/>
          <p:nvPr/>
        </p:nvSpPr>
        <p:spPr>
          <a:xfrm>
            <a:off x="3371330" y="517524"/>
            <a:ext cx="122906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Основные модули системы</a:t>
            </a: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A381EA-4335-38C2-8EC7-3564F5794497}"/>
              </a:ext>
            </a:extLst>
          </p:cNvPr>
          <p:cNvSpPr/>
          <p:nvPr/>
        </p:nvSpPr>
        <p:spPr>
          <a:xfrm>
            <a:off x="1341702" y="3844591"/>
            <a:ext cx="4795808" cy="1731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Учет поставок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</a:p>
          <a:p>
            <a:pPr algn="r">
              <a:lnSpc>
                <a:spcPct val="150000"/>
              </a:lnSpc>
              <a:spcBef>
                <a:spcPts val="600"/>
              </a:spcBef>
            </a:pPr>
            <a:r>
              <a:rPr lang="ru-RU" altLang="zh-CN" sz="16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Регистрация и отслеживание поставок сырья, контроль качества входящей продукции, формирование документов приемки.</a:t>
            </a:r>
            <a:endParaRPr lang="es-ES" altLang="zh-CN" sz="1600" dirty="0">
              <a:solidFill>
                <a:schemeClr val="bg1">
                  <a:lumMod val="65000"/>
                </a:scheme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ADA698-52B0-822E-CB8C-C303668397C8}"/>
              </a:ext>
            </a:extLst>
          </p:cNvPr>
          <p:cNvSpPr/>
          <p:nvPr/>
        </p:nvSpPr>
        <p:spPr>
          <a:xfrm>
            <a:off x="1341702" y="6738556"/>
            <a:ext cx="4795808" cy="1362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Складской учет</a:t>
            </a:r>
            <a:r>
              <a:rPr lang="en-U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</a:p>
          <a:p>
            <a:pPr algn="r">
              <a:lnSpc>
                <a:spcPct val="150000"/>
              </a:lnSpc>
              <a:spcBef>
                <a:spcPts val="600"/>
              </a:spcBef>
            </a:pPr>
            <a:r>
              <a:rPr lang="ru-RU" altLang="zh-CN" sz="16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Управление запасами, отслеживание движения продукции, планирование закупок, инвентаризация.</a:t>
            </a:r>
            <a:endParaRPr lang="es-ES" altLang="zh-CN" sz="1600" dirty="0">
              <a:solidFill>
                <a:schemeClr val="bg1">
                  <a:lumMod val="65000"/>
                </a:scheme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B1B2A0-6D92-E1B8-68E1-7FAABAC64F6D}"/>
              </a:ext>
            </a:extLst>
          </p:cNvPr>
          <p:cNvSpPr/>
          <p:nvPr/>
        </p:nvSpPr>
        <p:spPr>
          <a:xfrm>
            <a:off x="12154459" y="3844591"/>
            <a:ext cx="4795808" cy="1731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Модуль продукции</a:t>
            </a:r>
            <a:endParaRPr lang="en-US" altLang="zh-CN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altLang="zh-CN" sz="16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Создание, изменение и удаление продукции, напрямую интегрируемые в клиентское приложение и базу данных.</a:t>
            </a:r>
            <a:endParaRPr lang="es-ES" altLang="zh-CN" sz="1600" dirty="0">
              <a:solidFill>
                <a:schemeClr val="bg1">
                  <a:lumMod val="65000"/>
                </a:scheme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E6121F-74C3-AD75-FD04-D748D2DE7398}"/>
              </a:ext>
            </a:extLst>
          </p:cNvPr>
          <p:cNvSpPr/>
          <p:nvPr/>
        </p:nvSpPr>
        <p:spPr>
          <a:xfrm>
            <a:off x="12154459" y="6738556"/>
            <a:ext cx="479580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Аналитика и отчетность </a:t>
            </a:r>
          </a:p>
          <a:p>
            <a:r>
              <a:rPr lang="ru-RU" altLang="zh-CN" sz="16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Формирование управленческой отчетности, анализ эффективности, </a:t>
            </a:r>
            <a:r>
              <a:rPr lang="ru-RU" altLang="zh-CN" sz="1600" dirty="0" err="1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дашборды</a:t>
            </a:r>
            <a:r>
              <a:rPr lang="ru-RU" altLang="zh-CN" sz="16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для руководства.</a:t>
            </a:r>
            <a:endParaRPr lang="es-ES" altLang="zh-CN" sz="1600" dirty="0">
              <a:solidFill>
                <a:schemeClr val="bg1">
                  <a:lumMod val="65000"/>
                </a:scheme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2BED87AA-E414-4E7D-8EE5-C4B96F22F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5042" y="710008"/>
            <a:ext cx="1670449" cy="5243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709A2F-6C94-442D-821A-221836AF2861}"/>
              </a:ext>
            </a:extLst>
          </p:cNvPr>
          <p:cNvSpPr txBox="1"/>
          <p:nvPr/>
        </p:nvSpPr>
        <p:spPr>
          <a:xfrm>
            <a:off x="7132156" y="3556896"/>
            <a:ext cx="1976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>
                <a:solidFill>
                  <a:schemeClr val="bg1"/>
                </a:solidFill>
              </a:rPr>
              <a:t>🚚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40F9F4-C63B-4F39-96BB-7E176B0BA54A}"/>
              </a:ext>
            </a:extLst>
          </p:cNvPr>
          <p:cNvSpPr txBox="1"/>
          <p:nvPr/>
        </p:nvSpPr>
        <p:spPr>
          <a:xfrm>
            <a:off x="10188135" y="3811665"/>
            <a:ext cx="22649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b="1" dirty="0">
                <a:solidFill>
                  <a:schemeClr val="bg1"/>
                </a:solidFill>
              </a:rPr>
              <a:t>🐟</a:t>
            </a:r>
            <a:endParaRPr lang="ru-RU" sz="6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6842AB-2B1A-4583-91EF-C3B2A4473D4C}"/>
              </a:ext>
            </a:extLst>
          </p:cNvPr>
          <p:cNvSpPr txBox="1"/>
          <p:nvPr/>
        </p:nvSpPr>
        <p:spPr>
          <a:xfrm>
            <a:off x="6677195" y="6738556"/>
            <a:ext cx="17955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b="1" dirty="0">
                <a:solidFill>
                  <a:schemeClr val="bg1"/>
                </a:solidFill>
              </a:rPr>
              <a:t>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2117E-6F0C-494E-9573-2D62CBF6F781}"/>
              </a:ext>
            </a:extLst>
          </p:cNvPr>
          <p:cNvSpPr txBox="1"/>
          <p:nvPr/>
        </p:nvSpPr>
        <p:spPr>
          <a:xfrm>
            <a:off x="9970454" y="7138732"/>
            <a:ext cx="22994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>
                <a:solidFill>
                  <a:schemeClr val="bg1"/>
                </a:solidFill>
              </a:rPr>
              <a:t>📊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F2B5471-C3F7-4D44-9E71-C75271F7F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59" y="381333"/>
            <a:ext cx="1390008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7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nodeType="withEffect">
                                  <p:stCondLst>
                                    <p:cond delay="3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B10B52F4-3286-4557-8007-60A614232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1152" y="-5862"/>
            <a:ext cx="5146848" cy="2166242"/>
          </a:xfrm>
          <a:prstGeom prst="rect">
            <a:avLst/>
          </a:prstGeom>
        </p:spPr>
      </p:pic>
      <p:sp>
        <p:nvSpPr>
          <p:cNvPr id="22" name="Текст 21">
            <a:extLst>
              <a:ext uri="{FF2B5EF4-FFF2-40B4-BE49-F238E27FC236}">
                <a16:creationId xmlns:a16="http://schemas.microsoft.com/office/drawing/2014/main" id="{C74F1DBF-B04B-448E-96A8-BE68F0666B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371" y="2583160"/>
            <a:ext cx="3728972" cy="1031972"/>
          </a:xfrm>
        </p:spPr>
        <p:txBody>
          <a:bodyPr/>
          <a:lstStyle/>
          <a:p>
            <a:r>
              <a:rPr lang="en-US" sz="4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CRUD</a:t>
            </a:r>
            <a:endParaRPr lang="ru-RU" sz="4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DC0D6CE2-83CC-4195-9CE1-5627E695CE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73214" y="2583160"/>
            <a:ext cx="3728972" cy="1031972"/>
          </a:xfrm>
        </p:spPr>
        <p:txBody>
          <a:bodyPr/>
          <a:lstStyle/>
          <a:p>
            <a:r>
              <a:rPr lang="en-US" sz="4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Models</a:t>
            </a:r>
            <a:endParaRPr lang="ru-RU" sz="4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F2A6FFED-BC0B-48D3-9733-E560D5159A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71930" y="2583160"/>
            <a:ext cx="3728972" cy="1031972"/>
          </a:xfrm>
        </p:spPr>
        <p:txBody>
          <a:bodyPr/>
          <a:lstStyle/>
          <a:p>
            <a:r>
              <a:rPr lang="en-US" sz="4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Schemas</a:t>
            </a:r>
            <a:endParaRPr lang="ru-RU" sz="4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D6D112CC-2D79-40FF-AB0C-DDDC38AEBBB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999280" y="2583160"/>
            <a:ext cx="3728972" cy="1031972"/>
          </a:xfrm>
        </p:spPr>
        <p:txBody>
          <a:bodyPr/>
          <a:lstStyle/>
          <a:p>
            <a:r>
              <a:rPr lang="en-US" sz="4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Routers</a:t>
            </a:r>
            <a:endParaRPr lang="ru-RU" sz="4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E241C7E4-13C7-4249-8D0C-7922B5E2D00F}"/>
              </a:ext>
            </a:extLst>
          </p:cNvPr>
          <p:cNvSpPr txBox="1">
            <a:spLocks/>
          </p:cNvSpPr>
          <p:nvPr/>
        </p:nvSpPr>
        <p:spPr>
          <a:xfrm>
            <a:off x="1934510" y="2677081"/>
            <a:ext cx="3567563" cy="1031972"/>
          </a:xfrm>
          <a:prstGeom prst="rect">
            <a:avLst/>
          </a:prstGeom>
        </p:spPr>
        <p:txBody>
          <a:bodyPr vert="horz" lIns="137160" tIns="68580" rIns="137160" bIns="6858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71600">
              <a:spcBef>
                <a:spcPts val="1500"/>
              </a:spcBef>
            </a:pPr>
            <a:endParaRPr lang="ru-RU" sz="4800">
              <a:solidFill>
                <a:prstClr val="white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Текст 3">
            <a:extLst>
              <a:ext uri="{FF2B5EF4-FFF2-40B4-BE49-F238E27FC236}">
                <a16:creationId xmlns:a16="http://schemas.microsoft.com/office/drawing/2014/main" id="{3AA88364-76B6-4B0F-89C9-8C82CB63B4E9}"/>
              </a:ext>
            </a:extLst>
          </p:cNvPr>
          <p:cNvSpPr txBox="1">
            <a:spLocks/>
          </p:cNvSpPr>
          <p:nvPr/>
        </p:nvSpPr>
        <p:spPr>
          <a:xfrm>
            <a:off x="1332149" y="4252913"/>
            <a:ext cx="4169570" cy="4702970"/>
          </a:xfrm>
          <a:prstGeom prst="rect">
            <a:avLst/>
          </a:prstGeom>
        </p:spPr>
        <p:txBody>
          <a:bodyPr vert="horz" lIns="137160" tIns="68580" rIns="137160" bIns="6858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71600">
              <a:spcBef>
                <a:spcPts val="1500"/>
              </a:spcBef>
            </a:pPr>
            <a:endParaRPr lang="ru-RU" sz="2700">
              <a:solidFill>
                <a:srgbClr val="E8E8E8">
                  <a:lumMod val="25000"/>
                </a:srgbClr>
              </a:solidFill>
            </a:endParaRPr>
          </a:p>
        </p:txBody>
      </p:sp>
      <p:sp>
        <p:nvSpPr>
          <p:cNvPr id="14" name="Текст 4">
            <a:extLst>
              <a:ext uri="{FF2B5EF4-FFF2-40B4-BE49-F238E27FC236}">
                <a16:creationId xmlns:a16="http://schemas.microsoft.com/office/drawing/2014/main" id="{75B222BC-CCAF-4E6E-A983-4D1E9ED631C8}"/>
              </a:ext>
            </a:extLst>
          </p:cNvPr>
          <p:cNvSpPr txBox="1">
            <a:spLocks/>
          </p:cNvSpPr>
          <p:nvPr/>
        </p:nvSpPr>
        <p:spPr>
          <a:xfrm>
            <a:off x="6991186" y="4253866"/>
            <a:ext cx="4169570" cy="4702970"/>
          </a:xfrm>
          <a:prstGeom prst="rect">
            <a:avLst/>
          </a:prstGeom>
        </p:spPr>
        <p:txBody>
          <a:bodyPr vert="horz" lIns="137160" tIns="68580" rIns="137160" bIns="6858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71600">
              <a:spcBef>
                <a:spcPts val="1500"/>
              </a:spcBef>
            </a:pPr>
            <a:endParaRPr lang="ru-RU" sz="2700" dirty="0">
              <a:solidFill>
                <a:srgbClr val="E8E8E8">
                  <a:lumMod val="25000"/>
                </a:srgbClr>
              </a:solidFill>
            </a:endParaRPr>
          </a:p>
        </p:txBody>
      </p:sp>
      <p:sp>
        <p:nvSpPr>
          <p:cNvPr id="15" name="Текст 5">
            <a:extLst>
              <a:ext uri="{FF2B5EF4-FFF2-40B4-BE49-F238E27FC236}">
                <a16:creationId xmlns:a16="http://schemas.microsoft.com/office/drawing/2014/main" id="{63F86939-A501-4BEB-9881-B17F408A4B8F}"/>
              </a:ext>
            </a:extLst>
          </p:cNvPr>
          <p:cNvSpPr txBox="1">
            <a:spLocks/>
          </p:cNvSpPr>
          <p:nvPr/>
        </p:nvSpPr>
        <p:spPr>
          <a:xfrm>
            <a:off x="12676766" y="4252913"/>
            <a:ext cx="4169570" cy="4702970"/>
          </a:xfrm>
          <a:prstGeom prst="rect">
            <a:avLst/>
          </a:prstGeom>
        </p:spPr>
        <p:txBody>
          <a:bodyPr vert="horz" lIns="137160" tIns="68580" rIns="137160" bIns="6858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71600">
              <a:spcBef>
                <a:spcPts val="1500"/>
              </a:spcBef>
            </a:pPr>
            <a:endParaRPr lang="ru-RU" sz="2700">
              <a:solidFill>
                <a:srgbClr val="E8E8E8">
                  <a:lumMod val="25000"/>
                </a:srgbClr>
              </a:solidFill>
            </a:endParaRPr>
          </a:p>
        </p:txBody>
      </p:sp>
      <p:sp>
        <p:nvSpPr>
          <p:cNvPr id="16" name="Текст 6">
            <a:extLst>
              <a:ext uri="{FF2B5EF4-FFF2-40B4-BE49-F238E27FC236}">
                <a16:creationId xmlns:a16="http://schemas.microsoft.com/office/drawing/2014/main" id="{98C930CE-8F66-4F3B-BD42-441068830E67}"/>
              </a:ext>
            </a:extLst>
          </p:cNvPr>
          <p:cNvSpPr txBox="1">
            <a:spLocks/>
          </p:cNvSpPr>
          <p:nvPr/>
        </p:nvSpPr>
        <p:spPr>
          <a:xfrm>
            <a:off x="7588621" y="2746742"/>
            <a:ext cx="3567563" cy="1031972"/>
          </a:xfrm>
          <a:prstGeom prst="rect">
            <a:avLst/>
          </a:prstGeom>
        </p:spPr>
        <p:txBody>
          <a:bodyPr vert="horz" lIns="137160" tIns="68580" rIns="137160" bIns="6858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71600">
              <a:spcBef>
                <a:spcPts val="1500"/>
              </a:spcBef>
            </a:pPr>
            <a:endParaRPr lang="ru-RU" sz="4800">
              <a:solidFill>
                <a:prstClr val="white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E9565450-9032-4116-9D38-42777A21F093}"/>
              </a:ext>
            </a:extLst>
          </p:cNvPr>
          <p:cNvSpPr txBox="1">
            <a:spLocks/>
          </p:cNvSpPr>
          <p:nvPr/>
        </p:nvSpPr>
        <p:spPr>
          <a:xfrm>
            <a:off x="13278773" y="2746742"/>
            <a:ext cx="3567563" cy="1031972"/>
          </a:xfrm>
          <a:prstGeom prst="rect">
            <a:avLst/>
          </a:prstGeom>
        </p:spPr>
        <p:txBody>
          <a:bodyPr vert="horz" lIns="137160" tIns="68580" rIns="137160" bIns="6858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371600">
              <a:spcBef>
                <a:spcPts val="1500"/>
              </a:spcBef>
            </a:pPr>
            <a:endParaRPr lang="ru-RU" sz="4800">
              <a:solidFill>
                <a:prstClr val="white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Рисунок 8">
            <a:extLst>
              <a:ext uri="{FF2B5EF4-FFF2-40B4-BE49-F238E27FC236}">
                <a16:creationId xmlns:a16="http://schemas.microsoft.com/office/drawing/2014/main" id="{9913E687-2EA0-4025-A4EB-2FCF6795F3B2}"/>
              </a:ext>
            </a:extLst>
          </p:cNvPr>
          <p:cNvSpPr txBox="1">
            <a:spLocks/>
          </p:cNvSpPr>
          <p:nvPr/>
        </p:nvSpPr>
        <p:spPr>
          <a:xfrm>
            <a:off x="741599" y="2400300"/>
            <a:ext cx="1031400" cy="1031082"/>
          </a:xfrm>
          <a:prstGeom prst="ellipse">
            <a:avLst/>
          </a:prstGeom>
          <a:effectLst/>
        </p:spPr>
      </p:sp>
      <p:sp>
        <p:nvSpPr>
          <p:cNvPr id="19" name="Рисунок 9">
            <a:extLst>
              <a:ext uri="{FF2B5EF4-FFF2-40B4-BE49-F238E27FC236}">
                <a16:creationId xmlns:a16="http://schemas.microsoft.com/office/drawing/2014/main" id="{1E157329-5ACD-4CDF-A7F5-D353455284D9}"/>
              </a:ext>
            </a:extLst>
          </p:cNvPr>
          <p:cNvSpPr txBox="1">
            <a:spLocks/>
          </p:cNvSpPr>
          <p:nvPr/>
        </p:nvSpPr>
        <p:spPr>
          <a:xfrm>
            <a:off x="6399144" y="2400300"/>
            <a:ext cx="1031400" cy="1031082"/>
          </a:xfrm>
          <a:prstGeom prst="ellipse">
            <a:avLst/>
          </a:prstGeom>
          <a:effectLst/>
        </p:spPr>
      </p:sp>
      <p:sp>
        <p:nvSpPr>
          <p:cNvPr id="20" name="Рисунок 10">
            <a:extLst>
              <a:ext uri="{FF2B5EF4-FFF2-40B4-BE49-F238E27FC236}">
                <a16:creationId xmlns:a16="http://schemas.microsoft.com/office/drawing/2014/main" id="{2B7B4DF4-958B-4576-AB1E-FA7EC8DA05C2}"/>
              </a:ext>
            </a:extLst>
          </p:cNvPr>
          <p:cNvSpPr txBox="1">
            <a:spLocks/>
          </p:cNvSpPr>
          <p:nvPr/>
        </p:nvSpPr>
        <p:spPr>
          <a:xfrm>
            <a:off x="12107195" y="2400300"/>
            <a:ext cx="1031400" cy="1031082"/>
          </a:xfrm>
          <a:prstGeom prst="ellipse">
            <a:avLst/>
          </a:prstGeom>
          <a:effectLst/>
        </p:spPr>
      </p:sp>
      <p:sp>
        <p:nvSpPr>
          <p:cNvPr id="31" name="Freeform: Shape 14">
            <a:extLst>
              <a:ext uri="{FF2B5EF4-FFF2-40B4-BE49-F238E27FC236}">
                <a16:creationId xmlns:a16="http://schemas.microsoft.com/office/drawing/2014/main" id="{13F1ECAE-ECCE-4E7A-8691-7190FCD4DBDE}"/>
              </a:ext>
            </a:extLst>
          </p:cNvPr>
          <p:cNvSpPr/>
          <p:nvPr/>
        </p:nvSpPr>
        <p:spPr>
          <a:xfrm>
            <a:off x="827088" y="794476"/>
            <a:ext cx="708152" cy="180327"/>
          </a:xfrm>
          <a:custGeom>
            <a:avLst/>
            <a:gdLst/>
            <a:ahLst/>
            <a:cxnLst/>
            <a:rect l="l" t="t" r="r" b="b"/>
            <a:pathLst>
              <a:path w="961453" h="244831">
                <a:moveTo>
                  <a:pt x="841096" y="30861"/>
                </a:moveTo>
                <a:cubicBezTo>
                  <a:pt x="824179" y="30861"/>
                  <a:pt x="809263" y="34748"/>
                  <a:pt x="796347" y="42520"/>
                </a:cubicBezTo>
                <a:cubicBezTo>
                  <a:pt x="783431" y="50292"/>
                  <a:pt x="773259" y="61037"/>
                  <a:pt x="765829" y="74753"/>
                </a:cubicBezTo>
                <a:cubicBezTo>
                  <a:pt x="758399" y="88469"/>
                  <a:pt x="754685" y="104242"/>
                  <a:pt x="754685" y="122073"/>
                </a:cubicBezTo>
                <a:cubicBezTo>
                  <a:pt x="754685" y="135332"/>
                  <a:pt x="756799" y="147619"/>
                  <a:pt x="761028" y="158935"/>
                </a:cubicBezTo>
                <a:cubicBezTo>
                  <a:pt x="765257" y="170250"/>
                  <a:pt x="771201" y="179966"/>
                  <a:pt x="778859" y="188081"/>
                </a:cubicBezTo>
                <a:cubicBezTo>
                  <a:pt x="786517" y="196196"/>
                  <a:pt x="795661" y="202540"/>
                  <a:pt x="806291" y="207112"/>
                </a:cubicBezTo>
                <a:cubicBezTo>
                  <a:pt x="816921" y="211684"/>
                  <a:pt x="828523" y="213970"/>
                  <a:pt x="841096" y="213970"/>
                </a:cubicBezTo>
                <a:cubicBezTo>
                  <a:pt x="858241" y="213970"/>
                  <a:pt x="873271" y="210027"/>
                  <a:pt x="886187" y="202140"/>
                </a:cubicBezTo>
                <a:cubicBezTo>
                  <a:pt x="899103" y="194253"/>
                  <a:pt x="909333" y="183395"/>
                  <a:pt x="916876" y="169565"/>
                </a:cubicBezTo>
                <a:cubicBezTo>
                  <a:pt x="924420" y="155734"/>
                  <a:pt x="928192" y="139904"/>
                  <a:pt x="928192" y="122073"/>
                </a:cubicBezTo>
                <a:cubicBezTo>
                  <a:pt x="928192" y="108814"/>
                  <a:pt x="926020" y="96641"/>
                  <a:pt x="921677" y="85554"/>
                </a:cubicBezTo>
                <a:cubicBezTo>
                  <a:pt x="917334" y="74467"/>
                  <a:pt x="911276" y="64809"/>
                  <a:pt x="903503" y="56579"/>
                </a:cubicBezTo>
                <a:cubicBezTo>
                  <a:pt x="895731" y="48349"/>
                  <a:pt x="886587" y="42006"/>
                  <a:pt x="876071" y="37548"/>
                </a:cubicBezTo>
                <a:cubicBezTo>
                  <a:pt x="865556" y="33090"/>
                  <a:pt x="853897" y="30861"/>
                  <a:pt x="841096" y="30861"/>
                </a:cubicBezTo>
                <a:close/>
                <a:moveTo>
                  <a:pt x="298171" y="30861"/>
                </a:moveTo>
                <a:cubicBezTo>
                  <a:pt x="281254" y="30861"/>
                  <a:pt x="266338" y="34748"/>
                  <a:pt x="253422" y="42520"/>
                </a:cubicBezTo>
                <a:cubicBezTo>
                  <a:pt x="240506" y="50292"/>
                  <a:pt x="230334" y="61037"/>
                  <a:pt x="222904" y="74753"/>
                </a:cubicBezTo>
                <a:cubicBezTo>
                  <a:pt x="215474" y="88469"/>
                  <a:pt x="211760" y="104242"/>
                  <a:pt x="211760" y="122073"/>
                </a:cubicBezTo>
                <a:cubicBezTo>
                  <a:pt x="211760" y="135332"/>
                  <a:pt x="213874" y="147619"/>
                  <a:pt x="218103" y="158935"/>
                </a:cubicBezTo>
                <a:cubicBezTo>
                  <a:pt x="222333" y="170250"/>
                  <a:pt x="228276" y="179966"/>
                  <a:pt x="235934" y="188081"/>
                </a:cubicBezTo>
                <a:cubicBezTo>
                  <a:pt x="243592" y="196196"/>
                  <a:pt x="252736" y="202540"/>
                  <a:pt x="263366" y="207112"/>
                </a:cubicBezTo>
                <a:cubicBezTo>
                  <a:pt x="273996" y="211684"/>
                  <a:pt x="285598" y="213970"/>
                  <a:pt x="298171" y="213970"/>
                </a:cubicBezTo>
                <a:cubicBezTo>
                  <a:pt x="315316" y="213970"/>
                  <a:pt x="330346" y="210027"/>
                  <a:pt x="343262" y="202140"/>
                </a:cubicBezTo>
                <a:cubicBezTo>
                  <a:pt x="356178" y="194253"/>
                  <a:pt x="366408" y="183395"/>
                  <a:pt x="373951" y="169565"/>
                </a:cubicBezTo>
                <a:cubicBezTo>
                  <a:pt x="381495" y="155734"/>
                  <a:pt x="385267" y="139904"/>
                  <a:pt x="385267" y="122073"/>
                </a:cubicBezTo>
                <a:cubicBezTo>
                  <a:pt x="385267" y="108814"/>
                  <a:pt x="383095" y="96641"/>
                  <a:pt x="378752" y="85554"/>
                </a:cubicBezTo>
                <a:cubicBezTo>
                  <a:pt x="374409" y="74467"/>
                  <a:pt x="368351" y="64809"/>
                  <a:pt x="360578" y="56579"/>
                </a:cubicBezTo>
                <a:cubicBezTo>
                  <a:pt x="352806" y="48349"/>
                  <a:pt x="343662" y="42006"/>
                  <a:pt x="333146" y="37548"/>
                </a:cubicBezTo>
                <a:cubicBezTo>
                  <a:pt x="322631" y="33090"/>
                  <a:pt x="310972" y="30861"/>
                  <a:pt x="298171" y="30861"/>
                </a:cubicBezTo>
                <a:close/>
                <a:moveTo>
                  <a:pt x="0" y="3429"/>
                </a:moveTo>
                <a:lnTo>
                  <a:pt x="32233" y="3429"/>
                </a:lnTo>
                <a:lnTo>
                  <a:pt x="32233" y="211913"/>
                </a:lnTo>
                <a:lnTo>
                  <a:pt x="149504" y="211913"/>
                </a:lnTo>
                <a:lnTo>
                  <a:pt x="149504" y="241402"/>
                </a:lnTo>
                <a:lnTo>
                  <a:pt x="32233" y="241402"/>
                </a:lnTo>
                <a:lnTo>
                  <a:pt x="21946" y="241402"/>
                </a:lnTo>
                <a:lnTo>
                  <a:pt x="0" y="241402"/>
                </a:lnTo>
                <a:close/>
                <a:moveTo>
                  <a:pt x="841096" y="0"/>
                </a:moveTo>
                <a:cubicBezTo>
                  <a:pt x="858012" y="0"/>
                  <a:pt x="873728" y="3087"/>
                  <a:pt x="888244" y="9259"/>
                </a:cubicBezTo>
                <a:cubicBezTo>
                  <a:pt x="902760" y="15431"/>
                  <a:pt x="915505" y="24118"/>
                  <a:pt x="926478" y="35319"/>
                </a:cubicBezTo>
                <a:cubicBezTo>
                  <a:pt x="937450" y="46521"/>
                  <a:pt x="946023" y="59551"/>
                  <a:pt x="952195" y="74410"/>
                </a:cubicBezTo>
                <a:cubicBezTo>
                  <a:pt x="958367" y="89269"/>
                  <a:pt x="961453" y="105271"/>
                  <a:pt x="961453" y="122416"/>
                </a:cubicBezTo>
                <a:cubicBezTo>
                  <a:pt x="961453" y="139332"/>
                  <a:pt x="958367" y="155220"/>
                  <a:pt x="952195" y="170079"/>
                </a:cubicBezTo>
                <a:cubicBezTo>
                  <a:pt x="946023" y="184938"/>
                  <a:pt x="937508" y="197968"/>
                  <a:pt x="926649" y="209169"/>
                </a:cubicBezTo>
                <a:cubicBezTo>
                  <a:pt x="915791" y="220371"/>
                  <a:pt x="903103" y="229115"/>
                  <a:pt x="888587" y="235401"/>
                </a:cubicBezTo>
                <a:cubicBezTo>
                  <a:pt x="874071" y="241688"/>
                  <a:pt x="858469" y="244831"/>
                  <a:pt x="841781" y="244831"/>
                </a:cubicBezTo>
                <a:cubicBezTo>
                  <a:pt x="824865" y="244831"/>
                  <a:pt x="809092" y="241688"/>
                  <a:pt x="794461" y="235401"/>
                </a:cubicBezTo>
                <a:cubicBezTo>
                  <a:pt x="779831" y="229115"/>
                  <a:pt x="767029" y="220314"/>
                  <a:pt x="756056" y="208998"/>
                </a:cubicBezTo>
                <a:cubicBezTo>
                  <a:pt x="745084" y="197682"/>
                  <a:pt x="736568" y="184595"/>
                  <a:pt x="730510" y="169736"/>
                </a:cubicBezTo>
                <a:cubicBezTo>
                  <a:pt x="724452" y="154877"/>
                  <a:pt x="721423" y="138989"/>
                  <a:pt x="721423" y="122073"/>
                </a:cubicBezTo>
                <a:cubicBezTo>
                  <a:pt x="721423" y="104928"/>
                  <a:pt x="724452" y="88983"/>
                  <a:pt x="730510" y="74238"/>
                </a:cubicBezTo>
                <a:cubicBezTo>
                  <a:pt x="736568" y="59494"/>
                  <a:pt x="745026" y="46521"/>
                  <a:pt x="755885" y="35319"/>
                </a:cubicBezTo>
                <a:cubicBezTo>
                  <a:pt x="766743" y="24118"/>
                  <a:pt x="779431" y="15431"/>
                  <a:pt x="793947" y="9259"/>
                </a:cubicBezTo>
                <a:cubicBezTo>
                  <a:pt x="808463" y="3087"/>
                  <a:pt x="824179" y="0"/>
                  <a:pt x="841096" y="0"/>
                </a:cubicBezTo>
                <a:close/>
                <a:moveTo>
                  <a:pt x="576453" y="0"/>
                </a:moveTo>
                <a:cubicBezTo>
                  <a:pt x="595427" y="0"/>
                  <a:pt x="612915" y="3658"/>
                  <a:pt x="628917" y="10973"/>
                </a:cubicBezTo>
                <a:cubicBezTo>
                  <a:pt x="644919" y="18288"/>
                  <a:pt x="658292" y="28804"/>
                  <a:pt x="669036" y="42520"/>
                </a:cubicBezTo>
                <a:lnTo>
                  <a:pt x="646747" y="64809"/>
                </a:lnTo>
                <a:cubicBezTo>
                  <a:pt x="639204" y="53836"/>
                  <a:pt x="629260" y="45435"/>
                  <a:pt x="616915" y="39605"/>
                </a:cubicBezTo>
                <a:cubicBezTo>
                  <a:pt x="604571" y="33776"/>
                  <a:pt x="591083" y="30861"/>
                  <a:pt x="576453" y="30861"/>
                </a:cubicBezTo>
                <a:cubicBezTo>
                  <a:pt x="559079" y="30861"/>
                  <a:pt x="543706" y="34748"/>
                  <a:pt x="530333" y="42520"/>
                </a:cubicBezTo>
                <a:cubicBezTo>
                  <a:pt x="516960" y="50292"/>
                  <a:pt x="506559" y="61037"/>
                  <a:pt x="499129" y="74753"/>
                </a:cubicBezTo>
                <a:cubicBezTo>
                  <a:pt x="491700" y="88469"/>
                  <a:pt x="487985" y="104242"/>
                  <a:pt x="487985" y="122073"/>
                </a:cubicBezTo>
                <a:cubicBezTo>
                  <a:pt x="487985" y="140132"/>
                  <a:pt x="491757" y="156020"/>
                  <a:pt x="499300" y="169736"/>
                </a:cubicBezTo>
                <a:cubicBezTo>
                  <a:pt x="506844" y="183452"/>
                  <a:pt x="517017" y="194196"/>
                  <a:pt x="529819" y="201969"/>
                </a:cubicBezTo>
                <a:cubicBezTo>
                  <a:pt x="542620" y="209741"/>
                  <a:pt x="557251" y="213627"/>
                  <a:pt x="573710" y="213627"/>
                </a:cubicBezTo>
                <a:cubicBezTo>
                  <a:pt x="590398" y="213627"/>
                  <a:pt x="604857" y="210427"/>
                  <a:pt x="617087" y="204026"/>
                </a:cubicBezTo>
                <a:cubicBezTo>
                  <a:pt x="629317" y="197625"/>
                  <a:pt x="638746" y="188195"/>
                  <a:pt x="645376" y="175737"/>
                </a:cubicBezTo>
                <a:cubicBezTo>
                  <a:pt x="648691" y="169507"/>
                  <a:pt x="651177" y="162578"/>
                  <a:pt x="652834" y="154948"/>
                </a:cubicBezTo>
                <a:lnTo>
                  <a:pt x="653921" y="144018"/>
                </a:lnTo>
                <a:lnTo>
                  <a:pt x="571995" y="144018"/>
                </a:lnTo>
                <a:lnTo>
                  <a:pt x="571995" y="114529"/>
                </a:lnTo>
                <a:lnTo>
                  <a:pt x="688581" y="114529"/>
                </a:lnTo>
                <a:lnTo>
                  <a:pt x="688581" y="119330"/>
                </a:lnTo>
                <a:cubicBezTo>
                  <a:pt x="688581" y="146990"/>
                  <a:pt x="683723" y="170136"/>
                  <a:pt x="674008" y="188767"/>
                </a:cubicBezTo>
                <a:cubicBezTo>
                  <a:pt x="664292" y="207398"/>
                  <a:pt x="650805" y="221400"/>
                  <a:pt x="633546" y="230772"/>
                </a:cubicBezTo>
                <a:cubicBezTo>
                  <a:pt x="616286" y="240145"/>
                  <a:pt x="596570" y="244831"/>
                  <a:pt x="574396" y="244831"/>
                </a:cubicBezTo>
                <a:cubicBezTo>
                  <a:pt x="557708" y="244831"/>
                  <a:pt x="542106" y="241688"/>
                  <a:pt x="527590" y="235401"/>
                </a:cubicBezTo>
                <a:cubicBezTo>
                  <a:pt x="513074" y="229115"/>
                  <a:pt x="500386" y="220371"/>
                  <a:pt x="489528" y="209169"/>
                </a:cubicBezTo>
                <a:cubicBezTo>
                  <a:pt x="478669" y="197968"/>
                  <a:pt x="470154" y="184938"/>
                  <a:pt x="463982" y="170079"/>
                </a:cubicBezTo>
                <a:cubicBezTo>
                  <a:pt x="457810" y="155220"/>
                  <a:pt x="454723" y="139218"/>
                  <a:pt x="454723" y="122073"/>
                </a:cubicBezTo>
                <a:cubicBezTo>
                  <a:pt x="454723" y="104928"/>
                  <a:pt x="457810" y="88983"/>
                  <a:pt x="463982" y="74238"/>
                </a:cubicBezTo>
                <a:cubicBezTo>
                  <a:pt x="470154" y="59494"/>
                  <a:pt x="478726" y="46521"/>
                  <a:pt x="489699" y="35319"/>
                </a:cubicBezTo>
                <a:cubicBezTo>
                  <a:pt x="500672" y="24118"/>
                  <a:pt x="513531" y="15431"/>
                  <a:pt x="528276" y="9259"/>
                </a:cubicBezTo>
                <a:cubicBezTo>
                  <a:pt x="543020" y="3087"/>
                  <a:pt x="559079" y="0"/>
                  <a:pt x="576453" y="0"/>
                </a:cubicBezTo>
                <a:close/>
                <a:moveTo>
                  <a:pt x="298171" y="0"/>
                </a:moveTo>
                <a:cubicBezTo>
                  <a:pt x="315087" y="0"/>
                  <a:pt x="330803" y="3087"/>
                  <a:pt x="345319" y="9259"/>
                </a:cubicBezTo>
                <a:cubicBezTo>
                  <a:pt x="359835" y="15431"/>
                  <a:pt x="372580" y="24118"/>
                  <a:pt x="383553" y="35319"/>
                </a:cubicBezTo>
                <a:cubicBezTo>
                  <a:pt x="394525" y="46521"/>
                  <a:pt x="403098" y="59551"/>
                  <a:pt x="409270" y="74410"/>
                </a:cubicBezTo>
                <a:cubicBezTo>
                  <a:pt x="415442" y="89269"/>
                  <a:pt x="418528" y="105271"/>
                  <a:pt x="418528" y="122416"/>
                </a:cubicBezTo>
                <a:cubicBezTo>
                  <a:pt x="418528" y="139332"/>
                  <a:pt x="415442" y="155220"/>
                  <a:pt x="409270" y="170079"/>
                </a:cubicBezTo>
                <a:cubicBezTo>
                  <a:pt x="403098" y="184938"/>
                  <a:pt x="394583" y="197968"/>
                  <a:pt x="383724" y="209169"/>
                </a:cubicBezTo>
                <a:cubicBezTo>
                  <a:pt x="372866" y="220371"/>
                  <a:pt x="360178" y="229115"/>
                  <a:pt x="345662" y="235401"/>
                </a:cubicBezTo>
                <a:cubicBezTo>
                  <a:pt x="331146" y="241688"/>
                  <a:pt x="315544" y="244831"/>
                  <a:pt x="298856" y="244831"/>
                </a:cubicBezTo>
                <a:cubicBezTo>
                  <a:pt x="281940" y="244831"/>
                  <a:pt x="266167" y="241688"/>
                  <a:pt x="251536" y="235401"/>
                </a:cubicBezTo>
                <a:cubicBezTo>
                  <a:pt x="236906" y="229115"/>
                  <a:pt x="224104" y="220314"/>
                  <a:pt x="213131" y="208998"/>
                </a:cubicBezTo>
                <a:cubicBezTo>
                  <a:pt x="202159" y="197682"/>
                  <a:pt x="193643" y="184595"/>
                  <a:pt x="187585" y="169736"/>
                </a:cubicBezTo>
                <a:cubicBezTo>
                  <a:pt x="181527" y="154877"/>
                  <a:pt x="178498" y="138989"/>
                  <a:pt x="178498" y="122073"/>
                </a:cubicBezTo>
                <a:cubicBezTo>
                  <a:pt x="178498" y="104928"/>
                  <a:pt x="181527" y="88983"/>
                  <a:pt x="187585" y="74238"/>
                </a:cubicBezTo>
                <a:cubicBezTo>
                  <a:pt x="193643" y="59494"/>
                  <a:pt x="202101" y="46521"/>
                  <a:pt x="212960" y="35319"/>
                </a:cubicBezTo>
                <a:cubicBezTo>
                  <a:pt x="223818" y="24118"/>
                  <a:pt x="236506" y="15431"/>
                  <a:pt x="251022" y="9259"/>
                </a:cubicBezTo>
                <a:cubicBezTo>
                  <a:pt x="265538" y="3087"/>
                  <a:pt x="281254" y="0"/>
                  <a:pt x="2981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992EA855-5281-4B8A-BA1D-8F94A7406BF7}"/>
              </a:ext>
            </a:extLst>
          </p:cNvPr>
          <p:cNvSpPr/>
          <p:nvPr/>
        </p:nvSpPr>
        <p:spPr>
          <a:xfrm>
            <a:off x="0" y="10038994"/>
            <a:ext cx="18288000" cy="260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21CE178C-E0D3-4A27-B79A-D0AB8C139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32" b="52156"/>
          <a:stretch/>
        </p:blipFill>
        <p:spPr>
          <a:xfrm>
            <a:off x="-125102" y="3872511"/>
            <a:ext cx="5291080" cy="5227196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36DE468D-0059-4B6F-BD25-476ED5BB19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3" r="25560" b="52037"/>
          <a:stretch/>
        </p:blipFill>
        <p:spPr>
          <a:xfrm>
            <a:off x="4705712" y="3897754"/>
            <a:ext cx="4579282" cy="5227196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037B3023-A2B3-4822-A7E4-F7F40D82C08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14" b="11113"/>
          <a:stretch/>
        </p:blipFill>
        <p:spPr>
          <a:xfrm>
            <a:off x="13832144" y="3973857"/>
            <a:ext cx="4169570" cy="5252439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08B97CEB-F590-45D2-B771-B5653B78F75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178" b="12074"/>
          <a:stretch/>
        </p:blipFill>
        <p:spPr>
          <a:xfrm>
            <a:off x="9372402" y="3901698"/>
            <a:ext cx="3906371" cy="5252439"/>
          </a:xfrm>
          <a:prstGeom prst="rect">
            <a:avLst/>
          </a:prstGeom>
        </p:spPr>
      </p:pic>
      <p:sp>
        <p:nvSpPr>
          <p:cNvPr id="25" name="Google Shape;204;p13">
            <a:extLst>
              <a:ext uri="{FF2B5EF4-FFF2-40B4-BE49-F238E27FC236}">
                <a16:creationId xmlns:a16="http://schemas.microsoft.com/office/drawing/2014/main" id="{B6DCC4B4-28E8-4814-9F24-A3D30A406280}"/>
              </a:ext>
            </a:extLst>
          </p:cNvPr>
          <p:cNvSpPr txBox="1">
            <a:spLocks/>
          </p:cNvSpPr>
          <p:nvPr/>
        </p:nvSpPr>
        <p:spPr>
          <a:xfrm>
            <a:off x="4501526" y="399968"/>
            <a:ext cx="9284948" cy="9347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Структура </a:t>
            </a:r>
            <a:r>
              <a:rPr lang="ru-RU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бекенда</a:t>
            </a:r>
            <a:endParaRPr lang="en-US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CBBFB-6D8D-44A6-BFB2-1D2AE5EFA813}"/>
              </a:ext>
            </a:extLst>
          </p:cNvPr>
          <p:cNvSpPr txBox="1"/>
          <p:nvPr/>
        </p:nvSpPr>
        <p:spPr>
          <a:xfrm>
            <a:off x="-37662" y="9235606"/>
            <a:ext cx="114219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>
                    <a:lumMod val="85000"/>
                  </a:schemeClr>
                </a:solidFill>
              </a:rPr>
              <a:t>CRUD - это аббревиатура, обозначающая четыре основные операции управления данными: создание (</a:t>
            </a:r>
            <a:r>
              <a:rPr lang="ru-RU" sz="2400" dirty="0" err="1">
                <a:solidFill>
                  <a:schemeClr val="bg1">
                    <a:lumMod val="85000"/>
                  </a:schemeClr>
                </a:solidFill>
              </a:rPr>
              <a:t>create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</a:rPr>
              <a:t>), чтение (</a:t>
            </a:r>
            <a:r>
              <a:rPr lang="ru-RU" sz="2400" dirty="0" err="1">
                <a:solidFill>
                  <a:schemeClr val="bg1">
                    <a:lumMod val="85000"/>
                  </a:schemeClr>
                </a:solidFill>
              </a:rPr>
              <a:t>read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</a:rPr>
              <a:t>), обновление (</a:t>
            </a:r>
            <a:r>
              <a:rPr lang="ru-RU" sz="2400" dirty="0" err="1">
                <a:solidFill>
                  <a:schemeClr val="bg1">
                    <a:lumMod val="85000"/>
                  </a:schemeClr>
                </a:solidFill>
              </a:rPr>
              <a:t>update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</a:rPr>
              <a:t>) и удаление (</a:t>
            </a:r>
            <a:r>
              <a:rPr lang="ru-RU" sz="2400" dirty="0" err="1">
                <a:solidFill>
                  <a:schemeClr val="bg1">
                    <a:lumMod val="85000"/>
                  </a:schemeClr>
                </a:solidFill>
              </a:rPr>
              <a:t>delete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4F30B52D-BD35-4E72-8078-3550E32F0A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659" y="381333"/>
            <a:ext cx="1390008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7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88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  <p:bldP spid="24" grpId="0" build="p"/>
      <p:bldP spid="26" grpId="0" build="p"/>
      <p:bldP spid="28" grpId="0" build="p"/>
      <p:bldP spid="25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2BED87AA-E414-4E7D-8EE5-C4B96F22F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5042" y="710008"/>
            <a:ext cx="1670449" cy="5243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903937-1B14-0711-D2CD-2FC4096402EE}"/>
              </a:ext>
            </a:extLst>
          </p:cNvPr>
          <p:cNvSpPr txBox="1"/>
          <p:nvPr/>
        </p:nvSpPr>
        <p:spPr>
          <a:xfrm>
            <a:off x="2932386" y="517524"/>
            <a:ext cx="138105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Маршрутизатор на примере </a:t>
            </a: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Orders.py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5205B4C-498B-4BFD-A930-B0AE2E4F06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003" b="25767"/>
          <a:stretch/>
        </p:blipFill>
        <p:spPr>
          <a:xfrm>
            <a:off x="194347" y="1742140"/>
            <a:ext cx="17591144" cy="82544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B3284E6-56F3-4D50-A6E5-51CAE6686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659" y="381333"/>
            <a:ext cx="1390008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903937-1B14-0711-D2CD-2FC4096402EE}"/>
              </a:ext>
            </a:extLst>
          </p:cNvPr>
          <p:cNvSpPr txBox="1"/>
          <p:nvPr/>
        </p:nvSpPr>
        <p:spPr>
          <a:xfrm>
            <a:off x="2837793" y="517524"/>
            <a:ext cx="139051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Схема на примере </a:t>
            </a:r>
            <a:r>
              <a:rPr lang="en-US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Payments.py</a:t>
            </a:r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2BED87AA-E414-4E7D-8EE5-C4B96F22F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5042" y="710008"/>
            <a:ext cx="1670449" cy="524301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A11A4A4-F1D1-427F-98EB-6BF8B051E9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2" b="42280"/>
          <a:stretch/>
        </p:blipFill>
        <p:spPr>
          <a:xfrm>
            <a:off x="193936" y="1938981"/>
            <a:ext cx="12348583" cy="805845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D179AFE-BAE5-4061-A8C0-37B780688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659" y="381333"/>
            <a:ext cx="1390008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1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04;p13">
            <a:extLst>
              <a:ext uri="{FF2B5EF4-FFF2-40B4-BE49-F238E27FC236}">
                <a16:creationId xmlns:a16="http://schemas.microsoft.com/office/drawing/2014/main" id="{56F351BF-E1E1-D6C6-5DDA-EAD7F00430BD}"/>
              </a:ext>
            </a:extLst>
          </p:cNvPr>
          <p:cNvSpPr txBox="1">
            <a:spLocks/>
          </p:cNvSpPr>
          <p:nvPr/>
        </p:nvSpPr>
        <p:spPr>
          <a:xfrm>
            <a:off x="802068" y="3314799"/>
            <a:ext cx="5189220" cy="272321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6000" dirty="0"/>
              <a:t>Результаты работы</a:t>
            </a:r>
            <a:endParaRPr lang="en-US" sz="6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915F90-D325-49B9-BD1E-924BD628A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3599" y="771621"/>
            <a:ext cx="1670449" cy="47740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6485E0-8DC0-4035-9447-B3280A7F0B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59" y="381333"/>
            <a:ext cx="1390008" cy="1341236"/>
          </a:xfrm>
          <a:prstGeom prst="rect">
            <a:avLst/>
          </a:prstGeom>
        </p:spPr>
      </p:pic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2F60B66A-B386-468D-B899-2F67BD1B658E}"/>
              </a:ext>
            </a:extLst>
          </p:cNvPr>
          <p:cNvGrpSpPr/>
          <p:nvPr/>
        </p:nvGrpSpPr>
        <p:grpSpPr>
          <a:xfrm>
            <a:off x="1167662" y="882869"/>
            <a:ext cx="21045951" cy="10641724"/>
            <a:chOff x="1167662" y="882869"/>
            <a:chExt cx="21045951" cy="10641724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BE1FB01F-9043-4D03-849B-FA47EAC2F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9173" y="1374557"/>
              <a:ext cx="13400688" cy="7537886"/>
            </a:xfrm>
            <a:prstGeom prst="rect">
              <a:avLst/>
            </a:prstGeom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9102D9E0-B35E-4C6E-96D1-5D845F75C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67662" y="882869"/>
              <a:ext cx="21045951" cy="106417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490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915F90-D325-49B9-BD1E-924BD628A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3599" y="771621"/>
            <a:ext cx="1670449" cy="47740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F507AEE-FFE6-449B-9A75-86F6D59C43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174" y="1381811"/>
            <a:ext cx="13400688" cy="7537887"/>
          </a:xfrm>
          <a:prstGeom prst="rect">
            <a:avLst/>
          </a:prstGeom>
        </p:spPr>
      </p:pic>
      <p:sp>
        <p:nvSpPr>
          <p:cNvPr id="5" name="Google Shape;204;p13">
            <a:extLst>
              <a:ext uri="{FF2B5EF4-FFF2-40B4-BE49-F238E27FC236}">
                <a16:creationId xmlns:a16="http://schemas.microsoft.com/office/drawing/2014/main" id="{56F351BF-E1E1-D6C6-5DDA-EAD7F00430BD}"/>
              </a:ext>
            </a:extLst>
          </p:cNvPr>
          <p:cNvSpPr txBox="1">
            <a:spLocks/>
          </p:cNvSpPr>
          <p:nvPr/>
        </p:nvSpPr>
        <p:spPr>
          <a:xfrm>
            <a:off x="802068" y="3314799"/>
            <a:ext cx="5189220" cy="2723212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6000" dirty="0"/>
              <a:t>Результаты работы</a:t>
            </a:r>
            <a:endParaRPr lang="en-US" sz="6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ADCA119-69FA-4C7E-BF2B-75668FD4F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659" y="381333"/>
            <a:ext cx="1390008" cy="134123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D962F88-C516-48C5-930C-BBAE00C9EA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7662" y="882869"/>
            <a:ext cx="21045951" cy="1064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0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descr="e7d195523061f1c0cef09ac28eaae964ec9988a5cce77c8b8C1E4685C6E6B40CD7615480512384A61EE159C6FE0045D14B61E85D0A95589D558B81FFC809322ACC20DC2254D928200A3EA0841B8B181401EC87BC981B1815DADB6418FBC2551CC9D332DE5664B3940F63757AB6A4C024650771445E27B83B02EDEEA8340516921653AAE451D04756">
            <a:extLst>
              <a:ext uri="{FF2B5EF4-FFF2-40B4-BE49-F238E27FC236}">
                <a16:creationId xmlns:a16="http://schemas.microsoft.com/office/drawing/2014/main" id="{E5BE21C0-1736-AA35-002F-4C350C0C3ABE}"/>
              </a:ext>
            </a:extLst>
          </p:cNvPr>
          <p:cNvSpPr txBox="1"/>
          <p:nvPr/>
        </p:nvSpPr>
        <p:spPr>
          <a:xfrm flipH="1">
            <a:off x="3169920" y="3688894"/>
            <a:ext cx="119481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ru-RU" altLang="zh-CN" sz="88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Permanent Marker" panose="02000000000000000000" pitchFamily="2" charset="0"/>
                <a:cs typeface="Fredoka" pitchFamily="2" charset="-79"/>
              </a:rPr>
              <a:t>Спасибо за внимание</a:t>
            </a:r>
            <a:endParaRPr lang="en-US" altLang="zh-CN" sz="413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ermanent Marker" panose="02000000000000000000" pitchFamily="2" charset="0"/>
              <a:cs typeface="Fredoka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480CC-0523-A246-6346-CDE299CE7330}"/>
              </a:ext>
            </a:extLst>
          </p:cNvPr>
          <p:cNvSpPr txBox="1"/>
          <p:nvPr/>
        </p:nvSpPr>
        <p:spPr>
          <a:xfrm>
            <a:off x="5248655" y="5804505"/>
            <a:ext cx="7790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1">
                    <a:lumMod val="85000"/>
                  </a:schemeClr>
                </a:solidFill>
                <a:cs typeface="K2D ExtraLight" panose="00000300000000000000" pitchFamily="2" charset="-34"/>
              </a:rPr>
              <a:t>Задавайте вопросы</a:t>
            </a:r>
            <a:endParaRPr lang="en-US" sz="2800" dirty="0">
              <a:solidFill>
                <a:schemeClr val="bg1">
                  <a:lumMod val="85000"/>
                </a:schemeClr>
              </a:solidFill>
              <a:cs typeface="K2D ExtraLight" panose="00000300000000000000" pitchFamily="2" charset="-34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379361-3C61-4DAF-83BD-7E2D246ED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1922" y="779996"/>
            <a:ext cx="1670449" cy="524301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2329DFE-884F-4AC3-BEF9-62648DEF417F}"/>
              </a:ext>
            </a:extLst>
          </p:cNvPr>
          <p:cNvSpPr/>
          <p:nvPr/>
        </p:nvSpPr>
        <p:spPr>
          <a:xfrm>
            <a:off x="2131609" y="383741"/>
            <a:ext cx="1456266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Garamond" panose="02020404030301010803" pitchFamily="18" charset="0"/>
              </a:rPr>
              <a:t>ЧОУ ВО «САНКТ–ПЕТЕРБУРГСКИЙ УНИВЕРСИТЕТ</a:t>
            </a:r>
          </a:p>
          <a:p>
            <a:pPr algn="ctr"/>
            <a:r>
              <a:rPr lang="ru-RU" dirty="0">
                <a:latin typeface="Garamond" panose="02020404030301010803" pitchFamily="18" charset="0"/>
              </a:rPr>
              <a:t>ТЕХНОЛОГИЙ УПРАВЛЕНИЯ И ЭКОНОМИКИ»</a:t>
            </a:r>
          </a:p>
          <a:p>
            <a:pPr algn="ctr"/>
            <a:r>
              <a:rPr lang="ru-RU" dirty="0">
                <a:latin typeface="Garamond" panose="02020404030301010803" pitchFamily="18" charset="0"/>
              </a:rPr>
              <a:t>ПРОГРАММЫ ВЫСШЕГО ПРОФЕССИОНАЛЬНОГО ОБРАЗОВАНИЯ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D0542F5-A2EA-4130-82A0-16FD94C96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59" y="381333"/>
            <a:ext cx="1390008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2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 descr="e7d195523061f1c0cef09ac28eaae964ec9988a5cce77c8b8C1E4685C6E6B40CD7615480512384A61EE159C6FE0045D14B61E85D0A95589D558B81FFC809322ACC20DC2254D928200A3EA0841B8B181401EC87BC981B1815DADB6418FBC2551CC9D332DE5664B3940F63757AB6A4C024650771445E27B83B02EDEEA8340516921653AAE451D04756">
            <a:extLst>
              <a:ext uri="{FF2B5EF4-FFF2-40B4-BE49-F238E27FC236}">
                <a16:creationId xmlns:a16="http://schemas.microsoft.com/office/drawing/2014/main" id="{E5BE21C0-1736-AA35-002F-4C350C0C3ABE}"/>
              </a:ext>
            </a:extLst>
          </p:cNvPr>
          <p:cNvSpPr txBox="1"/>
          <p:nvPr/>
        </p:nvSpPr>
        <p:spPr>
          <a:xfrm flipH="1">
            <a:off x="1862667" y="3850838"/>
            <a:ext cx="1456266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ru-RU" sz="5400" dirty="0">
                <a:latin typeface="Garamond" panose="02020404030301010803" pitchFamily="18" charset="0"/>
              </a:rPr>
              <a:t>«Разработка автоматизированной информационной системы обработки данных (на примере ООО «Север–Рыба»)»</a:t>
            </a:r>
            <a:endParaRPr lang="en-US" altLang="zh-CN" sz="199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ermanent Marker" panose="02000000000000000000" pitchFamily="2" charset="0"/>
              <a:cs typeface="Fredoka" pitchFamily="2" charset="-79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966E68A-3023-42E4-B73B-AEFDDBF6F766}"/>
              </a:ext>
            </a:extLst>
          </p:cNvPr>
          <p:cNvSpPr/>
          <p:nvPr/>
        </p:nvSpPr>
        <p:spPr>
          <a:xfrm>
            <a:off x="16176812" y="578224"/>
            <a:ext cx="1653988" cy="5109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1A112D5-ACEB-4AD1-A2B6-C3A55D9DE8E0}"/>
              </a:ext>
            </a:extLst>
          </p:cNvPr>
          <p:cNvSpPr/>
          <p:nvPr/>
        </p:nvSpPr>
        <p:spPr>
          <a:xfrm>
            <a:off x="2131609" y="383741"/>
            <a:ext cx="1456266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Garamond" panose="02020404030301010803" pitchFamily="18" charset="0"/>
              </a:rPr>
              <a:t>ЧОУ ВО «САНКТ–ПЕТЕРБУРГСКИЙ УНИВЕРСИТЕТ</a:t>
            </a:r>
          </a:p>
          <a:p>
            <a:pPr algn="ctr"/>
            <a:r>
              <a:rPr lang="ru-RU" dirty="0">
                <a:latin typeface="Garamond" panose="02020404030301010803" pitchFamily="18" charset="0"/>
              </a:rPr>
              <a:t>ТЕХНОЛОГИЙ УПРАВЛЕНИЯ И ЭКОНОМИКИ»</a:t>
            </a:r>
          </a:p>
          <a:p>
            <a:pPr algn="ctr"/>
            <a:r>
              <a:rPr lang="ru-RU" dirty="0">
                <a:latin typeface="Garamond" panose="02020404030301010803" pitchFamily="18" charset="0"/>
              </a:rPr>
              <a:t>ПРОГРАММЫ ВЫСШЕГО ПРОФЕССИОНАЛЬНОГО ОБРАЗОВАНИЯ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F076E9-6600-49F1-AE7C-F4DED8579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59" y="381333"/>
            <a:ext cx="1390008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2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4;p13">
            <a:extLst>
              <a:ext uri="{FF2B5EF4-FFF2-40B4-BE49-F238E27FC236}">
                <a16:creationId xmlns:a16="http://schemas.microsoft.com/office/drawing/2014/main" id="{22AA9254-94EA-54F2-DB83-FDCCFDBB46DA}"/>
              </a:ext>
            </a:extLst>
          </p:cNvPr>
          <p:cNvSpPr txBox="1">
            <a:spLocks/>
          </p:cNvSpPr>
          <p:nvPr/>
        </p:nvSpPr>
        <p:spPr>
          <a:xfrm>
            <a:off x="6551855" y="436845"/>
            <a:ext cx="5184290" cy="110302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7200" dirty="0">
                <a:solidFill>
                  <a:schemeClr val="tx1">
                    <a:lumMod val="85000"/>
                    <a:lumOff val="15000"/>
                  </a:schemeClr>
                </a:solidFill>
                <a:cs typeface="K2D ExtraBold" panose="00000900000000000000" pitchFamily="2" charset="-34"/>
              </a:rPr>
              <a:t>Содержание</a:t>
            </a:r>
            <a:r>
              <a:rPr lang="en-US" sz="7200" dirty="0">
                <a:solidFill>
                  <a:schemeClr val="tx1">
                    <a:lumMod val="85000"/>
                    <a:lumOff val="15000"/>
                  </a:schemeClr>
                </a:solidFill>
                <a:cs typeface="K2D ExtraBold" panose="00000900000000000000" pitchFamily="2" charset="-34"/>
              </a:rPr>
              <a:t>: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A2AE0CA-9AF1-418F-89F1-06E3DCAC5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9754" y="726208"/>
            <a:ext cx="1664352" cy="524301"/>
          </a:xfrm>
          <a:prstGeom prst="rect">
            <a:avLst/>
          </a:prstGeom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DAB92223-F2B8-437C-B2A2-C9A7A2DF7E3E}"/>
              </a:ext>
            </a:extLst>
          </p:cNvPr>
          <p:cNvGrpSpPr/>
          <p:nvPr/>
        </p:nvGrpSpPr>
        <p:grpSpPr>
          <a:xfrm>
            <a:off x="1715044" y="2572759"/>
            <a:ext cx="10021101" cy="5994922"/>
            <a:chOff x="4669471" y="2394308"/>
            <a:chExt cx="10021101" cy="599492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F2E0BD-F92F-6139-6420-AFF9BAD66E7C}"/>
                </a:ext>
              </a:extLst>
            </p:cNvPr>
            <p:cNvSpPr txBox="1"/>
            <p:nvPr/>
          </p:nvSpPr>
          <p:spPr>
            <a:xfrm>
              <a:off x="4669472" y="2394308"/>
              <a:ext cx="1002109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+mj-lt"/>
                </a:rPr>
                <a:t>1. </a:t>
              </a:r>
              <a:r>
                <a:rPr lang="ru-RU" sz="4400" dirty="0">
                  <a:latin typeface="+mj-lt"/>
                </a:rPr>
                <a:t>Цель, задачи проекта</a:t>
              </a:r>
              <a:endParaRPr lang="en-US" sz="4400" dirty="0">
                <a:latin typeface="+mj-lt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B8E6FC-BA5B-34FE-E008-2D6C0074BDAD}"/>
                </a:ext>
              </a:extLst>
            </p:cNvPr>
            <p:cNvSpPr txBox="1"/>
            <p:nvPr/>
          </p:nvSpPr>
          <p:spPr>
            <a:xfrm>
              <a:off x="4669471" y="3176934"/>
              <a:ext cx="100210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+mj-lt"/>
                </a:rPr>
                <a:t>2. </a:t>
              </a:r>
              <a:r>
                <a:rPr lang="ru-RU" sz="4400" dirty="0">
                  <a:latin typeface="+mj-lt"/>
                </a:rPr>
                <a:t>О компании ООО «Север-Рыба» </a:t>
              </a:r>
              <a:endParaRPr lang="en-US" sz="4400" dirty="0">
                <a:latin typeface="+mj-l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513250F-255C-12F7-DB9C-3595B22EF86D}"/>
                </a:ext>
              </a:extLst>
            </p:cNvPr>
            <p:cNvSpPr txBox="1"/>
            <p:nvPr/>
          </p:nvSpPr>
          <p:spPr>
            <a:xfrm>
              <a:off x="4669472" y="3946375"/>
              <a:ext cx="100211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+mj-lt"/>
                </a:rPr>
                <a:t>3. </a:t>
              </a:r>
              <a:r>
                <a:rPr lang="ru-RU" sz="4400" dirty="0">
                  <a:latin typeface="+mj-lt"/>
                </a:rPr>
                <a:t>Проблемы и обоснование</a:t>
              </a:r>
              <a:endParaRPr lang="en-US" sz="4400" dirty="0">
                <a:latin typeface="+mj-lt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D4BCAC-3DD2-9063-0F99-DACEE085AC1A}"/>
                </a:ext>
              </a:extLst>
            </p:cNvPr>
            <p:cNvSpPr txBox="1"/>
            <p:nvPr/>
          </p:nvSpPr>
          <p:spPr>
            <a:xfrm>
              <a:off x="4669472" y="4656817"/>
              <a:ext cx="1002110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+mj-lt"/>
                </a:rPr>
                <a:t>4. </a:t>
              </a:r>
              <a:r>
                <a:rPr lang="ru-RU" sz="4400" dirty="0">
                  <a:latin typeface="+mj-lt"/>
                </a:rPr>
                <a:t>Технологический стек</a:t>
              </a:r>
              <a:endParaRPr lang="en-US" sz="4400" dirty="0">
                <a:latin typeface="+mj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9E0F88-7C21-9D2E-5228-B2C5214D2569}"/>
                </a:ext>
              </a:extLst>
            </p:cNvPr>
            <p:cNvSpPr txBox="1"/>
            <p:nvPr/>
          </p:nvSpPr>
          <p:spPr>
            <a:xfrm>
              <a:off x="4669471" y="5426258"/>
              <a:ext cx="100210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>
                  <a:latin typeface="+mj-lt"/>
                </a:rPr>
                <a:t>5. </a:t>
              </a:r>
              <a:r>
                <a:rPr lang="ru-RU" sz="4400" dirty="0">
                  <a:latin typeface="+mj-lt"/>
                </a:rPr>
                <a:t>Архитектура системы</a:t>
              </a:r>
              <a:r>
                <a:rPr lang="en-US" sz="4400" dirty="0">
                  <a:latin typeface="+mj-lt"/>
                </a:rPr>
                <a:t>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A1C3CD-DF8F-6225-9BD0-ABD360CDC792}"/>
                </a:ext>
              </a:extLst>
            </p:cNvPr>
            <p:cNvSpPr txBox="1"/>
            <p:nvPr/>
          </p:nvSpPr>
          <p:spPr>
            <a:xfrm>
              <a:off x="4669471" y="6138303"/>
              <a:ext cx="1002109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</a:rPr>
                <a:t>6. Основные модули системы</a:t>
              </a:r>
              <a:endPara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273541D-C28D-4748-9A58-53D330ACC1D5}"/>
                </a:ext>
              </a:extLst>
            </p:cNvPr>
            <p:cNvSpPr txBox="1"/>
            <p:nvPr/>
          </p:nvSpPr>
          <p:spPr>
            <a:xfrm>
              <a:off x="4669471" y="6850348"/>
              <a:ext cx="1002109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400" dirty="0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7. Структура </a:t>
              </a:r>
              <a:r>
                <a:rPr lang="ru-RU" sz="4400" dirty="0" err="1"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бекенда</a:t>
              </a:r>
              <a:endParaRPr lang="en-US" sz="4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2EBD89-692E-46B2-9C59-7433A5B59F25}"/>
                </a:ext>
              </a:extLst>
            </p:cNvPr>
            <p:cNvSpPr txBox="1"/>
            <p:nvPr/>
          </p:nvSpPr>
          <p:spPr>
            <a:xfrm>
              <a:off x="4669472" y="7619789"/>
              <a:ext cx="1002109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400" dirty="0">
                  <a:latin typeface="+mj-lt"/>
                </a:rPr>
                <a:t>8</a:t>
              </a:r>
              <a:r>
                <a:rPr lang="en-US" sz="4400" dirty="0">
                  <a:latin typeface="+mj-lt"/>
                </a:rPr>
                <a:t>. </a:t>
              </a:r>
              <a:r>
                <a:rPr lang="ru-RU" sz="4400" dirty="0">
                  <a:latin typeface="+mj-lt"/>
                </a:rPr>
                <a:t>Примеры кода и результаты работы</a:t>
              </a:r>
              <a:endParaRPr lang="en-US" sz="4400" dirty="0">
                <a:latin typeface="+mj-lt"/>
              </a:endParaRPr>
            </a:p>
          </p:txBody>
        </p:sp>
      </p:grp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1E9602E-0934-4917-A440-66A3CDA62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59" y="381333"/>
            <a:ext cx="1390008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1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90A488F-8F4B-86EC-AE3E-2C19F8D2734E}"/>
              </a:ext>
            </a:extLst>
          </p:cNvPr>
          <p:cNvGrpSpPr/>
          <p:nvPr/>
        </p:nvGrpSpPr>
        <p:grpSpPr>
          <a:xfrm>
            <a:off x="245255" y="3467832"/>
            <a:ext cx="5874063" cy="4571876"/>
            <a:chOff x="1783179" y="6781800"/>
            <a:chExt cx="4099461" cy="457187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3A802D2-2688-D7BF-5363-96829564118F}"/>
                </a:ext>
              </a:extLst>
            </p:cNvPr>
            <p:cNvSpPr txBox="1"/>
            <p:nvPr/>
          </p:nvSpPr>
          <p:spPr>
            <a:xfrm>
              <a:off x="1971773" y="6781800"/>
              <a:ext cx="3722272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2400"/>
                </a:spcBef>
                <a:buSzPct val="50000"/>
              </a:pPr>
              <a:r>
                <a:rPr lang="ru-RU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Главная цель</a:t>
              </a:r>
              <a:endParaRPr lang="es-E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4" name="Rectangle 3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  <a:extLst>
                <a:ext uri="{FF2B5EF4-FFF2-40B4-BE49-F238E27FC236}">
                  <a16:creationId xmlns:a16="http://schemas.microsoft.com/office/drawing/2014/main" id="{4E5D9724-0B19-B81D-D295-574F0B4EEBCC}"/>
                </a:ext>
              </a:extLst>
            </p:cNvPr>
            <p:cNvSpPr/>
            <p:nvPr/>
          </p:nvSpPr>
          <p:spPr>
            <a:xfrm>
              <a:off x="1783179" y="7450172"/>
              <a:ext cx="4099461" cy="39035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</a:pPr>
              <a:r>
                <a:rPr lang="ru-RU" altLang="zh-CN" sz="28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Комплексная автоматизация, создание единой информационной среды для управления бизнес-процессами компании «Север-Рыба»</a:t>
              </a:r>
              <a:endParaRPr lang="es-ES" altLang="zh-CN" sz="28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3918D04-CE1A-E2D6-9AD6-E602AE8397B6}"/>
              </a:ext>
            </a:extLst>
          </p:cNvPr>
          <p:cNvGrpSpPr/>
          <p:nvPr/>
        </p:nvGrpSpPr>
        <p:grpSpPr>
          <a:xfrm>
            <a:off x="6109708" y="3467832"/>
            <a:ext cx="6095574" cy="4988314"/>
            <a:chOff x="1783179" y="6781800"/>
            <a:chExt cx="4305986" cy="408469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4F28FA-35B3-644F-B9E5-206135A67A23}"/>
                </a:ext>
              </a:extLst>
            </p:cNvPr>
            <p:cNvSpPr txBox="1"/>
            <p:nvPr/>
          </p:nvSpPr>
          <p:spPr>
            <a:xfrm>
              <a:off x="1971773" y="6781800"/>
              <a:ext cx="3722272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2400"/>
                </a:spcBef>
                <a:buSzPct val="50000"/>
              </a:pPr>
              <a:r>
                <a:rPr lang="ru-RU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Стратегические задачи</a:t>
              </a:r>
              <a:endParaRPr lang="es-E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" name="Rectangle 6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  <a:extLst>
                <a:ext uri="{FF2B5EF4-FFF2-40B4-BE49-F238E27FC236}">
                  <a16:creationId xmlns:a16="http://schemas.microsoft.com/office/drawing/2014/main" id="{58A0A3D0-1ECC-3DC0-7EF3-287831E5C194}"/>
                </a:ext>
              </a:extLst>
            </p:cNvPr>
            <p:cNvSpPr/>
            <p:nvPr/>
          </p:nvSpPr>
          <p:spPr>
            <a:xfrm>
              <a:off x="1783179" y="7450172"/>
              <a:ext cx="4305986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</a:pPr>
              <a:r>
                <a:rPr lang="ru-RU" altLang="zh-CN" sz="28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 Автоматизация складского учета и контроля запасов</a:t>
              </a:r>
            </a:p>
            <a:p>
              <a:pPr algn="ctr">
                <a:lnSpc>
                  <a:spcPct val="150000"/>
                </a:lnSpc>
                <a:spcBef>
                  <a:spcPts val="1200"/>
                </a:spcBef>
              </a:pPr>
              <a:r>
                <a:rPr lang="ru-RU" altLang="zh-CN" sz="28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Сокращение времени на формирование документов на 75% </a:t>
              </a:r>
            </a:p>
            <a:p>
              <a:pPr algn="ctr">
                <a:lnSpc>
                  <a:spcPct val="150000"/>
                </a:lnSpc>
                <a:spcBef>
                  <a:spcPts val="1200"/>
                </a:spcBef>
              </a:pPr>
              <a:r>
                <a:rPr lang="ru-RU" altLang="zh-CN" sz="28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 Минимизация ошибок в учетных операциях до 0.5%</a:t>
              </a:r>
              <a:endParaRPr lang="es-ES" altLang="zh-CN" sz="28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EB2A977-59AF-EF40-D22F-72108AB1ACBA}"/>
              </a:ext>
            </a:extLst>
          </p:cNvPr>
          <p:cNvGrpSpPr/>
          <p:nvPr/>
        </p:nvGrpSpPr>
        <p:grpSpPr>
          <a:xfrm>
            <a:off x="12057956" y="3467832"/>
            <a:ext cx="6095573" cy="3433103"/>
            <a:chOff x="1783179" y="6781800"/>
            <a:chExt cx="4099461" cy="343310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7D01736-F6A9-7320-0268-A9D05925AF70}"/>
                </a:ext>
              </a:extLst>
            </p:cNvPr>
            <p:cNvSpPr txBox="1"/>
            <p:nvPr/>
          </p:nvSpPr>
          <p:spPr>
            <a:xfrm>
              <a:off x="1971773" y="6781800"/>
              <a:ext cx="3722272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2400"/>
                </a:spcBef>
                <a:buSzPct val="50000"/>
              </a:pPr>
              <a:r>
                <a:rPr lang="ru-RU" altLang="zh-CN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Операционные задачи</a:t>
              </a:r>
              <a:endParaRPr lang="es-E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0" name="Rectangle 9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  <a:extLst>
                <a:ext uri="{FF2B5EF4-FFF2-40B4-BE49-F238E27FC236}">
                  <a16:creationId xmlns:a16="http://schemas.microsoft.com/office/drawing/2014/main" id="{D8061016-726D-624A-D5EA-791B1E38EDE5}"/>
                </a:ext>
              </a:extLst>
            </p:cNvPr>
            <p:cNvSpPr/>
            <p:nvPr/>
          </p:nvSpPr>
          <p:spPr>
            <a:xfrm>
              <a:off x="1783179" y="7450172"/>
              <a:ext cx="4099461" cy="27647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1200"/>
                </a:spcBef>
              </a:pPr>
              <a:r>
                <a:rPr lang="ru-RU" altLang="zh-CN" sz="28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Создание централизованной базы данных товаров и контрагентов </a:t>
              </a:r>
            </a:p>
            <a:p>
              <a:pPr algn="ctr">
                <a:lnSpc>
                  <a:spcPct val="150000"/>
                </a:lnSpc>
                <a:spcBef>
                  <a:spcPts val="1200"/>
                </a:spcBef>
              </a:pPr>
              <a:r>
                <a:rPr lang="ru-RU" altLang="zh-CN" sz="28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Разграничение прав доступа к информации для сотрудников </a:t>
              </a:r>
            </a:p>
          </p:txBody>
        </p:sp>
      </p:grp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9BD3641-D2D9-489B-99E4-40D13C1B2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0777" y="713998"/>
            <a:ext cx="1664352" cy="524301"/>
          </a:xfrm>
          <a:prstGeom prst="rect">
            <a:avLst/>
          </a:prstGeom>
        </p:spPr>
      </p:pic>
      <p:sp>
        <p:nvSpPr>
          <p:cNvPr id="14" name="Google Shape;204;p13">
            <a:extLst>
              <a:ext uri="{FF2B5EF4-FFF2-40B4-BE49-F238E27FC236}">
                <a16:creationId xmlns:a16="http://schemas.microsoft.com/office/drawing/2014/main" id="{813DAA2A-D5C8-4F70-842B-3D37EC520F79}"/>
              </a:ext>
            </a:extLst>
          </p:cNvPr>
          <p:cNvSpPr txBox="1">
            <a:spLocks/>
          </p:cNvSpPr>
          <p:nvPr/>
        </p:nvSpPr>
        <p:spPr>
          <a:xfrm>
            <a:off x="5333600" y="436846"/>
            <a:ext cx="7647790" cy="1103025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Цель, задачи проекта</a:t>
            </a:r>
            <a:endParaRPr lang="en-US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C9F2113-C485-4F96-A6A4-436D8BBD7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59" y="381333"/>
            <a:ext cx="1390008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9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8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20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889F023-5CCD-6905-CF92-8B77683EA59B}"/>
              </a:ext>
            </a:extLst>
          </p:cNvPr>
          <p:cNvCxnSpPr>
            <a:cxnSpLocks/>
          </p:cNvCxnSpPr>
          <p:nvPr/>
        </p:nvCxnSpPr>
        <p:spPr>
          <a:xfrm flipV="1">
            <a:off x="3375716" y="4357379"/>
            <a:ext cx="0" cy="1350718"/>
          </a:xfrm>
          <a:prstGeom prst="line">
            <a:avLst/>
          </a:prstGeom>
          <a:ln w="127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10306A2-DE4F-2289-09F7-936266C3FA7B}"/>
              </a:ext>
            </a:extLst>
          </p:cNvPr>
          <p:cNvCxnSpPr>
            <a:cxnSpLocks/>
          </p:cNvCxnSpPr>
          <p:nvPr/>
        </p:nvCxnSpPr>
        <p:spPr>
          <a:xfrm>
            <a:off x="6259858" y="6210300"/>
            <a:ext cx="1" cy="1454524"/>
          </a:xfrm>
          <a:prstGeom prst="line">
            <a:avLst/>
          </a:prstGeom>
          <a:ln w="127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87E1BD-4090-722B-6E1A-E08CA566833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2028142" y="6210300"/>
            <a:ext cx="0" cy="1356346"/>
          </a:xfrm>
          <a:prstGeom prst="line">
            <a:avLst/>
          </a:prstGeom>
          <a:ln w="127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A564A2-E1B6-67CE-80D0-E188FC728E6A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9144000" y="3937722"/>
            <a:ext cx="8673" cy="1770376"/>
          </a:xfrm>
          <a:prstGeom prst="line">
            <a:avLst/>
          </a:prstGeom>
          <a:ln w="127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DF95FB-1545-BEAB-727E-E151FD89E1D7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14912284" y="3934752"/>
            <a:ext cx="0" cy="1773346"/>
          </a:xfrm>
          <a:prstGeom prst="line">
            <a:avLst/>
          </a:prstGeom>
          <a:ln w="127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8">
            <a:extLst>
              <a:ext uri="{FF2B5EF4-FFF2-40B4-BE49-F238E27FC236}">
                <a16:creationId xmlns:a16="http://schemas.microsoft.com/office/drawing/2014/main" id="{249E3429-C84F-8DCC-E27F-D9AAA0B304B0}"/>
              </a:ext>
            </a:extLst>
          </p:cNvPr>
          <p:cNvSpPr/>
          <p:nvPr/>
        </p:nvSpPr>
        <p:spPr>
          <a:xfrm>
            <a:off x="427334" y="2440456"/>
            <a:ext cx="6124436" cy="1865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ru-RU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Основание компании</a:t>
            </a:r>
            <a:r>
              <a:rPr lang="es-E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ru-RU" altLang="zh-CN" sz="18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Компания ООО "Север-Рыба" зарегистрирована в Череповце как предприятие по переработке и упаковке морепродуктов</a:t>
            </a:r>
            <a:endParaRPr lang="es-ES" altLang="zh-CN" sz="1800" dirty="0">
              <a:solidFill>
                <a:schemeClr val="bg1">
                  <a:lumMod val="65000"/>
                </a:scheme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05852441-9847-62DA-6640-DC558F9989B6}"/>
              </a:ext>
            </a:extLst>
          </p:cNvPr>
          <p:cNvSpPr/>
          <p:nvPr/>
        </p:nvSpPr>
        <p:spPr>
          <a:xfrm>
            <a:off x="5956917" y="2487966"/>
            <a:ext cx="6391511" cy="1449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ru-RU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Региональная экспансия</a:t>
            </a:r>
            <a:r>
              <a:rPr lang="es-E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ru-RU" altLang="zh-CN" sz="18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Начало активных поставок продукции в соседние регионы. Расширение ассортимента до 30 наименований. </a:t>
            </a:r>
            <a:endParaRPr lang="es-ES" altLang="zh-CN" sz="1800" dirty="0">
              <a:solidFill>
                <a:schemeClr val="bg1">
                  <a:lumMod val="65000"/>
                </a:scheme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82102C-0091-D77D-9702-E3F48BDF0C0F}"/>
              </a:ext>
            </a:extLst>
          </p:cNvPr>
          <p:cNvSpPr/>
          <p:nvPr/>
        </p:nvSpPr>
        <p:spPr>
          <a:xfrm>
            <a:off x="3820513" y="7566646"/>
            <a:ext cx="487868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ru-RU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Расширение ассортимента</a:t>
            </a:r>
          </a:p>
          <a:p>
            <a:pPr algn="ctr">
              <a:spcBef>
                <a:spcPts val="1200"/>
              </a:spcBef>
            </a:pPr>
            <a:r>
              <a:rPr lang="ru-RU" altLang="zh-CN" sz="18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Запуск линии по производству копченой рыбной продукции. Увеличение объемов производства до 12 тонн продукции в месяц.</a:t>
            </a:r>
            <a:endParaRPr lang="es-ES" altLang="zh-CN" sz="1800" dirty="0">
              <a:solidFill>
                <a:schemeClr val="bg1">
                  <a:lumMod val="65000"/>
                </a:scheme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E5994A73-14E0-E767-11DF-315C4F1CD721}"/>
              </a:ext>
            </a:extLst>
          </p:cNvPr>
          <p:cNvSpPr/>
          <p:nvPr/>
        </p:nvSpPr>
        <p:spPr>
          <a:xfrm>
            <a:off x="8973640" y="7566646"/>
            <a:ext cx="610900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ru-RU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Преодоление логистических вызовов</a:t>
            </a:r>
          </a:p>
          <a:p>
            <a:pPr algn="ctr">
              <a:spcBef>
                <a:spcPts val="1200"/>
              </a:spcBef>
            </a:pPr>
            <a:r>
              <a:rPr lang="ru-RU" altLang="zh-CN" sz="18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Успешная перестройка цепочек поставок в условиях меняющегося рынка. Увеличение доли на региональном рынке рыбной продукции.</a:t>
            </a:r>
            <a:endParaRPr lang="es-ES" altLang="zh-CN" sz="1800" dirty="0">
              <a:solidFill>
                <a:schemeClr val="bg1">
                  <a:lumMod val="65000"/>
                </a:scheme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EDD2A6BB-72D1-1EE9-FF56-A733475FC671}"/>
              </a:ext>
            </a:extLst>
          </p:cNvPr>
          <p:cNvSpPr/>
          <p:nvPr/>
        </p:nvSpPr>
        <p:spPr>
          <a:xfrm>
            <a:off x="12244320" y="2484996"/>
            <a:ext cx="5335927" cy="1449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ru-RU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Текущее положение</a:t>
            </a:r>
            <a:r>
              <a:rPr lang="es-ES" altLang="zh-CN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</a:p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ru-RU" altLang="zh-CN" sz="18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ООО "Север-Рыба" - одно из ведущих предприятий рыбоперерабатывающей отрасли региона</a:t>
            </a:r>
            <a:endParaRPr lang="es-ES" altLang="zh-CN" sz="1800" dirty="0">
              <a:solidFill>
                <a:schemeClr val="bg1">
                  <a:lumMod val="65000"/>
                </a:scheme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B40B94-00E1-7E25-81B5-E30F209FBD7A}"/>
              </a:ext>
            </a:extLst>
          </p:cNvPr>
          <p:cNvGrpSpPr/>
          <p:nvPr/>
        </p:nvGrpSpPr>
        <p:grpSpPr>
          <a:xfrm>
            <a:off x="1866900" y="5566627"/>
            <a:ext cx="3017632" cy="790771"/>
            <a:chOff x="1866900" y="5566627"/>
            <a:chExt cx="3017632" cy="790771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C8318F09-E494-C60A-A966-230A02D34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6900" y="5566627"/>
              <a:ext cx="3017632" cy="790771"/>
            </a:xfrm>
            <a:custGeom>
              <a:avLst/>
              <a:gdLst>
                <a:gd name="T0" fmla="*/ 2391 w 2614"/>
                <a:gd name="T1" fmla="*/ 0 h 685"/>
                <a:gd name="T2" fmla="*/ 0 w 2614"/>
                <a:gd name="T3" fmla="*/ 0 h 685"/>
                <a:gd name="T4" fmla="*/ 223 w 2614"/>
                <a:gd name="T5" fmla="*/ 350 h 685"/>
                <a:gd name="T6" fmla="*/ 0 w 2614"/>
                <a:gd name="T7" fmla="*/ 685 h 685"/>
                <a:gd name="T8" fmla="*/ 2391 w 2614"/>
                <a:gd name="T9" fmla="*/ 685 h 685"/>
                <a:gd name="T10" fmla="*/ 2614 w 2614"/>
                <a:gd name="T11" fmla="*/ 350 h 685"/>
                <a:gd name="T12" fmla="*/ 2391 w 2614"/>
                <a:gd name="T13" fmla="*/ 0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14" h="685">
                  <a:moveTo>
                    <a:pt x="2391" y="0"/>
                  </a:moveTo>
                  <a:lnTo>
                    <a:pt x="0" y="0"/>
                  </a:lnTo>
                  <a:lnTo>
                    <a:pt x="223" y="350"/>
                  </a:lnTo>
                  <a:lnTo>
                    <a:pt x="0" y="685"/>
                  </a:lnTo>
                  <a:lnTo>
                    <a:pt x="2391" y="685"/>
                  </a:lnTo>
                  <a:lnTo>
                    <a:pt x="2614" y="35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23A3223-AE41-75C9-C8D3-6D48B602E7AA}"/>
                </a:ext>
              </a:extLst>
            </p:cNvPr>
            <p:cNvSpPr txBox="1"/>
            <p:nvPr/>
          </p:nvSpPr>
          <p:spPr>
            <a:xfrm>
              <a:off x="2213666" y="5708097"/>
              <a:ext cx="2324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+mj-lt"/>
                </a:rPr>
                <a:t>201</a:t>
              </a:r>
              <a:r>
                <a:rPr lang="ru-RU" sz="3600" dirty="0">
                  <a:solidFill>
                    <a:schemeClr val="bg1"/>
                  </a:solidFill>
                  <a:latin typeface="+mj-lt"/>
                </a:rPr>
                <a:t>1</a:t>
              </a:r>
              <a:endParaRPr 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E53302-5C8A-1D61-16D7-E6EEFE2BEBC2}"/>
              </a:ext>
            </a:extLst>
          </p:cNvPr>
          <p:cNvGrpSpPr/>
          <p:nvPr/>
        </p:nvGrpSpPr>
        <p:grpSpPr>
          <a:xfrm>
            <a:off x="4751042" y="5566627"/>
            <a:ext cx="3017632" cy="790771"/>
            <a:chOff x="4751042" y="5566627"/>
            <a:chExt cx="3017632" cy="790771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BFA8C72-7B7A-8C03-C50E-29751BE09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1042" y="5566627"/>
              <a:ext cx="3017632" cy="790771"/>
            </a:xfrm>
            <a:custGeom>
              <a:avLst/>
              <a:gdLst>
                <a:gd name="T0" fmla="*/ 2391 w 2614"/>
                <a:gd name="T1" fmla="*/ 0 h 685"/>
                <a:gd name="T2" fmla="*/ 0 w 2614"/>
                <a:gd name="T3" fmla="*/ 0 h 685"/>
                <a:gd name="T4" fmla="*/ 223 w 2614"/>
                <a:gd name="T5" fmla="*/ 350 h 685"/>
                <a:gd name="T6" fmla="*/ 0 w 2614"/>
                <a:gd name="T7" fmla="*/ 685 h 685"/>
                <a:gd name="T8" fmla="*/ 2391 w 2614"/>
                <a:gd name="T9" fmla="*/ 685 h 685"/>
                <a:gd name="T10" fmla="*/ 2614 w 2614"/>
                <a:gd name="T11" fmla="*/ 350 h 685"/>
                <a:gd name="T12" fmla="*/ 2391 w 2614"/>
                <a:gd name="T13" fmla="*/ 0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14" h="685">
                  <a:moveTo>
                    <a:pt x="2391" y="0"/>
                  </a:moveTo>
                  <a:lnTo>
                    <a:pt x="0" y="0"/>
                  </a:lnTo>
                  <a:lnTo>
                    <a:pt x="223" y="350"/>
                  </a:lnTo>
                  <a:lnTo>
                    <a:pt x="0" y="685"/>
                  </a:lnTo>
                  <a:lnTo>
                    <a:pt x="2391" y="685"/>
                  </a:lnTo>
                  <a:lnTo>
                    <a:pt x="2614" y="35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7C92D9-5247-169B-20D2-81015A6F5BA1}"/>
                </a:ext>
              </a:extLst>
            </p:cNvPr>
            <p:cNvSpPr txBox="1"/>
            <p:nvPr/>
          </p:nvSpPr>
          <p:spPr>
            <a:xfrm>
              <a:off x="5097808" y="5708097"/>
              <a:ext cx="2324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+mj-lt"/>
                </a:rPr>
                <a:t>201</a:t>
              </a:r>
              <a:r>
                <a:rPr lang="ru-RU" sz="3600" dirty="0">
                  <a:solidFill>
                    <a:schemeClr val="bg1"/>
                  </a:solidFill>
                  <a:latin typeface="+mj-lt"/>
                </a:rPr>
                <a:t>3</a:t>
              </a:r>
              <a:endParaRPr 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AD9209-DD15-C27D-EF1A-2A3A410EA2C9}"/>
              </a:ext>
            </a:extLst>
          </p:cNvPr>
          <p:cNvGrpSpPr/>
          <p:nvPr/>
        </p:nvGrpSpPr>
        <p:grpSpPr>
          <a:xfrm>
            <a:off x="7635184" y="5566627"/>
            <a:ext cx="3017632" cy="790771"/>
            <a:chOff x="7635184" y="5566627"/>
            <a:chExt cx="3017632" cy="790771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E3368D29-92B1-A23E-7695-7F0C6E8F2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5184" y="5566627"/>
              <a:ext cx="3017632" cy="790771"/>
            </a:xfrm>
            <a:custGeom>
              <a:avLst/>
              <a:gdLst>
                <a:gd name="T0" fmla="*/ 2391 w 2614"/>
                <a:gd name="T1" fmla="*/ 0 h 685"/>
                <a:gd name="T2" fmla="*/ 0 w 2614"/>
                <a:gd name="T3" fmla="*/ 0 h 685"/>
                <a:gd name="T4" fmla="*/ 223 w 2614"/>
                <a:gd name="T5" fmla="*/ 350 h 685"/>
                <a:gd name="T6" fmla="*/ 0 w 2614"/>
                <a:gd name="T7" fmla="*/ 685 h 685"/>
                <a:gd name="T8" fmla="*/ 2391 w 2614"/>
                <a:gd name="T9" fmla="*/ 685 h 685"/>
                <a:gd name="T10" fmla="*/ 2614 w 2614"/>
                <a:gd name="T11" fmla="*/ 350 h 685"/>
                <a:gd name="T12" fmla="*/ 2391 w 2614"/>
                <a:gd name="T13" fmla="*/ 0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14" h="685">
                  <a:moveTo>
                    <a:pt x="2391" y="0"/>
                  </a:moveTo>
                  <a:lnTo>
                    <a:pt x="0" y="0"/>
                  </a:lnTo>
                  <a:lnTo>
                    <a:pt x="223" y="350"/>
                  </a:lnTo>
                  <a:lnTo>
                    <a:pt x="0" y="685"/>
                  </a:lnTo>
                  <a:lnTo>
                    <a:pt x="2391" y="685"/>
                  </a:lnTo>
                  <a:lnTo>
                    <a:pt x="2614" y="35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68A2CB6-43F9-C052-EBD0-113ABCF8283E}"/>
                </a:ext>
              </a:extLst>
            </p:cNvPr>
            <p:cNvSpPr txBox="1"/>
            <p:nvPr/>
          </p:nvSpPr>
          <p:spPr>
            <a:xfrm>
              <a:off x="7981950" y="5708097"/>
              <a:ext cx="2324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+mj-lt"/>
                </a:rPr>
                <a:t>20</a:t>
              </a:r>
              <a:r>
                <a:rPr lang="ru-RU" sz="3600" dirty="0">
                  <a:solidFill>
                    <a:schemeClr val="bg1"/>
                  </a:solidFill>
                  <a:latin typeface="+mj-lt"/>
                </a:rPr>
                <a:t>19</a:t>
              </a:r>
              <a:endParaRPr 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F1C3B5D-DA19-390B-249A-76F8FAF1A38E}"/>
              </a:ext>
            </a:extLst>
          </p:cNvPr>
          <p:cNvGrpSpPr/>
          <p:nvPr/>
        </p:nvGrpSpPr>
        <p:grpSpPr>
          <a:xfrm>
            <a:off x="10519326" y="5566627"/>
            <a:ext cx="3017632" cy="790771"/>
            <a:chOff x="10519326" y="5566627"/>
            <a:chExt cx="3017632" cy="790771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FE1F1452-7F7C-3AD9-5E86-F65C4A517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9326" y="5566627"/>
              <a:ext cx="3017632" cy="790771"/>
            </a:xfrm>
            <a:custGeom>
              <a:avLst/>
              <a:gdLst>
                <a:gd name="T0" fmla="*/ 2391 w 2614"/>
                <a:gd name="T1" fmla="*/ 0 h 685"/>
                <a:gd name="T2" fmla="*/ 0 w 2614"/>
                <a:gd name="T3" fmla="*/ 0 h 685"/>
                <a:gd name="T4" fmla="*/ 223 w 2614"/>
                <a:gd name="T5" fmla="*/ 350 h 685"/>
                <a:gd name="T6" fmla="*/ 0 w 2614"/>
                <a:gd name="T7" fmla="*/ 685 h 685"/>
                <a:gd name="T8" fmla="*/ 2391 w 2614"/>
                <a:gd name="T9" fmla="*/ 685 h 685"/>
                <a:gd name="T10" fmla="*/ 2614 w 2614"/>
                <a:gd name="T11" fmla="*/ 350 h 685"/>
                <a:gd name="T12" fmla="*/ 2391 w 2614"/>
                <a:gd name="T13" fmla="*/ 0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14" h="685">
                  <a:moveTo>
                    <a:pt x="2391" y="0"/>
                  </a:moveTo>
                  <a:lnTo>
                    <a:pt x="0" y="0"/>
                  </a:lnTo>
                  <a:lnTo>
                    <a:pt x="223" y="350"/>
                  </a:lnTo>
                  <a:lnTo>
                    <a:pt x="0" y="685"/>
                  </a:lnTo>
                  <a:lnTo>
                    <a:pt x="2391" y="685"/>
                  </a:lnTo>
                  <a:lnTo>
                    <a:pt x="2614" y="35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CCEDE4-0422-8621-B29B-A5E8ECA69901}"/>
                </a:ext>
              </a:extLst>
            </p:cNvPr>
            <p:cNvSpPr txBox="1"/>
            <p:nvPr/>
          </p:nvSpPr>
          <p:spPr>
            <a:xfrm>
              <a:off x="10866092" y="5708097"/>
              <a:ext cx="2324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>
                  <a:solidFill>
                    <a:schemeClr val="bg1"/>
                  </a:solidFill>
                  <a:latin typeface="+mj-lt"/>
                </a:rPr>
                <a:t>2021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C28B3-1C98-D658-9011-97EA0AE9CE30}"/>
              </a:ext>
            </a:extLst>
          </p:cNvPr>
          <p:cNvGrpSpPr/>
          <p:nvPr/>
        </p:nvGrpSpPr>
        <p:grpSpPr>
          <a:xfrm>
            <a:off x="13403468" y="5566627"/>
            <a:ext cx="3017632" cy="790771"/>
            <a:chOff x="13403468" y="5566627"/>
            <a:chExt cx="3017632" cy="790771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8C2D39CD-7578-2B81-13FE-F3DD602E2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03468" y="5566627"/>
              <a:ext cx="3017632" cy="790771"/>
            </a:xfrm>
            <a:custGeom>
              <a:avLst/>
              <a:gdLst>
                <a:gd name="T0" fmla="*/ 2391 w 2614"/>
                <a:gd name="T1" fmla="*/ 0 h 685"/>
                <a:gd name="T2" fmla="*/ 0 w 2614"/>
                <a:gd name="T3" fmla="*/ 0 h 685"/>
                <a:gd name="T4" fmla="*/ 223 w 2614"/>
                <a:gd name="T5" fmla="*/ 350 h 685"/>
                <a:gd name="T6" fmla="*/ 0 w 2614"/>
                <a:gd name="T7" fmla="*/ 685 h 685"/>
                <a:gd name="T8" fmla="*/ 2391 w 2614"/>
                <a:gd name="T9" fmla="*/ 685 h 685"/>
                <a:gd name="T10" fmla="*/ 2614 w 2614"/>
                <a:gd name="T11" fmla="*/ 350 h 685"/>
                <a:gd name="T12" fmla="*/ 2391 w 2614"/>
                <a:gd name="T13" fmla="*/ 0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14" h="685">
                  <a:moveTo>
                    <a:pt x="2391" y="0"/>
                  </a:moveTo>
                  <a:lnTo>
                    <a:pt x="0" y="0"/>
                  </a:lnTo>
                  <a:lnTo>
                    <a:pt x="223" y="350"/>
                  </a:lnTo>
                  <a:lnTo>
                    <a:pt x="0" y="685"/>
                  </a:lnTo>
                  <a:lnTo>
                    <a:pt x="2391" y="685"/>
                  </a:lnTo>
                  <a:lnTo>
                    <a:pt x="2614" y="350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3600">
                <a:latin typeface="+mj-lt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B30BE3B-7B66-6CAF-FF04-B33F74F41DEE}"/>
                </a:ext>
              </a:extLst>
            </p:cNvPr>
            <p:cNvSpPr txBox="1"/>
            <p:nvPr/>
          </p:nvSpPr>
          <p:spPr>
            <a:xfrm>
              <a:off x="13750234" y="5708097"/>
              <a:ext cx="2324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+mj-lt"/>
                </a:rPr>
                <a:t>202</a:t>
              </a:r>
              <a:r>
                <a:rPr lang="ru-RU" sz="3600" dirty="0">
                  <a:solidFill>
                    <a:schemeClr val="bg1"/>
                  </a:solidFill>
                  <a:latin typeface="+mj-lt"/>
                </a:rPr>
                <a:t>5</a:t>
              </a:r>
              <a:endParaRPr lang="en-US" sz="36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73BE6BC-F7B2-EDCB-AFBE-38D78DF35649}"/>
              </a:ext>
            </a:extLst>
          </p:cNvPr>
          <p:cNvSpPr txBox="1"/>
          <p:nvPr/>
        </p:nvSpPr>
        <p:spPr>
          <a:xfrm>
            <a:off x="3417488" y="340658"/>
            <a:ext cx="114703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О компании ООО «Север-Рыба»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12E2BFCF-AD71-4C77-AA2F-4BFEA6F72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7438" y="632078"/>
            <a:ext cx="1664352" cy="5243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86E2476B-CDC8-41EB-B277-2F9BA36B3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59" y="381333"/>
            <a:ext cx="1390008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4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"/>
                                      </p:iterate>
                                      <p:childTnLst>
                                        <p:set>
                                          <p:cBhvr>
                                            <p:cTn id="6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+#ppt_w*((1.5-1.5*$)^3-(1.5-1.5*$)^2)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  <p:animEffect filter="fade">
                                          <p:cBhvr>
                                            <p:cTn id="8" dur="75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268"/>
                                </p:stCondLst>
                                <p:childTnLst>
                                  <p:par>
                                    <p:cTn id="10" presetID="2" presetClass="entr" presetSubtype="8" fill="hold" nodeType="afterEffect" p14:presetBounceEnd="5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9000">
                                          <p:cBhvr additive="base">
                                            <p:cTn id="12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9000">
                                          <p:cBhvr additive="base">
                                            <p:cTn id="13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nodeType="withEffect" p14:presetBounceEnd="59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9000">
                                          <p:cBhvr additive="base">
                                            <p:cTn id="16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9000">
                                          <p:cBhvr additive="base">
                                            <p:cTn id="1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nodeType="withEffect" p14:presetBounceEnd="59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9000">
                                          <p:cBhvr additive="base">
                                            <p:cTn id="20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9000">
                                          <p:cBhvr additive="base">
                                            <p:cTn id="21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nodeType="withEffect" p14:presetBounceEnd="59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9000">
                                          <p:cBhvr additive="base">
                                            <p:cTn id="24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9000">
                                          <p:cBhvr additive="base">
                                            <p:cTn id="25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nodeType="withEffect" p14:presetBounceEnd="59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9000">
                                          <p:cBhvr additive="base">
                                            <p:cTn id="28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9000">
                                          <p:cBhvr additive="base">
                                            <p:cTn id="29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918"/>
                                </p:stCondLst>
                                <p:childTnLst>
                                  <p:par>
                                    <p:cTn id="3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418"/>
                                </p:stCondLst>
                                <p:childTnLst>
                                  <p:par>
                                    <p:cTn id="3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918"/>
                                </p:stCondLst>
                                <p:childTnLst>
                                  <p:par>
                                    <p:cTn id="4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418"/>
                                </p:stCondLst>
                                <p:childTnLst>
                                  <p:par>
                                    <p:cTn id="5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4918"/>
                                </p:stCondLst>
                                <p:childTnLst>
                                  <p:par>
                                    <p:cTn id="5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  <p:bldP spid="9" grpId="0"/>
          <p:bldP spid="10" grpId="0"/>
          <p:bldP spid="11" grpId="0"/>
          <p:bldP spid="2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"/>
                                      </p:iterate>
                                      <p:childTnLst>
                                        <p:set>
                                          <p:cBhvr>
                                            <p:cTn id="6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to="" calcmode="lin" valueType="num">
                                          <p:cBhvr>
                                            <p:cTn id="7" dur="75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 fmla="#ppt_x+#ppt_w*((1.5-1.5*$)^3-(1.5-1.5*$)^2)">
                                              <p:val>
                                                <p:str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1"/>
                                              </p:val>
                                            </p:tav>
                                          </p:tavLst>
                                        </p:anim>
                                        <p:animEffect filter="fade">
                                          <p:cBhvr>
                                            <p:cTn id="8" dur="750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1268"/>
                                </p:stCondLst>
                                <p:childTnLst>
                                  <p:par>
                                    <p:cTn id="1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25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4" presetID="2" presetClass="entr" presetSubtype="8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" dur="12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" presetClass="entr" presetSubtype="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125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2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8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2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918"/>
                                </p:stCondLst>
                                <p:childTnLst>
                                  <p:par>
                                    <p:cTn id="3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418"/>
                                </p:stCondLst>
                                <p:childTnLst>
                                  <p:par>
                                    <p:cTn id="38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3918"/>
                                </p:stCondLst>
                                <p:childTnLst>
                                  <p:par>
                                    <p:cTn id="4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8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418"/>
                                </p:stCondLst>
                                <p:childTnLst>
                                  <p:par>
                                    <p:cTn id="52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4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5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7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4918"/>
                                </p:stCondLst>
                                <p:childTnLst>
                                  <p:par>
                                    <p:cTn id="5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8" grpId="0"/>
          <p:bldP spid="9" grpId="0"/>
          <p:bldP spid="10" grpId="0"/>
          <p:bldP spid="11" grpId="0"/>
          <p:bldP spid="27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76697E-B2DD-466D-9EF4-A275400B5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0095" y="605184"/>
            <a:ext cx="1664352" cy="524301"/>
          </a:xfrm>
          <a:prstGeom prst="rect">
            <a:avLst/>
          </a:prstGeom>
        </p:spPr>
      </p:pic>
      <p:sp>
        <p:nvSpPr>
          <p:cNvPr id="8" name="Line 189">
            <a:extLst>
              <a:ext uri="{FF2B5EF4-FFF2-40B4-BE49-F238E27FC236}">
                <a16:creationId xmlns:a16="http://schemas.microsoft.com/office/drawing/2014/main" id="{A1068739-522A-49D3-AEC1-5F94538B594C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5061075" y="5950588"/>
            <a:ext cx="0" cy="0"/>
          </a:xfrm>
          <a:prstGeom prst="line">
            <a:avLst/>
          </a:prstGeom>
          <a:noFill/>
          <a:ln w="46038" cap="flat">
            <a:noFill/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9" name="Line 193">
            <a:extLst>
              <a:ext uri="{FF2B5EF4-FFF2-40B4-BE49-F238E27FC236}">
                <a16:creationId xmlns:a16="http://schemas.microsoft.com/office/drawing/2014/main" id="{50FD4CC4-77E6-4F4C-9AF6-54EA86051287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16611130" y="5937722"/>
            <a:ext cx="0" cy="0"/>
          </a:xfrm>
          <a:prstGeom prst="line">
            <a:avLst/>
          </a:prstGeom>
          <a:noFill/>
          <a:ln w="46038" cap="flat">
            <a:noFill/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" name="Oval 197">
            <a:extLst>
              <a:ext uri="{FF2B5EF4-FFF2-40B4-BE49-F238E27FC236}">
                <a16:creationId xmlns:a16="http://schemas.microsoft.com/office/drawing/2014/main" id="{A9D18155-B41B-497F-B911-79A2FE2D361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3585764" y="5412894"/>
            <a:ext cx="2306968" cy="2237797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4" name="Oval 198">
            <a:extLst>
              <a:ext uri="{FF2B5EF4-FFF2-40B4-BE49-F238E27FC236}">
                <a16:creationId xmlns:a16="http://schemas.microsoft.com/office/drawing/2014/main" id="{F132F428-AB61-4937-AE8A-0393D4BF9AB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709701" y="4118399"/>
            <a:ext cx="2306969" cy="223779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" name="Oval 199">
            <a:extLst>
              <a:ext uri="{FF2B5EF4-FFF2-40B4-BE49-F238E27FC236}">
                <a16:creationId xmlns:a16="http://schemas.microsoft.com/office/drawing/2014/main" id="{F1A159EE-9D74-4426-B917-2FCBE543C18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597515" y="5531239"/>
            <a:ext cx="2203602" cy="2119452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/>
            <a:endParaRPr kumimoji="0" lang="zh-CN" altLang="en-US" sz="4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6" name="Oval 202">
            <a:extLst>
              <a:ext uri="{FF2B5EF4-FFF2-40B4-BE49-F238E27FC236}">
                <a16:creationId xmlns:a16="http://schemas.microsoft.com/office/drawing/2014/main" id="{C3B478D5-3794-484B-8051-9EF7C9AD9EB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074530" y="4114438"/>
            <a:ext cx="2222204" cy="2237797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/>
            <a:endParaRPr kumimoji="0" lang="zh-CN" altLang="en-US" sz="5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E82F8652-BA4F-4AA3-9E17-47418CB1A0D8}"/>
              </a:ext>
            </a:extLst>
          </p:cNvPr>
          <p:cNvSpPr/>
          <p:nvPr/>
        </p:nvSpPr>
        <p:spPr>
          <a:xfrm>
            <a:off x="1488505" y="3955542"/>
            <a:ext cx="44192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ru-RU" altLang="zh-C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 panose="020F0302020204030204"/>
                <a:ea typeface="Lato Light" panose="020F0502020204030203" pitchFamily="34" charset="0"/>
                <a:cs typeface="Lato Light" panose="020F0502020204030203" pitchFamily="34" charset="0"/>
              </a:rPr>
              <a:t>Поставки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66C81D2-1C84-4976-B647-CEC119BE00E7}"/>
              </a:ext>
            </a:extLst>
          </p:cNvPr>
          <p:cNvSpPr/>
          <p:nvPr/>
        </p:nvSpPr>
        <p:spPr>
          <a:xfrm>
            <a:off x="8947100" y="2717190"/>
            <a:ext cx="39568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ru-RU" altLang="zh-C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 panose="020F0302020204030204"/>
                <a:ea typeface="Lato Light" panose="020F0502020204030203" pitchFamily="34" charset="0"/>
                <a:cs typeface="Lato Light" panose="020F0502020204030203" pitchFamily="34" charset="0"/>
              </a:rPr>
              <a:t>Продажи</a:t>
            </a:r>
            <a:endParaRPr lang="es-ES" altLang="zh-CN" sz="3200" dirty="0">
              <a:solidFill>
                <a:prstClr val="black">
                  <a:lumMod val="85000"/>
                  <a:lumOff val="15000"/>
                </a:prstClr>
              </a:solidFill>
              <a:latin typeface="Calibri Light" panose="020F0302020204030204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A14AC63F-EEE7-426A-8173-EAF2B75AD6FF}"/>
              </a:ext>
            </a:extLst>
          </p:cNvPr>
          <p:cNvSpPr/>
          <p:nvPr/>
        </p:nvSpPr>
        <p:spPr>
          <a:xfrm>
            <a:off x="5178300" y="2693450"/>
            <a:ext cx="38829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ru-RU" altLang="zh-C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 panose="020F0302020204030204"/>
                <a:ea typeface="Lato Light" panose="020F0502020204030203" pitchFamily="34" charset="0"/>
                <a:cs typeface="Lato Light" panose="020F0502020204030203" pitchFamily="34" charset="0"/>
              </a:rPr>
              <a:t>Склад</a:t>
            </a:r>
            <a:endParaRPr lang="es-ES" altLang="zh-CN" sz="3200" dirty="0">
              <a:solidFill>
                <a:prstClr val="black">
                  <a:lumMod val="85000"/>
                  <a:lumOff val="15000"/>
                </a:prstClr>
              </a:solidFill>
              <a:latin typeface="Calibri Light" panose="020F0302020204030204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E287B9FA-82F7-4D58-B2D1-A64DEF45ED57}"/>
              </a:ext>
            </a:extLst>
          </p:cNvPr>
          <p:cNvSpPr/>
          <p:nvPr/>
        </p:nvSpPr>
        <p:spPr>
          <a:xfrm>
            <a:off x="12330956" y="3988766"/>
            <a:ext cx="48794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ru-RU" altLang="zh-CN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 Light" panose="020F0302020204030204"/>
                <a:ea typeface="Lato Light" panose="020F0502020204030203" pitchFamily="34" charset="0"/>
                <a:cs typeface="Lato Light" panose="020F0502020204030203" pitchFamily="34" charset="0"/>
              </a:rPr>
              <a:t>Отчеты</a:t>
            </a:r>
            <a:endParaRPr lang="es-ES" altLang="zh-CN" sz="3200" dirty="0">
              <a:solidFill>
                <a:prstClr val="black">
                  <a:lumMod val="85000"/>
                  <a:lumOff val="15000"/>
                </a:prstClr>
              </a:solidFill>
              <a:latin typeface="Calibri Light" panose="020F0302020204030204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5CF711-E3DC-4D4B-93D0-D74A4409542D}"/>
              </a:ext>
            </a:extLst>
          </p:cNvPr>
          <p:cNvSpPr txBox="1"/>
          <p:nvPr/>
        </p:nvSpPr>
        <p:spPr>
          <a:xfrm>
            <a:off x="6429409" y="4540084"/>
            <a:ext cx="13751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>
                <a:solidFill>
                  <a:schemeClr val="bg1"/>
                </a:solidFill>
              </a:rPr>
              <a:t>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277954-354A-44B5-9B72-2A3582200059}"/>
              </a:ext>
            </a:extLst>
          </p:cNvPr>
          <p:cNvSpPr txBox="1"/>
          <p:nvPr/>
        </p:nvSpPr>
        <p:spPr>
          <a:xfrm>
            <a:off x="2894077" y="5853890"/>
            <a:ext cx="15789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>
                <a:solidFill>
                  <a:schemeClr val="bg1"/>
                </a:solidFill>
              </a:rPr>
              <a:t>🚢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4B2F7F-F0CE-4ED8-AF7A-DB098B38EDDD}"/>
              </a:ext>
            </a:extLst>
          </p:cNvPr>
          <p:cNvSpPr txBox="1"/>
          <p:nvPr/>
        </p:nvSpPr>
        <p:spPr>
          <a:xfrm>
            <a:off x="10109595" y="4541438"/>
            <a:ext cx="16318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>
                <a:solidFill>
                  <a:schemeClr val="bg1"/>
                </a:solidFill>
              </a:rPr>
              <a:t>🏪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4BCEBB-7FFA-4631-A024-939509240952}"/>
              </a:ext>
            </a:extLst>
          </p:cNvPr>
          <p:cNvSpPr txBox="1"/>
          <p:nvPr/>
        </p:nvSpPr>
        <p:spPr>
          <a:xfrm>
            <a:off x="13982168" y="5853889"/>
            <a:ext cx="13477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>
                <a:solidFill>
                  <a:schemeClr val="bg1"/>
                </a:solidFill>
              </a:rPr>
              <a:t>📊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0C118C09-A001-49B0-99F4-CAA692BDB32B}"/>
              </a:ext>
            </a:extLst>
          </p:cNvPr>
          <p:cNvSpPr/>
          <p:nvPr/>
        </p:nvSpPr>
        <p:spPr>
          <a:xfrm>
            <a:off x="1296365" y="4593762"/>
            <a:ext cx="48061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zh-CN" dirty="0">
                <a:solidFill>
                  <a:srgbClr val="FF0000"/>
                </a:solidFill>
              </a:rPr>
              <a:t>❌</a:t>
            </a:r>
            <a:r>
              <a:rPr lang="ru-RU" altLang="zh-CN" sz="2800" dirty="0">
                <a:solidFill>
                  <a:prstClr val="white">
                    <a:lumMod val="65000"/>
                  </a:prst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Ручной документооборот</a:t>
            </a:r>
            <a:r>
              <a:rPr lang="ru-RU" altLang="zh-CN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00FC3FF8-61DA-4D2E-A48E-BEE973B5531E}"/>
              </a:ext>
            </a:extLst>
          </p:cNvPr>
          <p:cNvSpPr/>
          <p:nvPr/>
        </p:nvSpPr>
        <p:spPr>
          <a:xfrm>
            <a:off x="5735334" y="3398712"/>
            <a:ext cx="28657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zh-CN" sz="2800" dirty="0">
                <a:solidFill>
                  <a:srgbClr val="FF0000"/>
                </a:solidFill>
              </a:rPr>
              <a:t>❌</a:t>
            </a:r>
            <a:r>
              <a:rPr lang="ru-RU" altLang="zh-CN" sz="2800" dirty="0">
                <a:solidFill>
                  <a:prstClr val="white">
                    <a:lumMod val="65000"/>
                  </a:prst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Хаос остатков</a:t>
            </a:r>
            <a:r>
              <a:rPr lang="ru-RU" altLang="zh-CN" sz="2800" dirty="0">
                <a:solidFill>
                  <a:srgbClr val="FF0000"/>
                </a:solidFill>
              </a:rPr>
              <a:t> </a:t>
            </a:r>
            <a:endParaRPr lang="ru-RU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C24CF2BD-2839-4306-B190-F19A7FC58E87}"/>
              </a:ext>
            </a:extLst>
          </p:cNvPr>
          <p:cNvSpPr/>
          <p:nvPr/>
        </p:nvSpPr>
        <p:spPr>
          <a:xfrm>
            <a:off x="8989389" y="3421482"/>
            <a:ext cx="4205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zh-CN" sz="2800" dirty="0">
                <a:solidFill>
                  <a:srgbClr val="FF0000"/>
                </a:solidFill>
              </a:rPr>
              <a:t>❌</a:t>
            </a:r>
            <a:r>
              <a:rPr lang="ru-RU" altLang="zh-CN" sz="2800" dirty="0">
                <a:solidFill>
                  <a:prstClr val="white">
                    <a:lumMod val="65000"/>
                  </a:prst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Потери из-за ошибок</a:t>
            </a:r>
            <a:r>
              <a:rPr lang="ru-RU" altLang="zh-CN" sz="2800" dirty="0">
                <a:solidFill>
                  <a:srgbClr val="FF0000"/>
                </a:solidFill>
              </a:rPr>
              <a:t>  </a:t>
            </a:r>
            <a:endParaRPr lang="ru-RU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3EA21E5F-C370-4957-BE18-81272766C2C9}"/>
              </a:ext>
            </a:extLst>
          </p:cNvPr>
          <p:cNvSpPr/>
          <p:nvPr/>
        </p:nvSpPr>
        <p:spPr>
          <a:xfrm>
            <a:off x="12416564" y="4660243"/>
            <a:ext cx="49591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zh-CN" sz="2800" dirty="0">
                <a:solidFill>
                  <a:srgbClr val="FF0000"/>
                </a:solidFill>
              </a:rPr>
              <a:t>❌</a:t>
            </a:r>
            <a:r>
              <a:rPr lang="ru-RU" altLang="zh-CN" sz="2800" dirty="0">
                <a:solidFill>
                  <a:prstClr val="white">
                    <a:lumMod val="65000"/>
                  </a:prst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 Задержки форматирования</a:t>
            </a:r>
            <a:endParaRPr lang="ru-RU" dirty="0"/>
          </a:p>
        </p:txBody>
      </p:sp>
      <p:sp>
        <p:nvSpPr>
          <p:cNvPr id="6" name="Стрелка: шеврон 5">
            <a:extLst>
              <a:ext uri="{FF2B5EF4-FFF2-40B4-BE49-F238E27FC236}">
                <a16:creationId xmlns:a16="http://schemas.microsoft.com/office/drawing/2014/main" id="{AD1E4A1F-844B-4F26-8A9F-3B1F5D2C5080}"/>
              </a:ext>
            </a:extLst>
          </p:cNvPr>
          <p:cNvSpPr/>
          <p:nvPr/>
        </p:nvSpPr>
        <p:spPr>
          <a:xfrm rot="20143435">
            <a:off x="5236825" y="5369512"/>
            <a:ext cx="406631" cy="70412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1" name="Стрелка: шеврон 30">
            <a:extLst>
              <a:ext uri="{FF2B5EF4-FFF2-40B4-BE49-F238E27FC236}">
                <a16:creationId xmlns:a16="http://schemas.microsoft.com/office/drawing/2014/main" id="{DDBDB068-5D81-4DE1-916A-1DCEC5403E50}"/>
              </a:ext>
            </a:extLst>
          </p:cNvPr>
          <p:cNvSpPr/>
          <p:nvPr/>
        </p:nvSpPr>
        <p:spPr>
          <a:xfrm>
            <a:off x="8799902" y="4612926"/>
            <a:ext cx="406631" cy="70412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2" name="Стрелка: шеврон 31">
            <a:extLst>
              <a:ext uri="{FF2B5EF4-FFF2-40B4-BE49-F238E27FC236}">
                <a16:creationId xmlns:a16="http://schemas.microsoft.com/office/drawing/2014/main" id="{552E42E5-BF4A-4248-8A92-F8263E6AA964}"/>
              </a:ext>
            </a:extLst>
          </p:cNvPr>
          <p:cNvSpPr/>
          <p:nvPr/>
        </p:nvSpPr>
        <p:spPr>
          <a:xfrm rot="638397">
            <a:off x="12713718" y="5371643"/>
            <a:ext cx="406631" cy="70412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76BDF175-9C12-4243-B527-49BF96460953}"/>
              </a:ext>
            </a:extLst>
          </p:cNvPr>
          <p:cNvSpPr/>
          <p:nvPr/>
        </p:nvSpPr>
        <p:spPr>
          <a:xfrm>
            <a:off x="1216632" y="4593762"/>
            <a:ext cx="48061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ts val="1200"/>
              </a:spcBef>
            </a:pPr>
            <a:r>
              <a:rPr lang="ru-RU" altLang="zh-CN" sz="2800" dirty="0">
                <a:solidFill>
                  <a:srgbClr val="00B050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✔️</a:t>
            </a:r>
            <a:r>
              <a:rPr lang="ru-RU" altLang="zh-CN" sz="2800" dirty="0">
                <a:solidFill>
                  <a:prstClr val="white">
                    <a:lumMod val="65000"/>
                  </a:prst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Авто-документы</a:t>
            </a:r>
            <a:endParaRPr lang="es-ES" altLang="zh-CN" sz="2800" dirty="0">
              <a:solidFill>
                <a:prstClr val="white">
                  <a:lumMod val="65000"/>
                </a:prst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D0881F84-4537-44A3-A627-256ED4656EBD}"/>
              </a:ext>
            </a:extLst>
          </p:cNvPr>
          <p:cNvSpPr/>
          <p:nvPr/>
        </p:nvSpPr>
        <p:spPr>
          <a:xfrm>
            <a:off x="5792256" y="3156876"/>
            <a:ext cx="368298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altLang="zh-CN" sz="2800" dirty="0">
                <a:solidFill>
                  <a:srgbClr val="00B050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✔️ </a:t>
            </a:r>
            <a:r>
              <a:rPr lang="ru-RU" altLang="zh-CN" sz="2800" dirty="0">
                <a:solidFill>
                  <a:prstClr val="white">
                    <a:lumMod val="65000"/>
                  </a:prst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Контроль в реальном времени</a:t>
            </a:r>
            <a:endParaRPr lang="es-ES" altLang="zh-CN" sz="2800" dirty="0">
              <a:solidFill>
                <a:prstClr val="white">
                  <a:lumMod val="65000"/>
                </a:prst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EC034CC9-6351-49BB-9A98-A0B4A884B539}"/>
              </a:ext>
            </a:extLst>
          </p:cNvPr>
          <p:cNvSpPr/>
          <p:nvPr/>
        </p:nvSpPr>
        <p:spPr>
          <a:xfrm>
            <a:off x="8601098" y="3278225"/>
            <a:ext cx="4205750" cy="668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ru-RU" altLang="zh-CN" sz="2800" dirty="0">
                <a:solidFill>
                  <a:srgbClr val="00B050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✔️ </a:t>
            </a:r>
            <a:r>
              <a:rPr lang="ru-RU" altLang="zh-CN" sz="2800" dirty="0">
                <a:solidFill>
                  <a:prstClr val="white">
                    <a:lumMod val="65000"/>
                  </a:prst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Точность расчетов</a:t>
            </a:r>
            <a:endParaRPr lang="es-ES" altLang="zh-CN" sz="2800" dirty="0">
              <a:solidFill>
                <a:prstClr val="white">
                  <a:lumMod val="65000"/>
                </a:prst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606F2C94-593F-49B6-B861-D493100FCBA5}"/>
              </a:ext>
            </a:extLst>
          </p:cNvPr>
          <p:cNvSpPr/>
          <p:nvPr/>
        </p:nvSpPr>
        <p:spPr>
          <a:xfrm>
            <a:off x="12291089" y="4538336"/>
            <a:ext cx="4959159" cy="668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spcBef>
                <a:spcPts val="600"/>
              </a:spcBef>
            </a:pPr>
            <a:r>
              <a:rPr lang="ru-RU" altLang="zh-CN" sz="2800" dirty="0">
                <a:solidFill>
                  <a:srgbClr val="00B050"/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✔️ </a:t>
            </a:r>
            <a:r>
              <a:rPr lang="ru-RU" altLang="zh-CN" sz="2800" dirty="0">
                <a:solidFill>
                  <a:prstClr val="white">
                    <a:lumMod val="65000"/>
                  </a:prstClr>
                </a:solidFill>
                <a:ea typeface="Lato Light" panose="020F0502020204030203" pitchFamily="34" charset="0"/>
                <a:cs typeface="Lato Light" panose="020F0502020204030203" pitchFamily="34" charset="0"/>
              </a:rPr>
              <a:t>Мгновенные данные</a:t>
            </a:r>
            <a:endParaRPr lang="es-ES" altLang="zh-CN" sz="2800" dirty="0">
              <a:solidFill>
                <a:prstClr val="white">
                  <a:lumMod val="65000"/>
                </a:prstClr>
              </a:solidFill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38" name="Google Shape;204;p13">
            <a:extLst>
              <a:ext uri="{FF2B5EF4-FFF2-40B4-BE49-F238E27FC236}">
                <a16:creationId xmlns:a16="http://schemas.microsoft.com/office/drawing/2014/main" id="{9B65DB41-6768-44D6-BBE0-97376E21A5EE}"/>
              </a:ext>
            </a:extLst>
          </p:cNvPr>
          <p:cNvSpPr txBox="1">
            <a:spLocks/>
          </p:cNvSpPr>
          <p:nvPr/>
        </p:nvSpPr>
        <p:spPr>
          <a:xfrm>
            <a:off x="4501526" y="399968"/>
            <a:ext cx="9284948" cy="93473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dirty="0"/>
              <a:t>Проблемы и обоснование</a:t>
            </a:r>
            <a:endParaRPr lang="en-US" dirty="0"/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196B0723-2493-47F3-AB44-36D20FA6B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59" y="381333"/>
            <a:ext cx="1390008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8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4" grpId="0"/>
      <p:bldP spid="24" grpId="1"/>
      <p:bldP spid="26" grpId="0"/>
      <p:bldP spid="26" grpId="1"/>
      <p:bldP spid="30" grpId="0"/>
      <p:bldP spid="30" grpId="1"/>
      <p:bldP spid="6" grpId="0" animBg="1"/>
      <p:bldP spid="31" grpId="0" animBg="1"/>
      <p:bldP spid="32" grpId="0" animBg="1"/>
      <p:bldP spid="33" grpId="0"/>
      <p:bldP spid="34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4AA4747-DF2D-3C90-D3A6-CA4CA5F659AE}"/>
              </a:ext>
            </a:extLst>
          </p:cNvPr>
          <p:cNvGrpSpPr/>
          <p:nvPr/>
        </p:nvGrpSpPr>
        <p:grpSpPr>
          <a:xfrm>
            <a:off x="1304363" y="6602506"/>
            <a:ext cx="5432611" cy="3530694"/>
            <a:chOff x="1891890" y="6629400"/>
            <a:chExt cx="4401333" cy="353069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0E3520B-C8A4-7ACF-65B8-9932383C8037}"/>
                </a:ext>
              </a:extLst>
            </p:cNvPr>
            <p:cNvSpPr txBox="1"/>
            <p:nvPr/>
          </p:nvSpPr>
          <p:spPr>
            <a:xfrm>
              <a:off x="2043822" y="6629400"/>
              <a:ext cx="38007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2400"/>
                </a:spcBef>
                <a:buSzPct val="50000"/>
              </a:pPr>
              <a:r>
                <a:rPr lang="es-ES" altLang="zh-CN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FastAPI</a:t>
              </a:r>
            </a:p>
          </p:txBody>
        </p:sp>
        <p:sp>
          <p:nvSpPr>
            <p:cNvPr id="4" name="Rectangle 3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  <a:extLst>
                <a:ext uri="{FF2B5EF4-FFF2-40B4-BE49-F238E27FC236}">
                  <a16:creationId xmlns:a16="http://schemas.microsoft.com/office/drawing/2014/main" id="{8D01EDC5-CE5C-20D0-E6E9-5069D69F9941}"/>
                </a:ext>
              </a:extLst>
            </p:cNvPr>
            <p:cNvSpPr/>
            <p:nvPr/>
          </p:nvSpPr>
          <p:spPr>
            <a:xfrm>
              <a:off x="1891890" y="7297772"/>
              <a:ext cx="4401333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ru-RU" altLang="zh-CN" sz="20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Высокопроизводительный </a:t>
              </a:r>
              <a:r>
                <a:rPr lang="ru-RU" altLang="zh-CN" sz="2000" dirty="0" err="1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Python</a:t>
              </a:r>
              <a:r>
                <a:rPr lang="ru-RU" altLang="zh-CN" sz="20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-фреймворк 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algn="ctr">
                <a:spcBef>
                  <a:spcPts val="1200"/>
                </a:spcBef>
              </a:pPr>
              <a:r>
                <a:rPr lang="ru-RU" altLang="zh-CN" sz="20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 Встроенный механизм валидации данных 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algn="ctr">
                <a:spcBef>
                  <a:spcPts val="1200"/>
                </a:spcBef>
              </a:pPr>
              <a:r>
                <a:rPr lang="ru-RU" altLang="zh-CN" sz="20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 Автоматическая генерация документации API 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algn="ctr">
                <a:spcBef>
                  <a:spcPts val="1200"/>
                </a:spcBef>
              </a:pPr>
              <a:r>
                <a:rPr lang="ru-RU" altLang="zh-CN" sz="20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 Асинхронная обработка запросов 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algn="ctr">
                <a:spcBef>
                  <a:spcPts val="1200"/>
                </a:spcBef>
              </a:pPr>
              <a:r>
                <a:rPr lang="ru-RU" altLang="zh-CN" sz="20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 OAuth2 и JWT для аутентификации</a:t>
              </a:r>
              <a:endParaRPr lang="es-ES" altLang="zh-CN" sz="20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9882098-A761-80A0-2AFD-8E3C06F6BF23}"/>
              </a:ext>
            </a:extLst>
          </p:cNvPr>
          <p:cNvGrpSpPr/>
          <p:nvPr/>
        </p:nvGrpSpPr>
        <p:grpSpPr>
          <a:xfrm>
            <a:off x="6573672" y="6602506"/>
            <a:ext cx="5066399" cy="2915141"/>
            <a:chOff x="7091680" y="6629400"/>
            <a:chExt cx="4104640" cy="291514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10AE0B-447A-6912-7CF7-6AC7478BD028}"/>
                </a:ext>
              </a:extLst>
            </p:cNvPr>
            <p:cNvSpPr txBox="1"/>
            <p:nvPr/>
          </p:nvSpPr>
          <p:spPr>
            <a:xfrm>
              <a:off x="7243611" y="6629400"/>
              <a:ext cx="38007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2400"/>
                </a:spcBef>
                <a:buSzPct val="50000"/>
              </a:pPr>
              <a:r>
                <a:rPr lang="en-US" altLang="zh-CN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React</a:t>
              </a:r>
              <a:endParaRPr lang="es-E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7" name="Rectangle 6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  <a:extLst>
                <a:ext uri="{FF2B5EF4-FFF2-40B4-BE49-F238E27FC236}">
                  <a16:creationId xmlns:a16="http://schemas.microsoft.com/office/drawing/2014/main" id="{3376CB21-2E61-6605-1831-4A90D9A46292}"/>
                </a:ext>
              </a:extLst>
            </p:cNvPr>
            <p:cNvSpPr/>
            <p:nvPr/>
          </p:nvSpPr>
          <p:spPr>
            <a:xfrm>
              <a:off x="7091680" y="7297772"/>
              <a:ext cx="410464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ru-RU" altLang="zh-CN" sz="20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Компонентный подход к интерфейсам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algn="ctr">
                <a:spcBef>
                  <a:spcPts val="1200"/>
                </a:spcBef>
              </a:pPr>
              <a:r>
                <a:rPr lang="ru-RU" altLang="zh-CN" sz="20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ru-RU" altLang="zh-CN" sz="2000" dirty="0" err="1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Material</a:t>
              </a:r>
              <a:r>
                <a:rPr lang="ru-RU" altLang="zh-CN" sz="20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 UI для дизайн-системы 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algn="ctr">
                <a:spcBef>
                  <a:spcPts val="1200"/>
                </a:spcBef>
              </a:pPr>
              <a:r>
                <a:rPr lang="ru-RU" altLang="zh-CN" sz="2000" dirty="0" err="1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React</a:t>
              </a:r>
              <a:r>
                <a:rPr lang="ru-RU" altLang="zh-CN" sz="20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ru-RU" altLang="zh-CN" sz="2000" dirty="0" err="1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Router</a:t>
              </a:r>
              <a:r>
                <a:rPr lang="ru-RU" altLang="zh-CN" sz="20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 для навигации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algn="ctr">
                <a:spcBef>
                  <a:spcPts val="1200"/>
                </a:spcBef>
              </a:pPr>
              <a:r>
                <a:rPr lang="ru-RU" altLang="zh-CN" sz="20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ru-RU" altLang="zh-CN" sz="2000" dirty="0" err="1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Redux</a:t>
              </a:r>
              <a:r>
                <a:rPr lang="ru-RU" altLang="zh-CN" sz="20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 для управления состоянием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algn="ctr">
                <a:spcBef>
                  <a:spcPts val="1200"/>
                </a:spcBef>
              </a:pPr>
              <a:r>
                <a:rPr lang="ru-RU" altLang="zh-CN" sz="20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r>
                <a:rPr lang="ru-RU" altLang="zh-CN" sz="2000" dirty="0" err="1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Axios</a:t>
              </a:r>
              <a:r>
                <a:rPr lang="ru-RU" altLang="zh-CN" sz="20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 для взаимодействия с API</a:t>
              </a:r>
              <a:endParaRPr lang="es-ES" altLang="zh-CN" sz="20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F464AD9-A2D1-A737-41C3-71F59313D53A}"/>
              </a:ext>
            </a:extLst>
          </p:cNvPr>
          <p:cNvGrpSpPr/>
          <p:nvPr/>
        </p:nvGrpSpPr>
        <p:grpSpPr>
          <a:xfrm>
            <a:off x="11773461" y="6602506"/>
            <a:ext cx="5066399" cy="2915141"/>
            <a:chOff x="12291469" y="6629400"/>
            <a:chExt cx="4104640" cy="291514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55FCCF4-F8F8-CC45-ABBB-D9380A97176C}"/>
                </a:ext>
              </a:extLst>
            </p:cNvPr>
            <p:cNvSpPr txBox="1"/>
            <p:nvPr/>
          </p:nvSpPr>
          <p:spPr>
            <a:xfrm>
              <a:off x="12443400" y="6629400"/>
              <a:ext cx="38007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2400"/>
                </a:spcBef>
                <a:buSzPct val="50000"/>
              </a:pPr>
              <a:r>
                <a:rPr lang="en-US" altLang="zh-CN" sz="3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Lato Light" panose="020F0502020204030203" pitchFamily="34" charset="0"/>
                  <a:cs typeface="Lato Light" panose="020F0502020204030203" pitchFamily="34" charset="0"/>
                </a:rPr>
                <a:t>PostgreSQL</a:t>
              </a:r>
              <a:endParaRPr lang="es-E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  <p:sp>
          <p:nvSpPr>
            <p:cNvPr id="10" name="Rectangle 9" descr="e7d195523061f1c0cef09ac28eaae964ec9988a5cce77c8b8C1E4685C6E6B40CD7615480512384A61EE159C6FE0045D14B61E85D0A95589D558B81FFC809322ACC20DC2254D928200A3EA0841B8B1814E3C79D0DF8AF216FB497AA06F6F4B721085BA35F6799E590F516F06AFC91D3DE45A045845BF66CE115A619C1BE5F8BA40CD67ABFF3CFB4F6">
              <a:extLst>
                <a:ext uri="{FF2B5EF4-FFF2-40B4-BE49-F238E27FC236}">
                  <a16:creationId xmlns:a16="http://schemas.microsoft.com/office/drawing/2014/main" id="{F5F08C11-FB3F-DF5A-4221-E92B2BE2F6AD}"/>
                </a:ext>
              </a:extLst>
            </p:cNvPr>
            <p:cNvSpPr/>
            <p:nvPr/>
          </p:nvSpPr>
          <p:spPr>
            <a:xfrm>
              <a:off x="12291469" y="7297772"/>
              <a:ext cx="4104640" cy="22467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1200"/>
                </a:spcBef>
              </a:pPr>
              <a:r>
                <a:rPr lang="ru-RU" altLang="zh-CN" sz="20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Надежная реляционная СУБД 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algn="ctr">
                <a:spcBef>
                  <a:spcPts val="1200"/>
                </a:spcBef>
              </a:pPr>
              <a:r>
                <a:rPr lang="ru-RU" altLang="zh-CN" sz="20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Высокая производительность 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algn="ctr">
                <a:spcBef>
                  <a:spcPts val="1200"/>
                </a:spcBef>
              </a:pPr>
              <a:r>
                <a:rPr lang="ru-RU" altLang="zh-CN" sz="20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Транзакционная целостность данных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algn="ctr">
                <a:spcBef>
                  <a:spcPts val="1200"/>
                </a:spcBef>
              </a:pPr>
              <a:r>
                <a:rPr lang="ru-RU" altLang="zh-CN" sz="20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Поддержка сложных запросов </a:t>
              </a:r>
              <a:endParaRPr lang="en-US" altLang="zh-CN" sz="20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algn="ctr">
                <a:spcBef>
                  <a:spcPts val="1200"/>
                </a:spcBef>
              </a:pPr>
              <a:r>
                <a:rPr lang="ru-RU" altLang="zh-CN" sz="20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Интеграция с </a:t>
              </a:r>
              <a:r>
                <a:rPr lang="ru-RU" altLang="zh-CN" sz="2000" dirty="0" err="1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SQLAlchemy</a:t>
              </a:r>
              <a:r>
                <a:rPr lang="ru-RU" altLang="zh-CN" sz="2000" dirty="0">
                  <a:solidFill>
                    <a:schemeClr val="bg1">
                      <a:lumMod val="65000"/>
                    </a:schemeClr>
                  </a:solidFill>
                  <a:ea typeface="Lato Light" panose="020F0502020204030203" pitchFamily="34" charset="0"/>
                  <a:cs typeface="Lato Light" panose="020F0502020204030203" pitchFamily="34" charset="0"/>
                </a:rPr>
                <a:t> ORM</a:t>
              </a:r>
              <a:endParaRPr lang="es-ES" altLang="zh-CN" sz="2000" dirty="0">
                <a:solidFill>
                  <a:schemeClr val="bg1">
                    <a:lumMod val="65000"/>
                  </a:schemeClr>
                </a:solidFill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D5E1313-9E59-6427-5826-D627DC8C85E6}"/>
              </a:ext>
            </a:extLst>
          </p:cNvPr>
          <p:cNvSpPr txBox="1"/>
          <p:nvPr/>
        </p:nvSpPr>
        <p:spPr>
          <a:xfrm>
            <a:off x="4659630" y="496109"/>
            <a:ext cx="89687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Технологический стек</a:t>
            </a: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3DBD790-EAC8-4B67-A5F3-DB181D836B3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 r="25"/>
          <a:stretch>
            <a:fillRect/>
          </a:stretch>
        </p:blipFill>
        <p:spPr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E280D092-7850-4C03-A50F-8BC096DE78A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E680A458-30EC-4219-99E0-2991EC67D05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4" r="16744"/>
          <a:stretch>
            <a:fillRect/>
          </a:stretch>
        </p:blipFill>
        <p:spPr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DE09306-640A-4987-89E4-098F4E05C7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35522" y="787957"/>
            <a:ext cx="1664352" cy="52430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B125F4C-2F45-4E2B-A807-D8D32E8E8E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659" y="381333"/>
            <a:ext cx="1390008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8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155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D5E1313-9E59-6427-5826-D627DC8C85E6}"/>
              </a:ext>
            </a:extLst>
          </p:cNvPr>
          <p:cNvSpPr txBox="1"/>
          <p:nvPr/>
        </p:nvSpPr>
        <p:spPr>
          <a:xfrm>
            <a:off x="4659630" y="496109"/>
            <a:ext cx="89687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Технологический стек</a:t>
            </a:r>
            <a:endParaRPr lang="en-US" sz="6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DE09306-640A-4987-89E4-098F4E05C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5522" y="787957"/>
            <a:ext cx="1664352" cy="524301"/>
          </a:xfrm>
          <a:prstGeom prst="rect">
            <a:avLst/>
          </a:prstGeom>
        </p:spPr>
      </p:pic>
      <p:graphicFrame>
        <p:nvGraphicFramePr>
          <p:cNvPr id="23" name="Table">
            <a:extLst>
              <a:ext uri="{FF2B5EF4-FFF2-40B4-BE49-F238E27FC236}">
                <a16:creationId xmlns:a16="http://schemas.microsoft.com/office/drawing/2014/main" id="{3193E1AA-4617-42AD-BB03-5615947335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184533"/>
              </p:ext>
            </p:extLst>
          </p:nvPr>
        </p:nvGraphicFramePr>
        <p:xfrm>
          <a:off x="501883" y="2366682"/>
          <a:ext cx="17275129" cy="7483482"/>
        </p:xfrm>
        <a:graphic>
          <a:graphicData uri="http://schemas.openxmlformats.org/drawingml/2006/table">
            <a:tbl>
              <a:tblPr bandRow="1"/>
              <a:tblGrid>
                <a:gridCol w="3075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2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0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39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28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26151">
                <a:tc gridSpan="2"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defTabSz="914400">
                        <a:defRPr sz="2200">
                          <a:solidFill>
                            <a:srgbClr val="6A6E77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defRPr>
                      </a:pPr>
                      <a:endParaRPr sz="2400">
                        <a:latin typeface="+mj-lt"/>
                      </a:endParaRPr>
                    </a:p>
                  </a:txBody>
                  <a:tcPr marL="38100" marR="38100" marT="38100" marB="381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defTabSz="914400">
                        <a:defRPr sz="1800"/>
                      </a:pPr>
                      <a:r>
                        <a:rPr lang="ru-RU" sz="3200" dirty="0">
                          <a:solidFill>
                            <a:srgbClr val="1C1F25"/>
                          </a:solidFill>
                          <a:latin typeface="+mj-lt"/>
                          <a:ea typeface="Montserrat Bold"/>
                          <a:cs typeface="Montserrat Bold"/>
                          <a:sym typeface="Montserrat Bold"/>
                        </a:rPr>
                        <a:t>Скорость разработки</a:t>
                      </a:r>
                      <a:endParaRPr lang="en-US" sz="3200" dirty="0">
                        <a:solidFill>
                          <a:srgbClr val="1C1F25"/>
                        </a:solidFill>
                        <a:latin typeface="+mj-lt"/>
                        <a:ea typeface="Montserrat Bold"/>
                        <a:cs typeface="Montserrat Bold"/>
                        <a:sym typeface="Montserrat Bold"/>
                      </a:endParaRPr>
                    </a:p>
                  </a:txBody>
                  <a:tcPr marL="38100" marR="38100" marT="38100" marB="381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defTabSz="914400">
                        <a:defRPr sz="1800"/>
                      </a:pPr>
                      <a:r>
                        <a:rPr lang="ru-RU" sz="3200" dirty="0">
                          <a:solidFill>
                            <a:srgbClr val="1C1F25"/>
                          </a:solidFill>
                          <a:latin typeface="+mj-lt"/>
                          <a:ea typeface="Montserrat Bold"/>
                          <a:cs typeface="Montserrat Bold"/>
                          <a:sym typeface="Montserrat Bold"/>
                        </a:rPr>
                        <a:t>Производительность</a:t>
                      </a:r>
                      <a:endParaRPr lang="en-US" sz="3200" dirty="0">
                        <a:solidFill>
                          <a:srgbClr val="1C1F25"/>
                        </a:solidFill>
                        <a:latin typeface="+mj-lt"/>
                        <a:ea typeface="Montserrat Bold"/>
                        <a:cs typeface="Montserrat Bold"/>
                        <a:sym typeface="Montserrat Bold"/>
                      </a:endParaRPr>
                    </a:p>
                  </a:txBody>
                  <a:tcPr marL="38100" marR="38100" marT="38100" marB="381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defTabSz="914400">
                        <a:defRPr sz="1800"/>
                      </a:pPr>
                      <a:r>
                        <a:rPr lang="ru-RU" sz="3200" dirty="0">
                          <a:solidFill>
                            <a:srgbClr val="1C1F25"/>
                          </a:solidFill>
                          <a:latin typeface="+mj-lt"/>
                          <a:ea typeface="Montserrat Bold"/>
                          <a:cs typeface="Montserrat Bold"/>
                          <a:sym typeface="Montserrat Bold"/>
                        </a:rPr>
                        <a:t>Сложность изучения</a:t>
                      </a:r>
                      <a:endParaRPr lang="en-US" sz="3200" dirty="0">
                        <a:solidFill>
                          <a:srgbClr val="1C1F25"/>
                        </a:solidFill>
                        <a:latin typeface="+mj-lt"/>
                        <a:ea typeface="Montserrat Bold"/>
                        <a:cs typeface="Montserrat Bold"/>
                        <a:sym typeface="Montserrat Bold"/>
                      </a:endParaRPr>
                    </a:p>
                  </a:txBody>
                  <a:tcPr marL="38100" marR="38100" marT="38100" marB="381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3973">
                <a:tc gridSpan="2"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  <a:defRPr>
                          <a:solidFill>
                            <a:srgbClr val="1C1F25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defRPr>
                      </a:pPr>
                      <a:r>
                        <a:rPr lang="en-US" sz="28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FastAPI</a:t>
                      </a:r>
                      <a:endParaRPr lang="ru-RU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  <a:p>
                      <a:pPr>
                        <a:lnSpc>
                          <a:spcPct val="150000"/>
                        </a:lnSpc>
                        <a:defRPr>
                          <a:solidFill>
                            <a:srgbClr val="1C1F25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defRPr>
                      </a:pPr>
                      <a:r>
                        <a:rPr lang="ru-RU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Современный </a:t>
                      </a: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Python </a:t>
                      </a:r>
                      <a:r>
                        <a:rPr lang="ru-RU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фреймворк</a:t>
                      </a:r>
                      <a:endParaRPr sz="20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 marL="38100" marR="38100" marT="38100" marB="381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defTabSz="914400">
                        <a:defRPr sz="1800"/>
                      </a:pPr>
                      <a:r>
                        <a:rPr lang="ru-RU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Montserrat Light"/>
                          <a:cs typeface="Montserrat Light"/>
                          <a:sym typeface="Montserrat Light"/>
                        </a:rPr>
                        <a:t>Высокая</a:t>
                      </a:r>
                      <a:endParaRPr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38100" marR="38100" marT="38100" marB="381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defTabSz="914400">
                        <a:defRPr sz="1800"/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Montserrat Light"/>
                          <a:cs typeface="Montserrat Light"/>
                          <a:sym typeface="Montserrat Light"/>
                        </a:rPr>
                        <a:t>15,000+ RPS</a:t>
                      </a:r>
                      <a:endParaRPr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38100" marR="38100" marT="38100" marB="381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defTabSz="914400">
                        <a:lnSpc>
                          <a:spcPct val="150000"/>
                        </a:lnSpc>
                        <a:defRPr sz="1800"/>
                      </a:pPr>
                      <a:r>
                        <a:rPr lang="ru-RU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linea-arrows-10"/>
                          <a:cs typeface="linea-arrows-10"/>
                          <a:sym typeface="linea-arrows-10"/>
                        </a:rPr>
                        <a:t>Низкая</a:t>
                      </a:r>
                      <a:endParaRPr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linea-arrows-10"/>
                        <a:cs typeface="linea-arrows-10"/>
                        <a:sym typeface="linea-arrows-10"/>
                      </a:endParaRPr>
                    </a:p>
                  </a:txBody>
                  <a:tcPr marL="38100" marR="38100" marT="38100" marB="381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3973">
                <a:tc gridSpan="2"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  <a:defRPr>
                          <a:solidFill>
                            <a:srgbClr val="1C1F25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defRPr>
                      </a:pPr>
                      <a:r>
                        <a:rPr lang="en-US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Django</a:t>
                      </a:r>
                      <a:endParaRPr lang="ru-RU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  <a:p>
                      <a:pPr>
                        <a:lnSpc>
                          <a:spcPct val="150000"/>
                        </a:lnSpc>
                        <a:defRPr>
                          <a:solidFill>
                            <a:srgbClr val="1C1F25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defRPr>
                      </a:pPr>
                      <a:r>
                        <a:rPr lang="ru-RU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Полнофункциональный фреймворк</a:t>
                      </a:r>
                      <a:endParaRPr sz="20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 marL="38100" marR="38100" marT="38100" marB="381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defTabSz="914400">
                        <a:defRPr sz="1800"/>
                      </a:pPr>
                      <a:r>
                        <a:rPr lang="ru-RU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Montserrat Light"/>
                          <a:cs typeface="Montserrat Light"/>
                          <a:sym typeface="Montserrat Light"/>
                        </a:rPr>
                        <a:t>Средняя</a:t>
                      </a:r>
                      <a:endParaRPr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38100" marR="38100" marT="38100" marB="381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defTabSz="914400">
                        <a:defRPr sz="1800"/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Montserrat Light"/>
                          <a:cs typeface="Montserrat Light"/>
                          <a:sym typeface="Montserrat Light"/>
                        </a:rPr>
                        <a:t>8,000 RPS</a:t>
                      </a:r>
                      <a:endParaRPr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38100" marR="38100" marT="38100" marB="381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/>
                      </a:pPr>
                      <a:r>
                        <a:rPr lang="ru-RU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linea-arrows-10"/>
                          <a:cs typeface="linea-arrows-10"/>
                          <a:sym typeface="linea-arrows-10"/>
                        </a:rPr>
                        <a:t>Средняя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linea-arrows-10"/>
                        <a:cs typeface="linea-arrows-10"/>
                        <a:sym typeface="linea-arrows-10"/>
                      </a:endParaRPr>
                    </a:p>
                  </a:txBody>
                  <a:tcPr marL="38100" marR="38100" marT="38100" marB="381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3973">
                <a:tc gridSpan="2"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  <a:defRPr>
                          <a:solidFill>
                            <a:srgbClr val="1C1F25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defRPr>
                      </a:pPr>
                      <a:r>
                        <a:rPr lang="en-US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Flask</a:t>
                      </a:r>
                      <a:endParaRPr lang="ru-RU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  <a:p>
                      <a:pPr>
                        <a:lnSpc>
                          <a:spcPct val="150000"/>
                        </a:lnSpc>
                        <a:defRPr>
                          <a:solidFill>
                            <a:srgbClr val="1C1F25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defRPr>
                      </a:pPr>
                      <a:r>
                        <a:rPr lang="ru-RU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Минималистичный фреймворк</a:t>
                      </a:r>
                      <a:endParaRPr sz="20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 marL="38100" marR="38100" marT="38100" marB="381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defTabSz="914400">
                        <a:defRPr sz="1800"/>
                      </a:pPr>
                      <a:r>
                        <a:rPr lang="ru-RU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Montserrat Light"/>
                          <a:cs typeface="Montserrat Light"/>
                          <a:sym typeface="Montserrat Light"/>
                        </a:rPr>
                        <a:t>Средняя</a:t>
                      </a:r>
                      <a:endParaRPr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38100" marR="38100" marT="38100" marB="381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defTabSz="914400">
                        <a:defRPr sz="1800"/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Montserrat Light"/>
                          <a:cs typeface="Montserrat Light"/>
                          <a:sym typeface="Montserrat Light"/>
                        </a:rPr>
                        <a:t>5,000 RPS</a:t>
                      </a:r>
                      <a:endParaRPr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38100" marR="38100" marT="38100" marB="381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defTabSz="914400">
                        <a:lnSpc>
                          <a:spcPct val="150000"/>
                        </a:lnSpc>
                        <a:defRPr sz="1800"/>
                      </a:pPr>
                      <a:r>
                        <a:rPr lang="ru-RU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linea-arrows-10"/>
                          <a:cs typeface="linea-arrows-10"/>
                          <a:sym typeface="linea-arrows-10"/>
                        </a:rPr>
                        <a:t>Низкая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linea-arrows-10"/>
                        <a:cs typeface="linea-arrows-10"/>
                        <a:sym typeface="linea-arrows-10"/>
                      </a:endParaRPr>
                    </a:p>
                  </a:txBody>
                  <a:tcPr marL="38100" marR="38100" marT="38100" marB="381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3973">
                <a:tc gridSpan="2"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  <a:defRPr>
                          <a:solidFill>
                            <a:srgbClr val="1C1F25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defRPr>
                      </a:pPr>
                      <a:r>
                        <a:rPr lang="en-US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Node.js</a:t>
                      </a:r>
                      <a:endParaRPr lang="ru-RU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  <a:p>
                      <a:pPr>
                        <a:lnSpc>
                          <a:spcPct val="150000"/>
                        </a:lnSpc>
                        <a:defRPr>
                          <a:solidFill>
                            <a:srgbClr val="1C1F25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defRPr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JavaScript runtime</a:t>
                      </a:r>
                      <a:endParaRPr sz="20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 marL="38100" marR="38100" marT="38100" marB="381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defTabSz="914400">
                        <a:defRPr sz="1800"/>
                      </a:pPr>
                      <a:r>
                        <a:rPr lang="ru-RU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Montserrat Light"/>
                          <a:cs typeface="Montserrat Light"/>
                          <a:sym typeface="Montserrat Light"/>
                        </a:rPr>
                        <a:t>Низкая</a:t>
                      </a:r>
                      <a:endParaRPr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38100" marR="38100" marT="38100" marB="381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defTabSz="914400">
                        <a:defRPr sz="1800"/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Montserrat Light"/>
                          <a:cs typeface="Montserrat Light"/>
                          <a:sym typeface="Montserrat Light"/>
                        </a:rPr>
                        <a:t>12,000 RPS</a:t>
                      </a:r>
                      <a:endParaRPr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38100" marR="38100" marT="38100" marB="381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defTabSz="914400">
                        <a:lnSpc>
                          <a:spcPct val="150000"/>
                        </a:lnSpc>
                        <a:defRPr sz="1800"/>
                      </a:pPr>
                      <a:r>
                        <a:rPr lang="ru-RU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linea-arrows-10"/>
                          <a:cs typeface="linea-arrows-10"/>
                          <a:sym typeface="linea-arrows-10"/>
                        </a:rPr>
                        <a:t>Высокая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linea-arrows-10"/>
                        <a:cs typeface="linea-arrows-10"/>
                        <a:sym typeface="linea-arrows-10"/>
                      </a:endParaRPr>
                    </a:p>
                  </a:txBody>
                  <a:tcPr marL="38100" marR="38100" marT="38100" marB="381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3973">
                <a:tc gridSpan="2"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>
                        <a:lnSpc>
                          <a:spcPct val="150000"/>
                        </a:lnSpc>
                        <a:defRPr>
                          <a:solidFill>
                            <a:srgbClr val="1C1F25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defRPr>
                      </a:pPr>
                      <a:r>
                        <a:rPr lang="en-US" sz="2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+mj-lt"/>
                        </a:rPr>
                        <a:t>Spring Boot</a:t>
                      </a:r>
                      <a:endParaRPr lang="ru-RU" sz="2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+mj-lt"/>
                      </a:endParaRPr>
                    </a:p>
                    <a:p>
                      <a:pPr>
                        <a:lnSpc>
                          <a:spcPct val="150000"/>
                        </a:lnSpc>
                        <a:defRPr>
                          <a:solidFill>
                            <a:srgbClr val="1C1F25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defRPr>
                      </a:pPr>
                      <a:r>
                        <a:rPr lang="en-US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Java enterprise </a:t>
                      </a:r>
                      <a:r>
                        <a:rPr lang="ru-RU" sz="20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</a:rPr>
                        <a:t>фреймворк</a:t>
                      </a:r>
                      <a:endParaRPr sz="20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</a:endParaRPr>
                    </a:p>
                  </a:txBody>
                  <a:tcPr marL="38100" marR="38100" marT="38100" marB="381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>
                          <a:lumMod val="85000"/>
                          <a:lumOff val="1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defTabSz="914400">
                        <a:defRPr sz="1800"/>
                      </a:pPr>
                      <a:r>
                        <a:rPr lang="ru-RU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Montserrat Light"/>
                          <a:cs typeface="Montserrat Light"/>
                          <a:sym typeface="Montserrat Light"/>
                        </a:rPr>
                        <a:t>Низкая</a:t>
                      </a:r>
                      <a:endParaRPr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38100" marR="38100" marT="38100" marB="381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>
                          <a:lumMod val="85000"/>
                          <a:lumOff val="1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defTabSz="914400">
                        <a:defRPr sz="1800"/>
                      </a:pPr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Montserrat Light"/>
                          <a:cs typeface="Montserrat Light"/>
                          <a:sym typeface="Montserrat Light"/>
                        </a:rPr>
                        <a:t>10,000 RPS</a:t>
                      </a:r>
                      <a:endParaRPr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L="38100" marR="38100" marT="38100" marB="381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>
                          <a:lumMod val="85000"/>
                          <a:lumOff val="1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defTabSz="914400">
                        <a:lnSpc>
                          <a:spcPct val="150000"/>
                        </a:lnSpc>
                        <a:defRPr sz="1800"/>
                      </a:pPr>
                      <a:r>
                        <a:rPr lang="ru-RU" sz="2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linea-arrows-10"/>
                          <a:cs typeface="linea-arrows-10"/>
                          <a:sym typeface="linea-arrows-10"/>
                        </a:rPr>
                        <a:t>Высокая</a:t>
                      </a:r>
                      <a:endParaRPr lang="en-US" sz="24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linea-arrows-10"/>
                        <a:cs typeface="linea-arrows-10"/>
                        <a:sym typeface="linea-arrows-10"/>
                      </a:endParaRPr>
                    </a:p>
                  </a:txBody>
                  <a:tcPr marL="38100" marR="38100" marT="38100" marB="381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ysClr val="window" lastClr="FFFFFF">
                          <a:lumMod val="7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Text" lastClr="000000">
                          <a:lumMod val="85000"/>
                          <a:lumOff val="1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6151"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defTabSz="914400">
                        <a:defRPr>
                          <a:solidFill>
                            <a:srgbClr val="6A6E77"/>
                          </a:solidFill>
                          <a:latin typeface="Montserrat Regular"/>
                          <a:ea typeface="Montserrat Regular"/>
                          <a:cs typeface="Montserrat Regular"/>
                          <a:sym typeface="Montserrat Regular"/>
                        </a:defRPr>
                      </a:pPr>
                      <a:endParaRPr sz="1600" b="0" dirty="0">
                        <a:latin typeface="+mj-lt"/>
                      </a:endParaRPr>
                    </a:p>
                  </a:txBody>
                  <a:tcPr marL="38100" marR="38100" marT="38100" marB="381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ysClr val="windowText" lastClr="000000">
                          <a:lumMod val="85000"/>
                          <a:lumOff val="1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r" defTabSz="914400">
                        <a:defRPr>
                          <a:solidFill>
                            <a:srgbClr val="6A6E77"/>
                          </a:solidFill>
                          <a:latin typeface="Montserrat Regular"/>
                          <a:ea typeface="Montserrat Regular"/>
                          <a:cs typeface="Montserrat Regular"/>
                          <a:sym typeface="Montserrat Regular"/>
                        </a:defRPr>
                      </a:pPr>
                      <a:r>
                        <a:rPr lang="ru-RU" sz="2800" dirty="0">
                          <a:solidFill>
                            <a:schemeClr val="tx1"/>
                          </a:solidFill>
                          <a:latin typeface="+mj-lt"/>
                        </a:rPr>
                        <a:t>Выбор для проекта:</a:t>
                      </a:r>
                    </a:p>
                  </a:txBody>
                  <a:tcPr marL="38100" marR="38100" marT="38100" marB="381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ysClr val="windowText" lastClr="000000">
                          <a:lumMod val="85000"/>
                          <a:lumOff val="1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defTabSz="914400">
                        <a:defRPr sz="1800"/>
                      </a:pPr>
                      <a:r>
                        <a:rPr lang="en-US" sz="2800" dirty="0" err="1">
                          <a:solidFill>
                            <a:srgbClr val="1C1F25"/>
                          </a:solidFill>
                          <a:latin typeface="+mj-lt"/>
                          <a:ea typeface="Montserrat Bold"/>
                          <a:cs typeface="Montserrat Bold"/>
                          <a:sym typeface="Montserrat Bold"/>
                        </a:rPr>
                        <a:t>FastAPI</a:t>
                      </a:r>
                      <a:endParaRPr sz="2800" dirty="0">
                        <a:solidFill>
                          <a:srgbClr val="1C1F25"/>
                        </a:solidFill>
                        <a:latin typeface="+mj-lt"/>
                        <a:ea typeface="Montserrat Bold"/>
                        <a:cs typeface="Montserrat Bold"/>
                        <a:sym typeface="Montserrat Bold"/>
                      </a:endParaRPr>
                    </a:p>
                  </a:txBody>
                  <a:tcPr marL="38100" marR="38100" marT="38100" marB="381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ysClr val="windowText" lastClr="000000">
                          <a:lumMod val="85000"/>
                          <a:lumOff val="1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defTabSz="914400">
                        <a:defRPr sz="1800"/>
                      </a:pPr>
                      <a:r>
                        <a:rPr lang="ru-RU" sz="2800" dirty="0" err="1">
                          <a:solidFill>
                            <a:srgbClr val="1C1F25"/>
                          </a:solidFill>
                          <a:latin typeface="+mj-lt"/>
                          <a:ea typeface="Montserrat Bold"/>
                          <a:cs typeface="Montserrat Bold"/>
                          <a:sym typeface="Montserrat Bold"/>
                        </a:rPr>
                        <a:t>Автодокументация</a:t>
                      </a:r>
                      <a:endParaRPr sz="2800" dirty="0">
                        <a:solidFill>
                          <a:srgbClr val="1C1F25"/>
                        </a:solidFill>
                        <a:latin typeface="+mj-lt"/>
                        <a:ea typeface="Montserrat Bold"/>
                        <a:cs typeface="Montserrat Bold"/>
                        <a:sym typeface="Montserrat Bold"/>
                      </a:endParaRPr>
                    </a:p>
                  </a:txBody>
                  <a:tcPr marL="38100" marR="38100" marT="38100" marB="381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ysClr val="windowText" lastClr="000000">
                          <a:lumMod val="85000"/>
                          <a:lumOff val="1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685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1371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2057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27432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34290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41148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48006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5486400" algn="l" defTabSz="1371600" rtl="0" eaLnBrk="1" latinLnBrk="0" hangingPunct="1">
                        <a:defRPr sz="27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defTabSz="914400">
                        <a:defRPr sz="2200">
                          <a:solidFill>
                            <a:srgbClr val="1C1F25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defRPr>
                      </a:pPr>
                      <a:r>
                        <a:rPr lang="ru-RU" sz="2800" dirty="0">
                          <a:latin typeface="+mj-lt"/>
                        </a:rPr>
                        <a:t>Типизация</a:t>
                      </a:r>
                      <a:endParaRPr sz="2800" dirty="0">
                        <a:latin typeface="+mj-lt"/>
                      </a:endParaRPr>
                    </a:p>
                  </a:txBody>
                  <a:tcPr marL="38100" marR="38100" marT="38100" marB="38100" anchor="ctr" horzOverflow="overflow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ysClr val="windowText" lastClr="000000">
                          <a:lumMod val="85000"/>
                          <a:lumOff val="1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99AD30C-7C37-4B21-BC20-0564F1928212}"/>
              </a:ext>
            </a:extLst>
          </p:cNvPr>
          <p:cNvSpPr txBox="1"/>
          <p:nvPr/>
        </p:nvSpPr>
        <p:spPr>
          <a:xfrm>
            <a:off x="0" y="9494520"/>
            <a:ext cx="7056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RPS (Requests Per Second) - </a:t>
            </a:r>
            <a:r>
              <a:rPr lang="ru-RU" sz="2400" dirty="0">
                <a:solidFill>
                  <a:schemeClr val="bg1">
                    <a:lumMod val="85000"/>
                  </a:schemeClr>
                </a:solidFill>
              </a:rPr>
              <a:t>запросы в секунду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B6FAF97-F54B-4B28-9C89-18878291D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659" y="381333"/>
            <a:ext cx="1390008" cy="134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78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06641086-99F5-411F-B844-86708AEC194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" t="31458" r="1099" b="31458"/>
          <a:stretch/>
        </p:blipFill>
        <p:spPr>
          <a:xfrm flipV="1">
            <a:off x="15611264" y="473460"/>
            <a:ext cx="1849648" cy="642032"/>
          </a:xfr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10BC6A7-BDF7-7FD5-F923-4B31CE3DBF28}"/>
              </a:ext>
            </a:extLst>
          </p:cNvPr>
          <p:cNvSpPr/>
          <p:nvPr/>
        </p:nvSpPr>
        <p:spPr>
          <a:xfrm>
            <a:off x="827088" y="794476"/>
            <a:ext cx="708152" cy="180327"/>
          </a:xfrm>
          <a:custGeom>
            <a:avLst/>
            <a:gdLst/>
            <a:ahLst/>
            <a:cxnLst/>
            <a:rect l="l" t="t" r="r" b="b"/>
            <a:pathLst>
              <a:path w="961453" h="244831">
                <a:moveTo>
                  <a:pt x="841096" y="30861"/>
                </a:moveTo>
                <a:cubicBezTo>
                  <a:pt x="824179" y="30861"/>
                  <a:pt x="809263" y="34748"/>
                  <a:pt x="796347" y="42520"/>
                </a:cubicBezTo>
                <a:cubicBezTo>
                  <a:pt x="783431" y="50292"/>
                  <a:pt x="773259" y="61037"/>
                  <a:pt x="765829" y="74753"/>
                </a:cubicBezTo>
                <a:cubicBezTo>
                  <a:pt x="758399" y="88469"/>
                  <a:pt x="754685" y="104242"/>
                  <a:pt x="754685" y="122073"/>
                </a:cubicBezTo>
                <a:cubicBezTo>
                  <a:pt x="754685" y="135332"/>
                  <a:pt x="756799" y="147619"/>
                  <a:pt x="761028" y="158935"/>
                </a:cubicBezTo>
                <a:cubicBezTo>
                  <a:pt x="765257" y="170250"/>
                  <a:pt x="771201" y="179966"/>
                  <a:pt x="778859" y="188081"/>
                </a:cubicBezTo>
                <a:cubicBezTo>
                  <a:pt x="786517" y="196196"/>
                  <a:pt x="795661" y="202540"/>
                  <a:pt x="806291" y="207112"/>
                </a:cubicBezTo>
                <a:cubicBezTo>
                  <a:pt x="816921" y="211684"/>
                  <a:pt x="828523" y="213970"/>
                  <a:pt x="841096" y="213970"/>
                </a:cubicBezTo>
                <a:cubicBezTo>
                  <a:pt x="858241" y="213970"/>
                  <a:pt x="873271" y="210027"/>
                  <a:pt x="886187" y="202140"/>
                </a:cubicBezTo>
                <a:cubicBezTo>
                  <a:pt x="899103" y="194253"/>
                  <a:pt x="909333" y="183395"/>
                  <a:pt x="916876" y="169565"/>
                </a:cubicBezTo>
                <a:cubicBezTo>
                  <a:pt x="924420" y="155734"/>
                  <a:pt x="928192" y="139904"/>
                  <a:pt x="928192" y="122073"/>
                </a:cubicBezTo>
                <a:cubicBezTo>
                  <a:pt x="928192" y="108814"/>
                  <a:pt x="926020" y="96641"/>
                  <a:pt x="921677" y="85554"/>
                </a:cubicBezTo>
                <a:cubicBezTo>
                  <a:pt x="917334" y="74467"/>
                  <a:pt x="911276" y="64809"/>
                  <a:pt x="903503" y="56579"/>
                </a:cubicBezTo>
                <a:cubicBezTo>
                  <a:pt x="895731" y="48349"/>
                  <a:pt x="886587" y="42006"/>
                  <a:pt x="876071" y="37548"/>
                </a:cubicBezTo>
                <a:cubicBezTo>
                  <a:pt x="865556" y="33090"/>
                  <a:pt x="853897" y="30861"/>
                  <a:pt x="841096" y="30861"/>
                </a:cubicBezTo>
                <a:close/>
                <a:moveTo>
                  <a:pt x="298171" y="30861"/>
                </a:moveTo>
                <a:cubicBezTo>
                  <a:pt x="281254" y="30861"/>
                  <a:pt x="266338" y="34748"/>
                  <a:pt x="253422" y="42520"/>
                </a:cubicBezTo>
                <a:cubicBezTo>
                  <a:pt x="240506" y="50292"/>
                  <a:pt x="230334" y="61037"/>
                  <a:pt x="222904" y="74753"/>
                </a:cubicBezTo>
                <a:cubicBezTo>
                  <a:pt x="215474" y="88469"/>
                  <a:pt x="211760" y="104242"/>
                  <a:pt x="211760" y="122073"/>
                </a:cubicBezTo>
                <a:cubicBezTo>
                  <a:pt x="211760" y="135332"/>
                  <a:pt x="213874" y="147619"/>
                  <a:pt x="218103" y="158935"/>
                </a:cubicBezTo>
                <a:cubicBezTo>
                  <a:pt x="222333" y="170250"/>
                  <a:pt x="228276" y="179966"/>
                  <a:pt x="235934" y="188081"/>
                </a:cubicBezTo>
                <a:cubicBezTo>
                  <a:pt x="243592" y="196196"/>
                  <a:pt x="252736" y="202540"/>
                  <a:pt x="263366" y="207112"/>
                </a:cubicBezTo>
                <a:cubicBezTo>
                  <a:pt x="273996" y="211684"/>
                  <a:pt x="285598" y="213970"/>
                  <a:pt x="298171" y="213970"/>
                </a:cubicBezTo>
                <a:cubicBezTo>
                  <a:pt x="315316" y="213970"/>
                  <a:pt x="330346" y="210027"/>
                  <a:pt x="343262" y="202140"/>
                </a:cubicBezTo>
                <a:cubicBezTo>
                  <a:pt x="356178" y="194253"/>
                  <a:pt x="366408" y="183395"/>
                  <a:pt x="373951" y="169565"/>
                </a:cubicBezTo>
                <a:cubicBezTo>
                  <a:pt x="381495" y="155734"/>
                  <a:pt x="385267" y="139904"/>
                  <a:pt x="385267" y="122073"/>
                </a:cubicBezTo>
                <a:cubicBezTo>
                  <a:pt x="385267" y="108814"/>
                  <a:pt x="383095" y="96641"/>
                  <a:pt x="378752" y="85554"/>
                </a:cubicBezTo>
                <a:cubicBezTo>
                  <a:pt x="374409" y="74467"/>
                  <a:pt x="368351" y="64809"/>
                  <a:pt x="360578" y="56579"/>
                </a:cubicBezTo>
                <a:cubicBezTo>
                  <a:pt x="352806" y="48349"/>
                  <a:pt x="343662" y="42006"/>
                  <a:pt x="333146" y="37548"/>
                </a:cubicBezTo>
                <a:cubicBezTo>
                  <a:pt x="322631" y="33090"/>
                  <a:pt x="310972" y="30861"/>
                  <a:pt x="298171" y="30861"/>
                </a:cubicBezTo>
                <a:close/>
                <a:moveTo>
                  <a:pt x="0" y="3429"/>
                </a:moveTo>
                <a:lnTo>
                  <a:pt x="32233" y="3429"/>
                </a:lnTo>
                <a:lnTo>
                  <a:pt x="32233" y="211913"/>
                </a:lnTo>
                <a:lnTo>
                  <a:pt x="149504" y="211913"/>
                </a:lnTo>
                <a:lnTo>
                  <a:pt x="149504" y="241402"/>
                </a:lnTo>
                <a:lnTo>
                  <a:pt x="32233" y="241402"/>
                </a:lnTo>
                <a:lnTo>
                  <a:pt x="21946" y="241402"/>
                </a:lnTo>
                <a:lnTo>
                  <a:pt x="0" y="241402"/>
                </a:lnTo>
                <a:close/>
                <a:moveTo>
                  <a:pt x="841096" y="0"/>
                </a:moveTo>
                <a:cubicBezTo>
                  <a:pt x="858012" y="0"/>
                  <a:pt x="873728" y="3087"/>
                  <a:pt x="888244" y="9259"/>
                </a:cubicBezTo>
                <a:cubicBezTo>
                  <a:pt x="902760" y="15431"/>
                  <a:pt x="915505" y="24118"/>
                  <a:pt x="926478" y="35319"/>
                </a:cubicBezTo>
                <a:cubicBezTo>
                  <a:pt x="937450" y="46521"/>
                  <a:pt x="946023" y="59551"/>
                  <a:pt x="952195" y="74410"/>
                </a:cubicBezTo>
                <a:cubicBezTo>
                  <a:pt x="958367" y="89269"/>
                  <a:pt x="961453" y="105271"/>
                  <a:pt x="961453" y="122416"/>
                </a:cubicBezTo>
                <a:cubicBezTo>
                  <a:pt x="961453" y="139332"/>
                  <a:pt x="958367" y="155220"/>
                  <a:pt x="952195" y="170079"/>
                </a:cubicBezTo>
                <a:cubicBezTo>
                  <a:pt x="946023" y="184938"/>
                  <a:pt x="937508" y="197968"/>
                  <a:pt x="926649" y="209169"/>
                </a:cubicBezTo>
                <a:cubicBezTo>
                  <a:pt x="915791" y="220371"/>
                  <a:pt x="903103" y="229115"/>
                  <a:pt x="888587" y="235401"/>
                </a:cubicBezTo>
                <a:cubicBezTo>
                  <a:pt x="874071" y="241688"/>
                  <a:pt x="858469" y="244831"/>
                  <a:pt x="841781" y="244831"/>
                </a:cubicBezTo>
                <a:cubicBezTo>
                  <a:pt x="824865" y="244831"/>
                  <a:pt x="809092" y="241688"/>
                  <a:pt x="794461" y="235401"/>
                </a:cubicBezTo>
                <a:cubicBezTo>
                  <a:pt x="779831" y="229115"/>
                  <a:pt x="767029" y="220314"/>
                  <a:pt x="756056" y="208998"/>
                </a:cubicBezTo>
                <a:cubicBezTo>
                  <a:pt x="745084" y="197682"/>
                  <a:pt x="736568" y="184595"/>
                  <a:pt x="730510" y="169736"/>
                </a:cubicBezTo>
                <a:cubicBezTo>
                  <a:pt x="724452" y="154877"/>
                  <a:pt x="721423" y="138989"/>
                  <a:pt x="721423" y="122073"/>
                </a:cubicBezTo>
                <a:cubicBezTo>
                  <a:pt x="721423" y="104928"/>
                  <a:pt x="724452" y="88983"/>
                  <a:pt x="730510" y="74238"/>
                </a:cubicBezTo>
                <a:cubicBezTo>
                  <a:pt x="736568" y="59494"/>
                  <a:pt x="745026" y="46521"/>
                  <a:pt x="755885" y="35319"/>
                </a:cubicBezTo>
                <a:cubicBezTo>
                  <a:pt x="766743" y="24118"/>
                  <a:pt x="779431" y="15431"/>
                  <a:pt x="793947" y="9259"/>
                </a:cubicBezTo>
                <a:cubicBezTo>
                  <a:pt x="808463" y="3087"/>
                  <a:pt x="824179" y="0"/>
                  <a:pt x="841096" y="0"/>
                </a:cubicBezTo>
                <a:close/>
                <a:moveTo>
                  <a:pt x="576453" y="0"/>
                </a:moveTo>
                <a:cubicBezTo>
                  <a:pt x="595427" y="0"/>
                  <a:pt x="612915" y="3658"/>
                  <a:pt x="628917" y="10973"/>
                </a:cubicBezTo>
                <a:cubicBezTo>
                  <a:pt x="644919" y="18288"/>
                  <a:pt x="658292" y="28804"/>
                  <a:pt x="669036" y="42520"/>
                </a:cubicBezTo>
                <a:lnTo>
                  <a:pt x="646747" y="64809"/>
                </a:lnTo>
                <a:cubicBezTo>
                  <a:pt x="639204" y="53836"/>
                  <a:pt x="629260" y="45435"/>
                  <a:pt x="616915" y="39605"/>
                </a:cubicBezTo>
                <a:cubicBezTo>
                  <a:pt x="604571" y="33776"/>
                  <a:pt x="591083" y="30861"/>
                  <a:pt x="576453" y="30861"/>
                </a:cubicBezTo>
                <a:cubicBezTo>
                  <a:pt x="559079" y="30861"/>
                  <a:pt x="543706" y="34748"/>
                  <a:pt x="530333" y="42520"/>
                </a:cubicBezTo>
                <a:cubicBezTo>
                  <a:pt x="516960" y="50292"/>
                  <a:pt x="506559" y="61037"/>
                  <a:pt x="499129" y="74753"/>
                </a:cubicBezTo>
                <a:cubicBezTo>
                  <a:pt x="491700" y="88469"/>
                  <a:pt x="487985" y="104242"/>
                  <a:pt x="487985" y="122073"/>
                </a:cubicBezTo>
                <a:cubicBezTo>
                  <a:pt x="487985" y="140132"/>
                  <a:pt x="491757" y="156020"/>
                  <a:pt x="499300" y="169736"/>
                </a:cubicBezTo>
                <a:cubicBezTo>
                  <a:pt x="506844" y="183452"/>
                  <a:pt x="517017" y="194196"/>
                  <a:pt x="529819" y="201969"/>
                </a:cubicBezTo>
                <a:cubicBezTo>
                  <a:pt x="542620" y="209741"/>
                  <a:pt x="557251" y="213627"/>
                  <a:pt x="573710" y="213627"/>
                </a:cubicBezTo>
                <a:cubicBezTo>
                  <a:pt x="590398" y="213627"/>
                  <a:pt x="604857" y="210427"/>
                  <a:pt x="617087" y="204026"/>
                </a:cubicBezTo>
                <a:cubicBezTo>
                  <a:pt x="629317" y="197625"/>
                  <a:pt x="638746" y="188195"/>
                  <a:pt x="645376" y="175737"/>
                </a:cubicBezTo>
                <a:cubicBezTo>
                  <a:pt x="648691" y="169507"/>
                  <a:pt x="651177" y="162578"/>
                  <a:pt x="652834" y="154948"/>
                </a:cubicBezTo>
                <a:lnTo>
                  <a:pt x="653921" y="144018"/>
                </a:lnTo>
                <a:lnTo>
                  <a:pt x="571995" y="144018"/>
                </a:lnTo>
                <a:lnTo>
                  <a:pt x="571995" y="114529"/>
                </a:lnTo>
                <a:lnTo>
                  <a:pt x="688581" y="114529"/>
                </a:lnTo>
                <a:lnTo>
                  <a:pt x="688581" y="119330"/>
                </a:lnTo>
                <a:cubicBezTo>
                  <a:pt x="688581" y="146990"/>
                  <a:pt x="683723" y="170136"/>
                  <a:pt x="674008" y="188767"/>
                </a:cubicBezTo>
                <a:cubicBezTo>
                  <a:pt x="664292" y="207398"/>
                  <a:pt x="650805" y="221400"/>
                  <a:pt x="633546" y="230772"/>
                </a:cubicBezTo>
                <a:cubicBezTo>
                  <a:pt x="616286" y="240145"/>
                  <a:pt x="596570" y="244831"/>
                  <a:pt x="574396" y="244831"/>
                </a:cubicBezTo>
                <a:cubicBezTo>
                  <a:pt x="557708" y="244831"/>
                  <a:pt x="542106" y="241688"/>
                  <a:pt x="527590" y="235401"/>
                </a:cubicBezTo>
                <a:cubicBezTo>
                  <a:pt x="513074" y="229115"/>
                  <a:pt x="500386" y="220371"/>
                  <a:pt x="489528" y="209169"/>
                </a:cubicBezTo>
                <a:cubicBezTo>
                  <a:pt x="478669" y="197968"/>
                  <a:pt x="470154" y="184938"/>
                  <a:pt x="463982" y="170079"/>
                </a:cubicBezTo>
                <a:cubicBezTo>
                  <a:pt x="457810" y="155220"/>
                  <a:pt x="454723" y="139218"/>
                  <a:pt x="454723" y="122073"/>
                </a:cubicBezTo>
                <a:cubicBezTo>
                  <a:pt x="454723" y="104928"/>
                  <a:pt x="457810" y="88983"/>
                  <a:pt x="463982" y="74238"/>
                </a:cubicBezTo>
                <a:cubicBezTo>
                  <a:pt x="470154" y="59494"/>
                  <a:pt x="478726" y="46521"/>
                  <a:pt x="489699" y="35319"/>
                </a:cubicBezTo>
                <a:cubicBezTo>
                  <a:pt x="500672" y="24118"/>
                  <a:pt x="513531" y="15431"/>
                  <a:pt x="528276" y="9259"/>
                </a:cubicBezTo>
                <a:cubicBezTo>
                  <a:pt x="543020" y="3087"/>
                  <a:pt x="559079" y="0"/>
                  <a:pt x="576453" y="0"/>
                </a:cubicBezTo>
                <a:close/>
                <a:moveTo>
                  <a:pt x="298171" y="0"/>
                </a:moveTo>
                <a:cubicBezTo>
                  <a:pt x="315087" y="0"/>
                  <a:pt x="330803" y="3087"/>
                  <a:pt x="345319" y="9259"/>
                </a:cubicBezTo>
                <a:cubicBezTo>
                  <a:pt x="359835" y="15431"/>
                  <a:pt x="372580" y="24118"/>
                  <a:pt x="383553" y="35319"/>
                </a:cubicBezTo>
                <a:cubicBezTo>
                  <a:pt x="394525" y="46521"/>
                  <a:pt x="403098" y="59551"/>
                  <a:pt x="409270" y="74410"/>
                </a:cubicBezTo>
                <a:cubicBezTo>
                  <a:pt x="415442" y="89269"/>
                  <a:pt x="418528" y="105271"/>
                  <a:pt x="418528" y="122416"/>
                </a:cubicBezTo>
                <a:cubicBezTo>
                  <a:pt x="418528" y="139332"/>
                  <a:pt x="415442" y="155220"/>
                  <a:pt x="409270" y="170079"/>
                </a:cubicBezTo>
                <a:cubicBezTo>
                  <a:pt x="403098" y="184938"/>
                  <a:pt x="394583" y="197968"/>
                  <a:pt x="383724" y="209169"/>
                </a:cubicBezTo>
                <a:cubicBezTo>
                  <a:pt x="372866" y="220371"/>
                  <a:pt x="360178" y="229115"/>
                  <a:pt x="345662" y="235401"/>
                </a:cubicBezTo>
                <a:cubicBezTo>
                  <a:pt x="331146" y="241688"/>
                  <a:pt x="315544" y="244831"/>
                  <a:pt x="298856" y="244831"/>
                </a:cubicBezTo>
                <a:cubicBezTo>
                  <a:pt x="281940" y="244831"/>
                  <a:pt x="266167" y="241688"/>
                  <a:pt x="251536" y="235401"/>
                </a:cubicBezTo>
                <a:cubicBezTo>
                  <a:pt x="236906" y="229115"/>
                  <a:pt x="224104" y="220314"/>
                  <a:pt x="213131" y="208998"/>
                </a:cubicBezTo>
                <a:cubicBezTo>
                  <a:pt x="202159" y="197682"/>
                  <a:pt x="193643" y="184595"/>
                  <a:pt x="187585" y="169736"/>
                </a:cubicBezTo>
                <a:cubicBezTo>
                  <a:pt x="181527" y="154877"/>
                  <a:pt x="178498" y="138989"/>
                  <a:pt x="178498" y="122073"/>
                </a:cubicBezTo>
                <a:cubicBezTo>
                  <a:pt x="178498" y="104928"/>
                  <a:pt x="181527" y="88983"/>
                  <a:pt x="187585" y="74238"/>
                </a:cubicBezTo>
                <a:cubicBezTo>
                  <a:pt x="193643" y="59494"/>
                  <a:pt x="202101" y="46521"/>
                  <a:pt x="212960" y="35319"/>
                </a:cubicBezTo>
                <a:cubicBezTo>
                  <a:pt x="223818" y="24118"/>
                  <a:pt x="236506" y="15431"/>
                  <a:pt x="251022" y="9259"/>
                </a:cubicBezTo>
                <a:cubicBezTo>
                  <a:pt x="265538" y="3087"/>
                  <a:pt x="281254" y="0"/>
                  <a:pt x="2981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2869821E-CFE9-4C17-8BAD-20C597425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8135" y="712652"/>
            <a:ext cx="1664352" cy="524301"/>
          </a:xfrm>
          <a:prstGeom prst="rect">
            <a:avLst/>
          </a:prstGeom>
        </p:spPr>
      </p:pic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B625689B-E89D-48AA-9478-3EF9622EA320}"/>
              </a:ext>
            </a:extLst>
          </p:cNvPr>
          <p:cNvGrpSpPr/>
          <p:nvPr/>
        </p:nvGrpSpPr>
        <p:grpSpPr>
          <a:xfrm>
            <a:off x="3403416" y="2527736"/>
            <a:ext cx="11559979" cy="6527820"/>
            <a:chOff x="3403416" y="2527736"/>
            <a:chExt cx="11559979" cy="6527820"/>
          </a:xfrm>
        </p:grpSpPr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0B28AD0F-65C3-4534-8A43-98535B38C6EC}"/>
                </a:ext>
              </a:extLst>
            </p:cNvPr>
            <p:cNvCxnSpPr>
              <a:stCxn id="2" idx="2"/>
              <a:endCxn id="26" idx="0"/>
            </p:cNvCxnSpPr>
            <p:nvPr/>
          </p:nvCxnSpPr>
          <p:spPr>
            <a:xfrm>
              <a:off x="5319688" y="3932036"/>
              <a:ext cx="0" cy="391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547BA424-21B3-46F4-9F8A-0499626F7DA8}"/>
                </a:ext>
              </a:extLst>
            </p:cNvPr>
            <p:cNvCxnSpPr>
              <a:stCxn id="29" idx="2"/>
              <a:endCxn id="30" idx="0"/>
            </p:cNvCxnSpPr>
            <p:nvPr/>
          </p:nvCxnSpPr>
          <p:spPr>
            <a:xfrm>
              <a:off x="13047124" y="3868972"/>
              <a:ext cx="0" cy="391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>
              <a:extLst>
                <a:ext uri="{FF2B5EF4-FFF2-40B4-BE49-F238E27FC236}">
                  <a16:creationId xmlns:a16="http://schemas.microsoft.com/office/drawing/2014/main" id="{B8EA85FB-E693-46EA-BF3E-84DEBFDB1D45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>
              <a:off x="5319688" y="6652320"/>
              <a:ext cx="19080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id="{AB04F2F5-B4A5-4476-985D-804709E4EAA3}"/>
                </a:ext>
              </a:extLst>
            </p:cNvPr>
            <p:cNvCxnSpPr/>
            <p:nvPr/>
          </p:nvCxnSpPr>
          <p:spPr>
            <a:xfrm>
              <a:off x="5319688" y="5664654"/>
              <a:ext cx="0" cy="987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>
              <a:extLst>
                <a:ext uri="{FF2B5EF4-FFF2-40B4-BE49-F238E27FC236}">
                  <a16:creationId xmlns:a16="http://schemas.microsoft.com/office/drawing/2014/main" id="{97CD2B8C-9285-4CE2-BE3E-EADFA8804FEC}"/>
                </a:ext>
              </a:extLst>
            </p:cNvPr>
            <p:cNvCxnSpPr>
              <a:cxnSpLocks/>
              <a:endCxn id="31" idx="3"/>
            </p:cNvCxnSpPr>
            <p:nvPr/>
          </p:nvCxnSpPr>
          <p:spPr>
            <a:xfrm flipH="1">
              <a:off x="11060271" y="6652320"/>
              <a:ext cx="198685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77E9C16B-6AA5-42F5-914E-3B9C9ECE8A03}"/>
                </a:ext>
              </a:extLst>
            </p:cNvPr>
            <p:cNvCxnSpPr>
              <a:stCxn id="30" idx="2"/>
            </p:cNvCxnSpPr>
            <p:nvPr/>
          </p:nvCxnSpPr>
          <p:spPr>
            <a:xfrm>
              <a:off x="13047124" y="5601590"/>
              <a:ext cx="0" cy="10507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 стрелкой 56">
              <a:extLst>
                <a:ext uri="{FF2B5EF4-FFF2-40B4-BE49-F238E27FC236}">
                  <a16:creationId xmlns:a16="http://schemas.microsoft.com/office/drawing/2014/main" id="{29927EE3-0A36-4289-82DD-5CB5E5D93730}"/>
                </a:ext>
              </a:extLst>
            </p:cNvPr>
            <p:cNvCxnSpPr>
              <a:stCxn id="31" idx="2"/>
              <a:endCxn id="32" idx="0"/>
            </p:cNvCxnSpPr>
            <p:nvPr/>
          </p:nvCxnSpPr>
          <p:spPr>
            <a:xfrm>
              <a:off x="9144000" y="7322938"/>
              <a:ext cx="0" cy="391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A9F735CC-5409-48F9-8119-9392C3A94819}"/>
                </a:ext>
              </a:extLst>
            </p:cNvPr>
            <p:cNvGrpSpPr/>
            <p:nvPr/>
          </p:nvGrpSpPr>
          <p:grpSpPr>
            <a:xfrm>
              <a:off x="7227729" y="7714320"/>
              <a:ext cx="3832542" cy="1341236"/>
              <a:chOff x="7227729" y="7714320"/>
              <a:chExt cx="3832542" cy="1341236"/>
            </a:xfrm>
          </p:grpSpPr>
          <p:sp>
            <p:nvSpPr>
              <p:cNvPr id="32" name="Прямоугольник: скругленные углы 31">
                <a:extLst>
                  <a:ext uri="{FF2B5EF4-FFF2-40B4-BE49-F238E27FC236}">
                    <a16:creationId xmlns:a16="http://schemas.microsoft.com/office/drawing/2014/main" id="{52E56D19-D0AA-404A-95DA-8D0E8A122BF9}"/>
                  </a:ext>
                </a:extLst>
              </p:cNvPr>
              <p:cNvSpPr/>
              <p:nvPr/>
            </p:nvSpPr>
            <p:spPr>
              <a:xfrm>
                <a:off x="7227729" y="7714320"/>
                <a:ext cx="3832542" cy="1341236"/>
              </a:xfrm>
              <a:prstGeom prst="roundRect">
                <a:avLst/>
              </a:prstGeom>
              <a:solidFill>
                <a:srgbClr val="1D63ED"/>
              </a:solidFill>
              <a:ln>
                <a:solidFill>
                  <a:srgbClr val="1D63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DB4BB2D8-93D3-425A-9262-DBD953109492}"/>
                  </a:ext>
                </a:extLst>
              </p:cNvPr>
              <p:cNvSpPr/>
              <p:nvPr/>
            </p:nvSpPr>
            <p:spPr>
              <a:xfrm>
                <a:off x="7227729" y="7923273"/>
                <a:ext cx="383254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PostgreSQL 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>
                    <a:solidFill>
                      <a:schemeClr val="bg1"/>
                    </a:solidFill>
                  </a:rPr>
                  <a:t>(</a:t>
                </a:r>
                <a:r>
                  <a:rPr lang="ru-RU" dirty="0">
                    <a:solidFill>
                      <a:schemeClr val="bg1"/>
                    </a:solidFill>
                  </a:rPr>
                  <a:t>База данных</a:t>
                </a:r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  <a:endParaRPr lang="ru-RU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026" name="Picture 2" descr="PostgreSQL - Wikipedia">
                <a:extLst>
                  <a:ext uri="{FF2B5EF4-FFF2-40B4-BE49-F238E27FC236}">
                    <a16:creationId xmlns:a16="http://schemas.microsoft.com/office/drawing/2014/main" id="{CAB535F5-D16E-4066-8F03-69A015787A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44091" y="8459245"/>
                <a:ext cx="545060" cy="561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759A0D8C-7497-4D4B-B569-E7BA9EA4A23C}"/>
                </a:ext>
              </a:extLst>
            </p:cNvPr>
            <p:cNvGrpSpPr/>
            <p:nvPr/>
          </p:nvGrpSpPr>
          <p:grpSpPr>
            <a:xfrm>
              <a:off x="3403417" y="2590800"/>
              <a:ext cx="3832542" cy="1341236"/>
              <a:chOff x="3403417" y="2590800"/>
              <a:chExt cx="3832542" cy="1341236"/>
            </a:xfrm>
          </p:grpSpPr>
          <p:sp>
            <p:nvSpPr>
              <p:cNvPr id="2" name="Прямоугольник: скругленные углы 1">
                <a:extLst>
                  <a:ext uri="{FF2B5EF4-FFF2-40B4-BE49-F238E27FC236}">
                    <a16:creationId xmlns:a16="http://schemas.microsoft.com/office/drawing/2014/main" id="{4D725843-C56E-47C0-A66B-E6103E4B5718}"/>
                  </a:ext>
                </a:extLst>
              </p:cNvPr>
              <p:cNvSpPr/>
              <p:nvPr/>
            </p:nvSpPr>
            <p:spPr>
              <a:xfrm>
                <a:off x="3403417" y="2590800"/>
                <a:ext cx="3832542" cy="1341236"/>
              </a:xfrm>
              <a:prstGeom prst="roundRect">
                <a:avLst/>
              </a:prstGeom>
              <a:solidFill>
                <a:srgbClr val="1D63ED"/>
              </a:solidFill>
              <a:ln>
                <a:solidFill>
                  <a:srgbClr val="1D63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" name="Прямоугольник 2">
                <a:extLst>
                  <a:ext uri="{FF2B5EF4-FFF2-40B4-BE49-F238E27FC236}">
                    <a16:creationId xmlns:a16="http://schemas.microsoft.com/office/drawing/2014/main" id="{377578FA-0993-44D6-BACE-264F7EFD6F47}"/>
                  </a:ext>
                </a:extLst>
              </p:cNvPr>
              <p:cNvSpPr/>
              <p:nvPr/>
            </p:nvSpPr>
            <p:spPr>
              <a:xfrm>
                <a:off x="3403417" y="2753587"/>
                <a:ext cx="383254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dirty="0">
                    <a:solidFill>
                      <a:schemeClr val="bg1"/>
                    </a:solidFill>
                  </a:rPr>
                  <a:t>Клиентское приложение Север-Рыба</a:t>
                </a:r>
              </a:p>
            </p:txBody>
          </p:sp>
          <p:pic>
            <p:nvPicPr>
              <p:cNvPr id="1028" name="Picture 4" descr="React Native - Wikipedia">
                <a:extLst>
                  <a:ext uri="{FF2B5EF4-FFF2-40B4-BE49-F238E27FC236}">
                    <a16:creationId xmlns:a16="http://schemas.microsoft.com/office/drawing/2014/main" id="{E73F2AFD-5F6E-49F1-8579-DDA6DB52D7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91190" y="3396076"/>
                <a:ext cx="530970" cy="4728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" name="Группа 12">
              <a:extLst>
                <a:ext uri="{FF2B5EF4-FFF2-40B4-BE49-F238E27FC236}">
                  <a16:creationId xmlns:a16="http://schemas.microsoft.com/office/drawing/2014/main" id="{E2D3CF49-32AE-4FA6-8F63-8BDB5D65722D}"/>
                </a:ext>
              </a:extLst>
            </p:cNvPr>
            <p:cNvGrpSpPr/>
            <p:nvPr/>
          </p:nvGrpSpPr>
          <p:grpSpPr>
            <a:xfrm>
              <a:off x="11130853" y="2527736"/>
              <a:ext cx="3832542" cy="1341236"/>
              <a:chOff x="11130853" y="2527736"/>
              <a:chExt cx="3832542" cy="1341236"/>
            </a:xfrm>
          </p:grpSpPr>
          <p:sp>
            <p:nvSpPr>
              <p:cNvPr id="29" name="Прямоугольник: скругленные углы 28">
                <a:extLst>
                  <a:ext uri="{FF2B5EF4-FFF2-40B4-BE49-F238E27FC236}">
                    <a16:creationId xmlns:a16="http://schemas.microsoft.com/office/drawing/2014/main" id="{AF13EB40-A04A-46E2-A92B-19E1F432CF73}"/>
                  </a:ext>
                </a:extLst>
              </p:cNvPr>
              <p:cNvSpPr/>
              <p:nvPr/>
            </p:nvSpPr>
            <p:spPr>
              <a:xfrm>
                <a:off x="11130853" y="2527736"/>
                <a:ext cx="3832542" cy="1341236"/>
              </a:xfrm>
              <a:prstGeom prst="roundRect">
                <a:avLst/>
              </a:prstGeom>
              <a:solidFill>
                <a:srgbClr val="1D63E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FB16D8CF-C7F1-4B9D-9322-291AE92088F3}"/>
                  </a:ext>
                </a:extLst>
              </p:cNvPr>
              <p:cNvSpPr/>
              <p:nvPr/>
            </p:nvSpPr>
            <p:spPr>
              <a:xfrm>
                <a:off x="11130853" y="2736689"/>
                <a:ext cx="3832542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dirty="0">
                    <a:solidFill>
                      <a:schemeClr val="bg1"/>
                    </a:solidFill>
                  </a:rPr>
                  <a:t>Администратор </a:t>
                </a:r>
              </a:p>
              <a:p>
                <a:pPr algn="ctr"/>
                <a:r>
                  <a:rPr lang="ru-RU" dirty="0">
                    <a:solidFill>
                      <a:schemeClr val="bg1"/>
                    </a:solidFill>
                  </a:rPr>
                  <a:t>АИС</a:t>
                </a:r>
                <a:r>
                  <a:rPr lang="en-US" dirty="0">
                    <a:solidFill>
                      <a:schemeClr val="bg1"/>
                    </a:solidFill>
                  </a:rPr>
                  <a:t> Frontend</a:t>
                </a:r>
                <a:endParaRPr lang="ru-RU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62" name="Picture 4" descr="React Native - Wikipedia">
                <a:extLst>
                  <a:ext uri="{FF2B5EF4-FFF2-40B4-BE49-F238E27FC236}">
                    <a16:creationId xmlns:a16="http://schemas.microsoft.com/office/drawing/2014/main" id="{A9EC893B-DCAA-4D2D-B396-35CB53D260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53613" y="3342659"/>
                <a:ext cx="530970" cy="4728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E4BB5942-189C-4811-8D44-F62AAE2D62EB}"/>
                </a:ext>
              </a:extLst>
            </p:cNvPr>
            <p:cNvGrpSpPr/>
            <p:nvPr/>
          </p:nvGrpSpPr>
          <p:grpSpPr>
            <a:xfrm>
              <a:off x="3403416" y="4323418"/>
              <a:ext cx="3832543" cy="1341236"/>
              <a:chOff x="3403416" y="4323418"/>
              <a:chExt cx="3832543" cy="1341236"/>
            </a:xfrm>
          </p:grpSpPr>
          <p:sp>
            <p:nvSpPr>
              <p:cNvPr id="26" name="Прямоугольник: скругленные углы 25">
                <a:extLst>
                  <a:ext uri="{FF2B5EF4-FFF2-40B4-BE49-F238E27FC236}">
                    <a16:creationId xmlns:a16="http://schemas.microsoft.com/office/drawing/2014/main" id="{0609EC5C-B121-45FE-89A5-7BD72620FEA9}"/>
                  </a:ext>
                </a:extLst>
              </p:cNvPr>
              <p:cNvSpPr/>
              <p:nvPr/>
            </p:nvSpPr>
            <p:spPr>
              <a:xfrm>
                <a:off x="3403417" y="4323418"/>
                <a:ext cx="3832542" cy="1341236"/>
              </a:xfrm>
              <a:prstGeom prst="roundRect">
                <a:avLst/>
              </a:prstGeom>
              <a:solidFill>
                <a:srgbClr val="1D63ED"/>
              </a:solidFill>
              <a:ln>
                <a:solidFill>
                  <a:srgbClr val="1D63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8D9334BF-079A-49F3-AFA7-772E110AEBC6}"/>
                  </a:ext>
                </a:extLst>
              </p:cNvPr>
              <p:cNvSpPr/>
              <p:nvPr/>
            </p:nvSpPr>
            <p:spPr>
              <a:xfrm>
                <a:off x="3403416" y="4508304"/>
                <a:ext cx="3832543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dirty="0">
                    <a:solidFill>
                      <a:schemeClr val="bg1"/>
                    </a:solidFill>
                  </a:rPr>
                  <a:t>Север-Рыба </a:t>
                </a:r>
              </a:p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backend</a:t>
                </a:r>
                <a:endParaRPr lang="ru-RU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030" name="Picture 6" descr="FastAPI · GitHub">
                <a:extLst>
                  <a:ext uri="{FF2B5EF4-FFF2-40B4-BE49-F238E27FC236}">
                    <a16:creationId xmlns:a16="http://schemas.microsoft.com/office/drawing/2014/main" id="{A0005257-45ED-4115-BB60-1F47F23E6A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91190" y="5028496"/>
                <a:ext cx="588024" cy="5880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6D1D66A1-160F-410D-94B7-E4B53B1CAC3A}"/>
                </a:ext>
              </a:extLst>
            </p:cNvPr>
            <p:cNvGrpSpPr/>
            <p:nvPr/>
          </p:nvGrpSpPr>
          <p:grpSpPr>
            <a:xfrm>
              <a:off x="11130853" y="4260354"/>
              <a:ext cx="3832542" cy="1341236"/>
              <a:chOff x="11130853" y="4260354"/>
              <a:chExt cx="3832542" cy="1341236"/>
            </a:xfrm>
          </p:grpSpPr>
          <p:sp>
            <p:nvSpPr>
              <p:cNvPr id="30" name="Прямоугольник: скругленные углы 29">
                <a:extLst>
                  <a:ext uri="{FF2B5EF4-FFF2-40B4-BE49-F238E27FC236}">
                    <a16:creationId xmlns:a16="http://schemas.microsoft.com/office/drawing/2014/main" id="{66E01380-F8C1-45B9-90BE-40D6EA714910}"/>
                  </a:ext>
                </a:extLst>
              </p:cNvPr>
              <p:cNvSpPr/>
              <p:nvPr/>
            </p:nvSpPr>
            <p:spPr>
              <a:xfrm>
                <a:off x="11130853" y="4260354"/>
                <a:ext cx="3832542" cy="1341236"/>
              </a:xfrm>
              <a:prstGeom prst="roundRect">
                <a:avLst/>
              </a:prstGeom>
              <a:solidFill>
                <a:srgbClr val="1D63ED"/>
              </a:solidFill>
              <a:ln>
                <a:solidFill>
                  <a:srgbClr val="1D63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5A8232C0-EEF7-4AEC-9710-5A67E01E9DA6}"/>
                  </a:ext>
                </a:extLst>
              </p:cNvPr>
              <p:cNvSpPr/>
              <p:nvPr/>
            </p:nvSpPr>
            <p:spPr>
              <a:xfrm>
                <a:off x="11726859" y="4677056"/>
                <a:ext cx="2640530" cy="5078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AIS Backend (API)</a:t>
                </a:r>
                <a:endParaRPr lang="ru-RU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65" name="Picture 6" descr="FastAPI · GitHub">
                <a:extLst>
                  <a:ext uri="{FF2B5EF4-FFF2-40B4-BE49-F238E27FC236}">
                    <a16:creationId xmlns:a16="http://schemas.microsoft.com/office/drawing/2014/main" id="{0BC97592-5226-4B5E-8B7D-FBC5097D0B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5086" y="4927906"/>
                <a:ext cx="588024" cy="5880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0DEA6EB5-8FDC-4D12-8720-65E808FE6970}"/>
                </a:ext>
              </a:extLst>
            </p:cNvPr>
            <p:cNvGrpSpPr/>
            <p:nvPr/>
          </p:nvGrpSpPr>
          <p:grpSpPr>
            <a:xfrm>
              <a:off x="7227729" y="5981702"/>
              <a:ext cx="3832542" cy="1341236"/>
              <a:chOff x="7227729" y="5981702"/>
              <a:chExt cx="3832542" cy="1341236"/>
            </a:xfrm>
          </p:grpSpPr>
          <p:sp>
            <p:nvSpPr>
              <p:cNvPr id="31" name="Прямоугольник: скругленные углы 30">
                <a:extLst>
                  <a:ext uri="{FF2B5EF4-FFF2-40B4-BE49-F238E27FC236}">
                    <a16:creationId xmlns:a16="http://schemas.microsoft.com/office/drawing/2014/main" id="{42F9E054-6656-4324-B1B3-B89BD115E873}"/>
                  </a:ext>
                </a:extLst>
              </p:cNvPr>
              <p:cNvSpPr/>
              <p:nvPr/>
            </p:nvSpPr>
            <p:spPr>
              <a:xfrm>
                <a:off x="7227729" y="5981702"/>
                <a:ext cx="3832542" cy="1341236"/>
              </a:xfrm>
              <a:prstGeom prst="roundRect">
                <a:avLst/>
              </a:prstGeom>
              <a:solidFill>
                <a:srgbClr val="1D63ED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96398D3C-13A8-4B20-A74A-7D9A388A43AF}"/>
                  </a:ext>
                </a:extLst>
              </p:cNvPr>
              <p:cNvSpPr/>
              <p:nvPr/>
            </p:nvSpPr>
            <p:spPr>
              <a:xfrm>
                <a:off x="7875847" y="6187039"/>
                <a:ext cx="253630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API-gateway</a:t>
                </a:r>
                <a:r>
                  <a:rPr lang="ru-RU" dirty="0">
                    <a:solidFill>
                      <a:schemeClr val="bg1"/>
                    </a:solidFill>
                  </a:rPr>
                  <a:t> (</a:t>
                </a:r>
                <a:r>
                  <a:rPr lang="en-US" dirty="0">
                    <a:solidFill>
                      <a:schemeClr val="bg1"/>
                    </a:solidFill>
                  </a:rPr>
                  <a:t>API</a:t>
                </a:r>
                <a:r>
                  <a:rPr lang="ru-RU" dirty="0">
                    <a:solidFill>
                      <a:schemeClr val="bg1"/>
                    </a:solidFill>
                  </a:rPr>
                  <a:t>-шлюз)</a:t>
                </a:r>
              </a:p>
            </p:txBody>
          </p:sp>
          <p:pic>
            <p:nvPicPr>
              <p:cNvPr id="66" name="Picture 6" descr="FastAPI · GitHub">
                <a:extLst>
                  <a:ext uri="{FF2B5EF4-FFF2-40B4-BE49-F238E27FC236}">
                    <a16:creationId xmlns:a16="http://schemas.microsoft.com/office/drawing/2014/main" id="{7C5F480B-1389-4AC8-A407-6DE1962959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12152" y="6670636"/>
                <a:ext cx="588024" cy="5880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4FFF64DB-6AFE-4253-B941-6477400BE2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659" y="381333"/>
            <a:ext cx="1390008" cy="134123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D1715304-B567-4552-B23F-9BDCE63AB315}"/>
              </a:ext>
            </a:extLst>
          </p:cNvPr>
          <p:cNvSpPr txBox="1"/>
          <p:nvPr/>
        </p:nvSpPr>
        <p:spPr>
          <a:xfrm>
            <a:off x="4659630" y="496109"/>
            <a:ext cx="89687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>
                <a:latin typeface="+mj-lt"/>
              </a:rPr>
              <a:t>Архитектура системы</a:t>
            </a:r>
            <a:endParaRPr lang="en-US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342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3000">
        <p:fade/>
      </p:transition>
    </mc:Choice>
    <mc:Fallback xmlns="">
      <p:transition spd="med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#ppt_w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Effect filter="fade">
                                      <p:cBhvr>
                                        <p:cTn id="8" dur="7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Прямоугольник: скругленные углы 55">
            <a:extLst>
              <a:ext uri="{FF2B5EF4-FFF2-40B4-BE49-F238E27FC236}">
                <a16:creationId xmlns:a16="http://schemas.microsoft.com/office/drawing/2014/main" id="{6FB24E85-C279-4FCC-9632-86508A6B3760}"/>
              </a:ext>
            </a:extLst>
          </p:cNvPr>
          <p:cNvSpPr/>
          <p:nvPr/>
        </p:nvSpPr>
        <p:spPr>
          <a:xfrm>
            <a:off x="3920611" y="1803455"/>
            <a:ext cx="10963972" cy="6551314"/>
          </a:xfrm>
          <a:prstGeom prst="roundRect">
            <a:avLst/>
          </a:prstGeom>
          <a:solidFill>
            <a:srgbClr val="1D63ED"/>
          </a:solidFill>
          <a:ln w="76200">
            <a:solidFill>
              <a:srgbClr val="1D63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D153E8F9-2DC1-4727-9919-D58901330836}"/>
              </a:ext>
            </a:extLst>
          </p:cNvPr>
          <p:cNvSpPr/>
          <p:nvPr/>
        </p:nvSpPr>
        <p:spPr>
          <a:xfrm>
            <a:off x="3920611" y="1767840"/>
            <a:ext cx="10963972" cy="6557158"/>
          </a:xfrm>
          <a:prstGeom prst="roundRect">
            <a:avLst/>
          </a:prstGeom>
          <a:noFill/>
          <a:ln w="76200">
            <a:solidFill>
              <a:srgbClr val="1D63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10BC6A7-BDF7-7FD5-F923-4B31CE3DBF28}"/>
              </a:ext>
            </a:extLst>
          </p:cNvPr>
          <p:cNvSpPr/>
          <p:nvPr/>
        </p:nvSpPr>
        <p:spPr>
          <a:xfrm>
            <a:off x="827088" y="794476"/>
            <a:ext cx="708152" cy="180327"/>
          </a:xfrm>
          <a:custGeom>
            <a:avLst/>
            <a:gdLst/>
            <a:ahLst/>
            <a:cxnLst/>
            <a:rect l="l" t="t" r="r" b="b"/>
            <a:pathLst>
              <a:path w="961453" h="244831">
                <a:moveTo>
                  <a:pt x="841096" y="30861"/>
                </a:moveTo>
                <a:cubicBezTo>
                  <a:pt x="824179" y="30861"/>
                  <a:pt x="809263" y="34748"/>
                  <a:pt x="796347" y="42520"/>
                </a:cubicBezTo>
                <a:cubicBezTo>
                  <a:pt x="783431" y="50292"/>
                  <a:pt x="773259" y="61037"/>
                  <a:pt x="765829" y="74753"/>
                </a:cubicBezTo>
                <a:cubicBezTo>
                  <a:pt x="758399" y="88469"/>
                  <a:pt x="754685" y="104242"/>
                  <a:pt x="754685" y="122073"/>
                </a:cubicBezTo>
                <a:cubicBezTo>
                  <a:pt x="754685" y="135332"/>
                  <a:pt x="756799" y="147619"/>
                  <a:pt x="761028" y="158935"/>
                </a:cubicBezTo>
                <a:cubicBezTo>
                  <a:pt x="765257" y="170250"/>
                  <a:pt x="771201" y="179966"/>
                  <a:pt x="778859" y="188081"/>
                </a:cubicBezTo>
                <a:cubicBezTo>
                  <a:pt x="786517" y="196196"/>
                  <a:pt x="795661" y="202540"/>
                  <a:pt x="806291" y="207112"/>
                </a:cubicBezTo>
                <a:cubicBezTo>
                  <a:pt x="816921" y="211684"/>
                  <a:pt x="828523" y="213970"/>
                  <a:pt x="841096" y="213970"/>
                </a:cubicBezTo>
                <a:cubicBezTo>
                  <a:pt x="858241" y="213970"/>
                  <a:pt x="873271" y="210027"/>
                  <a:pt x="886187" y="202140"/>
                </a:cubicBezTo>
                <a:cubicBezTo>
                  <a:pt x="899103" y="194253"/>
                  <a:pt x="909333" y="183395"/>
                  <a:pt x="916876" y="169565"/>
                </a:cubicBezTo>
                <a:cubicBezTo>
                  <a:pt x="924420" y="155734"/>
                  <a:pt x="928192" y="139904"/>
                  <a:pt x="928192" y="122073"/>
                </a:cubicBezTo>
                <a:cubicBezTo>
                  <a:pt x="928192" y="108814"/>
                  <a:pt x="926020" y="96641"/>
                  <a:pt x="921677" y="85554"/>
                </a:cubicBezTo>
                <a:cubicBezTo>
                  <a:pt x="917334" y="74467"/>
                  <a:pt x="911276" y="64809"/>
                  <a:pt x="903503" y="56579"/>
                </a:cubicBezTo>
                <a:cubicBezTo>
                  <a:pt x="895731" y="48349"/>
                  <a:pt x="886587" y="42006"/>
                  <a:pt x="876071" y="37548"/>
                </a:cubicBezTo>
                <a:cubicBezTo>
                  <a:pt x="865556" y="33090"/>
                  <a:pt x="853897" y="30861"/>
                  <a:pt x="841096" y="30861"/>
                </a:cubicBezTo>
                <a:close/>
                <a:moveTo>
                  <a:pt x="298171" y="30861"/>
                </a:moveTo>
                <a:cubicBezTo>
                  <a:pt x="281254" y="30861"/>
                  <a:pt x="266338" y="34748"/>
                  <a:pt x="253422" y="42520"/>
                </a:cubicBezTo>
                <a:cubicBezTo>
                  <a:pt x="240506" y="50292"/>
                  <a:pt x="230334" y="61037"/>
                  <a:pt x="222904" y="74753"/>
                </a:cubicBezTo>
                <a:cubicBezTo>
                  <a:pt x="215474" y="88469"/>
                  <a:pt x="211760" y="104242"/>
                  <a:pt x="211760" y="122073"/>
                </a:cubicBezTo>
                <a:cubicBezTo>
                  <a:pt x="211760" y="135332"/>
                  <a:pt x="213874" y="147619"/>
                  <a:pt x="218103" y="158935"/>
                </a:cubicBezTo>
                <a:cubicBezTo>
                  <a:pt x="222333" y="170250"/>
                  <a:pt x="228276" y="179966"/>
                  <a:pt x="235934" y="188081"/>
                </a:cubicBezTo>
                <a:cubicBezTo>
                  <a:pt x="243592" y="196196"/>
                  <a:pt x="252736" y="202540"/>
                  <a:pt x="263366" y="207112"/>
                </a:cubicBezTo>
                <a:cubicBezTo>
                  <a:pt x="273996" y="211684"/>
                  <a:pt x="285598" y="213970"/>
                  <a:pt x="298171" y="213970"/>
                </a:cubicBezTo>
                <a:cubicBezTo>
                  <a:pt x="315316" y="213970"/>
                  <a:pt x="330346" y="210027"/>
                  <a:pt x="343262" y="202140"/>
                </a:cubicBezTo>
                <a:cubicBezTo>
                  <a:pt x="356178" y="194253"/>
                  <a:pt x="366408" y="183395"/>
                  <a:pt x="373951" y="169565"/>
                </a:cubicBezTo>
                <a:cubicBezTo>
                  <a:pt x="381495" y="155734"/>
                  <a:pt x="385267" y="139904"/>
                  <a:pt x="385267" y="122073"/>
                </a:cubicBezTo>
                <a:cubicBezTo>
                  <a:pt x="385267" y="108814"/>
                  <a:pt x="383095" y="96641"/>
                  <a:pt x="378752" y="85554"/>
                </a:cubicBezTo>
                <a:cubicBezTo>
                  <a:pt x="374409" y="74467"/>
                  <a:pt x="368351" y="64809"/>
                  <a:pt x="360578" y="56579"/>
                </a:cubicBezTo>
                <a:cubicBezTo>
                  <a:pt x="352806" y="48349"/>
                  <a:pt x="343662" y="42006"/>
                  <a:pt x="333146" y="37548"/>
                </a:cubicBezTo>
                <a:cubicBezTo>
                  <a:pt x="322631" y="33090"/>
                  <a:pt x="310972" y="30861"/>
                  <a:pt x="298171" y="30861"/>
                </a:cubicBezTo>
                <a:close/>
                <a:moveTo>
                  <a:pt x="0" y="3429"/>
                </a:moveTo>
                <a:lnTo>
                  <a:pt x="32233" y="3429"/>
                </a:lnTo>
                <a:lnTo>
                  <a:pt x="32233" y="211913"/>
                </a:lnTo>
                <a:lnTo>
                  <a:pt x="149504" y="211913"/>
                </a:lnTo>
                <a:lnTo>
                  <a:pt x="149504" y="241402"/>
                </a:lnTo>
                <a:lnTo>
                  <a:pt x="32233" y="241402"/>
                </a:lnTo>
                <a:lnTo>
                  <a:pt x="21946" y="241402"/>
                </a:lnTo>
                <a:lnTo>
                  <a:pt x="0" y="241402"/>
                </a:lnTo>
                <a:close/>
                <a:moveTo>
                  <a:pt x="841096" y="0"/>
                </a:moveTo>
                <a:cubicBezTo>
                  <a:pt x="858012" y="0"/>
                  <a:pt x="873728" y="3087"/>
                  <a:pt x="888244" y="9259"/>
                </a:cubicBezTo>
                <a:cubicBezTo>
                  <a:pt x="902760" y="15431"/>
                  <a:pt x="915505" y="24118"/>
                  <a:pt x="926478" y="35319"/>
                </a:cubicBezTo>
                <a:cubicBezTo>
                  <a:pt x="937450" y="46521"/>
                  <a:pt x="946023" y="59551"/>
                  <a:pt x="952195" y="74410"/>
                </a:cubicBezTo>
                <a:cubicBezTo>
                  <a:pt x="958367" y="89269"/>
                  <a:pt x="961453" y="105271"/>
                  <a:pt x="961453" y="122416"/>
                </a:cubicBezTo>
                <a:cubicBezTo>
                  <a:pt x="961453" y="139332"/>
                  <a:pt x="958367" y="155220"/>
                  <a:pt x="952195" y="170079"/>
                </a:cubicBezTo>
                <a:cubicBezTo>
                  <a:pt x="946023" y="184938"/>
                  <a:pt x="937508" y="197968"/>
                  <a:pt x="926649" y="209169"/>
                </a:cubicBezTo>
                <a:cubicBezTo>
                  <a:pt x="915791" y="220371"/>
                  <a:pt x="903103" y="229115"/>
                  <a:pt x="888587" y="235401"/>
                </a:cubicBezTo>
                <a:cubicBezTo>
                  <a:pt x="874071" y="241688"/>
                  <a:pt x="858469" y="244831"/>
                  <a:pt x="841781" y="244831"/>
                </a:cubicBezTo>
                <a:cubicBezTo>
                  <a:pt x="824865" y="244831"/>
                  <a:pt x="809092" y="241688"/>
                  <a:pt x="794461" y="235401"/>
                </a:cubicBezTo>
                <a:cubicBezTo>
                  <a:pt x="779831" y="229115"/>
                  <a:pt x="767029" y="220314"/>
                  <a:pt x="756056" y="208998"/>
                </a:cubicBezTo>
                <a:cubicBezTo>
                  <a:pt x="745084" y="197682"/>
                  <a:pt x="736568" y="184595"/>
                  <a:pt x="730510" y="169736"/>
                </a:cubicBezTo>
                <a:cubicBezTo>
                  <a:pt x="724452" y="154877"/>
                  <a:pt x="721423" y="138989"/>
                  <a:pt x="721423" y="122073"/>
                </a:cubicBezTo>
                <a:cubicBezTo>
                  <a:pt x="721423" y="104928"/>
                  <a:pt x="724452" y="88983"/>
                  <a:pt x="730510" y="74238"/>
                </a:cubicBezTo>
                <a:cubicBezTo>
                  <a:pt x="736568" y="59494"/>
                  <a:pt x="745026" y="46521"/>
                  <a:pt x="755885" y="35319"/>
                </a:cubicBezTo>
                <a:cubicBezTo>
                  <a:pt x="766743" y="24118"/>
                  <a:pt x="779431" y="15431"/>
                  <a:pt x="793947" y="9259"/>
                </a:cubicBezTo>
                <a:cubicBezTo>
                  <a:pt x="808463" y="3087"/>
                  <a:pt x="824179" y="0"/>
                  <a:pt x="841096" y="0"/>
                </a:cubicBezTo>
                <a:close/>
                <a:moveTo>
                  <a:pt x="576453" y="0"/>
                </a:moveTo>
                <a:cubicBezTo>
                  <a:pt x="595427" y="0"/>
                  <a:pt x="612915" y="3658"/>
                  <a:pt x="628917" y="10973"/>
                </a:cubicBezTo>
                <a:cubicBezTo>
                  <a:pt x="644919" y="18288"/>
                  <a:pt x="658292" y="28804"/>
                  <a:pt x="669036" y="42520"/>
                </a:cubicBezTo>
                <a:lnTo>
                  <a:pt x="646747" y="64809"/>
                </a:lnTo>
                <a:cubicBezTo>
                  <a:pt x="639204" y="53836"/>
                  <a:pt x="629260" y="45435"/>
                  <a:pt x="616915" y="39605"/>
                </a:cubicBezTo>
                <a:cubicBezTo>
                  <a:pt x="604571" y="33776"/>
                  <a:pt x="591083" y="30861"/>
                  <a:pt x="576453" y="30861"/>
                </a:cubicBezTo>
                <a:cubicBezTo>
                  <a:pt x="559079" y="30861"/>
                  <a:pt x="543706" y="34748"/>
                  <a:pt x="530333" y="42520"/>
                </a:cubicBezTo>
                <a:cubicBezTo>
                  <a:pt x="516960" y="50292"/>
                  <a:pt x="506559" y="61037"/>
                  <a:pt x="499129" y="74753"/>
                </a:cubicBezTo>
                <a:cubicBezTo>
                  <a:pt x="491700" y="88469"/>
                  <a:pt x="487985" y="104242"/>
                  <a:pt x="487985" y="122073"/>
                </a:cubicBezTo>
                <a:cubicBezTo>
                  <a:pt x="487985" y="140132"/>
                  <a:pt x="491757" y="156020"/>
                  <a:pt x="499300" y="169736"/>
                </a:cubicBezTo>
                <a:cubicBezTo>
                  <a:pt x="506844" y="183452"/>
                  <a:pt x="517017" y="194196"/>
                  <a:pt x="529819" y="201969"/>
                </a:cubicBezTo>
                <a:cubicBezTo>
                  <a:pt x="542620" y="209741"/>
                  <a:pt x="557251" y="213627"/>
                  <a:pt x="573710" y="213627"/>
                </a:cubicBezTo>
                <a:cubicBezTo>
                  <a:pt x="590398" y="213627"/>
                  <a:pt x="604857" y="210427"/>
                  <a:pt x="617087" y="204026"/>
                </a:cubicBezTo>
                <a:cubicBezTo>
                  <a:pt x="629317" y="197625"/>
                  <a:pt x="638746" y="188195"/>
                  <a:pt x="645376" y="175737"/>
                </a:cubicBezTo>
                <a:cubicBezTo>
                  <a:pt x="648691" y="169507"/>
                  <a:pt x="651177" y="162578"/>
                  <a:pt x="652834" y="154948"/>
                </a:cubicBezTo>
                <a:lnTo>
                  <a:pt x="653921" y="144018"/>
                </a:lnTo>
                <a:lnTo>
                  <a:pt x="571995" y="144018"/>
                </a:lnTo>
                <a:lnTo>
                  <a:pt x="571995" y="114529"/>
                </a:lnTo>
                <a:lnTo>
                  <a:pt x="688581" y="114529"/>
                </a:lnTo>
                <a:lnTo>
                  <a:pt x="688581" y="119330"/>
                </a:lnTo>
                <a:cubicBezTo>
                  <a:pt x="688581" y="146990"/>
                  <a:pt x="683723" y="170136"/>
                  <a:pt x="674008" y="188767"/>
                </a:cubicBezTo>
                <a:cubicBezTo>
                  <a:pt x="664292" y="207398"/>
                  <a:pt x="650805" y="221400"/>
                  <a:pt x="633546" y="230772"/>
                </a:cubicBezTo>
                <a:cubicBezTo>
                  <a:pt x="616286" y="240145"/>
                  <a:pt x="596570" y="244831"/>
                  <a:pt x="574396" y="244831"/>
                </a:cubicBezTo>
                <a:cubicBezTo>
                  <a:pt x="557708" y="244831"/>
                  <a:pt x="542106" y="241688"/>
                  <a:pt x="527590" y="235401"/>
                </a:cubicBezTo>
                <a:cubicBezTo>
                  <a:pt x="513074" y="229115"/>
                  <a:pt x="500386" y="220371"/>
                  <a:pt x="489528" y="209169"/>
                </a:cubicBezTo>
                <a:cubicBezTo>
                  <a:pt x="478669" y="197968"/>
                  <a:pt x="470154" y="184938"/>
                  <a:pt x="463982" y="170079"/>
                </a:cubicBezTo>
                <a:cubicBezTo>
                  <a:pt x="457810" y="155220"/>
                  <a:pt x="454723" y="139218"/>
                  <a:pt x="454723" y="122073"/>
                </a:cubicBezTo>
                <a:cubicBezTo>
                  <a:pt x="454723" y="104928"/>
                  <a:pt x="457810" y="88983"/>
                  <a:pt x="463982" y="74238"/>
                </a:cubicBezTo>
                <a:cubicBezTo>
                  <a:pt x="470154" y="59494"/>
                  <a:pt x="478726" y="46521"/>
                  <a:pt x="489699" y="35319"/>
                </a:cubicBezTo>
                <a:cubicBezTo>
                  <a:pt x="500672" y="24118"/>
                  <a:pt x="513531" y="15431"/>
                  <a:pt x="528276" y="9259"/>
                </a:cubicBezTo>
                <a:cubicBezTo>
                  <a:pt x="543020" y="3087"/>
                  <a:pt x="559079" y="0"/>
                  <a:pt x="576453" y="0"/>
                </a:cubicBezTo>
                <a:close/>
                <a:moveTo>
                  <a:pt x="298171" y="0"/>
                </a:moveTo>
                <a:cubicBezTo>
                  <a:pt x="315087" y="0"/>
                  <a:pt x="330803" y="3087"/>
                  <a:pt x="345319" y="9259"/>
                </a:cubicBezTo>
                <a:cubicBezTo>
                  <a:pt x="359835" y="15431"/>
                  <a:pt x="372580" y="24118"/>
                  <a:pt x="383553" y="35319"/>
                </a:cubicBezTo>
                <a:cubicBezTo>
                  <a:pt x="394525" y="46521"/>
                  <a:pt x="403098" y="59551"/>
                  <a:pt x="409270" y="74410"/>
                </a:cubicBezTo>
                <a:cubicBezTo>
                  <a:pt x="415442" y="89269"/>
                  <a:pt x="418528" y="105271"/>
                  <a:pt x="418528" y="122416"/>
                </a:cubicBezTo>
                <a:cubicBezTo>
                  <a:pt x="418528" y="139332"/>
                  <a:pt x="415442" y="155220"/>
                  <a:pt x="409270" y="170079"/>
                </a:cubicBezTo>
                <a:cubicBezTo>
                  <a:pt x="403098" y="184938"/>
                  <a:pt x="394583" y="197968"/>
                  <a:pt x="383724" y="209169"/>
                </a:cubicBezTo>
                <a:cubicBezTo>
                  <a:pt x="372866" y="220371"/>
                  <a:pt x="360178" y="229115"/>
                  <a:pt x="345662" y="235401"/>
                </a:cubicBezTo>
                <a:cubicBezTo>
                  <a:pt x="331146" y="241688"/>
                  <a:pt x="315544" y="244831"/>
                  <a:pt x="298856" y="244831"/>
                </a:cubicBezTo>
                <a:cubicBezTo>
                  <a:pt x="281940" y="244831"/>
                  <a:pt x="266167" y="241688"/>
                  <a:pt x="251536" y="235401"/>
                </a:cubicBezTo>
                <a:cubicBezTo>
                  <a:pt x="236906" y="229115"/>
                  <a:pt x="224104" y="220314"/>
                  <a:pt x="213131" y="208998"/>
                </a:cubicBezTo>
                <a:cubicBezTo>
                  <a:pt x="202159" y="197682"/>
                  <a:pt x="193643" y="184595"/>
                  <a:pt x="187585" y="169736"/>
                </a:cubicBezTo>
                <a:cubicBezTo>
                  <a:pt x="181527" y="154877"/>
                  <a:pt x="178498" y="138989"/>
                  <a:pt x="178498" y="122073"/>
                </a:cubicBezTo>
                <a:cubicBezTo>
                  <a:pt x="178498" y="104928"/>
                  <a:pt x="181527" y="88983"/>
                  <a:pt x="187585" y="74238"/>
                </a:cubicBezTo>
                <a:cubicBezTo>
                  <a:pt x="193643" y="59494"/>
                  <a:pt x="202101" y="46521"/>
                  <a:pt x="212960" y="35319"/>
                </a:cubicBezTo>
                <a:cubicBezTo>
                  <a:pt x="223818" y="24118"/>
                  <a:pt x="236506" y="15431"/>
                  <a:pt x="251022" y="9259"/>
                </a:cubicBezTo>
                <a:cubicBezTo>
                  <a:pt x="265538" y="3087"/>
                  <a:pt x="281254" y="0"/>
                  <a:pt x="2981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2869821E-CFE9-4C17-8BAD-20C597425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68135" y="712652"/>
            <a:ext cx="1664352" cy="524301"/>
          </a:xfrm>
          <a:prstGeom prst="rect">
            <a:avLst/>
          </a:prstGeom>
        </p:spPr>
      </p:pic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8A89F186-F90C-4A4B-BA4C-6E271A4367C4}"/>
              </a:ext>
            </a:extLst>
          </p:cNvPr>
          <p:cNvGrpSpPr/>
          <p:nvPr/>
        </p:nvGrpSpPr>
        <p:grpSpPr>
          <a:xfrm>
            <a:off x="7227729" y="7714320"/>
            <a:ext cx="3832542" cy="1341236"/>
            <a:chOff x="7227729" y="7714320"/>
            <a:chExt cx="3832542" cy="1341236"/>
          </a:xfrm>
          <a:solidFill>
            <a:srgbClr val="1D63ED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2" name="Прямоугольник: скругленные углы 31">
              <a:extLst>
                <a:ext uri="{FF2B5EF4-FFF2-40B4-BE49-F238E27FC236}">
                  <a16:creationId xmlns:a16="http://schemas.microsoft.com/office/drawing/2014/main" id="{52E56D19-D0AA-404A-95DA-8D0E8A122BF9}"/>
                </a:ext>
              </a:extLst>
            </p:cNvPr>
            <p:cNvSpPr/>
            <p:nvPr/>
          </p:nvSpPr>
          <p:spPr>
            <a:xfrm>
              <a:off x="7227729" y="7714320"/>
              <a:ext cx="3832542" cy="1341236"/>
            </a:xfrm>
            <a:prstGeom prst="roundRect">
              <a:avLst/>
            </a:prstGeom>
            <a:grpFill/>
            <a:ln>
              <a:solidFill>
                <a:srgbClr val="1D63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id="{6657BCD0-17F6-4D09-B051-6E3B674ED335}"/>
                </a:ext>
              </a:extLst>
            </p:cNvPr>
            <p:cNvGrpSpPr/>
            <p:nvPr/>
          </p:nvGrpSpPr>
          <p:grpSpPr>
            <a:xfrm>
              <a:off x="7227729" y="7923273"/>
              <a:ext cx="3832542" cy="1097852"/>
              <a:chOff x="7227729" y="7923273"/>
              <a:chExt cx="3832542" cy="1097852"/>
            </a:xfrm>
            <a:grpFill/>
          </p:grpSpPr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DB4BB2D8-93D3-425A-9262-DBD953109492}"/>
                  </a:ext>
                </a:extLst>
              </p:cNvPr>
              <p:cNvSpPr/>
              <p:nvPr/>
            </p:nvSpPr>
            <p:spPr>
              <a:xfrm>
                <a:off x="7227729" y="7923273"/>
                <a:ext cx="3832542" cy="923330"/>
              </a:xfrm>
              <a:prstGeom prst="rect">
                <a:avLst/>
              </a:prstGeom>
              <a:grpFill/>
              <a:ln>
                <a:solidFill>
                  <a:srgbClr val="1D63ED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chemeClr val="bg1"/>
                    </a:solidFill>
                  </a:rPr>
                  <a:t>northfish-db</a:t>
                </a:r>
                <a:r>
                  <a:rPr lang="en-US" dirty="0">
                    <a:solidFill>
                      <a:schemeClr val="bg1"/>
                    </a:solidFill>
                  </a:rPr>
                  <a:t> :5432</a:t>
                </a:r>
                <a:br>
                  <a:rPr lang="en-US" dirty="0">
                    <a:solidFill>
                      <a:schemeClr val="bg1"/>
                    </a:solidFill>
                  </a:rPr>
                </a:br>
                <a:r>
                  <a:rPr lang="en-US" dirty="0" err="1">
                    <a:solidFill>
                      <a:schemeClr val="bg1"/>
                    </a:solidFill>
                  </a:rPr>
                  <a:t>postgres:latest</a:t>
                </a:r>
                <a:endParaRPr lang="ru-RU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026" name="Picture 2" descr="PostgreSQL - Wikipedia">
                <a:extLst>
                  <a:ext uri="{FF2B5EF4-FFF2-40B4-BE49-F238E27FC236}">
                    <a16:creationId xmlns:a16="http://schemas.microsoft.com/office/drawing/2014/main" id="{CAB535F5-D16E-4066-8F03-69A015787A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444091" y="8459245"/>
                <a:ext cx="545060" cy="561880"/>
              </a:xfrm>
              <a:prstGeom prst="rect">
                <a:avLst/>
              </a:prstGeom>
              <a:grpFill/>
              <a:ln>
                <a:solidFill>
                  <a:srgbClr val="1D63ED"/>
                </a:solidFill>
              </a:ln>
            </p:spPr>
          </p:pic>
        </p:grp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8F89B176-656F-4E15-8B25-A51177C845A3}"/>
              </a:ext>
            </a:extLst>
          </p:cNvPr>
          <p:cNvGrpSpPr/>
          <p:nvPr/>
        </p:nvGrpSpPr>
        <p:grpSpPr>
          <a:xfrm>
            <a:off x="3403417" y="2590800"/>
            <a:ext cx="3832542" cy="1341236"/>
            <a:chOff x="3403417" y="2590800"/>
            <a:chExt cx="3832542" cy="1341236"/>
          </a:xfrm>
          <a:solidFill>
            <a:srgbClr val="1D63ED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" name="Прямоугольник: скругленные углы 1">
              <a:extLst>
                <a:ext uri="{FF2B5EF4-FFF2-40B4-BE49-F238E27FC236}">
                  <a16:creationId xmlns:a16="http://schemas.microsoft.com/office/drawing/2014/main" id="{4D725843-C56E-47C0-A66B-E6103E4B5718}"/>
                </a:ext>
              </a:extLst>
            </p:cNvPr>
            <p:cNvSpPr/>
            <p:nvPr/>
          </p:nvSpPr>
          <p:spPr>
            <a:xfrm>
              <a:off x="3403417" y="2590800"/>
              <a:ext cx="3832542" cy="1341236"/>
            </a:xfrm>
            <a:prstGeom prst="roundRect">
              <a:avLst/>
            </a:prstGeom>
            <a:grpFill/>
            <a:ln>
              <a:solidFill>
                <a:srgbClr val="1D63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377578FA-0993-44D6-BACE-264F7EFD6F47}"/>
                </a:ext>
              </a:extLst>
            </p:cNvPr>
            <p:cNvSpPr/>
            <p:nvPr/>
          </p:nvSpPr>
          <p:spPr>
            <a:xfrm>
              <a:off x="3403417" y="2753587"/>
              <a:ext cx="3832542" cy="923330"/>
            </a:xfrm>
            <a:prstGeom prst="rect">
              <a:avLst/>
            </a:prstGeom>
            <a:grpFill/>
            <a:ln>
              <a:solidFill>
                <a:srgbClr val="1D63ED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sever-fish-frontend :5173 container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pic>
          <p:nvPicPr>
            <p:cNvPr id="1028" name="Picture 4" descr="React Native - Wikipedia">
              <a:extLst>
                <a:ext uri="{FF2B5EF4-FFF2-40B4-BE49-F238E27FC236}">
                  <a16:creationId xmlns:a16="http://schemas.microsoft.com/office/drawing/2014/main" id="{E73F2AFD-5F6E-49F1-8579-DDA6DB52D7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1190" y="3396076"/>
              <a:ext cx="530970" cy="472896"/>
            </a:xfrm>
            <a:prstGeom prst="rect">
              <a:avLst/>
            </a:prstGeom>
            <a:grpFill/>
            <a:ln>
              <a:solidFill>
                <a:srgbClr val="1D63ED"/>
              </a:solidFill>
            </a:ln>
          </p:spPr>
        </p:pic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F3ADAF33-0750-401F-84AA-4FE9372E80F0}"/>
              </a:ext>
            </a:extLst>
          </p:cNvPr>
          <p:cNvGrpSpPr/>
          <p:nvPr/>
        </p:nvGrpSpPr>
        <p:grpSpPr>
          <a:xfrm>
            <a:off x="11130853" y="2527736"/>
            <a:ext cx="3832542" cy="1341236"/>
            <a:chOff x="11130853" y="2527736"/>
            <a:chExt cx="3832542" cy="1341236"/>
          </a:xfrm>
          <a:solidFill>
            <a:srgbClr val="1D63ED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9" name="Прямоугольник: скругленные углы 28">
              <a:extLst>
                <a:ext uri="{FF2B5EF4-FFF2-40B4-BE49-F238E27FC236}">
                  <a16:creationId xmlns:a16="http://schemas.microsoft.com/office/drawing/2014/main" id="{AF13EB40-A04A-46E2-A92B-19E1F432CF73}"/>
                </a:ext>
              </a:extLst>
            </p:cNvPr>
            <p:cNvSpPr/>
            <p:nvPr/>
          </p:nvSpPr>
          <p:spPr>
            <a:xfrm>
              <a:off x="11130853" y="2527736"/>
              <a:ext cx="3832542" cy="1341236"/>
            </a:xfrm>
            <a:prstGeom prst="roundRect">
              <a:avLst/>
            </a:prstGeom>
            <a:grpFill/>
            <a:ln>
              <a:solidFill>
                <a:srgbClr val="1D63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FB16D8CF-C7F1-4B9D-9322-291AE92088F3}"/>
                </a:ext>
              </a:extLst>
            </p:cNvPr>
            <p:cNvSpPr/>
            <p:nvPr/>
          </p:nvSpPr>
          <p:spPr>
            <a:xfrm>
              <a:off x="11130853" y="2736689"/>
              <a:ext cx="3832542" cy="923330"/>
            </a:xfrm>
            <a:prstGeom prst="rect">
              <a:avLst/>
            </a:prstGeom>
            <a:grpFill/>
            <a:ln>
              <a:solidFill>
                <a:srgbClr val="1D63ED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ais-frontend :5174 container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pic>
          <p:nvPicPr>
            <p:cNvPr id="62" name="Picture 4" descr="React Native - Wikipedia">
              <a:extLst>
                <a:ext uri="{FF2B5EF4-FFF2-40B4-BE49-F238E27FC236}">
                  <a16:creationId xmlns:a16="http://schemas.microsoft.com/office/drawing/2014/main" id="{A9EC893B-DCAA-4D2D-B396-35CB53D260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53613" y="3342659"/>
              <a:ext cx="530970" cy="472896"/>
            </a:xfrm>
            <a:prstGeom prst="rect">
              <a:avLst/>
            </a:prstGeom>
            <a:grpFill/>
            <a:ln>
              <a:solidFill>
                <a:srgbClr val="1D63ED"/>
              </a:solidFill>
            </a:ln>
          </p:spPr>
        </p:pic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4A468AB7-16E6-439B-80E6-ABE675E8E03E}"/>
              </a:ext>
            </a:extLst>
          </p:cNvPr>
          <p:cNvGrpSpPr/>
          <p:nvPr/>
        </p:nvGrpSpPr>
        <p:grpSpPr>
          <a:xfrm>
            <a:off x="3403416" y="4323418"/>
            <a:ext cx="3832543" cy="1341236"/>
            <a:chOff x="3403416" y="4323418"/>
            <a:chExt cx="3832543" cy="1341236"/>
          </a:xfrm>
          <a:solidFill>
            <a:srgbClr val="1D63ED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6" name="Прямоугольник: скругленные углы 25">
              <a:extLst>
                <a:ext uri="{FF2B5EF4-FFF2-40B4-BE49-F238E27FC236}">
                  <a16:creationId xmlns:a16="http://schemas.microsoft.com/office/drawing/2014/main" id="{0609EC5C-B121-45FE-89A5-7BD72620FEA9}"/>
                </a:ext>
              </a:extLst>
            </p:cNvPr>
            <p:cNvSpPr/>
            <p:nvPr/>
          </p:nvSpPr>
          <p:spPr>
            <a:xfrm>
              <a:off x="3403417" y="4323418"/>
              <a:ext cx="3832542" cy="1341236"/>
            </a:xfrm>
            <a:prstGeom prst="roundRect">
              <a:avLst/>
            </a:prstGeom>
            <a:grpFill/>
            <a:ln>
              <a:solidFill>
                <a:srgbClr val="1D63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8D9334BF-079A-49F3-AFA7-772E110AEBC6}"/>
                </a:ext>
              </a:extLst>
            </p:cNvPr>
            <p:cNvSpPr/>
            <p:nvPr/>
          </p:nvSpPr>
          <p:spPr>
            <a:xfrm>
              <a:off x="3403416" y="4508304"/>
              <a:ext cx="3832543" cy="923330"/>
            </a:xfrm>
            <a:prstGeom prst="rect">
              <a:avLst/>
            </a:prstGeom>
            <a:grpFill/>
            <a:ln>
              <a:solidFill>
                <a:srgbClr val="1D63ED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sever-fish-backend :8000 container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pic>
          <p:nvPicPr>
            <p:cNvPr id="1030" name="Picture 6" descr="FastAPI · GitHub">
              <a:extLst>
                <a:ext uri="{FF2B5EF4-FFF2-40B4-BE49-F238E27FC236}">
                  <a16:creationId xmlns:a16="http://schemas.microsoft.com/office/drawing/2014/main" id="{A0005257-45ED-4115-BB60-1F47F23E6A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1190" y="5028496"/>
              <a:ext cx="588024" cy="588024"/>
            </a:xfrm>
            <a:prstGeom prst="rect">
              <a:avLst/>
            </a:prstGeom>
            <a:grpFill/>
            <a:ln>
              <a:solidFill>
                <a:srgbClr val="1D63ED"/>
              </a:solidFill>
            </a:ln>
          </p:spPr>
        </p:pic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0B5BEBDA-C88A-45A7-A20B-11F5B6BA0A9B}"/>
              </a:ext>
            </a:extLst>
          </p:cNvPr>
          <p:cNvGrpSpPr/>
          <p:nvPr/>
        </p:nvGrpSpPr>
        <p:grpSpPr>
          <a:xfrm>
            <a:off x="11130853" y="4260354"/>
            <a:ext cx="3832542" cy="1341236"/>
            <a:chOff x="11130853" y="4260354"/>
            <a:chExt cx="3832542" cy="1341236"/>
          </a:xfrm>
          <a:solidFill>
            <a:srgbClr val="1D63ED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0" name="Прямоугольник: скругленные углы 29">
              <a:extLst>
                <a:ext uri="{FF2B5EF4-FFF2-40B4-BE49-F238E27FC236}">
                  <a16:creationId xmlns:a16="http://schemas.microsoft.com/office/drawing/2014/main" id="{66E01380-F8C1-45B9-90BE-40D6EA714910}"/>
                </a:ext>
              </a:extLst>
            </p:cNvPr>
            <p:cNvSpPr/>
            <p:nvPr/>
          </p:nvSpPr>
          <p:spPr>
            <a:xfrm>
              <a:off x="11130853" y="4260354"/>
              <a:ext cx="3832542" cy="1341236"/>
            </a:xfrm>
            <a:prstGeom prst="roundRect">
              <a:avLst/>
            </a:prstGeom>
            <a:grpFill/>
            <a:ln>
              <a:solidFill>
                <a:srgbClr val="1D63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5A8232C0-EEF7-4AEC-9710-5A67E01E9DA6}"/>
                </a:ext>
              </a:extLst>
            </p:cNvPr>
            <p:cNvSpPr/>
            <p:nvPr/>
          </p:nvSpPr>
          <p:spPr>
            <a:xfrm>
              <a:off x="11651519" y="4677056"/>
              <a:ext cx="2791212" cy="923330"/>
            </a:xfrm>
            <a:prstGeom prst="rect">
              <a:avLst/>
            </a:prstGeom>
            <a:grpFill/>
            <a:ln>
              <a:solidFill>
                <a:srgbClr val="1D63ED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ais-backend :8001 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container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pic>
          <p:nvPicPr>
            <p:cNvPr id="65" name="Picture 6" descr="FastAPI · GitHub">
              <a:extLst>
                <a:ext uri="{FF2B5EF4-FFF2-40B4-BE49-F238E27FC236}">
                  <a16:creationId xmlns:a16="http://schemas.microsoft.com/office/drawing/2014/main" id="{0BC97592-5226-4B5E-8B7D-FBC5097D0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5086" y="4927906"/>
              <a:ext cx="588024" cy="588024"/>
            </a:xfrm>
            <a:prstGeom prst="rect">
              <a:avLst/>
            </a:prstGeom>
            <a:grpFill/>
            <a:ln>
              <a:solidFill>
                <a:srgbClr val="1D63ED"/>
              </a:solidFill>
            </a:ln>
          </p:spPr>
        </p:pic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7AEE6BC6-C8FB-48AB-9310-826EA8586E53}"/>
              </a:ext>
            </a:extLst>
          </p:cNvPr>
          <p:cNvGrpSpPr/>
          <p:nvPr/>
        </p:nvGrpSpPr>
        <p:grpSpPr>
          <a:xfrm>
            <a:off x="7227729" y="5981702"/>
            <a:ext cx="3832542" cy="1341236"/>
            <a:chOff x="7227729" y="5981702"/>
            <a:chExt cx="3832542" cy="1341236"/>
          </a:xfrm>
          <a:solidFill>
            <a:srgbClr val="1D63ED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3FB0DD74-4691-4C3C-96CF-9A35D2C2DAA0}"/>
                </a:ext>
              </a:extLst>
            </p:cNvPr>
            <p:cNvGrpSpPr/>
            <p:nvPr/>
          </p:nvGrpSpPr>
          <p:grpSpPr>
            <a:xfrm>
              <a:off x="7227729" y="5981702"/>
              <a:ext cx="3832542" cy="1341236"/>
              <a:chOff x="7227729" y="5981702"/>
              <a:chExt cx="3832542" cy="1341236"/>
            </a:xfrm>
            <a:grpFill/>
          </p:grpSpPr>
          <p:sp>
            <p:nvSpPr>
              <p:cNvPr id="31" name="Прямоугольник: скругленные углы 30">
                <a:extLst>
                  <a:ext uri="{FF2B5EF4-FFF2-40B4-BE49-F238E27FC236}">
                    <a16:creationId xmlns:a16="http://schemas.microsoft.com/office/drawing/2014/main" id="{42F9E054-6656-4324-B1B3-B89BD115E873}"/>
                  </a:ext>
                </a:extLst>
              </p:cNvPr>
              <p:cNvSpPr/>
              <p:nvPr/>
            </p:nvSpPr>
            <p:spPr>
              <a:xfrm>
                <a:off x="7227729" y="5981702"/>
                <a:ext cx="3832542" cy="1341236"/>
              </a:xfrm>
              <a:prstGeom prst="roundRect">
                <a:avLst/>
              </a:prstGeom>
              <a:grpFill/>
              <a:ln>
                <a:solidFill>
                  <a:srgbClr val="1D63E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96398D3C-13A8-4B20-A74A-7D9A388A43AF}"/>
                  </a:ext>
                </a:extLst>
              </p:cNvPr>
              <p:cNvSpPr/>
              <p:nvPr/>
            </p:nvSpPr>
            <p:spPr>
              <a:xfrm>
                <a:off x="7620000" y="6187039"/>
                <a:ext cx="2987039" cy="923330"/>
              </a:xfrm>
              <a:prstGeom prst="rect">
                <a:avLst/>
              </a:prstGeom>
              <a:grpFill/>
              <a:ln>
                <a:solidFill>
                  <a:srgbClr val="1D63ED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API-gateway :8080</a:t>
                </a:r>
                <a:r>
                  <a:rPr lang="ru-RU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</a:rPr>
                  <a:t>container</a:t>
                </a:r>
                <a:endParaRPr lang="ru-RU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6" name="Picture 6" descr="FastAPI · GitHub">
              <a:extLst>
                <a:ext uri="{FF2B5EF4-FFF2-40B4-BE49-F238E27FC236}">
                  <a16:creationId xmlns:a16="http://schemas.microsoft.com/office/drawing/2014/main" id="{7C5F480B-1389-4AC8-A407-6DE1962959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12152" y="6670636"/>
              <a:ext cx="588024" cy="588024"/>
            </a:xfrm>
            <a:prstGeom prst="rect">
              <a:avLst/>
            </a:prstGeom>
            <a:grpFill/>
            <a:ln>
              <a:solidFill>
                <a:srgbClr val="1D63ED"/>
              </a:solidFill>
            </a:ln>
          </p:spPr>
        </p:pic>
      </p:grp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886CCC4C-E169-4BFF-9B25-7293089D39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0911" y="1958957"/>
            <a:ext cx="2261820" cy="514642"/>
          </a:xfrm>
          <a:prstGeom prst="rect">
            <a:avLst/>
          </a:prstGeom>
        </p:spPr>
      </p:pic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56E7D444-4D7D-4029-9286-C00D8E992517}"/>
              </a:ext>
            </a:extLst>
          </p:cNvPr>
          <p:cNvSpPr/>
          <p:nvPr/>
        </p:nvSpPr>
        <p:spPr>
          <a:xfrm>
            <a:off x="4484130" y="1962002"/>
            <a:ext cx="199287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FFFF"/>
                </a:solidFill>
                <a:latin typeface="Roboto"/>
              </a:rPr>
              <a:t>Northfish</a:t>
            </a:r>
            <a:r>
              <a:rPr lang="en-US" b="1" dirty="0">
                <a:solidFill>
                  <a:srgbClr val="FFFFFF"/>
                </a:solidFill>
                <a:latin typeface="Roboto"/>
              </a:rPr>
              <a:t> container</a:t>
            </a:r>
            <a:br>
              <a:rPr lang="en-US" dirty="0"/>
            </a:br>
            <a:endParaRPr lang="ru-RU" dirty="0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51C0EDEF-246A-40F0-ADCC-A012101DBFD1}"/>
              </a:ext>
            </a:extLst>
          </p:cNvPr>
          <p:cNvCxnSpPr/>
          <p:nvPr/>
        </p:nvCxnSpPr>
        <p:spPr>
          <a:xfrm>
            <a:off x="5319688" y="3932036"/>
            <a:ext cx="0" cy="39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A659202F-78AE-410B-BBC3-7F3673FFCEF7}"/>
              </a:ext>
            </a:extLst>
          </p:cNvPr>
          <p:cNvCxnSpPr/>
          <p:nvPr/>
        </p:nvCxnSpPr>
        <p:spPr>
          <a:xfrm>
            <a:off x="13047124" y="3868972"/>
            <a:ext cx="0" cy="39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41582F92-D8BF-4F46-BD21-551E56D771EC}"/>
              </a:ext>
            </a:extLst>
          </p:cNvPr>
          <p:cNvCxnSpPr>
            <a:cxnSpLocks/>
          </p:cNvCxnSpPr>
          <p:nvPr/>
        </p:nvCxnSpPr>
        <p:spPr>
          <a:xfrm>
            <a:off x="5319688" y="6652320"/>
            <a:ext cx="19080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7FBD679D-85F3-4491-96DD-1980430257E1}"/>
              </a:ext>
            </a:extLst>
          </p:cNvPr>
          <p:cNvCxnSpPr/>
          <p:nvPr/>
        </p:nvCxnSpPr>
        <p:spPr>
          <a:xfrm>
            <a:off x="5319688" y="5664654"/>
            <a:ext cx="0" cy="987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F231058A-A60E-4ABE-B5E3-031739ADDBB3}"/>
              </a:ext>
            </a:extLst>
          </p:cNvPr>
          <p:cNvCxnSpPr>
            <a:cxnSpLocks/>
          </p:cNvCxnSpPr>
          <p:nvPr/>
        </p:nvCxnSpPr>
        <p:spPr>
          <a:xfrm flipH="1">
            <a:off x="11060271" y="6652320"/>
            <a:ext cx="19868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D0D46DFD-66DE-4C48-83D8-22489178293D}"/>
              </a:ext>
            </a:extLst>
          </p:cNvPr>
          <p:cNvCxnSpPr/>
          <p:nvPr/>
        </p:nvCxnSpPr>
        <p:spPr>
          <a:xfrm>
            <a:off x="13047124" y="5601590"/>
            <a:ext cx="0" cy="1050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71284E80-2243-45CD-A121-1FB5A8BA4BFB}"/>
              </a:ext>
            </a:extLst>
          </p:cNvPr>
          <p:cNvCxnSpPr/>
          <p:nvPr/>
        </p:nvCxnSpPr>
        <p:spPr>
          <a:xfrm>
            <a:off x="9144000" y="7322938"/>
            <a:ext cx="0" cy="39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9AE44E55-19FF-4B6D-B342-4190DF6C1F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659" y="381333"/>
            <a:ext cx="1390008" cy="134123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6C57FCC-00F1-4836-B709-87C00F8180F6}"/>
              </a:ext>
            </a:extLst>
          </p:cNvPr>
          <p:cNvSpPr txBox="1"/>
          <p:nvPr/>
        </p:nvSpPr>
        <p:spPr>
          <a:xfrm>
            <a:off x="4659630" y="496109"/>
            <a:ext cx="89687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>
                <a:latin typeface="+mj-lt"/>
              </a:rPr>
              <a:t>Архитектура системы</a:t>
            </a:r>
            <a:endParaRPr lang="en-US" sz="6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658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8.64198E-7 L 0.00035 -0.5631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2816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062 L 0.00217 -0.2546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12762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-0.00031 L -0.10112 0.0487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04" y="245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32099E-6 L 0.10581 0.04213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43" y="1991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69136E-6 L 0.10425 0.3526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1762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0.00216 L -0.10208 0.35864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7" y="1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19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28" grpId="0" animBg="1"/>
      <p:bldP spid="60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Другая 2">
      <a:dk1>
        <a:srgbClr val="000000"/>
      </a:dk1>
      <a:lt1>
        <a:sysClr val="window" lastClr="FFFFFF"/>
      </a:lt1>
      <a:dk2>
        <a:srgbClr val="3A3A3A"/>
      </a:dk2>
      <a:lt2>
        <a:srgbClr val="E8E8E8"/>
      </a:lt2>
      <a:accent1>
        <a:srgbClr val="083D8A"/>
      </a:accent1>
      <a:accent2>
        <a:srgbClr val="366BAB"/>
      </a:accent2>
      <a:accent3>
        <a:srgbClr val="6385B9"/>
      </a:accent3>
      <a:accent4>
        <a:srgbClr val="97A5BF"/>
      </a:accent4>
      <a:accent5>
        <a:srgbClr val="B89506"/>
      </a:accent5>
      <a:accent6>
        <a:srgbClr val="FFFFFF"/>
      </a:accent6>
      <a:hlink>
        <a:srgbClr val="083D8A"/>
      </a:hlink>
      <a:folHlink>
        <a:srgbClr val="366BAB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70">
    <a:dk1>
      <a:srgbClr val="000000"/>
    </a:dk1>
    <a:lt1>
      <a:srgbClr val="FFFFFF"/>
    </a:lt1>
    <a:dk2>
      <a:srgbClr val="778495"/>
    </a:dk2>
    <a:lt2>
      <a:srgbClr val="F0F0F0"/>
    </a:lt2>
    <a:accent1>
      <a:srgbClr val="B17E83"/>
    </a:accent1>
    <a:accent2>
      <a:srgbClr val="615758"/>
    </a:accent2>
    <a:accent3>
      <a:srgbClr val="D8D0CD"/>
    </a:accent3>
    <a:accent4>
      <a:srgbClr val="301115"/>
    </a:accent4>
    <a:accent5>
      <a:srgbClr val="B1B1B1"/>
    </a:accent5>
    <a:accent6>
      <a:srgbClr val="C9C9C9"/>
    </a:accent6>
    <a:hlink>
      <a:srgbClr val="B17E83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Custom 70">
    <a:dk1>
      <a:srgbClr val="000000"/>
    </a:dk1>
    <a:lt1>
      <a:srgbClr val="FFFFFF"/>
    </a:lt1>
    <a:dk2>
      <a:srgbClr val="778495"/>
    </a:dk2>
    <a:lt2>
      <a:srgbClr val="F0F0F0"/>
    </a:lt2>
    <a:accent1>
      <a:srgbClr val="B17E83"/>
    </a:accent1>
    <a:accent2>
      <a:srgbClr val="615758"/>
    </a:accent2>
    <a:accent3>
      <a:srgbClr val="D8D0CD"/>
    </a:accent3>
    <a:accent4>
      <a:srgbClr val="301115"/>
    </a:accent4>
    <a:accent5>
      <a:srgbClr val="B1B1B1"/>
    </a:accent5>
    <a:accent6>
      <a:srgbClr val="C9C9C9"/>
    </a:accent6>
    <a:hlink>
      <a:srgbClr val="B17E83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Custom 70">
    <a:dk1>
      <a:srgbClr val="000000"/>
    </a:dk1>
    <a:lt1>
      <a:srgbClr val="FFFFFF"/>
    </a:lt1>
    <a:dk2>
      <a:srgbClr val="778495"/>
    </a:dk2>
    <a:lt2>
      <a:srgbClr val="F0F0F0"/>
    </a:lt2>
    <a:accent1>
      <a:srgbClr val="B17E83"/>
    </a:accent1>
    <a:accent2>
      <a:srgbClr val="615758"/>
    </a:accent2>
    <a:accent3>
      <a:srgbClr val="D8D0CD"/>
    </a:accent3>
    <a:accent4>
      <a:srgbClr val="301115"/>
    </a:accent4>
    <a:accent5>
      <a:srgbClr val="B1B1B1"/>
    </a:accent5>
    <a:accent6>
      <a:srgbClr val="C9C9C9"/>
    </a:accent6>
    <a:hlink>
      <a:srgbClr val="B17E83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Custom 70">
    <a:dk1>
      <a:srgbClr val="000000"/>
    </a:dk1>
    <a:lt1>
      <a:srgbClr val="FFFFFF"/>
    </a:lt1>
    <a:dk2>
      <a:srgbClr val="778495"/>
    </a:dk2>
    <a:lt2>
      <a:srgbClr val="F0F0F0"/>
    </a:lt2>
    <a:accent1>
      <a:srgbClr val="B17E83"/>
    </a:accent1>
    <a:accent2>
      <a:srgbClr val="615758"/>
    </a:accent2>
    <a:accent3>
      <a:srgbClr val="D8D0CD"/>
    </a:accent3>
    <a:accent4>
      <a:srgbClr val="301115"/>
    </a:accent4>
    <a:accent5>
      <a:srgbClr val="B1B1B1"/>
    </a:accent5>
    <a:accent6>
      <a:srgbClr val="C9C9C9"/>
    </a:accent6>
    <a:hlink>
      <a:srgbClr val="B17E83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Custom 70">
    <a:dk1>
      <a:srgbClr val="000000"/>
    </a:dk1>
    <a:lt1>
      <a:srgbClr val="FFFFFF"/>
    </a:lt1>
    <a:dk2>
      <a:srgbClr val="778495"/>
    </a:dk2>
    <a:lt2>
      <a:srgbClr val="F0F0F0"/>
    </a:lt2>
    <a:accent1>
      <a:srgbClr val="B17E83"/>
    </a:accent1>
    <a:accent2>
      <a:srgbClr val="615758"/>
    </a:accent2>
    <a:accent3>
      <a:srgbClr val="D8D0CD"/>
    </a:accent3>
    <a:accent4>
      <a:srgbClr val="301115"/>
    </a:accent4>
    <a:accent5>
      <a:srgbClr val="B1B1B1"/>
    </a:accent5>
    <a:accent6>
      <a:srgbClr val="C9C9C9"/>
    </a:accent6>
    <a:hlink>
      <a:srgbClr val="B17E83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Custom 70">
    <a:dk1>
      <a:srgbClr val="000000"/>
    </a:dk1>
    <a:lt1>
      <a:srgbClr val="FFFFFF"/>
    </a:lt1>
    <a:dk2>
      <a:srgbClr val="778495"/>
    </a:dk2>
    <a:lt2>
      <a:srgbClr val="F0F0F0"/>
    </a:lt2>
    <a:accent1>
      <a:srgbClr val="B17E83"/>
    </a:accent1>
    <a:accent2>
      <a:srgbClr val="615758"/>
    </a:accent2>
    <a:accent3>
      <a:srgbClr val="D8D0CD"/>
    </a:accent3>
    <a:accent4>
      <a:srgbClr val="301115"/>
    </a:accent4>
    <a:accent5>
      <a:srgbClr val="B1B1B1"/>
    </a:accent5>
    <a:accent6>
      <a:srgbClr val="C9C9C9"/>
    </a:accent6>
    <a:hlink>
      <a:srgbClr val="B17E83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766</Words>
  <Application>Microsoft Office PowerPoint</Application>
  <DocSecurity>0</DocSecurity>
  <PresentationFormat>Произвольный</PresentationFormat>
  <Paragraphs>204</Paragraphs>
  <Slides>19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19</vt:i4>
      </vt:variant>
    </vt:vector>
  </HeadingPairs>
  <TitlesOfParts>
    <vt:vector size="29" baseType="lpstr">
      <vt:lpstr>Aptos</vt:lpstr>
      <vt:lpstr>Arial</vt:lpstr>
      <vt:lpstr>Calibri</vt:lpstr>
      <vt:lpstr>Calibri Light</vt:lpstr>
      <vt:lpstr>Century Gothic</vt:lpstr>
      <vt:lpstr>Garamond</vt:lpstr>
      <vt:lpstr>Open Sans</vt:lpstr>
      <vt:lpstr>Roboto</vt:lpstr>
      <vt:lpstr>Тема Office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mycomputer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xu</dc:creator>
  <cp:lastModifiedBy>Administrator</cp:lastModifiedBy>
  <cp:revision>21</cp:revision>
  <dcterms:created xsi:type="dcterms:W3CDTF">2015-05-05T11:46:48Z</dcterms:created>
  <dcterms:modified xsi:type="dcterms:W3CDTF">2025-06-06T21:23:00Z</dcterms:modified>
</cp:coreProperties>
</file>