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6765" r:id="rId2"/>
    <p:sldId id="6767" r:id="rId3"/>
    <p:sldId id="6793" r:id="rId4"/>
    <p:sldId id="6796" r:id="rId5"/>
    <p:sldId id="6775" r:id="rId6"/>
    <p:sldId id="6797" r:id="rId7"/>
    <p:sldId id="6773" r:id="rId8"/>
    <p:sldId id="6772" r:id="rId9"/>
    <p:sldId id="6780" r:id="rId10"/>
    <p:sldId id="6799" r:id="rId11"/>
    <p:sldId id="6790" r:id="rId12"/>
    <p:sldId id="6786" r:id="rId13"/>
    <p:sldId id="6792" r:id="rId14"/>
  </p:sldIdLst>
  <p:sldSz cx="18288000" cy="10287000"/>
  <p:notesSz cx="6858000" cy="9144000"/>
  <p:defaultTextStyle>
    <a:defPPr>
      <a:defRPr lang="zh-CN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7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24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3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AD66F40-2A78-9886-BA97-47AC794B4D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07E4E3-C1DC-C290-9539-78BC2A1C0C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4B03F-6A12-49CC-BA8B-A1B2E6055493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3A5AE4-7C7D-F515-1B2E-0D3A98CE72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33EEDB-8419-7676-9EE7-5310522AF2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BDE29-2027-4041-943C-5FF9EDC91C8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6ED1A9C-5D48-60E1-799B-A04464AFB9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75FD681-2468-85F2-FE00-DEF604FB59A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F0664-0DD6-48B9-8417-4ABEEBE3141E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4346F8E6-3C4E-5802-B5B7-2CFCB2EE62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4CF22EE4-347D-DEFE-C278-AB0BBAE61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E5602B-67DE-3189-A997-DF75426E56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CAF769-17A2-53E8-5DD9-3620A876C6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B72E3-C914-45DF-BEF9-315ADBB6CE0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8624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D7D577B-C78E-341E-A1E9-E120AE7CD87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85433" y="5311119"/>
            <a:ext cx="3352398" cy="3352398"/>
          </a:xfrm>
          <a:custGeom>
            <a:avLst/>
            <a:gdLst>
              <a:gd name="connsiteX0" fmla="*/ 1676199 w 3352398"/>
              <a:gd name="connsiteY0" fmla="*/ 0 h 3352398"/>
              <a:gd name="connsiteX1" fmla="*/ 3352398 w 3352398"/>
              <a:gd name="connsiteY1" fmla="*/ 1676199 h 3352398"/>
              <a:gd name="connsiteX2" fmla="*/ 1676199 w 3352398"/>
              <a:gd name="connsiteY2" fmla="*/ 3352398 h 3352398"/>
              <a:gd name="connsiteX3" fmla="*/ 0 w 3352398"/>
              <a:gd name="connsiteY3" fmla="*/ 1676199 h 3352398"/>
              <a:gd name="connsiteX4" fmla="*/ 1676199 w 3352398"/>
              <a:gd name="connsiteY4" fmla="*/ 0 h 3352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398" h="3352398">
                <a:moveTo>
                  <a:pt x="1676199" y="0"/>
                </a:moveTo>
                <a:cubicBezTo>
                  <a:pt x="2601938" y="0"/>
                  <a:pt x="3352398" y="750460"/>
                  <a:pt x="3352398" y="1676199"/>
                </a:cubicBezTo>
                <a:cubicBezTo>
                  <a:pt x="3352398" y="2601938"/>
                  <a:pt x="2601938" y="3352398"/>
                  <a:pt x="1676199" y="3352398"/>
                </a:cubicBezTo>
                <a:cubicBezTo>
                  <a:pt x="750460" y="3352398"/>
                  <a:pt x="0" y="2601938"/>
                  <a:pt x="0" y="1676199"/>
                </a:cubicBezTo>
                <a:cubicBezTo>
                  <a:pt x="0" y="750460"/>
                  <a:pt x="750460" y="0"/>
                  <a:pt x="1676199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D37F0B7-D4CC-4B5F-226C-30F8922D19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73069" y="5311119"/>
            <a:ext cx="3352398" cy="3352398"/>
          </a:xfrm>
          <a:custGeom>
            <a:avLst/>
            <a:gdLst>
              <a:gd name="connsiteX0" fmla="*/ 1676199 w 3352398"/>
              <a:gd name="connsiteY0" fmla="*/ 0 h 3352398"/>
              <a:gd name="connsiteX1" fmla="*/ 3352398 w 3352398"/>
              <a:gd name="connsiteY1" fmla="*/ 1676199 h 3352398"/>
              <a:gd name="connsiteX2" fmla="*/ 1676199 w 3352398"/>
              <a:gd name="connsiteY2" fmla="*/ 3352398 h 3352398"/>
              <a:gd name="connsiteX3" fmla="*/ 0 w 3352398"/>
              <a:gd name="connsiteY3" fmla="*/ 1676199 h 3352398"/>
              <a:gd name="connsiteX4" fmla="*/ 1676199 w 3352398"/>
              <a:gd name="connsiteY4" fmla="*/ 0 h 3352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398" h="3352398">
                <a:moveTo>
                  <a:pt x="1676199" y="0"/>
                </a:moveTo>
                <a:cubicBezTo>
                  <a:pt x="2601938" y="0"/>
                  <a:pt x="3352398" y="750460"/>
                  <a:pt x="3352398" y="1676199"/>
                </a:cubicBezTo>
                <a:cubicBezTo>
                  <a:pt x="3352398" y="2601938"/>
                  <a:pt x="2601938" y="3352398"/>
                  <a:pt x="1676199" y="3352398"/>
                </a:cubicBezTo>
                <a:cubicBezTo>
                  <a:pt x="750460" y="3352398"/>
                  <a:pt x="0" y="2601938"/>
                  <a:pt x="0" y="1676199"/>
                </a:cubicBezTo>
                <a:cubicBezTo>
                  <a:pt x="0" y="750460"/>
                  <a:pt x="750460" y="0"/>
                  <a:pt x="1676199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26CE683-C87D-39BE-8AD7-21DC39AB88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3069" y="1623483"/>
            <a:ext cx="3352398" cy="3352398"/>
          </a:xfrm>
          <a:custGeom>
            <a:avLst/>
            <a:gdLst>
              <a:gd name="connsiteX0" fmla="*/ 1676199 w 3352398"/>
              <a:gd name="connsiteY0" fmla="*/ 0 h 3352398"/>
              <a:gd name="connsiteX1" fmla="*/ 3352398 w 3352398"/>
              <a:gd name="connsiteY1" fmla="*/ 1676199 h 3352398"/>
              <a:gd name="connsiteX2" fmla="*/ 1676199 w 3352398"/>
              <a:gd name="connsiteY2" fmla="*/ 3352398 h 3352398"/>
              <a:gd name="connsiteX3" fmla="*/ 0 w 3352398"/>
              <a:gd name="connsiteY3" fmla="*/ 1676199 h 3352398"/>
              <a:gd name="connsiteX4" fmla="*/ 1676199 w 3352398"/>
              <a:gd name="connsiteY4" fmla="*/ 0 h 3352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398" h="3352398">
                <a:moveTo>
                  <a:pt x="1676199" y="0"/>
                </a:moveTo>
                <a:cubicBezTo>
                  <a:pt x="2601938" y="0"/>
                  <a:pt x="3352398" y="750460"/>
                  <a:pt x="3352398" y="1676199"/>
                </a:cubicBezTo>
                <a:cubicBezTo>
                  <a:pt x="3352398" y="2601938"/>
                  <a:pt x="2601938" y="3352398"/>
                  <a:pt x="1676199" y="3352398"/>
                </a:cubicBezTo>
                <a:cubicBezTo>
                  <a:pt x="750460" y="3352398"/>
                  <a:pt x="0" y="2601938"/>
                  <a:pt x="0" y="1676199"/>
                </a:cubicBezTo>
                <a:cubicBezTo>
                  <a:pt x="0" y="750460"/>
                  <a:pt x="750460" y="0"/>
                  <a:pt x="1676199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9AC6CD9-5D34-3CBA-D5EB-64A5852641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85433" y="1623484"/>
            <a:ext cx="3352398" cy="3352398"/>
          </a:xfrm>
          <a:custGeom>
            <a:avLst/>
            <a:gdLst>
              <a:gd name="connsiteX0" fmla="*/ 1676199 w 3352398"/>
              <a:gd name="connsiteY0" fmla="*/ 0 h 3352398"/>
              <a:gd name="connsiteX1" fmla="*/ 3352398 w 3352398"/>
              <a:gd name="connsiteY1" fmla="*/ 1676199 h 3352398"/>
              <a:gd name="connsiteX2" fmla="*/ 1676199 w 3352398"/>
              <a:gd name="connsiteY2" fmla="*/ 3352398 h 3352398"/>
              <a:gd name="connsiteX3" fmla="*/ 0 w 3352398"/>
              <a:gd name="connsiteY3" fmla="*/ 1676199 h 3352398"/>
              <a:gd name="connsiteX4" fmla="*/ 1676199 w 3352398"/>
              <a:gd name="connsiteY4" fmla="*/ 0 h 3352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398" h="3352398">
                <a:moveTo>
                  <a:pt x="1676199" y="0"/>
                </a:moveTo>
                <a:cubicBezTo>
                  <a:pt x="2601938" y="0"/>
                  <a:pt x="3352398" y="750460"/>
                  <a:pt x="3352398" y="1676199"/>
                </a:cubicBezTo>
                <a:cubicBezTo>
                  <a:pt x="3352398" y="2601938"/>
                  <a:pt x="2601938" y="3352398"/>
                  <a:pt x="1676199" y="3352398"/>
                </a:cubicBezTo>
                <a:cubicBezTo>
                  <a:pt x="750460" y="3352398"/>
                  <a:pt x="0" y="2601938"/>
                  <a:pt x="0" y="1676199"/>
                </a:cubicBezTo>
                <a:cubicBezTo>
                  <a:pt x="0" y="750460"/>
                  <a:pt x="750460" y="0"/>
                  <a:pt x="1676199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B0D183-FFC0-42C4-9109-3C4CD88750EE}"/>
              </a:ext>
            </a:extLst>
          </p:cNvPr>
          <p:cNvSpPr/>
          <p:nvPr userDrawn="1"/>
        </p:nvSpPr>
        <p:spPr>
          <a:xfrm>
            <a:off x="827088" y="794476"/>
            <a:ext cx="708152" cy="180327"/>
          </a:xfrm>
          <a:custGeom>
            <a:avLst/>
            <a:gdLst/>
            <a:ahLst/>
            <a:cxnLst/>
            <a:rect l="l" t="t" r="r" b="b"/>
            <a:pathLst>
              <a:path w="961453" h="244831">
                <a:moveTo>
                  <a:pt x="841096" y="30861"/>
                </a:moveTo>
                <a:cubicBezTo>
                  <a:pt x="824179" y="30861"/>
                  <a:pt x="809263" y="34748"/>
                  <a:pt x="796347" y="42520"/>
                </a:cubicBezTo>
                <a:cubicBezTo>
                  <a:pt x="783431" y="50292"/>
                  <a:pt x="773259" y="61037"/>
                  <a:pt x="765829" y="74753"/>
                </a:cubicBezTo>
                <a:cubicBezTo>
                  <a:pt x="758399" y="88469"/>
                  <a:pt x="754685" y="104242"/>
                  <a:pt x="754685" y="122073"/>
                </a:cubicBezTo>
                <a:cubicBezTo>
                  <a:pt x="754685" y="135332"/>
                  <a:pt x="756799" y="147619"/>
                  <a:pt x="761028" y="158935"/>
                </a:cubicBezTo>
                <a:cubicBezTo>
                  <a:pt x="765257" y="170250"/>
                  <a:pt x="771201" y="179966"/>
                  <a:pt x="778859" y="188081"/>
                </a:cubicBezTo>
                <a:cubicBezTo>
                  <a:pt x="786517" y="196196"/>
                  <a:pt x="795661" y="202540"/>
                  <a:pt x="806291" y="207112"/>
                </a:cubicBezTo>
                <a:cubicBezTo>
                  <a:pt x="816921" y="211684"/>
                  <a:pt x="828523" y="213970"/>
                  <a:pt x="841096" y="213970"/>
                </a:cubicBezTo>
                <a:cubicBezTo>
                  <a:pt x="858241" y="213970"/>
                  <a:pt x="873271" y="210027"/>
                  <a:pt x="886187" y="202140"/>
                </a:cubicBezTo>
                <a:cubicBezTo>
                  <a:pt x="899103" y="194253"/>
                  <a:pt x="909333" y="183395"/>
                  <a:pt x="916876" y="169565"/>
                </a:cubicBezTo>
                <a:cubicBezTo>
                  <a:pt x="924420" y="155734"/>
                  <a:pt x="928192" y="139904"/>
                  <a:pt x="928192" y="122073"/>
                </a:cubicBezTo>
                <a:cubicBezTo>
                  <a:pt x="928192" y="108814"/>
                  <a:pt x="926020" y="96641"/>
                  <a:pt x="921677" y="85554"/>
                </a:cubicBezTo>
                <a:cubicBezTo>
                  <a:pt x="917334" y="74467"/>
                  <a:pt x="911276" y="64809"/>
                  <a:pt x="903503" y="56579"/>
                </a:cubicBezTo>
                <a:cubicBezTo>
                  <a:pt x="895731" y="48349"/>
                  <a:pt x="886587" y="42006"/>
                  <a:pt x="876071" y="37548"/>
                </a:cubicBezTo>
                <a:cubicBezTo>
                  <a:pt x="865556" y="33090"/>
                  <a:pt x="853897" y="30861"/>
                  <a:pt x="841096" y="30861"/>
                </a:cubicBezTo>
                <a:close/>
                <a:moveTo>
                  <a:pt x="298171" y="30861"/>
                </a:moveTo>
                <a:cubicBezTo>
                  <a:pt x="281254" y="30861"/>
                  <a:pt x="266338" y="34748"/>
                  <a:pt x="253422" y="42520"/>
                </a:cubicBezTo>
                <a:cubicBezTo>
                  <a:pt x="240506" y="50292"/>
                  <a:pt x="230334" y="61037"/>
                  <a:pt x="222904" y="74753"/>
                </a:cubicBezTo>
                <a:cubicBezTo>
                  <a:pt x="215474" y="88469"/>
                  <a:pt x="211760" y="104242"/>
                  <a:pt x="211760" y="122073"/>
                </a:cubicBezTo>
                <a:cubicBezTo>
                  <a:pt x="211760" y="135332"/>
                  <a:pt x="213874" y="147619"/>
                  <a:pt x="218103" y="158935"/>
                </a:cubicBezTo>
                <a:cubicBezTo>
                  <a:pt x="222333" y="170250"/>
                  <a:pt x="228276" y="179966"/>
                  <a:pt x="235934" y="188081"/>
                </a:cubicBezTo>
                <a:cubicBezTo>
                  <a:pt x="243592" y="196196"/>
                  <a:pt x="252736" y="202540"/>
                  <a:pt x="263366" y="207112"/>
                </a:cubicBezTo>
                <a:cubicBezTo>
                  <a:pt x="273996" y="211684"/>
                  <a:pt x="285598" y="213970"/>
                  <a:pt x="298171" y="213970"/>
                </a:cubicBezTo>
                <a:cubicBezTo>
                  <a:pt x="315316" y="213970"/>
                  <a:pt x="330346" y="210027"/>
                  <a:pt x="343262" y="202140"/>
                </a:cubicBezTo>
                <a:cubicBezTo>
                  <a:pt x="356178" y="194253"/>
                  <a:pt x="366408" y="183395"/>
                  <a:pt x="373951" y="169565"/>
                </a:cubicBezTo>
                <a:cubicBezTo>
                  <a:pt x="381495" y="155734"/>
                  <a:pt x="385267" y="139904"/>
                  <a:pt x="385267" y="122073"/>
                </a:cubicBezTo>
                <a:cubicBezTo>
                  <a:pt x="385267" y="108814"/>
                  <a:pt x="383095" y="96641"/>
                  <a:pt x="378752" y="85554"/>
                </a:cubicBezTo>
                <a:cubicBezTo>
                  <a:pt x="374409" y="74467"/>
                  <a:pt x="368351" y="64809"/>
                  <a:pt x="360578" y="56579"/>
                </a:cubicBezTo>
                <a:cubicBezTo>
                  <a:pt x="352806" y="48349"/>
                  <a:pt x="343662" y="42006"/>
                  <a:pt x="333146" y="37548"/>
                </a:cubicBezTo>
                <a:cubicBezTo>
                  <a:pt x="322631" y="33090"/>
                  <a:pt x="310972" y="30861"/>
                  <a:pt x="298171" y="30861"/>
                </a:cubicBezTo>
                <a:close/>
                <a:moveTo>
                  <a:pt x="0" y="3429"/>
                </a:moveTo>
                <a:lnTo>
                  <a:pt x="32233" y="3429"/>
                </a:lnTo>
                <a:lnTo>
                  <a:pt x="32233" y="211913"/>
                </a:lnTo>
                <a:lnTo>
                  <a:pt x="149504" y="211913"/>
                </a:lnTo>
                <a:lnTo>
                  <a:pt x="149504" y="241402"/>
                </a:lnTo>
                <a:lnTo>
                  <a:pt x="32233" y="241402"/>
                </a:lnTo>
                <a:lnTo>
                  <a:pt x="21946" y="241402"/>
                </a:lnTo>
                <a:lnTo>
                  <a:pt x="0" y="241402"/>
                </a:lnTo>
                <a:close/>
                <a:moveTo>
                  <a:pt x="841096" y="0"/>
                </a:moveTo>
                <a:cubicBezTo>
                  <a:pt x="858012" y="0"/>
                  <a:pt x="873728" y="3087"/>
                  <a:pt x="888244" y="9259"/>
                </a:cubicBezTo>
                <a:cubicBezTo>
                  <a:pt x="902760" y="15431"/>
                  <a:pt x="915505" y="24118"/>
                  <a:pt x="926478" y="35319"/>
                </a:cubicBezTo>
                <a:cubicBezTo>
                  <a:pt x="937450" y="46521"/>
                  <a:pt x="946023" y="59551"/>
                  <a:pt x="952195" y="74410"/>
                </a:cubicBezTo>
                <a:cubicBezTo>
                  <a:pt x="958367" y="89269"/>
                  <a:pt x="961453" y="105271"/>
                  <a:pt x="961453" y="122416"/>
                </a:cubicBezTo>
                <a:cubicBezTo>
                  <a:pt x="961453" y="139332"/>
                  <a:pt x="958367" y="155220"/>
                  <a:pt x="952195" y="170079"/>
                </a:cubicBezTo>
                <a:cubicBezTo>
                  <a:pt x="946023" y="184938"/>
                  <a:pt x="937508" y="197968"/>
                  <a:pt x="926649" y="209169"/>
                </a:cubicBezTo>
                <a:cubicBezTo>
                  <a:pt x="915791" y="220371"/>
                  <a:pt x="903103" y="229115"/>
                  <a:pt x="888587" y="235401"/>
                </a:cubicBezTo>
                <a:cubicBezTo>
                  <a:pt x="874071" y="241688"/>
                  <a:pt x="858469" y="244831"/>
                  <a:pt x="841781" y="244831"/>
                </a:cubicBezTo>
                <a:cubicBezTo>
                  <a:pt x="824865" y="244831"/>
                  <a:pt x="809092" y="241688"/>
                  <a:pt x="794461" y="235401"/>
                </a:cubicBezTo>
                <a:cubicBezTo>
                  <a:pt x="779831" y="229115"/>
                  <a:pt x="767029" y="220314"/>
                  <a:pt x="756056" y="208998"/>
                </a:cubicBezTo>
                <a:cubicBezTo>
                  <a:pt x="745084" y="197682"/>
                  <a:pt x="736568" y="184595"/>
                  <a:pt x="730510" y="169736"/>
                </a:cubicBezTo>
                <a:cubicBezTo>
                  <a:pt x="724452" y="154877"/>
                  <a:pt x="721423" y="138989"/>
                  <a:pt x="721423" y="122073"/>
                </a:cubicBezTo>
                <a:cubicBezTo>
                  <a:pt x="721423" y="104928"/>
                  <a:pt x="724452" y="88983"/>
                  <a:pt x="730510" y="74238"/>
                </a:cubicBezTo>
                <a:cubicBezTo>
                  <a:pt x="736568" y="59494"/>
                  <a:pt x="745026" y="46521"/>
                  <a:pt x="755885" y="35319"/>
                </a:cubicBezTo>
                <a:cubicBezTo>
                  <a:pt x="766743" y="24118"/>
                  <a:pt x="779431" y="15431"/>
                  <a:pt x="793947" y="9259"/>
                </a:cubicBezTo>
                <a:cubicBezTo>
                  <a:pt x="808463" y="3087"/>
                  <a:pt x="824179" y="0"/>
                  <a:pt x="841096" y="0"/>
                </a:cubicBezTo>
                <a:close/>
                <a:moveTo>
                  <a:pt x="576453" y="0"/>
                </a:moveTo>
                <a:cubicBezTo>
                  <a:pt x="595427" y="0"/>
                  <a:pt x="612915" y="3658"/>
                  <a:pt x="628917" y="10973"/>
                </a:cubicBezTo>
                <a:cubicBezTo>
                  <a:pt x="644919" y="18288"/>
                  <a:pt x="658292" y="28804"/>
                  <a:pt x="669036" y="42520"/>
                </a:cubicBezTo>
                <a:lnTo>
                  <a:pt x="646747" y="64809"/>
                </a:lnTo>
                <a:cubicBezTo>
                  <a:pt x="639204" y="53836"/>
                  <a:pt x="629260" y="45435"/>
                  <a:pt x="616915" y="39605"/>
                </a:cubicBezTo>
                <a:cubicBezTo>
                  <a:pt x="604571" y="33776"/>
                  <a:pt x="591083" y="30861"/>
                  <a:pt x="576453" y="30861"/>
                </a:cubicBezTo>
                <a:cubicBezTo>
                  <a:pt x="559079" y="30861"/>
                  <a:pt x="543706" y="34748"/>
                  <a:pt x="530333" y="42520"/>
                </a:cubicBezTo>
                <a:cubicBezTo>
                  <a:pt x="516960" y="50292"/>
                  <a:pt x="506559" y="61037"/>
                  <a:pt x="499129" y="74753"/>
                </a:cubicBezTo>
                <a:cubicBezTo>
                  <a:pt x="491700" y="88469"/>
                  <a:pt x="487985" y="104242"/>
                  <a:pt x="487985" y="122073"/>
                </a:cubicBezTo>
                <a:cubicBezTo>
                  <a:pt x="487985" y="140132"/>
                  <a:pt x="491757" y="156020"/>
                  <a:pt x="499300" y="169736"/>
                </a:cubicBezTo>
                <a:cubicBezTo>
                  <a:pt x="506844" y="183452"/>
                  <a:pt x="517017" y="194196"/>
                  <a:pt x="529819" y="201969"/>
                </a:cubicBezTo>
                <a:cubicBezTo>
                  <a:pt x="542620" y="209741"/>
                  <a:pt x="557251" y="213627"/>
                  <a:pt x="573710" y="213627"/>
                </a:cubicBezTo>
                <a:cubicBezTo>
                  <a:pt x="590398" y="213627"/>
                  <a:pt x="604857" y="210427"/>
                  <a:pt x="617087" y="204026"/>
                </a:cubicBezTo>
                <a:cubicBezTo>
                  <a:pt x="629317" y="197625"/>
                  <a:pt x="638746" y="188195"/>
                  <a:pt x="645376" y="175737"/>
                </a:cubicBezTo>
                <a:cubicBezTo>
                  <a:pt x="648691" y="169507"/>
                  <a:pt x="651177" y="162578"/>
                  <a:pt x="652834" y="154948"/>
                </a:cubicBezTo>
                <a:lnTo>
                  <a:pt x="653921" y="144018"/>
                </a:lnTo>
                <a:lnTo>
                  <a:pt x="571995" y="144018"/>
                </a:lnTo>
                <a:lnTo>
                  <a:pt x="571995" y="114529"/>
                </a:lnTo>
                <a:lnTo>
                  <a:pt x="688581" y="114529"/>
                </a:lnTo>
                <a:lnTo>
                  <a:pt x="688581" y="119330"/>
                </a:lnTo>
                <a:cubicBezTo>
                  <a:pt x="688581" y="146990"/>
                  <a:pt x="683723" y="170136"/>
                  <a:pt x="674008" y="188767"/>
                </a:cubicBezTo>
                <a:cubicBezTo>
                  <a:pt x="664292" y="207398"/>
                  <a:pt x="650805" y="221400"/>
                  <a:pt x="633546" y="230772"/>
                </a:cubicBezTo>
                <a:cubicBezTo>
                  <a:pt x="616286" y="240145"/>
                  <a:pt x="596570" y="244831"/>
                  <a:pt x="574396" y="244831"/>
                </a:cubicBezTo>
                <a:cubicBezTo>
                  <a:pt x="557708" y="244831"/>
                  <a:pt x="542106" y="241688"/>
                  <a:pt x="527590" y="235401"/>
                </a:cubicBezTo>
                <a:cubicBezTo>
                  <a:pt x="513074" y="229115"/>
                  <a:pt x="500386" y="220371"/>
                  <a:pt x="489528" y="209169"/>
                </a:cubicBezTo>
                <a:cubicBezTo>
                  <a:pt x="478669" y="197968"/>
                  <a:pt x="470154" y="184938"/>
                  <a:pt x="463982" y="170079"/>
                </a:cubicBezTo>
                <a:cubicBezTo>
                  <a:pt x="457810" y="155220"/>
                  <a:pt x="454723" y="139218"/>
                  <a:pt x="454723" y="122073"/>
                </a:cubicBezTo>
                <a:cubicBezTo>
                  <a:pt x="454723" y="104928"/>
                  <a:pt x="457810" y="88983"/>
                  <a:pt x="463982" y="74238"/>
                </a:cubicBezTo>
                <a:cubicBezTo>
                  <a:pt x="470154" y="59494"/>
                  <a:pt x="478726" y="46521"/>
                  <a:pt x="489699" y="35319"/>
                </a:cubicBezTo>
                <a:cubicBezTo>
                  <a:pt x="500672" y="24118"/>
                  <a:pt x="513531" y="15431"/>
                  <a:pt x="528276" y="9259"/>
                </a:cubicBezTo>
                <a:cubicBezTo>
                  <a:pt x="543020" y="3087"/>
                  <a:pt x="559079" y="0"/>
                  <a:pt x="576453" y="0"/>
                </a:cubicBezTo>
                <a:close/>
                <a:moveTo>
                  <a:pt x="298171" y="0"/>
                </a:moveTo>
                <a:cubicBezTo>
                  <a:pt x="315087" y="0"/>
                  <a:pt x="330803" y="3087"/>
                  <a:pt x="345319" y="9259"/>
                </a:cubicBezTo>
                <a:cubicBezTo>
                  <a:pt x="359835" y="15431"/>
                  <a:pt x="372580" y="24118"/>
                  <a:pt x="383553" y="35319"/>
                </a:cubicBezTo>
                <a:cubicBezTo>
                  <a:pt x="394525" y="46521"/>
                  <a:pt x="403098" y="59551"/>
                  <a:pt x="409270" y="74410"/>
                </a:cubicBezTo>
                <a:cubicBezTo>
                  <a:pt x="415442" y="89269"/>
                  <a:pt x="418528" y="105271"/>
                  <a:pt x="418528" y="122416"/>
                </a:cubicBezTo>
                <a:cubicBezTo>
                  <a:pt x="418528" y="139332"/>
                  <a:pt x="415442" y="155220"/>
                  <a:pt x="409270" y="170079"/>
                </a:cubicBezTo>
                <a:cubicBezTo>
                  <a:pt x="403098" y="184938"/>
                  <a:pt x="394583" y="197968"/>
                  <a:pt x="383724" y="209169"/>
                </a:cubicBezTo>
                <a:cubicBezTo>
                  <a:pt x="372866" y="220371"/>
                  <a:pt x="360178" y="229115"/>
                  <a:pt x="345662" y="235401"/>
                </a:cubicBezTo>
                <a:cubicBezTo>
                  <a:pt x="331146" y="241688"/>
                  <a:pt x="315544" y="244831"/>
                  <a:pt x="298856" y="244831"/>
                </a:cubicBezTo>
                <a:cubicBezTo>
                  <a:pt x="281940" y="244831"/>
                  <a:pt x="266167" y="241688"/>
                  <a:pt x="251536" y="235401"/>
                </a:cubicBezTo>
                <a:cubicBezTo>
                  <a:pt x="236906" y="229115"/>
                  <a:pt x="224104" y="220314"/>
                  <a:pt x="213131" y="208998"/>
                </a:cubicBezTo>
                <a:cubicBezTo>
                  <a:pt x="202159" y="197682"/>
                  <a:pt x="193643" y="184595"/>
                  <a:pt x="187585" y="169736"/>
                </a:cubicBezTo>
                <a:cubicBezTo>
                  <a:pt x="181527" y="154877"/>
                  <a:pt x="178498" y="138989"/>
                  <a:pt x="178498" y="122073"/>
                </a:cubicBezTo>
                <a:cubicBezTo>
                  <a:pt x="178498" y="104928"/>
                  <a:pt x="181527" y="88983"/>
                  <a:pt x="187585" y="74238"/>
                </a:cubicBezTo>
                <a:cubicBezTo>
                  <a:pt x="193643" y="59494"/>
                  <a:pt x="202101" y="46521"/>
                  <a:pt x="212960" y="35319"/>
                </a:cubicBezTo>
                <a:cubicBezTo>
                  <a:pt x="223818" y="24118"/>
                  <a:pt x="236506" y="15431"/>
                  <a:pt x="251022" y="9259"/>
                </a:cubicBezTo>
                <a:cubicBezTo>
                  <a:pt x="265538" y="3087"/>
                  <a:pt x="281254" y="0"/>
                  <a:pt x="2981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ED093-29B0-1AED-4AD7-35698B663CC6}"/>
              </a:ext>
            </a:extLst>
          </p:cNvPr>
          <p:cNvSpPr txBox="1"/>
          <p:nvPr userDrawn="1"/>
        </p:nvSpPr>
        <p:spPr>
          <a:xfrm>
            <a:off x="15377011" y="728361"/>
            <a:ext cx="223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>
                <a:solidFill>
                  <a:schemeClr val="bg1">
                    <a:lumMod val="65000"/>
                  </a:schemeClr>
                </a:solidFill>
                <a:latin typeface="+mn-lt"/>
              </a:rPr>
              <a:t>BUSINESS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A54AE-AE1F-48C9-E7AC-EF4C83537164}"/>
              </a:ext>
            </a:extLst>
          </p:cNvPr>
          <p:cNvSpPr/>
          <p:nvPr userDrawn="1"/>
        </p:nvSpPr>
        <p:spPr>
          <a:xfrm>
            <a:off x="0" y="10012680"/>
            <a:ext cx="18288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9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CAEAD4-C2FD-F32A-7996-488DC3D27C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68251" y="1516903"/>
            <a:ext cx="3351289" cy="7253169"/>
          </a:xfrm>
          <a:custGeom>
            <a:avLst/>
            <a:gdLst>
              <a:gd name="connsiteX0" fmla="*/ 645744 w 3351289"/>
              <a:gd name="connsiteY0" fmla="*/ 0 h 7253169"/>
              <a:gd name="connsiteX1" fmla="*/ 688567 w 3351289"/>
              <a:gd name="connsiteY1" fmla="*/ 2353 h 7253169"/>
              <a:gd name="connsiteX2" fmla="*/ 717114 w 3351289"/>
              <a:gd name="connsiteY2" fmla="*/ 11087 h 7253169"/>
              <a:gd name="connsiteX3" fmla="*/ 736198 w 3351289"/>
              <a:gd name="connsiteY3" fmla="*/ 48710 h 7253169"/>
              <a:gd name="connsiteX4" fmla="*/ 739456 w 3351289"/>
              <a:gd name="connsiteY4" fmla="*/ 94730 h 7253169"/>
              <a:gd name="connsiteX5" fmla="*/ 790966 w 3351289"/>
              <a:gd name="connsiteY5" fmla="*/ 209278 h 7253169"/>
              <a:gd name="connsiteX6" fmla="*/ 913383 w 3351289"/>
              <a:gd name="connsiteY6" fmla="*/ 268737 h 7253169"/>
              <a:gd name="connsiteX7" fmla="*/ 936188 w 3351289"/>
              <a:gd name="connsiteY7" fmla="*/ 269744 h 7253169"/>
              <a:gd name="connsiteX8" fmla="*/ 1632824 w 3351289"/>
              <a:gd name="connsiteY8" fmla="*/ 269744 h 7253169"/>
              <a:gd name="connsiteX9" fmla="*/ 1718466 w 3351289"/>
              <a:gd name="connsiteY9" fmla="*/ 269744 h 7253169"/>
              <a:gd name="connsiteX10" fmla="*/ 2415100 w 3351289"/>
              <a:gd name="connsiteY10" fmla="*/ 269744 h 7253169"/>
              <a:gd name="connsiteX11" fmla="*/ 2437908 w 3351289"/>
              <a:gd name="connsiteY11" fmla="*/ 268737 h 7253169"/>
              <a:gd name="connsiteX12" fmla="*/ 2560323 w 3351289"/>
              <a:gd name="connsiteY12" fmla="*/ 209278 h 7253169"/>
              <a:gd name="connsiteX13" fmla="*/ 2611834 w 3351289"/>
              <a:gd name="connsiteY13" fmla="*/ 94730 h 7253169"/>
              <a:gd name="connsiteX14" fmla="*/ 2615092 w 3351289"/>
              <a:gd name="connsiteY14" fmla="*/ 48710 h 7253169"/>
              <a:gd name="connsiteX15" fmla="*/ 2634176 w 3351289"/>
              <a:gd name="connsiteY15" fmla="*/ 11087 h 7253169"/>
              <a:gd name="connsiteX16" fmla="*/ 2662724 w 3351289"/>
              <a:gd name="connsiteY16" fmla="*/ 2353 h 7253169"/>
              <a:gd name="connsiteX17" fmla="*/ 2705546 w 3351289"/>
              <a:gd name="connsiteY17" fmla="*/ 0 h 7253169"/>
              <a:gd name="connsiteX18" fmla="*/ 2978924 w 3351289"/>
              <a:gd name="connsiteY18" fmla="*/ 3360 h 7253169"/>
              <a:gd name="connsiteX19" fmla="*/ 3125544 w 3351289"/>
              <a:gd name="connsiteY19" fmla="*/ 22844 h 7253169"/>
              <a:gd name="connsiteX20" fmla="*/ 3247028 w 3351289"/>
              <a:gd name="connsiteY20" fmla="*/ 100104 h 7253169"/>
              <a:gd name="connsiteX21" fmla="*/ 3324603 w 3351289"/>
              <a:gd name="connsiteY21" fmla="*/ 222044 h 7253169"/>
              <a:gd name="connsiteX22" fmla="*/ 3347876 w 3351289"/>
              <a:gd name="connsiteY22" fmla="*/ 355404 h 7253169"/>
              <a:gd name="connsiteX23" fmla="*/ 3351289 w 3351289"/>
              <a:gd name="connsiteY23" fmla="*/ 543518 h 7253169"/>
              <a:gd name="connsiteX24" fmla="*/ 3351289 w 3351289"/>
              <a:gd name="connsiteY24" fmla="*/ 6703606 h 7253169"/>
              <a:gd name="connsiteX25" fmla="*/ 3347876 w 3351289"/>
              <a:gd name="connsiteY25" fmla="*/ 6893063 h 7253169"/>
              <a:gd name="connsiteX26" fmla="*/ 3324603 w 3351289"/>
              <a:gd name="connsiteY26" fmla="*/ 7027432 h 7253169"/>
              <a:gd name="connsiteX27" fmla="*/ 3247028 w 3351289"/>
              <a:gd name="connsiteY27" fmla="*/ 7148699 h 7253169"/>
              <a:gd name="connsiteX28" fmla="*/ 3125544 w 3351289"/>
              <a:gd name="connsiteY28" fmla="*/ 7226295 h 7253169"/>
              <a:gd name="connsiteX29" fmla="*/ 2992267 w 3351289"/>
              <a:gd name="connsiteY29" fmla="*/ 7249809 h 7253169"/>
              <a:gd name="connsiteX30" fmla="*/ 2805154 w 3351289"/>
              <a:gd name="connsiteY30" fmla="*/ 7253169 h 7253169"/>
              <a:gd name="connsiteX31" fmla="*/ 546138 w 3351289"/>
              <a:gd name="connsiteY31" fmla="*/ 7253169 h 7253169"/>
              <a:gd name="connsiteX32" fmla="*/ 359022 w 3351289"/>
              <a:gd name="connsiteY32" fmla="*/ 7249809 h 7253169"/>
              <a:gd name="connsiteX33" fmla="*/ 225746 w 3351289"/>
              <a:gd name="connsiteY33" fmla="*/ 7226295 h 7253169"/>
              <a:gd name="connsiteX34" fmla="*/ 104265 w 3351289"/>
              <a:gd name="connsiteY34" fmla="*/ 7148699 h 7253169"/>
              <a:gd name="connsiteX35" fmla="*/ 27152 w 3351289"/>
              <a:gd name="connsiteY35" fmla="*/ 7027432 h 7253169"/>
              <a:gd name="connsiteX36" fmla="*/ 3414 w 3351289"/>
              <a:gd name="connsiteY36" fmla="*/ 6893063 h 7253169"/>
              <a:gd name="connsiteX37" fmla="*/ 0 w 3351289"/>
              <a:gd name="connsiteY37" fmla="*/ 6703606 h 7253169"/>
              <a:gd name="connsiteX38" fmla="*/ 0 w 3351289"/>
              <a:gd name="connsiteY38" fmla="*/ 543518 h 7253169"/>
              <a:gd name="connsiteX39" fmla="*/ 3414 w 3351289"/>
              <a:gd name="connsiteY39" fmla="*/ 355404 h 7253169"/>
              <a:gd name="connsiteX40" fmla="*/ 27152 w 3351289"/>
              <a:gd name="connsiteY40" fmla="*/ 222044 h 7253169"/>
              <a:gd name="connsiteX41" fmla="*/ 104265 w 3351289"/>
              <a:gd name="connsiteY41" fmla="*/ 100104 h 7253169"/>
              <a:gd name="connsiteX42" fmla="*/ 225746 w 3351289"/>
              <a:gd name="connsiteY42" fmla="*/ 22844 h 7253169"/>
              <a:gd name="connsiteX43" fmla="*/ 372833 w 3351289"/>
              <a:gd name="connsiteY43" fmla="*/ 3360 h 725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351289" h="7253169">
                <a:moveTo>
                  <a:pt x="645744" y="0"/>
                </a:moveTo>
                <a:cubicBezTo>
                  <a:pt x="660174" y="0"/>
                  <a:pt x="674604" y="674"/>
                  <a:pt x="688567" y="2353"/>
                </a:cubicBezTo>
                <a:cubicBezTo>
                  <a:pt x="698496" y="3696"/>
                  <a:pt x="708737" y="5039"/>
                  <a:pt x="717114" y="11087"/>
                </a:cubicBezTo>
                <a:cubicBezTo>
                  <a:pt x="728906" y="19484"/>
                  <a:pt x="733870" y="34265"/>
                  <a:pt x="736198" y="48710"/>
                </a:cubicBezTo>
                <a:cubicBezTo>
                  <a:pt x="738681" y="64162"/>
                  <a:pt x="738060" y="78270"/>
                  <a:pt x="739456" y="94730"/>
                </a:cubicBezTo>
                <a:cubicBezTo>
                  <a:pt x="743491" y="138735"/>
                  <a:pt x="761798" y="178374"/>
                  <a:pt x="790966" y="209278"/>
                </a:cubicBezTo>
                <a:cubicBezTo>
                  <a:pt x="821844" y="241864"/>
                  <a:pt x="865130" y="264706"/>
                  <a:pt x="913383" y="268737"/>
                </a:cubicBezTo>
                <a:cubicBezTo>
                  <a:pt x="927035" y="269744"/>
                  <a:pt x="935414" y="269744"/>
                  <a:pt x="936188" y="269744"/>
                </a:cubicBezTo>
                <a:lnTo>
                  <a:pt x="1632824" y="269744"/>
                </a:lnTo>
                <a:lnTo>
                  <a:pt x="1718466" y="269744"/>
                </a:lnTo>
                <a:lnTo>
                  <a:pt x="2415100" y="269744"/>
                </a:lnTo>
                <a:cubicBezTo>
                  <a:pt x="2415876" y="269744"/>
                  <a:pt x="2424255" y="269744"/>
                  <a:pt x="2437908" y="268737"/>
                </a:cubicBezTo>
                <a:cubicBezTo>
                  <a:pt x="2486160" y="264706"/>
                  <a:pt x="2529448" y="241864"/>
                  <a:pt x="2560323" y="209278"/>
                </a:cubicBezTo>
                <a:cubicBezTo>
                  <a:pt x="2589492" y="178374"/>
                  <a:pt x="2607801" y="138735"/>
                  <a:pt x="2611834" y="94730"/>
                </a:cubicBezTo>
                <a:cubicBezTo>
                  <a:pt x="2613230" y="78270"/>
                  <a:pt x="2612608" y="64162"/>
                  <a:pt x="2615092" y="48710"/>
                </a:cubicBezTo>
                <a:cubicBezTo>
                  <a:pt x="2617420" y="34265"/>
                  <a:pt x="2622384" y="19484"/>
                  <a:pt x="2634176" y="11087"/>
                </a:cubicBezTo>
                <a:cubicBezTo>
                  <a:pt x="2642554" y="5039"/>
                  <a:pt x="2652794" y="3696"/>
                  <a:pt x="2662724" y="2353"/>
                </a:cubicBezTo>
                <a:cubicBezTo>
                  <a:pt x="2676689" y="674"/>
                  <a:pt x="2691115" y="0"/>
                  <a:pt x="2705546" y="0"/>
                </a:cubicBezTo>
                <a:lnTo>
                  <a:pt x="2978924" y="3360"/>
                </a:lnTo>
                <a:cubicBezTo>
                  <a:pt x="3031986" y="-2687"/>
                  <a:pt x="3079618" y="5039"/>
                  <a:pt x="3125544" y="22844"/>
                </a:cubicBezTo>
                <a:cubicBezTo>
                  <a:pt x="3171313" y="40984"/>
                  <a:pt x="3212894" y="66177"/>
                  <a:pt x="3247028" y="100104"/>
                </a:cubicBezTo>
                <a:cubicBezTo>
                  <a:pt x="3281004" y="134033"/>
                  <a:pt x="3307846" y="175687"/>
                  <a:pt x="3324603" y="222044"/>
                </a:cubicBezTo>
                <a:cubicBezTo>
                  <a:pt x="3337946" y="264370"/>
                  <a:pt x="3344463" y="305017"/>
                  <a:pt x="3347876" y="355404"/>
                </a:cubicBezTo>
                <a:cubicBezTo>
                  <a:pt x="3351289" y="405457"/>
                  <a:pt x="3351289" y="464913"/>
                  <a:pt x="3351289" y="543518"/>
                </a:cubicBezTo>
                <a:lnTo>
                  <a:pt x="3351289" y="6703606"/>
                </a:lnTo>
                <a:cubicBezTo>
                  <a:pt x="3351289" y="6783219"/>
                  <a:pt x="3351289" y="6842677"/>
                  <a:pt x="3347876" y="6893063"/>
                </a:cubicBezTo>
                <a:cubicBezTo>
                  <a:pt x="3344463" y="6943451"/>
                  <a:pt x="3337946" y="6985107"/>
                  <a:pt x="3324603" y="7027432"/>
                </a:cubicBezTo>
                <a:cubicBezTo>
                  <a:pt x="3307692" y="7073789"/>
                  <a:pt x="3280850" y="7114771"/>
                  <a:pt x="3247028" y="7148699"/>
                </a:cubicBezTo>
                <a:cubicBezTo>
                  <a:pt x="3213050" y="7182625"/>
                  <a:pt x="3171779" y="7209497"/>
                  <a:pt x="3125544" y="7226295"/>
                </a:cubicBezTo>
                <a:cubicBezTo>
                  <a:pt x="3083341" y="7239732"/>
                  <a:pt x="3042225" y="7246451"/>
                  <a:pt x="2992267" y="7249809"/>
                </a:cubicBezTo>
                <a:cubicBezTo>
                  <a:pt x="2942308" y="7253169"/>
                  <a:pt x="2883350" y="7253169"/>
                  <a:pt x="2805154" y="7253169"/>
                </a:cubicBezTo>
                <a:lnTo>
                  <a:pt x="546138" y="7253169"/>
                </a:lnTo>
                <a:cubicBezTo>
                  <a:pt x="467941" y="7253169"/>
                  <a:pt x="408983" y="7253169"/>
                  <a:pt x="359022" y="7249809"/>
                </a:cubicBezTo>
                <a:cubicBezTo>
                  <a:pt x="309064" y="7246451"/>
                  <a:pt x="267949" y="7239732"/>
                  <a:pt x="225746" y="7226295"/>
                </a:cubicBezTo>
                <a:cubicBezTo>
                  <a:pt x="179513" y="7209497"/>
                  <a:pt x="138242" y="7182625"/>
                  <a:pt x="104265" y="7148699"/>
                </a:cubicBezTo>
                <a:cubicBezTo>
                  <a:pt x="70440" y="7114771"/>
                  <a:pt x="44063" y="7073789"/>
                  <a:pt x="27152" y="7027432"/>
                </a:cubicBezTo>
                <a:cubicBezTo>
                  <a:pt x="13809" y="6985107"/>
                  <a:pt x="6827" y="6943451"/>
                  <a:pt x="3414" y="6893063"/>
                </a:cubicBezTo>
                <a:cubicBezTo>
                  <a:pt x="0" y="6842677"/>
                  <a:pt x="0" y="6783219"/>
                  <a:pt x="0" y="6703606"/>
                </a:cubicBezTo>
                <a:lnTo>
                  <a:pt x="0" y="543518"/>
                </a:lnTo>
                <a:cubicBezTo>
                  <a:pt x="0" y="464913"/>
                  <a:pt x="0" y="405457"/>
                  <a:pt x="3414" y="355404"/>
                </a:cubicBezTo>
                <a:cubicBezTo>
                  <a:pt x="6827" y="305017"/>
                  <a:pt x="13809" y="264370"/>
                  <a:pt x="27152" y="222044"/>
                </a:cubicBezTo>
                <a:cubicBezTo>
                  <a:pt x="43908" y="175687"/>
                  <a:pt x="70285" y="134033"/>
                  <a:pt x="104265" y="100104"/>
                </a:cubicBezTo>
                <a:cubicBezTo>
                  <a:pt x="138397" y="66177"/>
                  <a:pt x="179977" y="40984"/>
                  <a:pt x="225746" y="22844"/>
                </a:cubicBezTo>
                <a:cubicBezTo>
                  <a:pt x="271671" y="5039"/>
                  <a:pt x="319770" y="-2687"/>
                  <a:pt x="372833" y="336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B0D183-FFC0-42C4-9109-3C4CD88750EE}"/>
              </a:ext>
            </a:extLst>
          </p:cNvPr>
          <p:cNvSpPr/>
          <p:nvPr userDrawn="1"/>
        </p:nvSpPr>
        <p:spPr>
          <a:xfrm>
            <a:off x="827088" y="794476"/>
            <a:ext cx="708152" cy="180327"/>
          </a:xfrm>
          <a:custGeom>
            <a:avLst/>
            <a:gdLst/>
            <a:ahLst/>
            <a:cxnLst/>
            <a:rect l="l" t="t" r="r" b="b"/>
            <a:pathLst>
              <a:path w="961453" h="244831">
                <a:moveTo>
                  <a:pt x="841096" y="30861"/>
                </a:moveTo>
                <a:cubicBezTo>
                  <a:pt x="824179" y="30861"/>
                  <a:pt x="809263" y="34748"/>
                  <a:pt x="796347" y="42520"/>
                </a:cubicBezTo>
                <a:cubicBezTo>
                  <a:pt x="783431" y="50292"/>
                  <a:pt x="773259" y="61037"/>
                  <a:pt x="765829" y="74753"/>
                </a:cubicBezTo>
                <a:cubicBezTo>
                  <a:pt x="758399" y="88469"/>
                  <a:pt x="754685" y="104242"/>
                  <a:pt x="754685" y="122073"/>
                </a:cubicBezTo>
                <a:cubicBezTo>
                  <a:pt x="754685" y="135332"/>
                  <a:pt x="756799" y="147619"/>
                  <a:pt x="761028" y="158935"/>
                </a:cubicBezTo>
                <a:cubicBezTo>
                  <a:pt x="765257" y="170250"/>
                  <a:pt x="771201" y="179966"/>
                  <a:pt x="778859" y="188081"/>
                </a:cubicBezTo>
                <a:cubicBezTo>
                  <a:pt x="786517" y="196196"/>
                  <a:pt x="795661" y="202540"/>
                  <a:pt x="806291" y="207112"/>
                </a:cubicBezTo>
                <a:cubicBezTo>
                  <a:pt x="816921" y="211684"/>
                  <a:pt x="828523" y="213970"/>
                  <a:pt x="841096" y="213970"/>
                </a:cubicBezTo>
                <a:cubicBezTo>
                  <a:pt x="858241" y="213970"/>
                  <a:pt x="873271" y="210027"/>
                  <a:pt x="886187" y="202140"/>
                </a:cubicBezTo>
                <a:cubicBezTo>
                  <a:pt x="899103" y="194253"/>
                  <a:pt x="909333" y="183395"/>
                  <a:pt x="916876" y="169565"/>
                </a:cubicBezTo>
                <a:cubicBezTo>
                  <a:pt x="924420" y="155734"/>
                  <a:pt x="928192" y="139904"/>
                  <a:pt x="928192" y="122073"/>
                </a:cubicBezTo>
                <a:cubicBezTo>
                  <a:pt x="928192" y="108814"/>
                  <a:pt x="926020" y="96641"/>
                  <a:pt x="921677" y="85554"/>
                </a:cubicBezTo>
                <a:cubicBezTo>
                  <a:pt x="917334" y="74467"/>
                  <a:pt x="911276" y="64809"/>
                  <a:pt x="903503" y="56579"/>
                </a:cubicBezTo>
                <a:cubicBezTo>
                  <a:pt x="895731" y="48349"/>
                  <a:pt x="886587" y="42006"/>
                  <a:pt x="876071" y="37548"/>
                </a:cubicBezTo>
                <a:cubicBezTo>
                  <a:pt x="865556" y="33090"/>
                  <a:pt x="853897" y="30861"/>
                  <a:pt x="841096" y="30861"/>
                </a:cubicBezTo>
                <a:close/>
                <a:moveTo>
                  <a:pt x="298171" y="30861"/>
                </a:moveTo>
                <a:cubicBezTo>
                  <a:pt x="281254" y="30861"/>
                  <a:pt x="266338" y="34748"/>
                  <a:pt x="253422" y="42520"/>
                </a:cubicBezTo>
                <a:cubicBezTo>
                  <a:pt x="240506" y="50292"/>
                  <a:pt x="230334" y="61037"/>
                  <a:pt x="222904" y="74753"/>
                </a:cubicBezTo>
                <a:cubicBezTo>
                  <a:pt x="215474" y="88469"/>
                  <a:pt x="211760" y="104242"/>
                  <a:pt x="211760" y="122073"/>
                </a:cubicBezTo>
                <a:cubicBezTo>
                  <a:pt x="211760" y="135332"/>
                  <a:pt x="213874" y="147619"/>
                  <a:pt x="218103" y="158935"/>
                </a:cubicBezTo>
                <a:cubicBezTo>
                  <a:pt x="222333" y="170250"/>
                  <a:pt x="228276" y="179966"/>
                  <a:pt x="235934" y="188081"/>
                </a:cubicBezTo>
                <a:cubicBezTo>
                  <a:pt x="243592" y="196196"/>
                  <a:pt x="252736" y="202540"/>
                  <a:pt x="263366" y="207112"/>
                </a:cubicBezTo>
                <a:cubicBezTo>
                  <a:pt x="273996" y="211684"/>
                  <a:pt x="285598" y="213970"/>
                  <a:pt x="298171" y="213970"/>
                </a:cubicBezTo>
                <a:cubicBezTo>
                  <a:pt x="315316" y="213970"/>
                  <a:pt x="330346" y="210027"/>
                  <a:pt x="343262" y="202140"/>
                </a:cubicBezTo>
                <a:cubicBezTo>
                  <a:pt x="356178" y="194253"/>
                  <a:pt x="366408" y="183395"/>
                  <a:pt x="373951" y="169565"/>
                </a:cubicBezTo>
                <a:cubicBezTo>
                  <a:pt x="381495" y="155734"/>
                  <a:pt x="385267" y="139904"/>
                  <a:pt x="385267" y="122073"/>
                </a:cubicBezTo>
                <a:cubicBezTo>
                  <a:pt x="385267" y="108814"/>
                  <a:pt x="383095" y="96641"/>
                  <a:pt x="378752" y="85554"/>
                </a:cubicBezTo>
                <a:cubicBezTo>
                  <a:pt x="374409" y="74467"/>
                  <a:pt x="368351" y="64809"/>
                  <a:pt x="360578" y="56579"/>
                </a:cubicBezTo>
                <a:cubicBezTo>
                  <a:pt x="352806" y="48349"/>
                  <a:pt x="343662" y="42006"/>
                  <a:pt x="333146" y="37548"/>
                </a:cubicBezTo>
                <a:cubicBezTo>
                  <a:pt x="322631" y="33090"/>
                  <a:pt x="310972" y="30861"/>
                  <a:pt x="298171" y="30861"/>
                </a:cubicBezTo>
                <a:close/>
                <a:moveTo>
                  <a:pt x="0" y="3429"/>
                </a:moveTo>
                <a:lnTo>
                  <a:pt x="32233" y="3429"/>
                </a:lnTo>
                <a:lnTo>
                  <a:pt x="32233" y="211913"/>
                </a:lnTo>
                <a:lnTo>
                  <a:pt x="149504" y="211913"/>
                </a:lnTo>
                <a:lnTo>
                  <a:pt x="149504" y="241402"/>
                </a:lnTo>
                <a:lnTo>
                  <a:pt x="32233" y="241402"/>
                </a:lnTo>
                <a:lnTo>
                  <a:pt x="21946" y="241402"/>
                </a:lnTo>
                <a:lnTo>
                  <a:pt x="0" y="241402"/>
                </a:lnTo>
                <a:close/>
                <a:moveTo>
                  <a:pt x="841096" y="0"/>
                </a:moveTo>
                <a:cubicBezTo>
                  <a:pt x="858012" y="0"/>
                  <a:pt x="873728" y="3087"/>
                  <a:pt x="888244" y="9259"/>
                </a:cubicBezTo>
                <a:cubicBezTo>
                  <a:pt x="902760" y="15431"/>
                  <a:pt x="915505" y="24118"/>
                  <a:pt x="926478" y="35319"/>
                </a:cubicBezTo>
                <a:cubicBezTo>
                  <a:pt x="937450" y="46521"/>
                  <a:pt x="946023" y="59551"/>
                  <a:pt x="952195" y="74410"/>
                </a:cubicBezTo>
                <a:cubicBezTo>
                  <a:pt x="958367" y="89269"/>
                  <a:pt x="961453" y="105271"/>
                  <a:pt x="961453" y="122416"/>
                </a:cubicBezTo>
                <a:cubicBezTo>
                  <a:pt x="961453" y="139332"/>
                  <a:pt x="958367" y="155220"/>
                  <a:pt x="952195" y="170079"/>
                </a:cubicBezTo>
                <a:cubicBezTo>
                  <a:pt x="946023" y="184938"/>
                  <a:pt x="937508" y="197968"/>
                  <a:pt x="926649" y="209169"/>
                </a:cubicBezTo>
                <a:cubicBezTo>
                  <a:pt x="915791" y="220371"/>
                  <a:pt x="903103" y="229115"/>
                  <a:pt x="888587" y="235401"/>
                </a:cubicBezTo>
                <a:cubicBezTo>
                  <a:pt x="874071" y="241688"/>
                  <a:pt x="858469" y="244831"/>
                  <a:pt x="841781" y="244831"/>
                </a:cubicBezTo>
                <a:cubicBezTo>
                  <a:pt x="824865" y="244831"/>
                  <a:pt x="809092" y="241688"/>
                  <a:pt x="794461" y="235401"/>
                </a:cubicBezTo>
                <a:cubicBezTo>
                  <a:pt x="779831" y="229115"/>
                  <a:pt x="767029" y="220314"/>
                  <a:pt x="756056" y="208998"/>
                </a:cubicBezTo>
                <a:cubicBezTo>
                  <a:pt x="745084" y="197682"/>
                  <a:pt x="736568" y="184595"/>
                  <a:pt x="730510" y="169736"/>
                </a:cubicBezTo>
                <a:cubicBezTo>
                  <a:pt x="724452" y="154877"/>
                  <a:pt x="721423" y="138989"/>
                  <a:pt x="721423" y="122073"/>
                </a:cubicBezTo>
                <a:cubicBezTo>
                  <a:pt x="721423" y="104928"/>
                  <a:pt x="724452" y="88983"/>
                  <a:pt x="730510" y="74238"/>
                </a:cubicBezTo>
                <a:cubicBezTo>
                  <a:pt x="736568" y="59494"/>
                  <a:pt x="745026" y="46521"/>
                  <a:pt x="755885" y="35319"/>
                </a:cubicBezTo>
                <a:cubicBezTo>
                  <a:pt x="766743" y="24118"/>
                  <a:pt x="779431" y="15431"/>
                  <a:pt x="793947" y="9259"/>
                </a:cubicBezTo>
                <a:cubicBezTo>
                  <a:pt x="808463" y="3087"/>
                  <a:pt x="824179" y="0"/>
                  <a:pt x="841096" y="0"/>
                </a:cubicBezTo>
                <a:close/>
                <a:moveTo>
                  <a:pt x="576453" y="0"/>
                </a:moveTo>
                <a:cubicBezTo>
                  <a:pt x="595427" y="0"/>
                  <a:pt x="612915" y="3658"/>
                  <a:pt x="628917" y="10973"/>
                </a:cubicBezTo>
                <a:cubicBezTo>
                  <a:pt x="644919" y="18288"/>
                  <a:pt x="658292" y="28804"/>
                  <a:pt x="669036" y="42520"/>
                </a:cubicBezTo>
                <a:lnTo>
                  <a:pt x="646747" y="64809"/>
                </a:lnTo>
                <a:cubicBezTo>
                  <a:pt x="639204" y="53836"/>
                  <a:pt x="629260" y="45435"/>
                  <a:pt x="616915" y="39605"/>
                </a:cubicBezTo>
                <a:cubicBezTo>
                  <a:pt x="604571" y="33776"/>
                  <a:pt x="591083" y="30861"/>
                  <a:pt x="576453" y="30861"/>
                </a:cubicBezTo>
                <a:cubicBezTo>
                  <a:pt x="559079" y="30861"/>
                  <a:pt x="543706" y="34748"/>
                  <a:pt x="530333" y="42520"/>
                </a:cubicBezTo>
                <a:cubicBezTo>
                  <a:pt x="516960" y="50292"/>
                  <a:pt x="506559" y="61037"/>
                  <a:pt x="499129" y="74753"/>
                </a:cubicBezTo>
                <a:cubicBezTo>
                  <a:pt x="491700" y="88469"/>
                  <a:pt x="487985" y="104242"/>
                  <a:pt x="487985" y="122073"/>
                </a:cubicBezTo>
                <a:cubicBezTo>
                  <a:pt x="487985" y="140132"/>
                  <a:pt x="491757" y="156020"/>
                  <a:pt x="499300" y="169736"/>
                </a:cubicBezTo>
                <a:cubicBezTo>
                  <a:pt x="506844" y="183452"/>
                  <a:pt x="517017" y="194196"/>
                  <a:pt x="529819" y="201969"/>
                </a:cubicBezTo>
                <a:cubicBezTo>
                  <a:pt x="542620" y="209741"/>
                  <a:pt x="557251" y="213627"/>
                  <a:pt x="573710" y="213627"/>
                </a:cubicBezTo>
                <a:cubicBezTo>
                  <a:pt x="590398" y="213627"/>
                  <a:pt x="604857" y="210427"/>
                  <a:pt x="617087" y="204026"/>
                </a:cubicBezTo>
                <a:cubicBezTo>
                  <a:pt x="629317" y="197625"/>
                  <a:pt x="638746" y="188195"/>
                  <a:pt x="645376" y="175737"/>
                </a:cubicBezTo>
                <a:cubicBezTo>
                  <a:pt x="648691" y="169507"/>
                  <a:pt x="651177" y="162578"/>
                  <a:pt x="652834" y="154948"/>
                </a:cubicBezTo>
                <a:lnTo>
                  <a:pt x="653921" y="144018"/>
                </a:lnTo>
                <a:lnTo>
                  <a:pt x="571995" y="144018"/>
                </a:lnTo>
                <a:lnTo>
                  <a:pt x="571995" y="114529"/>
                </a:lnTo>
                <a:lnTo>
                  <a:pt x="688581" y="114529"/>
                </a:lnTo>
                <a:lnTo>
                  <a:pt x="688581" y="119330"/>
                </a:lnTo>
                <a:cubicBezTo>
                  <a:pt x="688581" y="146990"/>
                  <a:pt x="683723" y="170136"/>
                  <a:pt x="674008" y="188767"/>
                </a:cubicBezTo>
                <a:cubicBezTo>
                  <a:pt x="664292" y="207398"/>
                  <a:pt x="650805" y="221400"/>
                  <a:pt x="633546" y="230772"/>
                </a:cubicBezTo>
                <a:cubicBezTo>
                  <a:pt x="616286" y="240145"/>
                  <a:pt x="596570" y="244831"/>
                  <a:pt x="574396" y="244831"/>
                </a:cubicBezTo>
                <a:cubicBezTo>
                  <a:pt x="557708" y="244831"/>
                  <a:pt x="542106" y="241688"/>
                  <a:pt x="527590" y="235401"/>
                </a:cubicBezTo>
                <a:cubicBezTo>
                  <a:pt x="513074" y="229115"/>
                  <a:pt x="500386" y="220371"/>
                  <a:pt x="489528" y="209169"/>
                </a:cubicBezTo>
                <a:cubicBezTo>
                  <a:pt x="478669" y="197968"/>
                  <a:pt x="470154" y="184938"/>
                  <a:pt x="463982" y="170079"/>
                </a:cubicBezTo>
                <a:cubicBezTo>
                  <a:pt x="457810" y="155220"/>
                  <a:pt x="454723" y="139218"/>
                  <a:pt x="454723" y="122073"/>
                </a:cubicBezTo>
                <a:cubicBezTo>
                  <a:pt x="454723" y="104928"/>
                  <a:pt x="457810" y="88983"/>
                  <a:pt x="463982" y="74238"/>
                </a:cubicBezTo>
                <a:cubicBezTo>
                  <a:pt x="470154" y="59494"/>
                  <a:pt x="478726" y="46521"/>
                  <a:pt x="489699" y="35319"/>
                </a:cubicBezTo>
                <a:cubicBezTo>
                  <a:pt x="500672" y="24118"/>
                  <a:pt x="513531" y="15431"/>
                  <a:pt x="528276" y="9259"/>
                </a:cubicBezTo>
                <a:cubicBezTo>
                  <a:pt x="543020" y="3087"/>
                  <a:pt x="559079" y="0"/>
                  <a:pt x="576453" y="0"/>
                </a:cubicBezTo>
                <a:close/>
                <a:moveTo>
                  <a:pt x="298171" y="0"/>
                </a:moveTo>
                <a:cubicBezTo>
                  <a:pt x="315087" y="0"/>
                  <a:pt x="330803" y="3087"/>
                  <a:pt x="345319" y="9259"/>
                </a:cubicBezTo>
                <a:cubicBezTo>
                  <a:pt x="359835" y="15431"/>
                  <a:pt x="372580" y="24118"/>
                  <a:pt x="383553" y="35319"/>
                </a:cubicBezTo>
                <a:cubicBezTo>
                  <a:pt x="394525" y="46521"/>
                  <a:pt x="403098" y="59551"/>
                  <a:pt x="409270" y="74410"/>
                </a:cubicBezTo>
                <a:cubicBezTo>
                  <a:pt x="415442" y="89269"/>
                  <a:pt x="418528" y="105271"/>
                  <a:pt x="418528" y="122416"/>
                </a:cubicBezTo>
                <a:cubicBezTo>
                  <a:pt x="418528" y="139332"/>
                  <a:pt x="415442" y="155220"/>
                  <a:pt x="409270" y="170079"/>
                </a:cubicBezTo>
                <a:cubicBezTo>
                  <a:pt x="403098" y="184938"/>
                  <a:pt x="394583" y="197968"/>
                  <a:pt x="383724" y="209169"/>
                </a:cubicBezTo>
                <a:cubicBezTo>
                  <a:pt x="372866" y="220371"/>
                  <a:pt x="360178" y="229115"/>
                  <a:pt x="345662" y="235401"/>
                </a:cubicBezTo>
                <a:cubicBezTo>
                  <a:pt x="331146" y="241688"/>
                  <a:pt x="315544" y="244831"/>
                  <a:pt x="298856" y="244831"/>
                </a:cubicBezTo>
                <a:cubicBezTo>
                  <a:pt x="281940" y="244831"/>
                  <a:pt x="266167" y="241688"/>
                  <a:pt x="251536" y="235401"/>
                </a:cubicBezTo>
                <a:cubicBezTo>
                  <a:pt x="236906" y="229115"/>
                  <a:pt x="224104" y="220314"/>
                  <a:pt x="213131" y="208998"/>
                </a:cubicBezTo>
                <a:cubicBezTo>
                  <a:pt x="202159" y="197682"/>
                  <a:pt x="193643" y="184595"/>
                  <a:pt x="187585" y="169736"/>
                </a:cubicBezTo>
                <a:cubicBezTo>
                  <a:pt x="181527" y="154877"/>
                  <a:pt x="178498" y="138989"/>
                  <a:pt x="178498" y="122073"/>
                </a:cubicBezTo>
                <a:cubicBezTo>
                  <a:pt x="178498" y="104928"/>
                  <a:pt x="181527" y="88983"/>
                  <a:pt x="187585" y="74238"/>
                </a:cubicBezTo>
                <a:cubicBezTo>
                  <a:pt x="193643" y="59494"/>
                  <a:pt x="202101" y="46521"/>
                  <a:pt x="212960" y="35319"/>
                </a:cubicBezTo>
                <a:cubicBezTo>
                  <a:pt x="223818" y="24118"/>
                  <a:pt x="236506" y="15431"/>
                  <a:pt x="251022" y="9259"/>
                </a:cubicBezTo>
                <a:cubicBezTo>
                  <a:pt x="265538" y="3087"/>
                  <a:pt x="281254" y="0"/>
                  <a:pt x="2981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ED093-29B0-1AED-4AD7-35698B663CC6}"/>
              </a:ext>
            </a:extLst>
          </p:cNvPr>
          <p:cNvSpPr txBox="1"/>
          <p:nvPr userDrawn="1"/>
        </p:nvSpPr>
        <p:spPr>
          <a:xfrm>
            <a:off x="15377011" y="728361"/>
            <a:ext cx="223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>
                <a:solidFill>
                  <a:schemeClr val="bg1">
                    <a:lumMod val="65000"/>
                  </a:schemeClr>
                </a:solidFill>
                <a:latin typeface="+mn-lt"/>
              </a:rPr>
              <a:t>BUSINESS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A54AE-AE1F-48C9-E7AC-EF4C83537164}"/>
              </a:ext>
            </a:extLst>
          </p:cNvPr>
          <p:cNvSpPr/>
          <p:nvPr userDrawn="1"/>
        </p:nvSpPr>
        <p:spPr>
          <a:xfrm>
            <a:off x="0" y="10012680"/>
            <a:ext cx="18288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47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AF7A3A7-CE00-32AC-E493-7024015680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52792" y="2135975"/>
            <a:ext cx="6527862" cy="8728269"/>
          </a:xfrm>
          <a:custGeom>
            <a:avLst/>
            <a:gdLst>
              <a:gd name="connsiteX0" fmla="*/ 0 w 6527862"/>
              <a:gd name="connsiteY0" fmla="*/ 0 h 8728269"/>
              <a:gd name="connsiteX1" fmla="*/ 6527862 w 6527862"/>
              <a:gd name="connsiteY1" fmla="*/ 0 h 8728269"/>
              <a:gd name="connsiteX2" fmla="*/ 6527862 w 6527862"/>
              <a:gd name="connsiteY2" fmla="*/ 8728268 h 8728269"/>
              <a:gd name="connsiteX3" fmla="*/ 0 w 6527862"/>
              <a:gd name="connsiteY3" fmla="*/ 8728269 h 872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7862" h="8728269">
                <a:moveTo>
                  <a:pt x="0" y="0"/>
                </a:moveTo>
                <a:lnTo>
                  <a:pt x="6527862" y="0"/>
                </a:lnTo>
                <a:lnTo>
                  <a:pt x="6527862" y="8728268"/>
                </a:lnTo>
                <a:lnTo>
                  <a:pt x="0" y="872826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B0D183-FFC0-42C4-9109-3C4CD88750EE}"/>
              </a:ext>
            </a:extLst>
          </p:cNvPr>
          <p:cNvSpPr/>
          <p:nvPr userDrawn="1"/>
        </p:nvSpPr>
        <p:spPr>
          <a:xfrm>
            <a:off x="827088" y="794476"/>
            <a:ext cx="708152" cy="180327"/>
          </a:xfrm>
          <a:custGeom>
            <a:avLst/>
            <a:gdLst/>
            <a:ahLst/>
            <a:cxnLst/>
            <a:rect l="l" t="t" r="r" b="b"/>
            <a:pathLst>
              <a:path w="961453" h="244831">
                <a:moveTo>
                  <a:pt x="841096" y="30861"/>
                </a:moveTo>
                <a:cubicBezTo>
                  <a:pt x="824179" y="30861"/>
                  <a:pt x="809263" y="34748"/>
                  <a:pt x="796347" y="42520"/>
                </a:cubicBezTo>
                <a:cubicBezTo>
                  <a:pt x="783431" y="50292"/>
                  <a:pt x="773259" y="61037"/>
                  <a:pt x="765829" y="74753"/>
                </a:cubicBezTo>
                <a:cubicBezTo>
                  <a:pt x="758399" y="88469"/>
                  <a:pt x="754685" y="104242"/>
                  <a:pt x="754685" y="122073"/>
                </a:cubicBezTo>
                <a:cubicBezTo>
                  <a:pt x="754685" y="135332"/>
                  <a:pt x="756799" y="147619"/>
                  <a:pt x="761028" y="158935"/>
                </a:cubicBezTo>
                <a:cubicBezTo>
                  <a:pt x="765257" y="170250"/>
                  <a:pt x="771201" y="179966"/>
                  <a:pt x="778859" y="188081"/>
                </a:cubicBezTo>
                <a:cubicBezTo>
                  <a:pt x="786517" y="196196"/>
                  <a:pt x="795661" y="202540"/>
                  <a:pt x="806291" y="207112"/>
                </a:cubicBezTo>
                <a:cubicBezTo>
                  <a:pt x="816921" y="211684"/>
                  <a:pt x="828523" y="213970"/>
                  <a:pt x="841096" y="213970"/>
                </a:cubicBezTo>
                <a:cubicBezTo>
                  <a:pt x="858241" y="213970"/>
                  <a:pt x="873271" y="210027"/>
                  <a:pt x="886187" y="202140"/>
                </a:cubicBezTo>
                <a:cubicBezTo>
                  <a:pt x="899103" y="194253"/>
                  <a:pt x="909333" y="183395"/>
                  <a:pt x="916876" y="169565"/>
                </a:cubicBezTo>
                <a:cubicBezTo>
                  <a:pt x="924420" y="155734"/>
                  <a:pt x="928192" y="139904"/>
                  <a:pt x="928192" y="122073"/>
                </a:cubicBezTo>
                <a:cubicBezTo>
                  <a:pt x="928192" y="108814"/>
                  <a:pt x="926020" y="96641"/>
                  <a:pt x="921677" y="85554"/>
                </a:cubicBezTo>
                <a:cubicBezTo>
                  <a:pt x="917334" y="74467"/>
                  <a:pt x="911276" y="64809"/>
                  <a:pt x="903503" y="56579"/>
                </a:cubicBezTo>
                <a:cubicBezTo>
                  <a:pt x="895731" y="48349"/>
                  <a:pt x="886587" y="42006"/>
                  <a:pt x="876071" y="37548"/>
                </a:cubicBezTo>
                <a:cubicBezTo>
                  <a:pt x="865556" y="33090"/>
                  <a:pt x="853897" y="30861"/>
                  <a:pt x="841096" y="30861"/>
                </a:cubicBezTo>
                <a:close/>
                <a:moveTo>
                  <a:pt x="298171" y="30861"/>
                </a:moveTo>
                <a:cubicBezTo>
                  <a:pt x="281254" y="30861"/>
                  <a:pt x="266338" y="34748"/>
                  <a:pt x="253422" y="42520"/>
                </a:cubicBezTo>
                <a:cubicBezTo>
                  <a:pt x="240506" y="50292"/>
                  <a:pt x="230334" y="61037"/>
                  <a:pt x="222904" y="74753"/>
                </a:cubicBezTo>
                <a:cubicBezTo>
                  <a:pt x="215474" y="88469"/>
                  <a:pt x="211760" y="104242"/>
                  <a:pt x="211760" y="122073"/>
                </a:cubicBezTo>
                <a:cubicBezTo>
                  <a:pt x="211760" y="135332"/>
                  <a:pt x="213874" y="147619"/>
                  <a:pt x="218103" y="158935"/>
                </a:cubicBezTo>
                <a:cubicBezTo>
                  <a:pt x="222333" y="170250"/>
                  <a:pt x="228276" y="179966"/>
                  <a:pt x="235934" y="188081"/>
                </a:cubicBezTo>
                <a:cubicBezTo>
                  <a:pt x="243592" y="196196"/>
                  <a:pt x="252736" y="202540"/>
                  <a:pt x="263366" y="207112"/>
                </a:cubicBezTo>
                <a:cubicBezTo>
                  <a:pt x="273996" y="211684"/>
                  <a:pt x="285598" y="213970"/>
                  <a:pt x="298171" y="213970"/>
                </a:cubicBezTo>
                <a:cubicBezTo>
                  <a:pt x="315316" y="213970"/>
                  <a:pt x="330346" y="210027"/>
                  <a:pt x="343262" y="202140"/>
                </a:cubicBezTo>
                <a:cubicBezTo>
                  <a:pt x="356178" y="194253"/>
                  <a:pt x="366408" y="183395"/>
                  <a:pt x="373951" y="169565"/>
                </a:cubicBezTo>
                <a:cubicBezTo>
                  <a:pt x="381495" y="155734"/>
                  <a:pt x="385267" y="139904"/>
                  <a:pt x="385267" y="122073"/>
                </a:cubicBezTo>
                <a:cubicBezTo>
                  <a:pt x="385267" y="108814"/>
                  <a:pt x="383095" y="96641"/>
                  <a:pt x="378752" y="85554"/>
                </a:cubicBezTo>
                <a:cubicBezTo>
                  <a:pt x="374409" y="74467"/>
                  <a:pt x="368351" y="64809"/>
                  <a:pt x="360578" y="56579"/>
                </a:cubicBezTo>
                <a:cubicBezTo>
                  <a:pt x="352806" y="48349"/>
                  <a:pt x="343662" y="42006"/>
                  <a:pt x="333146" y="37548"/>
                </a:cubicBezTo>
                <a:cubicBezTo>
                  <a:pt x="322631" y="33090"/>
                  <a:pt x="310972" y="30861"/>
                  <a:pt x="298171" y="30861"/>
                </a:cubicBezTo>
                <a:close/>
                <a:moveTo>
                  <a:pt x="0" y="3429"/>
                </a:moveTo>
                <a:lnTo>
                  <a:pt x="32233" y="3429"/>
                </a:lnTo>
                <a:lnTo>
                  <a:pt x="32233" y="211913"/>
                </a:lnTo>
                <a:lnTo>
                  <a:pt x="149504" y="211913"/>
                </a:lnTo>
                <a:lnTo>
                  <a:pt x="149504" y="241402"/>
                </a:lnTo>
                <a:lnTo>
                  <a:pt x="32233" y="241402"/>
                </a:lnTo>
                <a:lnTo>
                  <a:pt x="21946" y="241402"/>
                </a:lnTo>
                <a:lnTo>
                  <a:pt x="0" y="241402"/>
                </a:lnTo>
                <a:close/>
                <a:moveTo>
                  <a:pt x="841096" y="0"/>
                </a:moveTo>
                <a:cubicBezTo>
                  <a:pt x="858012" y="0"/>
                  <a:pt x="873728" y="3087"/>
                  <a:pt x="888244" y="9259"/>
                </a:cubicBezTo>
                <a:cubicBezTo>
                  <a:pt x="902760" y="15431"/>
                  <a:pt x="915505" y="24118"/>
                  <a:pt x="926478" y="35319"/>
                </a:cubicBezTo>
                <a:cubicBezTo>
                  <a:pt x="937450" y="46521"/>
                  <a:pt x="946023" y="59551"/>
                  <a:pt x="952195" y="74410"/>
                </a:cubicBezTo>
                <a:cubicBezTo>
                  <a:pt x="958367" y="89269"/>
                  <a:pt x="961453" y="105271"/>
                  <a:pt x="961453" y="122416"/>
                </a:cubicBezTo>
                <a:cubicBezTo>
                  <a:pt x="961453" y="139332"/>
                  <a:pt x="958367" y="155220"/>
                  <a:pt x="952195" y="170079"/>
                </a:cubicBezTo>
                <a:cubicBezTo>
                  <a:pt x="946023" y="184938"/>
                  <a:pt x="937508" y="197968"/>
                  <a:pt x="926649" y="209169"/>
                </a:cubicBezTo>
                <a:cubicBezTo>
                  <a:pt x="915791" y="220371"/>
                  <a:pt x="903103" y="229115"/>
                  <a:pt x="888587" y="235401"/>
                </a:cubicBezTo>
                <a:cubicBezTo>
                  <a:pt x="874071" y="241688"/>
                  <a:pt x="858469" y="244831"/>
                  <a:pt x="841781" y="244831"/>
                </a:cubicBezTo>
                <a:cubicBezTo>
                  <a:pt x="824865" y="244831"/>
                  <a:pt x="809092" y="241688"/>
                  <a:pt x="794461" y="235401"/>
                </a:cubicBezTo>
                <a:cubicBezTo>
                  <a:pt x="779831" y="229115"/>
                  <a:pt x="767029" y="220314"/>
                  <a:pt x="756056" y="208998"/>
                </a:cubicBezTo>
                <a:cubicBezTo>
                  <a:pt x="745084" y="197682"/>
                  <a:pt x="736568" y="184595"/>
                  <a:pt x="730510" y="169736"/>
                </a:cubicBezTo>
                <a:cubicBezTo>
                  <a:pt x="724452" y="154877"/>
                  <a:pt x="721423" y="138989"/>
                  <a:pt x="721423" y="122073"/>
                </a:cubicBezTo>
                <a:cubicBezTo>
                  <a:pt x="721423" y="104928"/>
                  <a:pt x="724452" y="88983"/>
                  <a:pt x="730510" y="74238"/>
                </a:cubicBezTo>
                <a:cubicBezTo>
                  <a:pt x="736568" y="59494"/>
                  <a:pt x="745026" y="46521"/>
                  <a:pt x="755885" y="35319"/>
                </a:cubicBezTo>
                <a:cubicBezTo>
                  <a:pt x="766743" y="24118"/>
                  <a:pt x="779431" y="15431"/>
                  <a:pt x="793947" y="9259"/>
                </a:cubicBezTo>
                <a:cubicBezTo>
                  <a:pt x="808463" y="3087"/>
                  <a:pt x="824179" y="0"/>
                  <a:pt x="841096" y="0"/>
                </a:cubicBezTo>
                <a:close/>
                <a:moveTo>
                  <a:pt x="576453" y="0"/>
                </a:moveTo>
                <a:cubicBezTo>
                  <a:pt x="595427" y="0"/>
                  <a:pt x="612915" y="3658"/>
                  <a:pt x="628917" y="10973"/>
                </a:cubicBezTo>
                <a:cubicBezTo>
                  <a:pt x="644919" y="18288"/>
                  <a:pt x="658292" y="28804"/>
                  <a:pt x="669036" y="42520"/>
                </a:cubicBezTo>
                <a:lnTo>
                  <a:pt x="646747" y="64809"/>
                </a:lnTo>
                <a:cubicBezTo>
                  <a:pt x="639204" y="53836"/>
                  <a:pt x="629260" y="45435"/>
                  <a:pt x="616915" y="39605"/>
                </a:cubicBezTo>
                <a:cubicBezTo>
                  <a:pt x="604571" y="33776"/>
                  <a:pt x="591083" y="30861"/>
                  <a:pt x="576453" y="30861"/>
                </a:cubicBezTo>
                <a:cubicBezTo>
                  <a:pt x="559079" y="30861"/>
                  <a:pt x="543706" y="34748"/>
                  <a:pt x="530333" y="42520"/>
                </a:cubicBezTo>
                <a:cubicBezTo>
                  <a:pt x="516960" y="50292"/>
                  <a:pt x="506559" y="61037"/>
                  <a:pt x="499129" y="74753"/>
                </a:cubicBezTo>
                <a:cubicBezTo>
                  <a:pt x="491700" y="88469"/>
                  <a:pt x="487985" y="104242"/>
                  <a:pt x="487985" y="122073"/>
                </a:cubicBezTo>
                <a:cubicBezTo>
                  <a:pt x="487985" y="140132"/>
                  <a:pt x="491757" y="156020"/>
                  <a:pt x="499300" y="169736"/>
                </a:cubicBezTo>
                <a:cubicBezTo>
                  <a:pt x="506844" y="183452"/>
                  <a:pt x="517017" y="194196"/>
                  <a:pt x="529819" y="201969"/>
                </a:cubicBezTo>
                <a:cubicBezTo>
                  <a:pt x="542620" y="209741"/>
                  <a:pt x="557251" y="213627"/>
                  <a:pt x="573710" y="213627"/>
                </a:cubicBezTo>
                <a:cubicBezTo>
                  <a:pt x="590398" y="213627"/>
                  <a:pt x="604857" y="210427"/>
                  <a:pt x="617087" y="204026"/>
                </a:cubicBezTo>
                <a:cubicBezTo>
                  <a:pt x="629317" y="197625"/>
                  <a:pt x="638746" y="188195"/>
                  <a:pt x="645376" y="175737"/>
                </a:cubicBezTo>
                <a:cubicBezTo>
                  <a:pt x="648691" y="169507"/>
                  <a:pt x="651177" y="162578"/>
                  <a:pt x="652834" y="154948"/>
                </a:cubicBezTo>
                <a:lnTo>
                  <a:pt x="653921" y="144018"/>
                </a:lnTo>
                <a:lnTo>
                  <a:pt x="571995" y="144018"/>
                </a:lnTo>
                <a:lnTo>
                  <a:pt x="571995" y="114529"/>
                </a:lnTo>
                <a:lnTo>
                  <a:pt x="688581" y="114529"/>
                </a:lnTo>
                <a:lnTo>
                  <a:pt x="688581" y="119330"/>
                </a:lnTo>
                <a:cubicBezTo>
                  <a:pt x="688581" y="146990"/>
                  <a:pt x="683723" y="170136"/>
                  <a:pt x="674008" y="188767"/>
                </a:cubicBezTo>
                <a:cubicBezTo>
                  <a:pt x="664292" y="207398"/>
                  <a:pt x="650805" y="221400"/>
                  <a:pt x="633546" y="230772"/>
                </a:cubicBezTo>
                <a:cubicBezTo>
                  <a:pt x="616286" y="240145"/>
                  <a:pt x="596570" y="244831"/>
                  <a:pt x="574396" y="244831"/>
                </a:cubicBezTo>
                <a:cubicBezTo>
                  <a:pt x="557708" y="244831"/>
                  <a:pt x="542106" y="241688"/>
                  <a:pt x="527590" y="235401"/>
                </a:cubicBezTo>
                <a:cubicBezTo>
                  <a:pt x="513074" y="229115"/>
                  <a:pt x="500386" y="220371"/>
                  <a:pt x="489528" y="209169"/>
                </a:cubicBezTo>
                <a:cubicBezTo>
                  <a:pt x="478669" y="197968"/>
                  <a:pt x="470154" y="184938"/>
                  <a:pt x="463982" y="170079"/>
                </a:cubicBezTo>
                <a:cubicBezTo>
                  <a:pt x="457810" y="155220"/>
                  <a:pt x="454723" y="139218"/>
                  <a:pt x="454723" y="122073"/>
                </a:cubicBezTo>
                <a:cubicBezTo>
                  <a:pt x="454723" y="104928"/>
                  <a:pt x="457810" y="88983"/>
                  <a:pt x="463982" y="74238"/>
                </a:cubicBezTo>
                <a:cubicBezTo>
                  <a:pt x="470154" y="59494"/>
                  <a:pt x="478726" y="46521"/>
                  <a:pt x="489699" y="35319"/>
                </a:cubicBezTo>
                <a:cubicBezTo>
                  <a:pt x="500672" y="24118"/>
                  <a:pt x="513531" y="15431"/>
                  <a:pt x="528276" y="9259"/>
                </a:cubicBezTo>
                <a:cubicBezTo>
                  <a:pt x="543020" y="3087"/>
                  <a:pt x="559079" y="0"/>
                  <a:pt x="576453" y="0"/>
                </a:cubicBezTo>
                <a:close/>
                <a:moveTo>
                  <a:pt x="298171" y="0"/>
                </a:moveTo>
                <a:cubicBezTo>
                  <a:pt x="315087" y="0"/>
                  <a:pt x="330803" y="3087"/>
                  <a:pt x="345319" y="9259"/>
                </a:cubicBezTo>
                <a:cubicBezTo>
                  <a:pt x="359835" y="15431"/>
                  <a:pt x="372580" y="24118"/>
                  <a:pt x="383553" y="35319"/>
                </a:cubicBezTo>
                <a:cubicBezTo>
                  <a:pt x="394525" y="46521"/>
                  <a:pt x="403098" y="59551"/>
                  <a:pt x="409270" y="74410"/>
                </a:cubicBezTo>
                <a:cubicBezTo>
                  <a:pt x="415442" y="89269"/>
                  <a:pt x="418528" y="105271"/>
                  <a:pt x="418528" y="122416"/>
                </a:cubicBezTo>
                <a:cubicBezTo>
                  <a:pt x="418528" y="139332"/>
                  <a:pt x="415442" y="155220"/>
                  <a:pt x="409270" y="170079"/>
                </a:cubicBezTo>
                <a:cubicBezTo>
                  <a:pt x="403098" y="184938"/>
                  <a:pt x="394583" y="197968"/>
                  <a:pt x="383724" y="209169"/>
                </a:cubicBezTo>
                <a:cubicBezTo>
                  <a:pt x="372866" y="220371"/>
                  <a:pt x="360178" y="229115"/>
                  <a:pt x="345662" y="235401"/>
                </a:cubicBezTo>
                <a:cubicBezTo>
                  <a:pt x="331146" y="241688"/>
                  <a:pt x="315544" y="244831"/>
                  <a:pt x="298856" y="244831"/>
                </a:cubicBezTo>
                <a:cubicBezTo>
                  <a:pt x="281940" y="244831"/>
                  <a:pt x="266167" y="241688"/>
                  <a:pt x="251536" y="235401"/>
                </a:cubicBezTo>
                <a:cubicBezTo>
                  <a:pt x="236906" y="229115"/>
                  <a:pt x="224104" y="220314"/>
                  <a:pt x="213131" y="208998"/>
                </a:cubicBezTo>
                <a:cubicBezTo>
                  <a:pt x="202159" y="197682"/>
                  <a:pt x="193643" y="184595"/>
                  <a:pt x="187585" y="169736"/>
                </a:cubicBezTo>
                <a:cubicBezTo>
                  <a:pt x="181527" y="154877"/>
                  <a:pt x="178498" y="138989"/>
                  <a:pt x="178498" y="122073"/>
                </a:cubicBezTo>
                <a:cubicBezTo>
                  <a:pt x="178498" y="104928"/>
                  <a:pt x="181527" y="88983"/>
                  <a:pt x="187585" y="74238"/>
                </a:cubicBezTo>
                <a:cubicBezTo>
                  <a:pt x="193643" y="59494"/>
                  <a:pt x="202101" y="46521"/>
                  <a:pt x="212960" y="35319"/>
                </a:cubicBezTo>
                <a:cubicBezTo>
                  <a:pt x="223818" y="24118"/>
                  <a:pt x="236506" y="15431"/>
                  <a:pt x="251022" y="9259"/>
                </a:cubicBezTo>
                <a:cubicBezTo>
                  <a:pt x="265538" y="3087"/>
                  <a:pt x="281254" y="0"/>
                  <a:pt x="2981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ED093-29B0-1AED-4AD7-35698B663CC6}"/>
              </a:ext>
            </a:extLst>
          </p:cNvPr>
          <p:cNvSpPr txBox="1"/>
          <p:nvPr userDrawn="1"/>
        </p:nvSpPr>
        <p:spPr>
          <a:xfrm>
            <a:off x="15377011" y="728361"/>
            <a:ext cx="223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>
                <a:solidFill>
                  <a:schemeClr val="bg1">
                    <a:lumMod val="65000"/>
                  </a:schemeClr>
                </a:solidFill>
                <a:latin typeface="+mn-lt"/>
              </a:rPr>
              <a:t>BUSINESS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A54AE-AE1F-48C9-E7AC-EF4C83537164}"/>
              </a:ext>
            </a:extLst>
          </p:cNvPr>
          <p:cNvSpPr/>
          <p:nvPr userDrawn="1"/>
        </p:nvSpPr>
        <p:spPr>
          <a:xfrm>
            <a:off x="0" y="10012680"/>
            <a:ext cx="18288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09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AB55E7-3004-BB96-92DF-AFD52F2F6B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24674" y="1887361"/>
            <a:ext cx="9719378" cy="6078971"/>
          </a:xfrm>
          <a:custGeom>
            <a:avLst/>
            <a:gdLst>
              <a:gd name="connsiteX0" fmla="*/ 0 w 9719378"/>
              <a:gd name="connsiteY0" fmla="*/ 0 h 6078971"/>
              <a:gd name="connsiteX1" fmla="*/ 9719378 w 9719378"/>
              <a:gd name="connsiteY1" fmla="*/ 0 h 6078971"/>
              <a:gd name="connsiteX2" fmla="*/ 9719378 w 9719378"/>
              <a:gd name="connsiteY2" fmla="*/ 6078971 h 6078971"/>
              <a:gd name="connsiteX3" fmla="*/ 0 w 9719378"/>
              <a:gd name="connsiteY3" fmla="*/ 6078971 h 60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9378" h="6078971">
                <a:moveTo>
                  <a:pt x="0" y="0"/>
                </a:moveTo>
                <a:lnTo>
                  <a:pt x="9719378" y="0"/>
                </a:lnTo>
                <a:lnTo>
                  <a:pt x="9719378" y="6078971"/>
                </a:lnTo>
                <a:lnTo>
                  <a:pt x="0" y="607897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B0D183-FFC0-42C4-9109-3C4CD88750EE}"/>
              </a:ext>
            </a:extLst>
          </p:cNvPr>
          <p:cNvSpPr/>
          <p:nvPr userDrawn="1"/>
        </p:nvSpPr>
        <p:spPr>
          <a:xfrm>
            <a:off x="827088" y="794476"/>
            <a:ext cx="708152" cy="180327"/>
          </a:xfrm>
          <a:custGeom>
            <a:avLst/>
            <a:gdLst/>
            <a:ahLst/>
            <a:cxnLst/>
            <a:rect l="l" t="t" r="r" b="b"/>
            <a:pathLst>
              <a:path w="961453" h="244831">
                <a:moveTo>
                  <a:pt x="841096" y="30861"/>
                </a:moveTo>
                <a:cubicBezTo>
                  <a:pt x="824179" y="30861"/>
                  <a:pt x="809263" y="34748"/>
                  <a:pt x="796347" y="42520"/>
                </a:cubicBezTo>
                <a:cubicBezTo>
                  <a:pt x="783431" y="50292"/>
                  <a:pt x="773259" y="61037"/>
                  <a:pt x="765829" y="74753"/>
                </a:cubicBezTo>
                <a:cubicBezTo>
                  <a:pt x="758399" y="88469"/>
                  <a:pt x="754685" y="104242"/>
                  <a:pt x="754685" y="122073"/>
                </a:cubicBezTo>
                <a:cubicBezTo>
                  <a:pt x="754685" y="135332"/>
                  <a:pt x="756799" y="147619"/>
                  <a:pt x="761028" y="158935"/>
                </a:cubicBezTo>
                <a:cubicBezTo>
                  <a:pt x="765257" y="170250"/>
                  <a:pt x="771201" y="179966"/>
                  <a:pt x="778859" y="188081"/>
                </a:cubicBezTo>
                <a:cubicBezTo>
                  <a:pt x="786517" y="196196"/>
                  <a:pt x="795661" y="202540"/>
                  <a:pt x="806291" y="207112"/>
                </a:cubicBezTo>
                <a:cubicBezTo>
                  <a:pt x="816921" y="211684"/>
                  <a:pt x="828523" y="213970"/>
                  <a:pt x="841096" y="213970"/>
                </a:cubicBezTo>
                <a:cubicBezTo>
                  <a:pt x="858241" y="213970"/>
                  <a:pt x="873271" y="210027"/>
                  <a:pt x="886187" y="202140"/>
                </a:cubicBezTo>
                <a:cubicBezTo>
                  <a:pt x="899103" y="194253"/>
                  <a:pt x="909333" y="183395"/>
                  <a:pt x="916876" y="169565"/>
                </a:cubicBezTo>
                <a:cubicBezTo>
                  <a:pt x="924420" y="155734"/>
                  <a:pt x="928192" y="139904"/>
                  <a:pt x="928192" y="122073"/>
                </a:cubicBezTo>
                <a:cubicBezTo>
                  <a:pt x="928192" y="108814"/>
                  <a:pt x="926020" y="96641"/>
                  <a:pt x="921677" y="85554"/>
                </a:cubicBezTo>
                <a:cubicBezTo>
                  <a:pt x="917334" y="74467"/>
                  <a:pt x="911276" y="64809"/>
                  <a:pt x="903503" y="56579"/>
                </a:cubicBezTo>
                <a:cubicBezTo>
                  <a:pt x="895731" y="48349"/>
                  <a:pt x="886587" y="42006"/>
                  <a:pt x="876071" y="37548"/>
                </a:cubicBezTo>
                <a:cubicBezTo>
                  <a:pt x="865556" y="33090"/>
                  <a:pt x="853897" y="30861"/>
                  <a:pt x="841096" y="30861"/>
                </a:cubicBezTo>
                <a:close/>
                <a:moveTo>
                  <a:pt x="298171" y="30861"/>
                </a:moveTo>
                <a:cubicBezTo>
                  <a:pt x="281254" y="30861"/>
                  <a:pt x="266338" y="34748"/>
                  <a:pt x="253422" y="42520"/>
                </a:cubicBezTo>
                <a:cubicBezTo>
                  <a:pt x="240506" y="50292"/>
                  <a:pt x="230334" y="61037"/>
                  <a:pt x="222904" y="74753"/>
                </a:cubicBezTo>
                <a:cubicBezTo>
                  <a:pt x="215474" y="88469"/>
                  <a:pt x="211760" y="104242"/>
                  <a:pt x="211760" y="122073"/>
                </a:cubicBezTo>
                <a:cubicBezTo>
                  <a:pt x="211760" y="135332"/>
                  <a:pt x="213874" y="147619"/>
                  <a:pt x="218103" y="158935"/>
                </a:cubicBezTo>
                <a:cubicBezTo>
                  <a:pt x="222333" y="170250"/>
                  <a:pt x="228276" y="179966"/>
                  <a:pt x="235934" y="188081"/>
                </a:cubicBezTo>
                <a:cubicBezTo>
                  <a:pt x="243592" y="196196"/>
                  <a:pt x="252736" y="202540"/>
                  <a:pt x="263366" y="207112"/>
                </a:cubicBezTo>
                <a:cubicBezTo>
                  <a:pt x="273996" y="211684"/>
                  <a:pt x="285598" y="213970"/>
                  <a:pt x="298171" y="213970"/>
                </a:cubicBezTo>
                <a:cubicBezTo>
                  <a:pt x="315316" y="213970"/>
                  <a:pt x="330346" y="210027"/>
                  <a:pt x="343262" y="202140"/>
                </a:cubicBezTo>
                <a:cubicBezTo>
                  <a:pt x="356178" y="194253"/>
                  <a:pt x="366408" y="183395"/>
                  <a:pt x="373951" y="169565"/>
                </a:cubicBezTo>
                <a:cubicBezTo>
                  <a:pt x="381495" y="155734"/>
                  <a:pt x="385267" y="139904"/>
                  <a:pt x="385267" y="122073"/>
                </a:cubicBezTo>
                <a:cubicBezTo>
                  <a:pt x="385267" y="108814"/>
                  <a:pt x="383095" y="96641"/>
                  <a:pt x="378752" y="85554"/>
                </a:cubicBezTo>
                <a:cubicBezTo>
                  <a:pt x="374409" y="74467"/>
                  <a:pt x="368351" y="64809"/>
                  <a:pt x="360578" y="56579"/>
                </a:cubicBezTo>
                <a:cubicBezTo>
                  <a:pt x="352806" y="48349"/>
                  <a:pt x="343662" y="42006"/>
                  <a:pt x="333146" y="37548"/>
                </a:cubicBezTo>
                <a:cubicBezTo>
                  <a:pt x="322631" y="33090"/>
                  <a:pt x="310972" y="30861"/>
                  <a:pt x="298171" y="30861"/>
                </a:cubicBezTo>
                <a:close/>
                <a:moveTo>
                  <a:pt x="0" y="3429"/>
                </a:moveTo>
                <a:lnTo>
                  <a:pt x="32233" y="3429"/>
                </a:lnTo>
                <a:lnTo>
                  <a:pt x="32233" y="211913"/>
                </a:lnTo>
                <a:lnTo>
                  <a:pt x="149504" y="211913"/>
                </a:lnTo>
                <a:lnTo>
                  <a:pt x="149504" y="241402"/>
                </a:lnTo>
                <a:lnTo>
                  <a:pt x="32233" y="241402"/>
                </a:lnTo>
                <a:lnTo>
                  <a:pt x="21946" y="241402"/>
                </a:lnTo>
                <a:lnTo>
                  <a:pt x="0" y="241402"/>
                </a:lnTo>
                <a:close/>
                <a:moveTo>
                  <a:pt x="841096" y="0"/>
                </a:moveTo>
                <a:cubicBezTo>
                  <a:pt x="858012" y="0"/>
                  <a:pt x="873728" y="3087"/>
                  <a:pt x="888244" y="9259"/>
                </a:cubicBezTo>
                <a:cubicBezTo>
                  <a:pt x="902760" y="15431"/>
                  <a:pt x="915505" y="24118"/>
                  <a:pt x="926478" y="35319"/>
                </a:cubicBezTo>
                <a:cubicBezTo>
                  <a:pt x="937450" y="46521"/>
                  <a:pt x="946023" y="59551"/>
                  <a:pt x="952195" y="74410"/>
                </a:cubicBezTo>
                <a:cubicBezTo>
                  <a:pt x="958367" y="89269"/>
                  <a:pt x="961453" y="105271"/>
                  <a:pt x="961453" y="122416"/>
                </a:cubicBezTo>
                <a:cubicBezTo>
                  <a:pt x="961453" y="139332"/>
                  <a:pt x="958367" y="155220"/>
                  <a:pt x="952195" y="170079"/>
                </a:cubicBezTo>
                <a:cubicBezTo>
                  <a:pt x="946023" y="184938"/>
                  <a:pt x="937508" y="197968"/>
                  <a:pt x="926649" y="209169"/>
                </a:cubicBezTo>
                <a:cubicBezTo>
                  <a:pt x="915791" y="220371"/>
                  <a:pt x="903103" y="229115"/>
                  <a:pt x="888587" y="235401"/>
                </a:cubicBezTo>
                <a:cubicBezTo>
                  <a:pt x="874071" y="241688"/>
                  <a:pt x="858469" y="244831"/>
                  <a:pt x="841781" y="244831"/>
                </a:cubicBezTo>
                <a:cubicBezTo>
                  <a:pt x="824865" y="244831"/>
                  <a:pt x="809092" y="241688"/>
                  <a:pt x="794461" y="235401"/>
                </a:cubicBezTo>
                <a:cubicBezTo>
                  <a:pt x="779831" y="229115"/>
                  <a:pt x="767029" y="220314"/>
                  <a:pt x="756056" y="208998"/>
                </a:cubicBezTo>
                <a:cubicBezTo>
                  <a:pt x="745084" y="197682"/>
                  <a:pt x="736568" y="184595"/>
                  <a:pt x="730510" y="169736"/>
                </a:cubicBezTo>
                <a:cubicBezTo>
                  <a:pt x="724452" y="154877"/>
                  <a:pt x="721423" y="138989"/>
                  <a:pt x="721423" y="122073"/>
                </a:cubicBezTo>
                <a:cubicBezTo>
                  <a:pt x="721423" y="104928"/>
                  <a:pt x="724452" y="88983"/>
                  <a:pt x="730510" y="74238"/>
                </a:cubicBezTo>
                <a:cubicBezTo>
                  <a:pt x="736568" y="59494"/>
                  <a:pt x="745026" y="46521"/>
                  <a:pt x="755885" y="35319"/>
                </a:cubicBezTo>
                <a:cubicBezTo>
                  <a:pt x="766743" y="24118"/>
                  <a:pt x="779431" y="15431"/>
                  <a:pt x="793947" y="9259"/>
                </a:cubicBezTo>
                <a:cubicBezTo>
                  <a:pt x="808463" y="3087"/>
                  <a:pt x="824179" y="0"/>
                  <a:pt x="841096" y="0"/>
                </a:cubicBezTo>
                <a:close/>
                <a:moveTo>
                  <a:pt x="576453" y="0"/>
                </a:moveTo>
                <a:cubicBezTo>
                  <a:pt x="595427" y="0"/>
                  <a:pt x="612915" y="3658"/>
                  <a:pt x="628917" y="10973"/>
                </a:cubicBezTo>
                <a:cubicBezTo>
                  <a:pt x="644919" y="18288"/>
                  <a:pt x="658292" y="28804"/>
                  <a:pt x="669036" y="42520"/>
                </a:cubicBezTo>
                <a:lnTo>
                  <a:pt x="646747" y="64809"/>
                </a:lnTo>
                <a:cubicBezTo>
                  <a:pt x="639204" y="53836"/>
                  <a:pt x="629260" y="45435"/>
                  <a:pt x="616915" y="39605"/>
                </a:cubicBezTo>
                <a:cubicBezTo>
                  <a:pt x="604571" y="33776"/>
                  <a:pt x="591083" y="30861"/>
                  <a:pt x="576453" y="30861"/>
                </a:cubicBezTo>
                <a:cubicBezTo>
                  <a:pt x="559079" y="30861"/>
                  <a:pt x="543706" y="34748"/>
                  <a:pt x="530333" y="42520"/>
                </a:cubicBezTo>
                <a:cubicBezTo>
                  <a:pt x="516960" y="50292"/>
                  <a:pt x="506559" y="61037"/>
                  <a:pt x="499129" y="74753"/>
                </a:cubicBezTo>
                <a:cubicBezTo>
                  <a:pt x="491700" y="88469"/>
                  <a:pt x="487985" y="104242"/>
                  <a:pt x="487985" y="122073"/>
                </a:cubicBezTo>
                <a:cubicBezTo>
                  <a:pt x="487985" y="140132"/>
                  <a:pt x="491757" y="156020"/>
                  <a:pt x="499300" y="169736"/>
                </a:cubicBezTo>
                <a:cubicBezTo>
                  <a:pt x="506844" y="183452"/>
                  <a:pt x="517017" y="194196"/>
                  <a:pt x="529819" y="201969"/>
                </a:cubicBezTo>
                <a:cubicBezTo>
                  <a:pt x="542620" y="209741"/>
                  <a:pt x="557251" y="213627"/>
                  <a:pt x="573710" y="213627"/>
                </a:cubicBezTo>
                <a:cubicBezTo>
                  <a:pt x="590398" y="213627"/>
                  <a:pt x="604857" y="210427"/>
                  <a:pt x="617087" y="204026"/>
                </a:cubicBezTo>
                <a:cubicBezTo>
                  <a:pt x="629317" y="197625"/>
                  <a:pt x="638746" y="188195"/>
                  <a:pt x="645376" y="175737"/>
                </a:cubicBezTo>
                <a:cubicBezTo>
                  <a:pt x="648691" y="169507"/>
                  <a:pt x="651177" y="162578"/>
                  <a:pt x="652834" y="154948"/>
                </a:cubicBezTo>
                <a:lnTo>
                  <a:pt x="653921" y="144018"/>
                </a:lnTo>
                <a:lnTo>
                  <a:pt x="571995" y="144018"/>
                </a:lnTo>
                <a:lnTo>
                  <a:pt x="571995" y="114529"/>
                </a:lnTo>
                <a:lnTo>
                  <a:pt x="688581" y="114529"/>
                </a:lnTo>
                <a:lnTo>
                  <a:pt x="688581" y="119330"/>
                </a:lnTo>
                <a:cubicBezTo>
                  <a:pt x="688581" y="146990"/>
                  <a:pt x="683723" y="170136"/>
                  <a:pt x="674008" y="188767"/>
                </a:cubicBezTo>
                <a:cubicBezTo>
                  <a:pt x="664292" y="207398"/>
                  <a:pt x="650805" y="221400"/>
                  <a:pt x="633546" y="230772"/>
                </a:cubicBezTo>
                <a:cubicBezTo>
                  <a:pt x="616286" y="240145"/>
                  <a:pt x="596570" y="244831"/>
                  <a:pt x="574396" y="244831"/>
                </a:cubicBezTo>
                <a:cubicBezTo>
                  <a:pt x="557708" y="244831"/>
                  <a:pt x="542106" y="241688"/>
                  <a:pt x="527590" y="235401"/>
                </a:cubicBezTo>
                <a:cubicBezTo>
                  <a:pt x="513074" y="229115"/>
                  <a:pt x="500386" y="220371"/>
                  <a:pt x="489528" y="209169"/>
                </a:cubicBezTo>
                <a:cubicBezTo>
                  <a:pt x="478669" y="197968"/>
                  <a:pt x="470154" y="184938"/>
                  <a:pt x="463982" y="170079"/>
                </a:cubicBezTo>
                <a:cubicBezTo>
                  <a:pt x="457810" y="155220"/>
                  <a:pt x="454723" y="139218"/>
                  <a:pt x="454723" y="122073"/>
                </a:cubicBezTo>
                <a:cubicBezTo>
                  <a:pt x="454723" y="104928"/>
                  <a:pt x="457810" y="88983"/>
                  <a:pt x="463982" y="74238"/>
                </a:cubicBezTo>
                <a:cubicBezTo>
                  <a:pt x="470154" y="59494"/>
                  <a:pt x="478726" y="46521"/>
                  <a:pt x="489699" y="35319"/>
                </a:cubicBezTo>
                <a:cubicBezTo>
                  <a:pt x="500672" y="24118"/>
                  <a:pt x="513531" y="15431"/>
                  <a:pt x="528276" y="9259"/>
                </a:cubicBezTo>
                <a:cubicBezTo>
                  <a:pt x="543020" y="3087"/>
                  <a:pt x="559079" y="0"/>
                  <a:pt x="576453" y="0"/>
                </a:cubicBezTo>
                <a:close/>
                <a:moveTo>
                  <a:pt x="298171" y="0"/>
                </a:moveTo>
                <a:cubicBezTo>
                  <a:pt x="315087" y="0"/>
                  <a:pt x="330803" y="3087"/>
                  <a:pt x="345319" y="9259"/>
                </a:cubicBezTo>
                <a:cubicBezTo>
                  <a:pt x="359835" y="15431"/>
                  <a:pt x="372580" y="24118"/>
                  <a:pt x="383553" y="35319"/>
                </a:cubicBezTo>
                <a:cubicBezTo>
                  <a:pt x="394525" y="46521"/>
                  <a:pt x="403098" y="59551"/>
                  <a:pt x="409270" y="74410"/>
                </a:cubicBezTo>
                <a:cubicBezTo>
                  <a:pt x="415442" y="89269"/>
                  <a:pt x="418528" y="105271"/>
                  <a:pt x="418528" y="122416"/>
                </a:cubicBezTo>
                <a:cubicBezTo>
                  <a:pt x="418528" y="139332"/>
                  <a:pt x="415442" y="155220"/>
                  <a:pt x="409270" y="170079"/>
                </a:cubicBezTo>
                <a:cubicBezTo>
                  <a:pt x="403098" y="184938"/>
                  <a:pt x="394583" y="197968"/>
                  <a:pt x="383724" y="209169"/>
                </a:cubicBezTo>
                <a:cubicBezTo>
                  <a:pt x="372866" y="220371"/>
                  <a:pt x="360178" y="229115"/>
                  <a:pt x="345662" y="235401"/>
                </a:cubicBezTo>
                <a:cubicBezTo>
                  <a:pt x="331146" y="241688"/>
                  <a:pt x="315544" y="244831"/>
                  <a:pt x="298856" y="244831"/>
                </a:cubicBezTo>
                <a:cubicBezTo>
                  <a:pt x="281940" y="244831"/>
                  <a:pt x="266167" y="241688"/>
                  <a:pt x="251536" y="235401"/>
                </a:cubicBezTo>
                <a:cubicBezTo>
                  <a:pt x="236906" y="229115"/>
                  <a:pt x="224104" y="220314"/>
                  <a:pt x="213131" y="208998"/>
                </a:cubicBezTo>
                <a:cubicBezTo>
                  <a:pt x="202159" y="197682"/>
                  <a:pt x="193643" y="184595"/>
                  <a:pt x="187585" y="169736"/>
                </a:cubicBezTo>
                <a:cubicBezTo>
                  <a:pt x="181527" y="154877"/>
                  <a:pt x="178498" y="138989"/>
                  <a:pt x="178498" y="122073"/>
                </a:cubicBezTo>
                <a:cubicBezTo>
                  <a:pt x="178498" y="104928"/>
                  <a:pt x="181527" y="88983"/>
                  <a:pt x="187585" y="74238"/>
                </a:cubicBezTo>
                <a:cubicBezTo>
                  <a:pt x="193643" y="59494"/>
                  <a:pt x="202101" y="46521"/>
                  <a:pt x="212960" y="35319"/>
                </a:cubicBezTo>
                <a:cubicBezTo>
                  <a:pt x="223818" y="24118"/>
                  <a:pt x="236506" y="15431"/>
                  <a:pt x="251022" y="9259"/>
                </a:cubicBezTo>
                <a:cubicBezTo>
                  <a:pt x="265538" y="3087"/>
                  <a:pt x="281254" y="0"/>
                  <a:pt x="2981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ED093-29B0-1AED-4AD7-35698B663CC6}"/>
              </a:ext>
            </a:extLst>
          </p:cNvPr>
          <p:cNvSpPr txBox="1"/>
          <p:nvPr userDrawn="1"/>
        </p:nvSpPr>
        <p:spPr>
          <a:xfrm>
            <a:off x="15377011" y="728361"/>
            <a:ext cx="223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>
                <a:solidFill>
                  <a:schemeClr val="bg1">
                    <a:lumMod val="65000"/>
                  </a:schemeClr>
                </a:solidFill>
                <a:latin typeface="+mn-lt"/>
              </a:rPr>
              <a:t>BUSINESS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A54AE-AE1F-48C9-E7AC-EF4C83537164}"/>
              </a:ext>
            </a:extLst>
          </p:cNvPr>
          <p:cNvSpPr/>
          <p:nvPr userDrawn="1"/>
        </p:nvSpPr>
        <p:spPr>
          <a:xfrm>
            <a:off x="0" y="10012680"/>
            <a:ext cx="18288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57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B0D183-FFC0-42C4-9109-3C4CD88750EE}"/>
              </a:ext>
            </a:extLst>
          </p:cNvPr>
          <p:cNvSpPr/>
          <p:nvPr userDrawn="1"/>
        </p:nvSpPr>
        <p:spPr>
          <a:xfrm>
            <a:off x="827088" y="794476"/>
            <a:ext cx="708152" cy="180327"/>
          </a:xfrm>
          <a:custGeom>
            <a:avLst/>
            <a:gdLst/>
            <a:ahLst/>
            <a:cxnLst/>
            <a:rect l="l" t="t" r="r" b="b"/>
            <a:pathLst>
              <a:path w="961453" h="244831">
                <a:moveTo>
                  <a:pt x="841096" y="30861"/>
                </a:moveTo>
                <a:cubicBezTo>
                  <a:pt x="824179" y="30861"/>
                  <a:pt x="809263" y="34748"/>
                  <a:pt x="796347" y="42520"/>
                </a:cubicBezTo>
                <a:cubicBezTo>
                  <a:pt x="783431" y="50292"/>
                  <a:pt x="773259" y="61037"/>
                  <a:pt x="765829" y="74753"/>
                </a:cubicBezTo>
                <a:cubicBezTo>
                  <a:pt x="758399" y="88469"/>
                  <a:pt x="754685" y="104242"/>
                  <a:pt x="754685" y="122073"/>
                </a:cubicBezTo>
                <a:cubicBezTo>
                  <a:pt x="754685" y="135332"/>
                  <a:pt x="756799" y="147619"/>
                  <a:pt x="761028" y="158935"/>
                </a:cubicBezTo>
                <a:cubicBezTo>
                  <a:pt x="765257" y="170250"/>
                  <a:pt x="771201" y="179966"/>
                  <a:pt x="778859" y="188081"/>
                </a:cubicBezTo>
                <a:cubicBezTo>
                  <a:pt x="786517" y="196196"/>
                  <a:pt x="795661" y="202540"/>
                  <a:pt x="806291" y="207112"/>
                </a:cubicBezTo>
                <a:cubicBezTo>
                  <a:pt x="816921" y="211684"/>
                  <a:pt x="828523" y="213970"/>
                  <a:pt x="841096" y="213970"/>
                </a:cubicBezTo>
                <a:cubicBezTo>
                  <a:pt x="858241" y="213970"/>
                  <a:pt x="873271" y="210027"/>
                  <a:pt x="886187" y="202140"/>
                </a:cubicBezTo>
                <a:cubicBezTo>
                  <a:pt x="899103" y="194253"/>
                  <a:pt x="909333" y="183395"/>
                  <a:pt x="916876" y="169565"/>
                </a:cubicBezTo>
                <a:cubicBezTo>
                  <a:pt x="924420" y="155734"/>
                  <a:pt x="928192" y="139904"/>
                  <a:pt x="928192" y="122073"/>
                </a:cubicBezTo>
                <a:cubicBezTo>
                  <a:pt x="928192" y="108814"/>
                  <a:pt x="926020" y="96641"/>
                  <a:pt x="921677" y="85554"/>
                </a:cubicBezTo>
                <a:cubicBezTo>
                  <a:pt x="917334" y="74467"/>
                  <a:pt x="911276" y="64809"/>
                  <a:pt x="903503" y="56579"/>
                </a:cubicBezTo>
                <a:cubicBezTo>
                  <a:pt x="895731" y="48349"/>
                  <a:pt x="886587" y="42006"/>
                  <a:pt x="876071" y="37548"/>
                </a:cubicBezTo>
                <a:cubicBezTo>
                  <a:pt x="865556" y="33090"/>
                  <a:pt x="853897" y="30861"/>
                  <a:pt x="841096" y="30861"/>
                </a:cubicBezTo>
                <a:close/>
                <a:moveTo>
                  <a:pt x="298171" y="30861"/>
                </a:moveTo>
                <a:cubicBezTo>
                  <a:pt x="281254" y="30861"/>
                  <a:pt x="266338" y="34748"/>
                  <a:pt x="253422" y="42520"/>
                </a:cubicBezTo>
                <a:cubicBezTo>
                  <a:pt x="240506" y="50292"/>
                  <a:pt x="230334" y="61037"/>
                  <a:pt x="222904" y="74753"/>
                </a:cubicBezTo>
                <a:cubicBezTo>
                  <a:pt x="215474" y="88469"/>
                  <a:pt x="211760" y="104242"/>
                  <a:pt x="211760" y="122073"/>
                </a:cubicBezTo>
                <a:cubicBezTo>
                  <a:pt x="211760" y="135332"/>
                  <a:pt x="213874" y="147619"/>
                  <a:pt x="218103" y="158935"/>
                </a:cubicBezTo>
                <a:cubicBezTo>
                  <a:pt x="222333" y="170250"/>
                  <a:pt x="228276" y="179966"/>
                  <a:pt x="235934" y="188081"/>
                </a:cubicBezTo>
                <a:cubicBezTo>
                  <a:pt x="243592" y="196196"/>
                  <a:pt x="252736" y="202540"/>
                  <a:pt x="263366" y="207112"/>
                </a:cubicBezTo>
                <a:cubicBezTo>
                  <a:pt x="273996" y="211684"/>
                  <a:pt x="285598" y="213970"/>
                  <a:pt x="298171" y="213970"/>
                </a:cubicBezTo>
                <a:cubicBezTo>
                  <a:pt x="315316" y="213970"/>
                  <a:pt x="330346" y="210027"/>
                  <a:pt x="343262" y="202140"/>
                </a:cubicBezTo>
                <a:cubicBezTo>
                  <a:pt x="356178" y="194253"/>
                  <a:pt x="366408" y="183395"/>
                  <a:pt x="373951" y="169565"/>
                </a:cubicBezTo>
                <a:cubicBezTo>
                  <a:pt x="381495" y="155734"/>
                  <a:pt x="385267" y="139904"/>
                  <a:pt x="385267" y="122073"/>
                </a:cubicBezTo>
                <a:cubicBezTo>
                  <a:pt x="385267" y="108814"/>
                  <a:pt x="383095" y="96641"/>
                  <a:pt x="378752" y="85554"/>
                </a:cubicBezTo>
                <a:cubicBezTo>
                  <a:pt x="374409" y="74467"/>
                  <a:pt x="368351" y="64809"/>
                  <a:pt x="360578" y="56579"/>
                </a:cubicBezTo>
                <a:cubicBezTo>
                  <a:pt x="352806" y="48349"/>
                  <a:pt x="343662" y="42006"/>
                  <a:pt x="333146" y="37548"/>
                </a:cubicBezTo>
                <a:cubicBezTo>
                  <a:pt x="322631" y="33090"/>
                  <a:pt x="310972" y="30861"/>
                  <a:pt x="298171" y="30861"/>
                </a:cubicBezTo>
                <a:close/>
                <a:moveTo>
                  <a:pt x="0" y="3429"/>
                </a:moveTo>
                <a:lnTo>
                  <a:pt x="32233" y="3429"/>
                </a:lnTo>
                <a:lnTo>
                  <a:pt x="32233" y="211913"/>
                </a:lnTo>
                <a:lnTo>
                  <a:pt x="149504" y="211913"/>
                </a:lnTo>
                <a:lnTo>
                  <a:pt x="149504" y="241402"/>
                </a:lnTo>
                <a:lnTo>
                  <a:pt x="32233" y="241402"/>
                </a:lnTo>
                <a:lnTo>
                  <a:pt x="21946" y="241402"/>
                </a:lnTo>
                <a:lnTo>
                  <a:pt x="0" y="241402"/>
                </a:lnTo>
                <a:close/>
                <a:moveTo>
                  <a:pt x="841096" y="0"/>
                </a:moveTo>
                <a:cubicBezTo>
                  <a:pt x="858012" y="0"/>
                  <a:pt x="873728" y="3087"/>
                  <a:pt x="888244" y="9259"/>
                </a:cubicBezTo>
                <a:cubicBezTo>
                  <a:pt x="902760" y="15431"/>
                  <a:pt x="915505" y="24118"/>
                  <a:pt x="926478" y="35319"/>
                </a:cubicBezTo>
                <a:cubicBezTo>
                  <a:pt x="937450" y="46521"/>
                  <a:pt x="946023" y="59551"/>
                  <a:pt x="952195" y="74410"/>
                </a:cubicBezTo>
                <a:cubicBezTo>
                  <a:pt x="958367" y="89269"/>
                  <a:pt x="961453" y="105271"/>
                  <a:pt x="961453" y="122416"/>
                </a:cubicBezTo>
                <a:cubicBezTo>
                  <a:pt x="961453" y="139332"/>
                  <a:pt x="958367" y="155220"/>
                  <a:pt x="952195" y="170079"/>
                </a:cubicBezTo>
                <a:cubicBezTo>
                  <a:pt x="946023" y="184938"/>
                  <a:pt x="937508" y="197968"/>
                  <a:pt x="926649" y="209169"/>
                </a:cubicBezTo>
                <a:cubicBezTo>
                  <a:pt x="915791" y="220371"/>
                  <a:pt x="903103" y="229115"/>
                  <a:pt x="888587" y="235401"/>
                </a:cubicBezTo>
                <a:cubicBezTo>
                  <a:pt x="874071" y="241688"/>
                  <a:pt x="858469" y="244831"/>
                  <a:pt x="841781" y="244831"/>
                </a:cubicBezTo>
                <a:cubicBezTo>
                  <a:pt x="824865" y="244831"/>
                  <a:pt x="809092" y="241688"/>
                  <a:pt x="794461" y="235401"/>
                </a:cubicBezTo>
                <a:cubicBezTo>
                  <a:pt x="779831" y="229115"/>
                  <a:pt x="767029" y="220314"/>
                  <a:pt x="756056" y="208998"/>
                </a:cubicBezTo>
                <a:cubicBezTo>
                  <a:pt x="745084" y="197682"/>
                  <a:pt x="736568" y="184595"/>
                  <a:pt x="730510" y="169736"/>
                </a:cubicBezTo>
                <a:cubicBezTo>
                  <a:pt x="724452" y="154877"/>
                  <a:pt x="721423" y="138989"/>
                  <a:pt x="721423" y="122073"/>
                </a:cubicBezTo>
                <a:cubicBezTo>
                  <a:pt x="721423" y="104928"/>
                  <a:pt x="724452" y="88983"/>
                  <a:pt x="730510" y="74238"/>
                </a:cubicBezTo>
                <a:cubicBezTo>
                  <a:pt x="736568" y="59494"/>
                  <a:pt x="745026" y="46521"/>
                  <a:pt x="755885" y="35319"/>
                </a:cubicBezTo>
                <a:cubicBezTo>
                  <a:pt x="766743" y="24118"/>
                  <a:pt x="779431" y="15431"/>
                  <a:pt x="793947" y="9259"/>
                </a:cubicBezTo>
                <a:cubicBezTo>
                  <a:pt x="808463" y="3087"/>
                  <a:pt x="824179" y="0"/>
                  <a:pt x="841096" y="0"/>
                </a:cubicBezTo>
                <a:close/>
                <a:moveTo>
                  <a:pt x="576453" y="0"/>
                </a:moveTo>
                <a:cubicBezTo>
                  <a:pt x="595427" y="0"/>
                  <a:pt x="612915" y="3658"/>
                  <a:pt x="628917" y="10973"/>
                </a:cubicBezTo>
                <a:cubicBezTo>
                  <a:pt x="644919" y="18288"/>
                  <a:pt x="658292" y="28804"/>
                  <a:pt x="669036" y="42520"/>
                </a:cubicBezTo>
                <a:lnTo>
                  <a:pt x="646747" y="64809"/>
                </a:lnTo>
                <a:cubicBezTo>
                  <a:pt x="639204" y="53836"/>
                  <a:pt x="629260" y="45435"/>
                  <a:pt x="616915" y="39605"/>
                </a:cubicBezTo>
                <a:cubicBezTo>
                  <a:pt x="604571" y="33776"/>
                  <a:pt x="591083" y="30861"/>
                  <a:pt x="576453" y="30861"/>
                </a:cubicBezTo>
                <a:cubicBezTo>
                  <a:pt x="559079" y="30861"/>
                  <a:pt x="543706" y="34748"/>
                  <a:pt x="530333" y="42520"/>
                </a:cubicBezTo>
                <a:cubicBezTo>
                  <a:pt x="516960" y="50292"/>
                  <a:pt x="506559" y="61037"/>
                  <a:pt x="499129" y="74753"/>
                </a:cubicBezTo>
                <a:cubicBezTo>
                  <a:pt x="491700" y="88469"/>
                  <a:pt x="487985" y="104242"/>
                  <a:pt x="487985" y="122073"/>
                </a:cubicBezTo>
                <a:cubicBezTo>
                  <a:pt x="487985" y="140132"/>
                  <a:pt x="491757" y="156020"/>
                  <a:pt x="499300" y="169736"/>
                </a:cubicBezTo>
                <a:cubicBezTo>
                  <a:pt x="506844" y="183452"/>
                  <a:pt x="517017" y="194196"/>
                  <a:pt x="529819" y="201969"/>
                </a:cubicBezTo>
                <a:cubicBezTo>
                  <a:pt x="542620" y="209741"/>
                  <a:pt x="557251" y="213627"/>
                  <a:pt x="573710" y="213627"/>
                </a:cubicBezTo>
                <a:cubicBezTo>
                  <a:pt x="590398" y="213627"/>
                  <a:pt x="604857" y="210427"/>
                  <a:pt x="617087" y="204026"/>
                </a:cubicBezTo>
                <a:cubicBezTo>
                  <a:pt x="629317" y="197625"/>
                  <a:pt x="638746" y="188195"/>
                  <a:pt x="645376" y="175737"/>
                </a:cubicBezTo>
                <a:cubicBezTo>
                  <a:pt x="648691" y="169507"/>
                  <a:pt x="651177" y="162578"/>
                  <a:pt x="652834" y="154948"/>
                </a:cubicBezTo>
                <a:lnTo>
                  <a:pt x="653921" y="144018"/>
                </a:lnTo>
                <a:lnTo>
                  <a:pt x="571995" y="144018"/>
                </a:lnTo>
                <a:lnTo>
                  <a:pt x="571995" y="114529"/>
                </a:lnTo>
                <a:lnTo>
                  <a:pt x="688581" y="114529"/>
                </a:lnTo>
                <a:lnTo>
                  <a:pt x="688581" y="119330"/>
                </a:lnTo>
                <a:cubicBezTo>
                  <a:pt x="688581" y="146990"/>
                  <a:pt x="683723" y="170136"/>
                  <a:pt x="674008" y="188767"/>
                </a:cubicBezTo>
                <a:cubicBezTo>
                  <a:pt x="664292" y="207398"/>
                  <a:pt x="650805" y="221400"/>
                  <a:pt x="633546" y="230772"/>
                </a:cubicBezTo>
                <a:cubicBezTo>
                  <a:pt x="616286" y="240145"/>
                  <a:pt x="596570" y="244831"/>
                  <a:pt x="574396" y="244831"/>
                </a:cubicBezTo>
                <a:cubicBezTo>
                  <a:pt x="557708" y="244831"/>
                  <a:pt x="542106" y="241688"/>
                  <a:pt x="527590" y="235401"/>
                </a:cubicBezTo>
                <a:cubicBezTo>
                  <a:pt x="513074" y="229115"/>
                  <a:pt x="500386" y="220371"/>
                  <a:pt x="489528" y="209169"/>
                </a:cubicBezTo>
                <a:cubicBezTo>
                  <a:pt x="478669" y="197968"/>
                  <a:pt x="470154" y="184938"/>
                  <a:pt x="463982" y="170079"/>
                </a:cubicBezTo>
                <a:cubicBezTo>
                  <a:pt x="457810" y="155220"/>
                  <a:pt x="454723" y="139218"/>
                  <a:pt x="454723" y="122073"/>
                </a:cubicBezTo>
                <a:cubicBezTo>
                  <a:pt x="454723" y="104928"/>
                  <a:pt x="457810" y="88983"/>
                  <a:pt x="463982" y="74238"/>
                </a:cubicBezTo>
                <a:cubicBezTo>
                  <a:pt x="470154" y="59494"/>
                  <a:pt x="478726" y="46521"/>
                  <a:pt x="489699" y="35319"/>
                </a:cubicBezTo>
                <a:cubicBezTo>
                  <a:pt x="500672" y="24118"/>
                  <a:pt x="513531" y="15431"/>
                  <a:pt x="528276" y="9259"/>
                </a:cubicBezTo>
                <a:cubicBezTo>
                  <a:pt x="543020" y="3087"/>
                  <a:pt x="559079" y="0"/>
                  <a:pt x="576453" y="0"/>
                </a:cubicBezTo>
                <a:close/>
                <a:moveTo>
                  <a:pt x="298171" y="0"/>
                </a:moveTo>
                <a:cubicBezTo>
                  <a:pt x="315087" y="0"/>
                  <a:pt x="330803" y="3087"/>
                  <a:pt x="345319" y="9259"/>
                </a:cubicBezTo>
                <a:cubicBezTo>
                  <a:pt x="359835" y="15431"/>
                  <a:pt x="372580" y="24118"/>
                  <a:pt x="383553" y="35319"/>
                </a:cubicBezTo>
                <a:cubicBezTo>
                  <a:pt x="394525" y="46521"/>
                  <a:pt x="403098" y="59551"/>
                  <a:pt x="409270" y="74410"/>
                </a:cubicBezTo>
                <a:cubicBezTo>
                  <a:pt x="415442" y="89269"/>
                  <a:pt x="418528" y="105271"/>
                  <a:pt x="418528" y="122416"/>
                </a:cubicBezTo>
                <a:cubicBezTo>
                  <a:pt x="418528" y="139332"/>
                  <a:pt x="415442" y="155220"/>
                  <a:pt x="409270" y="170079"/>
                </a:cubicBezTo>
                <a:cubicBezTo>
                  <a:pt x="403098" y="184938"/>
                  <a:pt x="394583" y="197968"/>
                  <a:pt x="383724" y="209169"/>
                </a:cubicBezTo>
                <a:cubicBezTo>
                  <a:pt x="372866" y="220371"/>
                  <a:pt x="360178" y="229115"/>
                  <a:pt x="345662" y="235401"/>
                </a:cubicBezTo>
                <a:cubicBezTo>
                  <a:pt x="331146" y="241688"/>
                  <a:pt x="315544" y="244831"/>
                  <a:pt x="298856" y="244831"/>
                </a:cubicBezTo>
                <a:cubicBezTo>
                  <a:pt x="281940" y="244831"/>
                  <a:pt x="266167" y="241688"/>
                  <a:pt x="251536" y="235401"/>
                </a:cubicBezTo>
                <a:cubicBezTo>
                  <a:pt x="236906" y="229115"/>
                  <a:pt x="224104" y="220314"/>
                  <a:pt x="213131" y="208998"/>
                </a:cubicBezTo>
                <a:cubicBezTo>
                  <a:pt x="202159" y="197682"/>
                  <a:pt x="193643" y="184595"/>
                  <a:pt x="187585" y="169736"/>
                </a:cubicBezTo>
                <a:cubicBezTo>
                  <a:pt x="181527" y="154877"/>
                  <a:pt x="178498" y="138989"/>
                  <a:pt x="178498" y="122073"/>
                </a:cubicBezTo>
                <a:cubicBezTo>
                  <a:pt x="178498" y="104928"/>
                  <a:pt x="181527" y="88983"/>
                  <a:pt x="187585" y="74238"/>
                </a:cubicBezTo>
                <a:cubicBezTo>
                  <a:pt x="193643" y="59494"/>
                  <a:pt x="202101" y="46521"/>
                  <a:pt x="212960" y="35319"/>
                </a:cubicBezTo>
                <a:cubicBezTo>
                  <a:pt x="223818" y="24118"/>
                  <a:pt x="236506" y="15431"/>
                  <a:pt x="251022" y="9259"/>
                </a:cubicBezTo>
                <a:cubicBezTo>
                  <a:pt x="265538" y="3087"/>
                  <a:pt x="281254" y="0"/>
                  <a:pt x="2981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ED093-29B0-1AED-4AD7-35698B663CC6}"/>
              </a:ext>
            </a:extLst>
          </p:cNvPr>
          <p:cNvSpPr txBox="1"/>
          <p:nvPr userDrawn="1"/>
        </p:nvSpPr>
        <p:spPr>
          <a:xfrm>
            <a:off x="15377011" y="728361"/>
            <a:ext cx="223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>
                <a:solidFill>
                  <a:schemeClr val="bg1">
                    <a:lumMod val="65000"/>
                  </a:schemeClr>
                </a:solidFill>
                <a:latin typeface="+mn-lt"/>
              </a:rPr>
              <a:t>BUSINESS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A54AE-AE1F-48C9-E7AC-EF4C83537164}"/>
              </a:ext>
            </a:extLst>
          </p:cNvPr>
          <p:cNvSpPr/>
          <p:nvPr userDrawn="1"/>
        </p:nvSpPr>
        <p:spPr>
          <a:xfrm>
            <a:off x="0" y="10012680"/>
            <a:ext cx="18288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6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FCAED5B-326F-50DC-CB2C-01FFEA9319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48254" y="1785601"/>
            <a:ext cx="6714392" cy="6715798"/>
          </a:xfrm>
          <a:custGeom>
            <a:avLst/>
            <a:gdLst>
              <a:gd name="connsiteX0" fmla="*/ 3357196 w 6714392"/>
              <a:gd name="connsiteY0" fmla="*/ 0 h 6715798"/>
              <a:gd name="connsiteX1" fmla="*/ 6714392 w 6714392"/>
              <a:gd name="connsiteY1" fmla="*/ 3357899 h 6715798"/>
              <a:gd name="connsiteX2" fmla="*/ 3357196 w 6714392"/>
              <a:gd name="connsiteY2" fmla="*/ 6715798 h 6715798"/>
              <a:gd name="connsiteX3" fmla="*/ 0 w 6714392"/>
              <a:gd name="connsiteY3" fmla="*/ 3357899 h 6715798"/>
              <a:gd name="connsiteX4" fmla="*/ 3357196 w 6714392"/>
              <a:gd name="connsiteY4" fmla="*/ 0 h 6715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4392" h="6715798">
                <a:moveTo>
                  <a:pt x="3357196" y="0"/>
                </a:moveTo>
                <a:cubicBezTo>
                  <a:pt x="5211324" y="0"/>
                  <a:pt x="6714392" y="1503383"/>
                  <a:pt x="6714392" y="3357899"/>
                </a:cubicBezTo>
                <a:cubicBezTo>
                  <a:pt x="6714392" y="5212415"/>
                  <a:pt x="5211324" y="6715798"/>
                  <a:pt x="3357196" y="6715798"/>
                </a:cubicBezTo>
                <a:cubicBezTo>
                  <a:pt x="1503068" y="6715798"/>
                  <a:pt x="0" y="5212415"/>
                  <a:pt x="0" y="3357899"/>
                </a:cubicBezTo>
                <a:cubicBezTo>
                  <a:pt x="0" y="1503383"/>
                  <a:pt x="1503068" y="0"/>
                  <a:pt x="335719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B0D183-FFC0-42C4-9109-3C4CD88750EE}"/>
              </a:ext>
            </a:extLst>
          </p:cNvPr>
          <p:cNvSpPr/>
          <p:nvPr userDrawn="1"/>
        </p:nvSpPr>
        <p:spPr>
          <a:xfrm>
            <a:off x="827088" y="794476"/>
            <a:ext cx="708152" cy="180327"/>
          </a:xfrm>
          <a:custGeom>
            <a:avLst/>
            <a:gdLst/>
            <a:ahLst/>
            <a:cxnLst/>
            <a:rect l="l" t="t" r="r" b="b"/>
            <a:pathLst>
              <a:path w="961453" h="244831">
                <a:moveTo>
                  <a:pt x="841096" y="30861"/>
                </a:moveTo>
                <a:cubicBezTo>
                  <a:pt x="824179" y="30861"/>
                  <a:pt x="809263" y="34748"/>
                  <a:pt x="796347" y="42520"/>
                </a:cubicBezTo>
                <a:cubicBezTo>
                  <a:pt x="783431" y="50292"/>
                  <a:pt x="773259" y="61037"/>
                  <a:pt x="765829" y="74753"/>
                </a:cubicBezTo>
                <a:cubicBezTo>
                  <a:pt x="758399" y="88469"/>
                  <a:pt x="754685" y="104242"/>
                  <a:pt x="754685" y="122073"/>
                </a:cubicBezTo>
                <a:cubicBezTo>
                  <a:pt x="754685" y="135332"/>
                  <a:pt x="756799" y="147619"/>
                  <a:pt x="761028" y="158935"/>
                </a:cubicBezTo>
                <a:cubicBezTo>
                  <a:pt x="765257" y="170250"/>
                  <a:pt x="771201" y="179966"/>
                  <a:pt x="778859" y="188081"/>
                </a:cubicBezTo>
                <a:cubicBezTo>
                  <a:pt x="786517" y="196196"/>
                  <a:pt x="795661" y="202540"/>
                  <a:pt x="806291" y="207112"/>
                </a:cubicBezTo>
                <a:cubicBezTo>
                  <a:pt x="816921" y="211684"/>
                  <a:pt x="828523" y="213970"/>
                  <a:pt x="841096" y="213970"/>
                </a:cubicBezTo>
                <a:cubicBezTo>
                  <a:pt x="858241" y="213970"/>
                  <a:pt x="873271" y="210027"/>
                  <a:pt x="886187" y="202140"/>
                </a:cubicBezTo>
                <a:cubicBezTo>
                  <a:pt x="899103" y="194253"/>
                  <a:pt x="909333" y="183395"/>
                  <a:pt x="916876" y="169565"/>
                </a:cubicBezTo>
                <a:cubicBezTo>
                  <a:pt x="924420" y="155734"/>
                  <a:pt x="928192" y="139904"/>
                  <a:pt x="928192" y="122073"/>
                </a:cubicBezTo>
                <a:cubicBezTo>
                  <a:pt x="928192" y="108814"/>
                  <a:pt x="926020" y="96641"/>
                  <a:pt x="921677" y="85554"/>
                </a:cubicBezTo>
                <a:cubicBezTo>
                  <a:pt x="917334" y="74467"/>
                  <a:pt x="911276" y="64809"/>
                  <a:pt x="903503" y="56579"/>
                </a:cubicBezTo>
                <a:cubicBezTo>
                  <a:pt x="895731" y="48349"/>
                  <a:pt x="886587" y="42006"/>
                  <a:pt x="876071" y="37548"/>
                </a:cubicBezTo>
                <a:cubicBezTo>
                  <a:pt x="865556" y="33090"/>
                  <a:pt x="853897" y="30861"/>
                  <a:pt x="841096" y="30861"/>
                </a:cubicBezTo>
                <a:close/>
                <a:moveTo>
                  <a:pt x="298171" y="30861"/>
                </a:moveTo>
                <a:cubicBezTo>
                  <a:pt x="281254" y="30861"/>
                  <a:pt x="266338" y="34748"/>
                  <a:pt x="253422" y="42520"/>
                </a:cubicBezTo>
                <a:cubicBezTo>
                  <a:pt x="240506" y="50292"/>
                  <a:pt x="230334" y="61037"/>
                  <a:pt x="222904" y="74753"/>
                </a:cubicBezTo>
                <a:cubicBezTo>
                  <a:pt x="215474" y="88469"/>
                  <a:pt x="211760" y="104242"/>
                  <a:pt x="211760" y="122073"/>
                </a:cubicBezTo>
                <a:cubicBezTo>
                  <a:pt x="211760" y="135332"/>
                  <a:pt x="213874" y="147619"/>
                  <a:pt x="218103" y="158935"/>
                </a:cubicBezTo>
                <a:cubicBezTo>
                  <a:pt x="222333" y="170250"/>
                  <a:pt x="228276" y="179966"/>
                  <a:pt x="235934" y="188081"/>
                </a:cubicBezTo>
                <a:cubicBezTo>
                  <a:pt x="243592" y="196196"/>
                  <a:pt x="252736" y="202540"/>
                  <a:pt x="263366" y="207112"/>
                </a:cubicBezTo>
                <a:cubicBezTo>
                  <a:pt x="273996" y="211684"/>
                  <a:pt x="285598" y="213970"/>
                  <a:pt x="298171" y="213970"/>
                </a:cubicBezTo>
                <a:cubicBezTo>
                  <a:pt x="315316" y="213970"/>
                  <a:pt x="330346" y="210027"/>
                  <a:pt x="343262" y="202140"/>
                </a:cubicBezTo>
                <a:cubicBezTo>
                  <a:pt x="356178" y="194253"/>
                  <a:pt x="366408" y="183395"/>
                  <a:pt x="373951" y="169565"/>
                </a:cubicBezTo>
                <a:cubicBezTo>
                  <a:pt x="381495" y="155734"/>
                  <a:pt x="385267" y="139904"/>
                  <a:pt x="385267" y="122073"/>
                </a:cubicBezTo>
                <a:cubicBezTo>
                  <a:pt x="385267" y="108814"/>
                  <a:pt x="383095" y="96641"/>
                  <a:pt x="378752" y="85554"/>
                </a:cubicBezTo>
                <a:cubicBezTo>
                  <a:pt x="374409" y="74467"/>
                  <a:pt x="368351" y="64809"/>
                  <a:pt x="360578" y="56579"/>
                </a:cubicBezTo>
                <a:cubicBezTo>
                  <a:pt x="352806" y="48349"/>
                  <a:pt x="343662" y="42006"/>
                  <a:pt x="333146" y="37548"/>
                </a:cubicBezTo>
                <a:cubicBezTo>
                  <a:pt x="322631" y="33090"/>
                  <a:pt x="310972" y="30861"/>
                  <a:pt x="298171" y="30861"/>
                </a:cubicBezTo>
                <a:close/>
                <a:moveTo>
                  <a:pt x="0" y="3429"/>
                </a:moveTo>
                <a:lnTo>
                  <a:pt x="32233" y="3429"/>
                </a:lnTo>
                <a:lnTo>
                  <a:pt x="32233" y="211913"/>
                </a:lnTo>
                <a:lnTo>
                  <a:pt x="149504" y="211913"/>
                </a:lnTo>
                <a:lnTo>
                  <a:pt x="149504" y="241402"/>
                </a:lnTo>
                <a:lnTo>
                  <a:pt x="32233" y="241402"/>
                </a:lnTo>
                <a:lnTo>
                  <a:pt x="21946" y="241402"/>
                </a:lnTo>
                <a:lnTo>
                  <a:pt x="0" y="241402"/>
                </a:lnTo>
                <a:close/>
                <a:moveTo>
                  <a:pt x="841096" y="0"/>
                </a:moveTo>
                <a:cubicBezTo>
                  <a:pt x="858012" y="0"/>
                  <a:pt x="873728" y="3087"/>
                  <a:pt x="888244" y="9259"/>
                </a:cubicBezTo>
                <a:cubicBezTo>
                  <a:pt x="902760" y="15431"/>
                  <a:pt x="915505" y="24118"/>
                  <a:pt x="926478" y="35319"/>
                </a:cubicBezTo>
                <a:cubicBezTo>
                  <a:pt x="937450" y="46521"/>
                  <a:pt x="946023" y="59551"/>
                  <a:pt x="952195" y="74410"/>
                </a:cubicBezTo>
                <a:cubicBezTo>
                  <a:pt x="958367" y="89269"/>
                  <a:pt x="961453" y="105271"/>
                  <a:pt x="961453" y="122416"/>
                </a:cubicBezTo>
                <a:cubicBezTo>
                  <a:pt x="961453" y="139332"/>
                  <a:pt x="958367" y="155220"/>
                  <a:pt x="952195" y="170079"/>
                </a:cubicBezTo>
                <a:cubicBezTo>
                  <a:pt x="946023" y="184938"/>
                  <a:pt x="937508" y="197968"/>
                  <a:pt x="926649" y="209169"/>
                </a:cubicBezTo>
                <a:cubicBezTo>
                  <a:pt x="915791" y="220371"/>
                  <a:pt x="903103" y="229115"/>
                  <a:pt x="888587" y="235401"/>
                </a:cubicBezTo>
                <a:cubicBezTo>
                  <a:pt x="874071" y="241688"/>
                  <a:pt x="858469" y="244831"/>
                  <a:pt x="841781" y="244831"/>
                </a:cubicBezTo>
                <a:cubicBezTo>
                  <a:pt x="824865" y="244831"/>
                  <a:pt x="809092" y="241688"/>
                  <a:pt x="794461" y="235401"/>
                </a:cubicBezTo>
                <a:cubicBezTo>
                  <a:pt x="779831" y="229115"/>
                  <a:pt x="767029" y="220314"/>
                  <a:pt x="756056" y="208998"/>
                </a:cubicBezTo>
                <a:cubicBezTo>
                  <a:pt x="745084" y="197682"/>
                  <a:pt x="736568" y="184595"/>
                  <a:pt x="730510" y="169736"/>
                </a:cubicBezTo>
                <a:cubicBezTo>
                  <a:pt x="724452" y="154877"/>
                  <a:pt x="721423" y="138989"/>
                  <a:pt x="721423" y="122073"/>
                </a:cubicBezTo>
                <a:cubicBezTo>
                  <a:pt x="721423" y="104928"/>
                  <a:pt x="724452" y="88983"/>
                  <a:pt x="730510" y="74238"/>
                </a:cubicBezTo>
                <a:cubicBezTo>
                  <a:pt x="736568" y="59494"/>
                  <a:pt x="745026" y="46521"/>
                  <a:pt x="755885" y="35319"/>
                </a:cubicBezTo>
                <a:cubicBezTo>
                  <a:pt x="766743" y="24118"/>
                  <a:pt x="779431" y="15431"/>
                  <a:pt x="793947" y="9259"/>
                </a:cubicBezTo>
                <a:cubicBezTo>
                  <a:pt x="808463" y="3087"/>
                  <a:pt x="824179" y="0"/>
                  <a:pt x="841096" y="0"/>
                </a:cubicBezTo>
                <a:close/>
                <a:moveTo>
                  <a:pt x="576453" y="0"/>
                </a:moveTo>
                <a:cubicBezTo>
                  <a:pt x="595427" y="0"/>
                  <a:pt x="612915" y="3658"/>
                  <a:pt x="628917" y="10973"/>
                </a:cubicBezTo>
                <a:cubicBezTo>
                  <a:pt x="644919" y="18288"/>
                  <a:pt x="658292" y="28804"/>
                  <a:pt x="669036" y="42520"/>
                </a:cubicBezTo>
                <a:lnTo>
                  <a:pt x="646747" y="64809"/>
                </a:lnTo>
                <a:cubicBezTo>
                  <a:pt x="639204" y="53836"/>
                  <a:pt x="629260" y="45435"/>
                  <a:pt x="616915" y="39605"/>
                </a:cubicBezTo>
                <a:cubicBezTo>
                  <a:pt x="604571" y="33776"/>
                  <a:pt x="591083" y="30861"/>
                  <a:pt x="576453" y="30861"/>
                </a:cubicBezTo>
                <a:cubicBezTo>
                  <a:pt x="559079" y="30861"/>
                  <a:pt x="543706" y="34748"/>
                  <a:pt x="530333" y="42520"/>
                </a:cubicBezTo>
                <a:cubicBezTo>
                  <a:pt x="516960" y="50292"/>
                  <a:pt x="506559" y="61037"/>
                  <a:pt x="499129" y="74753"/>
                </a:cubicBezTo>
                <a:cubicBezTo>
                  <a:pt x="491700" y="88469"/>
                  <a:pt x="487985" y="104242"/>
                  <a:pt x="487985" y="122073"/>
                </a:cubicBezTo>
                <a:cubicBezTo>
                  <a:pt x="487985" y="140132"/>
                  <a:pt x="491757" y="156020"/>
                  <a:pt x="499300" y="169736"/>
                </a:cubicBezTo>
                <a:cubicBezTo>
                  <a:pt x="506844" y="183452"/>
                  <a:pt x="517017" y="194196"/>
                  <a:pt x="529819" y="201969"/>
                </a:cubicBezTo>
                <a:cubicBezTo>
                  <a:pt x="542620" y="209741"/>
                  <a:pt x="557251" y="213627"/>
                  <a:pt x="573710" y="213627"/>
                </a:cubicBezTo>
                <a:cubicBezTo>
                  <a:pt x="590398" y="213627"/>
                  <a:pt x="604857" y="210427"/>
                  <a:pt x="617087" y="204026"/>
                </a:cubicBezTo>
                <a:cubicBezTo>
                  <a:pt x="629317" y="197625"/>
                  <a:pt x="638746" y="188195"/>
                  <a:pt x="645376" y="175737"/>
                </a:cubicBezTo>
                <a:cubicBezTo>
                  <a:pt x="648691" y="169507"/>
                  <a:pt x="651177" y="162578"/>
                  <a:pt x="652834" y="154948"/>
                </a:cubicBezTo>
                <a:lnTo>
                  <a:pt x="653921" y="144018"/>
                </a:lnTo>
                <a:lnTo>
                  <a:pt x="571995" y="144018"/>
                </a:lnTo>
                <a:lnTo>
                  <a:pt x="571995" y="114529"/>
                </a:lnTo>
                <a:lnTo>
                  <a:pt x="688581" y="114529"/>
                </a:lnTo>
                <a:lnTo>
                  <a:pt x="688581" y="119330"/>
                </a:lnTo>
                <a:cubicBezTo>
                  <a:pt x="688581" y="146990"/>
                  <a:pt x="683723" y="170136"/>
                  <a:pt x="674008" y="188767"/>
                </a:cubicBezTo>
                <a:cubicBezTo>
                  <a:pt x="664292" y="207398"/>
                  <a:pt x="650805" y="221400"/>
                  <a:pt x="633546" y="230772"/>
                </a:cubicBezTo>
                <a:cubicBezTo>
                  <a:pt x="616286" y="240145"/>
                  <a:pt x="596570" y="244831"/>
                  <a:pt x="574396" y="244831"/>
                </a:cubicBezTo>
                <a:cubicBezTo>
                  <a:pt x="557708" y="244831"/>
                  <a:pt x="542106" y="241688"/>
                  <a:pt x="527590" y="235401"/>
                </a:cubicBezTo>
                <a:cubicBezTo>
                  <a:pt x="513074" y="229115"/>
                  <a:pt x="500386" y="220371"/>
                  <a:pt x="489528" y="209169"/>
                </a:cubicBezTo>
                <a:cubicBezTo>
                  <a:pt x="478669" y="197968"/>
                  <a:pt x="470154" y="184938"/>
                  <a:pt x="463982" y="170079"/>
                </a:cubicBezTo>
                <a:cubicBezTo>
                  <a:pt x="457810" y="155220"/>
                  <a:pt x="454723" y="139218"/>
                  <a:pt x="454723" y="122073"/>
                </a:cubicBezTo>
                <a:cubicBezTo>
                  <a:pt x="454723" y="104928"/>
                  <a:pt x="457810" y="88983"/>
                  <a:pt x="463982" y="74238"/>
                </a:cubicBezTo>
                <a:cubicBezTo>
                  <a:pt x="470154" y="59494"/>
                  <a:pt x="478726" y="46521"/>
                  <a:pt x="489699" y="35319"/>
                </a:cubicBezTo>
                <a:cubicBezTo>
                  <a:pt x="500672" y="24118"/>
                  <a:pt x="513531" y="15431"/>
                  <a:pt x="528276" y="9259"/>
                </a:cubicBezTo>
                <a:cubicBezTo>
                  <a:pt x="543020" y="3087"/>
                  <a:pt x="559079" y="0"/>
                  <a:pt x="576453" y="0"/>
                </a:cubicBezTo>
                <a:close/>
                <a:moveTo>
                  <a:pt x="298171" y="0"/>
                </a:moveTo>
                <a:cubicBezTo>
                  <a:pt x="315087" y="0"/>
                  <a:pt x="330803" y="3087"/>
                  <a:pt x="345319" y="9259"/>
                </a:cubicBezTo>
                <a:cubicBezTo>
                  <a:pt x="359835" y="15431"/>
                  <a:pt x="372580" y="24118"/>
                  <a:pt x="383553" y="35319"/>
                </a:cubicBezTo>
                <a:cubicBezTo>
                  <a:pt x="394525" y="46521"/>
                  <a:pt x="403098" y="59551"/>
                  <a:pt x="409270" y="74410"/>
                </a:cubicBezTo>
                <a:cubicBezTo>
                  <a:pt x="415442" y="89269"/>
                  <a:pt x="418528" y="105271"/>
                  <a:pt x="418528" y="122416"/>
                </a:cubicBezTo>
                <a:cubicBezTo>
                  <a:pt x="418528" y="139332"/>
                  <a:pt x="415442" y="155220"/>
                  <a:pt x="409270" y="170079"/>
                </a:cubicBezTo>
                <a:cubicBezTo>
                  <a:pt x="403098" y="184938"/>
                  <a:pt x="394583" y="197968"/>
                  <a:pt x="383724" y="209169"/>
                </a:cubicBezTo>
                <a:cubicBezTo>
                  <a:pt x="372866" y="220371"/>
                  <a:pt x="360178" y="229115"/>
                  <a:pt x="345662" y="235401"/>
                </a:cubicBezTo>
                <a:cubicBezTo>
                  <a:pt x="331146" y="241688"/>
                  <a:pt x="315544" y="244831"/>
                  <a:pt x="298856" y="244831"/>
                </a:cubicBezTo>
                <a:cubicBezTo>
                  <a:pt x="281940" y="244831"/>
                  <a:pt x="266167" y="241688"/>
                  <a:pt x="251536" y="235401"/>
                </a:cubicBezTo>
                <a:cubicBezTo>
                  <a:pt x="236906" y="229115"/>
                  <a:pt x="224104" y="220314"/>
                  <a:pt x="213131" y="208998"/>
                </a:cubicBezTo>
                <a:cubicBezTo>
                  <a:pt x="202159" y="197682"/>
                  <a:pt x="193643" y="184595"/>
                  <a:pt x="187585" y="169736"/>
                </a:cubicBezTo>
                <a:cubicBezTo>
                  <a:pt x="181527" y="154877"/>
                  <a:pt x="178498" y="138989"/>
                  <a:pt x="178498" y="122073"/>
                </a:cubicBezTo>
                <a:cubicBezTo>
                  <a:pt x="178498" y="104928"/>
                  <a:pt x="181527" y="88983"/>
                  <a:pt x="187585" y="74238"/>
                </a:cubicBezTo>
                <a:cubicBezTo>
                  <a:pt x="193643" y="59494"/>
                  <a:pt x="202101" y="46521"/>
                  <a:pt x="212960" y="35319"/>
                </a:cubicBezTo>
                <a:cubicBezTo>
                  <a:pt x="223818" y="24118"/>
                  <a:pt x="236506" y="15431"/>
                  <a:pt x="251022" y="9259"/>
                </a:cubicBezTo>
                <a:cubicBezTo>
                  <a:pt x="265538" y="3087"/>
                  <a:pt x="281254" y="0"/>
                  <a:pt x="2981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ED093-29B0-1AED-4AD7-35698B663CC6}"/>
              </a:ext>
            </a:extLst>
          </p:cNvPr>
          <p:cNvSpPr txBox="1"/>
          <p:nvPr userDrawn="1"/>
        </p:nvSpPr>
        <p:spPr>
          <a:xfrm>
            <a:off x="15377011" y="728361"/>
            <a:ext cx="223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>
                <a:solidFill>
                  <a:schemeClr val="bg1">
                    <a:lumMod val="65000"/>
                  </a:schemeClr>
                </a:solidFill>
                <a:latin typeface="+mn-lt"/>
              </a:rPr>
              <a:t>BUSINESS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A54AE-AE1F-48C9-E7AC-EF4C83537164}"/>
              </a:ext>
            </a:extLst>
          </p:cNvPr>
          <p:cNvSpPr/>
          <p:nvPr userDrawn="1"/>
        </p:nvSpPr>
        <p:spPr>
          <a:xfrm>
            <a:off x="0" y="10012680"/>
            <a:ext cx="18288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4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2BA8F48-3B35-E6B7-F47B-58F1EEA6A0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5676900"/>
            <a:ext cx="18288000" cy="4610100"/>
          </a:xfrm>
          <a:custGeom>
            <a:avLst/>
            <a:gdLst>
              <a:gd name="connsiteX0" fmla="*/ 0 w 18288000"/>
              <a:gd name="connsiteY0" fmla="*/ 0 h 4610100"/>
              <a:gd name="connsiteX1" fmla="*/ 18288000 w 18288000"/>
              <a:gd name="connsiteY1" fmla="*/ 0 h 4610100"/>
              <a:gd name="connsiteX2" fmla="*/ 18288000 w 18288000"/>
              <a:gd name="connsiteY2" fmla="*/ 4610100 h 4610100"/>
              <a:gd name="connsiteX3" fmla="*/ 0 w 18288000"/>
              <a:gd name="connsiteY3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0" h="4610100">
                <a:moveTo>
                  <a:pt x="0" y="0"/>
                </a:moveTo>
                <a:lnTo>
                  <a:pt x="18288000" y="0"/>
                </a:lnTo>
                <a:lnTo>
                  <a:pt x="18288000" y="4610100"/>
                </a:lnTo>
                <a:lnTo>
                  <a:pt x="0" y="46101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B0D183-FFC0-42C4-9109-3C4CD88750EE}"/>
              </a:ext>
            </a:extLst>
          </p:cNvPr>
          <p:cNvSpPr/>
          <p:nvPr userDrawn="1"/>
        </p:nvSpPr>
        <p:spPr>
          <a:xfrm>
            <a:off x="827088" y="794476"/>
            <a:ext cx="708152" cy="180327"/>
          </a:xfrm>
          <a:custGeom>
            <a:avLst/>
            <a:gdLst/>
            <a:ahLst/>
            <a:cxnLst/>
            <a:rect l="l" t="t" r="r" b="b"/>
            <a:pathLst>
              <a:path w="961453" h="244831">
                <a:moveTo>
                  <a:pt x="841096" y="30861"/>
                </a:moveTo>
                <a:cubicBezTo>
                  <a:pt x="824179" y="30861"/>
                  <a:pt x="809263" y="34748"/>
                  <a:pt x="796347" y="42520"/>
                </a:cubicBezTo>
                <a:cubicBezTo>
                  <a:pt x="783431" y="50292"/>
                  <a:pt x="773259" y="61037"/>
                  <a:pt x="765829" y="74753"/>
                </a:cubicBezTo>
                <a:cubicBezTo>
                  <a:pt x="758399" y="88469"/>
                  <a:pt x="754685" y="104242"/>
                  <a:pt x="754685" y="122073"/>
                </a:cubicBezTo>
                <a:cubicBezTo>
                  <a:pt x="754685" y="135332"/>
                  <a:pt x="756799" y="147619"/>
                  <a:pt x="761028" y="158935"/>
                </a:cubicBezTo>
                <a:cubicBezTo>
                  <a:pt x="765257" y="170250"/>
                  <a:pt x="771201" y="179966"/>
                  <a:pt x="778859" y="188081"/>
                </a:cubicBezTo>
                <a:cubicBezTo>
                  <a:pt x="786517" y="196196"/>
                  <a:pt x="795661" y="202540"/>
                  <a:pt x="806291" y="207112"/>
                </a:cubicBezTo>
                <a:cubicBezTo>
                  <a:pt x="816921" y="211684"/>
                  <a:pt x="828523" y="213970"/>
                  <a:pt x="841096" y="213970"/>
                </a:cubicBezTo>
                <a:cubicBezTo>
                  <a:pt x="858241" y="213970"/>
                  <a:pt x="873271" y="210027"/>
                  <a:pt x="886187" y="202140"/>
                </a:cubicBezTo>
                <a:cubicBezTo>
                  <a:pt x="899103" y="194253"/>
                  <a:pt x="909333" y="183395"/>
                  <a:pt x="916876" y="169565"/>
                </a:cubicBezTo>
                <a:cubicBezTo>
                  <a:pt x="924420" y="155734"/>
                  <a:pt x="928192" y="139904"/>
                  <a:pt x="928192" y="122073"/>
                </a:cubicBezTo>
                <a:cubicBezTo>
                  <a:pt x="928192" y="108814"/>
                  <a:pt x="926020" y="96641"/>
                  <a:pt x="921677" y="85554"/>
                </a:cubicBezTo>
                <a:cubicBezTo>
                  <a:pt x="917334" y="74467"/>
                  <a:pt x="911276" y="64809"/>
                  <a:pt x="903503" y="56579"/>
                </a:cubicBezTo>
                <a:cubicBezTo>
                  <a:pt x="895731" y="48349"/>
                  <a:pt x="886587" y="42006"/>
                  <a:pt x="876071" y="37548"/>
                </a:cubicBezTo>
                <a:cubicBezTo>
                  <a:pt x="865556" y="33090"/>
                  <a:pt x="853897" y="30861"/>
                  <a:pt x="841096" y="30861"/>
                </a:cubicBezTo>
                <a:close/>
                <a:moveTo>
                  <a:pt x="298171" y="30861"/>
                </a:moveTo>
                <a:cubicBezTo>
                  <a:pt x="281254" y="30861"/>
                  <a:pt x="266338" y="34748"/>
                  <a:pt x="253422" y="42520"/>
                </a:cubicBezTo>
                <a:cubicBezTo>
                  <a:pt x="240506" y="50292"/>
                  <a:pt x="230334" y="61037"/>
                  <a:pt x="222904" y="74753"/>
                </a:cubicBezTo>
                <a:cubicBezTo>
                  <a:pt x="215474" y="88469"/>
                  <a:pt x="211760" y="104242"/>
                  <a:pt x="211760" y="122073"/>
                </a:cubicBezTo>
                <a:cubicBezTo>
                  <a:pt x="211760" y="135332"/>
                  <a:pt x="213874" y="147619"/>
                  <a:pt x="218103" y="158935"/>
                </a:cubicBezTo>
                <a:cubicBezTo>
                  <a:pt x="222333" y="170250"/>
                  <a:pt x="228276" y="179966"/>
                  <a:pt x="235934" y="188081"/>
                </a:cubicBezTo>
                <a:cubicBezTo>
                  <a:pt x="243592" y="196196"/>
                  <a:pt x="252736" y="202540"/>
                  <a:pt x="263366" y="207112"/>
                </a:cubicBezTo>
                <a:cubicBezTo>
                  <a:pt x="273996" y="211684"/>
                  <a:pt x="285598" y="213970"/>
                  <a:pt x="298171" y="213970"/>
                </a:cubicBezTo>
                <a:cubicBezTo>
                  <a:pt x="315316" y="213970"/>
                  <a:pt x="330346" y="210027"/>
                  <a:pt x="343262" y="202140"/>
                </a:cubicBezTo>
                <a:cubicBezTo>
                  <a:pt x="356178" y="194253"/>
                  <a:pt x="366408" y="183395"/>
                  <a:pt x="373951" y="169565"/>
                </a:cubicBezTo>
                <a:cubicBezTo>
                  <a:pt x="381495" y="155734"/>
                  <a:pt x="385267" y="139904"/>
                  <a:pt x="385267" y="122073"/>
                </a:cubicBezTo>
                <a:cubicBezTo>
                  <a:pt x="385267" y="108814"/>
                  <a:pt x="383095" y="96641"/>
                  <a:pt x="378752" y="85554"/>
                </a:cubicBezTo>
                <a:cubicBezTo>
                  <a:pt x="374409" y="74467"/>
                  <a:pt x="368351" y="64809"/>
                  <a:pt x="360578" y="56579"/>
                </a:cubicBezTo>
                <a:cubicBezTo>
                  <a:pt x="352806" y="48349"/>
                  <a:pt x="343662" y="42006"/>
                  <a:pt x="333146" y="37548"/>
                </a:cubicBezTo>
                <a:cubicBezTo>
                  <a:pt x="322631" y="33090"/>
                  <a:pt x="310972" y="30861"/>
                  <a:pt x="298171" y="30861"/>
                </a:cubicBezTo>
                <a:close/>
                <a:moveTo>
                  <a:pt x="0" y="3429"/>
                </a:moveTo>
                <a:lnTo>
                  <a:pt x="32233" y="3429"/>
                </a:lnTo>
                <a:lnTo>
                  <a:pt x="32233" y="211913"/>
                </a:lnTo>
                <a:lnTo>
                  <a:pt x="149504" y="211913"/>
                </a:lnTo>
                <a:lnTo>
                  <a:pt x="149504" y="241402"/>
                </a:lnTo>
                <a:lnTo>
                  <a:pt x="32233" y="241402"/>
                </a:lnTo>
                <a:lnTo>
                  <a:pt x="21946" y="241402"/>
                </a:lnTo>
                <a:lnTo>
                  <a:pt x="0" y="241402"/>
                </a:lnTo>
                <a:close/>
                <a:moveTo>
                  <a:pt x="841096" y="0"/>
                </a:moveTo>
                <a:cubicBezTo>
                  <a:pt x="858012" y="0"/>
                  <a:pt x="873728" y="3087"/>
                  <a:pt x="888244" y="9259"/>
                </a:cubicBezTo>
                <a:cubicBezTo>
                  <a:pt x="902760" y="15431"/>
                  <a:pt x="915505" y="24118"/>
                  <a:pt x="926478" y="35319"/>
                </a:cubicBezTo>
                <a:cubicBezTo>
                  <a:pt x="937450" y="46521"/>
                  <a:pt x="946023" y="59551"/>
                  <a:pt x="952195" y="74410"/>
                </a:cubicBezTo>
                <a:cubicBezTo>
                  <a:pt x="958367" y="89269"/>
                  <a:pt x="961453" y="105271"/>
                  <a:pt x="961453" y="122416"/>
                </a:cubicBezTo>
                <a:cubicBezTo>
                  <a:pt x="961453" y="139332"/>
                  <a:pt x="958367" y="155220"/>
                  <a:pt x="952195" y="170079"/>
                </a:cubicBezTo>
                <a:cubicBezTo>
                  <a:pt x="946023" y="184938"/>
                  <a:pt x="937508" y="197968"/>
                  <a:pt x="926649" y="209169"/>
                </a:cubicBezTo>
                <a:cubicBezTo>
                  <a:pt x="915791" y="220371"/>
                  <a:pt x="903103" y="229115"/>
                  <a:pt x="888587" y="235401"/>
                </a:cubicBezTo>
                <a:cubicBezTo>
                  <a:pt x="874071" y="241688"/>
                  <a:pt x="858469" y="244831"/>
                  <a:pt x="841781" y="244831"/>
                </a:cubicBezTo>
                <a:cubicBezTo>
                  <a:pt x="824865" y="244831"/>
                  <a:pt x="809092" y="241688"/>
                  <a:pt x="794461" y="235401"/>
                </a:cubicBezTo>
                <a:cubicBezTo>
                  <a:pt x="779831" y="229115"/>
                  <a:pt x="767029" y="220314"/>
                  <a:pt x="756056" y="208998"/>
                </a:cubicBezTo>
                <a:cubicBezTo>
                  <a:pt x="745084" y="197682"/>
                  <a:pt x="736568" y="184595"/>
                  <a:pt x="730510" y="169736"/>
                </a:cubicBezTo>
                <a:cubicBezTo>
                  <a:pt x="724452" y="154877"/>
                  <a:pt x="721423" y="138989"/>
                  <a:pt x="721423" y="122073"/>
                </a:cubicBezTo>
                <a:cubicBezTo>
                  <a:pt x="721423" y="104928"/>
                  <a:pt x="724452" y="88983"/>
                  <a:pt x="730510" y="74238"/>
                </a:cubicBezTo>
                <a:cubicBezTo>
                  <a:pt x="736568" y="59494"/>
                  <a:pt x="745026" y="46521"/>
                  <a:pt x="755885" y="35319"/>
                </a:cubicBezTo>
                <a:cubicBezTo>
                  <a:pt x="766743" y="24118"/>
                  <a:pt x="779431" y="15431"/>
                  <a:pt x="793947" y="9259"/>
                </a:cubicBezTo>
                <a:cubicBezTo>
                  <a:pt x="808463" y="3087"/>
                  <a:pt x="824179" y="0"/>
                  <a:pt x="841096" y="0"/>
                </a:cubicBezTo>
                <a:close/>
                <a:moveTo>
                  <a:pt x="576453" y="0"/>
                </a:moveTo>
                <a:cubicBezTo>
                  <a:pt x="595427" y="0"/>
                  <a:pt x="612915" y="3658"/>
                  <a:pt x="628917" y="10973"/>
                </a:cubicBezTo>
                <a:cubicBezTo>
                  <a:pt x="644919" y="18288"/>
                  <a:pt x="658292" y="28804"/>
                  <a:pt x="669036" y="42520"/>
                </a:cubicBezTo>
                <a:lnTo>
                  <a:pt x="646747" y="64809"/>
                </a:lnTo>
                <a:cubicBezTo>
                  <a:pt x="639204" y="53836"/>
                  <a:pt x="629260" y="45435"/>
                  <a:pt x="616915" y="39605"/>
                </a:cubicBezTo>
                <a:cubicBezTo>
                  <a:pt x="604571" y="33776"/>
                  <a:pt x="591083" y="30861"/>
                  <a:pt x="576453" y="30861"/>
                </a:cubicBezTo>
                <a:cubicBezTo>
                  <a:pt x="559079" y="30861"/>
                  <a:pt x="543706" y="34748"/>
                  <a:pt x="530333" y="42520"/>
                </a:cubicBezTo>
                <a:cubicBezTo>
                  <a:pt x="516960" y="50292"/>
                  <a:pt x="506559" y="61037"/>
                  <a:pt x="499129" y="74753"/>
                </a:cubicBezTo>
                <a:cubicBezTo>
                  <a:pt x="491700" y="88469"/>
                  <a:pt x="487985" y="104242"/>
                  <a:pt x="487985" y="122073"/>
                </a:cubicBezTo>
                <a:cubicBezTo>
                  <a:pt x="487985" y="140132"/>
                  <a:pt x="491757" y="156020"/>
                  <a:pt x="499300" y="169736"/>
                </a:cubicBezTo>
                <a:cubicBezTo>
                  <a:pt x="506844" y="183452"/>
                  <a:pt x="517017" y="194196"/>
                  <a:pt x="529819" y="201969"/>
                </a:cubicBezTo>
                <a:cubicBezTo>
                  <a:pt x="542620" y="209741"/>
                  <a:pt x="557251" y="213627"/>
                  <a:pt x="573710" y="213627"/>
                </a:cubicBezTo>
                <a:cubicBezTo>
                  <a:pt x="590398" y="213627"/>
                  <a:pt x="604857" y="210427"/>
                  <a:pt x="617087" y="204026"/>
                </a:cubicBezTo>
                <a:cubicBezTo>
                  <a:pt x="629317" y="197625"/>
                  <a:pt x="638746" y="188195"/>
                  <a:pt x="645376" y="175737"/>
                </a:cubicBezTo>
                <a:cubicBezTo>
                  <a:pt x="648691" y="169507"/>
                  <a:pt x="651177" y="162578"/>
                  <a:pt x="652834" y="154948"/>
                </a:cubicBezTo>
                <a:lnTo>
                  <a:pt x="653921" y="144018"/>
                </a:lnTo>
                <a:lnTo>
                  <a:pt x="571995" y="144018"/>
                </a:lnTo>
                <a:lnTo>
                  <a:pt x="571995" y="114529"/>
                </a:lnTo>
                <a:lnTo>
                  <a:pt x="688581" y="114529"/>
                </a:lnTo>
                <a:lnTo>
                  <a:pt x="688581" y="119330"/>
                </a:lnTo>
                <a:cubicBezTo>
                  <a:pt x="688581" y="146990"/>
                  <a:pt x="683723" y="170136"/>
                  <a:pt x="674008" y="188767"/>
                </a:cubicBezTo>
                <a:cubicBezTo>
                  <a:pt x="664292" y="207398"/>
                  <a:pt x="650805" y="221400"/>
                  <a:pt x="633546" y="230772"/>
                </a:cubicBezTo>
                <a:cubicBezTo>
                  <a:pt x="616286" y="240145"/>
                  <a:pt x="596570" y="244831"/>
                  <a:pt x="574396" y="244831"/>
                </a:cubicBezTo>
                <a:cubicBezTo>
                  <a:pt x="557708" y="244831"/>
                  <a:pt x="542106" y="241688"/>
                  <a:pt x="527590" y="235401"/>
                </a:cubicBezTo>
                <a:cubicBezTo>
                  <a:pt x="513074" y="229115"/>
                  <a:pt x="500386" y="220371"/>
                  <a:pt x="489528" y="209169"/>
                </a:cubicBezTo>
                <a:cubicBezTo>
                  <a:pt x="478669" y="197968"/>
                  <a:pt x="470154" y="184938"/>
                  <a:pt x="463982" y="170079"/>
                </a:cubicBezTo>
                <a:cubicBezTo>
                  <a:pt x="457810" y="155220"/>
                  <a:pt x="454723" y="139218"/>
                  <a:pt x="454723" y="122073"/>
                </a:cubicBezTo>
                <a:cubicBezTo>
                  <a:pt x="454723" y="104928"/>
                  <a:pt x="457810" y="88983"/>
                  <a:pt x="463982" y="74238"/>
                </a:cubicBezTo>
                <a:cubicBezTo>
                  <a:pt x="470154" y="59494"/>
                  <a:pt x="478726" y="46521"/>
                  <a:pt x="489699" y="35319"/>
                </a:cubicBezTo>
                <a:cubicBezTo>
                  <a:pt x="500672" y="24118"/>
                  <a:pt x="513531" y="15431"/>
                  <a:pt x="528276" y="9259"/>
                </a:cubicBezTo>
                <a:cubicBezTo>
                  <a:pt x="543020" y="3087"/>
                  <a:pt x="559079" y="0"/>
                  <a:pt x="576453" y="0"/>
                </a:cubicBezTo>
                <a:close/>
                <a:moveTo>
                  <a:pt x="298171" y="0"/>
                </a:moveTo>
                <a:cubicBezTo>
                  <a:pt x="315087" y="0"/>
                  <a:pt x="330803" y="3087"/>
                  <a:pt x="345319" y="9259"/>
                </a:cubicBezTo>
                <a:cubicBezTo>
                  <a:pt x="359835" y="15431"/>
                  <a:pt x="372580" y="24118"/>
                  <a:pt x="383553" y="35319"/>
                </a:cubicBezTo>
                <a:cubicBezTo>
                  <a:pt x="394525" y="46521"/>
                  <a:pt x="403098" y="59551"/>
                  <a:pt x="409270" y="74410"/>
                </a:cubicBezTo>
                <a:cubicBezTo>
                  <a:pt x="415442" y="89269"/>
                  <a:pt x="418528" y="105271"/>
                  <a:pt x="418528" y="122416"/>
                </a:cubicBezTo>
                <a:cubicBezTo>
                  <a:pt x="418528" y="139332"/>
                  <a:pt x="415442" y="155220"/>
                  <a:pt x="409270" y="170079"/>
                </a:cubicBezTo>
                <a:cubicBezTo>
                  <a:pt x="403098" y="184938"/>
                  <a:pt x="394583" y="197968"/>
                  <a:pt x="383724" y="209169"/>
                </a:cubicBezTo>
                <a:cubicBezTo>
                  <a:pt x="372866" y="220371"/>
                  <a:pt x="360178" y="229115"/>
                  <a:pt x="345662" y="235401"/>
                </a:cubicBezTo>
                <a:cubicBezTo>
                  <a:pt x="331146" y="241688"/>
                  <a:pt x="315544" y="244831"/>
                  <a:pt x="298856" y="244831"/>
                </a:cubicBezTo>
                <a:cubicBezTo>
                  <a:pt x="281940" y="244831"/>
                  <a:pt x="266167" y="241688"/>
                  <a:pt x="251536" y="235401"/>
                </a:cubicBezTo>
                <a:cubicBezTo>
                  <a:pt x="236906" y="229115"/>
                  <a:pt x="224104" y="220314"/>
                  <a:pt x="213131" y="208998"/>
                </a:cubicBezTo>
                <a:cubicBezTo>
                  <a:pt x="202159" y="197682"/>
                  <a:pt x="193643" y="184595"/>
                  <a:pt x="187585" y="169736"/>
                </a:cubicBezTo>
                <a:cubicBezTo>
                  <a:pt x="181527" y="154877"/>
                  <a:pt x="178498" y="138989"/>
                  <a:pt x="178498" y="122073"/>
                </a:cubicBezTo>
                <a:cubicBezTo>
                  <a:pt x="178498" y="104928"/>
                  <a:pt x="181527" y="88983"/>
                  <a:pt x="187585" y="74238"/>
                </a:cubicBezTo>
                <a:cubicBezTo>
                  <a:pt x="193643" y="59494"/>
                  <a:pt x="202101" y="46521"/>
                  <a:pt x="212960" y="35319"/>
                </a:cubicBezTo>
                <a:cubicBezTo>
                  <a:pt x="223818" y="24118"/>
                  <a:pt x="236506" y="15431"/>
                  <a:pt x="251022" y="9259"/>
                </a:cubicBezTo>
                <a:cubicBezTo>
                  <a:pt x="265538" y="3087"/>
                  <a:pt x="281254" y="0"/>
                  <a:pt x="2981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ED093-29B0-1AED-4AD7-35698B663CC6}"/>
              </a:ext>
            </a:extLst>
          </p:cNvPr>
          <p:cNvSpPr txBox="1"/>
          <p:nvPr userDrawn="1"/>
        </p:nvSpPr>
        <p:spPr>
          <a:xfrm>
            <a:off x="15377011" y="728361"/>
            <a:ext cx="223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>
                <a:solidFill>
                  <a:schemeClr val="bg1">
                    <a:lumMod val="65000"/>
                  </a:schemeClr>
                </a:solidFill>
                <a:latin typeface="+mn-lt"/>
              </a:rPr>
              <a:t>BUSINESS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A54AE-AE1F-48C9-E7AC-EF4C83537164}"/>
              </a:ext>
            </a:extLst>
          </p:cNvPr>
          <p:cNvSpPr/>
          <p:nvPr userDrawn="1"/>
        </p:nvSpPr>
        <p:spPr>
          <a:xfrm>
            <a:off x="0" y="10012680"/>
            <a:ext cx="18288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1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3604BF2-5D5C-11E2-F1E6-A2B7662911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0" y="0"/>
            <a:ext cx="9144000" cy="10287000"/>
          </a:xfrm>
          <a:custGeom>
            <a:avLst/>
            <a:gdLst>
              <a:gd name="connsiteX0" fmla="*/ 0 w 9144000"/>
              <a:gd name="connsiteY0" fmla="*/ 0 h 10287000"/>
              <a:gd name="connsiteX1" fmla="*/ 9144000 w 9144000"/>
              <a:gd name="connsiteY1" fmla="*/ 0 h 10287000"/>
              <a:gd name="connsiteX2" fmla="*/ 9144000 w 9144000"/>
              <a:gd name="connsiteY2" fmla="*/ 10287000 h 10287000"/>
              <a:gd name="connsiteX3" fmla="*/ 0 w 91440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10287000">
                <a:moveTo>
                  <a:pt x="0" y="0"/>
                </a:moveTo>
                <a:lnTo>
                  <a:pt x="9144000" y="0"/>
                </a:lnTo>
                <a:lnTo>
                  <a:pt x="91440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B0D183-FFC0-42C4-9109-3C4CD88750EE}"/>
              </a:ext>
            </a:extLst>
          </p:cNvPr>
          <p:cNvSpPr/>
          <p:nvPr userDrawn="1"/>
        </p:nvSpPr>
        <p:spPr>
          <a:xfrm>
            <a:off x="827088" y="794476"/>
            <a:ext cx="708152" cy="180327"/>
          </a:xfrm>
          <a:custGeom>
            <a:avLst/>
            <a:gdLst/>
            <a:ahLst/>
            <a:cxnLst/>
            <a:rect l="l" t="t" r="r" b="b"/>
            <a:pathLst>
              <a:path w="961453" h="244831">
                <a:moveTo>
                  <a:pt x="841096" y="30861"/>
                </a:moveTo>
                <a:cubicBezTo>
                  <a:pt x="824179" y="30861"/>
                  <a:pt x="809263" y="34748"/>
                  <a:pt x="796347" y="42520"/>
                </a:cubicBezTo>
                <a:cubicBezTo>
                  <a:pt x="783431" y="50292"/>
                  <a:pt x="773259" y="61037"/>
                  <a:pt x="765829" y="74753"/>
                </a:cubicBezTo>
                <a:cubicBezTo>
                  <a:pt x="758399" y="88469"/>
                  <a:pt x="754685" y="104242"/>
                  <a:pt x="754685" y="122073"/>
                </a:cubicBezTo>
                <a:cubicBezTo>
                  <a:pt x="754685" y="135332"/>
                  <a:pt x="756799" y="147619"/>
                  <a:pt x="761028" y="158935"/>
                </a:cubicBezTo>
                <a:cubicBezTo>
                  <a:pt x="765257" y="170250"/>
                  <a:pt x="771201" y="179966"/>
                  <a:pt x="778859" y="188081"/>
                </a:cubicBezTo>
                <a:cubicBezTo>
                  <a:pt x="786517" y="196196"/>
                  <a:pt x="795661" y="202540"/>
                  <a:pt x="806291" y="207112"/>
                </a:cubicBezTo>
                <a:cubicBezTo>
                  <a:pt x="816921" y="211684"/>
                  <a:pt x="828523" y="213970"/>
                  <a:pt x="841096" y="213970"/>
                </a:cubicBezTo>
                <a:cubicBezTo>
                  <a:pt x="858241" y="213970"/>
                  <a:pt x="873271" y="210027"/>
                  <a:pt x="886187" y="202140"/>
                </a:cubicBezTo>
                <a:cubicBezTo>
                  <a:pt x="899103" y="194253"/>
                  <a:pt x="909333" y="183395"/>
                  <a:pt x="916876" y="169565"/>
                </a:cubicBezTo>
                <a:cubicBezTo>
                  <a:pt x="924420" y="155734"/>
                  <a:pt x="928192" y="139904"/>
                  <a:pt x="928192" y="122073"/>
                </a:cubicBezTo>
                <a:cubicBezTo>
                  <a:pt x="928192" y="108814"/>
                  <a:pt x="926020" y="96641"/>
                  <a:pt x="921677" y="85554"/>
                </a:cubicBezTo>
                <a:cubicBezTo>
                  <a:pt x="917334" y="74467"/>
                  <a:pt x="911276" y="64809"/>
                  <a:pt x="903503" y="56579"/>
                </a:cubicBezTo>
                <a:cubicBezTo>
                  <a:pt x="895731" y="48349"/>
                  <a:pt x="886587" y="42006"/>
                  <a:pt x="876071" y="37548"/>
                </a:cubicBezTo>
                <a:cubicBezTo>
                  <a:pt x="865556" y="33090"/>
                  <a:pt x="853897" y="30861"/>
                  <a:pt x="841096" y="30861"/>
                </a:cubicBezTo>
                <a:close/>
                <a:moveTo>
                  <a:pt x="298171" y="30861"/>
                </a:moveTo>
                <a:cubicBezTo>
                  <a:pt x="281254" y="30861"/>
                  <a:pt x="266338" y="34748"/>
                  <a:pt x="253422" y="42520"/>
                </a:cubicBezTo>
                <a:cubicBezTo>
                  <a:pt x="240506" y="50292"/>
                  <a:pt x="230334" y="61037"/>
                  <a:pt x="222904" y="74753"/>
                </a:cubicBezTo>
                <a:cubicBezTo>
                  <a:pt x="215474" y="88469"/>
                  <a:pt x="211760" y="104242"/>
                  <a:pt x="211760" y="122073"/>
                </a:cubicBezTo>
                <a:cubicBezTo>
                  <a:pt x="211760" y="135332"/>
                  <a:pt x="213874" y="147619"/>
                  <a:pt x="218103" y="158935"/>
                </a:cubicBezTo>
                <a:cubicBezTo>
                  <a:pt x="222333" y="170250"/>
                  <a:pt x="228276" y="179966"/>
                  <a:pt x="235934" y="188081"/>
                </a:cubicBezTo>
                <a:cubicBezTo>
                  <a:pt x="243592" y="196196"/>
                  <a:pt x="252736" y="202540"/>
                  <a:pt x="263366" y="207112"/>
                </a:cubicBezTo>
                <a:cubicBezTo>
                  <a:pt x="273996" y="211684"/>
                  <a:pt x="285598" y="213970"/>
                  <a:pt x="298171" y="213970"/>
                </a:cubicBezTo>
                <a:cubicBezTo>
                  <a:pt x="315316" y="213970"/>
                  <a:pt x="330346" y="210027"/>
                  <a:pt x="343262" y="202140"/>
                </a:cubicBezTo>
                <a:cubicBezTo>
                  <a:pt x="356178" y="194253"/>
                  <a:pt x="366408" y="183395"/>
                  <a:pt x="373951" y="169565"/>
                </a:cubicBezTo>
                <a:cubicBezTo>
                  <a:pt x="381495" y="155734"/>
                  <a:pt x="385267" y="139904"/>
                  <a:pt x="385267" y="122073"/>
                </a:cubicBezTo>
                <a:cubicBezTo>
                  <a:pt x="385267" y="108814"/>
                  <a:pt x="383095" y="96641"/>
                  <a:pt x="378752" y="85554"/>
                </a:cubicBezTo>
                <a:cubicBezTo>
                  <a:pt x="374409" y="74467"/>
                  <a:pt x="368351" y="64809"/>
                  <a:pt x="360578" y="56579"/>
                </a:cubicBezTo>
                <a:cubicBezTo>
                  <a:pt x="352806" y="48349"/>
                  <a:pt x="343662" y="42006"/>
                  <a:pt x="333146" y="37548"/>
                </a:cubicBezTo>
                <a:cubicBezTo>
                  <a:pt x="322631" y="33090"/>
                  <a:pt x="310972" y="30861"/>
                  <a:pt x="298171" y="30861"/>
                </a:cubicBezTo>
                <a:close/>
                <a:moveTo>
                  <a:pt x="0" y="3429"/>
                </a:moveTo>
                <a:lnTo>
                  <a:pt x="32233" y="3429"/>
                </a:lnTo>
                <a:lnTo>
                  <a:pt x="32233" y="211913"/>
                </a:lnTo>
                <a:lnTo>
                  <a:pt x="149504" y="211913"/>
                </a:lnTo>
                <a:lnTo>
                  <a:pt x="149504" y="241402"/>
                </a:lnTo>
                <a:lnTo>
                  <a:pt x="32233" y="241402"/>
                </a:lnTo>
                <a:lnTo>
                  <a:pt x="21946" y="241402"/>
                </a:lnTo>
                <a:lnTo>
                  <a:pt x="0" y="241402"/>
                </a:lnTo>
                <a:close/>
                <a:moveTo>
                  <a:pt x="841096" y="0"/>
                </a:moveTo>
                <a:cubicBezTo>
                  <a:pt x="858012" y="0"/>
                  <a:pt x="873728" y="3087"/>
                  <a:pt x="888244" y="9259"/>
                </a:cubicBezTo>
                <a:cubicBezTo>
                  <a:pt x="902760" y="15431"/>
                  <a:pt x="915505" y="24118"/>
                  <a:pt x="926478" y="35319"/>
                </a:cubicBezTo>
                <a:cubicBezTo>
                  <a:pt x="937450" y="46521"/>
                  <a:pt x="946023" y="59551"/>
                  <a:pt x="952195" y="74410"/>
                </a:cubicBezTo>
                <a:cubicBezTo>
                  <a:pt x="958367" y="89269"/>
                  <a:pt x="961453" y="105271"/>
                  <a:pt x="961453" y="122416"/>
                </a:cubicBezTo>
                <a:cubicBezTo>
                  <a:pt x="961453" y="139332"/>
                  <a:pt x="958367" y="155220"/>
                  <a:pt x="952195" y="170079"/>
                </a:cubicBezTo>
                <a:cubicBezTo>
                  <a:pt x="946023" y="184938"/>
                  <a:pt x="937508" y="197968"/>
                  <a:pt x="926649" y="209169"/>
                </a:cubicBezTo>
                <a:cubicBezTo>
                  <a:pt x="915791" y="220371"/>
                  <a:pt x="903103" y="229115"/>
                  <a:pt x="888587" y="235401"/>
                </a:cubicBezTo>
                <a:cubicBezTo>
                  <a:pt x="874071" y="241688"/>
                  <a:pt x="858469" y="244831"/>
                  <a:pt x="841781" y="244831"/>
                </a:cubicBezTo>
                <a:cubicBezTo>
                  <a:pt x="824865" y="244831"/>
                  <a:pt x="809092" y="241688"/>
                  <a:pt x="794461" y="235401"/>
                </a:cubicBezTo>
                <a:cubicBezTo>
                  <a:pt x="779831" y="229115"/>
                  <a:pt x="767029" y="220314"/>
                  <a:pt x="756056" y="208998"/>
                </a:cubicBezTo>
                <a:cubicBezTo>
                  <a:pt x="745084" y="197682"/>
                  <a:pt x="736568" y="184595"/>
                  <a:pt x="730510" y="169736"/>
                </a:cubicBezTo>
                <a:cubicBezTo>
                  <a:pt x="724452" y="154877"/>
                  <a:pt x="721423" y="138989"/>
                  <a:pt x="721423" y="122073"/>
                </a:cubicBezTo>
                <a:cubicBezTo>
                  <a:pt x="721423" y="104928"/>
                  <a:pt x="724452" y="88983"/>
                  <a:pt x="730510" y="74238"/>
                </a:cubicBezTo>
                <a:cubicBezTo>
                  <a:pt x="736568" y="59494"/>
                  <a:pt x="745026" y="46521"/>
                  <a:pt x="755885" y="35319"/>
                </a:cubicBezTo>
                <a:cubicBezTo>
                  <a:pt x="766743" y="24118"/>
                  <a:pt x="779431" y="15431"/>
                  <a:pt x="793947" y="9259"/>
                </a:cubicBezTo>
                <a:cubicBezTo>
                  <a:pt x="808463" y="3087"/>
                  <a:pt x="824179" y="0"/>
                  <a:pt x="841096" y="0"/>
                </a:cubicBezTo>
                <a:close/>
                <a:moveTo>
                  <a:pt x="576453" y="0"/>
                </a:moveTo>
                <a:cubicBezTo>
                  <a:pt x="595427" y="0"/>
                  <a:pt x="612915" y="3658"/>
                  <a:pt x="628917" y="10973"/>
                </a:cubicBezTo>
                <a:cubicBezTo>
                  <a:pt x="644919" y="18288"/>
                  <a:pt x="658292" y="28804"/>
                  <a:pt x="669036" y="42520"/>
                </a:cubicBezTo>
                <a:lnTo>
                  <a:pt x="646747" y="64809"/>
                </a:lnTo>
                <a:cubicBezTo>
                  <a:pt x="639204" y="53836"/>
                  <a:pt x="629260" y="45435"/>
                  <a:pt x="616915" y="39605"/>
                </a:cubicBezTo>
                <a:cubicBezTo>
                  <a:pt x="604571" y="33776"/>
                  <a:pt x="591083" y="30861"/>
                  <a:pt x="576453" y="30861"/>
                </a:cubicBezTo>
                <a:cubicBezTo>
                  <a:pt x="559079" y="30861"/>
                  <a:pt x="543706" y="34748"/>
                  <a:pt x="530333" y="42520"/>
                </a:cubicBezTo>
                <a:cubicBezTo>
                  <a:pt x="516960" y="50292"/>
                  <a:pt x="506559" y="61037"/>
                  <a:pt x="499129" y="74753"/>
                </a:cubicBezTo>
                <a:cubicBezTo>
                  <a:pt x="491700" y="88469"/>
                  <a:pt x="487985" y="104242"/>
                  <a:pt x="487985" y="122073"/>
                </a:cubicBezTo>
                <a:cubicBezTo>
                  <a:pt x="487985" y="140132"/>
                  <a:pt x="491757" y="156020"/>
                  <a:pt x="499300" y="169736"/>
                </a:cubicBezTo>
                <a:cubicBezTo>
                  <a:pt x="506844" y="183452"/>
                  <a:pt x="517017" y="194196"/>
                  <a:pt x="529819" y="201969"/>
                </a:cubicBezTo>
                <a:cubicBezTo>
                  <a:pt x="542620" y="209741"/>
                  <a:pt x="557251" y="213627"/>
                  <a:pt x="573710" y="213627"/>
                </a:cubicBezTo>
                <a:cubicBezTo>
                  <a:pt x="590398" y="213627"/>
                  <a:pt x="604857" y="210427"/>
                  <a:pt x="617087" y="204026"/>
                </a:cubicBezTo>
                <a:cubicBezTo>
                  <a:pt x="629317" y="197625"/>
                  <a:pt x="638746" y="188195"/>
                  <a:pt x="645376" y="175737"/>
                </a:cubicBezTo>
                <a:cubicBezTo>
                  <a:pt x="648691" y="169507"/>
                  <a:pt x="651177" y="162578"/>
                  <a:pt x="652834" y="154948"/>
                </a:cubicBezTo>
                <a:lnTo>
                  <a:pt x="653921" y="144018"/>
                </a:lnTo>
                <a:lnTo>
                  <a:pt x="571995" y="144018"/>
                </a:lnTo>
                <a:lnTo>
                  <a:pt x="571995" y="114529"/>
                </a:lnTo>
                <a:lnTo>
                  <a:pt x="688581" y="114529"/>
                </a:lnTo>
                <a:lnTo>
                  <a:pt x="688581" y="119330"/>
                </a:lnTo>
                <a:cubicBezTo>
                  <a:pt x="688581" y="146990"/>
                  <a:pt x="683723" y="170136"/>
                  <a:pt x="674008" y="188767"/>
                </a:cubicBezTo>
                <a:cubicBezTo>
                  <a:pt x="664292" y="207398"/>
                  <a:pt x="650805" y="221400"/>
                  <a:pt x="633546" y="230772"/>
                </a:cubicBezTo>
                <a:cubicBezTo>
                  <a:pt x="616286" y="240145"/>
                  <a:pt x="596570" y="244831"/>
                  <a:pt x="574396" y="244831"/>
                </a:cubicBezTo>
                <a:cubicBezTo>
                  <a:pt x="557708" y="244831"/>
                  <a:pt x="542106" y="241688"/>
                  <a:pt x="527590" y="235401"/>
                </a:cubicBezTo>
                <a:cubicBezTo>
                  <a:pt x="513074" y="229115"/>
                  <a:pt x="500386" y="220371"/>
                  <a:pt x="489528" y="209169"/>
                </a:cubicBezTo>
                <a:cubicBezTo>
                  <a:pt x="478669" y="197968"/>
                  <a:pt x="470154" y="184938"/>
                  <a:pt x="463982" y="170079"/>
                </a:cubicBezTo>
                <a:cubicBezTo>
                  <a:pt x="457810" y="155220"/>
                  <a:pt x="454723" y="139218"/>
                  <a:pt x="454723" y="122073"/>
                </a:cubicBezTo>
                <a:cubicBezTo>
                  <a:pt x="454723" y="104928"/>
                  <a:pt x="457810" y="88983"/>
                  <a:pt x="463982" y="74238"/>
                </a:cubicBezTo>
                <a:cubicBezTo>
                  <a:pt x="470154" y="59494"/>
                  <a:pt x="478726" y="46521"/>
                  <a:pt x="489699" y="35319"/>
                </a:cubicBezTo>
                <a:cubicBezTo>
                  <a:pt x="500672" y="24118"/>
                  <a:pt x="513531" y="15431"/>
                  <a:pt x="528276" y="9259"/>
                </a:cubicBezTo>
                <a:cubicBezTo>
                  <a:pt x="543020" y="3087"/>
                  <a:pt x="559079" y="0"/>
                  <a:pt x="576453" y="0"/>
                </a:cubicBezTo>
                <a:close/>
                <a:moveTo>
                  <a:pt x="298171" y="0"/>
                </a:moveTo>
                <a:cubicBezTo>
                  <a:pt x="315087" y="0"/>
                  <a:pt x="330803" y="3087"/>
                  <a:pt x="345319" y="9259"/>
                </a:cubicBezTo>
                <a:cubicBezTo>
                  <a:pt x="359835" y="15431"/>
                  <a:pt x="372580" y="24118"/>
                  <a:pt x="383553" y="35319"/>
                </a:cubicBezTo>
                <a:cubicBezTo>
                  <a:pt x="394525" y="46521"/>
                  <a:pt x="403098" y="59551"/>
                  <a:pt x="409270" y="74410"/>
                </a:cubicBezTo>
                <a:cubicBezTo>
                  <a:pt x="415442" y="89269"/>
                  <a:pt x="418528" y="105271"/>
                  <a:pt x="418528" y="122416"/>
                </a:cubicBezTo>
                <a:cubicBezTo>
                  <a:pt x="418528" y="139332"/>
                  <a:pt x="415442" y="155220"/>
                  <a:pt x="409270" y="170079"/>
                </a:cubicBezTo>
                <a:cubicBezTo>
                  <a:pt x="403098" y="184938"/>
                  <a:pt x="394583" y="197968"/>
                  <a:pt x="383724" y="209169"/>
                </a:cubicBezTo>
                <a:cubicBezTo>
                  <a:pt x="372866" y="220371"/>
                  <a:pt x="360178" y="229115"/>
                  <a:pt x="345662" y="235401"/>
                </a:cubicBezTo>
                <a:cubicBezTo>
                  <a:pt x="331146" y="241688"/>
                  <a:pt x="315544" y="244831"/>
                  <a:pt x="298856" y="244831"/>
                </a:cubicBezTo>
                <a:cubicBezTo>
                  <a:pt x="281940" y="244831"/>
                  <a:pt x="266167" y="241688"/>
                  <a:pt x="251536" y="235401"/>
                </a:cubicBezTo>
                <a:cubicBezTo>
                  <a:pt x="236906" y="229115"/>
                  <a:pt x="224104" y="220314"/>
                  <a:pt x="213131" y="208998"/>
                </a:cubicBezTo>
                <a:cubicBezTo>
                  <a:pt x="202159" y="197682"/>
                  <a:pt x="193643" y="184595"/>
                  <a:pt x="187585" y="169736"/>
                </a:cubicBezTo>
                <a:cubicBezTo>
                  <a:pt x="181527" y="154877"/>
                  <a:pt x="178498" y="138989"/>
                  <a:pt x="178498" y="122073"/>
                </a:cubicBezTo>
                <a:cubicBezTo>
                  <a:pt x="178498" y="104928"/>
                  <a:pt x="181527" y="88983"/>
                  <a:pt x="187585" y="74238"/>
                </a:cubicBezTo>
                <a:cubicBezTo>
                  <a:pt x="193643" y="59494"/>
                  <a:pt x="202101" y="46521"/>
                  <a:pt x="212960" y="35319"/>
                </a:cubicBezTo>
                <a:cubicBezTo>
                  <a:pt x="223818" y="24118"/>
                  <a:pt x="236506" y="15431"/>
                  <a:pt x="251022" y="9259"/>
                </a:cubicBezTo>
                <a:cubicBezTo>
                  <a:pt x="265538" y="3087"/>
                  <a:pt x="281254" y="0"/>
                  <a:pt x="2981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ED093-29B0-1AED-4AD7-35698B663CC6}"/>
              </a:ext>
            </a:extLst>
          </p:cNvPr>
          <p:cNvSpPr txBox="1"/>
          <p:nvPr userDrawn="1"/>
        </p:nvSpPr>
        <p:spPr>
          <a:xfrm>
            <a:off x="15377011" y="728361"/>
            <a:ext cx="223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>
                <a:solidFill>
                  <a:schemeClr val="bg1">
                    <a:lumMod val="65000"/>
                  </a:schemeClr>
                </a:solidFill>
                <a:latin typeface="+mn-lt"/>
              </a:rPr>
              <a:t>BUSINESS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A54AE-AE1F-48C9-E7AC-EF4C83537164}"/>
              </a:ext>
            </a:extLst>
          </p:cNvPr>
          <p:cNvSpPr/>
          <p:nvPr userDrawn="1"/>
        </p:nvSpPr>
        <p:spPr>
          <a:xfrm>
            <a:off x="0" y="10012680"/>
            <a:ext cx="18288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5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33D6BC5-EC7D-CA16-06C7-AAB8D4A1B5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7000"/>
          </a:xfrm>
          <a:custGeom>
            <a:avLst/>
            <a:gdLst>
              <a:gd name="connsiteX0" fmla="*/ 0 w 18288000"/>
              <a:gd name="connsiteY0" fmla="*/ 0 h 10287000"/>
              <a:gd name="connsiteX1" fmla="*/ 18288000 w 18288000"/>
              <a:gd name="connsiteY1" fmla="*/ 0 h 10287000"/>
              <a:gd name="connsiteX2" fmla="*/ 18288000 w 18288000"/>
              <a:gd name="connsiteY2" fmla="*/ 10287000 h 10287000"/>
              <a:gd name="connsiteX3" fmla="*/ 0 w 182880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B0D183-FFC0-42C4-9109-3C4CD88750EE}"/>
              </a:ext>
            </a:extLst>
          </p:cNvPr>
          <p:cNvSpPr/>
          <p:nvPr userDrawn="1"/>
        </p:nvSpPr>
        <p:spPr>
          <a:xfrm>
            <a:off x="827088" y="794476"/>
            <a:ext cx="708152" cy="180327"/>
          </a:xfrm>
          <a:custGeom>
            <a:avLst/>
            <a:gdLst/>
            <a:ahLst/>
            <a:cxnLst/>
            <a:rect l="l" t="t" r="r" b="b"/>
            <a:pathLst>
              <a:path w="961453" h="244831">
                <a:moveTo>
                  <a:pt x="841096" y="30861"/>
                </a:moveTo>
                <a:cubicBezTo>
                  <a:pt x="824179" y="30861"/>
                  <a:pt x="809263" y="34748"/>
                  <a:pt x="796347" y="42520"/>
                </a:cubicBezTo>
                <a:cubicBezTo>
                  <a:pt x="783431" y="50292"/>
                  <a:pt x="773259" y="61037"/>
                  <a:pt x="765829" y="74753"/>
                </a:cubicBezTo>
                <a:cubicBezTo>
                  <a:pt x="758399" y="88469"/>
                  <a:pt x="754685" y="104242"/>
                  <a:pt x="754685" y="122073"/>
                </a:cubicBezTo>
                <a:cubicBezTo>
                  <a:pt x="754685" y="135332"/>
                  <a:pt x="756799" y="147619"/>
                  <a:pt x="761028" y="158935"/>
                </a:cubicBezTo>
                <a:cubicBezTo>
                  <a:pt x="765257" y="170250"/>
                  <a:pt x="771201" y="179966"/>
                  <a:pt x="778859" y="188081"/>
                </a:cubicBezTo>
                <a:cubicBezTo>
                  <a:pt x="786517" y="196196"/>
                  <a:pt x="795661" y="202540"/>
                  <a:pt x="806291" y="207112"/>
                </a:cubicBezTo>
                <a:cubicBezTo>
                  <a:pt x="816921" y="211684"/>
                  <a:pt x="828523" y="213970"/>
                  <a:pt x="841096" y="213970"/>
                </a:cubicBezTo>
                <a:cubicBezTo>
                  <a:pt x="858241" y="213970"/>
                  <a:pt x="873271" y="210027"/>
                  <a:pt x="886187" y="202140"/>
                </a:cubicBezTo>
                <a:cubicBezTo>
                  <a:pt x="899103" y="194253"/>
                  <a:pt x="909333" y="183395"/>
                  <a:pt x="916876" y="169565"/>
                </a:cubicBezTo>
                <a:cubicBezTo>
                  <a:pt x="924420" y="155734"/>
                  <a:pt x="928192" y="139904"/>
                  <a:pt x="928192" y="122073"/>
                </a:cubicBezTo>
                <a:cubicBezTo>
                  <a:pt x="928192" y="108814"/>
                  <a:pt x="926020" y="96641"/>
                  <a:pt x="921677" y="85554"/>
                </a:cubicBezTo>
                <a:cubicBezTo>
                  <a:pt x="917334" y="74467"/>
                  <a:pt x="911276" y="64809"/>
                  <a:pt x="903503" y="56579"/>
                </a:cubicBezTo>
                <a:cubicBezTo>
                  <a:pt x="895731" y="48349"/>
                  <a:pt x="886587" y="42006"/>
                  <a:pt x="876071" y="37548"/>
                </a:cubicBezTo>
                <a:cubicBezTo>
                  <a:pt x="865556" y="33090"/>
                  <a:pt x="853897" y="30861"/>
                  <a:pt x="841096" y="30861"/>
                </a:cubicBezTo>
                <a:close/>
                <a:moveTo>
                  <a:pt x="298171" y="30861"/>
                </a:moveTo>
                <a:cubicBezTo>
                  <a:pt x="281254" y="30861"/>
                  <a:pt x="266338" y="34748"/>
                  <a:pt x="253422" y="42520"/>
                </a:cubicBezTo>
                <a:cubicBezTo>
                  <a:pt x="240506" y="50292"/>
                  <a:pt x="230334" y="61037"/>
                  <a:pt x="222904" y="74753"/>
                </a:cubicBezTo>
                <a:cubicBezTo>
                  <a:pt x="215474" y="88469"/>
                  <a:pt x="211760" y="104242"/>
                  <a:pt x="211760" y="122073"/>
                </a:cubicBezTo>
                <a:cubicBezTo>
                  <a:pt x="211760" y="135332"/>
                  <a:pt x="213874" y="147619"/>
                  <a:pt x="218103" y="158935"/>
                </a:cubicBezTo>
                <a:cubicBezTo>
                  <a:pt x="222333" y="170250"/>
                  <a:pt x="228276" y="179966"/>
                  <a:pt x="235934" y="188081"/>
                </a:cubicBezTo>
                <a:cubicBezTo>
                  <a:pt x="243592" y="196196"/>
                  <a:pt x="252736" y="202540"/>
                  <a:pt x="263366" y="207112"/>
                </a:cubicBezTo>
                <a:cubicBezTo>
                  <a:pt x="273996" y="211684"/>
                  <a:pt x="285598" y="213970"/>
                  <a:pt x="298171" y="213970"/>
                </a:cubicBezTo>
                <a:cubicBezTo>
                  <a:pt x="315316" y="213970"/>
                  <a:pt x="330346" y="210027"/>
                  <a:pt x="343262" y="202140"/>
                </a:cubicBezTo>
                <a:cubicBezTo>
                  <a:pt x="356178" y="194253"/>
                  <a:pt x="366408" y="183395"/>
                  <a:pt x="373951" y="169565"/>
                </a:cubicBezTo>
                <a:cubicBezTo>
                  <a:pt x="381495" y="155734"/>
                  <a:pt x="385267" y="139904"/>
                  <a:pt x="385267" y="122073"/>
                </a:cubicBezTo>
                <a:cubicBezTo>
                  <a:pt x="385267" y="108814"/>
                  <a:pt x="383095" y="96641"/>
                  <a:pt x="378752" y="85554"/>
                </a:cubicBezTo>
                <a:cubicBezTo>
                  <a:pt x="374409" y="74467"/>
                  <a:pt x="368351" y="64809"/>
                  <a:pt x="360578" y="56579"/>
                </a:cubicBezTo>
                <a:cubicBezTo>
                  <a:pt x="352806" y="48349"/>
                  <a:pt x="343662" y="42006"/>
                  <a:pt x="333146" y="37548"/>
                </a:cubicBezTo>
                <a:cubicBezTo>
                  <a:pt x="322631" y="33090"/>
                  <a:pt x="310972" y="30861"/>
                  <a:pt x="298171" y="30861"/>
                </a:cubicBezTo>
                <a:close/>
                <a:moveTo>
                  <a:pt x="0" y="3429"/>
                </a:moveTo>
                <a:lnTo>
                  <a:pt x="32233" y="3429"/>
                </a:lnTo>
                <a:lnTo>
                  <a:pt x="32233" y="211913"/>
                </a:lnTo>
                <a:lnTo>
                  <a:pt x="149504" y="211913"/>
                </a:lnTo>
                <a:lnTo>
                  <a:pt x="149504" y="241402"/>
                </a:lnTo>
                <a:lnTo>
                  <a:pt x="32233" y="241402"/>
                </a:lnTo>
                <a:lnTo>
                  <a:pt x="21946" y="241402"/>
                </a:lnTo>
                <a:lnTo>
                  <a:pt x="0" y="241402"/>
                </a:lnTo>
                <a:close/>
                <a:moveTo>
                  <a:pt x="841096" y="0"/>
                </a:moveTo>
                <a:cubicBezTo>
                  <a:pt x="858012" y="0"/>
                  <a:pt x="873728" y="3087"/>
                  <a:pt x="888244" y="9259"/>
                </a:cubicBezTo>
                <a:cubicBezTo>
                  <a:pt x="902760" y="15431"/>
                  <a:pt x="915505" y="24118"/>
                  <a:pt x="926478" y="35319"/>
                </a:cubicBezTo>
                <a:cubicBezTo>
                  <a:pt x="937450" y="46521"/>
                  <a:pt x="946023" y="59551"/>
                  <a:pt x="952195" y="74410"/>
                </a:cubicBezTo>
                <a:cubicBezTo>
                  <a:pt x="958367" y="89269"/>
                  <a:pt x="961453" y="105271"/>
                  <a:pt x="961453" y="122416"/>
                </a:cubicBezTo>
                <a:cubicBezTo>
                  <a:pt x="961453" y="139332"/>
                  <a:pt x="958367" y="155220"/>
                  <a:pt x="952195" y="170079"/>
                </a:cubicBezTo>
                <a:cubicBezTo>
                  <a:pt x="946023" y="184938"/>
                  <a:pt x="937508" y="197968"/>
                  <a:pt x="926649" y="209169"/>
                </a:cubicBezTo>
                <a:cubicBezTo>
                  <a:pt x="915791" y="220371"/>
                  <a:pt x="903103" y="229115"/>
                  <a:pt x="888587" y="235401"/>
                </a:cubicBezTo>
                <a:cubicBezTo>
                  <a:pt x="874071" y="241688"/>
                  <a:pt x="858469" y="244831"/>
                  <a:pt x="841781" y="244831"/>
                </a:cubicBezTo>
                <a:cubicBezTo>
                  <a:pt x="824865" y="244831"/>
                  <a:pt x="809092" y="241688"/>
                  <a:pt x="794461" y="235401"/>
                </a:cubicBezTo>
                <a:cubicBezTo>
                  <a:pt x="779831" y="229115"/>
                  <a:pt x="767029" y="220314"/>
                  <a:pt x="756056" y="208998"/>
                </a:cubicBezTo>
                <a:cubicBezTo>
                  <a:pt x="745084" y="197682"/>
                  <a:pt x="736568" y="184595"/>
                  <a:pt x="730510" y="169736"/>
                </a:cubicBezTo>
                <a:cubicBezTo>
                  <a:pt x="724452" y="154877"/>
                  <a:pt x="721423" y="138989"/>
                  <a:pt x="721423" y="122073"/>
                </a:cubicBezTo>
                <a:cubicBezTo>
                  <a:pt x="721423" y="104928"/>
                  <a:pt x="724452" y="88983"/>
                  <a:pt x="730510" y="74238"/>
                </a:cubicBezTo>
                <a:cubicBezTo>
                  <a:pt x="736568" y="59494"/>
                  <a:pt x="745026" y="46521"/>
                  <a:pt x="755885" y="35319"/>
                </a:cubicBezTo>
                <a:cubicBezTo>
                  <a:pt x="766743" y="24118"/>
                  <a:pt x="779431" y="15431"/>
                  <a:pt x="793947" y="9259"/>
                </a:cubicBezTo>
                <a:cubicBezTo>
                  <a:pt x="808463" y="3087"/>
                  <a:pt x="824179" y="0"/>
                  <a:pt x="841096" y="0"/>
                </a:cubicBezTo>
                <a:close/>
                <a:moveTo>
                  <a:pt x="576453" y="0"/>
                </a:moveTo>
                <a:cubicBezTo>
                  <a:pt x="595427" y="0"/>
                  <a:pt x="612915" y="3658"/>
                  <a:pt x="628917" y="10973"/>
                </a:cubicBezTo>
                <a:cubicBezTo>
                  <a:pt x="644919" y="18288"/>
                  <a:pt x="658292" y="28804"/>
                  <a:pt x="669036" y="42520"/>
                </a:cubicBezTo>
                <a:lnTo>
                  <a:pt x="646747" y="64809"/>
                </a:lnTo>
                <a:cubicBezTo>
                  <a:pt x="639204" y="53836"/>
                  <a:pt x="629260" y="45435"/>
                  <a:pt x="616915" y="39605"/>
                </a:cubicBezTo>
                <a:cubicBezTo>
                  <a:pt x="604571" y="33776"/>
                  <a:pt x="591083" y="30861"/>
                  <a:pt x="576453" y="30861"/>
                </a:cubicBezTo>
                <a:cubicBezTo>
                  <a:pt x="559079" y="30861"/>
                  <a:pt x="543706" y="34748"/>
                  <a:pt x="530333" y="42520"/>
                </a:cubicBezTo>
                <a:cubicBezTo>
                  <a:pt x="516960" y="50292"/>
                  <a:pt x="506559" y="61037"/>
                  <a:pt x="499129" y="74753"/>
                </a:cubicBezTo>
                <a:cubicBezTo>
                  <a:pt x="491700" y="88469"/>
                  <a:pt x="487985" y="104242"/>
                  <a:pt x="487985" y="122073"/>
                </a:cubicBezTo>
                <a:cubicBezTo>
                  <a:pt x="487985" y="140132"/>
                  <a:pt x="491757" y="156020"/>
                  <a:pt x="499300" y="169736"/>
                </a:cubicBezTo>
                <a:cubicBezTo>
                  <a:pt x="506844" y="183452"/>
                  <a:pt x="517017" y="194196"/>
                  <a:pt x="529819" y="201969"/>
                </a:cubicBezTo>
                <a:cubicBezTo>
                  <a:pt x="542620" y="209741"/>
                  <a:pt x="557251" y="213627"/>
                  <a:pt x="573710" y="213627"/>
                </a:cubicBezTo>
                <a:cubicBezTo>
                  <a:pt x="590398" y="213627"/>
                  <a:pt x="604857" y="210427"/>
                  <a:pt x="617087" y="204026"/>
                </a:cubicBezTo>
                <a:cubicBezTo>
                  <a:pt x="629317" y="197625"/>
                  <a:pt x="638746" y="188195"/>
                  <a:pt x="645376" y="175737"/>
                </a:cubicBezTo>
                <a:cubicBezTo>
                  <a:pt x="648691" y="169507"/>
                  <a:pt x="651177" y="162578"/>
                  <a:pt x="652834" y="154948"/>
                </a:cubicBezTo>
                <a:lnTo>
                  <a:pt x="653921" y="144018"/>
                </a:lnTo>
                <a:lnTo>
                  <a:pt x="571995" y="144018"/>
                </a:lnTo>
                <a:lnTo>
                  <a:pt x="571995" y="114529"/>
                </a:lnTo>
                <a:lnTo>
                  <a:pt x="688581" y="114529"/>
                </a:lnTo>
                <a:lnTo>
                  <a:pt x="688581" y="119330"/>
                </a:lnTo>
                <a:cubicBezTo>
                  <a:pt x="688581" y="146990"/>
                  <a:pt x="683723" y="170136"/>
                  <a:pt x="674008" y="188767"/>
                </a:cubicBezTo>
                <a:cubicBezTo>
                  <a:pt x="664292" y="207398"/>
                  <a:pt x="650805" y="221400"/>
                  <a:pt x="633546" y="230772"/>
                </a:cubicBezTo>
                <a:cubicBezTo>
                  <a:pt x="616286" y="240145"/>
                  <a:pt x="596570" y="244831"/>
                  <a:pt x="574396" y="244831"/>
                </a:cubicBezTo>
                <a:cubicBezTo>
                  <a:pt x="557708" y="244831"/>
                  <a:pt x="542106" y="241688"/>
                  <a:pt x="527590" y="235401"/>
                </a:cubicBezTo>
                <a:cubicBezTo>
                  <a:pt x="513074" y="229115"/>
                  <a:pt x="500386" y="220371"/>
                  <a:pt x="489528" y="209169"/>
                </a:cubicBezTo>
                <a:cubicBezTo>
                  <a:pt x="478669" y="197968"/>
                  <a:pt x="470154" y="184938"/>
                  <a:pt x="463982" y="170079"/>
                </a:cubicBezTo>
                <a:cubicBezTo>
                  <a:pt x="457810" y="155220"/>
                  <a:pt x="454723" y="139218"/>
                  <a:pt x="454723" y="122073"/>
                </a:cubicBezTo>
                <a:cubicBezTo>
                  <a:pt x="454723" y="104928"/>
                  <a:pt x="457810" y="88983"/>
                  <a:pt x="463982" y="74238"/>
                </a:cubicBezTo>
                <a:cubicBezTo>
                  <a:pt x="470154" y="59494"/>
                  <a:pt x="478726" y="46521"/>
                  <a:pt x="489699" y="35319"/>
                </a:cubicBezTo>
                <a:cubicBezTo>
                  <a:pt x="500672" y="24118"/>
                  <a:pt x="513531" y="15431"/>
                  <a:pt x="528276" y="9259"/>
                </a:cubicBezTo>
                <a:cubicBezTo>
                  <a:pt x="543020" y="3087"/>
                  <a:pt x="559079" y="0"/>
                  <a:pt x="576453" y="0"/>
                </a:cubicBezTo>
                <a:close/>
                <a:moveTo>
                  <a:pt x="298171" y="0"/>
                </a:moveTo>
                <a:cubicBezTo>
                  <a:pt x="315087" y="0"/>
                  <a:pt x="330803" y="3087"/>
                  <a:pt x="345319" y="9259"/>
                </a:cubicBezTo>
                <a:cubicBezTo>
                  <a:pt x="359835" y="15431"/>
                  <a:pt x="372580" y="24118"/>
                  <a:pt x="383553" y="35319"/>
                </a:cubicBezTo>
                <a:cubicBezTo>
                  <a:pt x="394525" y="46521"/>
                  <a:pt x="403098" y="59551"/>
                  <a:pt x="409270" y="74410"/>
                </a:cubicBezTo>
                <a:cubicBezTo>
                  <a:pt x="415442" y="89269"/>
                  <a:pt x="418528" y="105271"/>
                  <a:pt x="418528" y="122416"/>
                </a:cubicBezTo>
                <a:cubicBezTo>
                  <a:pt x="418528" y="139332"/>
                  <a:pt x="415442" y="155220"/>
                  <a:pt x="409270" y="170079"/>
                </a:cubicBezTo>
                <a:cubicBezTo>
                  <a:pt x="403098" y="184938"/>
                  <a:pt x="394583" y="197968"/>
                  <a:pt x="383724" y="209169"/>
                </a:cubicBezTo>
                <a:cubicBezTo>
                  <a:pt x="372866" y="220371"/>
                  <a:pt x="360178" y="229115"/>
                  <a:pt x="345662" y="235401"/>
                </a:cubicBezTo>
                <a:cubicBezTo>
                  <a:pt x="331146" y="241688"/>
                  <a:pt x="315544" y="244831"/>
                  <a:pt x="298856" y="244831"/>
                </a:cubicBezTo>
                <a:cubicBezTo>
                  <a:pt x="281940" y="244831"/>
                  <a:pt x="266167" y="241688"/>
                  <a:pt x="251536" y="235401"/>
                </a:cubicBezTo>
                <a:cubicBezTo>
                  <a:pt x="236906" y="229115"/>
                  <a:pt x="224104" y="220314"/>
                  <a:pt x="213131" y="208998"/>
                </a:cubicBezTo>
                <a:cubicBezTo>
                  <a:pt x="202159" y="197682"/>
                  <a:pt x="193643" y="184595"/>
                  <a:pt x="187585" y="169736"/>
                </a:cubicBezTo>
                <a:cubicBezTo>
                  <a:pt x="181527" y="154877"/>
                  <a:pt x="178498" y="138989"/>
                  <a:pt x="178498" y="122073"/>
                </a:cubicBezTo>
                <a:cubicBezTo>
                  <a:pt x="178498" y="104928"/>
                  <a:pt x="181527" y="88983"/>
                  <a:pt x="187585" y="74238"/>
                </a:cubicBezTo>
                <a:cubicBezTo>
                  <a:pt x="193643" y="59494"/>
                  <a:pt x="202101" y="46521"/>
                  <a:pt x="212960" y="35319"/>
                </a:cubicBezTo>
                <a:cubicBezTo>
                  <a:pt x="223818" y="24118"/>
                  <a:pt x="236506" y="15431"/>
                  <a:pt x="251022" y="9259"/>
                </a:cubicBezTo>
                <a:cubicBezTo>
                  <a:pt x="265538" y="3087"/>
                  <a:pt x="281254" y="0"/>
                  <a:pt x="2981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ED093-29B0-1AED-4AD7-35698B663CC6}"/>
              </a:ext>
            </a:extLst>
          </p:cNvPr>
          <p:cNvSpPr txBox="1"/>
          <p:nvPr userDrawn="1"/>
        </p:nvSpPr>
        <p:spPr>
          <a:xfrm>
            <a:off x="15377011" y="728361"/>
            <a:ext cx="223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>
                <a:solidFill>
                  <a:schemeClr val="bg1">
                    <a:lumMod val="65000"/>
                  </a:schemeClr>
                </a:solidFill>
                <a:latin typeface="+mn-lt"/>
              </a:rPr>
              <a:t>BUSINESS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A54AE-AE1F-48C9-E7AC-EF4C83537164}"/>
              </a:ext>
            </a:extLst>
          </p:cNvPr>
          <p:cNvSpPr/>
          <p:nvPr userDrawn="1"/>
        </p:nvSpPr>
        <p:spPr>
          <a:xfrm>
            <a:off x="0" y="10012680"/>
            <a:ext cx="18288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FD43DC5-1C43-40C6-6210-BE65E5ECD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438400"/>
            <a:ext cx="9144000" cy="5410200"/>
          </a:xfrm>
          <a:custGeom>
            <a:avLst/>
            <a:gdLst>
              <a:gd name="connsiteX0" fmla="*/ 0 w 9144000"/>
              <a:gd name="connsiteY0" fmla="*/ 0 h 5410200"/>
              <a:gd name="connsiteX1" fmla="*/ 9144000 w 9144000"/>
              <a:gd name="connsiteY1" fmla="*/ 0 h 5410200"/>
              <a:gd name="connsiteX2" fmla="*/ 9144000 w 9144000"/>
              <a:gd name="connsiteY2" fmla="*/ 5410200 h 5410200"/>
              <a:gd name="connsiteX3" fmla="*/ 0 w 9144000"/>
              <a:gd name="connsiteY3" fmla="*/ 5410200 h 54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410200">
                <a:moveTo>
                  <a:pt x="0" y="0"/>
                </a:moveTo>
                <a:lnTo>
                  <a:pt x="9144000" y="0"/>
                </a:lnTo>
                <a:lnTo>
                  <a:pt x="9144000" y="5410200"/>
                </a:lnTo>
                <a:lnTo>
                  <a:pt x="0" y="54102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B0D183-FFC0-42C4-9109-3C4CD88750EE}"/>
              </a:ext>
            </a:extLst>
          </p:cNvPr>
          <p:cNvSpPr/>
          <p:nvPr userDrawn="1"/>
        </p:nvSpPr>
        <p:spPr>
          <a:xfrm>
            <a:off x="827088" y="794476"/>
            <a:ext cx="708152" cy="180327"/>
          </a:xfrm>
          <a:custGeom>
            <a:avLst/>
            <a:gdLst/>
            <a:ahLst/>
            <a:cxnLst/>
            <a:rect l="l" t="t" r="r" b="b"/>
            <a:pathLst>
              <a:path w="961453" h="244831">
                <a:moveTo>
                  <a:pt x="841096" y="30861"/>
                </a:moveTo>
                <a:cubicBezTo>
                  <a:pt x="824179" y="30861"/>
                  <a:pt x="809263" y="34748"/>
                  <a:pt x="796347" y="42520"/>
                </a:cubicBezTo>
                <a:cubicBezTo>
                  <a:pt x="783431" y="50292"/>
                  <a:pt x="773259" y="61037"/>
                  <a:pt x="765829" y="74753"/>
                </a:cubicBezTo>
                <a:cubicBezTo>
                  <a:pt x="758399" y="88469"/>
                  <a:pt x="754685" y="104242"/>
                  <a:pt x="754685" y="122073"/>
                </a:cubicBezTo>
                <a:cubicBezTo>
                  <a:pt x="754685" y="135332"/>
                  <a:pt x="756799" y="147619"/>
                  <a:pt x="761028" y="158935"/>
                </a:cubicBezTo>
                <a:cubicBezTo>
                  <a:pt x="765257" y="170250"/>
                  <a:pt x="771201" y="179966"/>
                  <a:pt x="778859" y="188081"/>
                </a:cubicBezTo>
                <a:cubicBezTo>
                  <a:pt x="786517" y="196196"/>
                  <a:pt x="795661" y="202540"/>
                  <a:pt x="806291" y="207112"/>
                </a:cubicBezTo>
                <a:cubicBezTo>
                  <a:pt x="816921" y="211684"/>
                  <a:pt x="828523" y="213970"/>
                  <a:pt x="841096" y="213970"/>
                </a:cubicBezTo>
                <a:cubicBezTo>
                  <a:pt x="858241" y="213970"/>
                  <a:pt x="873271" y="210027"/>
                  <a:pt x="886187" y="202140"/>
                </a:cubicBezTo>
                <a:cubicBezTo>
                  <a:pt x="899103" y="194253"/>
                  <a:pt x="909333" y="183395"/>
                  <a:pt x="916876" y="169565"/>
                </a:cubicBezTo>
                <a:cubicBezTo>
                  <a:pt x="924420" y="155734"/>
                  <a:pt x="928192" y="139904"/>
                  <a:pt x="928192" y="122073"/>
                </a:cubicBezTo>
                <a:cubicBezTo>
                  <a:pt x="928192" y="108814"/>
                  <a:pt x="926020" y="96641"/>
                  <a:pt x="921677" y="85554"/>
                </a:cubicBezTo>
                <a:cubicBezTo>
                  <a:pt x="917334" y="74467"/>
                  <a:pt x="911276" y="64809"/>
                  <a:pt x="903503" y="56579"/>
                </a:cubicBezTo>
                <a:cubicBezTo>
                  <a:pt x="895731" y="48349"/>
                  <a:pt x="886587" y="42006"/>
                  <a:pt x="876071" y="37548"/>
                </a:cubicBezTo>
                <a:cubicBezTo>
                  <a:pt x="865556" y="33090"/>
                  <a:pt x="853897" y="30861"/>
                  <a:pt x="841096" y="30861"/>
                </a:cubicBezTo>
                <a:close/>
                <a:moveTo>
                  <a:pt x="298171" y="30861"/>
                </a:moveTo>
                <a:cubicBezTo>
                  <a:pt x="281254" y="30861"/>
                  <a:pt x="266338" y="34748"/>
                  <a:pt x="253422" y="42520"/>
                </a:cubicBezTo>
                <a:cubicBezTo>
                  <a:pt x="240506" y="50292"/>
                  <a:pt x="230334" y="61037"/>
                  <a:pt x="222904" y="74753"/>
                </a:cubicBezTo>
                <a:cubicBezTo>
                  <a:pt x="215474" y="88469"/>
                  <a:pt x="211760" y="104242"/>
                  <a:pt x="211760" y="122073"/>
                </a:cubicBezTo>
                <a:cubicBezTo>
                  <a:pt x="211760" y="135332"/>
                  <a:pt x="213874" y="147619"/>
                  <a:pt x="218103" y="158935"/>
                </a:cubicBezTo>
                <a:cubicBezTo>
                  <a:pt x="222333" y="170250"/>
                  <a:pt x="228276" y="179966"/>
                  <a:pt x="235934" y="188081"/>
                </a:cubicBezTo>
                <a:cubicBezTo>
                  <a:pt x="243592" y="196196"/>
                  <a:pt x="252736" y="202540"/>
                  <a:pt x="263366" y="207112"/>
                </a:cubicBezTo>
                <a:cubicBezTo>
                  <a:pt x="273996" y="211684"/>
                  <a:pt x="285598" y="213970"/>
                  <a:pt x="298171" y="213970"/>
                </a:cubicBezTo>
                <a:cubicBezTo>
                  <a:pt x="315316" y="213970"/>
                  <a:pt x="330346" y="210027"/>
                  <a:pt x="343262" y="202140"/>
                </a:cubicBezTo>
                <a:cubicBezTo>
                  <a:pt x="356178" y="194253"/>
                  <a:pt x="366408" y="183395"/>
                  <a:pt x="373951" y="169565"/>
                </a:cubicBezTo>
                <a:cubicBezTo>
                  <a:pt x="381495" y="155734"/>
                  <a:pt x="385267" y="139904"/>
                  <a:pt x="385267" y="122073"/>
                </a:cubicBezTo>
                <a:cubicBezTo>
                  <a:pt x="385267" y="108814"/>
                  <a:pt x="383095" y="96641"/>
                  <a:pt x="378752" y="85554"/>
                </a:cubicBezTo>
                <a:cubicBezTo>
                  <a:pt x="374409" y="74467"/>
                  <a:pt x="368351" y="64809"/>
                  <a:pt x="360578" y="56579"/>
                </a:cubicBezTo>
                <a:cubicBezTo>
                  <a:pt x="352806" y="48349"/>
                  <a:pt x="343662" y="42006"/>
                  <a:pt x="333146" y="37548"/>
                </a:cubicBezTo>
                <a:cubicBezTo>
                  <a:pt x="322631" y="33090"/>
                  <a:pt x="310972" y="30861"/>
                  <a:pt x="298171" y="30861"/>
                </a:cubicBezTo>
                <a:close/>
                <a:moveTo>
                  <a:pt x="0" y="3429"/>
                </a:moveTo>
                <a:lnTo>
                  <a:pt x="32233" y="3429"/>
                </a:lnTo>
                <a:lnTo>
                  <a:pt x="32233" y="211913"/>
                </a:lnTo>
                <a:lnTo>
                  <a:pt x="149504" y="211913"/>
                </a:lnTo>
                <a:lnTo>
                  <a:pt x="149504" y="241402"/>
                </a:lnTo>
                <a:lnTo>
                  <a:pt x="32233" y="241402"/>
                </a:lnTo>
                <a:lnTo>
                  <a:pt x="21946" y="241402"/>
                </a:lnTo>
                <a:lnTo>
                  <a:pt x="0" y="241402"/>
                </a:lnTo>
                <a:close/>
                <a:moveTo>
                  <a:pt x="841096" y="0"/>
                </a:moveTo>
                <a:cubicBezTo>
                  <a:pt x="858012" y="0"/>
                  <a:pt x="873728" y="3087"/>
                  <a:pt x="888244" y="9259"/>
                </a:cubicBezTo>
                <a:cubicBezTo>
                  <a:pt x="902760" y="15431"/>
                  <a:pt x="915505" y="24118"/>
                  <a:pt x="926478" y="35319"/>
                </a:cubicBezTo>
                <a:cubicBezTo>
                  <a:pt x="937450" y="46521"/>
                  <a:pt x="946023" y="59551"/>
                  <a:pt x="952195" y="74410"/>
                </a:cubicBezTo>
                <a:cubicBezTo>
                  <a:pt x="958367" y="89269"/>
                  <a:pt x="961453" y="105271"/>
                  <a:pt x="961453" y="122416"/>
                </a:cubicBezTo>
                <a:cubicBezTo>
                  <a:pt x="961453" y="139332"/>
                  <a:pt x="958367" y="155220"/>
                  <a:pt x="952195" y="170079"/>
                </a:cubicBezTo>
                <a:cubicBezTo>
                  <a:pt x="946023" y="184938"/>
                  <a:pt x="937508" y="197968"/>
                  <a:pt x="926649" y="209169"/>
                </a:cubicBezTo>
                <a:cubicBezTo>
                  <a:pt x="915791" y="220371"/>
                  <a:pt x="903103" y="229115"/>
                  <a:pt x="888587" y="235401"/>
                </a:cubicBezTo>
                <a:cubicBezTo>
                  <a:pt x="874071" y="241688"/>
                  <a:pt x="858469" y="244831"/>
                  <a:pt x="841781" y="244831"/>
                </a:cubicBezTo>
                <a:cubicBezTo>
                  <a:pt x="824865" y="244831"/>
                  <a:pt x="809092" y="241688"/>
                  <a:pt x="794461" y="235401"/>
                </a:cubicBezTo>
                <a:cubicBezTo>
                  <a:pt x="779831" y="229115"/>
                  <a:pt x="767029" y="220314"/>
                  <a:pt x="756056" y="208998"/>
                </a:cubicBezTo>
                <a:cubicBezTo>
                  <a:pt x="745084" y="197682"/>
                  <a:pt x="736568" y="184595"/>
                  <a:pt x="730510" y="169736"/>
                </a:cubicBezTo>
                <a:cubicBezTo>
                  <a:pt x="724452" y="154877"/>
                  <a:pt x="721423" y="138989"/>
                  <a:pt x="721423" y="122073"/>
                </a:cubicBezTo>
                <a:cubicBezTo>
                  <a:pt x="721423" y="104928"/>
                  <a:pt x="724452" y="88983"/>
                  <a:pt x="730510" y="74238"/>
                </a:cubicBezTo>
                <a:cubicBezTo>
                  <a:pt x="736568" y="59494"/>
                  <a:pt x="745026" y="46521"/>
                  <a:pt x="755885" y="35319"/>
                </a:cubicBezTo>
                <a:cubicBezTo>
                  <a:pt x="766743" y="24118"/>
                  <a:pt x="779431" y="15431"/>
                  <a:pt x="793947" y="9259"/>
                </a:cubicBezTo>
                <a:cubicBezTo>
                  <a:pt x="808463" y="3087"/>
                  <a:pt x="824179" y="0"/>
                  <a:pt x="841096" y="0"/>
                </a:cubicBezTo>
                <a:close/>
                <a:moveTo>
                  <a:pt x="576453" y="0"/>
                </a:moveTo>
                <a:cubicBezTo>
                  <a:pt x="595427" y="0"/>
                  <a:pt x="612915" y="3658"/>
                  <a:pt x="628917" y="10973"/>
                </a:cubicBezTo>
                <a:cubicBezTo>
                  <a:pt x="644919" y="18288"/>
                  <a:pt x="658292" y="28804"/>
                  <a:pt x="669036" y="42520"/>
                </a:cubicBezTo>
                <a:lnTo>
                  <a:pt x="646747" y="64809"/>
                </a:lnTo>
                <a:cubicBezTo>
                  <a:pt x="639204" y="53836"/>
                  <a:pt x="629260" y="45435"/>
                  <a:pt x="616915" y="39605"/>
                </a:cubicBezTo>
                <a:cubicBezTo>
                  <a:pt x="604571" y="33776"/>
                  <a:pt x="591083" y="30861"/>
                  <a:pt x="576453" y="30861"/>
                </a:cubicBezTo>
                <a:cubicBezTo>
                  <a:pt x="559079" y="30861"/>
                  <a:pt x="543706" y="34748"/>
                  <a:pt x="530333" y="42520"/>
                </a:cubicBezTo>
                <a:cubicBezTo>
                  <a:pt x="516960" y="50292"/>
                  <a:pt x="506559" y="61037"/>
                  <a:pt x="499129" y="74753"/>
                </a:cubicBezTo>
                <a:cubicBezTo>
                  <a:pt x="491700" y="88469"/>
                  <a:pt x="487985" y="104242"/>
                  <a:pt x="487985" y="122073"/>
                </a:cubicBezTo>
                <a:cubicBezTo>
                  <a:pt x="487985" y="140132"/>
                  <a:pt x="491757" y="156020"/>
                  <a:pt x="499300" y="169736"/>
                </a:cubicBezTo>
                <a:cubicBezTo>
                  <a:pt x="506844" y="183452"/>
                  <a:pt x="517017" y="194196"/>
                  <a:pt x="529819" y="201969"/>
                </a:cubicBezTo>
                <a:cubicBezTo>
                  <a:pt x="542620" y="209741"/>
                  <a:pt x="557251" y="213627"/>
                  <a:pt x="573710" y="213627"/>
                </a:cubicBezTo>
                <a:cubicBezTo>
                  <a:pt x="590398" y="213627"/>
                  <a:pt x="604857" y="210427"/>
                  <a:pt x="617087" y="204026"/>
                </a:cubicBezTo>
                <a:cubicBezTo>
                  <a:pt x="629317" y="197625"/>
                  <a:pt x="638746" y="188195"/>
                  <a:pt x="645376" y="175737"/>
                </a:cubicBezTo>
                <a:cubicBezTo>
                  <a:pt x="648691" y="169507"/>
                  <a:pt x="651177" y="162578"/>
                  <a:pt x="652834" y="154948"/>
                </a:cubicBezTo>
                <a:lnTo>
                  <a:pt x="653921" y="144018"/>
                </a:lnTo>
                <a:lnTo>
                  <a:pt x="571995" y="144018"/>
                </a:lnTo>
                <a:lnTo>
                  <a:pt x="571995" y="114529"/>
                </a:lnTo>
                <a:lnTo>
                  <a:pt x="688581" y="114529"/>
                </a:lnTo>
                <a:lnTo>
                  <a:pt x="688581" y="119330"/>
                </a:lnTo>
                <a:cubicBezTo>
                  <a:pt x="688581" y="146990"/>
                  <a:pt x="683723" y="170136"/>
                  <a:pt x="674008" y="188767"/>
                </a:cubicBezTo>
                <a:cubicBezTo>
                  <a:pt x="664292" y="207398"/>
                  <a:pt x="650805" y="221400"/>
                  <a:pt x="633546" y="230772"/>
                </a:cubicBezTo>
                <a:cubicBezTo>
                  <a:pt x="616286" y="240145"/>
                  <a:pt x="596570" y="244831"/>
                  <a:pt x="574396" y="244831"/>
                </a:cubicBezTo>
                <a:cubicBezTo>
                  <a:pt x="557708" y="244831"/>
                  <a:pt x="542106" y="241688"/>
                  <a:pt x="527590" y="235401"/>
                </a:cubicBezTo>
                <a:cubicBezTo>
                  <a:pt x="513074" y="229115"/>
                  <a:pt x="500386" y="220371"/>
                  <a:pt x="489528" y="209169"/>
                </a:cubicBezTo>
                <a:cubicBezTo>
                  <a:pt x="478669" y="197968"/>
                  <a:pt x="470154" y="184938"/>
                  <a:pt x="463982" y="170079"/>
                </a:cubicBezTo>
                <a:cubicBezTo>
                  <a:pt x="457810" y="155220"/>
                  <a:pt x="454723" y="139218"/>
                  <a:pt x="454723" y="122073"/>
                </a:cubicBezTo>
                <a:cubicBezTo>
                  <a:pt x="454723" y="104928"/>
                  <a:pt x="457810" y="88983"/>
                  <a:pt x="463982" y="74238"/>
                </a:cubicBezTo>
                <a:cubicBezTo>
                  <a:pt x="470154" y="59494"/>
                  <a:pt x="478726" y="46521"/>
                  <a:pt x="489699" y="35319"/>
                </a:cubicBezTo>
                <a:cubicBezTo>
                  <a:pt x="500672" y="24118"/>
                  <a:pt x="513531" y="15431"/>
                  <a:pt x="528276" y="9259"/>
                </a:cubicBezTo>
                <a:cubicBezTo>
                  <a:pt x="543020" y="3087"/>
                  <a:pt x="559079" y="0"/>
                  <a:pt x="576453" y="0"/>
                </a:cubicBezTo>
                <a:close/>
                <a:moveTo>
                  <a:pt x="298171" y="0"/>
                </a:moveTo>
                <a:cubicBezTo>
                  <a:pt x="315087" y="0"/>
                  <a:pt x="330803" y="3087"/>
                  <a:pt x="345319" y="9259"/>
                </a:cubicBezTo>
                <a:cubicBezTo>
                  <a:pt x="359835" y="15431"/>
                  <a:pt x="372580" y="24118"/>
                  <a:pt x="383553" y="35319"/>
                </a:cubicBezTo>
                <a:cubicBezTo>
                  <a:pt x="394525" y="46521"/>
                  <a:pt x="403098" y="59551"/>
                  <a:pt x="409270" y="74410"/>
                </a:cubicBezTo>
                <a:cubicBezTo>
                  <a:pt x="415442" y="89269"/>
                  <a:pt x="418528" y="105271"/>
                  <a:pt x="418528" y="122416"/>
                </a:cubicBezTo>
                <a:cubicBezTo>
                  <a:pt x="418528" y="139332"/>
                  <a:pt x="415442" y="155220"/>
                  <a:pt x="409270" y="170079"/>
                </a:cubicBezTo>
                <a:cubicBezTo>
                  <a:pt x="403098" y="184938"/>
                  <a:pt x="394583" y="197968"/>
                  <a:pt x="383724" y="209169"/>
                </a:cubicBezTo>
                <a:cubicBezTo>
                  <a:pt x="372866" y="220371"/>
                  <a:pt x="360178" y="229115"/>
                  <a:pt x="345662" y="235401"/>
                </a:cubicBezTo>
                <a:cubicBezTo>
                  <a:pt x="331146" y="241688"/>
                  <a:pt x="315544" y="244831"/>
                  <a:pt x="298856" y="244831"/>
                </a:cubicBezTo>
                <a:cubicBezTo>
                  <a:pt x="281940" y="244831"/>
                  <a:pt x="266167" y="241688"/>
                  <a:pt x="251536" y="235401"/>
                </a:cubicBezTo>
                <a:cubicBezTo>
                  <a:pt x="236906" y="229115"/>
                  <a:pt x="224104" y="220314"/>
                  <a:pt x="213131" y="208998"/>
                </a:cubicBezTo>
                <a:cubicBezTo>
                  <a:pt x="202159" y="197682"/>
                  <a:pt x="193643" y="184595"/>
                  <a:pt x="187585" y="169736"/>
                </a:cubicBezTo>
                <a:cubicBezTo>
                  <a:pt x="181527" y="154877"/>
                  <a:pt x="178498" y="138989"/>
                  <a:pt x="178498" y="122073"/>
                </a:cubicBezTo>
                <a:cubicBezTo>
                  <a:pt x="178498" y="104928"/>
                  <a:pt x="181527" y="88983"/>
                  <a:pt x="187585" y="74238"/>
                </a:cubicBezTo>
                <a:cubicBezTo>
                  <a:pt x="193643" y="59494"/>
                  <a:pt x="202101" y="46521"/>
                  <a:pt x="212960" y="35319"/>
                </a:cubicBezTo>
                <a:cubicBezTo>
                  <a:pt x="223818" y="24118"/>
                  <a:pt x="236506" y="15431"/>
                  <a:pt x="251022" y="9259"/>
                </a:cubicBezTo>
                <a:cubicBezTo>
                  <a:pt x="265538" y="3087"/>
                  <a:pt x="281254" y="0"/>
                  <a:pt x="2981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ED093-29B0-1AED-4AD7-35698B663CC6}"/>
              </a:ext>
            </a:extLst>
          </p:cNvPr>
          <p:cNvSpPr txBox="1"/>
          <p:nvPr userDrawn="1"/>
        </p:nvSpPr>
        <p:spPr>
          <a:xfrm>
            <a:off x="15377011" y="728361"/>
            <a:ext cx="223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>
                <a:solidFill>
                  <a:schemeClr val="bg1">
                    <a:lumMod val="65000"/>
                  </a:schemeClr>
                </a:solidFill>
                <a:latin typeface="+mn-lt"/>
              </a:rPr>
              <a:t>BUSINESS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A54AE-AE1F-48C9-E7AC-EF4C83537164}"/>
              </a:ext>
            </a:extLst>
          </p:cNvPr>
          <p:cNvSpPr/>
          <p:nvPr userDrawn="1"/>
        </p:nvSpPr>
        <p:spPr>
          <a:xfrm>
            <a:off x="0" y="10012680"/>
            <a:ext cx="18288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8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A586EFB-3DBA-A5B4-0FF2-C0ADF56AE2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6781800"/>
          </a:xfrm>
          <a:custGeom>
            <a:avLst/>
            <a:gdLst>
              <a:gd name="connsiteX0" fmla="*/ 0 w 18288000"/>
              <a:gd name="connsiteY0" fmla="*/ 0 h 6781800"/>
              <a:gd name="connsiteX1" fmla="*/ 18288000 w 18288000"/>
              <a:gd name="connsiteY1" fmla="*/ 0 h 6781800"/>
              <a:gd name="connsiteX2" fmla="*/ 18288000 w 18288000"/>
              <a:gd name="connsiteY2" fmla="*/ 6781800 h 6781800"/>
              <a:gd name="connsiteX3" fmla="*/ 0 w 18288000"/>
              <a:gd name="connsiteY3" fmla="*/ 6781800 h 678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0" h="6781800">
                <a:moveTo>
                  <a:pt x="0" y="0"/>
                </a:moveTo>
                <a:lnTo>
                  <a:pt x="18288000" y="0"/>
                </a:lnTo>
                <a:lnTo>
                  <a:pt x="18288000" y="6781800"/>
                </a:lnTo>
                <a:lnTo>
                  <a:pt x="0" y="67818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B0D183-FFC0-42C4-9109-3C4CD88750EE}"/>
              </a:ext>
            </a:extLst>
          </p:cNvPr>
          <p:cNvSpPr/>
          <p:nvPr userDrawn="1"/>
        </p:nvSpPr>
        <p:spPr>
          <a:xfrm>
            <a:off x="827088" y="794476"/>
            <a:ext cx="708152" cy="180327"/>
          </a:xfrm>
          <a:custGeom>
            <a:avLst/>
            <a:gdLst/>
            <a:ahLst/>
            <a:cxnLst/>
            <a:rect l="l" t="t" r="r" b="b"/>
            <a:pathLst>
              <a:path w="961453" h="244831">
                <a:moveTo>
                  <a:pt x="841096" y="30861"/>
                </a:moveTo>
                <a:cubicBezTo>
                  <a:pt x="824179" y="30861"/>
                  <a:pt x="809263" y="34748"/>
                  <a:pt x="796347" y="42520"/>
                </a:cubicBezTo>
                <a:cubicBezTo>
                  <a:pt x="783431" y="50292"/>
                  <a:pt x="773259" y="61037"/>
                  <a:pt x="765829" y="74753"/>
                </a:cubicBezTo>
                <a:cubicBezTo>
                  <a:pt x="758399" y="88469"/>
                  <a:pt x="754685" y="104242"/>
                  <a:pt x="754685" y="122073"/>
                </a:cubicBezTo>
                <a:cubicBezTo>
                  <a:pt x="754685" y="135332"/>
                  <a:pt x="756799" y="147619"/>
                  <a:pt x="761028" y="158935"/>
                </a:cubicBezTo>
                <a:cubicBezTo>
                  <a:pt x="765257" y="170250"/>
                  <a:pt x="771201" y="179966"/>
                  <a:pt x="778859" y="188081"/>
                </a:cubicBezTo>
                <a:cubicBezTo>
                  <a:pt x="786517" y="196196"/>
                  <a:pt x="795661" y="202540"/>
                  <a:pt x="806291" y="207112"/>
                </a:cubicBezTo>
                <a:cubicBezTo>
                  <a:pt x="816921" y="211684"/>
                  <a:pt x="828523" y="213970"/>
                  <a:pt x="841096" y="213970"/>
                </a:cubicBezTo>
                <a:cubicBezTo>
                  <a:pt x="858241" y="213970"/>
                  <a:pt x="873271" y="210027"/>
                  <a:pt x="886187" y="202140"/>
                </a:cubicBezTo>
                <a:cubicBezTo>
                  <a:pt x="899103" y="194253"/>
                  <a:pt x="909333" y="183395"/>
                  <a:pt x="916876" y="169565"/>
                </a:cubicBezTo>
                <a:cubicBezTo>
                  <a:pt x="924420" y="155734"/>
                  <a:pt x="928192" y="139904"/>
                  <a:pt x="928192" y="122073"/>
                </a:cubicBezTo>
                <a:cubicBezTo>
                  <a:pt x="928192" y="108814"/>
                  <a:pt x="926020" y="96641"/>
                  <a:pt x="921677" y="85554"/>
                </a:cubicBezTo>
                <a:cubicBezTo>
                  <a:pt x="917334" y="74467"/>
                  <a:pt x="911276" y="64809"/>
                  <a:pt x="903503" y="56579"/>
                </a:cubicBezTo>
                <a:cubicBezTo>
                  <a:pt x="895731" y="48349"/>
                  <a:pt x="886587" y="42006"/>
                  <a:pt x="876071" y="37548"/>
                </a:cubicBezTo>
                <a:cubicBezTo>
                  <a:pt x="865556" y="33090"/>
                  <a:pt x="853897" y="30861"/>
                  <a:pt x="841096" y="30861"/>
                </a:cubicBezTo>
                <a:close/>
                <a:moveTo>
                  <a:pt x="298171" y="30861"/>
                </a:moveTo>
                <a:cubicBezTo>
                  <a:pt x="281254" y="30861"/>
                  <a:pt x="266338" y="34748"/>
                  <a:pt x="253422" y="42520"/>
                </a:cubicBezTo>
                <a:cubicBezTo>
                  <a:pt x="240506" y="50292"/>
                  <a:pt x="230334" y="61037"/>
                  <a:pt x="222904" y="74753"/>
                </a:cubicBezTo>
                <a:cubicBezTo>
                  <a:pt x="215474" y="88469"/>
                  <a:pt x="211760" y="104242"/>
                  <a:pt x="211760" y="122073"/>
                </a:cubicBezTo>
                <a:cubicBezTo>
                  <a:pt x="211760" y="135332"/>
                  <a:pt x="213874" y="147619"/>
                  <a:pt x="218103" y="158935"/>
                </a:cubicBezTo>
                <a:cubicBezTo>
                  <a:pt x="222333" y="170250"/>
                  <a:pt x="228276" y="179966"/>
                  <a:pt x="235934" y="188081"/>
                </a:cubicBezTo>
                <a:cubicBezTo>
                  <a:pt x="243592" y="196196"/>
                  <a:pt x="252736" y="202540"/>
                  <a:pt x="263366" y="207112"/>
                </a:cubicBezTo>
                <a:cubicBezTo>
                  <a:pt x="273996" y="211684"/>
                  <a:pt x="285598" y="213970"/>
                  <a:pt x="298171" y="213970"/>
                </a:cubicBezTo>
                <a:cubicBezTo>
                  <a:pt x="315316" y="213970"/>
                  <a:pt x="330346" y="210027"/>
                  <a:pt x="343262" y="202140"/>
                </a:cubicBezTo>
                <a:cubicBezTo>
                  <a:pt x="356178" y="194253"/>
                  <a:pt x="366408" y="183395"/>
                  <a:pt x="373951" y="169565"/>
                </a:cubicBezTo>
                <a:cubicBezTo>
                  <a:pt x="381495" y="155734"/>
                  <a:pt x="385267" y="139904"/>
                  <a:pt x="385267" y="122073"/>
                </a:cubicBezTo>
                <a:cubicBezTo>
                  <a:pt x="385267" y="108814"/>
                  <a:pt x="383095" y="96641"/>
                  <a:pt x="378752" y="85554"/>
                </a:cubicBezTo>
                <a:cubicBezTo>
                  <a:pt x="374409" y="74467"/>
                  <a:pt x="368351" y="64809"/>
                  <a:pt x="360578" y="56579"/>
                </a:cubicBezTo>
                <a:cubicBezTo>
                  <a:pt x="352806" y="48349"/>
                  <a:pt x="343662" y="42006"/>
                  <a:pt x="333146" y="37548"/>
                </a:cubicBezTo>
                <a:cubicBezTo>
                  <a:pt x="322631" y="33090"/>
                  <a:pt x="310972" y="30861"/>
                  <a:pt x="298171" y="30861"/>
                </a:cubicBezTo>
                <a:close/>
                <a:moveTo>
                  <a:pt x="0" y="3429"/>
                </a:moveTo>
                <a:lnTo>
                  <a:pt x="32233" y="3429"/>
                </a:lnTo>
                <a:lnTo>
                  <a:pt x="32233" y="211913"/>
                </a:lnTo>
                <a:lnTo>
                  <a:pt x="149504" y="211913"/>
                </a:lnTo>
                <a:lnTo>
                  <a:pt x="149504" y="241402"/>
                </a:lnTo>
                <a:lnTo>
                  <a:pt x="32233" y="241402"/>
                </a:lnTo>
                <a:lnTo>
                  <a:pt x="21946" y="241402"/>
                </a:lnTo>
                <a:lnTo>
                  <a:pt x="0" y="241402"/>
                </a:lnTo>
                <a:close/>
                <a:moveTo>
                  <a:pt x="841096" y="0"/>
                </a:moveTo>
                <a:cubicBezTo>
                  <a:pt x="858012" y="0"/>
                  <a:pt x="873728" y="3087"/>
                  <a:pt x="888244" y="9259"/>
                </a:cubicBezTo>
                <a:cubicBezTo>
                  <a:pt x="902760" y="15431"/>
                  <a:pt x="915505" y="24118"/>
                  <a:pt x="926478" y="35319"/>
                </a:cubicBezTo>
                <a:cubicBezTo>
                  <a:pt x="937450" y="46521"/>
                  <a:pt x="946023" y="59551"/>
                  <a:pt x="952195" y="74410"/>
                </a:cubicBezTo>
                <a:cubicBezTo>
                  <a:pt x="958367" y="89269"/>
                  <a:pt x="961453" y="105271"/>
                  <a:pt x="961453" y="122416"/>
                </a:cubicBezTo>
                <a:cubicBezTo>
                  <a:pt x="961453" y="139332"/>
                  <a:pt x="958367" y="155220"/>
                  <a:pt x="952195" y="170079"/>
                </a:cubicBezTo>
                <a:cubicBezTo>
                  <a:pt x="946023" y="184938"/>
                  <a:pt x="937508" y="197968"/>
                  <a:pt x="926649" y="209169"/>
                </a:cubicBezTo>
                <a:cubicBezTo>
                  <a:pt x="915791" y="220371"/>
                  <a:pt x="903103" y="229115"/>
                  <a:pt x="888587" y="235401"/>
                </a:cubicBezTo>
                <a:cubicBezTo>
                  <a:pt x="874071" y="241688"/>
                  <a:pt x="858469" y="244831"/>
                  <a:pt x="841781" y="244831"/>
                </a:cubicBezTo>
                <a:cubicBezTo>
                  <a:pt x="824865" y="244831"/>
                  <a:pt x="809092" y="241688"/>
                  <a:pt x="794461" y="235401"/>
                </a:cubicBezTo>
                <a:cubicBezTo>
                  <a:pt x="779831" y="229115"/>
                  <a:pt x="767029" y="220314"/>
                  <a:pt x="756056" y="208998"/>
                </a:cubicBezTo>
                <a:cubicBezTo>
                  <a:pt x="745084" y="197682"/>
                  <a:pt x="736568" y="184595"/>
                  <a:pt x="730510" y="169736"/>
                </a:cubicBezTo>
                <a:cubicBezTo>
                  <a:pt x="724452" y="154877"/>
                  <a:pt x="721423" y="138989"/>
                  <a:pt x="721423" y="122073"/>
                </a:cubicBezTo>
                <a:cubicBezTo>
                  <a:pt x="721423" y="104928"/>
                  <a:pt x="724452" y="88983"/>
                  <a:pt x="730510" y="74238"/>
                </a:cubicBezTo>
                <a:cubicBezTo>
                  <a:pt x="736568" y="59494"/>
                  <a:pt x="745026" y="46521"/>
                  <a:pt x="755885" y="35319"/>
                </a:cubicBezTo>
                <a:cubicBezTo>
                  <a:pt x="766743" y="24118"/>
                  <a:pt x="779431" y="15431"/>
                  <a:pt x="793947" y="9259"/>
                </a:cubicBezTo>
                <a:cubicBezTo>
                  <a:pt x="808463" y="3087"/>
                  <a:pt x="824179" y="0"/>
                  <a:pt x="841096" y="0"/>
                </a:cubicBezTo>
                <a:close/>
                <a:moveTo>
                  <a:pt x="576453" y="0"/>
                </a:moveTo>
                <a:cubicBezTo>
                  <a:pt x="595427" y="0"/>
                  <a:pt x="612915" y="3658"/>
                  <a:pt x="628917" y="10973"/>
                </a:cubicBezTo>
                <a:cubicBezTo>
                  <a:pt x="644919" y="18288"/>
                  <a:pt x="658292" y="28804"/>
                  <a:pt x="669036" y="42520"/>
                </a:cubicBezTo>
                <a:lnTo>
                  <a:pt x="646747" y="64809"/>
                </a:lnTo>
                <a:cubicBezTo>
                  <a:pt x="639204" y="53836"/>
                  <a:pt x="629260" y="45435"/>
                  <a:pt x="616915" y="39605"/>
                </a:cubicBezTo>
                <a:cubicBezTo>
                  <a:pt x="604571" y="33776"/>
                  <a:pt x="591083" y="30861"/>
                  <a:pt x="576453" y="30861"/>
                </a:cubicBezTo>
                <a:cubicBezTo>
                  <a:pt x="559079" y="30861"/>
                  <a:pt x="543706" y="34748"/>
                  <a:pt x="530333" y="42520"/>
                </a:cubicBezTo>
                <a:cubicBezTo>
                  <a:pt x="516960" y="50292"/>
                  <a:pt x="506559" y="61037"/>
                  <a:pt x="499129" y="74753"/>
                </a:cubicBezTo>
                <a:cubicBezTo>
                  <a:pt x="491700" y="88469"/>
                  <a:pt x="487985" y="104242"/>
                  <a:pt x="487985" y="122073"/>
                </a:cubicBezTo>
                <a:cubicBezTo>
                  <a:pt x="487985" y="140132"/>
                  <a:pt x="491757" y="156020"/>
                  <a:pt x="499300" y="169736"/>
                </a:cubicBezTo>
                <a:cubicBezTo>
                  <a:pt x="506844" y="183452"/>
                  <a:pt x="517017" y="194196"/>
                  <a:pt x="529819" y="201969"/>
                </a:cubicBezTo>
                <a:cubicBezTo>
                  <a:pt x="542620" y="209741"/>
                  <a:pt x="557251" y="213627"/>
                  <a:pt x="573710" y="213627"/>
                </a:cubicBezTo>
                <a:cubicBezTo>
                  <a:pt x="590398" y="213627"/>
                  <a:pt x="604857" y="210427"/>
                  <a:pt x="617087" y="204026"/>
                </a:cubicBezTo>
                <a:cubicBezTo>
                  <a:pt x="629317" y="197625"/>
                  <a:pt x="638746" y="188195"/>
                  <a:pt x="645376" y="175737"/>
                </a:cubicBezTo>
                <a:cubicBezTo>
                  <a:pt x="648691" y="169507"/>
                  <a:pt x="651177" y="162578"/>
                  <a:pt x="652834" y="154948"/>
                </a:cubicBezTo>
                <a:lnTo>
                  <a:pt x="653921" y="144018"/>
                </a:lnTo>
                <a:lnTo>
                  <a:pt x="571995" y="144018"/>
                </a:lnTo>
                <a:lnTo>
                  <a:pt x="571995" y="114529"/>
                </a:lnTo>
                <a:lnTo>
                  <a:pt x="688581" y="114529"/>
                </a:lnTo>
                <a:lnTo>
                  <a:pt x="688581" y="119330"/>
                </a:lnTo>
                <a:cubicBezTo>
                  <a:pt x="688581" y="146990"/>
                  <a:pt x="683723" y="170136"/>
                  <a:pt x="674008" y="188767"/>
                </a:cubicBezTo>
                <a:cubicBezTo>
                  <a:pt x="664292" y="207398"/>
                  <a:pt x="650805" y="221400"/>
                  <a:pt x="633546" y="230772"/>
                </a:cubicBezTo>
                <a:cubicBezTo>
                  <a:pt x="616286" y="240145"/>
                  <a:pt x="596570" y="244831"/>
                  <a:pt x="574396" y="244831"/>
                </a:cubicBezTo>
                <a:cubicBezTo>
                  <a:pt x="557708" y="244831"/>
                  <a:pt x="542106" y="241688"/>
                  <a:pt x="527590" y="235401"/>
                </a:cubicBezTo>
                <a:cubicBezTo>
                  <a:pt x="513074" y="229115"/>
                  <a:pt x="500386" y="220371"/>
                  <a:pt x="489528" y="209169"/>
                </a:cubicBezTo>
                <a:cubicBezTo>
                  <a:pt x="478669" y="197968"/>
                  <a:pt x="470154" y="184938"/>
                  <a:pt x="463982" y="170079"/>
                </a:cubicBezTo>
                <a:cubicBezTo>
                  <a:pt x="457810" y="155220"/>
                  <a:pt x="454723" y="139218"/>
                  <a:pt x="454723" y="122073"/>
                </a:cubicBezTo>
                <a:cubicBezTo>
                  <a:pt x="454723" y="104928"/>
                  <a:pt x="457810" y="88983"/>
                  <a:pt x="463982" y="74238"/>
                </a:cubicBezTo>
                <a:cubicBezTo>
                  <a:pt x="470154" y="59494"/>
                  <a:pt x="478726" y="46521"/>
                  <a:pt x="489699" y="35319"/>
                </a:cubicBezTo>
                <a:cubicBezTo>
                  <a:pt x="500672" y="24118"/>
                  <a:pt x="513531" y="15431"/>
                  <a:pt x="528276" y="9259"/>
                </a:cubicBezTo>
                <a:cubicBezTo>
                  <a:pt x="543020" y="3087"/>
                  <a:pt x="559079" y="0"/>
                  <a:pt x="576453" y="0"/>
                </a:cubicBezTo>
                <a:close/>
                <a:moveTo>
                  <a:pt x="298171" y="0"/>
                </a:moveTo>
                <a:cubicBezTo>
                  <a:pt x="315087" y="0"/>
                  <a:pt x="330803" y="3087"/>
                  <a:pt x="345319" y="9259"/>
                </a:cubicBezTo>
                <a:cubicBezTo>
                  <a:pt x="359835" y="15431"/>
                  <a:pt x="372580" y="24118"/>
                  <a:pt x="383553" y="35319"/>
                </a:cubicBezTo>
                <a:cubicBezTo>
                  <a:pt x="394525" y="46521"/>
                  <a:pt x="403098" y="59551"/>
                  <a:pt x="409270" y="74410"/>
                </a:cubicBezTo>
                <a:cubicBezTo>
                  <a:pt x="415442" y="89269"/>
                  <a:pt x="418528" y="105271"/>
                  <a:pt x="418528" y="122416"/>
                </a:cubicBezTo>
                <a:cubicBezTo>
                  <a:pt x="418528" y="139332"/>
                  <a:pt x="415442" y="155220"/>
                  <a:pt x="409270" y="170079"/>
                </a:cubicBezTo>
                <a:cubicBezTo>
                  <a:pt x="403098" y="184938"/>
                  <a:pt x="394583" y="197968"/>
                  <a:pt x="383724" y="209169"/>
                </a:cubicBezTo>
                <a:cubicBezTo>
                  <a:pt x="372866" y="220371"/>
                  <a:pt x="360178" y="229115"/>
                  <a:pt x="345662" y="235401"/>
                </a:cubicBezTo>
                <a:cubicBezTo>
                  <a:pt x="331146" y="241688"/>
                  <a:pt x="315544" y="244831"/>
                  <a:pt x="298856" y="244831"/>
                </a:cubicBezTo>
                <a:cubicBezTo>
                  <a:pt x="281940" y="244831"/>
                  <a:pt x="266167" y="241688"/>
                  <a:pt x="251536" y="235401"/>
                </a:cubicBezTo>
                <a:cubicBezTo>
                  <a:pt x="236906" y="229115"/>
                  <a:pt x="224104" y="220314"/>
                  <a:pt x="213131" y="208998"/>
                </a:cubicBezTo>
                <a:cubicBezTo>
                  <a:pt x="202159" y="197682"/>
                  <a:pt x="193643" y="184595"/>
                  <a:pt x="187585" y="169736"/>
                </a:cubicBezTo>
                <a:cubicBezTo>
                  <a:pt x="181527" y="154877"/>
                  <a:pt x="178498" y="138989"/>
                  <a:pt x="178498" y="122073"/>
                </a:cubicBezTo>
                <a:cubicBezTo>
                  <a:pt x="178498" y="104928"/>
                  <a:pt x="181527" y="88983"/>
                  <a:pt x="187585" y="74238"/>
                </a:cubicBezTo>
                <a:cubicBezTo>
                  <a:pt x="193643" y="59494"/>
                  <a:pt x="202101" y="46521"/>
                  <a:pt x="212960" y="35319"/>
                </a:cubicBezTo>
                <a:cubicBezTo>
                  <a:pt x="223818" y="24118"/>
                  <a:pt x="236506" y="15431"/>
                  <a:pt x="251022" y="9259"/>
                </a:cubicBezTo>
                <a:cubicBezTo>
                  <a:pt x="265538" y="3087"/>
                  <a:pt x="281254" y="0"/>
                  <a:pt x="2981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ED093-29B0-1AED-4AD7-35698B663CC6}"/>
              </a:ext>
            </a:extLst>
          </p:cNvPr>
          <p:cNvSpPr txBox="1"/>
          <p:nvPr userDrawn="1"/>
        </p:nvSpPr>
        <p:spPr>
          <a:xfrm>
            <a:off x="15377011" y="728361"/>
            <a:ext cx="223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>
                <a:solidFill>
                  <a:schemeClr val="bg1">
                    <a:lumMod val="65000"/>
                  </a:schemeClr>
                </a:solidFill>
                <a:latin typeface="+mn-lt"/>
              </a:rPr>
              <a:t>BUSINESS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A54AE-AE1F-48C9-E7AC-EF4C83537164}"/>
              </a:ext>
            </a:extLst>
          </p:cNvPr>
          <p:cNvSpPr/>
          <p:nvPr userDrawn="1"/>
        </p:nvSpPr>
        <p:spPr>
          <a:xfrm>
            <a:off x="0" y="10012680"/>
            <a:ext cx="18288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B87A845-FF77-43B9-F053-A1E5C13D5A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52480" y="3149926"/>
            <a:ext cx="3183464" cy="3183464"/>
          </a:xfrm>
          <a:custGeom>
            <a:avLst/>
            <a:gdLst>
              <a:gd name="connsiteX0" fmla="*/ 1591732 w 3183464"/>
              <a:gd name="connsiteY0" fmla="*/ 0 h 3183464"/>
              <a:gd name="connsiteX1" fmla="*/ 3183464 w 3183464"/>
              <a:gd name="connsiteY1" fmla="*/ 1591732 h 3183464"/>
              <a:gd name="connsiteX2" fmla="*/ 1591732 w 3183464"/>
              <a:gd name="connsiteY2" fmla="*/ 3183464 h 3183464"/>
              <a:gd name="connsiteX3" fmla="*/ 0 w 3183464"/>
              <a:gd name="connsiteY3" fmla="*/ 1591732 h 3183464"/>
              <a:gd name="connsiteX4" fmla="*/ 1591732 w 3183464"/>
              <a:gd name="connsiteY4" fmla="*/ 0 h 318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3464" h="3183464">
                <a:moveTo>
                  <a:pt x="1591732" y="0"/>
                </a:moveTo>
                <a:cubicBezTo>
                  <a:pt x="2470821" y="0"/>
                  <a:pt x="3183464" y="712643"/>
                  <a:pt x="3183464" y="1591732"/>
                </a:cubicBezTo>
                <a:cubicBezTo>
                  <a:pt x="3183464" y="2470821"/>
                  <a:pt x="2470821" y="3183464"/>
                  <a:pt x="1591732" y="3183464"/>
                </a:cubicBezTo>
                <a:cubicBezTo>
                  <a:pt x="712643" y="3183464"/>
                  <a:pt x="0" y="2470821"/>
                  <a:pt x="0" y="1591732"/>
                </a:cubicBezTo>
                <a:cubicBezTo>
                  <a:pt x="0" y="712643"/>
                  <a:pt x="712643" y="0"/>
                  <a:pt x="159173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2C0CDF0-30A2-E7E2-5ADB-5285C6840FB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52269" y="3149925"/>
            <a:ext cx="3183464" cy="3183464"/>
          </a:xfrm>
          <a:custGeom>
            <a:avLst/>
            <a:gdLst>
              <a:gd name="connsiteX0" fmla="*/ 1591732 w 3183464"/>
              <a:gd name="connsiteY0" fmla="*/ 0 h 3183464"/>
              <a:gd name="connsiteX1" fmla="*/ 3183464 w 3183464"/>
              <a:gd name="connsiteY1" fmla="*/ 1591732 h 3183464"/>
              <a:gd name="connsiteX2" fmla="*/ 1591732 w 3183464"/>
              <a:gd name="connsiteY2" fmla="*/ 3183464 h 3183464"/>
              <a:gd name="connsiteX3" fmla="*/ 0 w 3183464"/>
              <a:gd name="connsiteY3" fmla="*/ 1591732 h 3183464"/>
              <a:gd name="connsiteX4" fmla="*/ 1591732 w 3183464"/>
              <a:gd name="connsiteY4" fmla="*/ 0 h 318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3464" h="3183464">
                <a:moveTo>
                  <a:pt x="1591732" y="0"/>
                </a:moveTo>
                <a:cubicBezTo>
                  <a:pt x="2470821" y="0"/>
                  <a:pt x="3183464" y="712643"/>
                  <a:pt x="3183464" y="1591732"/>
                </a:cubicBezTo>
                <a:cubicBezTo>
                  <a:pt x="3183464" y="2470821"/>
                  <a:pt x="2470821" y="3183464"/>
                  <a:pt x="1591732" y="3183464"/>
                </a:cubicBezTo>
                <a:cubicBezTo>
                  <a:pt x="712643" y="3183464"/>
                  <a:pt x="0" y="2470821"/>
                  <a:pt x="0" y="1591732"/>
                </a:cubicBezTo>
                <a:cubicBezTo>
                  <a:pt x="0" y="712643"/>
                  <a:pt x="712643" y="0"/>
                  <a:pt x="159173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F612E4-4094-C373-5536-1D5D1A7922F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752058" y="3149925"/>
            <a:ext cx="3183464" cy="3183464"/>
          </a:xfrm>
          <a:custGeom>
            <a:avLst/>
            <a:gdLst>
              <a:gd name="connsiteX0" fmla="*/ 1591732 w 3183464"/>
              <a:gd name="connsiteY0" fmla="*/ 0 h 3183464"/>
              <a:gd name="connsiteX1" fmla="*/ 3183464 w 3183464"/>
              <a:gd name="connsiteY1" fmla="*/ 1591732 h 3183464"/>
              <a:gd name="connsiteX2" fmla="*/ 1591732 w 3183464"/>
              <a:gd name="connsiteY2" fmla="*/ 3183464 h 3183464"/>
              <a:gd name="connsiteX3" fmla="*/ 0 w 3183464"/>
              <a:gd name="connsiteY3" fmla="*/ 1591732 h 3183464"/>
              <a:gd name="connsiteX4" fmla="*/ 1591732 w 3183464"/>
              <a:gd name="connsiteY4" fmla="*/ 0 h 318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3464" h="3183464">
                <a:moveTo>
                  <a:pt x="1591732" y="0"/>
                </a:moveTo>
                <a:cubicBezTo>
                  <a:pt x="2470821" y="0"/>
                  <a:pt x="3183464" y="712643"/>
                  <a:pt x="3183464" y="1591732"/>
                </a:cubicBezTo>
                <a:cubicBezTo>
                  <a:pt x="3183464" y="2470821"/>
                  <a:pt x="2470821" y="3183464"/>
                  <a:pt x="1591732" y="3183464"/>
                </a:cubicBezTo>
                <a:cubicBezTo>
                  <a:pt x="712643" y="3183464"/>
                  <a:pt x="0" y="2470821"/>
                  <a:pt x="0" y="1591732"/>
                </a:cubicBezTo>
                <a:cubicBezTo>
                  <a:pt x="0" y="712643"/>
                  <a:pt x="712643" y="0"/>
                  <a:pt x="159173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B0D183-FFC0-42C4-9109-3C4CD88750EE}"/>
              </a:ext>
            </a:extLst>
          </p:cNvPr>
          <p:cNvSpPr/>
          <p:nvPr userDrawn="1"/>
        </p:nvSpPr>
        <p:spPr>
          <a:xfrm>
            <a:off x="827088" y="794476"/>
            <a:ext cx="708152" cy="180327"/>
          </a:xfrm>
          <a:custGeom>
            <a:avLst/>
            <a:gdLst/>
            <a:ahLst/>
            <a:cxnLst/>
            <a:rect l="l" t="t" r="r" b="b"/>
            <a:pathLst>
              <a:path w="961453" h="244831">
                <a:moveTo>
                  <a:pt x="841096" y="30861"/>
                </a:moveTo>
                <a:cubicBezTo>
                  <a:pt x="824179" y="30861"/>
                  <a:pt x="809263" y="34748"/>
                  <a:pt x="796347" y="42520"/>
                </a:cubicBezTo>
                <a:cubicBezTo>
                  <a:pt x="783431" y="50292"/>
                  <a:pt x="773259" y="61037"/>
                  <a:pt x="765829" y="74753"/>
                </a:cubicBezTo>
                <a:cubicBezTo>
                  <a:pt x="758399" y="88469"/>
                  <a:pt x="754685" y="104242"/>
                  <a:pt x="754685" y="122073"/>
                </a:cubicBezTo>
                <a:cubicBezTo>
                  <a:pt x="754685" y="135332"/>
                  <a:pt x="756799" y="147619"/>
                  <a:pt x="761028" y="158935"/>
                </a:cubicBezTo>
                <a:cubicBezTo>
                  <a:pt x="765257" y="170250"/>
                  <a:pt x="771201" y="179966"/>
                  <a:pt x="778859" y="188081"/>
                </a:cubicBezTo>
                <a:cubicBezTo>
                  <a:pt x="786517" y="196196"/>
                  <a:pt x="795661" y="202540"/>
                  <a:pt x="806291" y="207112"/>
                </a:cubicBezTo>
                <a:cubicBezTo>
                  <a:pt x="816921" y="211684"/>
                  <a:pt x="828523" y="213970"/>
                  <a:pt x="841096" y="213970"/>
                </a:cubicBezTo>
                <a:cubicBezTo>
                  <a:pt x="858241" y="213970"/>
                  <a:pt x="873271" y="210027"/>
                  <a:pt x="886187" y="202140"/>
                </a:cubicBezTo>
                <a:cubicBezTo>
                  <a:pt x="899103" y="194253"/>
                  <a:pt x="909333" y="183395"/>
                  <a:pt x="916876" y="169565"/>
                </a:cubicBezTo>
                <a:cubicBezTo>
                  <a:pt x="924420" y="155734"/>
                  <a:pt x="928192" y="139904"/>
                  <a:pt x="928192" y="122073"/>
                </a:cubicBezTo>
                <a:cubicBezTo>
                  <a:pt x="928192" y="108814"/>
                  <a:pt x="926020" y="96641"/>
                  <a:pt x="921677" y="85554"/>
                </a:cubicBezTo>
                <a:cubicBezTo>
                  <a:pt x="917334" y="74467"/>
                  <a:pt x="911276" y="64809"/>
                  <a:pt x="903503" y="56579"/>
                </a:cubicBezTo>
                <a:cubicBezTo>
                  <a:pt x="895731" y="48349"/>
                  <a:pt x="886587" y="42006"/>
                  <a:pt x="876071" y="37548"/>
                </a:cubicBezTo>
                <a:cubicBezTo>
                  <a:pt x="865556" y="33090"/>
                  <a:pt x="853897" y="30861"/>
                  <a:pt x="841096" y="30861"/>
                </a:cubicBezTo>
                <a:close/>
                <a:moveTo>
                  <a:pt x="298171" y="30861"/>
                </a:moveTo>
                <a:cubicBezTo>
                  <a:pt x="281254" y="30861"/>
                  <a:pt x="266338" y="34748"/>
                  <a:pt x="253422" y="42520"/>
                </a:cubicBezTo>
                <a:cubicBezTo>
                  <a:pt x="240506" y="50292"/>
                  <a:pt x="230334" y="61037"/>
                  <a:pt x="222904" y="74753"/>
                </a:cubicBezTo>
                <a:cubicBezTo>
                  <a:pt x="215474" y="88469"/>
                  <a:pt x="211760" y="104242"/>
                  <a:pt x="211760" y="122073"/>
                </a:cubicBezTo>
                <a:cubicBezTo>
                  <a:pt x="211760" y="135332"/>
                  <a:pt x="213874" y="147619"/>
                  <a:pt x="218103" y="158935"/>
                </a:cubicBezTo>
                <a:cubicBezTo>
                  <a:pt x="222333" y="170250"/>
                  <a:pt x="228276" y="179966"/>
                  <a:pt x="235934" y="188081"/>
                </a:cubicBezTo>
                <a:cubicBezTo>
                  <a:pt x="243592" y="196196"/>
                  <a:pt x="252736" y="202540"/>
                  <a:pt x="263366" y="207112"/>
                </a:cubicBezTo>
                <a:cubicBezTo>
                  <a:pt x="273996" y="211684"/>
                  <a:pt x="285598" y="213970"/>
                  <a:pt x="298171" y="213970"/>
                </a:cubicBezTo>
                <a:cubicBezTo>
                  <a:pt x="315316" y="213970"/>
                  <a:pt x="330346" y="210027"/>
                  <a:pt x="343262" y="202140"/>
                </a:cubicBezTo>
                <a:cubicBezTo>
                  <a:pt x="356178" y="194253"/>
                  <a:pt x="366408" y="183395"/>
                  <a:pt x="373951" y="169565"/>
                </a:cubicBezTo>
                <a:cubicBezTo>
                  <a:pt x="381495" y="155734"/>
                  <a:pt x="385267" y="139904"/>
                  <a:pt x="385267" y="122073"/>
                </a:cubicBezTo>
                <a:cubicBezTo>
                  <a:pt x="385267" y="108814"/>
                  <a:pt x="383095" y="96641"/>
                  <a:pt x="378752" y="85554"/>
                </a:cubicBezTo>
                <a:cubicBezTo>
                  <a:pt x="374409" y="74467"/>
                  <a:pt x="368351" y="64809"/>
                  <a:pt x="360578" y="56579"/>
                </a:cubicBezTo>
                <a:cubicBezTo>
                  <a:pt x="352806" y="48349"/>
                  <a:pt x="343662" y="42006"/>
                  <a:pt x="333146" y="37548"/>
                </a:cubicBezTo>
                <a:cubicBezTo>
                  <a:pt x="322631" y="33090"/>
                  <a:pt x="310972" y="30861"/>
                  <a:pt x="298171" y="30861"/>
                </a:cubicBezTo>
                <a:close/>
                <a:moveTo>
                  <a:pt x="0" y="3429"/>
                </a:moveTo>
                <a:lnTo>
                  <a:pt x="32233" y="3429"/>
                </a:lnTo>
                <a:lnTo>
                  <a:pt x="32233" y="211913"/>
                </a:lnTo>
                <a:lnTo>
                  <a:pt x="149504" y="211913"/>
                </a:lnTo>
                <a:lnTo>
                  <a:pt x="149504" y="241402"/>
                </a:lnTo>
                <a:lnTo>
                  <a:pt x="32233" y="241402"/>
                </a:lnTo>
                <a:lnTo>
                  <a:pt x="21946" y="241402"/>
                </a:lnTo>
                <a:lnTo>
                  <a:pt x="0" y="241402"/>
                </a:lnTo>
                <a:close/>
                <a:moveTo>
                  <a:pt x="841096" y="0"/>
                </a:moveTo>
                <a:cubicBezTo>
                  <a:pt x="858012" y="0"/>
                  <a:pt x="873728" y="3087"/>
                  <a:pt x="888244" y="9259"/>
                </a:cubicBezTo>
                <a:cubicBezTo>
                  <a:pt x="902760" y="15431"/>
                  <a:pt x="915505" y="24118"/>
                  <a:pt x="926478" y="35319"/>
                </a:cubicBezTo>
                <a:cubicBezTo>
                  <a:pt x="937450" y="46521"/>
                  <a:pt x="946023" y="59551"/>
                  <a:pt x="952195" y="74410"/>
                </a:cubicBezTo>
                <a:cubicBezTo>
                  <a:pt x="958367" y="89269"/>
                  <a:pt x="961453" y="105271"/>
                  <a:pt x="961453" y="122416"/>
                </a:cubicBezTo>
                <a:cubicBezTo>
                  <a:pt x="961453" y="139332"/>
                  <a:pt x="958367" y="155220"/>
                  <a:pt x="952195" y="170079"/>
                </a:cubicBezTo>
                <a:cubicBezTo>
                  <a:pt x="946023" y="184938"/>
                  <a:pt x="937508" y="197968"/>
                  <a:pt x="926649" y="209169"/>
                </a:cubicBezTo>
                <a:cubicBezTo>
                  <a:pt x="915791" y="220371"/>
                  <a:pt x="903103" y="229115"/>
                  <a:pt x="888587" y="235401"/>
                </a:cubicBezTo>
                <a:cubicBezTo>
                  <a:pt x="874071" y="241688"/>
                  <a:pt x="858469" y="244831"/>
                  <a:pt x="841781" y="244831"/>
                </a:cubicBezTo>
                <a:cubicBezTo>
                  <a:pt x="824865" y="244831"/>
                  <a:pt x="809092" y="241688"/>
                  <a:pt x="794461" y="235401"/>
                </a:cubicBezTo>
                <a:cubicBezTo>
                  <a:pt x="779831" y="229115"/>
                  <a:pt x="767029" y="220314"/>
                  <a:pt x="756056" y="208998"/>
                </a:cubicBezTo>
                <a:cubicBezTo>
                  <a:pt x="745084" y="197682"/>
                  <a:pt x="736568" y="184595"/>
                  <a:pt x="730510" y="169736"/>
                </a:cubicBezTo>
                <a:cubicBezTo>
                  <a:pt x="724452" y="154877"/>
                  <a:pt x="721423" y="138989"/>
                  <a:pt x="721423" y="122073"/>
                </a:cubicBezTo>
                <a:cubicBezTo>
                  <a:pt x="721423" y="104928"/>
                  <a:pt x="724452" y="88983"/>
                  <a:pt x="730510" y="74238"/>
                </a:cubicBezTo>
                <a:cubicBezTo>
                  <a:pt x="736568" y="59494"/>
                  <a:pt x="745026" y="46521"/>
                  <a:pt x="755885" y="35319"/>
                </a:cubicBezTo>
                <a:cubicBezTo>
                  <a:pt x="766743" y="24118"/>
                  <a:pt x="779431" y="15431"/>
                  <a:pt x="793947" y="9259"/>
                </a:cubicBezTo>
                <a:cubicBezTo>
                  <a:pt x="808463" y="3087"/>
                  <a:pt x="824179" y="0"/>
                  <a:pt x="841096" y="0"/>
                </a:cubicBezTo>
                <a:close/>
                <a:moveTo>
                  <a:pt x="576453" y="0"/>
                </a:moveTo>
                <a:cubicBezTo>
                  <a:pt x="595427" y="0"/>
                  <a:pt x="612915" y="3658"/>
                  <a:pt x="628917" y="10973"/>
                </a:cubicBezTo>
                <a:cubicBezTo>
                  <a:pt x="644919" y="18288"/>
                  <a:pt x="658292" y="28804"/>
                  <a:pt x="669036" y="42520"/>
                </a:cubicBezTo>
                <a:lnTo>
                  <a:pt x="646747" y="64809"/>
                </a:lnTo>
                <a:cubicBezTo>
                  <a:pt x="639204" y="53836"/>
                  <a:pt x="629260" y="45435"/>
                  <a:pt x="616915" y="39605"/>
                </a:cubicBezTo>
                <a:cubicBezTo>
                  <a:pt x="604571" y="33776"/>
                  <a:pt x="591083" y="30861"/>
                  <a:pt x="576453" y="30861"/>
                </a:cubicBezTo>
                <a:cubicBezTo>
                  <a:pt x="559079" y="30861"/>
                  <a:pt x="543706" y="34748"/>
                  <a:pt x="530333" y="42520"/>
                </a:cubicBezTo>
                <a:cubicBezTo>
                  <a:pt x="516960" y="50292"/>
                  <a:pt x="506559" y="61037"/>
                  <a:pt x="499129" y="74753"/>
                </a:cubicBezTo>
                <a:cubicBezTo>
                  <a:pt x="491700" y="88469"/>
                  <a:pt x="487985" y="104242"/>
                  <a:pt x="487985" y="122073"/>
                </a:cubicBezTo>
                <a:cubicBezTo>
                  <a:pt x="487985" y="140132"/>
                  <a:pt x="491757" y="156020"/>
                  <a:pt x="499300" y="169736"/>
                </a:cubicBezTo>
                <a:cubicBezTo>
                  <a:pt x="506844" y="183452"/>
                  <a:pt x="517017" y="194196"/>
                  <a:pt x="529819" y="201969"/>
                </a:cubicBezTo>
                <a:cubicBezTo>
                  <a:pt x="542620" y="209741"/>
                  <a:pt x="557251" y="213627"/>
                  <a:pt x="573710" y="213627"/>
                </a:cubicBezTo>
                <a:cubicBezTo>
                  <a:pt x="590398" y="213627"/>
                  <a:pt x="604857" y="210427"/>
                  <a:pt x="617087" y="204026"/>
                </a:cubicBezTo>
                <a:cubicBezTo>
                  <a:pt x="629317" y="197625"/>
                  <a:pt x="638746" y="188195"/>
                  <a:pt x="645376" y="175737"/>
                </a:cubicBezTo>
                <a:cubicBezTo>
                  <a:pt x="648691" y="169507"/>
                  <a:pt x="651177" y="162578"/>
                  <a:pt x="652834" y="154948"/>
                </a:cubicBezTo>
                <a:lnTo>
                  <a:pt x="653921" y="144018"/>
                </a:lnTo>
                <a:lnTo>
                  <a:pt x="571995" y="144018"/>
                </a:lnTo>
                <a:lnTo>
                  <a:pt x="571995" y="114529"/>
                </a:lnTo>
                <a:lnTo>
                  <a:pt x="688581" y="114529"/>
                </a:lnTo>
                <a:lnTo>
                  <a:pt x="688581" y="119330"/>
                </a:lnTo>
                <a:cubicBezTo>
                  <a:pt x="688581" y="146990"/>
                  <a:pt x="683723" y="170136"/>
                  <a:pt x="674008" y="188767"/>
                </a:cubicBezTo>
                <a:cubicBezTo>
                  <a:pt x="664292" y="207398"/>
                  <a:pt x="650805" y="221400"/>
                  <a:pt x="633546" y="230772"/>
                </a:cubicBezTo>
                <a:cubicBezTo>
                  <a:pt x="616286" y="240145"/>
                  <a:pt x="596570" y="244831"/>
                  <a:pt x="574396" y="244831"/>
                </a:cubicBezTo>
                <a:cubicBezTo>
                  <a:pt x="557708" y="244831"/>
                  <a:pt x="542106" y="241688"/>
                  <a:pt x="527590" y="235401"/>
                </a:cubicBezTo>
                <a:cubicBezTo>
                  <a:pt x="513074" y="229115"/>
                  <a:pt x="500386" y="220371"/>
                  <a:pt x="489528" y="209169"/>
                </a:cubicBezTo>
                <a:cubicBezTo>
                  <a:pt x="478669" y="197968"/>
                  <a:pt x="470154" y="184938"/>
                  <a:pt x="463982" y="170079"/>
                </a:cubicBezTo>
                <a:cubicBezTo>
                  <a:pt x="457810" y="155220"/>
                  <a:pt x="454723" y="139218"/>
                  <a:pt x="454723" y="122073"/>
                </a:cubicBezTo>
                <a:cubicBezTo>
                  <a:pt x="454723" y="104928"/>
                  <a:pt x="457810" y="88983"/>
                  <a:pt x="463982" y="74238"/>
                </a:cubicBezTo>
                <a:cubicBezTo>
                  <a:pt x="470154" y="59494"/>
                  <a:pt x="478726" y="46521"/>
                  <a:pt x="489699" y="35319"/>
                </a:cubicBezTo>
                <a:cubicBezTo>
                  <a:pt x="500672" y="24118"/>
                  <a:pt x="513531" y="15431"/>
                  <a:pt x="528276" y="9259"/>
                </a:cubicBezTo>
                <a:cubicBezTo>
                  <a:pt x="543020" y="3087"/>
                  <a:pt x="559079" y="0"/>
                  <a:pt x="576453" y="0"/>
                </a:cubicBezTo>
                <a:close/>
                <a:moveTo>
                  <a:pt x="298171" y="0"/>
                </a:moveTo>
                <a:cubicBezTo>
                  <a:pt x="315087" y="0"/>
                  <a:pt x="330803" y="3087"/>
                  <a:pt x="345319" y="9259"/>
                </a:cubicBezTo>
                <a:cubicBezTo>
                  <a:pt x="359835" y="15431"/>
                  <a:pt x="372580" y="24118"/>
                  <a:pt x="383553" y="35319"/>
                </a:cubicBezTo>
                <a:cubicBezTo>
                  <a:pt x="394525" y="46521"/>
                  <a:pt x="403098" y="59551"/>
                  <a:pt x="409270" y="74410"/>
                </a:cubicBezTo>
                <a:cubicBezTo>
                  <a:pt x="415442" y="89269"/>
                  <a:pt x="418528" y="105271"/>
                  <a:pt x="418528" y="122416"/>
                </a:cubicBezTo>
                <a:cubicBezTo>
                  <a:pt x="418528" y="139332"/>
                  <a:pt x="415442" y="155220"/>
                  <a:pt x="409270" y="170079"/>
                </a:cubicBezTo>
                <a:cubicBezTo>
                  <a:pt x="403098" y="184938"/>
                  <a:pt x="394583" y="197968"/>
                  <a:pt x="383724" y="209169"/>
                </a:cubicBezTo>
                <a:cubicBezTo>
                  <a:pt x="372866" y="220371"/>
                  <a:pt x="360178" y="229115"/>
                  <a:pt x="345662" y="235401"/>
                </a:cubicBezTo>
                <a:cubicBezTo>
                  <a:pt x="331146" y="241688"/>
                  <a:pt x="315544" y="244831"/>
                  <a:pt x="298856" y="244831"/>
                </a:cubicBezTo>
                <a:cubicBezTo>
                  <a:pt x="281940" y="244831"/>
                  <a:pt x="266167" y="241688"/>
                  <a:pt x="251536" y="235401"/>
                </a:cubicBezTo>
                <a:cubicBezTo>
                  <a:pt x="236906" y="229115"/>
                  <a:pt x="224104" y="220314"/>
                  <a:pt x="213131" y="208998"/>
                </a:cubicBezTo>
                <a:cubicBezTo>
                  <a:pt x="202159" y="197682"/>
                  <a:pt x="193643" y="184595"/>
                  <a:pt x="187585" y="169736"/>
                </a:cubicBezTo>
                <a:cubicBezTo>
                  <a:pt x="181527" y="154877"/>
                  <a:pt x="178498" y="138989"/>
                  <a:pt x="178498" y="122073"/>
                </a:cubicBezTo>
                <a:cubicBezTo>
                  <a:pt x="178498" y="104928"/>
                  <a:pt x="181527" y="88983"/>
                  <a:pt x="187585" y="74238"/>
                </a:cubicBezTo>
                <a:cubicBezTo>
                  <a:pt x="193643" y="59494"/>
                  <a:pt x="202101" y="46521"/>
                  <a:pt x="212960" y="35319"/>
                </a:cubicBezTo>
                <a:cubicBezTo>
                  <a:pt x="223818" y="24118"/>
                  <a:pt x="236506" y="15431"/>
                  <a:pt x="251022" y="9259"/>
                </a:cubicBezTo>
                <a:cubicBezTo>
                  <a:pt x="265538" y="3087"/>
                  <a:pt x="281254" y="0"/>
                  <a:pt x="2981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ED093-29B0-1AED-4AD7-35698B663CC6}"/>
              </a:ext>
            </a:extLst>
          </p:cNvPr>
          <p:cNvSpPr txBox="1"/>
          <p:nvPr userDrawn="1"/>
        </p:nvSpPr>
        <p:spPr>
          <a:xfrm>
            <a:off x="15377011" y="728361"/>
            <a:ext cx="223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>
                <a:solidFill>
                  <a:schemeClr val="bg1">
                    <a:lumMod val="65000"/>
                  </a:schemeClr>
                </a:solidFill>
                <a:latin typeface="+mn-lt"/>
              </a:rPr>
              <a:t>BUSINESS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A54AE-AE1F-48C9-E7AC-EF4C83537164}"/>
              </a:ext>
            </a:extLst>
          </p:cNvPr>
          <p:cNvSpPr/>
          <p:nvPr userDrawn="1"/>
        </p:nvSpPr>
        <p:spPr>
          <a:xfrm>
            <a:off x="0" y="10012680"/>
            <a:ext cx="18288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85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94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0" userDrawn="1">
          <p15:clr>
            <a:srgbClr val="F26B43"/>
          </p15:clr>
        </p15:guide>
        <p15:guide id="2" orient="horz" pos="3240" userDrawn="1">
          <p15:clr>
            <a:srgbClr val="F26B43"/>
          </p15:clr>
        </p15:guide>
        <p15:guide id="3" orient="horz" pos="519" userDrawn="1">
          <p15:clr>
            <a:srgbClr val="9FCC3B"/>
          </p15:clr>
        </p15:guide>
        <p15:guide id="4" pos="521" userDrawn="1">
          <p15:clr>
            <a:srgbClr val="9FCC3B"/>
          </p15:clr>
        </p15:guide>
        <p15:guide id="5" orient="horz" pos="5961" userDrawn="1">
          <p15:clr>
            <a:srgbClr val="9FCC3B"/>
          </p15:clr>
        </p15:guide>
        <p15:guide id="6" pos="1100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descr="e7d195523061f1c0cef09ac28eaae964ec9988a5cce77c8b8C1E4685C6E6B40CD7615480512384A61EE159C6FE0045D14B61E85D0A95589D558B81FFC809322ACC20DC2254D928200A3EA0841B8B181401EC87BC981B1815DADB6418FBC2551CC9D332DE5664B3940F63757AB6A4C024650771445E27B83B02EDEEA8340516921653AAE451D04756">
            <a:extLst>
              <a:ext uri="{FF2B5EF4-FFF2-40B4-BE49-F238E27FC236}">
                <a16:creationId xmlns:a16="http://schemas.microsoft.com/office/drawing/2014/main" id="{E5BE21C0-1736-AA35-002F-4C350C0C3ABE}"/>
              </a:ext>
            </a:extLst>
          </p:cNvPr>
          <p:cNvSpPr txBox="1"/>
          <p:nvPr/>
        </p:nvSpPr>
        <p:spPr>
          <a:xfrm flipH="1">
            <a:off x="1862667" y="3850838"/>
            <a:ext cx="145626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ru-RU" sz="5400" dirty="0">
                <a:latin typeface="Garamond" panose="02020404030301010803" pitchFamily="18" charset="0"/>
              </a:rPr>
              <a:t>«Разработка автоматизированной информационной системы обработки данных (на примере ООО «Север–Рыба»)»</a:t>
            </a:r>
            <a:endParaRPr lang="en-US" altLang="zh-CN" sz="199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ermanent Marker" panose="02000000000000000000" pitchFamily="2" charset="0"/>
              <a:cs typeface="Fredoka" pitchFamily="2" charset="-79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50A7BC1-353E-414D-A55C-48FCCFCE9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64" y="383741"/>
            <a:ext cx="1386303" cy="133882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966E68A-3023-42E4-B73B-AEFDDBF6F766}"/>
              </a:ext>
            </a:extLst>
          </p:cNvPr>
          <p:cNvSpPr/>
          <p:nvPr/>
        </p:nvSpPr>
        <p:spPr>
          <a:xfrm>
            <a:off x="16176812" y="578224"/>
            <a:ext cx="1653988" cy="510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1A112D5-ACEB-4AD1-A2B6-C3A55D9DE8E0}"/>
              </a:ext>
            </a:extLst>
          </p:cNvPr>
          <p:cNvSpPr/>
          <p:nvPr/>
        </p:nvSpPr>
        <p:spPr>
          <a:xfrm>
            <a:off x="2131609" y="383741"/>
            <a:ext cx="1456266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Garamond" panose="02020404030301010803" pitchFamily="18" charset="0"/>
              </a:rPr>
              <a:t>ЧОУ ВО «САНКТ–ПЕТЕРБУРГСКИЙ УНИВЕРСИТЕТ</a:t>
            </a:r>
          </a:p>
          <a:p>
            <a:pPr algn="ctr"/>
            <a:r>
              <a:rPr lang="ru-RU" dirty="0">
                <a:latin typeface="Garamond" panose="02020404030301010803" pitchFamily="18" charset="0"/>
              </a:rPr>
              <a:t>ТЕХНОЛОГИЙ УПРАВЛЕНИЯ И ЭКОНОМИКИ»</a:t>
            </a:r>
          </a:p>
          <a:p>
            <a:pPr algn="ctr"/>
            <a:r>
              <a:rPr lang="ru-RU" dirty="0">
                <a:latin typeface="Garamond" panose="02020404030301010803" pitchFamily="18" charset="0"/>
              </a:rPr>
              <a:t>ПРОГРАММЫ СРЕДНЕГО ПРОФЕССИОНАЛЬНОГО ОБРАЗОВАНИЯ</a:t>
            </a:r>
          </a:p>
        </p:txBody>
      </p:sp>
    </p:spTree>
    <p:extLst>
      <p:ext uri="{BB962C8B-B14F-4D97-AF65-F5344CB8AC3E}">
        <p14:creationId xmlns:p14="http://schemas.microsoft.com/office/powerpoint/2010/main" val="229938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5578298-1ABF-5C1D-B925-09B77A845CF4}"/>
              </a:ext>
            </a:extLst>
          </p:cNvPr>
          <p:cNvGrpSpPr/>
          <p:nvPr/>
        </p:nvGrpSpPr>
        <p:grpSpPr>
          <a:xfrm>
            <a:off x="6452595" y="3199019"/>
            <a:ext cx="5426474" cy="5462933"/>
            <a:chOff x="6272468" y="2884345"/>
            <a:chExt cx="5426474" cy="5692863"/>
          </a:xfrm>
        </p:grpSpPr>
        <p:sp>
          <p:nvSpPr>
            <p:cNvPr id="2" name="Freeform 6">
              <a:extLst>
                <a:ext uri="{FF2B5EF4-FFF2-40B4-BE49-F238E27FC236}">
                  <a16:creationId xmlns:a16="http://schemas.microsoft.com/office/drawing/2014/main" id="{8A25EE53-B554-D173-A162-4465FC61F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3635" y="2932586"/>
              <a:ext cx="3065307" cy="3297204"/>
            </a:xfrm>
            <a:custGeom>
              <a:avLst/>
              <a:gdLst>
                <a:gd name="T0" fmla="*/ 286 w 2446"/>
                <a:gd name="T1" fmla="*/ 0 h 2520"/>
                <a:gd name="T2" fmla="*/ 314 w 2446"/>
                <a:gd name="T3" fmla="*/ 0 h 2520"/>
                <a:gd name="T4" fmla="*/ 391 w 2446"/>
                <a:gd name="T5" fmla="*/ 0 h 2520"/>
                <a:gd name="T6" fmla="*/ 427 w 2446"/>
                <a:gd name="T7" fmla="*/ 0 h 2520"/>
                <a:gd name="T8" fmla="*/ 505 w 2446"/>
                <a:gd name="T9" fmla="*/ 0 h 2520"/>
                <a:gd name="T10" fmla="*/ 577 w 2446"/>
                <a:gd name="T11" fmla="*/ 0 h 2520"/>
                <a:gd name="T12" fmla="*/ 729 w 2446"/>
                <a:gd name="T13" fmla="*/ 0 h 2520"/>
                <a:gd name="T14" fmla="*/ 864 w 2446"/>
                <a:gd name="T15" fmla="*/ 0 h 2520"/>
                <a:gd name="T16" fmla="*/ 1029 w 2446"/>
                <a:gd name="T17" fmla="*/ 0 h 2520"/>
                <a:gd name="T18" fmla="*/ 1232 w 2446"/>
                <a:gd name="T19" fmla="*/ 0 h 2520"/>
                <a:gd name="T20" fmla="*/ 1381 w 2446"/>
                <a:gd name="T21" fmla="*/ 12 h 2520"/>
                <a:gd name="T22" fmla="*/ 1525 w 2446"/>
                <a:gd name="T23" fmla="*/ 41 h 2520"/>
                <a:gd name="T24" fmla="*/ 1663 w 2446"/>
                <a:gd name="T25" fmla="*/ 90 h 2520"/>
                <a:gd name="T26" fmla="*/ 1793 w 2446"/>
                <a:gd name="T27" fmla="*/ 157 h 2520"/>
                <a:gd name="T28" fmla="*/ 1915 w 2446"/>
                <a:gd name="T29" fmla="*/ 238 h 2520"/>
                <a:gd name="T30" fmla="*/ 2027 w 2446"/>
                <a:gd name="T31" fmla="*/ 334 h 2520"/>
                <a:gd name="T32" fmla="*/ 2128 w 2446"/>
                <a:gd name="T33" fmla="*/ 442 h 2520"/>
                <a:gd name="T34" fmla="*/ 2218 w 2446"/>
                <a:gd name="T35" fmla="*/ 560 h 2520"/>
                <a:gd name="T36" fmla="*/ 2294 w 2446"/>
                <a:gd name="T37" fmla="*/ 688 h 2520"/>
                <a:gd name="T38" fmla="*/ 2356 w 2446"/>
                <a:gd name="T39" fmla="*/ 824 h 2520"/>
                <a:gd name="T40" fmla="*/ 2402 w 2446"/>
                <a:gd name="T41" fmla="*/ 966 h 2520"/>
                <a:gd name="T42" fmla="*/ 2433 w 2446"/>
                <a:gd name="T43" fmla="*/ 1114 h 2520"/>
                <a:gd name="T44" fmla="*/ 2446 w 2446"/>
                <a:gd name="T45" fmla="*/ 1264 h 2520"/>
                <a:gd name="T46" fmla="*/ 2439 w 2446"/>
                <a:gd name="T47" fmla="*/ 1417 h 2520"/>
                <a:gd name="T48" fmla="*/ 2412 w 2446"/>
                <a:gd name="T49" fmla="*/ 1569 h 2520"/>
                <a:gd name="T50" fmla="*/ 2366 w 2446"/>
                <a:gd name="T51" fmla="*/ 1721 h 2520"/>
                <a:gd name="T52" fmla="*/ 2297 w 2446"/>
                <a:gd name="T53" fmla="*/ 1869 h 2520"/>
                <a:gd name="T54" fmla="*/ 2205 w 2446"/>
                <a:gd name="T55" fmla="*/ 2013 h 2520"/>
                <a:gd name="T56" fmla="*/ 2087 w 2446"/>
                <a:gd name="T57" fmla="*/ 2153 h 2520"/>
                <a:gd name="T58" fmla="*/ 1945 w 2446"/>
                <a:gd name="T59" fmla="*/ 2284 h 2520"/>
                <a:gd name="T60" fmla="*/ 1777 w 2446"/>
                <a:gd name="T61" fmla="*/ 2407 h 2520"/>
                <a:gd name="T62" fmla="*/ 1579 w 2446"/>
                <a:gd name="T63" fmla="*/ 2520 h 2520"/>
                <a:gd name="T64" fmla="*/ 1534 w 2446"/>
                <a:gd name="T65" fmla="*/ 2417 h 2520"/>
                <a:gd name="T66" fmla="*/ 1484 w 2446"/>
                <a:gd name="T67" fmla="*/ 2302 h 2520"/>
                <a:gd name="T68" fmla="*/ 1428 w 2446"/>
                <a:gd name="T69" fmla="*/ 2176 h 2520"/>
                <a:gd name="T70" fmla="*/ 1370 w 2446"/>
                <a:gd name="T71" fmla="*/ 2043 h 2520"/>
                <a:gd name="T72" fmla="*/ 1309 w 2446"/>
                <a:gd name="T73" fmla="*/ 1903 h 2520"/>
                <a:gd name="T74" fmla="*/ 1246 w 2446"/>
                <a:gd name="T75" fmla="*/ 1762 h 2520"/>
                <a:gd name="T76" fmla="*/ 1184 w 2446"/>
                <a:gd name="T77" fmla="*/ 1619 h 2520"/>
                <a:gd name="T78" fmla="*/ 1123 w 2446"/>
                <a:gd name="T79" fmla="*/ 1481 h 2520"/>
                <a:gd name="T80" fmla="*/ 1064 w 2446"/>
                <a:gd name="T81" fmla="*/ 1346 h 2520"/>
                <a:gd name="T82" fmla="*/ 1008 w 2446"/>
                <a:gd name="T83" fmla="*/ 1219 h 2520"/>
                <a:gd name="T84" fmla="*/ 958 w 2446"/>
                <a:gd name="T85" fmla="*/ 1104 h 2520"/>
                <a:gd name="T86" fmla="*/ 911 w 2446"/>
                <a:gd name="T87" fmla="*/ 1000 h 2520"/>
                <a:gd name="T88" fmla="*/ 873 w 2446"/>
                <a:gd name="T89" fmla="*/ 912 h 2520"/>
                <a:gd name="T90" fmla="*/ 842 w 2446"/>
                <a:gd name="T91" fmla="*/ 842 h 2520"/>
                <a:gd name="T92" fmla="*/ 820 w 2446"/>
                <a:gd name="T93" fmla="*/ 793 h 2520"/>
                <a:gd name="T94" fmla="*/ 809 w 2446"/>
                <a:gd name="T95" fmla="*/ 767 h 2520"/>
                <a:gd name="T96" fmla="*/ 806 w 2446"/>
                <a:gd name="T97" fmla="*/ 761 h 2520"/>
                <a:gd name="T98" fmla="*/ 793 w 2446"/>
                <a:gd name="T99" fmla="*/ 735 h 2520"/>
                <a:gd name="T100" fmla="*/ 768 w 2446"/>
                <a:gd name="T101" fmla="*/ 689 h 2520"/>
                <a:gd name="T102" fmla="*/ 729 w 2446"/>
                <a:gd name="T103" fmla="*/ 625 h 2520"/>
                <a:gd name="T104" fmla="*/ 677 w 2446"/>
                <a:gd name="T105" fmla="*/ 547 h 2520"/>
                <a:gd name="T106" fmla="*/ 611 w 2446"/>
                <a:gd name="T107" fmla="*/ 461 h 2520"/>
                <a:gd name="T108" fmla="*/ 532 w 2446"/>
                <a:gd name="T109" fmla="*/ 369 h 2520"/>
                <a:gd name="T110" fmla="*/ 438 w 2446"/>
                <a:gd name="T111" fmla="*/ 276 h 2520"/>
                <a:gd name="T112" fmla="*/ 331 w 2446"/>
                <a:gd name="T113" fmla="*/ 186 h 2520"/>
                <a:gd name="T114" fmla="*/ 209 w 2446"/>
                <a:gd name="T115" fmla="*/ 103 h 2520"/>
                <a:gd name="T116" fmla="*/ 73 w 2446"/>
                <a:gd name="T117" fmla="*/ 31 h 2520"/>
                <a:gd name="T118" fmla="*/ 51 w 2446"/>
                <a:gd name="T119" fmla="*/ 0 h 2520"/>
                <a:gd name="T120" fmla="*/ 136 w 2446"/>
                <a:gd name="T121" fmla="*/ 0 h 2520"/>
                <a:gd name="T122" fmla="*/ 200 w 2446"/>
                <a:gd name="T123" fmla="*/ 0 h 2520"/>
                <a:gd name="T124" fmla="*/ 268 w 2446"/>
                <a:gd name="T125" fmla="*/ 0 h 2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6" h="2520">
                  <a:moveTo>
                    <a:pt x="268" y="0"/>
                  </a:moveTo>
                  <a:lnTo>
                    <a:pt x="286" y="0"/>
                  </a:lnTo>
                  <a:lnTo>
                    <a:pt x="300" y="0"/>
                  </a:lnTo>
                  <a:lnTo>
                    <a:pt x="314" y="0"/>
                  </a:lnTo>
                  <a:lnTo>
                    <a:pt x="377" y="0"/>
                  </a:lnTo>
                  <a:lnTo>
                    <a:pt x="391" y="0"/>
                  </a:lnTo>
                  <a:lnTo>
                    <a:pt x="408" y="0"/>
                  </a:lnTo>
                  <a:lnTo>
                    <a:pt x="427" y="0"/>
                  </a:lnTo>
                  <a:lnTo>
                    <a:pt x="450" y="0"/>
                  </a:lnTo>
                  <a:lnTo>
                    <a:pt x="505" y="0"/>
                  </a:lnTo>
                  <a:lnTo>
                    <a:pt x="538" y="0"/>
                  </a:lnTo>
                  <a:lnTo>
                    <a:pt x="577" y="0"/>
                  </a:lnTo>
                  <a:lnTo>
                    <a:pt x="672" y="0"/>
                  </a:lnTo>
                  <a:lnTo>
                    <a:pt x="729" y="0"/>
                  </a:lnTo>
                  <a:lnTo>
                    <a:pt x="792" y="0"/>
                  </a:lnTo>
                  <a:lnTo>
                    <a:pt x="864" y="0"/>
                  </a:lnTo>
                  <a:lnTo>
                    <a:pt x="942" y="0"/>
                  </a:lnTo>
                  <a:lnTo>
                    <a:pt x="1029" y="0"/>
                  </a:lnTo>
                  <a:lnTo>
                    <a:pt x="1125" y="0"/>
                  </a:lnTo>
                  <a:lnTo>
                    <a:pt x="1232" y="0"/>
                  </a:lnTo>
                  <a:lnTo>
                    <a:pt x="1307" y="3"/>
                  </a:lnTo>
                  <a:lnTo>
                    <a:pt x="1381" y="12"/>
                  </a:lnTo>
                  <a:lnTo>
                    <a:pt x="1454" y="25"/>
                  </a:lnTo>
                  <a:lnTo>
                    <a:pt x="1525" y="41"/>
                  </a:lnTo>
                  <a:lnTo>
                    <a:pt x="1595" y="65"/>
                  </a:lnTo>
                  <a:lnTo>
                    <a:pt x="1663" y="90"/>
                  </a:lnTo>
                  <a:lnTo>
                    <a:pt x="1729" y="122"/>
                  </a:lnTo>
                  <a:lnTo>
                    <a:pt x="1793" y="157"/>
                  </a:lnTo>
                  <a:lnTo>
                    <a:pt x="1855" y="195"/>
                  </a:lnTo>
                  <a:lnTo>
                    <a:pt x="1915" y="238"/>
                  </a:lnTo>
                  <a:lnTo>
                    <a:pt x="1973" y="284"/>
                  </a:lnTo>
                  <a:lnTo>
                    <a:pt x="2027" y="334"/>
                  </a:lnTo>
                  <a:lnTo>
                    <a:pt x="2079" y="385"/>
                  </a:lnTo>
                  <a:lnTo>
                    <a:pt x="2128" y="442"/>
                  </a:lnTo>
                  <a:lnTo>
                    <a:pt x="2175" y="499"/>
                  </a:lnTo>
                  <a:lnTo>
                    <a:pt x="2218" y="560"/>
                  </a:lnTo>
                  <a:lnTo>
                    <a:pt x="2257" y="623"/>
                  </a:lnTo>
                  <a:lnTo>
                    <a:pt x="2294" y="688"/>
                  </a:lnTo>
                  <a:lnTo>
                    <a:pt x="2327" y="755"/>
                  </a:lnTo>
                  <a:lnTo>
                    <a:pt x="2356" y="824"/>
                  </a:lnTo>
                  <a:lnTo>
                    <a:pt x="2382" y="894"/>
                  </a:lnTo>
                  <a:lnTo>
                    <a:pt x="2402" y="966"/>
                  </a:lnTo>
                  <a:lnTo>
                    <a:pt x="2420" y="1039"/>
                  </a:lnTo>
                  <a:lnTo>
                    <a:pt x="2433" y="1114"/>
                  </a:lnTo>
                  <a:lnTo>
                    <a:pt x="2441" y="1188"/>
                  </a:lnTo>
                  <a:lnTo>
                    <a:pt x="2446" y="1264"/>
                  </a:lnTo>
                  <a:lnTo>
                    <a:pt x="2444" y="1340"/>
                  </a:lnTo>
                  <a:lnTo>
                    <a:pt x="2439" y="1417"/>
                  </a:lnTo>
                  <a:lnTo>
                    <a:pt x="2429" y="1492"/>
                  </a:lnTo>
                  <a:lnTo>
                    <a:pt x="2412" y="1569"/>
                  </a:lnTo>
                  <a:lnTo>
                    <a:pt x="2392" y="1645"/>
                  </a:lnTo>
                  <a:lnTo>
                    <a:pt x="2366" y="1721"/>
                  </a:lnTo>
                  <a:lnTo>
                    <a:pt x="2334" y="1795"/>
                  </a:lnTo>
                  <a:lnTo>
                    <a:pt x="2297" y="1869"/>
                  </a:lnTo>
                  <a:lnTo>
                    <a:pt x="2253" y="1942"/>
                  </a:lnTo>
                  <a:lnTo>
                    <a:pt x="2205" y="2013"/>
                  </a:lnTo>
                  <a:lnTo>
                    <a:pt x="2148" y="2084"/>
                  </a:lnTo>
                  <a:lnTo>
                    <a:pt x="2087" y="2153"/>
                  </a:lnTo>
                  <a:lnTo>
                    <a:pt x="2020" y="2220"/>
                  </a:lnTo>
                  <a:lnTo>
                    <a:pt x="1945" y="2284"/>
                  </a:lnTo>
                  <a:lnTo>
                    <a:pt x="1864" y="2347"/>
                  </a:lnTo>
                  <a:lnTo>
                    <a:pt x="1777" y="2407"/>
                  </a:lnTo>
                  <a:lnTo>
                    <a:pt x="1682" y="2465"/>
                  </a:lnTo>
                  <a:lnTo>
                    <a:pt x="1579" y="2520"/>
                  </a:lnTo>
                  <a:lnTo>
                    <a:pt x="1557" y="2470"/>
                  </a:lnTo>
                  <a:lnTo>
                    <a:pt x="1534" y="2417"/>
                  </a:lnTo>
                  <a:lnTo>
                    <a:pt x="1510" y="2361"/>
                  </a:lnTo>
                  <a:lnTo>
                    <a:pt x="1484" y="2302"/>
                  </a:lnTo>
                  <a:lnTo>
                    <a:pt x="1456" y="2240"/>
                  </a:lnTo>
                  <a:lnTo>
                    <a:pt x="1428" y="2176"/>
                  </a:lnTo>
                  <a:lnTo>
                    <a:pt x="1400" y="2110"/>
                  </a:lnTo>
                  <a:lnTo>
                    <a:pt x="1370" y="2043"/>
                  </a:lnTo>
                  <a:lnTo>
                    <a:pt x="1340" y="1973"/>
                  </a:lnTo>
                  <a:lnTo>
                    <a:pt x="1309" y="1903"/>
                  </a:lnTo>
                  <a:lnTo>
                    <a:pt x="1278" y="1832"/>
                  </a:lnTo>
                  <a:lnTo>
                    <a:pt x="1246" y="1762"/>
                  </a:lnTo>
                  <a:lnTo>
                    <a:pt x="1215" y="1691"/>
                  </a:lnTo>
                  <a:lnTo>
                    <a:pt x="1184" y="1619"/>
                  </a:lnTo>
                  <a:lnTo>
                    <a:pt x="1154" y="1550"/>
                  </a:lnTo>
                  <a:lnTo>
                    <a:pt x="1123" y="1481"/>
                  </a:lnTo>
                  <a:lnTo>
                    <a:pt x="1093" y="1413"/>
                  </a:lnTo>
                  <a:lnTo>
                    <a:pt x="1064" y="1346"/>
                  </a:lnTo>
                  <a:lnTo>
                    <a:pt x="1036" y="1282"/>
                  </a:lnTo>
                  <a:lnTo>
                    <a:pt x="1008" y="1219"/>
                  </a:lnTo>
                  <a:lnTo>
                    <a:pt x="982" y="1160"/>
                  </a:lnTo>
                  <a:lnTo>
                    <a:pt x="958" y="1104"/>
                  </a:lnTo>
                  <a:lnTo>
                    <a:pt x="933" y="1050"/>
                  </a:lnTo>
                  <a:lnTo>
                    <a:pt x="911" y="1000"/>
                  </a:lnTo>
                  <a:lnTo>
                    <a:pt x="891" y="953"/>
                  </a:lnTo>
                  <a:lnTo>
                    <a:pt x="873" y="912"/>
                  </a:lnTo>
                  <a:lnTo>
                    <a:pt x="856" y="875"/>
                  </a:lnTo>
                  <a:lnTo>
                    <a:pt x="842" y="842"/>
                  </a:lnTo>
                  <a:lnTo>
                    <a:pt x="831" y="815"/>
                  </a:lnTo>
                  <a:lnTo>
                    <a:pt x="820" y="793"/>
                  </a:lnTo>
                  <a:lnTo>
                    <a:pt x="814" y="778"/>
                  </a:lnTo>
                  <a:lnTo>
                    <a:pt x="809" y="767"/>
                  </a:lnTo>
                  <a:lnTo>
                    <a:pt x="808" y="764"/>
                  </a:lnTo>
                  <a:lnTo>
                    <a:pt x="806" y="761"/>
                  </a:lnTo>
                  <a:lnTo>
                    <a:pt x="801" y="751"/>
                  </a:lnTo>
                  <a:lnTo>
                    <a:pt x="793" y="735"/>
                  </a:lnTo>
                  <a:lnTo>
                    <a:pt x="782" y="715"/>
                  </a:lnTo>
                  <a:lnTo>
                    <a:pt x="768" y="689"/>
                  </a:lnTo>
                  <a:lnTo>
                    <a:pt x="750" y="658"/>
                  </a:lnTo>
                  <a:lnTo>
                    <a:pt x="729" y="625"/>
                  </a:lnTo>
                  <a:lnTo>
                    <a:pt x="704" y="587"/>
                  </a:lnTo>
                  <a:lnTo>
                    <a:pt x="677" y="547"/>
                  </a:lnTo>
                  <a:lnTo>
                    <a:pt x="646" y="505"/>
                  </a:lnTo>
                  <a:lnTo>
                    <a:pt x="611" y="461"/>
                  </a:lnTo>
                  <a:lnTo>
                    <a:pt x="573" y="415"/>
                  </a:lnTo>
                  <a:lnTo>
                    <a:pt x="532" y="369"/>
                  </a:lnTo>
                  <a:lnTo>
                    <a:pt x="487" y="322"/>
                  </a:lnTo>
                  <a:lnTo>
                    <a:pt x="438" y="276"/>
                  </a:lnTo>
                  <a:lnTo>
                    <a:pt x="386" y="230"/>
                  </a:lnTo>
                  <a:lnTo>
                    <a:pt x="331" y="186"/>
                  </a:lnTo>
                  <a:lnTo>
                    <a:pt x="272" y="143"/>
                  </a:lnTo>
                  <a:lnTo>
                    <a:pt x="209" y="103"/>
                  </a:lnTo>
                  <a:lnTo>
                    <a:pt x="144" y="66"/>
                  </a:lnTo>
                  <a:lnTo>
                    <a:pt x="73" y="31"/>
                  </a:lnTo>
                  <a:lnTo>
                    <a:pt x="0" y="0"/>
                  </a:lnTo>
                  <a:lnTo>
                    <a:pt x="51" y="0"/>
                  </a:lnTo>
                  <a:lnTo>
                    <a:pt x="96" y="0"/>
                  </a:lnTo>
                  <a:lnTo>
                    <a:pt x="136" y="0"/>
                  </a:lnTo>
                  <a:lnTo>
                    <a:pt x="170" y="0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52400" tIns="76200" rIns="152400" bIns="7620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ru-RU" sz="2340" kern="0" dirty="0">
                <a:solidFill>
                  <a:srgbClr val="2B2B2B"/>
                </a:solidFill>
                <a:latin typeface="Open Sans"/>
              </a:endParaRPr>
            </a:p>
          </p:txBody>
        </p:sp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D91EA578-32F8-D6C4-1A1F-224CEB07B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2468" y="5277388"/>
              <a:ext cx="3064054" cy="3299820"/>
            </a:xfrm>
            <a:custGeom>
              <a:avLst/>
              <a:gdLst>
                <a:gd name="T0" fmla="*/ 887 w 2445"/>
                <a:gd name="T1" fmla="*/ 49 h 2522"/>
                <a:gd name="T2" fmla="*/ 935 w 2445"/>
                <a:gd name="T3" fmla="*/ 158 h 2522"/>
                <a:gd name="T4" fmla="*/ 989 w 2445"/>
                <a:gd name="T5" fmla="*/ 279 h 2522"/>
                <a:gd name="T6" fmla="*/ 1045 w 2445"/>
                <a:gd name="T7" fmla="*/ 408 h 2522"/>
                <a:gd name="T8" fmla="*/ 1105 w 2445"/>
                <a:gd name="T9" fmla="*/ 547 h 2522"/>
                <a:gd name="T10" fmla="*/ 1168 w 2445"/>
                <a:gd name="T11" fmla="*/ 686 h 2522"/>
                <a:gd name="T12" fmla="*/ 1230 w 2445"/>
                <a:gd name="T13" fmla="*/ 829 h 2522"/>
                <a:gd name="T14" fmla="*/ 1292 w 2445"/>
                <a:gd name="T15" fmla="*/ 970 h 2522"/>
                <a:gd name="T16" fmla="*/ 1353 w 2445"/>
                <a:gd name="T17" fmla="*/ 1107 h 2522"/>
                <a:gd name="T18" fmla="*/ 1410 w 2445"/>
                <a:gd name="T19" fmla="*/ 1238 h 2522"/>
                <a:gd name="T20" fmla="*/ 1463 w 2445"/>
                <a:gd name="T21" fmla="*/ 1360 h 2522"/>
                <a:gd name="T22" fmla="*/ 1512 w 2445"/>
                <a:gd name="T23" fmla="*/ 1470 h 2522"/>
                <a:gd name="T24" fmla="*/ 1554 w 2445"/>
                <a:gd name="T25" fmla="*/ 1566 h 2522"/>
                <a:gd name="T26" fmla="*/ 1588 w 2445"/>
                <a:gd name="T27" fmla="*/ 1646 h 2522"/>
                <a:gd name="T28" fmla="*/ 1615 w 2445"/>
                <a:gd name="T29" fmla="*/ 1706 h 2522"/>
                <a:gd name="T30" fmla="*/ 1632 w 2445"/>
                <a:gd name="T31" fmla="*/ 1743 h 2522"/>
                <a:gd name="T32" fmla="*/ 1637 w 2445"/>
                <a:gd name="T33" fmla="*/ 1756 h 2522"/>
                <a:gd name="T34" fmla="*/ 1644 w 2445"/>
                <a:gd name="T35" fmla="*/ 1770 h 2522"/>
                <a:gd name="T36" fmla="*/ 1663 w 2445"/>
                <a:gd name="T37" fmla="*/ 1806 h 2522"/>
                <a:gd name="T38" fmla="*/ 1695 w 2445"/>
                <a:gd name="T39" fmla="*/ 1863 h 2522"/>
                <a:gd name="T40" fmla="*/ 1741 w 2445"/>
                <a:gd name="T41" fmla="*/ 1935 h 2522"/>
                <a:gd name="T42" fmla="*/ 1800 w 2445"/>
                <a:gd name="T43" fmla="*/ 2017 h 2522"/>
                <a:gd name="T44" fmla="*/ 1872 w 2445"/>
                <a:gd name="T45" fmla="*/ 2106 h 2522"/>
                <a:gd name="T46" fmla="*/ 1959 w 2445"/>
                <a:gd name="T47" fmla="*/ 2200 h 2522"/>
                <a:gd name="T48" fmla="*/ 2059 w 2445"/>
                <a:gd name="T49" fmla="*/ 2292 h 2522"/>
                <a:gd name="T50" fmla="*/ 2173 w 2445"/>
                <a:gd name="T51" fmla="*/ 2380 h 2522"/>
                <a:gd name="T52" fmla="*/ 2301 w 2445"/>
                <a:gd name="T53" fmla="*/ 2457 h 2522"/>
                <a:gd name="T54" fmla="*/ 2445 w 2445"/>
                <a:gd name="T55" fmla="*/ 2522 h 2522"/>
                <a:gd name="T56" fmla="*/ 2349 w 2445"/>
                <a:gd name="T57" fmla="*/ 2522 h 2522"/>
                <a:gd name="T58" fmla="*/ 2274 w 2445"/>
                <a:gd name="T59" fmla="*/ 2522 h 2522"/>
                <a:gd name="T60" fmla="*/ 2234 w 2445"/>
                <a:gd name="T61" fmla="*/ 2522 h 2522"/>
                <a:gd name="T62" fmla="*/ 2196 w 2445"/>
                <a:gd name="T63" fmla="*/ 2522 h 2522"/>
                <a:gd name="T64" fmla="*/ 2131 w 2445"/>
                <a:gd name="T65" fmla="*/ 2522 h 2522"/>
                <a:gd name="T66" fmla="*/ 2095 w 2445"/>
                <a:gd name="T67" fmla="*/ 2522 h 2522"/>
                <a:gd name="T68" fmla="*/ 2069 w 2445"/>
                <a:gd name="T69" fmla="*/ 2522 h 2522"/>
                <a:gd name="T70" fmla="*/ 2037 w 2445"/>
                <a:gd name="T71" fmla="*/ 2522 h 2522"/>
                <a:gd name="T72" fmla="*/ 1927 w 2445"/>
                <a:gd name="T73" fmla="*/ 2522 h 2522"/>
                <a:gd name="T74" fmla="*/ 1868 w 2445"/>
                <a:gd name="T75" fmla="*/ 2522 h 2522"/>
                <a:gd name="T76" fmla="*/ 1582 w 2445"/>
                <a:gd name="T77" fmla="*/ 2522 h 2522"/>
                <a:gd name="T78" fmla="*/ 1468 w 2445"/>
                <a:gd name="T79" fmla="*/ 2522 h 2522"/>
                <a:gd name="T80" fmla="*/ 1319 w 2445"/>
                <a:gd name="T81" fmla="*/ 2522 h 2522"/>
                <a:gd name="T82" fmla="*/ 1139 w 2445"/>
                <a:gd name="T83" fmla="*/ 2519 h 2522"/>
                <a:gd name="T84" fmla="*/ 991 w 2445"/>
                <a:gd name="T85" fmla="*/ 2499 h 2522"/>
                <a:gd name="T86" fmla="*/ 850 w 2445"/>
                <a:gd name="T87" fmla="*/ 2458 h 2522"/>
                <a:gd name="T88" fmla="*/ 716 w 2445"/>
                <a:gd name="T89" fmla="*/ 2400 h 2522"/>
                <a:gd name="T90" fmla="*/ 590 w 2445"/>
                <a:gd name="T91" fmla="*/ 2327 h 2522"/>
                <a:gd name="T92" fmla="*/ 473 w 2445"/>
                <a:gd name="T93" fmla="*/ 2239 h 2522"/>
                <a:gd name="T94" fmla="*/ 366 w 2445"/>
                <a:gd name="T95" fmla="*/ 2136 h 2522"/>
                <a:gd name="T96" fmla="*/ 271 w 2445"/>
                <a:gd name="T97" fmla="*/ 2023 h 2522"/>
                <a:gd name="T98" fmla="*/ 187 w 2445"/>
                <a:gd name="T99" fmla="*/ 1899 h 2522"/>
                <a:gd name="T100" fmla="*/ 118 w 2445"/>
                <a:gd name="T101" fmla="*/ 1766 h 2522"/>
                <a:gd name="T102" fmla="*/ 64 w 2445"/>
                <a:gd name="T103" fmla="*/ 1627 h 2522"/>
                <a:gd name="T104" fmla="*/ 26 w 2445"/>
                <a:gd name="T105" fmla="*/ 1482 h 2522"/>
                <a:gd name="T106" fmla="*/ 4 w 2445"/>
                <a:gd name="T107" fmla="*/ 1333 h 2522"/>
                <a:gd name="T108" fmla="*/ 0 w 2445"/>
                <a:gd name="T109" fmla="*/ 1180 h 2522"/>
                <a:gd name="T110" fmla="*/ 17 w 2445"/>
                <a:gd name="T111" fmla="*/ 1028 h 2522"/>
                <a:gd name="T112" fmla="*/ 53 w 2445"/>
                <a:gd name="T113" fmla="*/ 875 h 2522"/>
                <a:gd name="T114" fmla="*/ 111 w 2445"/>
                <a:gd name="T115" fmla="*/ 725 h 2522"/>
                <a:gd name="T116" fmla="*/ 191 w 2445"/>
                <a:gd name="T117" fmla="*/ 577 h 2522"/>
                <a:gd name="T118" fmla="*/ 296 w 2445"/>
                <a:gd name="T119" fmla="*/ 435 h 2522"/>
                <a:gd name="T120" fmla="*/ 426 w 2445"/>
                <a:gd name="T121" fmla="*/ 300 h 2522"/>
                <a:gd name="T122" fmla="*/ 581 w 2445"/>
                <a:gd name="T123" fmla="*/ 172 h 2522"/>
                <a:gd name="T124" fmla="*/ 764 w 2445"/>
                <a:gd name="T125" fmla="*/ 54 h 2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5" h="2522">
                  <a:moveTo>
                    <a:pt x="866" y="0"/>
                  </a:moveTo>
                  <a:lnTo>
                    <a:pt x="887" y="49"/>
                  </a:lnTo>
                  <a:lnTo>
                    <a:pt x="910" y="102"/>
                  </a:lnTo>
                  <a:lnTo>
                    <a:pt x="935" y="158"/>
                  </a:lnTo>
                  <a:lnTo>
                    <a:pt x="962" y="217"/>
                  </a:lnTo>
                  <a:lnTo>
                    <a:pt x="989" y="279"/>
                  </a:lnTo>
                  <a:lnTo>
                    <a:pt x="1017" y="343"/>
                  </a:lnTo>
                  <a:lnTo>
                    <a:pt x="1045" y="408"/>
                  </a:lnTo>
                  <a:lnTo>
                    <a:pt x="1076" y="477"/>
                  </a:lnTo>
                  <a:lnTo>
                    <a:pt x="1105" y="547"/>
                  </a:lnTo>
                  <a:lnTo>
                    <a:pt x="1136" y="616"/>
                  </a:lnTo>
                  <a:lnTo>
                    <a:pt x="1168" y="686"/>
                  </a:lnTo>
                  <a:lnTo>
                    <a:pt x="1199" y="758"/>
                  </a:lnTo>
                  <a:lnTo>
                    <a:pt x="1230" y="829"/>
                  </a:lnTo>
                  <a:lnTo>
                    <a:pt x="1262" y="899"/>
                  </a:lnTo>
                  <a:lnTo>
                    <a:pt x="1292" y="970"/>
                  </a:lnTo>
                  <a:lnTo>
                    <a:pt x="1322" y="1039"/>
                  </a:lnTo>
                  <a:lnTo>
                    <a:pt x="1353" y="1107"/>
                  </a:lnTo>
                  <a:lnTo>
                    <a:pt x="1381" y="1174"/>
                  </a:lnTo>
                  <a:lnTo>
                    <a:pt x="1410" y="1238"/>
                  </a:lnTo>
                  <a:lnTo>
                    <a:pt x="1437" y="1301"/>
                  </a:lnTo>
                  <a:lnTo>
                    <a:pt x="1463" y="1360"/>
                  </a:lnTo>
                  <a:lnTo>
                    <a:pt x="1488" y="1418"/>
                  </a:lnTo>
                  <a:lnTo>
                    <a:pt x="1512" y="1470"/>
                  </a:lnTo>
                  <a:lnTo>
                    <a:pt x="1533" y="1520"/>
                  </a:lnTo>
                  <a:lnTo>
                    <a:pt x="1554" y="1566"/>
                  </a:lnTo>
                  <a:lnTo>
                    <a:pt x="1572" y="1609"/>
                  </a:lnTo>
                  <a:lnTo>
                    <a:pt x="1588" y="1646"/>
                  </a:lnTo>
                  <a:lnTo>
                    <a:pt x="1603" y="1678"/>
                  </a:lnTo>
                  <a:lnTo>
                    <a:pt x="1615" y="1706"/>
                  </a:lnTo>
                  <a:lnTo>
                    <a:pt x="1624" y="1728"/>
                  </a:lnTo>
                  <a:lnTo>
                    <a:pt x="1632" y="1743"/>
                  </a:lnTo>
                  <a:lnTo>
                    <a:pt x="1636" y="1754"/>
                  </a:lnTo>
                  <a:lnTo>
                    <a:pt x="1637" y="1756"/>
                  </a:lnTo>
                  <a:lnTo>
                    <a:pt x="1638" y="1760"/>
                  </a:lnTo>
                  <a:lnTo>
                    <a:pt x="1644" y="1770"/>
                  </a:lnTo>
                  <a:lnTo>
                    <a:pt x="1651" y="1786"/>
                  </a:lnTo>
                  <a:lnTo>
                    <a:pt x="1663" y="1806"/>
                  </a:lnTo>
                  <a:lnTo>
                    <a:pt x="1677" y="1832"/>
                  </a:lnTo>
                  <a:lnTo>
                    <a:pt x="1695" y="1863"/>
                  </a:lnTo>
                  <a:lnTo>
                    <a:pt x="1717" y="1897"/>
                  </a:lnTo>
                  <a:lnTo>
                    <a:pt x="1741" y="1935"/>
                  </a:lnTo>
                  <a:lnTo>
                    <a:pt x="1768" y="1974"/>
                  </a:lnTo>
                  <a:lnTo>
                    <a:pt x="1800" y="2017"/>
                  </a:lnTo>
                  <a:lnTo>
                    <a:pt x="1835" y="2062"/>
                  </a:lnTo>
                  <a:lnTo>
                    <a:pt x="1872" y="2106"/>
                  </a:lnTo>
                  <a:lnTo>
                    <a:pt x="1914" y="2154"/>
                  </a:lnTo>
                  <a:lnTo>
                    <a:pt x="1959" y="2200"/>
                  </a:lnTo>
                  <a:lnTo>
                    <a:pt x="2006" y="2246"/>
                  </a:lnTo>
                  <a:lnTo>
                    <a:pt x="2059" y="2292"/>
                  </a:lnTo>
                  <a:lnTo>
                    <a:pt x="2114" y="2336"/>
                  </a:lnTo>
                  <a:lnTo>
                    <a:pt x="2173" y="2380"/>
                  </a:lnTo>
                  <a:lnTo>
                    <a:pt x="2236" y="2419"/>
                  </a:lnTo>
                  <a:lnTo>
                    <a:pt x="2301" y="2457"/>
                  </a:lnTo>
                  <a:lnTo>
                    <a:pt x="2372" y="2491"/>
                  </a:lnTo>
                  <a:lnTo>
                    <a:pt x="2445" y="2522"/>
                  </a:lnTo>
                  <a:lnTo>
                    <a:pt x="2393" y="2522"/>
                  </a:lnTo>
                  <a:lnTo>
                    <a:pt x="2349" y="2522"/>
                  </a:lnTo>
                  <a:lnTo>
                    <a:pt x="2309" y="2522"/>
                  </a:lnTo>
                  <a:lnTo>
                    <a:pt x="2274" y="2522"/>
                  </a:lnTo>
                  <a:lnTo>
                    <a:pt x="2256" y="2522"/>
                  </a:lnTo>
                  <a:lnTo>
                    <a:pt x="2234" y="2522"/>
                  </a:lnTo>
                  <a:lnTo>
                    <a:pt x="2219" y="2522"/>
                  </a:lnTo>
                  <a:lnTo>
                    <a:pt x="2196" y="2522"/>
                  </a:lnTo>
                  <a:lnTo>
                    <a:pt x="2145" y="2522"/>
                  </a:lnTo>
                  <a:lnTo>
                    <a:pt x="2131" y="2522"/>
                  </a:lnTo>
                  <a:lnTo>
                    <a:pt x="2118" y="2522"/>
                  </a:lnTo>
                  <a:lnTo>
                    <a:pt x="2095" y="2522"/>
                  </a:lnTo>
                  <a:lnTo>
                    <a:pt x="2082" y="2522"/>
                  </a:lnTo>
                  <a:lnTo>
                    <a:pt x="2069" y="2522"/>
                  </a:lnTo>
                  <a:lnTo>
                    <a:pt x="2054" y="2522"/>
                  </a:lnTo>
                  <a:lnTo>
                    <a:pt x="2037" y="2522"/>
                  </a:lnTo>
                  <a:lnTo>
                    <a:pt x="2018" y="2522"/>
                  </a:lnTo>
                  <a:lnTo>
                    <a:pt x="1927" y="2522"/>
                  </a:lnTo>
                  <a:lnTo>
                    <a:pt x="1906" y="2522"/>
                  </a:lnTo>
                  <a:lnTo>
                    <a:pt x="1868" y="2522"/>
                  </a:lnTo>
                  <a:lnTo>
                    <a:pt x="1624" y="2522"/>
                  </a:lnTo>
                  <a:lnTo>
                    <a:pt x="1582" y="2522"/>
                  </a:lnTo>
                  <a:lnTo>
                    <a:pt x="1535" y="2522"/>
                  </a:lnTo>
                  <a:lnTo>
                    <a:pt x="1468" y="2522"/>
                  </a:lnTo>
                  <a:lnTo>
                    <a:pt x="1415" y="2522"/>
                  </a:lnTo>
                  <a:lnTo>
                    <a:pt x="1319" y="2522"/>
                  </a:lnTo>
                  <a:lnTo>
                    <a:pt x="1213" y="2522"/>
                  </a:lnTo>
                  <a:lnTo>
                    <a:pt x="1139" y="2519"/>
                  </a:lnTo>
                  <a:lnTo>
                    <a:pt x="1064" y="2512"/>
                  </a:lnTo>
                  <a:lnTo>
                    <a:pt x="991" y="2499"/>
                  </a:lnTo>
                  <a:lnTo>
                    <a:pt x="921" y="2481"/>
                  </a:lnTo>
                  <a:lnTo>
                    <a:pt x="850" y="2458"/>
                  </a:lnTo>
                  <a:lnTo>
                    <a:pt x="782" y="2432"/>
                  </a:lnTo>
                  <a:lnTo>
                    <a:pt x="716" y="2400"/>
                  </a:lnTo>
                  <a:lnTo>
                    <a:pt x="651" y="2366"/>
                  </a:lnTo>
                  <a:lnTo>
                    <a:pt x="590" y="2327"/>
                  </a:lnTo>
                  <a:lnTo>
                    <a:pt x="530" y="2285"/>
                  </a:lnTo>
                  <a:lnTo>
                    <a:pt x="473" y="2239"/>
                  </a:lnTo>
                  <a:lnTo>
                    <a:pt x="418" y="2188"/>
                  </a:lnTo>
                  <a:lnTo>
                    <a:pt x="366" y="2136"/>
                  </a:lnTo>
                  <a:lnTo>
                    <a:pt x="317" y="2081"/>
                  </a:lnTo>
                  <a:lnTo>
                    <a:pt x="271" y="2023"/>
                  </a:lnTo>
                  <a:lnTo>
                    <a:pt x="227" y="1961"/>
                  </a:lnTo>
                  <a:lnTo>
                    <a:pt x="187" y="1899"/>
                  </a:lnTo>
                  <a:lnTo>
                    <a:pt x="152" y="1833"/>
                  </a:lnTo>
                  <a:lnTo>
                    <a:pt x="118" y="1766"/>
                  </a:lnTo>
                  <a:lnTo>
                    <a:pt x="89" y="1697"/>
                  </a:lnTo>
                  <a:lnTo>
                    <a:pt x="64" y="1627"/>
                  </a:lnTo>
                  <a:lnTo>
                    <a:pt x="43" y="1555"/>
                  </a:lnTo>
                  <a:lnTo>
                    <a:pt x="26" y="1482"/>
                  </a:lnTo>
                  <a:lnTo>
                    <a:pt x="12" y="1407"/>
                  </a:lnTo>
                  <a:lnTo>
                    <a:pt x="4" y="1333"/>
                  </a:lnTo>
                  <a:lnTo>
                    <a:pt x="0" y="1256"/>
                  </a:lnTo>
                  <a:lnTo>
                    <a:pt x="0" y="1180"/>
                  </a:lnTo>
                  <a:lnTo>
                    <a:pt x="7" y="1105"/>
                  </a:lnTo>
                  <a:lnTo>
                    <a:pt x="17" y="1028"/>
                  </a:lnTo>
                  <a:lnTo>
                    <a:pt x="32" y="951"/>
                  </a:lnTo>
                  <a:lnTo>
                    <a:pt x="53" y="875"/>
                  </a:lnTo>
                  <a:lnTo>
                    <a:pt x="80" y="799"/>
                  </a:lnTo>
                  <a:lnTo>
                    <a:pt x="111" y="725"/>
                  </a:lnTo>
                  <a:lnTo>
                    <a:pt x="149" y="651"/>
                  </a:lnTo>
                  <a:lnTo>
                    <a:pt x="191" y="577"/>
                  </a:lnTo>
                  <a:lnTo>
                    <a:pt x="241" y="506"/>
                  </a:lnTo>
                  <a:lnTo>
                    <a:pt x="296" y="435"/>
                  </a:lnTo>
                  <a:lnTo>
                    <a:pt x="358" y="367"/>
                  </a:lnTo>
                  <a:lnTo>
                    <a:pt x="426" y="300"/>
                  </a:lnTo>
                  <a:lnTo>
                    <a:pt x="500" y="235"/>
                  </a:lnTo>
                  <a:lnTo>
                    <a:pt x="581" y="172"/>
                  </a:lnTo>
                  <a:lnTo>
                    <a:pt x="669" y="112"/>
                  </a:lnTo>
                  <a:lnTo>
                    <a:pt x="764" y="54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52400" tIns="76200" rIns="152400" bIns="7620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ru-RU" sz="2340" kern="0" dirty="0">
                <a:solidFill>
                  <a:srgbClr val="2B2B2B"/>
                </a:solidFill>
                <a:latin typeface="Open Sans"/>
              </a:endParaRPr>
            </a:p>
          </p:txBody>
        </p:sp>
        <p:sp>
          <p:nvSpPr>
            <p:cNvPr id="3" name="Freeform 7">
              <a:extLst>
                <a:ext uri="{FF2B5EF4-FFF2-40B4-BE49-F238E27FC236}">
                  <a16:creationId xmlns:a16="http://schemas.microsoft.com/office/drawing/2014/main" id="{D139B6F1-3381-D1B4-784B-34F9435FE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3604" y="2884345"/>
              <a:ext cx="3158043" cy="3200381"/>
            </a:xfrm>
            <a:custGeom>
              <a:avLst/>
              <a:gdLst>
                <a:gd name="T0" fmla="*/ 1341 w 2520"/>
                <a:gd name="T1" fmla="*/ 0 h 2446"/>
                <a:gd name="T2" fmla="*/ 1493 w 2520"/>
                <a:gd name="T3" fmla="*/ 17 h 2446"/>
                <a:gd name="T4" fmla="*/ 1646 w 2520"/>
                <a:gd name="T5" fmla="*/ 53 h 2446"/>
                <a:gd name="T6" fmla="*/ 1796 w 2520"/>
                <a:gd name="T7" fmla="*/ 112 h 2446"/>
                <a:gd name="T8" fmla="*/ 1943 w 2520"/>
                <a:gd name="T9" fmla="*/ 192 h 2446"/>
                <a:gd name="T10" fmla="*/ 2086 w 2520"/>
                <a:gd name="T11" fmla="*/ 296 h 2446"/>
                <a:gd name="T12" fmla="*/ 2220 w 2520"/>
                <a:gd name="T13" fmla="*/ 426 h 2446"/>
                <a:gd name="T14" fmla="*/ 2348 w 2520"/>
                <a:gd name="T15" fmla="*/ 581 h 2446"/>
                <a:gd name="T16" fmla="*/ 2465 w 2520"/>
                <a:gd name="T17" fmla="*/ 765 h 2446"/>
                <a:gd name="T18" fmla="*/ 2471 w 2520"/>
                <a:gd name="T19" fmla="*/ 888 h 2446"/>
                <a:gd name="T20" fmla="*/ 2362 w 2520"/>
                <a:gd name="T21" fmla="*/ 936 h 2446"/>
                <a:gd name="T22" fmla="*/ 2241 w 2520"/>
                <a:gd name="T23" fmla="*/ 989 h 2446"/>
                <a:gd name="T24" fmla="*/ 2111 w 2520"/>
                <a:gd name="T25" fmla="*/ 1047 h 2446"/>
                <a:gd name="T26" fmla="*/ 1974 w 2520"/>
                <a:gd name="T27" fmla="*/ 1107 h 2446"/>
                <a:gd name="T28" fmla="*/ 1833 w 2520"/>
                <a:gd name="T29" fmla="*/ 1169 h 2446"/>
                <a:gd name="T30" fmla="*/ 1692 w 2520"/>
                <a:gd name="T31" fmla="*/ 1231 h 2446"/>
                <a:gd name="T32" fmla="*/ 1551 w 2520"/>
                <a:gd name="T33" fmla="*/ 1293 h 2446"/>
                <a:gd name="T34" fmla="*/ 1414 w 2520"/>
                <a:gd name="T35" fmla="*/ 1353 h 2446"/>
                <a:gd name="T36" fmla="*/ 1282 w 2520"/>
                <a:gd name="T37" fmla="*/ 1411 h 2446"/>
                <a:gd name="T38" fmla="*/ 1160 w 2520"/>
                <a:gd name="T39" fmla="*/ 1465 h 2446"/>
                <a:gd name="T40" fmla="*/ 1050 w 2520"/>
                <a:gd name="T41" fmla="*/ 1512 h 2446"/>
                <a:gd name="T42" fmla="*/ 955 w 2520"/>
                <a:gd name="T43" fmla="*/ 1555 h 2446"/>
                <a:gd name="T44" fmla="*/ 875 w 2520"/>
                <a:gd name="T45" fmla="*/ 1589 h 2446"/>
                <a:gd name="T46" fmla="*/ 815 w 2520"/>
                <a:gd name="T47" fmla="*/ 1616 h 2446"/>
                <a:gd name="T48" fmla="*/ 778 w 2520"/>
                <a:gd name="T49" fmla="*/ 1633 h 2446"/>
                <a:gd name="T50" fmla="*/ 764 w 2520"/>
                <a:gd name="T51" fmla="*/ 1638 h 2446"/>
                <a:gd name="T52" fmla="*/ 751 w 2520"/>
                <a:gd name="T53" fmla="*/ 1644 h 2446"/>
                <a:gd name="T54" fmla="*/ 715 w 2520"/>
                <a:gd name="T55" fmla="*/ 1664 h 2446"/>
                <a:gd name="T56" fmla="*/ 659 w 2520"/>
                <a:gd name="T57" fmla="*/ 1697 h 2446"/>
                <a:gd name="T58" fmla="*/ 587 w 2520"/>
                <a:gd name="T59" fmla="*/ 1742 h 2446"/>
                <a:gd name="T60" fmla="*/ 505 w 2520"/>
                <a:gd name="T61" fmla="*/ 1801 h 2446"/>
                <a:gd name="T62" fmla="*/ 414 w 2520"/>
                <a:gd name="T63" fmla="*/ 1874 h 2446"/>
                <a:gd name="T64" fmla="*/ 322 w 2520"/>
                <a:gd name="T65" fmla="*/ 1960 h 2446"/>
                <a:gd name="T66" fmla="*/ 229 w 2520"/>
                <a:gd name="T67" fmla="*/ 2060 h 2446"/>
                <a:gd name="T68" fmla="*/ 142 w 2520"/>
                <a:gd name="T69" fmla="*/ 2174 h 2446"/>
                <a:gd name="T70" fmla="*/ 64 w 2520"/>
                <a:gd name="T71" fmla="*/ 2304 h 2446"/>
                <a:gd name="T72" fmla="*/ 0 w 2520"/>
                <a:gd name="T73" fmla="*/ 2446 h 2446"/>
                <a:gd name="T74" fmla="*/ 0 w 2520"/>
                <a:gd name="T75" fmla="*/ 2351 h 2446"/>
                <a:gd name="T76" fmla="*/ 0 w 2520"/>
                <a:gd name="T77" fmla="*/ 2277 h 2446"/>
                <a:gd name="T78" fmla="*/ 0 w 2520"/>
                <a:gd name="T79" fmla="*/ 2220 h 2446"/>
                <a:gd name="T80" fmla="*/ 0 w 2520"/>
                <a:gd name="T81" fmla="*/ 2141 h 2446"/>
                <a:gd name="T82" fmla="*/ 0 w 2520"/>
                <a:gd name="T83" fmla="*/ 2125 h 2446"/>
                <a:gd name="T84" fmla="*/ 0 w 2520"/>
                <a:gd name="T85" fmla="*/ 1416 h 2446"/>
                <a:gd name="T86" fmla="*/ 0 w 2520"/>
                <a:gd name="T87" fmla="*/ 1215 h 2446"/>
                <a:gd name="T88" fmla="*/ 10 w 2520"/>
                <a:gd name="T89" fmla="*/ 1065 h 2446"/>
                <a:gd name="T90" fmla="*/ 41 w 2520"/>
                <a:gd name="T91" fmla="*/ 921 h 2446"/>
                <a:gd name="T92" fmla="*/ 90 w 2520"/>
                <a:gd name="T93" fmla="*/ 782 h 2446"/>
                <a:gd name="T94" fmla="*/ 156 w 2520"/>
                <a:gd name="T95" fmla="*/ 653 h 2446"/>
                <a:gd name="T96" fmla="*/ 237 w 2520"/>
                <a:gd name="T97" fmla="*/ 531 h 2446"/>
                <a:gd name="T98" fmla="*/ 333 w 2520"/>
                <a:gd name="T99" fmla="*/ 418 h 2446"/>
                <a:gd name="T100" fmla="*/ 441 w 2520"/>
                <a:gd name="T101" fmla="*/ 317 h 2446"/>
                <a:gd name="T102" fmla="*/ 560 w 2520"/>
                <a:gd name="T103" fmla="*/ 227 h 2446"/>
                <a:gd name="T104" fmla="*/ 688 w 2520"/>
                <a:gd name="T105" fmla="*/ 151 h 2446"/>
                <a:gd name="T106" fmla="*/ 824 w 2520"/>
                <a:gd name="T107" fmla="*/ 90 h 2446"/>
                <a:gd name="T108" fmla="*/ 966 w 2520"/>
                <a:gd name="T109" fmla="*/ 42 h 2446"/>
                <a:gd name="T110" fmla="*/ 1114 w 2520"/>
                <a:gd name="T111" fmla="*/ 13 h 2446"/>
                <a:gd name="T112" fmla="*/ 1264 w 2520"/>
                <a:gd name="T113" fmla="*/ 0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20" h="2446">
                  <a:moveTo>
                    <a:pt x="1264" y="0"/>
                  </a:moveTo>
                  <a:lnTo>
                    <a:pt x="1341" y="0"/>
                  </a:lnTo>
                  <a:lnTo>
                    <a:pt x="1416" y="6"/>
                  </a:lnTo>
                  <a:lnTo>
                    <a:pt x="1493" y="17"/>
                  </a:lnTo>
                  <a:lnTo>
                    <a:pt x="1569" y="32"/>
                  </a:lnTo>
                  <a:lnTo>
                    <a:pt x="1646" y="53"/>
                  </a:lnTo>
                  <a:lnTo>
                    <a:pt x="1721" y="80"/>
                  </a:lnTo>
                  <a:lnTo>
                    <a:pt x="1796" y="112"/>
                  </a:lnTo>
                  <a:lnTo>
                    <a:pt x="1870" y="149"/>
                  </a:lnTo>
                  <a:lnTo>
                    <a:pt x="1943" y="192"/>
                  </a:lnTo>
                  <a:lnTo>
                    <a:pt x="2015" y="241"/>
                  </a:lnTo>
                  <a:lnTo>
                    <a:pt x="2086" y="296"/>
                  </a:lnTo>
                  <a:lnTo>
                    <a:pt x="2153" y="358"/>
                  </a:lnTo>
                  <a:lnTo>
                    <a:pt x="2220" y="426"/>
                  </a:lnTo>
                  <a:lnTo>
                    <a:pt x="2285" y="500"/>
                  </a:lnTo>
                  <a:lnTo>
                    <a:pt x="2348" y="581"/>
                  </a:lnTo>
                  <a:lnTo>
                    <a:pt x="2409" y="670"/>
                  </a:lnTo>
                  <a:lnTo>
                    <a:pt x="2465" y="765"/>
                  </a:lnTo>
                  <a:lnTo>
                    <a:pt x="2520" y="866"/>
                  </a:lnTo>
                  <a:lnTo>
                    <a:pt x="2471" y="888"/>
                  </a:lnTo>
                  <a:lnTo>
                    <a:pt x="2419" y="911"/>
                  </a:lnTo>
                  <a:lnTo>
                    <a:pt x="2362" y="936"/>
                  </a:lnTo>
                  <a:lnTo>
                    <a:pt x="2303" y="962"/>
                  </a:lnTo>
                  <a:lnTo>
                    <a:pt x="2241" y="989"/>
                  </a:lnTo>
                  <a:lnTo>
                    <a:pt x="2177" y="1017"/>
                  </a:lnTo>
                  <a:lnTo>
                    <a:pt x="2111" y="1047"/>
                  </a:lnTo>
                  <a:lnTo>
                    <a:pt x="2043" y="1076"/>
                  </a:lnTo>
                  <a:lnTo>
                    <a:pt x="1974" y="1107"/>
                  </a:lnTo>
                  <a:lnTo>
                    <a:pt x="1905" y="1138"/>
                  </a:lnTo>
                  <a:lnTo>
                    <a:pt x="1833" y="1169"/>
                  </a:lnTo>
                  <a:lnTo>
                    <a:pt x="1763" y="1199"/>
                  </a:lnTo>
                  <a:lnTo>
                    <a:pt x="1692" y="1231"/>
                  </a:lnTo>
                  <a:lnTo>
                    <a:pt x="1620" y="1262"/>
                  </a:lnTo>
                  <a:lnTo>
                    <a:pt x="1551" y="1293"/>
                  </a:lnTo>
                  <a:lnTo>
                    <a:pt x="1482" y="1324"/>
                  </a:lnTo>
                  <a:lnTo>
                    <a:pt x="1414" y="1353"/>
                  </a:lnTo>
                  <a:lnTo>
                    <a:pt x="1347" y="1383"/>
                  </a:lnTo>
                  <a:lnTo>
                    <a:pt x="1282" y="1411"/>
                  </a:lnTo>
                  <a:lnTo>
                    <a:pt x="1220" y="1438"/>
                  </a:lnTo>
                  <a:lnTo>
                    <a:pt x="1160" y="1465"/>
                  </a:lnTo>
                  <a:lnTo>
                    <a:pt x="1104" y="1489"/>
                  </a:lnTo>
                  <a:lnTo>
                    <a:pt x="1050" y="1512"/>
                  </a:lnTo>
                  <a:lnTo>
                    <a:pt x="1001" y="1534"/>
                  </a:lnTo>
                  <a:lnTo>
                    <a:pt x="955" y="1555"/>
                  </a:lnTo>
                  <a:lnTo>
                    <a:pt x="913" y="1574"/>
                  </a:lnTo>
                  <a:lnTo>
                    <a:pt x="875" y="1589"/>
                  </a:lnTo>
                  <a:lnTo>
                    <a:pt x="842" y="1605"/>
                  </a:lnTo>
                  <a:lnTo>
                    <a:pt x="815" y="1616"/>
                  </a:lnTo>
                  <a:lnTo>
                    <a:pt x="793" y="1625"/>
                  </a:lnTo>
                  <a:lnTo>
                    <a:pt x="778" y="1633"/>
                  </a:lnTo>
                  <a:lnTo>
                    <a:pt x="768" y="1637"/>
                  </a:lnTo>
                  <a:lnTo>
                    <a:pt x="764" y="1638"/>
                  </a:lnTo>
                  <a:lnTo>
                    <a:pt x="761" y="1641"/>
                  </a:lnTo>
                  <a:lnTo>
                    <a:pt x="751" y="1644"/>
                  </a:lnTo>
                  <a:lnTo>
                    <a:pt x="736" y="1653"/>
                  </a:lnTo>
                  <a:lnTo>
                    <a:pt x="715" y="1664"/>
                  </a:lnTo>
                  <a:lnTo>
                    <a:pt x="688" y="1679"/>
                  </a:lnTo>
                  <a:lnTo>
                    <a:pt x="659" y="1697"/>
                  </a:lnTo>
                  <a:lnTo>
                    <a:pt x="624" y="1718"/>
                  </a:lnTo>
                  <a:lnTo>
                    <a:pt x="587" y="1742"/>
                  </a:lnTo>
                  <a:lnTo>
                    <a:pt x="547" y="1770"/>
                  </a:lnTo>
                  <a:lnTo>
                    <a:pt x="505" y="1801"/>
                  </a:lnTo>
                  <a:lnTo>
                    <a:pt x="460" y="1836"/>
                  </a:lnTo>
                  <a:lnTo>
                    <a:pt x="414" y="1874"/>
                  </a:lnTo>
                  <a:lnTo>
                    <a:pt x="368" y="1915"/>
                  </a:lnTo>
                  <a:lnTo>
                    <a:pt x="322" y="1960"/>
                  </a:lnTo>
                  <a:lnTo>
                    <a:pt x="276" y="2009"/>
                  </a:lnTo>
                  <a:lnTo>
                    <a:pt x="229" y="2060"/>
                  </a:lnTo>
                  <a:lnTo>
                    <a:pt x="185" y="2115"/>
                  </a:lnTo>
                  <a:lnTo>
                    <a:pt x="142" y="2174"/>
                  </a:lnTo>
                  <a:lnTo>
                    <a:pt x="103" y="2237"/>
                  </a:lnTo>
                  <a:lnTo>
                    <a:pt x="64" y="2304"/>
                  </a:lnTo>
                  <a:lnTo>
                    <a:pt x="31" y="2373"/>
                  </a:lnTo>
                  <a:lnTo>
                    <a:pt x="0" y="2446"/>
                  </a:lnTo>
                  <a:lnTo>
                    <a:pt x="0" y="2396"/>
                  </a:lnTo>
                  <a:lnTo>
                    <a:pt x="0" y="2351"/>
                  </a:lnTo>
                  <a:lnTo>
                    <a:pt x="0" y="2311"/>
                  </a:lnTo>
                  <a:lnTo>
                    <a:pt x="0" y="2277"/>
                  </a:lnTo>
                  <a:lnTo>
                    <a:pt x="0" y="2236"/>
                  </a:lnTo>
                  <a:lnTo>
                    <a:pt x="0" y="2220"/>
                  </a:lnTo>
                  <a:lnTo>
                    <a:pt x="0" y="2197"/>
                  </a:lnTo>
                  <a:lnTo>
                    <a:pt x="0" y="2141"/>
                  </a:lnTo>
                  <a:lnTo>
                    <a:pt x="0" y="2133"/>
                  </a:lnTo>
                  <a:lnTo>
                    <a:pt x="0" y="2125"/>
                  </a:lnTo>
                  <a:lnTo>
                    <a:pt x="0" y="1469"/>
                  </a:lnTo>
                  <a:lnTo>
                    <a:pt x="0" y="1416"/>
                  </a:lnTo>
                  <a:lnTo>
                    <a:pt x="0" y="1320"/>
                  </a:lnTo>
                  <a:lnTo>
                    <a:pt x="0" y="1215"/>
                  </a:lnTo>
                  <a:lnTo>
                    <a:pt x="3" y="1139"/>
                  </a:lnTo>
                  <a:lnTo>
                    <a:pt x="10" y="1065"/>
                  </a:lnTo>
                  <a:lnTo>
                    <a:pt x="23" y="992"/>
                  </a:lnTo>
                  <a:lnTo>
                    <a:pt x="41" y="921"/>
                  </a:lnTo>
                  <a:lnTo>
                    <a:pt x="63" y="850"/>
                  </a:lnTo>
                  <a:lnTo>
                    <a:pt x="90" y="782"/>
                  </a:lnTo>
                  <a:lnTo>
                    <a:pt x="120" y="717"/>
                  </a:lnTo>
                  <a:lnTo>
                    <a:pt x="156" y="653"/>
                  </a:lnTo>
                  <a:lnTo>
                    <a:pt x="195" y="590"/>
                  </a:lnTo>
                  <a:lnTo>
                    <a:pt x="237" y="531"/>
                  </a:lnTo>
                  <a:lnTo>
                    <a:pt x="283" y="473"/>
                  </a:lnTo>
                  <a:lnTo>
                    <a:pt x="333" y="418"/>
                  </a:lnTo>
                  <a:lnTo>
                    <a:pt x="386" y="366"/>
                  </a:lnTo>
                  <a:lnTo>
                    <a:pt x="441" y="317"/>
                  </a:lnTo>
                  <a:lnTo>
                    <a:pt x="499" y="271"/>
                  </a:lnTo>
                  <a:lnTo>
                    <a:pt x="560" y="227"/>
                  </a:lnTo>
                  <a:lnTo>
                    <a:pt x="623" y="187"/>
                  </a:lnTo>
                  <a:lnTo>
                    <a:pt x="688" y="151"/>
                  </a:lnTo>
                  <a:lnTo>
                    <a:pt x="755" y="118"/>
                  </a:lnTo>
                  <a:lnTo>
                    <a:pt x="824" y="90"/>
                  </a:lnTo>
                  <a:lnTo>
                    <a:pt x="895" y="64"/>
                  </a:lnTo>
                  <a:lnTo>
                    <a:pt x="966" y="42"/>
                  </a:lnTo>
                  <a:lnTo>
                    <a:pt x="1040" y="26"/>
                  </a:lnTo>
                  <a:lnTo>
                    <a:pt x="1114" y="13"/>
                  </a:lnTo>
                  <a:lnTo>
                    <a:pt x="1188" y="4"/>
                  </a:lnTo>
                  <a:lnTo>
                    <a:pt x="126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52400" tIns="76200" rIns="152400" bIns="7620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ru-RU" sz="2340" kern="0" dirty="0">
                <a:solidFill>
                  <a:srgbClr val="2B2B2B"/>
                </a:solidFill>
                <a:latin typeface="Open Sans"/>
              </a:endParaRPr>
            </a:p>
          </p:txBody>
        </p:sp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CC8A9A1F-6D85-D5BC-4918-F181508C9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270" y="5342612"/>
              <a:ext cx="3154283" cy="3200381"/>
            </a:xfrm>
            <a:custGeom>
              <a:avLst/>
              <a:gdLst>
                <a:gd name="T0" fmla="*/ 2517 w 2517"/>
                <a:gd name="T1" fmla="*/ 50 h 2446"/>
                <a:gd name="T2" fmla="*/ 2517 w 2517"/>
                <a:gd name="T3" fmla="*/ 134 h 2446"/>
                <a:gd name="T4" fmla="*/ 2517 w 2517"/>
                <a:gd name="T5" fmla="*/ 200 h 2446"/>
                <a:gd name="T6" fmla="*/ 2517 w 2517"/>
                <a:gd name="T7" fmla="*/ 300 h 2446"/>
                <a:gd name="T8" fmla="*/ 2517 w 2517"/>
                <a:gd name="T9" fmla="*/ 325 h 2446"/>
                <a:gd name="T10" fmla="*/ 2517 w 2517"/>
                <a:gd name="T11" fmla="*/ 350 h 2446"/>
                <a:gd name="T12" fmla="*/ 2517 w 2517"/>
                <a:gd name="T13" fmla="*/ 375 h 2446"/>
                <a:gd name="T14" fmla="*/ 2517 w 2517"/>
                <a:gd name="T15" fmla="*/ 407 h 2446"/>
                <a:gd name="T16" fmla="*/ 2517 w 2517"/>
                <a:gd name="T17" fmla="*/ 1231 h 2446"/>
                <a:gd name="T18" fmla="*/ 2507 w 2517"/>
                <a:gd name="T19" fmla="*/ 1381 h 2446"/>
                <a:gd name="T20" fmla="*/ 2476 w 2517"/>
                <a:gd name="T21" fmla="*/ 1525 h 2446"/>
                <a:gd name="T22" fmla="*/ 2428 w 2517"/>
                <a:gd name="T23" fmla="*/ 1663 h 2446"/>
                <a:gd name="T24" fmla="*/ 2361 w 2517"/>
                <a:gd name="T25" fmla="*/ 1794 h 2446"/>
                <a:gd name="T26" fmla="*/ 2280 w 2517"/>
                <a:gd name="T27" fmla="*/ 1916 h 2446"/>
                <a:gd name="T28" fmla="*/ 2185 w 2517"/>
                <a:gd name="T29" fmla="*/ 2028 h 2446"/>
                <a:gd name="T30" fmla="*/ 2078 w 2517"/>
                <a:gd name="T31" fmla="*/ 2129 h 2446"/>
                <a:gd name="T32" fmla="*/ 1958 w 2517"/>
                <a:gd name="T33" fmla="*/ 2219 h 2446"/>
                <a:gd name="T34" fmla="*/ 1830 w 2517"/>
                <a:gd name="T35" fmla="*/ 2294 h 2446"/>
                <a:gd name="T36" fmla="*/ 1694 w 2517"/>
                <a:gd name="T37" fmla="*/ 2357 h 2446"/>
                <a:gd name="T38" fmla="*/ 1552 w 2517"/>
                <a:gd name="T39" fmla="*/ 2403 h 2446"/>
                <a:gd name="T40" fmla="*/ 1406 w 2517"/>
                <a:gd name="T41" fmla="*/ 2433 h 2446"/>
                <a:gd name="T42" fmla="*/ 1255 w 2517"/>
                <a:gd name="T43" fmla="*/ 2446 h 2446"/>
                <a:gd name="T44" fmla="*/ 1103 w 2517"/>
                <a:gd name="T45" fmla="*/ 2439 h 2446"/>
                <a:gd name="T46" fmla="*/ 950 w 2517"/>
                <a:gd name="T47" fmla="*/ 2414 h 2446"/>
                <a:gd name="T48" fmla="*/ 798 w 2517"/>
                <a:gd name="T49" fmla="*/ 2366 h 2446"/>
                <a:gd name="T50" fmla="*/ 650 w 2517"/>
                <a:gd name="T51" fmla="*/ 2297 h 2446"/>
                <a:gd name="T52" fmla="*/ 506 w 2517"/>
                <a:gd name="T53" fmla="*/ 2205 h 2446"/>
                <a:gd name="T54" fmla="*/ 366 w 2517"/>
                <a:gd name="T55" fmla="*/ 2088 h 2446"/>
                <a:gd name="T56" fmla="*/ 236 w 2517"/>
                <a:gd name="T57" fmla="*/ 1945 h 2446"/>
                <a:gd name="T58" fmla="*/ 113 w 2517"/>
                <a:gd name="T59" fmla="*/ 1776 h 2446"/>
                <a:gd name="T60" fmla="*/ 0 w 2517"/>
                <a:gd name="T61" fmla="*/ 1580 h 2446"/>
                <a:gd name="T62" fmla="*/ 102 w 2517"/>
                <a:gd name="T63" fmla="*/ 1535 h 2446"/>
                <a:gd name="T64" fmla="*/ 218 w 2517"/>
                <a:gd name="T65" fmla="*/ 1484 h 2446"/>
                <a:gd name="T66" fmla="*/ 343 w 2517"/>
                <a:gd name="T67" fmla="*/ 1429 h 2446"/>
                <a:gd name="T68" fmla="*/ 477 w 2517"/>
                <a:gd name="T69" fmla="*/ 1370 h 2446"/>
                <a:gd name="T70" fmla="*/ 616 w 2517"/>
                <a:gd name="T71" fmla="*/ 1308 h 2446"/>
                <a:gd name="T72" fmla="*/ 757 w 2517"/>
                <a:gd name="T73" fmla="*/ 1246 h 2446"/>
                <a:gd name="T74" fmla="*/ 900 w 2517"/>
                <a:gd name="T75" fmla="*/ 1184 h 2446"/>
                <a:gd name="T76" fmla="*/ 1038 w 2517"/>
                <a:gd name="T77" fmla="*/ 1122 h 2446"/>
                <a:gd name="T78" fmla="*/ 1173 w 2517"/>
                <a:gd name="T79" fmla="*/ 1063 h 2446"/>
                <a:gd name="T80" fmla="*/ 1300 w 2517"/>
                <a:gd name="T81" fmla="*/ 1008 h 2446"/>
                <a:gd name="T82" fmla="*/ 1415 w 2517"/>
                <a:gd name="T83" fmla="*/ 956 h 2446"/>
                <a:gd name="T84" fmla="*/ 1519 w 2517"/>
                <a:gd name="T85" fmla="*/ 912 h 2446"/>
                <a:gd name="T86" fmla="*/ 1606 w 2517"/>
                <a:gd name="T87" fmla="*/ 873 h 2446"/>
                <a:gd name="T88" fmla="*/ 1676 w 2517"/>
                <a:gd name="T89" fmla="*/ 842 h 2446"/>
                <a:gd name="T90" fmla="*/ 1725 w 2517"/>
                <a:gd name="T91" fmla="*/ 821 h 2446"/>
                <a:gd name="T92" fmla="*/ 1751 w 2517"/>
                <a:gd name="T93" fmla="*/ 809 h 2446"/>
                <a:gd name="T94" fmla="*/ 1757 w 2517"/>
                <a:gd name="T95" fmla="*/ 806 h 2446"/>
                <a:gd name="T96" fmla="*/ 1783 w 2517"/>
                <a:gd name="T97" fmla="*/ 794 h 2446"/>
                <a:gd name="T98" fmla="*/ 1830 w 2517"/>
                <a:gd name="T99" fmla="*/ 767 h 2446"/>
                <a:gd name="T100" fmla="*/ 1894 w 2517"/>
                <a:gd name="T101" fmla="*/ 728 h 2446"/>
                <a:gd name="T102" fmla="*/ 1971 w 2517"/>
                <a:gd name="T103" fmla="*/ 676 h 2446"/>
                <a:gd name="T104" fmla="*/ 2057 w 2517"/>
                <a:gd name="T105" fmla="*/ 610 h 2446"/>
                <a:gd name="T106" fmla="*/ 2149 w 2517"/>
                <a:gd name="T107" fmla="*/ 531 h 2446"/>
                <a:gd name="T108" fmla="*/ 2242 w 2517"/>
                <a:gd name="T109" fmla="*/ 437 h 2446"/>
                <a:gd name="T110" fmla="*/ 2333 w 2517"/>
                <a:gd name="T111" fmla="*/ 331 h 2446"/>
                <a:gd name="T112" fmla="*/ 2415 w 2517"/>
                <a:gd name="T113" fmla="*/ 209 h 2446"/>
                <a:gd name="T114" fmla="*/ 2487 w 2517"/>
                <a:gd name="T115" fmla="*/ 73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7" h="2446">
                  <a:moveTo>
                    <a:pt x="2517" y="0"/>
                  </a:moveTo>
                  <a:lnTo>
                    <a:pt x="2517" y="50"/>
                  </a:lnTo>
                  <a:lnTo>
                    <a:pt x="2517" y="96"/>
                  </a:lnTo>
                  <a:lnTo>
                    <a:pt x="2517" y="134"/>
                  </a:lnTo>
                  <a:lnTo>
                    <a:pt x="2517" y="169"/>
                  </a:lnTo>
                  <a:lnTo>
                    <a:pt x="2517" y="200"/>
                  </a:lnTo>
                  <a:lnTo>
                    <a:pt x="2517" y="225"/>
                  </a:lnTo>
                  <a:lnTo>
                    <a:pt x="2517" y="300"/>
                  </a:lnTo>
                  <a:lnTo>
                    <a:pt x="2517" y="314"/>
                  </a:lnTo>
                  <a:lnTo>
                    <a:pt x="2517" y="325"/>
                  </a:lnTo>
                  <a:lnTo>
                    <a:pt x="2517" y="338"/>
                  </a:lnTo>
                  <a:lnTo>
                    <a:pt x="2517" y="350"/>
                  </a:lnTo>
                  <a:lnTo>
                    <a:pt x="2517" y="363"/>
                  </a:lnTo>
                  <a:lnTo>
                    <a:pt x="2517" y="375"/>
                  </a:lnTo>
                  <a:lnTo>
                    <a:pt x="2517" y="391"/>
                  </a:lnTo>
                  <a:lnTo>
                    <a:pt x="2517" y="407"/>
                  </a:lnTo>
                  <a:lnTo>
                    <a:pt x="2517" y="427"/>
                  </a:lnTo>
                  <a:lnTo>
                    <a:pt x="2517" y="1231"/>
                  </a:lnTo>
                  <a:lnTo>
                    <a:pt x="2515" y="1307"/>
                  </a:lnTo>
                  <a:lnTo>
                    <a:pt x="2507" y="1381"/>
                  </a:lnTo>
                  <a:lnTo>
                    <a:pt x="2494" y="1454"/>
                  </a:lnTo>
                  <a:lnTo>
                    <a:pt x="2476" y="1525"/>
                  </a:lnTo>
                  <a:lnTo>
                    <a:pt x="2453" y="1595"/>
                  </a:lnTo>
                  <a:lnTo>
                    <a:pt x="2428" y="1663"/>
                  </a:lnTo>
                  <a:lnTo>
                    <a:pt x="2397" y="1730"/>
                  </a:lnTo>
                  <a:lnTo>
                    <a:pt x="2361" y="1794"/>
                  </a:lnTo>
                  <a:lnTo>
                    <a:pt x="2322" y="1856"/>
                  </a:lnTo>
                  <a:lnTo>
                    <a:pt x="2280" y="1916"/>
                  </a:lnTo>
                  <a:lnTo>
                    <a:pt x="2234" y="1972"/>
                  </a:lnTo>
                  <a:lnTo>
                    <a:pt x="2185" y="2028"/>
                  </a:lnTo>
                  <a:lnTo>
                    <a:pt x="2133" y="2080"/>
                  </a:lnTo>
                  <a:lnTo>
                    <a:pt x="2078" y="2129"/>
                  </a:lnTo>
                  <a:lnTo>
                    <a:pt x="2019" y="2175"/>
                  </a:lnTo>
                  <a:lnTo>
                    <a:pt x="1958" y="2219"/>
                  </a:lnTo>
                  <a:lnTo>
                    <a:pt x="1896" y="2258"/>
                  </a:lnTo>
                  <a:lnTo>
                    <a:pt x="1830" y="2294"/>
                  </a:lnTo>
                  <a:lnTo>
                    <a:pt x="1764" y="2328"/>
                  </a:lnTo>
                  <a:lnTo>
                    <a:pt x="1694" y="2357"/>
                  </a:lnTo>
                  <a:lnTo>
                    <a:pt x="1624" y="2382"/>
                  </a:lnTo>
                  <a:lnTo>
                    <a:pt x="1552" y="2403"/>
                  </a:lnTo>
                  <a:lnTo>
                    <a:pt x="1479" y="2420"/>
                  </a:lnTo>
                  <a:lnTo>
                    <a:pt x="1406" y="2433"/>
                  </a:lnTo>
                  <a:lnTo>
                    <a:pt x="1330" y="2442"/>
                  </a:lnTo>
                  <a:lnTo>
                    <a:pt x="1255" y="2446"/>
                  </a:lnTo>
                  <a:lnTo>
                    <a:pt x="1179" y="2446"/>
                  </a:lnTo>
                  <a:lnTo>
                    <a:pt x="1103" y="2439"/>
                  </a:lnTo>
                  <a:lnTo>
                    <a:pt x="1027" y="2429"/>
                  </a:lnTo>
                  <a:lnTo>
                    <a:pt x="950" y="2414"/>
                  </a:lnTo>
                  <a:lnTo>
                    <a:pt x="874" y="2393"/>
                  </a:lnTo>
                  <a:lnTo>
                    <a:pt x="798" y="2366"/>
                  </a:lnTo>
                  <a:lnTo>
                    <a:pt x="724" y="2335"/>
                  </a:lnTo>
                  <a:lnTo>
                    <a:pt x="650" y="2297"/>
                  </a:lnTo>
                  <a:lnTo>
                    <a:pt x="578" y="2255"/>
                  </a:lnTo>
                  <a:lnTo>
                    <a:pt x="506" y="2205"/>
                  </a:lnTo>
                  <a:lnTo>
                    <a:pt x="436" y="2149"/>
                  </a:lnTo>
                  <a:lnTo>
                    <a:pt x="366" y="2088"/>
                  </a:lnTo>
                  <a:lnTo>
                    <a:pt x="300" y="2020"/>
                  </a:lnTo>
                  <a:lnTo>
                    <a:pt x="236" y="1945"/>
                  </a:lnTo>
                  <a:lnTo>
                    <a:pt x="173" y="1865"/>
                  </a:lnTo>
                  <a:lnTo>
                    <a:pt x="113" y="1776"/>
                  </a:lnTo>
                  <a:lnTo>
                    <a:pt x="55" y="1681"/>
                  </a:lnTo>
                  <a:lnTo>
                    <a:pt x="0" y="1580"/>
                  </a:lnTo>
                  <a:lnTo>
                    <a:pt x="50" y="1558"/>
                  </a:lnTo>
                  <a:lnTo>
                    <a:pt x="102" y="1535"/>
                  </a:lnTo>
                  <a:lnTo>
                    <a:pt x="159" y="1509"/>
                  </a:lnTo>
                  <a:lnTo>
                    <a:pt x="218" y="1484"/>
                  </a:lnTo>
                  <a:lnTo>
                    <a:pt x="279" y="1457"/>
                  </a:lnTo>
                  <a:lnTo>
                    <a:pt x="343" y="1429"/>
                  </a:lnTo>
                  <a:lnTo>
                    <a:pt x="409" y="1399"/>
                  </a:lnTo>
                  <a:lnTo>
                    <a:pt x="477" y="1370"/>
                  </a:lnTo>
                  <a:lnTo>
                    <a:pt x="546" y="1340"/>
                  </a:lnTo>
                  <a:lnTo>
                    <a:pt x="616" y="1308"/>
                  </a:lnTo>
                  <a:lnTo>
                    <a:pt x="687" y="1277"/>
                  </a:lnTo>
                  <a:lnTo>
                    <a:pt x="757" y="1246"/>
                  </a:lnTo>
                  <a:lnTo>
                    <a:pt x="829" y="1216"/>
                  </a:lnTo>
                  <a:lnTo>
                    <a:pt x="900" y="1184"/>
                  </a:lnTo>
                  <a:lnTo>
                    <a:pt x="969" y="1153"/>
                  </a:lnTo>
                  <a:lnTo>
                    <a:pt x="1038" y="1122"/>
                  </a:lnTo>
                  <a:lnTo>
                    <a:pt x="1106" y="1092"/>
                  </a:lnTo>
                  <a:lnTo>
                    <a:pt x="1173" y="1063"/>
                  </a:lnTo>
                  <a:lnTo>
                    <a:pt x="1237" y="1035"/>
                  </a:lnTo>
                  <a:lnTo>
                    <a:pt x="1300" y="1008"/>
                  </a:lnTo>
                  <a:lnTo>
                    <a:pt x="1359" y="982"/>
                  </a:lnTo>
                  <a:lnTo>
                    <a:pt x="1415" y="956"/>
                  </a:lnTo>
                  <a:lnTo>
                    <a:pt x="1469" y="933"/>
                  </a:lnTo>
                  <a:lnTo>
                    <a:pt x="1519" y="912"/>
                  </a:lnTo>
                  <a:lnTo>
                    <a:pt x="1565" y="891"/>
                  </a:lnTo>
                  <a:lnTo>
                    <a:pt x="1606" y="873"/>
                  </a:lnTo>
                  <a:lnTo>
                    <a:pt x="1644" y="856"/>
                  </a:lnTo>
                  <a:lnTo>
                    <a:pt x="1676" y="842"/>
                  </a:lnTo>
                  <a:lnTo>
                    <a:pt x="1703" y="829"/>
                  </a:lnTo>
                  <a:lnTo>
                    <a:pt x="1725" y="821"/>
                  </a:lnTo>
                  <a:lnTo>
                    <a:pt x="1742" y="813"/>
                  </a:lnTo>
                  <a:lnTo>
                    <a:pt x="1751" y="809"/>
                  </a:lnTo>
                  <a:lnTo>
                    <a:pt x="1755" y="808"/>
                  </a:lnTo>
                  <a:lnTo>
                    <a:pt x="1757" y="806"/>
                  </a:lnTo>
                  <a:lnTo>
                    <a:pt x="1767" y="801"/>
                  </a:lnTo>
                  <a:lnTo>
                    <a:pt x="1783" y="794"/>
                  </a:lnTo>
                  <a:lnTo>
                    <a:pt x="1805" y="782"/>
                  </a:lnTo>
                  <a:lnTo>
                    <a:pt x="1830" y="767"/>
                  </a:lnTo>
                  <a:lnTo>
                    <a:pt x="1860" y="750"/>
                  </a:lnTo>
                  <a:lnTo>
                    <a:pt x="1894" y="728"/>
                  </a:lnTo>
                  <a:lnTo>
                    <a:pt x="1932" y="704"/>
                  </a:lnTo>
                  <a:lnTo>
                    <a:pt x="1971" y="676"/>
                  </a:lnTo>
                  <a:lnTo>
                    <a:pt x="2014" y="645"/>
                  </a:lnTo>
                  <a:lnTo>
                    <a:pt x="2057" y="610"/>
                  </a:lnTo>
                  <a:lnTo>
                    <a:pt x="2103" y="573"/>
                  </a:lnTo>
                  <a:lnTo>
                    <a:pt x="2149" y="531"/>
                  </a:lnTo>
                  <a:lnTo>
                    <a:pt x="2196" y="486"/>
                  </a:lnTo>
                  <a:lnTo>
                    <a:pt x="2242" y="437"/>
                  </a:lnTo>
                  <a:lnTo>
                    <a:pt x="2288" y="386"/>
                  </a:lnTo>
                  <a:lnTo>
                    <a:pt x="2333" y="331"/>
                  </a:lnTo>
                  <a:lnTo>
                    <a:pt x="2375" y="272"/>
                  </a:lnTo>
                  <a:lnTo>
                    <a:pt x="2415" y="209"/>
                  </a:lnTo>
                  <a:lnTo>
                    <a:pt x="2452" y="142"/>
                  </a:lnTo>
                  <a:lnTo>
                    <a:pt x="2487" y="73"/>
                  </a:lnTo>
                  <a:lnTo>
                    <a:pt x="251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52400" tIns="76200" rIns="152400" bIns="7620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ru-RU" sz="2340" kern="0" dirty="0">
                <a:solidFill>
                  <a:srgbClr val="2B2B2B"/>
                </a:solidFill>
                <a:latin typeface="Open San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6903937-1B14-0711-D2CD-2FC4096402EE}"/>
              </a:ext>
            </a:extLst>
          </p:cNvPr>
          <p:cNvSpPr txBox="1"/>
          <p:nvPr/>
        </p:nvSpPr>
        <p:spPr>
          <a:xfrm>
            <a:off x="3414112" y="1234309"/>
            <a:ext cx="12290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Основные модули системы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A381EA-4335-38C2-8EC7-3564F5794497}"/>
              </a:ext>
            </a:extLst>
          </p:cNvPr>
          <p:cNvSpPr/>
          <p:nvPr/>
        </p:nvSpPr>
        <p:spPr>
          <a:xfrm>
            <a:off x="1341702" y="3844591"/>
            <a:ext cx="4795808" cy="1731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Учет поставок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</a:p>
          <a:p>
            <a:pPr algn="r">
              <a:lnSpc>
                <a:spcPct val="150000"/>
              </a:lnSpc>
              <a:spcBef>
                <a:spcPts val="600"/>
              </a:spcBef>
            </a:pPr>
            <a:r>
              <a:rPr lang="ru-RU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Регистрация и отслеживание поставок сырья, контроль качества входящей продукции, формирование документов приемки.</a:t>
            </a:r>
            <a:endParaRPr lang="es-ES" altLang="zh-CN" sz="1600" dirty="0">
              <a:solidFill>
                <a:schemeClr val="bg1">
                  <a:lumMod val="6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ADA698-52B0-822E-CB8C-C303668397C8}"/>
              </a:ext>
            </a:extLst>
          </p:cNvPr>
          <p:cNvSpPr/>
          <p:nvPr/>
        </p:nvSpPr>
        <p:spPr>
          <a:xfrm>
            <a:off x="1341702" y="6738556"/>
            <a:ext cx="4795808" cy="1362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Складской учет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</a:p>
          <a:p>
            <a:pPr algn="r">
              <a:lnSpc>
                <a:spcPct val="150000"/>
              </a:lnSpc>
              <a:spcBef>
                <a:spcPts val="600"/>
              </a:spcBef>
            </a:pPr>
            <a:r>
              <a:rPr lang="ru-RU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Управление запасами, отслеживание движения продукции, планирование закупок, инвентаризация.</a:t>
            </a:r>
            <a:endParaRPr lang="es-ES" altLang="zh-CN" sz="1600" dirty="0">
              <a:solidFill>
                <a:schemeClr val="bg1">
                  <a:lumMod val="6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B1B2A0-6D92-E1B8-68E1-7FAABAC64F6D}"/>
              </a:ext>
            </a:extLst>
          </p:cNvPr>
          <p:cNvSpPr/>
          <p:nvPr/>
        </p:nvSpPr>
        <p:spPr>
          <a:xfrm>
            <a:off x="12154459" y="3844591"/>
            <a:ext cx="4795808" cy="1731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Модуль продукции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Создание, изменение и удаление продукции, напрямую интегрируемые в клиентское приложение и базу данных.</a:t>
            </a:r>
            <a:endParaRPr lang="es-ES" altLang="zh-CN" sz="1600" dirty="0">
              <a:solidFill>
                <a:schemeClr val="bg1">
                  <a:lumMod val="6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E6121F-74C3-AD75-FD04-D748D2DE7398}"/>
              </a:ext>
            </a:extLst>
          </p:cNvPr>
          <p:cNvSpPr/>
          <p:nvPr/>
        </p:nvSpPr>
        <p:spPr>
          <a:xfrm>
            <a:off x="12154459" y="6738556"/>
            <a:ext cx="47958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Аналитика и отчетность </a:t>
            </a:r>
          </a:p>
          <a:p>
            <a:r>
              <a:rPr lang="ru-RU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Формирование управленческой отчетности, анализ эффективности, </a:t>
            </a:r>
            <a:r>
              <a:rPr lang="ru-RU" altLang="zh-CN" sz="1600" dirty="0" err="1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дашборды</a:t>
            </a:r>
            <a:r>
              <a:rPr lang="ru-RU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для руководства.</a:t>
            </a:r>
            <a:endParaRPr lang="es-ES" altLang="zh-CN" sz="1600" dirty="0">
              <a:solidFill>
                <a:schemeClr val="bg1">
                  <a:lumMod val="6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AD2880AF-F4DD-494D-BC97-42F96E7CE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36" y="400904"/>
            <a:ext cx="1396105" cy="134123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2BED87AA-E414-4E7D-8EE5-C4B96F22F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5042" y="710008"/>
            <a:ext cx="167044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7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A18703-F8E0-9338-6488-E27B9A45085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6288" y="1495489"/>
            <a:ext cx="15376550" cy="8602773"/>
          </a:xfrm>
          <a:prstGeom prst="rect">
            <a:avLst/>
          </a:prstGeom>
        </p:spPr>
      </p:pic>
      <p:sp>
        <p:nvSpPr>
          <p:cNvPr id="3" name="Rectangle 2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<a:extLst>
              <a:ext uri="{FF2B5EF4-FFF2-40B4-BE49-F238E27FC236}">
                <a16:creationId xmlns:a16="http://schemas.microsoft.com/office/drawing/2014/main" id="{D8EC1DC6-D84D-F319-A1BF-AEFE3A944F30}"/>
              </a:ext>
            </a:extLst>
          </p:cNvPr>
          <p:cNvSpPr/>
          <p:nvPr/>
        </p:nvSpPr>
        <p:spPr>
          <a:xfrm>
            <a:off x="1775871" y="4958478"/>
            <a:ext cx="5566601" cy="229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ru-RU" altLang="zh-CN" sz="14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Быстрый доступ к информации о складских запасах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ru-RU" altLang="zh-CN" sz="14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Автоматизация создания документов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ru-RU" altLang="zh-CN" sz="14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Удобный интерфейс работы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ru-RU" altLang="zh-CN" sz="14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Контроль и планирование поставок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ru-RU" altLang="zh-CN" sz="14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Формирование отчетов с минимальными усилиями</a:t>
            </a:r>
            <a:endParaRPr lang="es-ES" altLang="zh-CN" sz="1400" dirty="0">
              <a:solidFill>
                <a:schemeClr val="bg1">
                  <a:lumMod val="6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05EC3-F9F5-15DF-75EB-099BF8C4F4DF}"/>
              </a:ext>
            </a:extLst>
          </p:cNvPr>
          <p:cNvSpPr txBox="1"/>
          <p:nvPr/>
        </p:nvSpPr>
        <p:spPr>
          <a:xfrm>
            <a:off x="1723450" y="2204381"/>
            <a:ext cx="4602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Bef>
                <a:spcPts val="1200"/>
              </a:spcBef>
              <a:defRPr sz="6600" b="1">
                <a:solidFill>
                  <a:schemeClr val="tx1">
                    <a:lumMod val="85000"/>
                    <a:lumOff val="15000"/>
                  </a:schemeClr>
                </a:solidFill>
                <a:latin typeface="Outfit Black" pitchFamily="2" charset="0"/>
                <a:ea typeface="Permanent Marker" panose="02000000000000000000" pitchFamily="2" charset="0"/>
                <a:cs typeface="Times New Roman" panose="02020603050405020304" pitchFamily="18" charset="0"/>
              </a:defRPr>
            </a:lvl1pPr>
          </a:lstStyle>
          <a:p>
            <a:r>
              <a:rPr lang="ru-RU" sz="6000" b="0" dirty="0">
                <a:latin typeface="+mj-lt"/>
              </a:rPr>
              <a:t>Результаты работы</a:t>
            </a:r>
            <a:endParaRPr lang="en-US" sz="6000" b="0" dirty="0"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14AF48-055F-4DAE-B107-DC22AF38A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95" y="154253"/>
            <a:ext cx="1396105" cy="134123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1EF666-2BC1-48A4-BE0F-40B8EE646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3256" y="585838"/>
            <a:ext cx="1670449" cy="524301"/>
          </a:xfrm>
          <a:prstGeom prst="rect">
            <a:avLst/>
          </a:prstGeom>
        </p:spPr>
      </p:pic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CDD9EC2F-2ACD-438C-9810-A550B04A9C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79757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88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3">
            <a:extLst>
              <a:ext uri="{FF2B5EF4-FFF2-40B4-BE49-F238E27FC236}">
                <a16:creationId xmlns:a16="http://schemas.microsoft.com/office/drawing/2014/main" id="{56F351BF-E1E1-D6C6-5DDA-EAD7F00430BD}"/>
              </a:ext>
            </a:extLst>
          </p:cNvPr>
          <p:cNvSpPr txBox="1">
            <a:spLocks/>
          </p:cNvSpPr>
          <p:nvPr/>
        </p:nvSpPr>
        <p:spPr>
          <a:xfrm>
            <a:off x="1522948" y="1953094"/>
            <a:ext cx="5189220" cy="272321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6000" dirty="0"/>
              <a:t>Результаты работы</a:t>
            </a:r>
            <a:endParaRPr lang="en-US" sz="6000" dirty="0"/>
          </a:p>
        </p:txBody>
      </p:sp>
      <p:sp>
        <p:nvSpPr>
          <p:cNvPr id="6" name="Rectangle 5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<a:extLst>
              <a:ext uri="{FF2B5EF4-FFF2-40B4-BE49-F238E27FC236}">
                <a16:creationId xmlns:a16="http://schemas.microsoft.com/office/drawing/2014/main" id="{6E6121A1-4E13-4B8C-40AA-3A5CC6FAE2A0}"/>
              </a:ext>
            </a:extLst>
          </p:cNvPr>
          <p:cNvSpPr/>
          <p:nvPr/>
        </p:nvSpPr>
        <p:spPr>
          <a:xfrm>
            <a:off x="1329796" y="4676306"/>
            <a:ext cx="595769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Пользовательский интерфейс АИС "Север-Рыба«</a:t>
            </a:r>
          </a:p>
          <a:p>
            <a:pPr>
              <a:spcBef>
                <a:spcPts val="1200"/>
              </a:spcBef>
            </a:pPr>
            <a:r>
              <a:rPr lang="ru-RU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Также разработана мобильная версия веб-приложения, решение обеспечивает руководство компании актуальной информацией о состоянии бизнес-процессов предприятия в реальном времени, вне зависимости от местонахождения.</a:t>
            </a:r>
            <a:endParaRPr lang="es-ES" altLang="zh-CN" sz="1600" dirty="0">
              <a:solidFill>
                <a:schemeClr val="bg1">
                  <a:lumMod val="6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11CDB-7E7C-73B7-5B6E-57221B9BB6BE}"/>
              </a:ext>
            </a:extLst>
          </p:cNvPr>
          <p:cNvSpPr txBox="1"/>
          <p:nvPr/>
        </p:nvSpPr>
        <p:spPr>
          <a:xfrm>
            <a:off x="1329795" y="6968631"/>
            <a:ext cx="476620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altLang="zh-CN" sz="1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Основные функциональные возможности: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altLang="zh-CN" sz="1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Мониторинг запасов сырья и готовой продукции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altLang="zh-CN" sz="1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Контроль выполнения заказов и статуса отгрузок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altLang="zh-CN" sz="1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Анализ финансовых показателей за выбранный период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3E26AA-EB26-4C02-9892-972B04041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25" y="175667"/>
            <a:ext cx="1396105" cy="134123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915F90-D325-49B9-BD1E-924BD628A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3599" y="724724"/>
            <a:ext cx="1670449" cy="52430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102D9E0-B35E-4C6E-96D1-5D845F75C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0472" y="1403208"/>
            <a:ext cx="15381541" cy="860829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15948BD-4C73-402B-8194-1A7367E8B5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036" y="1838347"/>
            <a:ext cx="9559637" cy="592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0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88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88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88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88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descr="e7d195523061f1c0cef09ac28eaae964ec9988a5cce77c8b8C1E4685C6E6B40CD7615480512384A61EE159C6FE0045D14B61E85D0A95589D558B81FFC809322ACC20DC2254D928200A3EA0841B8B181401EC87BC981B1815DADB6418FBC2551CC9D332DE5664B3940F63757AB6A4C024650771445E27B83B02EDEEA8340516921653AAE451D04756">
            <a:extLst>
              <a:ext uri="{FF2B5EF4-FFF2-40B4-BE49-F238E27FC236}">
                <a16:creationId xmlns:a16="http://schemas.microsoft.com/office/drawing/2014/main" id="{E5BE21C0-1736-AA35-002F-4C350C0C3ABE}"/>
              </a:ext>
            </a:extLst>
          </p:cNvPr>
          <p:cNvSpPr txBox="1"/>
          <p:nvPr/>
        </p:nvSpPr>
        <p:spPr>
          <a:xfrm flipH="1">
            <a:off x="3169920" y="3688894"/>
            <a:ext cx="11948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ru-RU" altLang="zh-CN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ermanent Marker" panose="02000000000000000000" pitchFamily="2" charset="0"/>
                <a:cs typeface="Fredoka" pitchFamily="2" charset="-79"/>
              </a:rPr>
              <a:t>Спасибо за внимание</a:t>
            </a:r>
            <a:endParaRPr lang="en-US" altLang="zh-CN" sz="41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ermanent Marker" panose="02000000000000000000" pitchFamily="2" charset="0"/>
              <a:cs typeface="Fredoka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480CC-0523-A246-6346-CDE299CE7330}"/>
              </a:ext>
            </a:extLst>
          </p:cNvPr>
          <p:cNvSpPr txBox="1"/>
          <p:nvPr/>
        </p:nvSpPr>
        <p:spPr>
          <a:xfrm>
            <a:off x="5248655" y="5804505"/>
            <a:ext cx="7790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>
                    <a:lumMod val="65000"/>
                  </a:schemeClr>
                </a:solidFill>
                <a:cs typeface="K2D ExtraLight" panose="00000300000000000000" pitchFamily="2" charset="-34"/>
              </a:rPr>
              <a:t>Вопросы?</a:t>
            </a:r>
            <a:endParaRPr lang="en-US" sz="2800" dirty="0">
              <a:solidFill>
                <a:schemeClr val="bg1">
                  <a:lumMod val="65000"/>
                </a:schemeClr>
              </a:solidFill>
              <a:cs typeface="K2D ExtraLight" panose="00000300000000000000" pitchFamily="2" charset="-34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A52DCD1-2AFD-494E-ADBA-9F2932EB0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29" y="277399"/>
            <a:ext cx="1396105" cy="134123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379361-3C61-4DAF-83BD-7E2D246ED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1922" y="779996"/>
            <a:ext cx="1670449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2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11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3">
            <a:extLst>
              <a:ext uri="{FF2B5EF4-FFF2-40B4-BE49-F238E27FC236}">
                <a16:creationId xmlns:a16="http://schemas.microsoft.com/office/drawing/2014/main" id="{22AA9254-94EA-54F2-DB83-FDCCFDBB46DA}"/>
              </a:ext>
            </a:extLst>
          </p:cNvPr>
          <p:cNvSpPr txBox="1">
            <a:spLocks/>
          </p:cNvSpPr>
          <p:nvPr/>
        </p:nvSpPr>
        <p:spPr>
          <a:xfrm>
            <a:off x="1859279" y="2253826"/>
            <a:ext cx="7284721" cy="11030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7200" dirty="0">
                <a:solidFill>
                  <a:schemeClr val="tx1">
                    <a:lumMod val="85000"/>
                    <a:lumOff val="15000"/>
                  </a:schemeClr>
                </a:solidFill>
                <a:cs typeface="K2D ExtraBold" panose="00000900000000000000" pitchFamily="2" charset="-34"/>
              </a:rPr>
              <a:t>Содержание</a:t>
            </a:r>
            <a:endParaRPr lang="en-US" sz="7200" dirty="0">
              <a:solidFill>
                <a:schemeClr val="tx1">
                  <a:lumMod val="85000"/>
                  <a:lumOff val="15000"/>
                </a:schemeClr>
              </a:solidFill>
              <a:cs typeface="K2D ExtraBold" panose="00000900000000000000" pitchFamily="2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F2E0BD-F92F-6139-6420-AFF9BAD66E7C}"/>
              </a:ext>
            </a:extLst>
          </p:cNvPr>
          <p:cNvSpPr txBox="1"/>
          <p:nvPr/>
        </p:nvSpPr>
        <p:spPr>
          <a:xfrm>
            <a:off x="1771004" y="5575300"/>
            <a:ext cx="4559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01. </a:t>
            </a:r>
            <a:r>
              <a:rPr lang="ru-RU" sz="2000" dirty="0">
                <a:latin typeface="+mj-lt"/>
              </a:rPr>
              <a:t>Цель и задачи проекта</a:t>
            </a:r>
            <a:endParaRPr lang="en-US" sz="20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8E6FC-BA5B-34FE-E008-2D6C0074BDAD}"/>
              </a:ext>
            </a:extLst>
          </p:cNvPr>
          <p:cNvSpPr txBox="1"/>
          <p:nvPr/>
        </p:nvSpPr>
        <p:spPr>
          <a:xfrm>
            <a:off x="1771004" y="6366757"/>
            <a:ext cx="4559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02. </a:t>
            </a:r>
            <a:r>
              <a:rPr lang="ru-RU" sz="2000" dirty="0">
                <a:latin typeface="+mj-lt"/>
              </a:rPr>
              <a:t>О компании ООО «Север-Рыба» </a:t>
            </a:r>
            <a:endParaRPr lang="en-US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3250F-255C-12F7-DB9C-3595B22EF86D}"/>
              </a:ext>
            </a:extLst>
          </p:cNvPr>
          <p:cNvSpPr txBox="1"/>
          <p:nvPr/>
        </p:nvSpPr>
        <p:spPr>
          <a:xfrm>
            <a:off x="1771004" y="7158214"/>
            <a:ext cx="4559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03. </a:t>
            </a:r>
            <a:r>
              <a:rPr lang="ru-RU" sz="2000" dirty="0">
                <a:latin typeface="+mj-lt"/>
              </a:rPr>
              <a:t>Проблемы и обоснование</a:t>
            </a:r>
            <a:endParaRPr 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4BCAC-3DD2-9063-0F99-DACEE085AC1A}"/>
              </a:ext>
            </a:extLst>
          </p:cNvPr>
          <p:cNvSpPr txBox="1"/>
          <p:nvPr/>
        </p:nvSpPr>
        <p:spPr>
          <a:xfrm>
            <a:off x="1771004" y="7949671"/>
            <a:ext cx="4559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04. </a:t>
            </a:r>
            <a:r>
              <a:rPr lang="ru-RU" sz="2000" dirty="0">
                <a:latin typeface="+mj-lt"/>
              </a:rPr>
              <a:t>Технологический стек</a:t>
            </a:r>
            <a:endParaRPr lang="en-US" sz="20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E0F88-7C21-9D2E-5228-B2C5214D2569}"/>
              </a:ext>
            </a:extLst>
          </p:cNvPr>
          <p:cNvSpPr txBox="1"/>
          <p:nvPr/>
        </p:nvSpPr>
        <p:spPr>
          <a:xfrm>
            <a:off x="6954685" y="5575300"/>
            <a:ext cx="4559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05. </a:t>
            </a:r>
            <a:r>
              <a:rPr lang="ru-RU" sz="2000" dirty="0">
                <a:latin typeface="+mj-lt"/>
              </a:rPr>
              <a:t>Архитектура системы</a:t>
            </a:r>
            <a:r>
              <a:rPr lang="en-US" sz="2000" dirty="0">
                <a:latin typeface="+mj-lt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1C3CD-DF8F-6225-9BD0-ABD360CDC792}"/>
              </a:ext>
            </a:extLst>
          </p:cNvPr>
          <p:cNvSpPr txBox="1"/>
          <p:nvPr/>
        </p:nvSpPr>
        <p:spPr>
          <a:xfrm>
            <a:off x="6954685" y="6366757"/>
            <a:ext cx="4559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06. Backend </a:t>
            </a:r>
            <a:r>
              <a:rPr lang="ru-RU" sz="2000" dirty="0">
                <a:latin typeface="+mj-lt"/>
              </a:rPr>
              <a:t>и </a:t>
            </a:r>
            <a:r>
              <a:rPr lang="en-US" sz="2000" dirty="0">
                <a:latin typeface="+mj-lt"/>
              </a:rPr>
              <a:t>Frontend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73541D-C28D-4748-9A58-53D330ACC1D5}"/>
              </a:ext>
            </a:extLst>
          </p:cNvPr>
          <p:cNvSpPr txBox="1"/>
          <p:nvPr/>
        </p:nvSpPr>
        <p:spPr>
          <a:xfrm>
            <a:off x="6954685" y="7158214"/>
            <a:ext cx="4559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07. </a:t>
            </a:r>
            <a:r>
              <a:rPr lang="ru-RU" sz="2000" dirty="0">
                <a:latin typeface="+mj-lt"/>
              </a:rPr>
              <a:t>Модули системы</a:t>
            </a:r>
            <a:endParaRPr lang="en-US" sz="2000" dirty="0">
              <a:latin typeface="+mj-lt"/>
            </a:endParaRPr>
          </a:p>
        </p:txBody>
      </p:sp>
      <p:sp>
        <p:nvSpPr>
          <p:cNvPr id="11" name="Rectangle 10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<a:extLst>
              <a:ext uri="{FF2B5EF4-FFF2-40B4-BE49-F238E27FC236}">
                <a16:creationId xmlns:a16="http://schemas.microsoft.com/office/drawing/2014/main" id="{246DC5E7-3A9F-FE2F-2F0C-7BB129E20384}"/>
              </a:ext>
            </a:extLst>
          </p:cNvPr>
          <p:cNvSpPr/>
          <p:nvPr/>
        </p:nvSpPr>
        <p:spPr>
          <a:xfrm>
            <a:off x="11832670" y="2983052"/>
            <a:ext cx="4832221" cy="5584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ru-RU" altLang="zh-CN" sz="20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Дипломная работа направлена на разработку автоматизированной информационной системы для предприятия ООО «Север-Рыба», специализирующегося на переработке и реализации морепродуктов. Система решает проблемы ручного учета поставок, неэффективного контроля запасов и бюрократизированного документооборота за счет внедрения современных технологий и оптимизации бизнес-процессов.</a:t>
            </a:r>
            <a:endParaRPr lang="es-ES" altLang="zh-CN" sz="2000" dirty="0">
              <a:solidFill>
                <a:schemeClr val="bg1">
                  <a:lumMod val="6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F03617-474D-4CEE-85C6-F50D04916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71" y="317741"/>
            <a:ext cx="1390008" cy="134123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A2AE0CA-9AF1-418F-89F1-06E3DCAC5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9754" y="726208"/>
            <a:ext cx="1664352" cy="5243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2EBD89-692E-46B2-9C59-7433A5B59F25}"/>
              </a:ext>
            </a:extLst>
          </p:cNvPr>
          <p:cNvSpPr txBox="1"/>
          <p:nvPr/>
        </p:nvSpPr>
        <p:spPr>
          <a:xfrm>
            <a:off x="6985165" y="7949671"/>
            <a:ext cx="4559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0</a:t>
            </a:r>
            <a:r>
              <a:rPr lang="ru-RU" sz="2000" dirty="0">
                <a:latin typeface="+mj-lt"/>
              </a:rPr>
              <a:t>8</a:t>
            </a:r>
            <a:r>
              <a:rPr lang="en-US" sz="2000" dirty="0">
                <a:latin typeface="+mj-lt"/>
              </a:rPr>
              <a:t>. </a:t>
            </a:r>
            <a:r>
              <a:rPr lang="ru-RU" sz="2000" dirty="0">
                <a:latin typeface="+mj-lt"/>
              </a:rPr>
              <a:t>Результаты работы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690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53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53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0A488F-8F4B-86EC-AE3E-2C19F8D2734E}"/>
              </a:ext>
            </a:extLst>
          </p:cNvPr>
          <p:cNvGrpSpPr/>
          <p:nvPr/>
        </p:nvGrpSpPr>
        <p:grpSpPr>
          <a:xfrm>
            <a:off x="1703058" y="3839404"/>
            <a:ext cx="4104640" cy="3210735"/>
            <a:chOff x="1783179" y="6781800"/>
            <a:chExt cx="4099461" cy="32107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3A802D2-2688-D7BF-5363-96829564118F}"/>
                </a:ext>
              </a:extLst>
            </p:cNvPr>
            <p:cNvSpPr txBox="1"/>
            <p:nvPr/>
          </p:nvSpPr>
          <p:spPr>
            <a:xfrm>
              <a:off x="1971773" y="6781800"/>
              <a:ext cx="372227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2400"/>
                </a:spcBef>
                <a:buSzPct val="50000"/>
              </a:pPr>
              <a:r>
                <a:rPr lang="ru-RU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Главная цель</a:t>
              </a:r>
              <a:endParaRPr lang="es-E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" name="Rectangle 3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4E5D9724-0B19-B81D-D295-574F0B4EEBCC}"/>
                </a:ext>
              </a:extLst>
            </p:cNvPr>
            <p:cNvSpPr/>
            <p:nvPr/>
          </p:nvSpPr>
          <p:spPr>
            <a:xfrm>
              <a:off x="1783179" y="7450172"/>
              <a:ext cx="4099461" cy="25423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</a:pPr>
              <a:r>
                <a:rPr lang="ru-RU" altLang="zh-CN" sz="18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Комплексная автоматизация Создание единой информационной среды для управления бизнес-процессами компании "Север-Рыба", обеспечивающей рост эффективности и конкурентоспособности предприятия</a:t>
              </a:r>
              <a:endParaRPr lang="es-ES" altLang="zh-CN" sz="18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3918D04-CE1A-E2D6-9AD6-E602AE8397B6}"/>
              </a:ext>
            </a:extLst>
          </p:cNvPr>
          <p:cNvGrpSpPr/>
          <p:nvPr/>
        </p:nvGrpSpPr>
        <p:grpSpPr>
          <a:xfrm>
            <a:off x="6893869" y="3870595"/>
            <a:ext cx="4311426" cy="2730475"/>
            <a:chOff x="1783179" y="6781800"/>
            <a:chExt cx="4305986" cy="27304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4F28FA-35B3-644F-B9E5-206135A67A23}"/>
                </a:ext>
              </a:extLst>
            </p:cNvPr>
            <p:cNvSpPr txBox="1"/>
            <p:nvPr/>
          </p:nvSpPr>
          <p:spPr>
            <a:xfrm>
              <a:off x="1971773" y="6781800"/>
              <a:ext cx="372227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2400"/>
                </a:spcBef>
                <a:buSzPct val="50000"/>
              </a:pPr>
              <a:r>
                <a:rPr lang="ru-RU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Стратегические задачи</a:t>
              </a:r>
              <a:endParaRPr lang="es-E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" name="Rectangle 6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58A0A3D0-1ECC-3DC0-7EF3-287831E5C194}"/>
                </a:ext>
              </a:extLst>
            </p:cNvPr>
            <p:cNvSpPr/>
            <p:nvPr/>
          </p:nvSpPr>
          <p:spPr>
            <a:xfrm>
              <a:off x="1783179" y="7450172"/>
              <a:ext cx="4305986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ru-RU" altLang="zh-CN" sz="18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Автоматизация складского учета и контроля запасов</a:t>
              </a:r>
            </a:p>
            <a:p>
              <a:pPr algn="ctr">
                <a:spcBef>
                  <a:spcPts val="1200"/>
                </a:spcBef>
              </a:pPr>
              <a:r>
                <a:rPr lang="ru-RU" altLang="zh-CN" sz="18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Сокращение времени на формирование документов на 75% </a:t>
              </a:r>
            </a:p>
            <a:p>
              <a:pPr algn="ctr">
                <a:spcBef>
                  <a:spcPts val="1200"/>
                </a:spcBef>
              </a:pPr>
              <a:r>
                <a:rPr lang="ru-RU" altLang="zh-CN" sz="18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Минимизация ошибок в учетных операциях до 0.5%</a:t>
              </a:r>
              <a:endParaRPr lang="es-ES" altLang="zh-CN" sz="18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EB2A977-59AF-EF40-D22F-72108AB1ACBA}"/>
              </a:ext>
            </a:extLst>
          </p:cNvPr>
          <p:cNvGrpSpPr/>
          <p:nvPr/>
        </p:nvGrpSpPr>
        <p:grpSpPr>
          <a:xfrm>
            <a:off x="12291470" y="3870595"/>
            <a:ext cx="4104640" cy="2730475"/>
            <a:chOff x="1783179" y="6781800"/>
            <a:chExt cx="4099461" cy="27304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D01736-F6A9-7320-0268-A9D05925AF70}"/>
                </a:ext>
              </a:extLst>
            </p:cNvPr>
            <p:cNvSpPr txBox="1"/>
            <p:nvPr/>
          </p:nvSpPr>
          <p:spPr>
            <a:xfrm>
              <a:off x="1971773" y="6781800"/>
              <a:ext cx="372227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2400"/>
                </a:spcBef>
                <a:buSzPct val="50000"/>
              </a:pPr>
              <a:r>
                <a:rPr lang="ru-RU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Операционные задачи</a:t>
              </a:r>
              <a:endParaRPr lang="es-E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0" name="Rectangle 9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D8061016-726D-624A-D5EA-791B1E38EDE5}"/>
                </a:ext>
              </a:extLst>
            </p:cNvPr>
            <p:cNvSpPr/>
            <p:nvPr/>
          </p:nvSpPr>
          <p:spPr>
            <a:xfrm>
              <a:off x="1783179" y="7450172"/>
              <a:ext cx="4099461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ru-RU" altLang="zh-CN" sz="18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Создание централизованной базы данных товаров и контрагентов </a:t>
              </a:r>
            </a:p>
            <a:p>
              <a:pPr algn="ctr">
                <a:spcBef>
                  <a:spcPts val="1200"/>
                </a:spcBef>
              </a:pPr>
              <a:r>
                <a:rPr lang="ru-RU" altLang="zh-CN" sz="18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Разграничение прав доступа к информации для сотрудников </a:t>
              </a:r>
            </a:p>
            <a:p>
              <a:pPr algn="ctr">
                <a:spcBef>
                  <a:spcPts val="1200"/>
                </a:spcBef>
              </a:pPr>
              <a:r>
                <a:rPr lang="ru-RU" altLang="zh-CN" sz="18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Обеспечение сохранности и резервного копирования данных</a:t>
              </a:r>
              <a:endParaRPr lang="es-ES" altLang="zh-CN" sz="18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0DC4278-71E4-E583-A00A-B46AA7E9BAF0}"/>
              </a:ext>
            </a:extLst>
          </p:cNvPr>
          <p:cNvSpPr txBox="1"/>
          <p:nvPr/>
        </p:nvSpPr>
        <p:spPr>
          <a:xfrm>
            <a:off x="4659630" y="1238299"/>
            <a:ext cx="8968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Цели и задачи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8C35145-28B6-427C-877D-009A99164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47" y="317488"/>
            <a:ext cx="1390008" cy="134123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9BD3641-D2D9-489B-99E4-40D13C1B2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0777" y="713998"/>
            <a:ext cx="1664352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9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889F023-5CCD-6905-CF92-8B77683EA59B}"/>
              </a:ext>
            </a:extLst>
          </p:cNvPr>
          <p:cNvCxnSpPr/>
          <p:nvPr/>
        </p:nvCxnSpPr>
        <p:spPr>
          <a:xfrm flipV="1">
            <a:off x="3375716" y="4480561"/>
            <a:ext cx="0" cy="1227536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10306A2-DE4F-2289-09F7-936266C3FA7B}"/>
              </a:ext>
            </a:extLst>
          </p:cNvPr>
          <p:cNvCxnSpPr>
            <a:cxnSpLocks/>
          </p:cNvCxnSpPr>
          <p:nvPr/>
        </p:nvCxnSpPr>
        <p:spPr>
          <a:xfrm>
            <a:off x="6259858" y="6210300"/>
            <a:ext cx="0" cy="1227536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87E1BD-4090-722B-6E1A-E08CA566833A}"/>
              </a:ext>
            </a:extLst>
          </p:cNvPr>
          <p:cNvCxnSpPr>
            <a:cxnSpLocks/>
          </p:cNvCxnSpPr>
          <p:nvPr/>
        </p:nvCxnSpPr>
        <p:spPr>
          <a:xfrm>
            <a:off x="12028142" y="6210300"/>
            <a:ext cx="0" cy="1227536"/>
          </a:xfrm>
          <a:prstGeom prst="line">
            <a:avLst/>
          </a:prstGeom>
          <a:ln w="127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A564A2-E1B6-67CE-80D0-E188FC728E6A}"/>
              </a:ext>
            </a:extLst>
          </p:cNvPr>
          <p:cNvCxnSpPr/>
          <p:nvPr/>
        </p:nvCxnSpPr>
        <p:spPr>
          <a:xfrm flipV="1">
            <a:off x="9144000" y="4480561"/>
            <a:ext cx="0" cy="1227536"/>
          </a:xfrm>
          <a:prstGeom prst="line">
            <a:avLst/>
          </a:prstGeom>
          <a:ln w="127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DF95FB-1545-BEAB-727E-E151FD89E1D7}"/>
              </a:ext>
            </a:extLst>
          </p:cNvPr>
          <p:cNvCxnSpPr/>
          <p:nvPr/>
        </p:nvCxnSpPr>
        <p:spPr>
          <a:xfrm flipV="1">
            <a:off x="14912284" y="4480561"/>
            <a:ext cx="0" cy="1227536"/>
          </a:xfrm>
          <a:prstGeom prst="line">
            <a:avLst/>
          </a:prstGeom>
          <a:ln w="127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>
            <a:extLst>
              <a:ext uri="{FF2B5EF4-FFF2-40B4-BE49-F238E27FC236}">
                <a16:creationId xmlns:a16="http://schemas.microsoft.com/office/drawing/2014/main" id="{249E3429-C84F-8DCC-E27F-D9AAA0B304B0}"/>
              </a:ext>
            </a:extLst>
          </p:cNvPr>
          <p:cNvSpPr/>
          <p:nvPr/>
        </p:nvSpPr>
        <p:spPr>
          <a:xfrm>
            <a:off x="1475795" y="3084200"/>
            <a:ext cx="3997155" cy="1279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ru-RU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Основание компании</a:t>
            </a:r>
            <a:r>
              <a:rPr lang="es-E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ru-RU" altLang="zh-CN" sz="12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Компания ООО "Север-Рыба" зарегистрирована в Череповце как предприятие по переработке и упаковке морепродуктов. Начальный штат - 8 сотрудников.</a:t>
            </a:r>
            <a:endParaRPr lang="es-ES" altLang="zh-CN" sz="1200" dirty="0">
              <a:solidFill>
                <a:schemeClr val="bg1">
                  <a:lumMod val="6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5852441-9847-62DA-6640-DC558F9989B6}"/>
              </a:ext>
            </a:extLst>
          </p:cNvPr>
          <p:cNvSpPr/>
          <p:nvPr/>
        </p:nvSpPr>
        <p:spPr>
          <a:xfrm>
            <a:off x="7145427" y="3084200"/>
            <a:ext cx="3997145" cy="1279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ru-RU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Региональная экспансия</a:t>
            </a:r>
            <a:r>
              <a:rPr lang="es-E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ru-RU" altLang="zh-CN" sz="12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Начало активных поставок продукции в соседние регионы. Расширение ассортимента до 30 наименований. Увеличение производственных мощностей.</a:t>
            </a:r>
            <a:endParaRPr lang="es-ES" altLang="zh-CN" sz="1200" dirty="0">
              <a:solidFill>
                <a:schemeClr val="bg1">
                  <a:lumMod val="6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2102C-0091-D77D-9702-E3F48BDF0C0F}"/>
              </a:ext>
            </a:extLst>
          </p:cNvPr>
          <p:cNvSpPr/>
          <p:nvPr/>
        </p:nvSpPr>
        <p:spPr>
          <a:xfrm>
            <a:off x="4359938" y="7588759"/>
            <a:ext cx="379984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ru-RU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Расширение ассортимента</a:t>
            </a:r>
          </a:p>
          <a:p>
            <a:pPr algn="ctr">
              <a:spcBef>
                <a:spcPts val="1200"/>
              </a:spcBef>
            </a:pPr>
            <a:r>
              <a:rPr lang="ru-RU" altLang="zh-CN" sz="12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Запуск линии по производству копченой рыбной продукции. Увеличение объемов производства до 12 тонн продукции в месяц.</a:t>
            </a:r>
            <a:endParaRPr lang="es-ES" altLang="zh-CN" sz="1200" dirty="0">
              <a:solidFill>
                <a:schemeClr val="bg1">
                  <a:lumMod val="6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5994A73-14E0-E767-11DF-315C4F1CD721}"/>
              </a:ext>
            </a:extLst>
          </p:cNvPr>
          <p:cNvSpPr/>
          <p:nvPr/>
        </p:nvSpPr>
        <p:spPr>
          <a:xfrm>
            <a:off x="9965322" y="7538096"/>
            <a:ext cx="4125639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ru-RU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Преодоление логистических вызовов</a:t>
            </a:r>
          </a:p>
          <a:p>
            <a:pPr algn="ctr">
              <a:spcBef>
                <a:spcPts val="1200"/>
              </a:spcBef>
            </a:pPr>
            <a:r>
              <a:rPr lang="ru-RU" altLang="zh-CN" sz="12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Успешная перестройка цепочек поставок в условиях меняющегося рынка. Увеличение доли на региональном рынке рыбной продукции.</a:t>
            </a:r>
            <a:endParaRPr lang="es-ES" altLang="zh-CN" sz="1200" dirty="0">
              <a:solidFill>
                <a:schemeClr val="bg1">
                  <a:lumMod val="6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EDD2A6BB-72D1-1EE9-FF56-A733475FC671}"/>
              </a:ext>
            </a:extLst>
          </p:cNvPr>
          <p:cNvSpPr/>
          <p:nvPr/>
        </p:nvSpPr>
        <p:spPr>
          <a:xfrm>
            <a:off x="12348428" y="3084200"/>
            <a:ext cx="5127711" cy="1279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ru-RU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Текущее положение</a:t>
            </a:r>
            <a:r>
              <a:rPr lang="es-E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ru-RU" altLang="zh-CN" sz="12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ООО "Север-Рыба" - одно из ведущих предприятий рыбоперерабатывающей отрасли региона с более чем 40 сотрудниками и объемом производства около 35 тонн продукции ежемесячно.</a:t>
            </a:r>
            <a:endParaRPr lang="es-ES" altLang="zh-CN" sz="1200" dirty="0">
              <a:solidFill>
                <a:schemeClr val="bg1">
                  <a:lumMod val="6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B40B94-00E1-7E25-81B5-E30F209FBD7A}"/>
              </a:ext>
            </a:extLst>
          </p:cNvPr>
          <p:cNvGrpSpPr/>
          <p:nvPr/>
        </p:nvGrpSpPr>
        <p:grpSpPr>
          <a:xfrm>
            <a:off x="1866900" y="5566627"/>
            <a:ext cx="3017632" cy="790771"/>
            <a:chOff x="1866900" y="5566627"/>
            <a:chExt cx="3017632" cy="790771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8318F09-E494-C60A-A966-230A02D34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900" y="5566627"/>
              <a:ext cx="3017632" cy="790771"/>
            </a:xfrm>
            <a:custGeom>
              <a:avLst/>
              <a:gdLst>
                <a:gd name="T0" fmla="*/ 2391 w 2614"/>
                <a:gd name="T1" fmla="*/ 0 h 685"/>
                <a:gd name="T2" fmla="*/ 0 w 2614"/>
                <a:gd name="T3" fmla="*/ 0 h 685"/>
                <a:gd name="T4" fmla="*/ 223 w 2614"/>
                <a:gd name="T5" fmla="*/ 350 h 685"/>
                <a:gd name="T6" fmla="*/ 0 w 2614"/>
                <a:gd name="T7" fmla="*/ 685 h 685"/>
                <a:gd name="T8" fmla="*/ 2391 w 2614"/>
                <a:gd name="T9" fmla="*/ 685 h 685"/>
                <a:gd name="T10" fmla="*/ 2614 w 2614"/>
                <a:gd name="T11" fmla="*/ 350 h 685"/>
                <a:gd name="T12" fmla="*/ 2391 w 2614"/>
                <a:gd name="T13" fmla="*/ 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14" h="685">
                  <a:moveTo>
                    <a:pt x="2391" y="0"/>
                  </a:moveTo>
                  <a:lnTo>
                    <a:pt x="0" y="0"/>
                  </a:lnTo>
                  <a:lnTo>
                    <a:pt x="223" y="350"/>
                  </a:lnTo>
                  <a:lnTo>
                    <a:pt x="0" y="685"/>
                  </a:lnTo>
                  <a:lnTo>
                    <a:pt x="2391" y="685"/>
                  </a:lnTo>
                  <a:lnTo>
                    <a:pt x="2614" y="35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23A3223-AE41-75C9-C8D3-6D48B602E7AA}"/>
                </a:ext>
              </a:extLst>
            </p:cNvPr>
            <p:cNvSpPr txBox="1"/>
            <p:nvPr/>
          </p:nvSpPr>
          <p:spPr>
            <a:xfrm>
              <a:off x="2213666" y="5708097"/>
              <a:ext cx="23241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201</a:t>
              </a:r>
              <a:r>
                <a:rPr lang="ru-RU" dirty="0">
                  <a:solidFill>
                    <a:schemeClr val="bg1"/>
                  </a:solidFill>
                  <a:latin typeface="+mj-lt"/>
                </a:rPr>
                <a:t>1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E53302-5C8A-1D61-16D7-E6EEFE2BEBC2}"/>
              </a:ext>
            </a:extLst>
          </p:cNvPr>
          <p:cNvGrpSpPr/>
          <p:nvPr/>
        </p:nvGrpSpPr>
        <p:grpSpPr>
          <a:xfrm>
            <a:off x="4751042" y="5566627"/>
            <a:ext cx="3017632" cy="790771"/>
            <a:chOff x="4751042" y="5566627"/>
            <a:chExt cx="3017632" cy="790771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BFA8C72-7B7A-8C03-C50E-29751BE09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042" y="5566627"/>
              <a:ext cx="3017632" cy="790771"/>
            </a:xfrm>
            <a:custGeom>
              <a:avLst/>
              <a:gdLst>
                <a:gd name="T0" fmla="*/ 2391 w 2614"/>
                <a:gd name="T1" fmla="*/ 0 h 685"/>
                <a:gd name="T2" fmla="*/ 0 w 2614"/>
                <a:gd name="T3" fmla="*/ 0 h 685"/>
                <a:gd name="T4" fmla="*/ 223 w 2614"/>
                <a:gd name="T5" fmla="*/ 350 h 685"/>
                <a:gd name="T6" fmla="*/ 0 w 2614"/>
                <a:gd name="T7" fmla="*/ 685 h 685"/>
                <a:gd name="T8" fmla="*/ 2391 w 2614"/>
                <a:gd name="T9" fmla="*/ 685 h 685"/>
                <a:gd name="T10" fmla="*/ 2614 w 2614"/>
                <a:gd name="T11" fmla="*/ 350 h 685"/>
                <a:gd name="T12" fmla="*/ 2391 w 2614"/>
                <a:gd name="T13" fmla="*/ 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14" h="685">
                  <a:moveTo>
                    <a:pt x="2391" y="0"/>
                  </a:moveTo>
                  <a:lnTo>
                    <a:pt x="0" y="0"/>
                  </a:lnTo>
                  <a:lnTo>
                    <a:pt x="223" y="350"/>
                  </a:lnTo>
                  <a:lnTo>
                    <a:pt x="0" y="685"/>
                  </a:lnTo>
                  <a:lnTo>
                    <a:pt x="2391" y="685"/>
                  </a:lnTo>
                  <a:lnTo>
                    <a:pt x="2614" y="35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7C92D9-5247-169B-20D2-81015A6F5BA1}"/>
                </a:ext>
              </a:extLst>
            </p:cNvPr>
            <p:cNvSpPr txBox="1"/>
            <p:nvPr/>
          </p:nvSpPr>
          <p:spPr>
            <a:xfrm>
              <a:off x="5097808" y="5708097"/>
              <a:ext cx="23241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201</a:t>
              </a:r>
              <a:r>
                <a:rPr lang="ru-RU" dirty="0">
                  <a:solidFill>
                    <a:schemeClr val="bg1"/>
                  </a:solidFill>
                  <a:latin typeface="+mj-lt"/>
                </a:rPr>
                <a:t>3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AD9209-DD15-C27D-EF1A-2A3A410EA2C9}"/>
              </a:ext>
            </a:extLst>
          </p:cNvPr>
          <p:cNvGrpSpPr/>
          <p:nvPr/>
        </p:nvGrpSpPr>
        <p:grpSpPr>
          <a:xfrm>
            <a:off x="7635184" y="5566627"/>
            <a:ext cx="3017632" cy="790771"/>
            <a:chOff x="7635184" y="5566627"/>
            <a:chExt cx="3017632" cy="790771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3368D29-92B1-A23E-7695-7F0C6E8F2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5184" y="5566627"/>
              <a:ext cx="3017632" cy="790771"/>
            </a:xfrm>
            <a:custGeom>
              <a:avLst/>
              <a:gdLst>
                <a:gd name="T0" fmla="*/ 2391 w 2614"/>
                <a:gd name="T1" fmla="*/ 0 h 685"/>
                <a:gd name="T2" fmla="*/ 0 w 2614"/>
                <a:gd name="T3" fmla="*/ 0 h 685"/>
                <a:gd name="T4" fmla="*/ 223 w 2614"/>
                <a:gd name="T5" fmla="*/ 350 h 685"/>
                <a:gd name="T6" fmla="*/ 0 w 2614"/>
                <a:gd name="T7" fmla="*/ 685 h 685"/>
                <a:gd name="T8" fmla="*/ 2391 w 2614"/>
                <a:gd name="T9" fmla="*/ 685 h 685"/>
                <a:gd name="T10" fmla="*/ 2614 w 2614"/>
                <a:gd name="T11" fmla="*/ 350 h 685"/>
                <a:gd name="T12" fmla="*/ 2391 w 2614"/>
                <a:gd name="T13" fmla="*/ 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14" h="685">
                  <a:moveTo>
                    <a:pt x="2391" y="0"/>
                  </a:moveTo>
                  <a:lnTo>
                    <a:pt x="0" y="0"/>
                  </a:lnTo>
                  <a:lnTo>
                    <a:pt x="223" y="350"/>
                  </a:lnTo>
                  <a:lnTo>
                    <a:pt x="0" y="685"/>
                  </a:lnTo>
                  <a:lnTo>
                    <a:pt x="2391" y="685"/>
                  </a:lnTo>
                  <a:lnTo>
                    <a:pt x="2614" y="35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68A2CB6-43F9-C052-EBD0-113ABCF8283E}"/>
                </a:ext>
              </a:extLst>
            </p:cNvPr>
            <p:cNvSpPr txBox="1"/>
            <p:nvPr/>
          </p:nvSpPr>
          <p:spPr>
            <a:xfrm>
              <a:off x="7981950" y="5708097"/>
              <a:ext cx="23241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20</a:t>
              </a:r>
              <a:r>
                <a:rPr lang="ru-RU" dirty="0">
                  <a:solidFill>
                    <a:schemeClr val="bg1"/>
                  </a:solidFill>
                  <a:latin typeface="+mj-lt"/>
                </a:rPr>
                <a:t>19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F1C3B5D-DA19-390B-249A-76F8FAF1A38E}"/>
              </a:ext>
            </a:extLst>
          </p:cNvPr>
          <p:cNvGrpSpPr/>
          <p:nvPr/>
        </p:nvGrpSpPr>
        <p:grpSpPr>
          <a:xfrm>
            <a:off x="10519326" y="5566627"/>
            <a:ext cx="3017632" cy="790771"/>
            <a:chOff x="10519326" y="5566627"/>
            <a:chExt cx="3017632" cy="790771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FE1F1452-7F7C-3AD9-5E86-F65C4A517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9326" y="5566627"/>
              <a:ext cx="3017632" cy="790771"/>
            </a:xfrm>
            <a:custGeom>
              <a:avLst/>
              <a:gdLst>
                <a:gd name="T0" fmla="*/ 2391 w 2614"/>
                <a:gd name="T1" fmla="*/ 0 h 685"/>
                <a:gd name="T2" fmla="*/ 0 w 2614"/>
                <a:gd name="T3" fmla="*/ 0 h 685"/>
                <a:gd name="T4" fmla="*/ 223 w 2614"/>
                <a:gd name="T5" fmla="*/ 350 h 685"/>
                <a:gd name="T6" fmla="*/ 0 w 2614"/>
                <a:gd name="T7" fmla="*/ 685 h 685"/>
                <a:gd name="T8" fmla="*/ 2391 w 2614"/>
                <a:gd name="T9" fmla="*/ 685 h 685"/>
                <a:gd name="T10" fmla="*/ 2614 w 2614"/>
                <a:gd name="T11" fmla="*/ 350 h 685"/>
                <a:gd name="T12" fmla="*/ 2391 w 2614"/>
                <a:gd name="T13" fmla="*/ 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14" h="685">
                  <a:moveTo>
                    <a:pt x="2391" y="0"/>
                  </a:moveTo>
                  <a:lnTo>
                    <a:pt x="0" y="0"/>
                  </a:lnTo>
                  <a:lnTo>
                    <a:pt x="223" y="350"/>
                  </a:lnTo>
                  <a:lnTo>
                    <a:pt x="0" y="685"/>
                  </a:lnTo>
                  <a:lnTo>
                    <a:pt x="2391" y="685"/>
                  </a:lnTo>
                  <a:lnTo>
                    <a:pt x="2614" y="35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CCEDE4-0422-8621-B29B-A5E8ECA69901}"/>
                </a:ext>
              </a:extLst>
            </p:cNvPr>
            <p:cNvSpPr txBox="1"/>
            <p:nvPr/>
          </p:nvSpPr>
          <p:spPr>
            <a:xfrm>
              <a:off x="10866092" y="5708097"/>
              <a:ext cx="23241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+mj-lt"/>
                </a:rPr>
                <a:t>2021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C28B3-1C98-D658-9011-97EA0AE9CE30}"/>
              </a:ext>
            </a:extLst>
          </p:cNvPr>
          <p:cNvGrpSpPr/>
          <p:nvPr/>
        </p:nvGrpSpPr>
        <p:grpSpPr>
          <a:xfrm>
            <a:off x="13403468" y="5566627"/>
            <a:ext cx="3017632" cy="790771"/>
            <a:chOff x="13403468" y="5566627"/>
            <a:chExt cx="3017632" cy="790771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8C2D39CD-7578-2B81-13FE-F3DD602E2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03468" y="5566627"/>
              <a:ext cx="3017632" cy="790771"/>
            </a:xfrm>
            <a:custGeom>
              <a:avLst/>
              <a:gdLst>
                <a:gd name="T0" fmla="*/ 2391 w 2614"/>
                <a:gd name="T1" fmla="*/ 0 h 685"/>
                <a:gd name="T2" fmla="*/ 0 w 2614"/>
                <a:gd name="T3" fmla="*/ 0 h 685"/>
                <a:gd name="T4" fmla="*/ 223 w 2614"/>
                <a:gd name="T5" fmla="*/ 350 h 685"/>
                <a:gd name="T6" fmla="*/ 0 w 2614"/>
                <a:gd name="T7" fmla="*/ 685 h 685"/>
                <a:gd name="T8" fmla="*/ 2391 w 2614"/>
                <a:gd name="T9" fmla="*/ 685 h 685"/>
                <a:gd name="T10" fmla="*/ 2614 w 2614"/>
                <a:gd name="T11" fmla="*/ 350 h 685"/>
                <a:gd name="T12" fmla="*/ 2391 w 2614"/>
                <a:gd name="T13" fmla="*/ 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14" h="685">
                  <a:moveTo>
                    <a:pt x="2391" y="0"/>
                  </a:moveTo>
                  <a:lnTo>
                    <a:pt x="0" y="0"/>
                  </a:lnTo>
                  <a:lnTo>
                    <a:pt x="223" y="350"/>
                  </a:lnTo>
                  <a:lnTo>
                    <a:pt x="0" y="685"/>
                  </a:lnTo>
                  <a:lnTo>
                    <a:pt x="2391" y="685"/>
                  </a:lnTo>
                  <a:lnTo>
                    <a:pt x="2614" y="35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30BE3B-7B66-6CAF-FF04-B33F74F41DEE}"/>
                </a:ext>
              </a:extLst>
            </p:cNvPr>
            <p:cNvSpPr txBox="1"/>
            <p:nvPr/>
          </p:nvSpPr>
          <p:spPr>
            <a:xfrm>
              <a:off x="13750234" y="5708097"/>
              <a:ext cx="23241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202</a:t>
              </a:r>
              <a:r>
                <a:rPr lang="ru-RU" dirty="0">
                  <a:solidFill>
                    <a:schemeClr val="bg1"/>
                  </a:solidFill>
                  <a:latin typeface="+mj-lt"/>
                </a:rPr>
                <a:t>5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73BE6BC-F7B2-EDCB-AFBE-38D78DF35649}"/>
              </a:ext>
            </a:extLst>
          </p:cNvPr>
          <p:cNvSpPr txBox="1"/>
          <p:nvPr/>
        </p:nvSpPr>
        <p:spPr>
          <a:xfrm>
            <a:off x="3436648" y="1309604"/>
            <a:ext cx="11414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О компании ООО «Север-Рыба»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9B475C54-83E0-44F0-9E15-844ACAD53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10" y="223611"/>
            <a:ext cx="1390008" cy="1341236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12E2BFCF-AD71-4C77-AA2F-4BFEA6F72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7438" y="632078"/>
            <a:ext cx="1664352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4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"/>
                                      </p:iterate>
                                      <p:childTnLst>
                                        <p:set>
                                          <p:cBhvr>
                                            <p:cTn id="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#ppt_w*((1.5-1.5*$)^3-(1.5-1.5*$)^2)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  <p:animEffect filter="fade">
                                          <p:cBhvr>
                                            <p:cTn id="8" dur="75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268"/>
                                </p:stCondLst>
                                <p:childTnLst>
                                  <p:par>
                                    <p:cTn id="10" presetID="2" presetClass="entr" presetSubtype="8" fill="hold" nodeType="afterEffect" p14:presetBounceEnd="5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12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13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nodeType="withEffect" p14:presetBounceEnd="59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16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1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nodeType="withEffect" p14:presetBounceEnd="59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20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21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nodeType="withEffect" p14:presetBounceEnd="59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24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25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nodeType="withEffect" p14:presetBounceEnd="59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28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29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918"/>
                                </p:stCondLst>
                                <p:childTnLst>
                                  <p:par>
                                    <p:cTn id="3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418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918"/>
                                </p:stCondLst>
                                <p:childTnLst>
                                  <p:par>
                                    <p:cTn id="4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418"/>
                                </p:stCondLst>
                                <p:childTnLst>
                                  <p:par>
                                    <p:cTn id="5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918"/>
                                </p:stCondLst>
                                <p:childTnLst>
                                  <p:par>
                                    <p:cTn id="5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9" grpId="0"/>
          <p:bldP spid="10" grpId="0"/>
          <p:bldP spid="11" grpId="0"/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"/>
                                      </p:iterate>
                                      <p:childTnLst>
                                        <p:set>
                                          <p:cBhvr>
                                            <p:cTn id="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#ppt_w*((1.5-1.5*$)^3-(1.5-1.5*$)^2)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  <p:animEffect filter="fade">
                                          <p:cBhvr>
                                            <p:cTn id="8" dur="75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268"/>
                                </p:stCondLst>
                                <p:childTnLst>
                                  <p:par>
                                    <p:cTn id="1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918"/>
                                </p:stCondLst>
                                <p:childTnLst>
                                  <p:par>
                                    <p:cTn id="3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418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918"/>
                                </p:stCondLst>
                                <p:childTnLst>
                                  <p:par>
                                    <p:cTn id="4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418"/>
                                </p:stCondLst>
                                <p:childTnLst>
                                  <p:par>
                                    <p:cTn id="5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918"/>
                                </p:stCondLst>
                                <p:childTnLst>
                                  <p:par>
                                    <p:cTn id="5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9" grpId="0"/>
          <p:bldP spid="10" grpId="0"/>
          <p:bldP spid="11" grpId="0"/>
          <p:bldP spid="27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3">
            <a:extLst>
              <a:ext uri="{FF2B5EF4-FFF2-40B4-BE49-F238E27FC236}">
                <a16:creationId xmlns:a16="http://schemas.microsoft.com/office/drawing/2014/main" id="{64CAB39B-98B7-ED9A-106D-329DD5CF71A8}"/>
              </a:ext>
            </a:extLst>
          </p:cNvPr>
          <p:cNvSpPr txBox="1">
            <a:spLocks/>
          </p:cNvSpPr>
          <p:nvPr/>
        </p:nvSpPr>
        <p:spPr>
          <a:xfrm>
            <a:off x="4468355" y="759597"/>
            <a:ext cx="9351290" cy="20636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6000" dirty="0"/>
              <a:t>Проблемы и обоснование</a:t>
            </a:r>
            <a:endParaRPr lang="en-US" sz="6000" dirty="0"/>
          </a:p>
        </p:txBody>
      </p:sp>
      <p:sp>
        <p:nvSpPr>
          <p:cNvPr id="3" name="Rectangle 2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<a:extLst>
              <a:ext uri="{FF2B5EF4-FFF2-40B4-BE49-F238E27FC236}">
                <a16:creationId xmlns:a16="http://schemas.microsoft.com/office/drawing/2014/main" id="{72B8B950-A5D4-F630-6EF7-3CEDF3D03F49}"/>
              </a:ext>
            </a:extLst>
          </p:cNvPr>
          <p:cNvSpPr/>
          <p:nvPr/>
        </p:nvSpPr>
        <p:spPr>
          <a:xfrm>
            <a:off x="1347871" y="3043423"/>
            <a:ext cx="653210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ru-RU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Текущие проблемы</a:t>
            </a:r>
          </a:p>
          <a:p>
            <a:pPr algn="ctr">
              <a:spcBef>
                <a:spcPts val="1200"/>
              </a:spcBef>
            </a:pPr>
            <a:endParaRPr lang="ru-RU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ru-RU" altLang="zh-CN" sz="20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Ручной учет поставок Бумажная документация приводит к ошибкам, задержкам и потерям данных при обработке информации о поступающей продукции.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altLang="zh-CN" sz="20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Неэффективный контроль запасов Отсутствие автоматизированной системы учета не позволяет оперативно отслеживать остатки на складе и планировать закупки.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altLang="zh-CN" sz="20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Бюрократизированный документооборот Значительная часть рабочего времени сотрудников тратится на заполнение и поиск бумажных документов вместо выполнения основных задач.</a:t>
            </a:r>
            <a:endParaRPr lang="es-ES" altLang="zh-CN" sz="2000" dirty="0">
              <a:solidFill>
                <a:schemeClr val="bg1">
                  <a:lumMod val="6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Rectangle 6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<a:extLst>
              <a:ext uri="{FF2B5EF4-FFF2-40B4-BE49-F238E27FC236}">
                <a16:creationId xmlns:a16="http://schemas.microsoft.com/office/drawing/2014/main" id="{F32590BB-E3E4-5BCB-58F9-4AC6EF440125}"/>
              </a:ext>
            </a:extLst>
          </p:cNvPr>
          <p:cNvSpPr/>
          <p:nvPr/>
        </p:nvSpPr>
        <p:spPr>
          <a:xfrm>
            <a:off x="9144000" y="2823205"/>
            <a:ext cx="7247965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ru-RU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Обоснование необходимости АИС</a:t>
            </a:r>
          </a:p>
          <a:p>
            <a:pPr algn="ctr">
              <a:spcBef>
                <a:spcPts val="1200"/>
              </a:spcBef>
            </a:pPr>
            <a:endParaRPr lang="ru-RU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altLang="zh-CN" sz="20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Рост объемов производства Увеличение ассортимента до 200+ позиций и рост объемов продукции делают ручной учет неэффективным.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altLang="zh-CN" sz="20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Требования к скорости обработки данных Современный рынок требует оперативного принятия решений на основе актуальной информации.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altLang="zh-CN" sz="20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Необходимость минимизации ошибок Человеческий фактор приводит к финансовым потерям и снижению качества обслуживания клиентов.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altLang="zh-CN" sz="20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Потребность в аналитике Отсутствуют инструменты для анализа операционной эффективности и принятия стратегических решений.</a:t>
            </a:r>
            <a:endParaRPr lang="es-ES" altLang="zh-CN" sz="2000" dirty="0">
              <a:solidFill>
                <a:schemeClr val="bg1">
                  <a:lumMod val="6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CF4192-D79B-42B8-9073-55672C885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49" y="203439"/>
            <a:ext cx="1390008" cy="13412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76697E-B2DD-466D-9EF4-A275400B5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0095" y="605184"/>
            <a:ext cx="1664352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4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178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78"/>
                            </p:stCondLst>
                            <p:childTnLst>
                              <p:par>
                                <p:cTn id="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6F7958-25D2-2F33-ECC9-580CB8F448AA}"/>
              </a:ext>
            </a:extLst>
          </p:cNvPr>
          <p:cNvGrpSpPr/>
          <p:nvPr/>
        </p:nvGrpSpPr>
        <p:grpSpPr>
          <a:xfrm>
            <a:off x="4733366" y="1850549"/>
            <a:ext cx="8552329" cy="1716277"/>
            <a:chOff x="6097972" y="2650117"/>
            <a:chExt cx="9222893" cy="17162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D550305-388A-241A-D046-139B69C0C3EF}"/>
                </a:ext>
              </a:extLst>
            </p:cNvPr>
            <p:cNvSpPr txBox="1"/>
            <p:nvPr/>
          </p:nvSpPr>
          <p:spPr>
            <a:xfrm>
              <a:off x="6097972" y="3966284"/>
              <a:ext cx="92228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Ежегодные потери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EE7BF1B2-3EB8-F3C6-8F2E-33B5576C1069}"/>
                </a:ext>
              </a:extLst>
            </p:cNvPr>
            <p:cNvSpPr txBox="1"/>
            <p:nvPr/>
          </p:nvSpPr>
          <p:spPr>
            <a:xfrm>
              <a:off x="6867450" y="2650117"/>
              <a:ext cx="797396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spcBef>
                  <a:spcPts val="1200"/>
                </a:spcBef>
                <a:defRPr sz="60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rmorant SemiBold" panose="00000700000000000000" pitchFamily="50" charset="0"/>
                  <a:ea typeface="Permanent Marker" panose="02000000000000000000" pitchFamily="2" charset="0"/>
                  <a:cs typeface="Times New Roman" panose="02020603050405020304" pitchFamily="18" charset="0"/>
                </a:defRPr>
              </a:lvl1pPr>
            </a:lstStyle>
            <a:p>
              <a:pPr algn="ctr">
                <a:tabLst>
                  <a:tab pos="9777413" algn="l"/>
                </a:tabLst>
              </a:pPr>
              <a:r>
                <a:rPr lang="ru-RU" altLang="zh-CN" sz="8000" dirty="0">
                  <a:solidFill>
                    <a:schemeClr val="accent1"/>
                  </a:solidFill>
                  <a:latin typeface="+mj-lt"/>
                </a:rPr>
                <a:t>1,250,000 руб.</a:t>
              </a:r>
              <a:endParaRPr lang="en-US" altLang="zh-CN" sz="80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35E61D6-C691-0921-1841-B5AF2A128EB3}"/>
              </a:ext>
            </a:extLst>
          </p:cNvPr>
          <p:cNvGrpSpPr/>
          <p:nvPr/>
        </p:nvGrpSpPr>
        <p:grpSpPr>
          <a:xfrm>
            <a:off x="5446897" y="6720173"/>
            <a:ext cx="7394206" cy="1716277"/>
            <a:chOff x="6867450" y="2650117"/>
            <a:chExt cx="7973965" cy="17162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676479-CB0F-A99B-1525-BFED46BDF669}"/>
                </a:ext>
              </a:extLst>
            </p:cNvPr>
            <p:cNvSpPr txBox="1"/>
            <p:nvPr/>
          </p:nvSpPr>
          <p:spPr>
            <a:xfrm>
              <a:off x="8212735" y="3966284"/>
              <a:ext cx="5283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Потенциальный рост оборота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TextBox 6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AFD2ED01-282F-7745-97EB-A7C9BA5C0F79}"/>
                </a:ext>
              </a:extLst>
            </p:cNvPr>
            <p:cNvSpPr txBox="1"/>
            <p:nvPr/>
          </p:nvSpPr>
          <p:spPr>
            <a:xfrm>
              <a:off x="6867450" y="2650117"/>
              <a:ext cx="797396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spcBef>
                  <a:spcPts val="1200"/>
                </a:spcBef>
                <a:defRPr sz="60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rmorant SemiBold" panose="00000700000000000000" pitchFamily="50" charset="0"/>
                  <a:ea typeface="Permanent Marker" panose="02000000000000000000" pitchFamily="2" charset="0"/>
                  <a:cs typeface="Times New Roman" panose="02020603050405020304" pitchFamily="18" charset="0"/>
                </a:defRPr>
              </a:lvl1pPr>
            </a:lstStyle>
            <a:p>
              <a:pPr algn="ctr">
                <a:tabLst>
                  <a:tab pos="9777413" algn="l"/>
                </a:tabLst>
              </a:pPr>
              <a:r>
                <a:rPr lang="ru-RU" altLang="zh-CN" sz="8000" dirty="0">
                  <a:solidFill>
                    <a:schemeClr val="accent1"/>
                  </a:solidFill>
                  <a:latin typeface="+mj-lt"/>
                </a:rPr>
                <a:t>18,500,000 руб.</a:t>
              </a:r>
              <a:endParaRPr lang="en-US" altLang="zh-CN" sz="80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6A26A27-73B5-9371-95E0-35EC38017FD0}"/>
              </a:ext>
            </a:extLst>
          </p:cNvPr>
          <p:cNvGrpSpPr/>
          <p:nvPr/>
        </p:nvGrpSpPr>
        <p:grpSpPr>
          <a:xfrm>
            <a:off x="5446897" y="4285361"/>
            <a:ext cx="7394206" cy="1716277"/>
            <a:chOff x="6867450" y="2650117"/>
            <a:chExt cx="7973965" cy="17162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F285BE-3657-15D3-273E-9683E2341F51}"/>
                </a:ext>
              </a:extLst>
            </p:cNvPr>
            <p:cNvSpPr txBox="1"/>
            <p:nvPr/>
          </p:nvSpPr>
          <p:spPr>
            <a:xfrm>
              <a:off x="8212735" y="3966284"/>
              <a:ext cx="5283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Ручных операций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TextBox 9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343A347C-5AD8-C635-3E27-2225DAC4E2AD}"/>
                </a:ext>
              </a:extLst>
            </p:cNvPr>
            <p:cNvSpPr txBox="1"/>
            <p:nvPr/>
          </p:nvSpPr>
          <p:spPr>
            <a:xfrm>
              <a:off x="6867450" y="2650117"/>
              <a:ext cx="797396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spcBef>
                  <a:spcPts val="1200"/>
                </a:spcBef>
                <a:defRPr sz="60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rmorant SemiBold" panose="00000700000000000000" pitchFamily="50" charset="0"/>
                  <a:ea typeface="Permanent Marker" panose="02000000000000000000" pitchFamily="2" charset="0"/>
                  <a:cs typeface="Times New Roman" panose="02020603050405020304" pitchFamily="18" charset="0"/>
                </a:defRPr>
              </a:lvl1pPr>
            </a:lstStyle>
            <a:p>
              <a:pPr algn="ctr">
                <a:tabLst>
                  <a:tab pos="9777413" algn="l"/>
                </a:tabLst>
              </a:pPr>
              <a:r>
                <a:rPr lang="en-US" altLang="zh-CN" sz="8000" dirty="0">
                  <a:solidFill>
                    <a:schemeClr val="accent1"/>
                  </a:solidFill>
                  <a:latin typeface="+mj-lt"/>
                </a:rPr>
                <a:t>87.3%</a:t>
              </a:r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BE7D660-F53B-42A0-A6A4-A7989ED8C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32" y="317741"/>
            <a:ext cx="1390008" cy="134123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966D1F-B1F2-46CF-AF20-3A9C784C5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2142" y="591737"/>
            <a:ext cx="1664352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1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4AA4747-DF2D-3C90-D3A6-CA4CA5F659AE}"/>
              </a:ext>
            </a:extLst>
          </p:cNvPr>
          <p:cNvGrpSpPr/>
          <p:nvPr/>
        </p:nvGrpSpPr>
        <p:grpSpPr>
          <a:xfrm>
            <a:off x="1891890" y="6629400"/>
            <a:ext cx="4401333" cy="2607364"/>
            <a:chOff x="1891890" y="6629400"/>
            <a:chExt cx="4401333" cy="26073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0E3520B-C8A4-7ACF-65B8-9932383C8037}"/>
                </a:ext>
              </a:extLst>
            </p:cNvPr>
            <p:cNvSpPr txBox="1"/>
            <p:nvPr/>
          </p:nvSpPr>
          <p:spPr>
            <a:xfrm>
              <a:off x="2043822" y="6629400"/>
              <a:ext cx="380077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2400"/>
                </a:spcBef>
                <a:buSzPct val="50000"/>
              </a:pPr>
              <a:r>
                <a:rPr lang="es-E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FastAPI</a:t>
              </a:r>
            </a:p>
          </p:txBody>
        </p:sp>
        <p:sp>
          <p:nvSpPr>
            <p:cNvPr id="4" name="Rectangle 3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8D01EDC5-CE5C-20D0-E6E9-5069D69F9941}"/>
                </a:ext>
              </a:extLst>
            </p:cNvPr>
            <p:cNvSpPr/>
            <p:nvPr/>
          </p:nvSpPr>
          <p:spPr>
            <a:xfrm>
              <a:off x="1891890" y="7297772"/>
              <a:ext cx="4401333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ru-RU" altLang="zh-CN" sz="16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Высокопроизводительный </a:t>
              </a:r>
              <a:r>
                <a:rPr lang="ru-RU" altLang="zh-CN" sz="1600" dirty="0" err="1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Python</a:t>
              </a:r>
              <a:r>
                <a:rPr lang="ru-RU" altLang="zh-CN" sz="16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-фреймворк </a:t>
              </a:r>
              <a:endParaRPr lang="en-US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>
                <a:spcBef>
                  <a:spcPts val="1200"/>
                </a:spcBef>
              </a:pPr>
              <a:r>
                <a:rPr lang="ru-RU" altLang="zh-CN" sz="16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Встроенный механизм валидации данных </a:t>
              </a:r>
              <a:endParaRPr lang="en-US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>
                <a:spcBef>
                  <a:spcPts val="1200"/>
                </a:spcBef>
              </a:pPr>
              <a:r>
                <a:rPr lang="ru-RU" altLang="zh-CN" sz="16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Автоматическая генерация документации API </a:t>
              </a:r>
              <a:endParaRPr lang="en-US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>
                <a:spcBef>
                  <a:spcPts val="1200"/>
                </a:spcBef>
              </a:pPr>
              <a:r>
                <a:rPr lang="ru-RU" altLang="zh-CN" sz="16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Асинхронная обработка запросов </a:t>
              </a:r>
              <a:endParaRPr lang="en-US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>
                <a:spcBef>
                  <a:spcPts val="1200"/>
                </a:spcBef>
              </a:pPr>
              <a:r>
                <a:rPr lang="ru-RU" altLang="zh-CN" sz="16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OAuth2 и JWT для аутентификации</a:t>
              </a:r>
              <a:endParaRPr lang="es-ES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82098-A761-80A0-2AFD-8E3C06F6BF23}"/>
              </a:ext>
            </a:extLst>
          </p:cNvPr>
          <p:cNvGrpSpPr/>
          <p:nvPr/>
        </p:nvGrpSpPr>
        <p:grpSpPr>
          <a:xfrm>
            <a:off x="7091680" y="6629400"/>
            <a:ext cx="4104640" cy="2607364"/>
            <a:chOff x="7091680" y="6629400"/>
            <a:chExt cx="4104640" cy="260736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10AE0B-447A-6912-7CF7-6AC7478BD028}"/>
                </a:ext>
              </a:extLst>
            </p:cNvPr>
            <p:cNvSpPr txBox="1"/>
            <p:nvPr/>
          </p:nvSpPr>
          <p:spPr>
            <a:xfrm>
              <a:off x="7243611" y="6629400"/>
              <a:ext cx="380077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2400"/>
                </a:spcBef>
                <a:buSzPct val="50000"/>
              </a:pPr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React</a:t>
              </a:r>
              <a:endParaRPr lang="es-E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" name="Rectangle 6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3376CB21-2E61-6605-1831-4A90D9A46292}"/>
                </a:ext>
              </a:extLst>
            </p:cNvPr>
            <p:cNvSpPr/>
            <p:nvPr/>
          </p:nvSpPr>
          <p:spPr>
            <a:xfrm>
              <a:off x="7091680" y="7297772"/>
              <a:ext cx="410464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ru-RU" altLang="zh-CN" sz="16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Компонентный подход к интерфейсам</a:t>
              </a:r>
              <a:endParaRPr lang="en-US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>
                <a:spcBef>
                  <a:spcPts val="1200"/>
                </a:spcBef>
              </a:pPr>
              <a:r>
                <a:rPr lang="ru-RU" altLang="zh-CN" sz="16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ru-RU" altLang="zh-CN" sz="1600" dirty="0" err="1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Material</a:t>
              </a:r>
              <a:r>
                <a:rPr lang="ru-RU" altLang="zh-CN" sz="16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UI для дизайн-системы </a:t>
              </a:r>
              <a:endParaRPr lang="en-US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>
                <a:spcBef>
                  <a:spcPts val="1200"/>
                </a:spcBef>
              </a:pPr>
              <a:r>
                <a:rPr lang="ru-RU" altLang="zh-CN" sz="1600" dirty="0" err="1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React</a:t>
              </a:r>
              <a:r>
                <a:rPr lang="ru-RU" altLang="zh-CN" sz="16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ru-RU" altLang="zh-CN" sz="1600" dirty="0" err="1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Router</a:t>
              </a:r>
              <a:r>
                <a:rPr lang="ru-RU" altLang="zh-CN" sz="16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для навигации</a:t>
              </a:r>
              <a:endParaRPr lang="en-US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>
                <a:spcBef>
                  <a:spcPts val="1200"/>
                </a:spcBef>
              </a:pPr>
              <a:r>
                <a:rPr lang="ru-RU" altLang="zh-CN" sz="16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ru-RU" altLang="zh-CN" sz="1600" dirty="0" err="1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Redux</a:t>
              </a:r>
              <a:r>
                <a:rPr lang="ru-RU" altLang="zh-CN" sz="16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для управления состоянием</a:t>
              </a:r>
              <a:endParaRPr lang="en-US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>
                <a:spcBef>
                  <a:spcPts val="1200"/>
                </a:spcBef>
              </a:pPr>
              <a:r>
                <a:rPr lang="ru-RU" altLang="zh-CN" sz="16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ru-RU" altLang="zh-CN" sz="1600" dirty="0" err="1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Axios</a:t>
              </a:r>
              <a:r>
                <a:rPr lang="ru-RU" altLang="zh-CN" sz="16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для взаимодействия с API</a:t>
              </a:r>
              <a:endParaRPr lang="es-ES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464AD9-A2D1-A737-41C3-71F59313D53A}"/>
              </a:ext>
            </a:extLst>
          </p:cNvPr>
          <p:cNvGrpSpPr/>
          <p:nvPr/>
        </p:nvGrpSpPr>
        <p:grpSpPr>
          <a:xfrm>
            <a:off x="12291469" y="6629400"/>
            <a:ext cx="4104640" cy="2607364"/>
            <a:chOff x="12291469" y="6629400"/>
            <a:chExt cx="4104640" cy="26073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5FCCF4-F8F8-CC45-ABBB-D9380A97176C}"/>
                </a:ext>
              </a:extLst>
            </p:cNvPr>
            <p:cNvSpPr txBox="1"/>
            <p:nvPr/>
          </p:nvSpPr>
          <p:spPr>
            <a:xfrm>
              <a:off x="12443400" y="6629400"/>
              <a:ext cx="380077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2400"/>
                </a:spcBef>
                <a:buSzPct val="50000"/>
              </a:pPr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PostgreSQL</a:t>
              </a:r>
              <a:endParaRPr lang="es-E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0" name="Rectangle 9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F5F08C11-FB3F-DF5A-4221-E92B2BE2F6AD}"/>
                </a:ext>
              </a:extLst>
            </p:cNvPr>
            <p:cNvSpPr/>
            <p:nvPr/>
          </p:nvSpPr>
          <p:spPr>
            <a:xfrm>
              <a:off x="12291469" y="7297772"/>
              <a:ext cx="410464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ru-RU" altLang="zh-CN" sz="16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Надежная реляционная СУБД </a:t>
              </a:r>
              <a:endParaRPr lang="en-US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>
                <a:spcBef>
                  <a:spcPts val="1200"/>
                </a:spcBef>
              </a:pPr>
              <a:r>
                <a:rPr lang="ru-RU" altLang="zh-CN" sz="16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Высокая производительность </a:t>
              </a:r>
              <a:endParaRPr lang="en-US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>
                <a:spcBef>
                  <a:spcPts val="1200"/>
                </a:spcBef>
              </a:pPr>
              <a:r>
                <a:rPr lang="ru-RU" altLang="zh-CN" sz="16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Транзакционная целостность данных</a:t>
              </a:r>
              <a:endParaRPr lang="en-US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>
                <a:spcBef>
                  <a:spcPts val="1200"/>
                </a:spcBef>
              </a:pPr>
              <a:r>
                <a:rPr lang="ru-RU" altLang="zh-CN" sz="16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Поддержка сложных запросов </a:t>
              </a:r>
              <a:endParaRPr lang="en-US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>
                <a:spcBef>
                  <a:spcPts val="1200"/>
                </a:spcBef>
              </a:pPr>
              <a:r>
                <a:rPr lang="ru-RU" altLang="zh-CN" sz="16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Интеграция с </a:t>
              </a:r>
              <a:r>
                <a:rPr lang="ru-RU" altLang="zh-CN" sz="1600" dirty="0" err="1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SQLAlchemy</a:t>
              </a:r>
              <a:r>
                <a:rPr lang="ru-RU" altLang="zh-CN" sz="16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ORM</a:t>
              </a:r>
              <a:endParaRPr lang="es-ES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D5E1313-9E59-6427-5826-D627DC8C85E6}"/>
              </a:ext>
            </a:extLst>
          </p:cNvPr>
          <p:cNvSpPr txBox="1"/>
          <p:nvPr/>
        </p:nvSpPr>
        <p:spPr>
          <a:xfrm>
            <a:off x="4659630" y="1238299"/>
            <a:ext cx="8968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Технологический стек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3DBD790-EAC8-4B67-A5F3-DB181D836B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 r="25"/>
          <a:stretch>
            <a:fillRect/>
          </a:stretch>
        </p:blipFill>
        <p:spPr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280D092-7850-4C03-A50F-8BC096DE78A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E680A458-30EC-4219-99E0-2991EC67D05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r="16744"/>
          <a:stretch>
            <a:fillRect/>
          </a:stretch>
        </p:blipFill>
        <p:spPr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3633E37-CBBD-4FA9-8750-671E250BCD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883" y="263952"/>
            <a:ext cx="1390008" cy="134123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DE09306-640A-4987-89E4-098F4E05C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35522" y="787957"/>
            <a:ext cx="1664352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8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6641086-99F5-411F-B844-86708AEC194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" t="31458" r="1099" b="31458"/>
          <a:stretch/>
        </p:blipFill>
        <p:spPr>
          <a:xfrm>
            <a:off x="147918" y="433836"/>
            <a:ext cx="16781929" cy="6347964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98BD410-DE9F-AB5F-CD36-932471373F19}"/>
              </a:ext>
            </a:extLst>
          </p:cNvPr>
          <p:cNvSpPr/>
          <p:nvPr/>
        </p:nvSpPr>
        <p:spPr>
          <a:xfrm>
            <a:off x="1876168" y="4796881"/>
            <a:ext cx="14554200" cy="323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81252A-D74E-5DDF-EB57-703366EE4ABE}"/>
              </a:ext>
            </a:extLst>
          </p:cNvPr>
          <p:cNvGrpSpPr/>
          <p:nvPr/>
        </p:nvGrpSpPr>
        <p:grpSpPr>
          <a:xfrm>
            <a:off x="2806651" y="5407626"/>
            <a:ext cx="3715293" cy="1984373"/>
            <a:chOff x="1891891" y="6629400"/>
            <a:chExt cx="4104640" cy="198437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CA06AE-D9A7-E855-9DAB-9162BB201560}"/>
                </a:ext>
              </a:extLst>
            </p:cNvPr>
            <p:cNvSpPr txBox="1"/>
            <p:nvPr/>
          </p:nvSpPr>
          <p:spPr>
            <a:xfrm>
              <a:off x="1891891" y="6629400"/>
              <a:ext cx="380077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2400"/>
                </a:spcBef>
                <a:buSzPct val="50000"/>
              </a:pPr>
              <a:r>
                <a:rPr lang="ru-RU" altLang="zh-CN" sz="2800" dirty="0">
                  <a:solidFill>
                    <a:schemeClr val="bg1"/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Клиентский уровень</a:t>
              </a:r>
              <a:endParaRPr lang="es-ES" altLang="zh-CN" sz="2800" dirty="0">
                <a:solidFill>
                  <a:schemeClr val="bg1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" name="Rectangle 5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81730D75-5A05-41D9-D56E-F41FAD783D51}"/>
                </a:ext>
              </a:extLst>
            </p:cNvPr>
            <p:cNvSpPr/>
            <p:nvPr/>
          </p:nvSpPr>
          <p:spPr>
            <a:xfrm>
              <a:off x="1891891" y="7297772"/>
              <a:ext cx="4104640" cy="13160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ru-RU" altLang="zh-CN" sz="1600" dirty="0">
                  <a:solidFill>
                    <a:schemeClr val="bg1">
                      <a:alpha val="70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Веб-интерфейс на </a:t>
              </a:r>
              <a:r>
                <a:rPr lang="ru-RU" altLang="zh-CN" sz="1600" dirty="0" err="1">
                  <a:solidFill>
                    <a:schemeClr val="bg1">
                      <a:alpha val="70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React</a:t>
              </a:r>
              <a:r>
                <a:rPr lang="ru-RU" altLang="zh-CN" sz="1600" dirty="0">
                  <a:solidFill>
                    <a:schemeClr val="bg1">
                      <a:alpha val="70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</a:p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ru-RU" altLang="zh-CN" sz="1600" dirty="0">
                  <a:solidFill>
                    <a:schemeClr val="bg1">
                      <a:alpha val="70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Интерфейс интеграции с </a:t>
              </a:r>
              <a:r>
                <a:rPr lang="ru-RU" altLang="zh-CN" sz="1600" dirty="0" err="1">
                  <a:solidFill>
                    <a:schemeClr val="bg1">
                      <a:alpha val="70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клиенским</a:t>
              </a:r>
              <a:r>
                <a:rPr lang="ru-RU" altLang="zh-CN" sz="1600" dirty="0">
                  <a:solidFill>
                    <a:schemeClr val="bg1">
                      <a:alpha val="70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приложением</a:t>
              </a:r>
              <a:endParaRPr lang="es-ES" altLang="zh-CN" sz="1600" dirty="0">
                <a:solidFill>
                  <a:schemeClr val="bg1">
                    <a:alpha val="7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B225DD4-19BE-A3C2-480D-930CA7B55814}"/>
              </a:ext>
            </a:extLst>
          </p:cNvPr>
          <p:cNvGrpSpPr/>
          <p:nvPr/>
        </p:nvGrpSpPr>
        <p:grpSpPr>
          <a:xfrm>
            <a:off x="7513213" y="5407626"/>
            <a:ext cx="3715293" cy="2507593"/>
            <a:chOff x="7091680" y="6629400"/>
            <a:chExt cx="4104640" cy="250759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C4E9B5-E28B-58CB-4E32-34FBAC4F9A04}"/>
                </a:ext>
              </a:extLst>
            </p:cNvPr>
            <p:cNvSpPr txBox="1"/>
            <p:nvPr/>
          </p:nvSpPr>
          <p:spPr>
            <a:xfrm>
              <a:off x="7091680" y="6629400"/>
              <a:ext cx="380077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2400"/>
                </a:spcBef>
                <a:buSzPct val="50000"/>
              </a:pPr>
              <a:r>
                <a:rPr lang="ru-RU" altLang="zh-CN" sz="2800" dirty="0">
                  <a:solidFill>
                    <a:schemeClr val="bg1"/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Серверный уровень</a:t>
              </a:r>
              <a:endParaRPr lang="es-ES" altLang="zh-CN" sz="2800" dirty="0">
                <a:solidFill>
                  <a:schemeClr val="bg1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9" name="Rectangle 8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7861D8BB-EEB4-12F5-FCFE-869260827BAD}"/>
                </a:ext>
              </a:extLst>
            </p:cNvPr>
            <p:cNvSpPr/>
            <p:nvPr/>
          </p:nvSpPr>
          <p:spPr>
            <a:xfrm>
              <a:off x="7091680" y="7297772"/>
              <a:ext cx="4104640" cy="1839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ru-RU" altLang="zh-CN" sz="1600" dirty="0">
                  <a:solidFill>
                    <a:schemeClr val="bg1">
                      <a:alpha val="70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API </a:t>
              </a:r>
              <a:r>
                <a:rPr lang="ru-RU" altLang="zh-CN" sz="1600" dirty="0" err="1">
                  <a:solidFill>
                    <a:schemeClr val="bg1">
                      <a:alpha val="70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Gateway</a:t>
              </a:r>
              <a:r>
                <a:rPr lang="ru-RU" altLang="zh-CN" sz="1600" dirty="0">
                  <a:solidFill>
                    <a:schemeClr val="bg1">
                      <a:alpha val="70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(</a:t>
              </a:r>
              <a:r>
                <a:rPr lang="ru-RU" altLang="zh-CN" sz="1600" dirty="0" err="1">
                  <a:solidFill>
                    <a:schemeClr val="bg1">
                      <a:alpha val="70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FastAPI</a:t>
              </a:r>
              <a:r>
                <a:rPr lang="ru-RU" altLang="zh-CN" sz="1600" dirty="0">
                  <a:solidFill>
                    <a:schemeClr val="bg1">
                      <a:alpha val="70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)</a:t>
              </a:r>
            </a:p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ru-RU" altLang="zh-CN" sz="1600" dirty="0">
                  <a:solidFill>
                    <a:schemeClr val="bg1">
                      <a:alpha val="70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ru-RU" altLang="zh-CN" sz="1600" dirty="0" err="1">
                  <a:solidFill>
                    <a:schemeClr val="bg1">
                      <a:alpha val="70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Микросервисы</a:t>
              </a:r>
              <a:r>
                <a:rPr lang="ru-RU" altLang="zh-CN" sz="1600" dirty="0">
                  <a:solidFill>
                    <a:schemeClr val="bg1">
                      <a:alpha val="70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по функциональным модулям</a:t>
              </a:r>
            </a:p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ru-RU" altLang="zh-CN" sz="1600" dirty="0">
                  <a:solidFill>
                    <a:schemeClr val="bg1">
                      <a:alpha val="70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Система аутентификации и авторизации</a:t>
              </a:r>
              <a:endParaRPr lang="es-ES" altLang="zh-CN" sz="1600" dirty="0">
                <a:solidFill>
                  <a:schemeClr val="bg1">
                    <a:alpha val="7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8702C1-EED4-2568-8F88-B4040A9F1179}"/>
              </a:ext>
            </a:extLst>
          </p:cNvPr>
          <p:cNvGrpSpPr/>
          <p:nvPr/>
        </p:nvGrpSpPr>
        <p:grpSpPr>
          <a:xfrm>
            <a:off x="12219775" y="5407626"/>
            <a:ext cx="3715293" cy="2138262"/>
            <a:chOff x="12291469" y="6629400"/>
            <a:chExt cx="4104640" cy="21382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D84209-61FA-6AC3-BA88-18DD970F739A}"/>
                </a:ext>
              </a:extLst>
            </p:cNvPr>
            <p:cNvSpPr txBox="1"/>
            <p:nvPr/>
          </p:nvSpPr>
          <p:spPr>
            <a:xfrm>
              <a:off x="12291469" y="6629400"/>
              <a:ext cx="380077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2400"/>
                </a:spcBef>
                <a:buSzPct val="50000"/>
              </a:pPr>
              <a:r>
                <a:rPr lang="ru-RU" altLang="zh-CN" sz="2800" dirty="0">
                  <a:solidFill>
                    <a:schemeClr val="bg1"/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Уровень данных</a:t>
              </a:r>
              <a:endParaRPr lang="es-ES" altLang="zh-CN" sz="2800" dirty="0">
                <a:solidFill>
                  <a:schemeClr val="bg1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2" name="Rectangle 11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05837E53-0FF6-9228-F6E0-2CACFEBBDB0E}"/>
                </a:ext>
              </a:extLst>
            </p:cNvPr>
            <p:cNvSpPr/>
            <p:nvPr/>
          </p:nvSpPr>
          <p:spPr>
            <a:xfrm>
              <a:off x="12291469" y="7297772"/>
              <a:ext cx="4104640" cy="14698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ru-RU" altLang="zh-CN" sz="1600" dirty="0" err="1">
                  <a:solidFill>
                    <a:schemeClr val="bg1">
                      <a:alpha val="70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PostgreSQL</a:t>
              </a:r>
              <a:r>
                <a:rPr lang="ru-RU" altLang="zh-CN" sz="1600" dirty="0">
                  <a:solidFill>
                    <a:schemeClr val="bg1">
                      <a:alpha val="70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СУБД </a:t>
              </a:r>
            </a:p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ru-RU" altLang="zh-CN" sz="1600" dirty="0">
                  <a:solidFill>
                    <a:schemeClr val="bg1">
                      <a:alpha val="70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Система резервного копирования </a:t>
              </a:r>
            </a:p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ru-RU" altLang="zh-CN" sz="1600" dirty="0">
                  <a:solidFill>
                    <a:schemeClr val="bg1">
                      <a:alpha val="70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Механизм миграций (</a:t>
              </a:r>
              <a:r>
                <a:rPr lang="ru-RU" altLang="zh-CN" sz="1600" dirty="0" err="1">
                  <a:solidFill>
                    <a:schemeClr val="bg1">
                      <a:alpha val="70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Alembic</a:t>
              </a:r>
              <a:r>
                <a:rPr lang="ru-RU" altLang="zh-CN" sz="1600" dirty="0">
                  <a:solidFill>
                    <a:schemeClr val="bg1">
                      <a:alpha val="70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)</a:t>
              </a:r>
              <a:endParaRPr lang="es-ES" altLang="zh-CN" sz="1600" dirty="0">
                <a:solidFill>
                  <a:schemeClr val="bg1">
                    <a:alpha val="7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13CC43E-DD13-8BA0-8736-BF76FFAF28C8}"/>
              </a:ext>
            </a:extLst>
          </p:cNvPr>
          <p:cNvSpPr txBox="1"/>
          <p:nvPr/>
        </p:nvSpPr>
        <p:spPr>
          <a:xfrm>
            <a:off x="4659630" y="1238299"/>
            <a:ext cx="8968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B17E83"/>
                </a:solidFill>
                <a:latin typeface="+mj-lt"/>
              </a:rPr>
              <a:t>Архитектура системы</a:t>
            </a:r>
            <a:endParaRPr lang="en-US" sz="6000" dirty="0">
              <a:solidFill>
                <a:srgbClr val="B17E83"/>
              </a:solidFill>
              <a:latin typeface="+mj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10BC6A7-BDF7-7FD5-F923-4B31CE3DBF28}"/>
              </a:ext>
            </a:extLst>
          </p:cNvPr>
          <p:cNvSpPr/>
          <p:nvPr/>
        </p:nvSpPr>
        <p:spPr>
          <a:xfrm>
            <a:off x="827088" y="794476"/>
            <a:ext cx="708152" cy="180327"/>
          </a:xfrm>
          <a:custGeom>
            <a:avLst/>
            <a:gdLst/>
            <a:ahLst/>
            <a:cxnLst/>
            <a:rect l="l" t="t" r="r" b="b"/>
            <a:pathLst>
              <a:path w="961453" h="244831">
                <a:moveTo>
                  <a:pt x="841096" y="30861"/>
                </a:moveTo>
                <a:cubicBezTo>
                  <a:pt x="824179" y="30861"/>
                  <a:pt x="809263" y="34748"/>
                  <a:pt x="796347" y="42520"/>
                </a:cubicBezTo>
                <a:cubicBezTo>
                  <a:pt x="783431" y="50292"/>
                  <a:pt x="773259" y="61037"/>
                  <a:pt x="765829" y="74753"/>
                </a:cubicBezTo>
                <a:cubicBezTo>
                  <a:pt x="758399" y="88469"/>
                  <a:pt x="754685" y="104242"/>
                  <a:pt x="754685" y="122073"/>
                </a:cubicBezTo>
                <a:cubicBezTo>
                  <a:pt x="754685" y="135332"/>
                  <a:pt x="756799" y="147619"/>
                  <a:pt x="761028" y="158935"/>
                </a:cubicBezTo>
                <a:cubicBezTo>
                  <a:pt x="765257" y="170250"/>
                  <a:pt x="771201" y="179966"/>
                  <a:pt x="778859" y="188081"/>
                </a:cubicBezTo>
                <a:cubicBezTo>
                  <a:pt x="786517" y="196196"/>
                  <a:pt x="795661" y="202540"/>
                  <a:pt x="806291" y="207112"/>
                </a:cubicBezTo>
                <a:cubicBezTo>
                  <a:pt x="816921" y="211684"/>
                  <a:pt x="828523" y="213970"/>
                  <a:pt x="841096" y="213970"/>
                </a:cubicBezTo>
                <a:cubicBezTo>
                  <a:pt x="858241" y="213970"/>
                  <a:pt x="873271" y="210027"/>
                  <a:pt x="886187" y="202140"/>
                </a:cubicBezTo>
                <a:cubicBezTo>
                  <a:pt x="899103" y="194253"/>
                  <a:pt x="909333" y="183395"/>
                  <a:pt x="916876" y="169565"/>
                </a:cubicBezTo>
                <a:cubicBezTo>
                  <a:pt x="924420" y="155734"/>
                  <a:pt x="928192" y="139904"/>
                  <a:pt x="928192" y="122073"/>
                </a:cubicBezTo>
                <a:cubicBezTo>
                  <a:pt x="928192" y="108814"/>
                  <a:pt x="926020" y="96641"/>
                  <a:pt x="921677" y="85554"/>
                </a:cubicBezTo>
                <a:cubicBezTo>
                  <a:pt x="917334" y="74467"/>
                  <a:pt x="911276" y="64809"/>
                  <a:pt x="903503" y="56579"/>
                </a:cubicBezTo>
                <a:cubicBezTo>
                  <a:pt x="895731" y="48349"/>
                  <a:pt x="886587" y="42006"/>
                  <a:pt x="876071" y="37548"/>
                </a:cubicBezTo>
                <a:cubicBezTo>
                  <a:pt x="865556" y="33090"/>
                  <a:pt x="853897" y="30861"/>
                  <a:pt x="841096" y="30861"/>
                </a:cubicBezTo>
                <a:close/>
                <a:moveTo>
                  <a:pt x="298171" y="30861"/>
                </a:moveTo>
                <a:cubicBezTo>
                  <a:pt x="281254" y="30861"/>
                  <a:pt x="266338" y="34748"/>
                  <a:pt x="253422" y="42520"/>
                </a:cubicBezTo>
                <a:cubicBezTo>
                  <a:pt x="240506" y="50292"/>
                  <a:pt x="230334" y="61037"/>
                  <a:pt x="222904" y="74753"/>
                </a:cubicBezTo>
                <a:cubicBezTo>
                  <a:pt x="215474" y="88469"/>
                  <a:pt x="211760" y="104242"/>
                  <a:pt x="211760" y="122073"/>
                </a:cubicBezTo>
                <a:cubicBezTo>
                  <a:pt x="211760" y="135332"/>
                  <a:pt x="213874" y="147619"/>
                  <a:pt x="218103" y="158935"/>
                </a:cubicBezTo>
                <a:cubicBezTo>
                  <a:pt x="222333" y="170250"/>
                  <a:pt x="228276" y="179966"/>
                  <a:pt x="235934" y="188081"/>
                </a:cubicBezTo>
                <a:cubicBezTo>
                  <a:pt x="243592" y="196196"/>
                  <a:pt x="252736" y="202540"/>
                  <a:pt x="263366" y="207112"/>
                </a:cubicBezTo>
                <a:cubicBezTo>
                  <a:pt x="273996" y="211684"/>
                  <a:pt x="285598" y="213970"/>
                  <a:pt x="298171" y="213970"/>
                </a:cubicBezTo>
                <a:cubicBezTo>
                  <a:pt x="315316" y="213970"/>
                  <a:pt x="330346" y="210027"/>
                  <a:pt x="343262" y="202140"/>
                </a:cubicBezTo>
                <a:cubicBezTo>
                  <a:pt x="356178" y="194253"/>
                  <a:pt x="366408" y="183395"/>
                  <a:pt x="373951" y="169565"/>
                </a:cubicBezTo>
                <a:cubicBezTo>
                  <a:pt x="381495" y="155734"/>
                  <a:pt x="385267" y="139904"/>
                  <a:pt x="385267" y="122073"/>
                </a:cubicBezTo>
                <a:cubicBezTo>
                  <a:pt x="385267" y="108814"/>
                  <a:pt x="383095" y="96641"/>
                  <a:pt x="378752" y="85554"/>
                </a:cubicBezTo>
                <a:cubicBezTo>
                  <a:pt x="374409" y="74467"/>
                  <a:pt x="368351" y="64809"/>
                  <a:pt x="360578" y="56579"/>
                </a:cubicBezTo>
                <a:cubicBezTo>
                  <a:pt x="352806" y="48349"/>
                  <a:pt x="343662" y="42006"/>
                  <a:pt x="333146" y="37548"/>
                </a:cubicBezTo>
                <a:cubicBezTo>
                  <a:pt x="322631" y="33090"/>
                  <a:pt x="310972" y="30861"/>
                  <a:pt x="298171" y="30861"/>
                </a:cubicBezTo>
                <a:close/>
                <a:moveTo>
                  <a:pt x="0" y="3429"/>
                </a:moveTo>
                <a:lnTo>
                  <a:pt x="32233" y="3429"/>
                </a:lnTo>
                <a:lnTo>
                  <a:pt x="32233" y="211913"/>
                </a:lnTo>
                <a:lnTo>
                  <a:pt x="149504" y="211913"/>
                </a:lnTo>
                <a:lnTo>
                  <a:pt x="149504" y="241402"/>
                </a:lnTo>
                <a:lnTo>
                  <a:pt x="32233" y="241402"/>
                </a:lnTo>
                <a:lnTo>
                  <a:pt x="21946" y="241402"/>
                </a:lnTo>
                <a:lnTo>
                  <a:pt x="0" y="241402"/>
                </a:lnTo>
                <a:close/>
                <a:moveTo>
                  <a:pt x="841096" y="0"/>
                </a:moveTo>
                <a:cubicBezTo>
                  <a:pt x="858012" y="0"/>
                  <a:pt x="873728" y="3087"/>
                  <a:pt x="888244" y="9259"/>
                </a:cubicBezTo>
                <a:cubicBezTo>
                  <a:pt x="902760" y="15431"/>
                  <a:pt x="915505" y="24118"/>
                  <a:pt x="926478" y="35319"/>
                </a:cubicBezTo>
                <a:cubicBezTo>
                  <a:pt x="937450" y="46521"/>
                  <a:pt x="946023" y="59551"/>
                  <a:pt x="952195" y="74410"/>
                </a:cubicBezTo>
                <a:cubicBezTo>
                  <a:pt x="958367" y="89269"/>
                  <a:pt x="961453" y="105271"/>
                  <a:pt x="961453" y="122416"/>
                </a:cubicBezTo>
                <a:cubicBezTo>
                  <a:pt x="961453" y="139332"/>
                  <a:pt x="958367" y="155220"/>
                  <a:pt x="952195" y="170079"/>
                </a:cubicBezTo>
                <a:cubicBezTo>
                  <a:pt x="946023" y="184938"/>
                  <a:pt x="937508" y="197968"/>
                  <a:pt x="926649" y="209169"/>
                </a:cubicBezTo>
                <a:cubicBezTo>
                  <a:pt x="915791" y="220371"/>
                  <a:pt x="903103" y="229115"/>
                  <a:pt x="888587" y="235401"/>
                </a:cubicBezTo>
                <a:cubicBezTo>
                  <a:pt x="874071" y="241688"/>
                  <a:pt x="858469" y="244831"/>
                  <a:pt x="841781" y="244831"/>
                </a:cubicBezTo>
                <a:cubicBezTo>
                  <a:pt x="824865" y="244831"/>
                  <a:pt x="809092" y="241688"/>
                  <a:pt x="794461" y="235401"/>
                </a:cubicBezTo>
                <a:cubicBezTo>
                  <a:pt x="779831" y="229115"/>
                  <a:pt x="767029" y="220314"/>
                  <a:pt x="756056" y="208998"/>
                </a:cubicBezTo>
                <a:cubicBezTo>
                  <a:pt x="745084" y="197682"/>
                  <a:pt x="736568" y="184595"/>
                  <a:pt x="730510" y="169736"/>
                </a:cubicBezTo>
                <a:cubicBezTo>
                  <a:pt x="724452" y="154877"/>
                  <a:pt x="721423" y="138989"/>
                  <a:pt x="721423" y="122073"/>
                </a:cubicBezTo>
                <a:cubicBezTo>
                  <a:pt x="721423" y="104928"/>
                  <a:pt x="724452" y="88983"/>
                  <a:pt x="730510" y="74238"/>
                </a:cubicBezTo>
                <a:cubicBezTo>
                  <a:pt x="736568" y="59494"/>
                  <a:pt x="745026" y="46521"/>
                  <a:pt x="755885" y="35319"/>
                </a:cubicBezTo>
                <a:cubicBezTo>
                  <a:pt x="766743" y="24118"/>
                  <a:pt x="779431" y="15431"/>
                  <a:pt x="793947" y="9259"/>
                </a:cubicBezTo>
                <a:cubicBezTo>
                  <a:pt x="808463" y="3087"/>
                  <a:pt x="824179" y="0"/>
                  <a:pt x="841096" y="0"/>
                </a:cubicBezTo>
                <a:close/>
                <a:moveTo>
                  <a:pt x="576453" y="0"/>
                </a:moveTo>
                <a:cubicBezTo>
                  <a:pt x="595427" y="0"/>
                  <a:pt x="612915" y="3658"/>
                  <a:pt x="628917" y="10973"/>
                </a:cubicBezTo>
                <a:cubicBezTo>
                  <a:pt x="644919" y="18288"/>
                  <a:pt x="658292" y="28804"/>
                  <a:pt x="669036" y="42520"/>
                </a:cubicBezTo>
                <a:lnTo>
                  <a:pt x="646747" y="64809"/>
                </a:lnTo>
                <a:cubicBezTo>
                  <a:pt x="639204" y="53836"/>
                  <a:pt x="629260" y="45435"/>
                  <a:pt x="616915" y="39605"/>
                </a:cubicBezTo>
                <a:cubicBezTo>
                  <a:pt x="604571" y="33776"/>
                  <a:pt x="591083" y="30861"/>
                  <a:pt x="576453" y="30861"/>
                </a:cubicBezTo>
                <a:cubicBezTo>
                  <a:pt x="559079" y="30861"/>
                  <a:pt x="543706" y="34748"/>
                  <a:pt x="530333" y="42520"/>
                </a:cubicBezTo>
                <a:cubicBezTo>
                  <a:pt x="516960" y="50292"/>
                  <a:pt x="506559" y="61037"/>
                  <a:pt x="499129" y="74753"/>
                </a:cubicBezTo>
                <a:cubicBezTo>
                  <a:pt x="491700" y="88469"/>
                  <a:pt x="487985" y="104242"/>
                  <a:pt x="487985" y="122073"/>
                </a:cubicBezTo>
                <a:cubicBezTo>
                  <a:pt x="487985" y="140132"/>
                  <a:pt x="491757" y="156020"/>
                  <a:pt x="499300" y="169736"/>
                </a:cubicBezTo>
                <a:cubicBezTo>
                  <a:pt x="506844" y="183452"/>
                  <a:pt x="517017" y="194196"/>
                  <a:pt x="529819" y="201969"/>
                </a:cubicBezTo>
                <a:cubicBezTo>
                  <a:pt x="542620" y="209741"/>
                  <a:pt x="557251" y="213627"/>
                  <a:pt x="573710" y="213627"/>
                </a:cubicBezTo>
                <a:cubicBezTo>
                  <a:pt x="590398" y="213627"/>
                  <a:pt x="604857" y="210427"/>
                  <a:pt x="617087" y="204026"/>
                </a:cubicBezTo>
                <a:cubicBezTo>
                  <a:pt x="629317" y="197625"/>
                  <a:pt x="638746" y="188195"/>
                  <a:pt x="645376" y="175737"/>
                </a:cubicBezTo>
                <a:cubicBezTo>
                  <a:pt x="648691" y="169507"/>
                  <a:pt x="651177" y="162578"/>
                  <a:pt x="652834" y="154948"/>
                </a:cubicBezTo>
                <a:lnTo>
                  <a:pt x="653921" y="144018"/>
                </a:lnTo>
                <a:lnTo>
                  <a:pt x="571995" y="144018"/>
                </a:lnTo>
                <a:lnTo>
                  <a:pt x="571995" y="114529"/>
                </a:lnTo>
                <a:lnTo>
                  <a:pt x="688581" y="114529"/>
                </a:lnTo>
                <a:lnTo>
                  <a:pt x="688581" y="119330"/>
                </a:lnTo>
                <a:cubicBezTo>
                  <a:pt x="688581" y="146990"/>
                  <a:pt x="683723" y="170136"/>
                  <a:pt x="674008" y="188767"/>
                </a:cubicBezTo>
                <a:cubicBezTo>
                  <a:pt x="664292" y="207398"/>
                  <a:pt x="650805" y="221400"/>
                  <a:pt x="633546" y="230772"/>
                </a:cubicBezTo>
                <a:cubicBezTo>
                  <a:pt x="616286" y="240145"/>
                  <a:pt x="596570" y="244831"/>
                  <a:pt x="574396" y="244831"/>
                </a:cubicBezTo>
                <a:cubicBezTo>
                  <a:pt x="557708" y="244831"/>
                  <a:pt x="542106" y="241688"/>
                  <a:pt x="527590" y="235401"/>
                </a:cubicBezTo>
                <a:cubicBezTo>
                  <a:pt x="513074" y="229115"/>
                  <a:pt x="500386" y="220371"/>
                  <a:pt x="489528" y="209169"/>
                </a:cubicBezTo>
                <a:cubicBezTo>
                  <a:pt x="478669" y="197968"/>
                  <a:pt x="470154" y="184938"/>
                  <a:pt x="463982" y="170079"/>
                </a:cubicBezTo>
                <a:cubicBezTo>
                  <a:pt x="457810" y="155220"/>
                  <a:pt x="454723" y="139218"/>
                  <a:pt x="454723" y="122073"/>
                </a:cubicBezTo>
                <a:cubicBezTo>
                  <a:pt x="454723" y="104928"/>
                  <a:pt x="457810" y="88983"/>
                  <a:pt x="463982" y="74238"/>
                </a:cubicBezTo>
                <a:cubicBezTo>
                  <a:pt x="470154" y="59494"/>
                  <a:pt x="478726" y="46521"/>
                  <a:pt x="489699" y="35319"/>
                </a:cubicBezTo>
                <a:cubicBezTo>
                  <a:pt x="500672" y="24118"/>
                  <a:pt x="513531" y="15431"/>
                  <a:pt x="528276" y="9259"/>
                </a:cubicBezTo>
                <a:cubicBezTo>
                  <a:pt x="543020" y="3087"/>
                  <a:pt x="559079" y="0"/>
                  <a:pt x="576453" y="0"/>
                </a:cubicBezTo>
                <a:close/>
                <a:moveTo>
                  <a:pt x="298171" y="0"/>
                </a:moveTo>
                <a:cubicBezTo>
                  <a:pt x="315087" y="0"/>
                  <a:pt x="330803" y="3087"/>
                  <a:pt x="345319" y="9259"/>
                </a:cubicBezTo>
                <a:cubicBezTo>
                  <a:pt x="359835" y="15431"/>
                  <a:pt x="372580" y="24118"/>
                  <a:pt x="383553" y="35319"/>
                </a:cubicBezTo>
                <a:cubicBezTo>
                  <a:pt x="394525" y="46521"/>
                  <a:pt x="403098" y="59551"/>
                  <a:pt x="409270" y="74410"/>
                </a:cubicBezTo>
                <a:cubicBezTo>
                  <a:pt x="415442" y="89269"/>
                  <a:pt x="418528" y="105271"/>
                  <a:pt x="418528" y="122416"/>
                </a:cubicBezTo>
                <a:cubicBezTo>
                  <a:pt x="418528" y="139332"/>
                  <a:pt x="415442" y="155220"/>
                  <a:pt x="409270" y="170079"/>
                </a:cubicBezTo>
                <a:cubicBezTo>
                  <a:pt x="403098" y="184938"/>
                  <a:pt x="394583" y="197968"/>
                  <a:pt x="383724" y="209169"/>
                </a:cubicBezTo>
                <a:cubicBezTo>
                  <a:pt x="372866" y="220371"/>
                  <a:pt x="360178" y="229115"/>
                  <a:pt x="345662" y="235401"/>
                </a:cubicBezTo>
                <a:cubicBezTo>
                  <a:pt x="331146" y="241688"/>
                  <a:pt x="315544" y="244831"/>
                  <a:pt x="298856" y="244831"/>
                </a:cubicBezTo>
                <a:cubicBezTo>
                  <a:pt x="281940" y="244831"/>
                  <a:pt x="266167" y="241688"/>
                  <a:pt x="251536" y="235401"/>
                </a:cubicBezTo>
                <a:cubicBezTo>
                  <a:pt x="236906" y="229115"/>
                  <a:pt x="224104" y="220314"/>
                  <a:pt x="213131" y="208998"/>
                </a:cubicBezTo>
                <a:cubicBezTo>
                  <a:pt x="202159" y="197682"/>
                  <a:pt x="193643" y="184595"/>
                  <a:pt x="187585" y="169736"/>
                </a:cubicBezTo>
                <a:cubicBezTo>
                  <a:pt x="181527" y="154877"/>
                  <a:pt x="178498" y="138989"/>
                  <a:pt x="178498" y="122073"/>
                </a:cubicBezTo>
                <a:cubicBezTo>
                  <a:pt x="178498" y="104928"/>
                  <a:pt x="181527" y="88983"/>
                  <a:pt x="187585" y="74238"/>
                </a:cubicBezTo>
                <a:cubicBezTo>
                  <a:pt x="193643" y="59494"/>
                  <a:pt x="202101" y="46521"/>
                  <a:pt x="212960" y="35319"/>
                </a:cubicBezTo>
                <a:cubicBezTo>
                  <a:pt x="223818" y="24118"/>
                  <a:pt x="236506" y="15431"/>
                  <a:pt x="251022" y="9259"/>
                </a:cubicBezTo>
                <a:cubicBezTo>
                  <a:pt x="265538" y="3087"/>
                  <a:pt x="281254" y="0"/>
                  <a:pt x="2981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6337C5B-8F78-4EB1-83EF-1773D5A99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60" y="211631"/>
            <a:ext cx="1390008" cy="134123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869821E-CFE9-4C17-8BAD-20C597425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8135" y="712652"/>
            <a:ext cx="1664352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1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33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0782A9F-E3D2-98F0-1C07-A10DEAC843CA}"/>
              </a:ext>
            </a:extLst>
          </p:cNvPr>
          <p:cNvSpPr/>
          <p:nvPr/>
        </p:nvSpPr>
        <p:spPr>
          <a:xfrm>
            <a:off x="2670994" y="3489285"/>
            <a:ext cx="2546432" cy="2546430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  <a:ea typeface="字魂35号-经典雅黑" panose="00000500000000000000" pitchFamily="2" charset="-122"/>
              </a:rPr>
              <a:t>Backend (</a:t>
            </a:r>
            <a:r>
              <a:rPr lang="en-US" sz="3200" dirty="0" err="1">
                <a:solidFill>
                  <a:schemeClr val="bg1"/>
                </a:solidFill>
                <a:latin typeface="Garamond" panose="02020404030301010803" pitchFamily="18" charset="0"/>
                <a:ea typeface="字魂35号-经典雅黑" panose="00000500000000000000" pitchFamily="2" charset="-122"/>
              </a:rPr>
              <a:t>FastAPI</a:t>
            </a: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  <a:ea typeface="字魂35号-经典雅黑" panose="00000500000000000000" pitchFamily="2" charset="-122"/>
              </a:rPr>
              <a:t>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3EE6D6-F850-8629-C369-188B2DD873D9}"/>
              </a:ext>
            </a:extLst>
          </p:cNvPr>
          <p:cNvSpPr/>
          <p:nvPr/>
        </p:nvSpPr>
        <p:spPr>
          <a:xfrm>
            <a:off x="7870783" y="3489285"/>
            <a:ext cx="2546432" cy="2546430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  <a:ea typeface="字魂35号-经典雅黑" panose="00000500000000000000" pitchFamily="2" charset="-122"/>
              </a:rPr>
              <a:t>Frontend (React)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E967DD2-7DBF-5174-1578-2173CBAD30AF}"/>
              </a:ext>
            </a:extLst>
          </p:cNvPr>
          <p:cNvSpPr/>
          <p:nvPr/>
        </p:nvSpPr>
        <p:spPr>
          <a:xfrm>
            <a:off x="13070574" y="3489285"/>
            <a:ext cx="2546432" cy="2546430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>
              <a:solidFill>
                <a:schemeClr val="bg1"/>
              </a:solidFill>
              <a:latin typeface="+mj-lt"/>
              <a:ea typeface="字魂35号-经典雅黑" panose="00000500000000000000" pitchFamily="2" charset="-122"/>
            </a:endParaRPr>
          </a:p>
        </p:txBody>
      </p:sp>
      <p:sp>
        <p:nvSpPr>
          <p:cNvPr id="81" name="Rectangle 80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<a:extLst>
              <a:ext uri="{FF2B5EF4-FFF2-40B4-BE49-F238E27FC236}">
                <a16:creationId xmlns:a16="http://schemas.microsoft.com/office/drawing/2014/main" id="{52F587B1-8CDA-6710-4BF3-F488D9F65226}"/>
              </a:ext>
            </a:extLst>
          </p:cNvPr>
          <p:cNvSpPr/>
          <p:nvPr/>
        </p:nvSpPr>
        <p:spPr>
          <a:xfrm>
            <a:off x="1777122" y="6177493"/>
            <a:ext cx="4334176" cy="353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ru-RU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Асинхронная обработка REST API построен на асинхронной архитектуре, что обеспечивает высокую пропускную способность и эффективное использование ресурсов сервера.</a:t>
            </a:r>
          </a:p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ru-RU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Архитектура </a:t>
            </a:r>
            <a:r>
              <a:rPr lang="ru-RU" altLang="zh-CN" sz="1600" dirty="0" err="1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микросервисов</a:t>
            </a:r>
            <a:r>
              <a:rPr lang="ru-RU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Система разделена на независимые </a:t>
            </a:r>
            <a:r>
              <a:rPr lang="ru-RU" altLang="zh-CN" sz="1600" dirty="0" err="1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микросервисы</a:t>
            </a:r>
            <a:r>
              <a:rPr lang="ru-RU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, что позволяет изолировать функциональные модули и масштабировать их независимо друг от друга.</a:t>
            </a:r>
          </a:p>
        </p:txBody>
      </p:sp>
      <p:sp>
        <p:nvSpPr>
          <p:cNvPr id="84" name="Rectangle 83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<a:extLst>
              <a:ext uri="{FF2B5EF4-FFF2-40B4-BE49-F238E27FC236}">
                <a16:creationId xmlns:a16="http://schemas.microsoft.com/office/drawing/2014/main" id="{C8B7B5C9-F1CB-1452-95C6-84C629D1EAFE}"/>
              </a:ext>
            </a:extLst>
          </p:cNvPr>
          <p:cNvSpPr/>
          <p:nvPr/>
        </p:nvSpPr>
        <p:spPr>
          <a:xfrm>
            <a:off x="7236092" y="6171353"/>
            <a:ext cx="4114802" cy="3162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ru-RU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Компонентный подход Интерфейс построен на основе переиспользуемых компонентов, что ускоряет разработку и обеспечивает единообразие пользовательского опыта.</a:t>
            </a:r>
          </a:p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ru-RU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Адаптивный дизайн Система одинаково эффективно работает на всех устройствах – от мобильных телефонов до широкоформатных мониторов в офисе.</a:t>
            </a:r>
          </a:p>
        </p:txBody>
      </p:sp>
      <p:sp>
        <p:nvSpPr>
          <p:cNvPr id="87" name="Rectangle 86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<a:extLst>
              <a:ext uri="{FF2B5EF4-FFF2-40B4-BE49-F238E27FC236}">
                <a16:creationId xmlns:a16="http://schemas.microsoft.com/office/drawing/2014/main" id="{A3E813D9-C9C0-B2C6-253D-10F1058BFB55}"/>
              </a:ext>
            </a:extLst>
          </p:cNvPr>
          <p:cNvSpPr/>
          <p:nvPr/>
        </p:nvSpPr>
        <p:spPr>
          <a:xfrm>
            <a:off x="12475688" y="6310978"/>
            <a:ext cx="4114802" cy="3162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ru-RU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API </a:t>
            </a:r>
            <a:r>
              <a:rPr lang="ru-RU" altLang="zh-CN" sz="1600" dirty="0" err="1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Gateway</a:t>
            </a:r>
            <a:r>
              <a:rPr lang="ru-RU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Единая точка входа для всех клиентов системы с централизованной маршрутизацией, авторизацией и ограничением запросов.</a:t>
            </a:r>
          </a:p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ru-RU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Непрерывная интеграция Автоматизированное тестирование и развертывание обеспечивают стабильность и быстрое внедрение новых функций.</a:t>
            </a:r>
            <a:endParaRPr lang="es-ES" altLang="zh-CN" sz="1600" dirty="0">
              <a:solidFill>
                <a:schemeClr val="bg1">
                  <a:lumMod val="6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4271B58-78BE-9D71-63E3-EF5BEE4B8FDD}"/>
              </a:ext>
            </a:extLst>
          </p:cNvPr>
          <p:cNvSpPr txBox="1"/>
          <p:nvPr/>
        </p:nvSpPr>
        <p:spPr>
          <a:xfrm>
            <a:off x="4659630" y="1238299"/>
            <a:ext cx="8968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Backend </a:t>
            </a:r>
            <a:r>
              <a:rPr lang="ru-RU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и 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Frontend</a:t>
            </a:r>
          </a:p>
        </p:txBody>
      </p:sp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BABC09C7-45E1-482F-A825-7AC9ABDFF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02" y="404894"/>
            <a:ext cx="1390008" cy="1341236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63F517A3-682D-426A-8136-7EB751266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6846" y="813361"/>
            <a:ext cx="1664352" cy="524301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3C6AACE-73B3-4783-8993-B3ED4B10DE01}"/>
              </a:ext>
            </a:extLst>
          </p:cNvPr>
          <p:cNvSpPr txBox="1"/>
          <p:nvPr/>
        </p:nvSpPr>
        <p:spPr>
          <a:xfrm>
            <a:off x="12475688" y="4486283"/>
            <a:ext cx="37362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2400"/>
              </a:spcBef>
              <a:buSzPct val="50000"/>
            </a:pPr>
            <a:r>
              <a:rPr lang="ru-RU" altLang="zh-CN" sz="3200" dirty="0">
                <a:solidFill>
                  <a:schemeClr val="bg1"/>
                </a:solidFill>
                <a:latin typeface="Garamond" panose="02020404030301010803" pitchFamily="18" charset="0"/>
                <a:ea typeface="Lato Light" panose="020F0502020204030203" pitchFamily="34" charset="0"/>
                <a:cs typeface="Lato Light" panose="020F0502020204030203" pitchFamily="34" charset="0"/>
              </a:rPr>
              <a:t>Интеграция</a:t>
            </a:r>
            <a:endParaRPr lang="es-ES" altLang="zh-CN" sz="2800" dirty="0">
              <a:solidFill>
                <a:schemeClr val="bg1"/>
              </a:solidFill>
              <a:latin typeface="Garamond" panose="02020404030301010803" pitchFamily="18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55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88"/>
                            </p:stCondLst>
                            <p:childTnLst>
                              <p:par>
                                <p:cTn id="10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88"/>
                            </p:stCondLst>
                            <p:childTnLst>
                              <p:par>
                                <p:cTn id="1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88"/>
                            </p:stCondLst>
                            <p:childTnLst>
                              <p:par>
                                <p:cTn id="20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  <p:bldP spid="52" grpId="0" animBg="1"/>
      <p:bldP spid="8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70">
    <a:dk1>
      <a:srgbClr val="000000"/>
    </a:dk1>
    <a:lt1>
      <a:srgbClr val="FFFFFF"/>
    </a:lt1>
    <a:dk2>
      <a:srgbClr val="778495"/>
    </a:dk2>
    <a:lt2>
      <a:srgbClr val="F0F0F0"/>
    </a:lt2>
    <a:accent1>
      <a:srgbClr val="B17E83"/>
    </a:accent1>
    <a:accent2>
      <a:srgbClr val="615758"/>
    </a:accent2>
    <a:accent3>
      <a:srgbClr val="D8D0CD"/>
    </a:accent3>
    <a:accent4>
      <a:srgbClr val="301115"/>
    </a:accent4>
    <a:accent5>
      <a:srgbClr val="B1B1B1"/>
    </a:accent5>
    <a:accent6>
      <a:srgbClr val="C9C9C9"/>
    </a:accent6>
    <a:hlink>
      <a:srgbClr val="B17E83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Custom 70">
    <a:dk1>
      <a:srgbClr val="000000"/>
    </a:dk1>
    <a:lt1>
      <a:srgbClr val="FFFFFF"/>
    </a:lt1>
    <a:dk2>
      <a:srgbClr val="778495"/>
    </a:dk2>
    <a:lt2>
      <a:srgbClr val="F0F0F0"/>
    </a:lt2>
    <a:accent1>
      <a:srgbClr val="B17E83"/>
    </a:accent1>
    <a:accent2>
      <a:srgbClr val="615758"/>
    </a:accent2>
    <a:accent3>
      <a:srgbClr val="D8D0CD"/>
    </a:accent3>
    <a:accent4>
      <a:srgbClr val="301115"/>
    </a:accent4>
    <a:accent5>
      <a:srgbClr val="B1B1B1"/>
    </a:accent5>
    <a:accent6>
      <a:srgbClr val="C9C9C9"/>
    </a:accent6>
    <a:hlink>
      <a:srgbClr val="B17E83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Custom 70">
    <a:dk1>
      <a:srgbClr val="000000"/>
    </a:dk1>
    <a:lt1>
      <a:srgbClr val="FFFFFF"/>
    </a:lt1>
    <a:dk2>
      <a:srgbClr val="778495"/>
    </a:dk2>
    <a:lt2>
      <a:srgbClr val="F0F0F0"/>
    </a:lt2>
    <a:accent1>
      <a:srgbClr val="B17E83"/>
    </a:accent1>
    <a:accent2>
      <a:srgbClr val="615758"/>
    </a:accent2>
    <a:accent3>
      <a:srgbClr val="D8D0CD"/>
    </a:accent3>
    <a:accent4>
      <a:srgbClr val="301115"/>
    </a:accent4>
    <a:accent5>
      <a:srgbClr val="B1B1B1"/>
    </a:accent5>
    <a:accent6>
      <a:srgbClr val="C9C9C9"/>
    </a:accent6>
    <a:hlink>
      <a:srgbClr val="B17E83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Custom 70">
    <a:dk1>
      <a:srgbClr val="000000"/>
    </a:dk1>
    <a:lt1>
      <a:srgbClr val="FFFFFF"/>
    </a:lt1>
    <a:dk2>
      <a:srgbClr val="778495"/>
    </a:dk2>
    <a:lt2>
      <a:srgbClr val="F0F0F0"/>
    </a:lt2>
    <a:accent1>
      <a:srgbClr val="B17E83"/>
    </a:accent1>
    <a:accent2>
      <a:srgbClr val="615758"/>
    </a:accent2>
    <a:accent3>
      <a:srgbClr val="D8D0CD"/>
    </a:accent3>
    <a:accent4>
      <a:srgbClr val="301115"/>
    </a:accent4>
    <a:accent5>
      <a:srgbClr val="B1B1B1"/>
    </a:accent5>
    <a:accent6>
      <a:srgbClr val="C9C9C9"/>
    </a:accent6>
    <a:hlink>
      <a:srgbClr val="B17E83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Custom 70">
    <a:dk1>
      <a:srgbClr val="000000"/>
    </a:dk1>
    <a:lt1>
      <a:srgbClr val="FFFFFF"/>
    </a:lt1>
    <a:dk2>
      <a:srgbClr val="778495"/>
    </a:dk2>
    <a:lt2>
      <a:srgbClr val="F0F0F0"/>
    </a:lt2>
    <a:accent1>
      <a:srgbClr val="B17E83"/>
    </a:accent1>
    <a:accent2>
      <a:srgbClr val="615758"/>
    </a:accent2>
    <a:accent3>
      <a:srgbClr val="D8D0CD"/>
    </a:accent3>
    <a:accent4>
      <a:srgbClr val="301115"/>
    </a:accent4>
    <a:accent5>
      <a:srgbClr val="B1B1B1"/>
    </a:accent5>
    <a:accent6>
      <a:srgbClr val="C9C9C9"/>
    </a:accent6>
    <a:hlink>
      <a:srgbClr val="B17E83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Custom 70">
    <a:dk1>
      <a:srgbClr val="000000"/>
    </a:dk1>
    <a:lt1>
      <a:srgbClr val="FFFFFF"/>
    </a:lt1>
    <a:dk2>
      <a:srgbClr val="778495"/>
    </a:dk2>
    <a:lt2>
      <a:srgbClr val="F0F0F0"/>
    </a:lt2>
    <a:accent1>
      <a:srgbClr val="B17E83"/>
    </a:accent1>
    <a:accent2>
      <a:srgbClr val="615758"/>
    </a:accent2>
    <a:accent3>
      <a:srgbClr val="D8D0CD"/>
    </a:accent3>
    <a:accent4>
      <a:srgbClr val="301115"/>
    </a:accent4>
    <a:accent5>
      <a:srgbClr val="B1B1B1"/>
    </a:accent5>
    <a:accent6>
      <a:srgbClr val="C9C9C9"/>
    </a:accent6>
    <a:hlink>
      <a:srgbClr val="B17E83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Custom 70">
    <a:dk1>
      <a:srgbClr val="000000"/>
    </a:dk1>
    <a:lt1>
      <a:srgbClr val="FFFFFF"/>
    </a:lt1>
    <a:dk2>
      <a:srgbClr val="778495"/>
    </a:dk2>
    <a:lt2>
      <a:srgbClr val="F0F0F0"/>
    </a:lt2>
    <a:accent1>
      <a:srgbClr val="B17E83"/>
    </a:accent1>
    <a:accent2>
      <a:srgbClr val="615758"/>
    </a:accent2>
    <a:accent3>
      <a:srgbClr val="D8D0CD"/>
    </a:accent3>
    <a:accent4>
      <a:srgbClr val="301115"/>
    </a:accent4>
    <a:accent5>
      <a:srgbClr val="B1B1B1"/>
    </a:accent5>
    <a:accent6>
      <a:srgbClr val="C9C9C9"/>
    </a:accent6>
    <a:hlink>
      <a:srgbClr val="B17E83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Custom 70">
    <a:dk1>
      <a:srgbClr val="000000"/>
    </a:dk1>
    <a:lt1>
      <a:srgbClr val="FFFFFF"/>
    </a:lt1>
    <a:dk2>
      <a:srgbClr val="778495"/>
    </a:dk2>
    <a:lt2>
      <a:srgbClr val="F0F0F0"/>
    </a:lt2>
    <a:accent1>
      <a:srgbClr val="B17E83"/>
    </a:accent1>
    <a:accent2>
      <a:srgbClr val="615758"/>
    </a:accent2>
    <a:accent3>
      <a:srgbClr val="D8D0CD"/>
    </a:accent3>
    <a:accent4>
      <a:srgbClr val="301115"/>
    </a:accent4>
    <a:accent5>
      <a:srgbClr val="B1B1B1"/>
    </a:accent5>
    <a:accent6>
      <a:srgbClr val="C9C9C9"/>
    </a:accent6>
    <a:hlink>
      <a:srgbClr val="B17E83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Custom 70">
    <a:dk1>
      <a:srgbClr val="000000"/>
    </a:dk1>
    <a:lt1>
      <a:srgbClr val="FFFFFF"/>
    </a:lt1>
    <a:dk2>
      <a:srgbClr val="778495"/>
    </a:dk2>
    <a:lt2>
      <a:srgbClr val="F0F0F0"/>
    </a:lt2>
    <a:accent1>
      <a:srgbClr val="B17E83"/>
    </a:accent1>
    <a:accent2>
      <a:srgbClr val="615758"/>
    </a:accent2>
    <a:accent3>
      <a:srgbClr val="D8D0CD"/>
    </a:accent3>
    <a:accent4>
      <a:srgbClr val="301115"/>
    </a:accent4>
    <a:accent5>
      <a:srgbClr val="B1B1B1"/>
    </a:accent5>
    <a:accent6>
      <a:srgbClr val="C9C9C9"/>
    </a:accent6>
    <a:hlink>
      <a:srgbClr val="B17E83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838</Words>
  <Application>Microsoft Office PowerPoint</Application>
  <DocSecurity>0</DocSecurity>
  <PresentationFormat>Произвольный</PresentationFormat>
  <Paragraphs>124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Garamond</vt:lpstr>
      <vt:lpstr>Open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mycomputer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xu</dc:creator>
  <cp:lastModifiedBy>Administrator</cp:lastModifiedBy>
  <cp:revision>7</cp:revision>
  <dcterms:created xsi:type="dcterms:W3CDTF">2015-05-05T11:46:48Z</dcterms:created>
  <dcterms:modified xsi:type="dcterms:W3CDTF">2025-05-28T12:44:08Z</dcterms:modified>
</cp:coreProperties>
</file>