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Lst>
  <p:notesMasterIdLst>
    <p:notesMasterId r:id="rId61"/>
  </p:notesMasterIdLst>
  <p:handoutMasterIdLst>
    <p:handoutMasterId r:id="rId62"/>
  </p:handoutMasterIdLst>
  <p:sldIdLst>
    <p:sldId id="1721" r:id="rId5"/>
    <p:sldId id="1670" r:id="rId6"/>
    <p:sldId id="1723" r:id="rId7"/>
    <p:sldId id="1724" r:id="rId8"/>
    <p:sldId id="1735" r:id="rId9"/>
    <p:sldId id="1829" r:id="rId10"/>
    <p:sldId id="1737" r:id="rId11"/>
    <p:sldId id="1738" r:id="rId12"/>
    <p:sldId id="1817" r:id="rId13"/>
    <p:sldId id="1798" r:id="rId14"/>
    <p:sldId id="1765" r:id="rId15"/>
    <p:sldId id="1766" r:id="rId16"/>
    <p:sldId id="1747" r:id="rId17"/>
    <p:sldId id="1748" r:id="rId18"/>
    <p:sldId id="1749" r:id="rId19"/>
    <p:sldId id="1750" r:id="rId20"/>
    <p:sldId id="1751" r:id="rId21"/>
    <p:sldId id="1752" r:id="rId22"/>
    <p:sldId id="1753" r:id="rId23"/>
    <p:sldId id="1822" r:id="rId24"/>
    <p:sldId id="1823" r:id="rId25"/>
    <p:sldId id="1824" r:id="rId26"/>
    <p:sldId id="1818" r:id="rId27"/>
    <p:sldId id="1791" r:id="rId28"/>
    <p:sldId id="1754" r:id="rId29"/>
    <p:sldId id="1825" r:id="rId30"/>
    <p:sldId id="1757" r:id="rId31"/>
    <p:sldId id="1786" r:id="rId32"/>
    <p:sldId id="1826" r:id="rId33"/>
    <p:sldId id="1827" r:id="rId34"/>
    <p:sldId id="1759" r:id="rId35"/>
    <p:sldId id="1819" r:id="rId36"/>
    <p:sldId id="1793" r:id="rId37"/>
    <p:sldId id="1767" r:id="rId38"/>
    <p:sldId id="1768" r:id="rId39"/>
    <p:sldId id="1727" r:id="rId40"/>
    <p:sldId id="1813" r:id="rId41"/>
    <p:sldId id="1770" r:id="rId42"/>
    <p:sldId id="1814" r:id="rId43"/>
    <p:sldId id="1773" r:id="rId44"/>
    <p:sldId id="1812" r:id="rId45"/>
    <p:sldId id="1820" r:id="rId46"/>
    <p:sldId id="1816" r:id="rId47"/>
    <p:sldId id="1775" r:id="rId48"/>
    <p:sldId id="1776" r:id="rId49"/>
    <p:sldId id="1722" r:id="rId50"/>
    <p:sldId id="1728" r:id="rId51"/>
    <p:sldId id="1729" r:id="rId52"/>
    <p:sldId id="1730" r:id="rId53"/>
    <p:sldId id="1739" r:id="rId54"/>
    <p:sldId id="1741" r:id="rId55"/>
    <p:sldId id="1821" r:id="rId56"/>
    <p:sldId id="1795" r:id="rId57"/>
    <p:sldId id="1782" r:id="rId58"/>
    <p:sldId id="1783" r:id="rId59"/>
    <p:sldId id="1784"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F2F2F2"/>
    <a:srgbClr val="FFFFFF"/>
    <a:srgbClr val="996F5E"/>
    <a:srgbClr val="E6E6E6"/>
    <a:srgbClr val="D5EDFF"/>
    <a:srgbClr val="C1C1C1"/>
    <a:srgbClr val="EBEBEB"/>
    <a:srgbClr val="FF8C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02D14-FD14-4229-9823-240232A1E399}" v="54" dt="2023-05-19T20:07:43.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76" autoAdjust="0"/>
  </p:normalViewPr>
  <p:slideViewPr>
    <p:cSldViewPr snapToGrid="0">
      <p:cViewPr varScale="1">
        <p:scale>
          <a:sx n="61" d="100"/>
          <a:sy n="61" d="100"/>
        </p:scale>
        <p:origin x="1368" y="53"/>
      </p:cViewPr>
      <p:guideLst/>
    </p:cSldViewPr>
  </p:slideViewPr>
  <p:notesTextViewPr>
    <p:cViewPr>
      <p:scale>
        <a:sx n="1" d="1"/>
        <a:sy n="1" d="1"/>
      </p:scale>
      <p:origin x="0" y="0"/>
    </p:cViewPr>
  </p:notesTextViewPr>
  <p:sorterViewPr>
    <p:cViewPr>
      <p:scale>
        <a:sx n="100" d="100"/>
        <a:sy n="100" d="100"/>
      </p:scale>
      <p:origin x="0" y="-7992"/>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7B182425-000E-4BFE-AF85-9B8B0F00963D}"/>
    <pc:docChg chg="undo custSel modSld">
      <pc:chgData name="Robert [Chillibreeze]" userId="8fe5ebfe-980d-441d-bbff-8c5265b810b8" providerId="ADAL" clId="{7B182425-000E-4BFE-AF85-9B8B0F00963D}" dt="2020-07-27T13:50:58.446" v="1732" actId="962"/>
      <pc:docMkLst>
        <pc:docMk/>
      </pc:docMkLst>
      <pc:sldChg chg="modSp mod">
        <pc:chgData name="Robert [Chillibreeze]" userId="8fe5ebfe-980d-441d-bbff-8c5265b810b8" providerId="ADAL" clId="{7B182425-000E-4BFE-AF85-9B8B0F00963D}" dt="2020-07-27T13:11:17.242" v="6" actId="962"/>
        <pc:sldMkLst>
          <pc:docMk/>
          <pc:sldMk cId="1793706927" sldId="1670"/>
        </pc:sldMkLst>
        <pc:picChg chg="mod">
          <ac:chgData name="Robert [Chillibreeze]" userId="8fe5ebfe-980d-441d-bbff-8c5265b810b8" providerId="ADAL" clId="{7B182425-000E-4BFE-AF85-9B8B0F00963D}" dt="2020-07-27T13:11:17.242" v="6" actId="962"/>
          <ac:picMkLst>
            <pc:docMk/>
            <pc:sldMk cId="1793706927" sldId="1670"/>
            <ac:picMk id="61" creationId="{B88E95CC-F530-45A2-9B75-0E1BDBD516F3}"/>
          </ac:picMkLst>
        </pc:picChg>
        <pc:picChg chg="mod">
          <ac:chgData name="Robert [Chillibreeze]" userId="8fe5ebfe-980d-441d-bbff-8c5265b810b8" providerId="ADAL" clId="{7B182425-000E-4BFE-AF85-9B8B0F00963D}" dt="2020-07-27T13:10:59.240" v="3" actId="962"/>
          <ac:picMkLst>
            <pc:docMk/>
            <pc:sldMk cId="1793706927" sldId="1670"/>
            <ac:picMk id="76" creationId="{05C03AC7-B550-4E4E-B7E1-A13566696C9C}"/>
          </ac:picMkLst>
        </pc:picChg>
      </pc:sldChg>
      <pc:sldChg chg="modSp mod">
        <pc:chgData name="Robert [Chillibreeze]" userId="8fe5ebfe-980d-441d-bbff-8c5265b810b8" providerId="ADAL" clId="{7B182425-000E-4BFE-AF85-9B8B0F00963D}" dt="2020-07-27T13:11:13.096" v="4" actId="1076"/>
        <pc:sldMkLst>
          <pc:docMk/>
          <pc:sldMk cId="973494851" sldId="1723"/>
        </pc:sldMkLst>
        <pc:picChg chg="mod">
          <ac:chgData name="Robert [Chillibreeze]" userId="8fe5ebfe-980d-441d-bbff-8c5265b810b8" providerId="ADAL" clId="{7B182425-000E-4BFE-AF85-9B8B0F00963D}" dt="2020-07-27T13:11:13.096" v="4" actId="1076"/>
          <ac:picMkLst>
            <pc:docMk/>
            <pc:sldMk cId="973494851" sldId="1723"/>
            <ac:picMk id="6" creationId="{34C0A53F-BA48-46CF-9E83-8ECD3D6BDC3B}"/>
          </ac:picMkLst>
        </pc:picChg>
      </pc:sldChg>
      <pc:sldChg chg="modSp mod">
        <pc:chgData name="Robert [Chillibreeze]" userId="8fe5ebfe-980d-441d-bbff-8c5265b810b8" providerId="ADAL" clId="{7B182425-000E-4BFE-AF85-9B8B0F00963D}" dt="2020-07-27T13:38:50.627" v="958" actId="962"/>
        <pc:sldMkLst>
          <pc:docMk/>
          <pc:sldMk cId="3272564355" sldId="1727"/>
        </pc:sldMkLst>
        <pc:picChg chg="mod">
          <ac:chgData name="Robert [Chillibreeze]" userId="8fe5ebfe-980d-441d-bbff-8c5265b810b8" providerId="ADAL" clId="{7B182425-000E-4BFE-AF85-9B8B0F00963D}" dt="2020-07-27T13:38:50.627" v="958" actId="962"/>
          <ac:picMkLst>
            <pc:docMk/>
            <pc:sldMk cId="3272564355" sldId="1727"/>
            <ac:picMk id="4" creationId="{E949A99A-32F7-463B-8898-B33E2FECE1C7}"/>
          </ac:picMkLst>
        </pc:picChg>
      </pc:sldChg>
      <pc:sldChg chg="modSp mod">
        <pc:chgData name="Robert [Chillibreeze]" userId="8fe5ebfe-980d-441d-bbff-8c5265b810b8" providerId="ADAL" clId="{7B182425-000E-4BFE-AF85-9B8B0F00963D}" dt="2020-07-27T13:11:36.202" v="10" actId="962"/>
        <pc:sldMkLst>
          <pc:docMk/>
          <pc:sldMk cId="2019930591" sldId="1735"/>
        </pc:sldMkLst>
        <pc:picChg chg="mod">
          <ac:chgData name="Robert [Chillibreeze]" userId="8fe5ebfe-980d-441d-bbff-8c5265b810b8" providerId="ADAL" clId="{7B182425-000E-4BFE-AF85-9B8B0F00963D}" dt="2020-07-27T13:11:36.202" v="10" actId="962"/>
          <ac:picMkLst>
            <pc:docMk/>
            <pc:sldMk cId="2019930591" sldId="1735"/>
            <ac:picMk id="4" creationId="{CE36BA87-31C6-48E7-A8EE-912A9F07779B}"/>
          </ac:picMkLst>
        </pc:picChg>
      </pc:sldChg>
      <pc:sldChg chg="modSp mod">
        <pc:chgData name="Robert [Chillibreeze]" userId="8fe5ebfe-980d-441d-bbff-8c5265b810b8" providerId="ADAL" clId="{7B182425-000E-4BFE-AF85-9B8B0F00963D}" dt="2020-07-27T13:12:25.932" v="178" actId="962"/>
        <pc:sldMkLst>
          <pc:docMk/>
          <pc:sldMk cId="3686084774" sldId="1736"/>
        </pc:sldMkLst>
        <pc:picChg chg="mod">
          <ac:chgData name="Robert [Chillibreeze]" userId="8fe5ebfe-980d-441d-bbff-8c5265b810b8" providerId="ADAL" clId="{7B182425-000E-4BFE-AF85-9B8B0F00963D}" dt="2020-07-27T13:12:25.932" v="178" actId="962"/>
          <ac:picMkLst>
            <pc:docMk/>
            <pc:sldMk cId="3686084774" sldId="1736"/>
            <ac:picMk id="3" creationId="{BCD7221E-14AC-44AC-B87D-BD612869D5D5}"/>
          </ac:picMkLst>
        </pc:picChg>
      </pc:sldChg>
      <pc:sldChg chg="modSp mod">
        <pc:chgData name="Robert [Chillibreeze]" userId="8fe5ebfe-980d-441d-bbff-8c5265b810b8" providerId="ADAL" clId="{7B182425-000E-4BFE-AF85-9B8B0F00963D}" dt="2020-07-27T13:13:31.952" v="183" actId="1076"/>
        <pc:sldMkLst>
          <pc:docMk/>
          <pc:sldMk cId="777907597" sldId="1747"/>
        </pc:sldMkLst>
        <pc:picChg chg="mod">
          <ac:chgData name="Robert [Chillibreeze]" userId="8fe5ebfe-980d-441d-bbff-8c5265b810b8" providerId="ADAL" clId="{7B182425-000E-4BFE-AF85-9B8B0F00963D}" dt="2020-07-27T13:13:31.952" v="183" actId="1076"/>
          <ac:picMkLst>
            <pc:docMk/>
            <pc:sldMk cId="777907597" sldId="1747"/>
            <ac:picMk id="8" creationId="{575590F2-44CD-48DB-95EB-14050365AA32}"/>
          </ac:picMkLst>
        </pc:picChg>
      </pc:sldChg>
      <pc:sldChg chg="modSp mod">
        <pc:chgData name="Robert [Chillibreeze]" userId="8fe5ebfe-980d-441d-bbff-8c5265b810b8" providerId="ADAL" clId="{7B182425-000E-4BFE-AF85-9B8B0F00963D}" dt="2020-07-27T13:20:48.312" v="399" actId="962"/>
        <pc:sldMkLst>
          <pc:docMk/>
          <pc:sldMk cId="2576302695" sldId="1749"/>
        </pc:sldMkLst>
        <pc:picChg chg="mod">
          <ac:chgData name="Robert [Chillibreeze]" userId="8fe5ebfe-980d-441d-bbff-8c5265b810b8" providerId="ADAL" clId="{7B182425-000E-4BFE-AF85-9B8B0F00963D}" dt="2020-07-27T13:20:48.312" v="399" actId="962"/>
          <ac:picMkLst>
            <pc:docMk/>
            <pc:sldMk cId="2576302695" sldId="1749"/>
            <ac:picMk id="3" creationId="{4F4D26A4-7F73-471B-B1E8-E1639CD2E2D1}"/>
          </ac:picMkLst>
        </pc:picChg>
      </pc:sldChg>
      <pc:sldChg chg="addSp modSp mod">
        <pc:chgData name="Robert [Chillibreeze]" userId="8fe5ebfe-980d-441d-bbff-8c5265b810b8" providerId="ADAL" clId="{7B182425-000E-4BFE-AF85-9B8B0F00963D}" dt="2020-07-27T13:23:59.399" v="429" actId="571"/>
        <pc:sldMkLst>
          <pc:docMk/>
          <pc:sldMk cId="1727835537" sldId="1750"/>
        </pc:sldMkLst>
        <pc:picChg chg="mod">
          <ac:chgData name="Robert [Chillibreeze]" userId="8fe5ebfe-980d-441d-bbff-8c5265b810b8" providerId="ADAL" clId="{7B182425-000E-4BFE-AF85-9B8B0F00963D}" dt="2020-07-27T13:20:58.464" v="411" actId="962"/>
          <ac:picMkLst>
            <pc:docMk/>
            <pc:sldMk cId="1727835537" sldId="1750"/>
            <ac:picMk id="9" creationId="{C71FD4A7-D153-41BA-91C5-2A2579195A1F}"/>
          </ac:picMkLst>
        </pc:picChg>
        <pc:picChg chg="mod">
          <ac:chgData name="Robert [Chillibreeze]" userId="8fe5ebfe-980d-441d-bbff-8c5265b810b8" providerId="ADAL" clId="{7B182425-000E-4BFE-AF85-9B8B0F00963D}" dt="2020-07-27T13:21:05.905" v="425" actId="962"/>
          <ac:picMkLst>
            <pc:docMk/>
            <pc:sldMk cId="1727835537" sldId="1750"/>
            <ac:picMk id="12" creationId="{A004BF55-EFF6-45DB-BC61-6C5F15078F4F}"/>
          </ac:picMkLst>
        </pc:picChg>
        <pc:picChg chg="add mod">
          <ac:chgData name="Robert [Chillibreeze]" userId="8fe5ebfe-980d-441d-bbff-8c5265b810b8" providerId="ADAL" clId="{7B182425-000E-4BFE-AF85-9B8B0F00963D}" dt="2020-07-27T13:23:59.399" v="429" actId="571"/>
          <ac:picMkLst>
            <pc:docMk/>
            <pc:sldMk cId="1727835537" sldId="1750"/>
            <ac:picMk id="16" creationId="{30EE6A3A-03C3-4649-A120-233163430BA4}"/>
          </ac:picMkLst>
        </pc:picChg>
      </pc:sldChg>
      <pc:sldChg chg="modSp mod">
        <pc:chgData name="Robert [Chillibreeze]" userId="8fe5ebfe-980d-441d-bbff-8c5265b810b8" providerId="ADAL" clId="{7B182425-000E-4BFE-AF85-9B8B0F00963D}" dt="2020-07-27T13:27:20.040" v="719" actId="962"/>
        <pc:sldMkLst>
          <pc:docMk/>
          <pc:sldMk cId="295809629" sldId="1753"/>
        </pc:sldMkLst>
        <pc:picChg chg="mod">
          <ac:chgData name="Robert [Chillibreeze]" userId="8fe5ebfe-980d-441d-bbff-8c5265b810b8" providerId="ADAL" clId="{7B182425-000E-4BFE-AF85-9B8B0F00963D}" dt="2020-07-27T13:27:20.040" v="719" actId="962"/>
          <ac:picMkLst>
            <pc:docMk/>
            <pc:sldMk cId="295809629" sldId="1753"/>
            <ac:picMk id="3" creationId="{4F0F396D-18D2-44A2-A91D-20266A802692}"/>
          </ac:picMkLst>
        </pc:picChg>
      </pc:sldChg>
      <pc:sldChg chg="modSp mod">
        <pc:chgData name="Robert [Chillibreeze]" userId="8fe5ebfe-980d-441d-bbff-8c5265b810b8" providerId="ADAL" clId="{7B182425-000E-4BFE-AF85-9B8B0F00963D}" dt="2020-07-27T13:27:33.331" v="731" actId="962"/>
        <pc:sldMkLst>
          <pc:docMk/>
          <pc:sldMk cId="2936289883" sldId="1755"/>
        </pc:sldMkLst>
        <pc:picChg chg="mod">
          <ac:chgData name="Robert [Chillibreeze]" userId="8fe5ebfe-980d-441d-bbff-8c5265b810b8" providerId="ADAL" clId="{7B182425-000E-4BFE-AF85-9B8B0F00963D}" dt="2020-07-27T13:27:33.331" v="731" actId="962"/>
          <ac:picMkLst>
            <pc:docMk/>
            <pc:sldMk cId="2936289883" sldId="1755"/>
            <ac:picMk id="8" creationId="{13C242BE-EDF4-4E43-95AA-79D484B0A748}"/>
          </ac:picMkLst>
        </pc:picChg>
      </pc:sldChg>
      <pc:sldChg chg="modSp mod">
        <pc:chgData name="Robert [Chillibreeze]" userId="8fe5ebfe-980d-441d-bbff-8c5265b810b8" providerId="ADAL" clId="{7B182425-000E-4BFE-AF85-9B8B0F00963D}" dt="2020-07-27T13:32:31.612" v="877" actId="962"/>
        <pc:sldMkLst>
          <pc:docMk/>
          <pc:sldMk cId="1968287123" sldId="1757"/>
        </pc:sldMkLst>
        <pc:picChg chg="mod">
          <ac:chgData name="Robert [Chillibreeze]" userId="8fe5ebfe-980d-441d-bbff-8c5265b810b8" providerId="ADAL" clId="{7B182425-000E-4BFE-AF85-9B8B0F00963D}" dt="2020-07-27T13:32:31.612" v="877" actId="962"/>
          <ac:picMkLst>
            <pc:docMk/>
            <pc:sldMk cId="1968287123" sldId="1757"/>
            <ac:picMk id="2" creationId="{5898CF99-7DFE-4CDE-9BA5-C418D553D45A}"/>
          </ac:picMkLst>
        </pc:picChg>
      </pc:sldChg>
      <pc:sldChg chg="modSp mod">
        <pc:chgData name="Robert [Chillibreeze]" userId="8fe5ebfe-980d-441d-bbff-8c5265b810b8" providerId="ADAL" clId="{7B182425-000E-4BFE-AF85-9B8B0F00963D}" dt="2020-07-27T13:37:38.013" v="923" actId="962"/>
        <pc:sldMkLst>
          <pc:docMk/>
          <pc:sldMk cId="637658128" sldId="1758"/>
        </pc:sldMkLst>
        <pc:picChg chg="mod">
          <ac:chgData name="Robert [Chillibreeze]" userId="8fe5ebfe-980d-441d-bbff-8c5265b810b8" providerId="ADAL" clId="{7B182425-000E-4BFE-AF85-9B8B0F00963D}" dt="2020-07-27T13:37:24.591" v="889" actId="962"/>
          <ac:picMkLst>
            <pc:docMk/>
            <pc:sldMk cId="637658128" sldId="1758"/>
            <ac:picMk id="9" creationId="{7534E949-55C0-4DAB-89EB-37F6D5528351}"/>
          </ac:picMkLst>
        </pc:picChg>
        <pc:picChg chg="mod">
          <ac:chgData name="Robert [Chillibreeze]" userId="8fe5ebfe-980d-441d-bbff-8c5265b810b8" providerId="ADAL" clId="{7B182425-000E-4BFE-AF85-9B8B0F00963D}" dt="2020-07-27T13:37:33.678" v="913" actId="962"/>
          <ac:picMkLst>
            <pc:docMk/>
            <pc:sldMk cId="637658128" sldId="1758"/>
            <ac:picMk id="12" creationId="{97C25BDD-2DA3-4C77-B2DD-5AF199E18CDC}"/>
          </ac:picMkLst>
        </pc:picChg>
        <pc:picChg chg="mod">
          <ac:chgData name="Robert [Chillibreeze]" userId="8fe5ebfe-980d-441d-bbff-8c5265b810b8" providerId="ADAL" clId="{7B182425-000E-4BFE-AF85-9B8B0F00963D}" dt="2020-07-27T13:37:38.013" v="923" actId="962"/>
          <ac:picMkLst>
            <pc:docMk/>
            <pc:sldMk cId="637658128" sldId="1758"/>
            <ac:picMk id="15" creationId="{1E053AEA-C89D-403D-AED8-F7540E1DB73F}"/>
          </ac:picMkLst>
        </pc:picChg>
      </pc:sldChg>
      <pc:sldChg chg="modSp mod">
        <pc:chgData name="Robert [Chillibreeze]" userId="8fe5ebfe-980d-441d-bbff-8c5265b810b8" providerId="ADAL" clId="{7B182425-000E-4BFE-AF85-9B8B0F00963D}" dt="2020-07-27T13:12:48.861" v="182" actId="962"/>
        <pc:sldMkLst>
          <pc:docMk/>
          <pc:sldMk cId="1064991097" sldId="1766"/>
        </pc:sldMkLst>
        <pc:picChg chg="mod">
          <ac:chgData name="Robert [Chillibreeze]" userId="8fe5ebfe-980d-441d-bbff-8c5265b810b8" providerId="ADAL" clId="{7B182425-000E-4BFE-AF85-9B8B0F00963D}" dt="2020-07-27T13:12:48.861" v="182" actId="962"/>
          <ac:picMkLst>
            <pc:docMk/>
            <pc:sldMk cId="1064991097" sldId="1766"/>
            <ac:picMk id="7" creationId="{BABEC80E-DC84-4221-901A-39C008DF8531}"/>
          </ac:picMkLst>
        </pc:picChg>
      </pc:sldChg>
      <pc:sldChg chg="modSp mod">
        <pc:chgData name="Robert [Chillibreeze]" userId="8fe5ebfe-980d-441d-bbff-8c5265b810b8" providerId="ADAL" clId="{7B182425-000E-4BFE-AF85-9B8B0F00963D}" dt="2020-07-27T13:37:48.302" v="924" actId="1076"/>
        <pc:sldMkLst>
          <pc:docMk/>
          <pc:sldMk cId="283765528" sldId="1767"/>
        </pc:sldMkLst>
        <pc:picChg chg="mod">
          <ac:chgData name="Robert [Chillibreeze]" userId="8fe5ebfe-980d-441d-bbff-8c5265b810b8" providerId="ADAL" clId="{7B182425-000E-4BFE-AF85-9B8B0F00963D}" dt="2020-07-27T13:37:48.302" v="924" actId="1076"/>
          <ac:picMkLst>
            <pc:docMk/>
            <pc:sldMk cId="283765528" sldId="1767"/>
            <ac:picMk id="4" creationId="{4E37AD2B-6549-4CB7-96F6-F91071C0622C}"/>
          </ac:picMkLst>
        </pc:picChg>
      </pc:sldChg>
      <pc:sldChg chg="modSp mod">
        <pc:chgData name="Robert [Chillibreeze]" userId="8fe5ebfe-980d-441d-bbff-8c5265b810b8" providerId="ADAL" clId="{7B182425-000E-4BFE-AF85-9B8B0F00963D}" dt="2020-07-27T13:37:54.371" v="928" actId="962"/>
        <pc:sldMkLst>
          <pc:docMk/>
          <pc:sldMk cId="2800426494" sldId="1768"/>
        </pc:sldMkLst>
        <pc:picChg chg="mod">
          <ac:chgData name="Robert [Chillibreeze]" userId="8fe5ebfe-980d-441d-bbff-8c5265b810b8" providerId="ADAL" clId="{7B182425-000E-4BFE-AF85-9B8B0F00963D}" dt="2020-07-27T13:37:54.371" v="928" actId="962"/>
          <ac:picMkLst>
            <pc:docMk/>
            <pc:sldMk cId="2800426494" sldId="1768"/>
            <ac:picMk id="5" creationId="{B0E8D19C-5ADE-4205-ACD9-1111C6B612AF}"/>
          </ac:picMkLst>
        </pc:picChg>
      </pc:sldChg>
      <pc:sldChg chg="modSp mod">
        <pc:chgData name="Robert [Chillibreeze]" userId="8fe5ebfe-980d-441d-bbff-8c5265b810b8" providerId="ADAL" clId="{7B182425-000E-4BFE-AF85-9B8B0F00963D}" dt="2020-07-27T13:39:43.811" v="982" actId="962"/>
        <pc:sldMkLst>
          <pc:docMk/>
          <pc:sldMk cId="3919052490" sldId="1769"/>
        </pc:sldMkLst>
        <pc:picChg chg="mod">
          <ac:chgData name="Robert [Chillibreeze]" userId="8fe5ebfe-980d-441d-bbff-8c5265b810b8" providerId="ADAL" clId="{7B182425-000E-4BFE-AF85-9B8B0F00963D}" dt="2020-07-27T13:38:46.222" v="956" actId="962"/>
          <ac:picMkLst>
            <pc:docMk/>
            <pc:sldMk cId="3919052490" sldId="1769"/>
            <ac:picMk id="9" creationId="{C254527E-0D89-466C-95F7-D287D76F3CB5}"/>
          </ac:picMkLst>
        </pc:picChg>
        <pc:picChg chg="mod">
          <ac:chgData name="Robert [Chillibreeze]" userId="8fe5ebfe-980d-441d-bbff-8c5265b810b8" providerId="ADAL" clId="{7B182425-000E-4BFE-AF85-9B8B0F00963D}" dt="2020-07-27T13:39:43.811" v="982" actId="962"/>
          <ac:picMkLst>
            <pc:docMk/>
            <pc:sldMk cId="3919052490" sldId="1769"/>
            <ac:picMk id="18" creationId="{C1436231-878F-4784-B1E7-37DC35401217}"/>
          </ac:picMkLst>
        </pc:picChg>
      </pc:sldChg>
      <pc:sldChg chg="modSp mod">
        <pc:chgData name="Robert [Chillibreeze]" userId="8fe5ebfe-980d-441d-bbff-8c5265b810b8" providerId="ADAL" clId="{7B182425-000E-4BFE-AF85-9B8B0F00963D}" dt="2020-07-27T13:40:28.686" v="1028" actId="962"/>
        <pc:sldMkLst>
          <pc:docMk/>
          <pc:sldMk cId="37591776" sldId="1771"/>
        </pc:sldMkLst>
        <pc:picChg chg="mod">
          <ac:chgData name="Robert [Chillibreeze]" userId="8fe5ebfe-980d-441d-bbff-8c5265b810b8" providerId="ADAL" clId="{7B182425-000E-4BFE-AF85-9B8B0F00963D}" dt="2020-07-27T13:40:28.686" v="1028" actId="962"/>
          <ac:picMkLst>
            <pc:docMk/>
            <pc:sldMk cId="37591776" sldId="1771"/>
            <ac:picMk id="9" creationId="{9C810962-97E9-481C-B795-85528BF56A4C}"/>
          </ac:picMkLst>
        </pc:picChg>
      </pc:sldChg>
      <pc:sldChg chg="modSp mod">
        <pc:chgData name="Robert [Chillibreeze]" userId="8fe5ebfe-980d-441d-bbff-8c5265b810b8" providerId="ADAL" clId="{7B182425-000E-4BFE-AF85-9B8B0F00963D}" dt="2020-07-27T13:50:58.446" v="1732" actId="962"/>
        <pc:sldMkLst>
          <pc:docMk/>
          <pc:sldMk cId="3783316549" sldId="1773"/>
        </pc:sldMkLst>
        <pc:picChg chg="mod">
          <ac:chgData name="Robert [Chillibreeze]" userId="8fe5ebfe-980d-441d-bbff-8c5265b810b8" providerId="ADAL" clId="{7B182425-000E-4BFE-AF85-9B8B0F00963D}" dt="2020-07-27T13:50:58.446" v="1732" actId="962"/>
          <ac:picMkLst>
            <pc:docMk/>
            <pc:sldMk cId="3783316549" sldId="1773"/>
            <ac:picMk id="9" creationId="{DD4B77FC-D73E-44EF-A99A-E85594BECEAD}"/>
          </ac:picMkLst>
        </pc:picChg>
      </pc:sldChg>
      <pc:sldChg chg="modSp mod">
        <pc:chgData name="Robert [Chillibreeze]" userId="8fe5ebfe-980d-441d-bbff-8c5265b810b8" providerId="ADAL" clId="{7B182425-000E-4BFE-AF85-9B8B0F00963D}" dt="2020-07-27T13:43:26.138" v="1034" actId="962"/>
        <pc:sldMkLst>
          <pc:docMk/>
          <pc:sldMk cId="3809189475" sldId="1777"/>
        </pc:sldMkLst>
        <pc:picChg chg="mod">
          <ac:chgData name="Robert [Chillibreeze]" userId="8fe5ebfe-980d-441d-bbff-8c5265b810b8" providerId="ADAL" clId="{7B182425-000E-4BFE-AF85-9B8B0F00963D}" dt="2020-07-27T13:43:26.138" v="1034" actId="962"/>
          <ac:picMkLst>
            <pc:docMk/>
            <pc:sldMk cId="3809189475" sldId="1777"/>
            <ac:picMk id="4" creationId="{26A7DEFC-7D7A-4FB7-952E-3DCD722310B2}"/>
          </ac:picMkLst>
        </pc:picChg>
      </pc:sldChg>
      <pc:sldChg chg="modSp mod">
        <pc:chgData name="Robert [Chillibreeze]" userId="8fe5ebfe-980d-441d-bbff-8c5265b810b8" providerId="ADAL" clId="{7B182425-000E-4BFE-AF85-9B8B0F00963D}" dt="2020-07-27T13:43:55.756" v="1054" actId="962"/>
        <pc:sldMkLst>
          <pc:docMk/>
          <pc:sldMk cId="3876729721" sldId="1778"/>
        </pc:sldMkLst>
        <pc:picChg chg="mod">
          <ac:chgData name="Robert [Chillibreeze]" userId="8fe5ebfe-980d-441d-bbff-8c5265b810b8" providerId="ADAL" clId="{7B182425-000E-4BFE-AF85-9B8B0F00963D}" dt="2020-07-27T13:43:55.756" v="1054" actId="962"/>
          <ac:picMkLst>
            <pc:docMk/>
            <pc:sldMk cId="3876729721" sldId="1778"/>
            <ac:picMk id="10" creationId="{299D77EA-90CE-4DE4-B742-E8DB6876243F}"/>
          </ac:picMkLst>
        </pc:picChg>
      </pc:sldChg>
      <pc:sldChg chg="modSp mod">
        <pc:chgData name="Robert [Chillibreeze]" userId="8fe5ebfe-980d-441d-bbff-8c5265b810b8" providerId="ADAL" clId="{7B182425-000E-4BFE-AF85-9B8B0F00963D}" dt="2020-07-27T13:49:11.628" v="1308" actId="962"/>
        <pc:sldMkLst>
          <pc:docMk/>
          <pc:sldMk cId="1642798365" sldId="1779"/>
        </pc:sldMkLst>
        <pc:spChg chg="mod">
          <ac:chgData name="Robert [Chillibreeze]" userId="8fe5ebfe-980d-441d-bbff-8c5265b810b8" providerId="ADAL" clId="{7B182425-000E-4BFE-AF85-9B8B0F00963D}" dt="2020-07-27T13:43:44.230" v="1038" actId="12789"/>
          <ac:spMkLst>
            <pc:docMk/>
            <pc:sldMk cId="1642798365" sldId="1779"/>
            <ac:spMk id="7" creationId="{A63907D9-B80F-48A5-9F02-2C657D756E43}"/>
          </ac:spMkLst>
        </pc:spChg>
        <pc:picChg chg="mod">
          <ac:chgData name="Robert [Chillibreeze]" userId="8fe5ebfe-980d-441d-bbff-8c5265b810b8" providerId="ADAL" clId="{7B182425-000E-4BFE-AF85-9B8B0F00963D}" dt="2020-07-27T13:49:11.628" v="1308" actId="962"/>
          <ac:picMkLst>
            <pc:docMk/>
            <pc:sldMk cId="1642798365" sldId="1779"/>
            <ac:picMk id="8" creationId="{C36FFEE2-6C5D-485A-B2E4-0AABADD532F6}"/>
          </ac:picMkLst>
        </pc:picChg>
      </pc:sldChg>
      <pc:sldChg chg="modSp mod">
        <pc:chgData name="Robert [Chillibreeze]" userId="8fe5ebfe-980d-441d-bbff-8c5265b810b8" providerId="ADAL" clId="{7B182425-000E-4BFE-AF85-9B8B0F00963D}" dt="2020-07-27T13:44:16.307" v="1058" actId="962"/>
        <pc:sldMkLst>
          <pc:docMk/>
          <pc:sldMk cId="3536138719" sldId="1781"/>
        </pc:sldMkLst>
        <pc:picChg chg="mod">
          <ac:chgData name="Robert [Chillibreeze]" userId="8fe5ebfe-980d-441d-bbff-8c5265b810b8" providerId="ADAL" clId="{7B182425-000E-4BFE-AF85-9B8B0F00963D}" dt="2020-07-27T13:44:16.307" v="1058" actId="962"/>
          <ac:picMkLst>
            <pc:docMk/>
            <pc:sldMk cId="3536138719" sldId="1781"/>
            <ac:picMk id="31" creationId="{118B7E94-E5E3-4CEE-93C6-5340FF802633}"/>
          </ac:picMkLst>
        </pc:picChg>
      </pc:sldChg>
    </pc:docChg>
  </pc:docChgLst>
  <pc:docChgLst>
    <pc:chgData name="Tony Frink" userId="f3ada52a-06d5-4454-9a8d-cefb10747f9e" providerId="ADAL" clId="{8E0C1A01-F5FC-4070-AB05-F1F7B97C7FEF}"/>
    <pc:docChg chg="undo custSel modSld">
      <pc:chgData name="Tony Frink" userId="f3ada52a-06d5-4454-9a8d-cefb10747f9e" providerId="ADAL" clId="{8E0C1A01-F5FC-4070-AB05-F1F7B97C7FEF}" dt="2023-03-23T17:27:38.296" v="66"/>
      <pc:docMkLst>
        <pc:docMk/>
      </pc:docMkLst>
      <pc:sldChg chg="modSp mod">
        <pc:chgData name="Tony Frink" userId="f3ada52a-06d5-4454-9a8d-cefb10747f9e" providerId="ADAL" clId="{8E0C1A01-F5FC-4070-AB05-F1F7B97C7FEF}" dt="2023-03-23T17:26:54.681" v="62"/>
        <pc:sldMkLst>
          <pc:docMk/>
          <pc:sldMk cId="294393748" sldId="1817"/>
        </pc:sldMkLst>
        <pc:spChg chg="mod">
          <ac:chgData name="Tony Frink" userId="f3ada52a-06d5-4454-9a8d-cefb10747f9e" providerId="ADAL" clId="{8E0C1A01-F5FC-4070-AB05-F1F7B97C7FEF}" dt="2023-03-23T17:26:54.681" v="62"/>
          <ac:spMkLst>
            <pc:docMk/>
            <pc:sldMk cId="294393748" sldId="1817"/>
            <ac:spMk id="7" creationId="{8677AB01-5F2A-4C8E-93DF-3B7646C863F3}"/>
          </ac:spMkLst>
        </pc:spChg>
      </pc:sldChg>
      <pc:sldChg chg="modSp mod">
        <pc:chgData name="Tony Frink" userId="f3ada52a-06d5-4454-9a8d-cefb10747f9e" providerId="ADAL" clId="{8E0C1A01-F5FC-4070-AB05-F1F7B97C7FEF}" dt="2023-03-23T17:27:07.788" v="63"/>
        <pc:sldMkLst>
          <pc:docMk/>
          <pc:sldMk cId="1549425394" sldId="1818"/>
        </pc:sldMkLst>
        <pc:spChg chg="mod">
          <ac:chgData name="Tony Frink" userId="f3ada52a-06d5-4454-9a8d-cefb10747f9e" providerId="ADAL" clId="{8E0C1A01-F5FC-4070-AB05-F1F7B97C7FEF}" dt="2023-03-23T17:27:07.788" v="63"/>
          <ac:spMkLst>
            <pc:docMk/>
            <pc:sldMk cId="1549425394" sldId="1818"/>
            <ac:spMk id="7" creationId="{8677AB01-5F2A-4C8E-93DF-3B7646C863F3}"/>
          </ac:spMkLst>
        </pc:spChg>
      </pc:sldChg>
      <pc:sldChg chg="modSp mod">
        <pc:chgData name="Tony Frink" userId="f3ada52a-06d5-4454-9a8d-cefb10747f9e" providerId="ADAL" clId="{8E0C1A01-F5FC-4070-AB05-F1F7B97C7FEF}" dt="2023-03-23T17:27:17.257" v="64"/>
        <pc:sldMkLst>
          <pc:docMk/>
          <pc:sldMk cId="2273673298" sldId="1819"/>
        </pc:sldMkLst>
        <pc:spChg chg="mod">
          <ac:chgData name="Tony Frink" userId="f3ada52a-06d5-4454-9a8d-cefb10747f9e" providerId="ADAL" clId="{8E0C1A01-F5FC-4070-AB05-F1F7B97C7FEF}" dt="2023-03-23T17:27:17.257" v="64"/>
          <ac:spMkLst>
            <pc:docMk/>
            <pc:sldMk cId="2273673298" sldId="1819"/>
            <ac:spMk id="7" creationId="{8677AB01-5F2A-4C8E-93DF-3B7646C863F3}"/>
          </ac:spMkLst>
        </pc:spChg>
      </pc:sldChg>
      <pc:sldChg chg="modSp mod">
        <pc:chgData name="Tony Frink" userId="f3ada52a-06d5-4454-9a8d-cefb10747f9e" providerId="ADAL" clId="{8E0C1A01-F5FC-4070-AB05-F1F7B97C7FEF}" dt="2023-03-23T17:27:28.998" v="65"/>
        <pc:sldMkLst>
          <pc:docMk/>
          <pc:sldMk cId="3185036822" sldId="1820"/>
        </pc:sldMkLst>
        <pc:spChg chg="mod">
          <ac:chgData name="Tony Frink" userId="f3ada52a-06d5-4454-9a8d-cefb10747f9e" providerId="ADAL" clId="{8E0C1A01-F5FC-4070-AB05-F1F7B97C7FEF}" dt="2023-03-23T17:27:28.998" v="65"/>
          <ac:spMkLst>
            <pc:docMk/>
            <pc:sldMk cId="3185036822" sldId="1820"/>
            <ac:spMk id="7" creationId="{8677AB01-5F2A-4C8E-93DF-3B7646C863F3}"/>
          </ac:spMkLst>
        </pc:spChg>
      </pc:sldChg>
      <pc:sldChg chg="modSp mod">
        <pc:chgData name="Tony Frink" userId="f3ada52a-06d5-4454-9a8d-cefb10747f9e" providerId="ADAL" clId="{8E0C1A01-F5FC-4070-AB05-F1F7B97C7FEF}" dt="2023-03-23T17:27:38.296" v="66"/>
        <pc:sldMkLst>
          <pc:docMk/>
          <pc:sldMk cId="656793187" sldId="1821"/>
        </pc:sldMkLst>
        <pc:spChg chg="mod">
          <ac:chgData name="Tony Frink" userId="f3ada52a-06d5-4454-9a8d-cefb10747f9e" providerId="ADAL" clId="{8E0C1A01-F5FC-4070-AB05-F1F7B97C7FEF}" dt="2023-03-23T17:27:38.296" v="66"/>
          <ac:spMkLst>
            <pc:docMk/>
            <pc:sldMk cId="656793187" sldId="1821"/>
            <ac:spMk id="7" creationId="{8677AB01-5F2A-4C8E-93DF-3B7646C863F3}"/>
          </ac:spMkLst>
        </pc:spChg>
      </pc:sldChg>
    </pc:docChg>
  </pc:docChgLst>
  <pc:docChgLst>
    <pc:chgData name="Tony Frink" userId="f3ada52a-06d5-4454-9a8d-cefb10747f9e" providerId="ADAL" clId="{DC302D14-FD14-4229-9823-240232A1E399}"/>
    <pc:docChg chg="undo custSel addSld delSld modSld">
      <pc:chgData name="Tony Frink" userId="f3ada52a-06d5-4454-9a8d-cefb10747f9e" providerId="ADAL" clId="{DC302D14-FD14-4229-9823-240232A1E399}" dt="2023-06-01T19:29:31.488" v="12583" actId="20577"/>
      <pc:docMkLst>
        <pc:docMk/>
      </pc:docMkLst>
      <pc:sldChg chg="modSp mod modNotesTx">
        <pc:chgData name="Tony Frink" userId="f3ada52a-06d5-4454-9a8d-cefb10747f9e" providerId="ADAL" clId="{DC302D14-FD14-4229-9823-240232A1E399}" dt="2023-06-01T19:29:31.488" v="12583" actId="20577"/>
        <pc:sldMkLst>
          <pc:docMk/>
          <pc:sldMk cId="1793706927" sldId="1670"/>
        </pc:sldMkLst>
        <pc:spChg chg="mod">
          <ac:chgData name="Tony Frink" userId="f3ada52a-06d5-4454-9a8d-cefb10747f9e" providerId="ADAL" clId="{DC302D14-FD14-4229-9823-240232A1E399}" dt="2023-04-19T03:52:36.453" v="4285" actId="14100"/>
          <ac:spMkLst>
            <pc:docMk/>
            <pc:sldMk cId="1793706927" sldId="1670"/>
            <ac:spMk id="18" creationId="{4F40CFA1-125F-4F7C-AE02-9C6B894042AB}"/>
          </ac:spMkLst>
        </pc:spChg>
        <pc:spChg chg="mod">
          <ac:chgData name="Tony Frink" userId="f3ada52a-06d5-4454-9a8d-cefb10747f9e" providerId="ADAL" clId="{DC302D14-FD14-4229-9823-240232A1E399}" dt="2023-04-18T19:32:41.804" v="45" actId="20577"/>
          <ac:spMkLst>
            <pc:docMk/>
            <pc:sldMk cId="1793706927" sldId="1670"/>
            <ac:spMk id="19" creationId="{0549D8D8-CF22-4BBB-803B-98D3AB6AA011}"/>
          </ac:spMkLst>
        </pc:spChg>
      </pc:sldChg>
      <pc:sldChg chg="modSp mod">
        <pc:chgData name="Tony Frink" userId="f3ada52a-06d5-4454-9a8d-cefb10747f9e" providerId="ADAL" clId="{DC302D14-FD14-4229-9823-240232A1E399}" dt="2023-05-22T15:20:59.432" v="10747" actId="403"/>
        <pc:sldMkLst>
          <pc:docMk/>
          <pc:sldMk cId="1711597888" sldId="1722"/>
        </pc:sldMkLst>
        <pc:spChg chg="mod">
          <ac:chgData name="Tony Frink" userId="f3ada52a-06d5-4454-9a8d-cefb10747f9e" providerId="ADAL" clId="{DC302D14-FD14-4229-9823-240232A1E399}" dt="2023-05-22T15:20:59.432" v="10747" actId="403"/>
          <ac:spMkLst>
            <pc:docMk/>
            <pc:sldMk cId="1711597888" sldId="1722"/>
            <ac:spMk id="2" creationId="{00000000-0000-0000-0000-000000000000}"/>
          </ac:spMkLst>
        </pc:spChg>
      </pc:sldChg>
      <pc:sldChg chg="modSp mod">
        <pc:chgData name="Tony Frink" userId="f3ada52a-06d5-4454-9a8d-cefb10747f9e" providerId="ADAL" clId="{DC302D14-FD14-4229-9823-240232A1E399}" dt="2023-05-22T15:20:05.356" v="10737" actId="403"/>
        <pc:sldMkLst>
          <pc:docMk/>
          <pc:sldMk cId="973494851" sldId="1723"/>
        </pc:sldMkLst>
        <pc:spChg chg="mod">
          <ac:chgData name="Tony Frink" userId="f3ada52a-06d5-4454-9a8d-cefb10747f9e" providerId="ADAL" clId="{DC302D14-FD14-4229-9823-240232A1E399}" dt="2023-05-22T15:20:05.356" v="10737" actId="403"/>
          <ac:spMkLst>
            <pc:docMk/>
            <pc:sldMk cId="973494851" sldId="1723"/>
            <ac:spMk id="2" creationId="{00000000-0000-0000-0000-000000000000}"/>
          </ac:spMkLst>
        </pc:spChg>
      </pc:sldChg>
      <pc:sldChg chg="modSp mod">
        <pc:chgData name="Tony Frink" userId="f3ada52a-06d5-4454-9a8d-cefb10747f9e" providerId="ADAL" clId="{DC302D14-FD14-4229-9823-240232A1E399}" dt="2023-05-01T18:33:05.640" v="9687" actId="20577"/>
        <pc:sldMkLst>
          <pc:docMk/>
          <pc:sldMk cId="1748985861" sldId="1724"/>
        </pc:sldMkLst>
        <pc:spChg chg="mod">
          <ac:chgData name="Tony Frink" userId="f3ada52a-06d5-4454-9a8d-cefb10747f9e" providerId="ADAL" clId="{DC302D14-FD14-4229-9823-240232A1E399}" dt="2023-05-01T18:33:05.640" v="9687" actId="20577"/>
          <ac:spMkLst>
            <pc:docMk/>
            <pc:sldMk cId="1748985861" sldId="1724"/>
            <ac:spMk id="31" creationId="{FDCC957F-6FEE-4557-A3A1-D02AD4A4B867}"/>
          </ac:spMkLst>
        </pc:spChg>
      </pc:sldChg>
      <pc:sldChg chg="modSp mod">
        <pc:chgData name="Tony Frink" userId="f3ada52a-06d5-4454-9a8d-cefb10747f9e" providerId="ADAL" clId="{DC302D14-FD14-4229-9823-240232A1E399}" dt="2023-05-22T15:20:45.697" v="10744" actId="403"/>
        <pc:sldMkLst>
          <pc:docMk/>
          <pc:sldMk cId="3272564355" sldId="1727"/>
        </pc:sldMkLst>
        <pc:spChg chg="mod">
          <ac:chgData name="Tony Frink" userId="f3ada52a-06d5-4454-9a8d-cefb10747f9e" providerId="ADAL" clId="{DC302D14-FD14-4229-9823-240232A1E399}" dt="2023-05-22T15:20:45.697" v="10744" actId="403"/>
          <ac:spMkLst>
            <pc:docMk/>
            <pc:sldMk cId="3272564355" sldId="1727"/>
            <ac:spMk id="2" creationId="{00000000-0000-0000-0000-000000000000}"/>
          </ac:spMkLst>
        </pc:spChg>
      </pc:sldChg>
      <pc:sldChg chg="addSp delSp modSp mod">
        <pc:chgData name="Tony Frink" userId="f3ada52a-06d5-4454-9a8d-cefb10747f9e" providerId="ADAL" clId="{DC302D14-FD14-4229-9823-240232A1E399}" dt="2023-05-01T17:52:24.574" v="7452" actId="1035"/>
        <pc:sldMkLst>
          <pc:docMk/>
          <pc:sldMk cId="2019930591" sldId="1735"/>
        </pc:sldMkLst>
        <pc:spChg chg="mod">
          <ac:chgData name="Tony Frink" userId="f3ada52a-06d5-4454-9a8d-cefb10747f9e" providerId="ADAL" clId="{DC302D14-FD14-4229-9823-240232A1E399}" dt="2023-05-01T17:49:54.455" v="7254" actId="20577"/>
          <ac:spMkLst>
            <pc:docMk/>
            <pc:sldMk cId="2019930591" sldId="1735"/>
            <ac:spMk id="3" creationId="{5BF7CABA-272D-455F-B68B-748950A301F0}"/>
          </ac:spMkLst>
        </pc:spChg>
        <pc:spChg chg="add mod">
          <ac:chgData name="Tony Frink" userId="f3ada52a-06d5-4454-9a8d-cefb10747f9e" providerId="ADAL" clId="{DC302D14-FD14-4229-9823-240232A1E399}" dt="2023-05-01T17:46:28.593" v="7051" actId="1036"/>
          <ac:spMkLst>
            <pc:docMk/>
            <pc:sldMk cId="2019930591" sldId="1735"/>
            <ac:spMk id="5" creationId="{AB0CD9EC-6B8A-9E01-6D1E-5070D420DFFD}"/>
          </ac:spMkLst>
        </pc:spChg>
        <pc:spChg chg="mod">
          <ac:chgData name="Tony Frink" userId="f3ada52a-06d5-4454-9a8d-cefb10747f9e" providerId="ADAL" clId="{DC302D14-FD14-4229-9823-240232A1E399}" dt="2023-05-01T17:37:33.365" v="6642" actId="1036"/>
          <ac:spMkLst>
            <pc:docMk/>
            <pc:sldMk cId="2019930591" sldId="1735"/>
            <ac:spMk id="29" creationId="{B393EE0C-A9EE-44E8-BF67-1F8048675E7E}"/>
          </ac:spMkLst>
        </pc:spChg>
        <pc:spChg chg="mod">
          <ac:chgData name="Tony Frink" userId="f3ada52a-06d5-4454-9a8d-cefb10747f9e" providerId="ADAL" clId="{DC302D14-FD14-4229-9823-240232A1E399}" dt="2023-05-01T17:48:18.480" v="7141" actId="20577"/>
          <ac:spMkLst>
            <pc:docMk/>
            <pc:sldMk cId="2019930591" sldId="1735"/>
            <ac:spMk id="44" creationId="{34B94D19-B207-4058-AA14-6DCDB1FD123C}"/>
          </ac:spMkLst>
        </pc:spChg>
        <pc:grpChg chg="add mod">
          <ac:chgData name="Tony Frink" userId="f3ada52a-06d5-4454-9a8d-cefb10747f9e" providerId="ADAL" clId="{DC302D14-FD14-4229-9823-240232A1E399}" dt="2023-05-01T17:49:33.309" v="7253" actId="1036"/>
          <ac:grpSpMkLst>
            <pc:docMk/>
            <pc:sldMk cId="2019930591" sldId="1735"/>
            <ac:grpSpMk id="6" creationId="{1D3840CE-C336-C3E1-0E48-D72196DD1F88}"/>
          </ac:grpSpMkLst>
        </pc:grpChg>
        <pc:grpChg chg="add mod">
          <ac:chgData name="Tony Frink" userId="f3ada52a-06d5-4454-9a8d-cefb10747f9e" providerId="ADAL" clId="{DC302D14-FD14-4229-9823-240232A1E399}" dt="2023-05-01T17:51:50.924" v="7393" actId="1036"/>
          <ac:grpSpMkLst>
            <pc:docMk/>
            <pc:sldMk cId="2019930591" sldId="1735"/>
            <ac:grpSpMk id="11" creationId="{EDDF825E-E5E6-F73F-6F21-04B6A9D3D349}"/>
          </ac:grpSpMkLst>
        </pc:grpChg>
        <pc:picChg chg="mod">
          <ac:chgData name="Tony Frink" userId="f3ada52a-06d5-4454-9a8d-cefb10747f9e" providerId="ADAL" clId="{DC302D14-FD14-4229-9823-240232A1E399}" dt="2023-05-01T17:47:01.695" v="7122" actId="14100"/>
          <ac:picMkLst>
            <pc:docMk/>
            <pc:sldMk cId="2019930591" sldId="1735"/>
            <ac:picMk id="4" creationId="{CE36BA87-31C6-48E7-A8EE-912A9F07779B}"/>
          </ac:picMkLst>
        </pc:picChg>
        <pc:picChg chg="mod">
          <ac:chgData name="Tony Frink" userId="f3ada52a-06d5-4454-9a8d-cefb10747f9e" providerId="ADAL" clId="{DC302D14-FD14-4229-9823-240232A1E399}" dt="2023-05-01T17:49:08.402" v="7142"/>
          <ac:picMkLst>
            <pc:docMk/>
            <pc:sldMk cId="2019930591" sldId="1735"/>
            <ac:picMk id="7" creationId="{1A582485-2590-9805-CCC8-633C1B9E57A2}"/>
          </ac:picMkLst>
        </pc:picChg>
        <pc:picChg chg="mod">
          <ac:chgData name="Tony Frink" userId="f3ada52a-06d5-4454-9a8d-cefb10747f9e" providerId="ADAL" clId="{DC302D14-FD14-4229-9823-240232A1E399}" dt="2023-05-01T17:52:24.574" v="7452" actId="1035"/>
          <ac:picMkLst>
            <pc:docMk/>
            <pc:sldMk cId="2019930591" sldId="1735"/>
            <ac:picMk id="8" creationId="{8B034710-3228-4201-8A2E-EFFE21A1163B}"/>
          </ac:picMkLst>
        </pc:picChg>
        <pc:picChg chg="mod">
          <ac:chgData name="Tony Frink" userId="f3ada52a-06d5-4454-9a8d-cefb10747f9e" providerId="ADAL" clId="{DC302D14-FD14-4229-9823-240232A1E399}" dt="2023-05-01T17:49:08.402" v="7142"/>
          <ac:picMkLst>
            <pc:docMk/>
            <pc:sldMk cId="2019930591" sldId="1735"/>
            <ac:picMk id="9" creationId="{F9E43C00-445F-C8B8-8A2C-238EC184150E}"/>
          </ac:picMkLst>
        </pc:picChg>
        <pc:picChg chg="del mod">
          <ac:chgData name="Tony Frink" userId="f3ada52a-06d5-4454-9a8d-cefb10747f9e" providerId="ADAL" clId="{DC302D14-FD14-4229-9823-240232A1E399}" dt="2023-05-01T17:51:24.067" v="7255" actId="478"/>
          <ac:picMkLst>
            <pc:docMk/>
            <pc:sldMk cId="2019930591" sldId="1735"/>
            <ac:picMk id="10" creationId="{F772E82E-292E-43B6-A013-7416E7D6C085}"/>
          </ac:picMkLst>
        </pc:picChg>
        <pc:picChg chg="mod">
          <ac:chgData name="Tony Frink" userId="f3ada52a-06d5-4454-9a8d-cefb10747f9e" providerId="ADAL" clId="{DC302D14-FD14-4229-9823-240232A1E399}" dt="2023-05-01T17:51:24.663" v="7256"/>
          <ac:picMkLst>
            <pc:docMk/>
            <pc:sldMk cId="2019930591" sldId="1735"/>
            <ac:picMk id="12" creationId="{FB0739A4-C844-C409-ED8D-EDD52BD39BA1}"/>
          </ac:picMkLst>
        </pc:picChg>
        <pc:picChg chg="mod">
          <ac:chgData name="Tony Frink" userId="f3ada52a-06d5-4454-9a8d-cefb10747f9e" providerId="ADAL" clId="{DC302D14-FD14-4229-9823-240232A1E399}" dt="2023-05-01T17:51:24.663" v="7256"/>
          <ac:picMkLst>
            <pc:docMk/>
            <pc:sldMk cId="2019930591" sldId="1735"/>
            <ac:picMk id="13" creationId="{72F66366-34EF-5BFB-EB00-93DB2E0DCC1C}"/>
          </ac:picMkLst>
        </pc:picChg>
        <pc:cxnChg chg="add mod">
          <ac:chgData name="Tony Frink" userId="f3ada52a-06d5-4454-9a8d-cefb10747f9e" providerId="ADAL" clId="{DC302D14-FD14-4229-9823-240232A1E399}" dt="2023-05-01T17:46:34.817" v="7071" actId="1035"/>
          <ac:cxnSpMkLst>
            <pc:docMk/>
            <pc:sldMk cId="2019930591" sldId="1735"/>
            <ac:cxnSpMk id="2" creationId="{57AB4F51-DD3C-F444-C74E-68560AB16447}"/>
          </ac:cxnSpMkLst>
        </pc:cxnChg>
        <pc:cxnChg chg="mod">
          <ac:chgData name="Tony Frink" userId="f3ada52a-06d5-4454-9a8d-cefb10747f9e" providerId="ADAL" clId="{DC302D14-FD14-4229-9823-240232A1E399}" dt="2023-05-01T17:37:41.248" v="6671" actId="1036"/>
          <ac:cxnSpMkLst>
            <pc:docMk/>
            <pc:sldMk cId="2019930591" sldId="1735"/>
            <ac:cxnSpMk id="24" creationId="{78499B65-705C-420F-85D8-F5096AC7E805}"/>
          </ac:cxnSpMkLst>
        </pc:cxnChg>
        <pc:cxnChg chg="mod">
          <ac:chgData name="Tony Frink" userId="f3ada52a-06d5-4454-9a8d-cefb10747f9e" providerId="ADAL" clId="{DC302D14-FD14-4229-9823-240232A1E399}" dt="2023-05-01T17:37:27.548" v="6626" actId="1035"/>
          <ac:cxnSpMkLst>
            <pc:docMk/>
            <pc:sldMk cId="2019930591" sldId="1735"/>
            <ac:cxnSpMk id="30" creationId="{3859588F-6FB1-47A6-927B-A8BCCE5B8445}"/>
          </ac:cxnSpMkLst>
        </pc:cxnChg>
      </pc:sldChg>
      <pc:sldChg chg="addSp delSp modSp mod">
        <pc:chgData name="Tony Frink" userId="f3ada52a-06d5-4454-9a8d-cefb10747f9e" providerId="ADAL" clId="{DC302D14-FD14-4229-9823-240232A1E399}" dt="2023-05-22T17:36:29.797" v="11320" actId="962"/>
        <pc:sldMkLst>
          <pc:docMk/>
          <pc:sldMk cId="2499377159" sldId="1737"/>
        </pc:sldMkLst>
        <pc:spChg chg="add del">
          <ac:chgData name="Tony Frink" userId="f3ada52a-06d5-4454-9a8d-cefb10747f9e" providerId="ADAL" clId="{DC302D14-FD14-4229-9823-240232A1E399}" dt="2023-05-01T18:08:02.680" v="8741" actId="478"/>
          <ac:spMkLst>
            <pc:docMk/>
            <pc:sldMk cId="2499377159" sldId="1737"/>
            <ac:spMk id="9" creationId="{B73EB8B2-6E79-1AB6-CD3F-E816F6930D40}"/>
          </ac:spMkLst>
        </pc:spChg>
        <pc:spChg chg="add mod ord">
          <ac:chgData name="Tony Frink" userId="f3ada52a-06d5-4454-9a8d-cefb10747f9e" providerId="ADAL" clId="{DC302D14-FD14-4229-9823-240232A1E399}" dt="2023-05-01T18:17:29.254" v="9459" actId="14100"/>
          <ac:spMkLst>
            <pc:docMk/>
            <pc:sldMk cId="2499377159" sldId="1737"/>
            <ac:spMk id="10" creationId="{F6D1DD7D-6107-85C9-C003-953FF4BB0C4B}"/>
          </ac:spMkLst>
        </pc:spChg>
        <pc:spChg chg="mod">
          <ac:chgData name="Tony Frink" userId="f3ada52a-06d5-4454-9a8d-cefb10747f9e" providerId="ADAL" clId="{DC302D14-FD14-4229-9823-240232A1E399}" dt="2023-05-01T18:13:57.826" v="9033" actId="1036"/>
          <ac:spMkLst>
            <pc:docMk/>
            <pc:sldMk cId="2499377159" sldId="1737"/>
            <ac:spMk id="11" creationId="{13D7ACD5-4EAC-4113-A526-4DDD0157B441}"/>
          </ac:spMkLst>
        </pc:spChg>
        <pc:spChg chg="mod">
          <ac:chgData name="Tony Frink" userId="f3ada52a-06d5-4454-9a8d-cefb10747f9e" providerId="ADAL" clId="{DC302D14-FD14-4229-9823-240232A1E399}" dt="2023-05-01T18:14:15.209" v="9072" actId="1036"/>
          <ac:spMkLst>
            <pc:docMk/>
            <pc:sldMk cId="2499377159" sldId="1737"/>
            <ac:spMk id="13" creationId="{25DB265D-F5AE-4A92-96B9-3F4882E564C7}"/>
          </ac:spMkLst>
        </pc:spChg>
        <pc:spChg chg="mod">
          <ac:chgData name="Tony Frink" userId="f3ada52a-06d5-4454-9a8d-cefb10747f9e" providerId="ADAL" clId="{DC302D14-FD14-4229-9823-240232A1E399}" dt="2023-05-01T18:15:12.818" v="9286" actId="1035"/>
          <ac:spMkLst>
            <pc:docMk/>
            <pc:sldMk cId="2499377159" sldId="1737"/>
            <ac:spMk id="14" creationId="{8CD5C935-AF44-4FD7-9385-B2AA0B90B469}"/>
          </ac:spMkLst>
        </pc:spChg>
        <pc:spChg chg="add mod ord">
          <ac:chgData name="Tony Frink" userId="f3ada52a-06d5-4454-9a8d-cefb10747f9e" providerId="ADAL" clId="{DC302D14-FD14-4229-9823-240232A1E399}" dt="2023-05-01T18:14:20.039" v="9073" actId="14100"/>
          <ac:spMkLst>
            <pc:docMk/>
            <pc:sldMk cId="2499377159" sldId="1737"/>
            <ac:spMk id="15" creationId="{F4FD7E20-46F0-0D3D-1B2F-B6FBC6CF0779}"/>
          </ac:spMkLst>
        </pc:spChg>
        <pc:spChg chg="mod">
          <ac:chgData name="Tony Frink" userId="f3ada52a-06d5-4454-9a8d-cefb10747f9e" providerId="ADAL" clId="{DC302D14-FD14-4229-9823-240232A1E399}" dt="2023-05-01T18:17:40.253" v="9475" actId="1035"/>
          <ac:spMkLst>
            <pc:docMk/>
            <pc:sldMk cId="2499377159" sldId="1737"/>
            <ac:spMk id="17" creationId="{00000000-0000-0000-0000-000000000000}"/>
          </ac:spMkLst>
        </pc:spChg>
        <pc:spChg chg="add mod ord">
          <ac:chgData name="Tony Frink" userId="f3ada52a-06d5-4454-9a8d-cefb10747f9e" providerId="ADAL" clId="{DC302D14-FD14-4229-9823-240232A1E399}" dt="2023-05-01T18:15:19.066" v="9287" actId="14100"/>
          <ac:spMkLst>
            <pc:docMk/>
            <pc:sldMk cId="2499377159" sldId="1737"/>
            <ac:spMk id="18" creationId="{3DB8B28A-589C-9F8B-CD91-E3764A7C302F}"/>
          </ac:spMkLst>
        </pc:spChg>
        <pc:spChg chg="add mod">
          <ac:chgData name="Tony Frink" userId="f3ada52a-06d5-4454-9a8d-cefb10747f9e" providerId="ADAL" clId="{DC302D14-FD14-4229-9823-240232A1E399}" dt="2023-05-01T18:13:05.300" v="8995" actId="692"/>
          <ac:spMkLst>
            <pc:docMk/>
            <pc:sldMk cId="2499377159" sldId="1737"/>
            <ac:spMk id="19" creationId="{2CECE1D0-AFB4-6A4C-A1FA-B3309B1C0DD6}"/>
          </ac:spMkLst>
        </pc:spChg>
        <pc:spChg chg="add mod">
          <ac:chgData name="Tony Frink" userId="f3ada52a-06d5-4454-9a8d-cefb10747f9e" providerId="ADAL" clId="{DC302D14-FD14-4229-9823-240232A1E399}" dt="2023-05-01T18:23:00.107" v="9477" actId="1076"/>
          <ac:spMkLst>
            <pc:docMk/>
            <pc:sldMk cId="2499377159" sldId="1737"/>
            <ac:spMk id="20" creationId="{085224F5-4C74-7319-8FD2-D9B08EE4FB5E}"/>
          </ac:spMkLst>
        </pc:spChg>
        <pc:spChg chg="add mod">
          <ac:chgData name="Tony Frink" userId="f3ada52a-06d5-4454-9a8d-cefb10747f9e" providerId="ADAL" clId="{DC302D14-FD14-4229-9823-240232A1E399}" dt="2023-05-01T18:18:03.052" v="9476" actId="20577"/>
          <ac:spMkLst>
            <pc:docMk/>
            <pc:sldMk cId="2499377159" sldId="1737"/>
            <ac:spMk id="21" creationId="{A4F4525C-09F0-946D-FBB8-AC292ABFF8B2}"/>
          </ac:spMkLst>
        </pc:spChg>
        <pc:picChg chg="del">
          <ac:chgData name="Tony Frink" userId="f3ada52a-06d5-4454-9a8d-cefb10747f9e" providerId="ADAL" clId="{DC302D14-FD14-4229-9823-240232A1E399}" dt="2023-05-01T18:08:03.747" v="8742" actId="478"/>
          <ac:picMkLst>
            <pc:docMk/>
            <pc:sldMk cId="2499377159" sldId="1737"/>
            <ac:picMk id="4" creationId="{DDB8C673-E562-46E4-9E01-B89C9A47FFB6}"/>
          </ac:picMkLst>
        </pc:picChg>
        <pc:picChg chg="add mod">
          <ac:chgData name="Tony Frink" userId="f3ada52a-06d5-4454-9a8d-cefb10747f9e" providerId="ADAL" clId="{DC302D14-FD14-4229-9823-240232A1E399}" dt="2023-05-22T17:36:29.797" v="11320" actId="962"/>
          <ac:picMkLst>
            <pc:docMk/>
            <pc:sldMk cId="2499377159" sldId="1737"/>
            <ac:picMk id="7" creationId="{00A6234B-9DF4-F5EB-1828-7DD4001933B0}"/>
          </ac:picMkLst>
        </pc:picChg>
        <pc:picChg chg="del mod">
          <ac:chgData name="Tony Frink" userId="f3ada52a-06d5-4454-9a8d-cefb10747f9e" providerId="ADAL" clId="{DC302D14-FD14-4229-9823-240232A1E399}" dt="2023-05-01T18:08:05.306" v="8745" actId="478"/>
          <ac:picMkLst>
            <pc:docMk/>
            <pc:sldMk cId="2499377159" sldId="1737"/>
            <ac:picMk id="16" creationId="{1C7B732F-7E6F-4D02-8C38-BC654CDB92A1}"/>
          </ac:picMkLst>
        </pc:picChg>
        <pc:picChg chg="del">
          <ac:chgData name="Tony Frink" userId="f3ada52a-06d5-4454-9a8d-cefb10747f9e" providerId="ADAL" clId="{DC302D14-FD14-4229-9823-240232A1E399}" dt="2023-05-01T18:08:04.545" v="8743" actId="478"/>
          <ac:picMkLst>
            <pc:docMk/>
            <pc:sldMk cId="2499377159" sldId="1737"/>
            <ac:picMk id="41" creationId="{E0D69588-FB82-49A4-909B-C51AF35559FA}"/>
          </ac:picMkLst>
        </pc:picChg>
        <pc:cxnChg chg="del mod">
          <ac:chgData name="Tony Frink" userId="f3ada52a-06d5-4454-9a8d-cefb10747f9e" providerId="ADAL" clId="{DC302D14-FD14-4229-9823-240232A1E399}" dt="2023-05-01T18:07:46.671" v="8738" actId="478"/>
          <ac:cxnSpMkLst>
            <pc:docMk/>
            <pc:sldMk cId="2499377159" sldId="1737"/>
            <ac:cxnSpMk id="12" creationId="{539ACF0F-6837-4BF5-890A-72F5B78E15E8}"/>
          </ac:cxnSpMkLst>
        </pc:cxnChg>
        <pc:cxnChg chg="del mod">
          <ac:chgData name="Tony Frink" userId="f3ada52a-06d5-4454-9a8d-cefb10747f9e" providerId="ADAL" clId="{DC302D14-FD14-4229-9823-240232A1E399}" dt="2023-05-01T18:07:48.864" v="8739" actId="478"/>
          <ac:cxnSpMkLst>
            <pc:docMk/>
            <pc:sldMk cId="2499377159" sldId="1737"/>
            <ac:cxnSpMk id="26" creationId="{157AC509-C4FE-40D4-BF42-DD98C7B72E19}"/>
          </ac:cxnSpMkLst>
        </pc:cxnChg>
      </pc:sldChg>
      <pc:sldChg chg="addSp delSp modSp mod">
        <pc:chgData name="Tony Frink" userId="f3ada52a-06d5-4454-9a8d-cefb10747f9e" providerId="ADAL" clId="{DC302D14-FD14-4229-9823-240232A1E399}" dt="2023-05-11T21:10:15.443" v="9872" actId="20577"/>
        <pc:sldMkLst>
          <pc:docMk/>
          <pc:sldMk cId="2187777894" sldId="1738"/>
        </pc:sldMkLst>
        <pc:spChg chg="mod">
          <ac:chgData name="Tony Frink" userId="f3ada52a-06d5-4454-9a8d-cefb10747f9e" providerId="ADAL" clId="{DC302D14-FD14-4229-9823-240232A1E399}" dt="2023-04-18T20:24:35.483" v="89" actId="14100"/>
          <ac:spMkLst>
            <pc:docMk/>
            <pc:sldMk cId="2187777894" sldId="1738"/>
            <ac:spMk id="2" creationId="{DACF28E8-5110-493E-9D27-BA642A1D7965}"/>
          </ac:spMkLst>
        </pc:spChg>
        <pc:spChg chg="add mod">
          <ac:chgData name="Tony Frink" userId="f3ada52a-06d5-4454-9a8d-cefb10747f9e" providerId="ADAL" clId="{DC302D14-FD14-4229-9823-240232A1E399}" dt="2023-05-11T21:10:15.443" v="9872" actId="20577"/>
          <ac:spMkLst>
            <pc:docMk/>
            <pc:sldMk cId="2187777894" sldId="1738"/>
            <ac:spMk id="3" creationId="{83D67D7B-1B11-E3F8-AC57-78B50B966B68}"/>
          </ac:spMkLst>
        </pc:spChg>
        <pc:spChg chg="mod">
          <ac:chgData name="Tony Frink" userId="f3ada52a-06d5-4454-9a8d-cefb10747f9e" providerId="ADAL" clId="{DC302D14-FD14-4229-9823-240232A1E399}" dt="2023-04-18T20:24:06.314" v="87" actId="20577"/>
          <ac:spMkLst>
            <pc:docMk/>
            <pc:sldMk cId="2187777894" sldId="1738"/>
            <ac:spMk id="14" creationId="{409A27CA-45BB-4AC3-A5D7-8DB560A34759}"/>
          </ac:spMkLst>
        </pc:spChg>
        <pc:spChg chg="del">
          <ac:chgData name="Tony Frink" userId="f3ada52a-06d5-4454-9a8d-cefb10747f9e" providerId="ADAL" clId="{DC302D14-FD14-4229-9823-240232A1E399}" dt="2023-04-18T20:24:28.596" v="88" actId="478"/>
          <ac:spMkLst>
            <pc:docMk/>
            <pc:sldMk cId="2187777894" sldId="1738"/>
            <ac:spMk id="15" creationId="{AD0FC836-62B4-4E04-B4B1-DAC2ACF01746}"/>
          </ac:spMkLst>
        </pc:spChg>
      </pc:sldChg>
      <pc:sldChg chg="modSp mod">
        <pc:chgData name="Tony Frink" userId="f3ada52a-06d5-4454-9a8d-cefb10747f9e" providerId="ADAL" clId="{DC302D14-FD14-4229-9823-240232A1E399}" dt="2023-05-22T17:43:33.749" v="12394" actId="962"/>
        <pc:sldMkLst>
          <pc:docMk/>
          <pc:sldMk cId="2943758257" sldId="1741"/>
        </pc:sldMkLst>
        <pc:spChg chg="mod">
          <ac:chgData name="Tony Frink" userId="f3ada52a-06d5-4454-9a8d-cefb10747f9e" providerId="ADAL" clId="{DC302D14-FD14-4229-9823-240232A1E399}" dt="2023-04-19T14:54:06.052" v="6202" actId="20577"/>
          <ac:spMkLst>
            <pc:docMk/>
            <pc:sldMk cId="2943758257" sldId="1741"/>
            <ac:spMk id="8" creationId="{5193429E-3B53-4BD2-815E-19B2DA02408E}"/>
          </ac:spMkLst>
        </pc:spChg>
        <pc:spChg chg="mod">
          <ac:chgData name="Tony Frink" userId="f3ada52a-06d5-4454-9a8d-cefb10747f9e" providerId="ADAL" clId="{DC302D14-FD14-4229-9823-240232A1E399}" dt="2023-05-22T17:43:33.749" v="12394" actId="962"/>
          <ac:spMkLst>
            <pc:docMk/>
            <pc:sldMk cId="2943758257" sldId="1741"/>
            <ac:spMk id="9" creationId="{B18822AE-E4F3-4207-98BC-CE4050A25169}"/>
          </ac:spMkLst>
        </pc:spChg>
      </pc:sldChg>
      <pc:sldChg chg="modSp mod">
        <pc:chgData name="Tony Frink" userId="f3ada52a-06d5-4454-9a8d-cefb10747f9e" providerId="ADAL" clId="{DC302D14-FD14-4229-9823-240232A1E399}" dt="2023-05-22T15:20:19.495" v="10739" actId="403"/>
        <pc:sldMkLst>
          <pc:docMk/>
          <pc:sldMk cId="777907597" sldId="1747"/>
        </pc:sldMkLst>
        <pc:spChg chg="mod">
          <ac:chgData name="Tony Frink" userId="f3ada52a-06d5-4454-9a8d-cefb10747f9e" providerId="ADAL" clId="{DC302D14-FD14-4229-9823-240232A1E399}" dt="2023-05-22T15:20:19.495" v="10739" actId="403"/>
          <ac:spMkLst>
            <pc:docMk/>
            <pc:sldMk cId="777907597" sldId="1747"/>
            <ac:spMk id="2" creationId="{00000000-0000-0000-0000-000000000000}"/>
          </ac:spMkLst>
        </pc:spChg>
      </pc:sldChg>
      <pc:sldChg chg="modSp mod">
        <pc:chgData name="Tony Frink" userId="f3ada52a-06d5-4454-9a8d-cefb10747f9e" providerId="ADAL" clId="{DC302D14-FD14-4229-9823-240232A1E399}" dt="2023-04-18T21:54:05.032" v="3126" actId="20577"/>
        <pc:sldMkLst>
          <pc:docMk/>
          <pc:sldMk cId="2906060374" sldId="1748"/>
        </pc:sldMkLst>
        <pc:spChg chg="mod">
          <ac:chgData name="Tony Frink" userId="f3ada52a-06d5-4454-9a8d-cefb10747f9e" providerId="ADAL" clId="{DC302D14-FD14-4229-9823-240232A1E399}" dt="2023-04-18T21:54:05.032" v="3126" actId="20577"/>
          <ac:spMkLst>
            <pc:docMk/>
            <pc:sldMk cId="2906060374" sldId="1748"/>
            <ac:spMk id="5" creationId="{1678DD66-9879-8144-7355-0A47D22CFE72}"/>
          </ac:spMkLst>
        </pc:spChg>
        <pc:spChg chg="mod">
          <ac:chgData name="Tony Frink" userId="f3ada52a-06d5-4454-9a8d-cefb10747f9e" providerId="ADAL" clId="{DC302D14-FD14-4229-9823-240232A1E399}" dt="2023-04-18T21:09:23.610" v="1361" actId="20577"/>
          <ac:spMkLst>
            <pc:docMk/>
            <pc:sldMk cId="2906060374" sldId="1748"/>
            <ac:spMk id="23" creationId="{C8E0A642-CC7F-41F2-B234-2620AD993159}"/>
          </ac:spMkLst>
        </pc:spChg>
        <pc:spChg chg="mod">
          <ac:chgData name="Tony Frink" userId="f3ada52a-06d5-4454-9a8d-cefb10747f9e" providerId="ADAL" clId="{DC302D14-FD14-4229-9823-240232A1E399}" dt="2023-04-18T21:09:29.094" v="1369" actId="20577"/>
          <ac:spMkLst>
            <pc:docMk/>
            <pc:sldMk cId="2906060374" sldId="1748"/>
            <ac:spMk id="24" creationId="{8562009E-7915-41E1-892D-1720056B02E1}"/>
          </ac:spMkLst>
        </pc:spChg>
        <pc:spChg chg="mod">
          <ac:chgData name="Tony Frink" userId="f3ada52a-06d5-4454-9a8d-cefb10747f9e" providerId="ADAL" clId="{DC302D14-FD14-4229-9823-240232A1E399}" dt="2023-04-18T21:09:51.612" v="1370"/>
          <ac:spMkLst>
            <pc:docMk/>
            <pc:sldMk cId="2906060374" sldId="1748"/>
            <ac:spMk id="25" creationId="{D41A14AE-DB2F-4363-8D1C-6C800EA44AB2}"/>
          </ac:spMkLst>
        </pc:spChg>
        <pc:spChg chg="mod">
          <ac:chgData name="Tony Frink" userId="f3ada52a-06d5-4454-9a8d-cefb10747f9e" providerId="ADAL" clId="{DC302D14-FD14-4229-9823-240232A1E399}" dt="2023-04-18T21:10:28.109" v="1419" actId="20577"/>
          <ac:spMkLst>
            <pc:docMk/>
            <pc:sldMk cId="2906060374" sldId="1748"/>
            <ac:spMk id="26" creationId="{EAA331FA-7F70-4E29-8641-4244E7F908AC}"/>
          </ac:spMkLst>
        </pc:spChg>
      </pc:sldChg>
      <pc:sldChg chg="modSp mod">
        <pc:chgData name="Tony Frink" userId="f3ada52a-06d5-4454-9a8d-cefb10747f9e" providerId="ADAL" clId="{DC302D14-FD14-4229-9823-240232A1E399}" dt="2023-05-11T21:12:02.384" v="9874" actId="255"/>
        <pc:sldMkLst>
          <pc:docMk/>
          <pc:sldMk cId="2576302695" sldId="1749"/>
        </pc:sldMkLst>
        <pc:spChg chg="mod">
          <ac:chgData name="Tony Frink" userId="f3ada52a-06d5-4454-9a8d-cefb10747f9e" providerId="ADAL" clId="{DC302D14-FD14-4229-9823-240232A1E399}" dt="2023-05-11T21:12:02.384" v="9874" actId="255"/>
          <ac:spMkLst>
            <pc:docMk/>
            <pc:sldMk cId="2576302695" sldId="1749"/>
            <ac:spMk id="16" creationId="{1E43BB57-3333-4032-A0D4-6640617F3665}"/>
          </ac:spMkLst>
        </pc:spChg>
      </pc:sldChg>
      <pc:sldChg chg="modSp mod">
        <pc:chgData name="Tony Frink" userId="f3ada52a-06d5-4454-9a8d-cefb10747f9e" providerId="ADAL" clId="{DC302D14-FD14-4229-9823-240232A1E399}" dt="2023-04-19T04:44:30.984" v="5889" actId="1076"/>
        <pc:sldMkLst>
          <pc:docMk/>
          <pc:sldMk cId="4154890978" sldId="1751"/>
        </pc:sldMkLst>
        <pc:spChg chg="mod">
          <ac:chgData name="Tony Frink" userId="f3ada52a-06d5-4454-9a8d-cefb10747f9e" providerId="ADAL" clId="{DC302D14-FD14-4229-9823-240232A1E399}" dt="2023-04-19T04:44:30.984" v="5889" actId="1076"/>
          <ac:spMkLst>
            <pc:docMk/>
            <pc:sldMk cId="4154890978" sldId="1751"/>
            <ac:spMk id="27" creationId="{C94CC546-1555-4DD6-897D-74BDAE5A57B2}"/>
          </ac:spMkLst>
        </pc:spChg>
        <pc:spChg chg="mod">
          <ac:chgData name="Tony Frink" userId="f3ada52a-06d5-4454-9a8d-cefb10747f9e" providerId="ADAL" clId="{DC302D14-FD14-4229-9823-240232A1E399}" dt="2023-04-19T04:44:28.318" v="5888" actId="6549"/>
          <ac:spMkLst>
            <pc:docMk/>
            <pc:sldMk cId="4154890978" sldId="1751"/>
            <ac:spMk id="28" creationId="{D81C5060-E29A-405A-BA58-C62F8EB710CD}"/>
          </ac:spMkLst>
        </pc:spChg>
      </pc:sldChg>
      <pc:sldChg chg="modSp mod">
        <pc:chgData name="Tony Frink" userId="f3ada52a-06d5-4454-9a8d-cefb10747f9e" providerId="ADAL" clId="{DC302D14-FD14-4229-9823-240232A1E399}" dt="2023-04-18T21:13:23.709" v="1475" actId="1076"/>
        <pc:sldMkLst>
          <pc:docMk/>
          <pc:sldMk cId="865000484" sldId="1752"/>
        </pc:sldMkLst>
        <pc:spChg chg="mod">
          <ac:chgData name="Tony Frink" userId="f3ada52a-06d5-4454-9a8d-cefb10747f9e" providerId="ADAL" clId="{DC302D14-FD14-4229-9823-240232A1E399}" dt="2023-04-18T21:13:22.433" v="1474" actId="113"/>
          <ac:spMkLst>
            <pc:docMk/>
            <pc:sldMk cId="865000484" sldId="1752"/>
            <ac:spMk id="25" creationId="{6FB592A7-D1C9-4E4B-9244-5F2B0F44FAEE}"/>
          </ac:spMkLst>
        </pc:spChg>
        <pc:cxnChg chg="mod">
          <ac:chgData name="Tony Frink" userId="f3ada52a-06d5-4454-9a8d-cefb10747f9e" providerId="ADAL" clId="{DC302D14-FD14-4229-9823-240232A1E399}" dt="2023-04-18T21:13:23.709" v="1475" actId="1076"/>
          <ac:cxnSpMkLst>
            <pc:docMk/>
            <pc:sldMk cId="865000484" sldId="1752"/>
            <ac:cxnSpMk id="29" creationId="{813032B6-B0DB-4114-A8F9-C2037AE27BD3}"/>
          </ac:cxnSpMkLst>
        </pc:cxnChg>
      </pc:sldChg>
      <pc:sldChg chg="modSp mod">
        <pc:chgData name="Tony Frink" userId="f3ada52a-06d5-4454-9a8d-cefb10747f9e" providerId="ADAL" clId="{DC302D14-FD14-4229-9823-240232A1E399}" dt="2023-05-22T17:57:32.639" v="12411" actId="962"/>
        <pc:sldMkLst>
          <pc:docMk/>
          <pc:sldMk cId="295809629" sldId="1753"/>
        </pc:sldMkLst>
        <pc:spChg chg="mod">
          <ac:chgData name="Tony Frink" userId="f3ada52a-06d5-4454-9a8d-cefb10747f9e" providerId="ADAL" clId="{DC302D14-FD14-4229-9823-240232A1E399}" dt="2023-05-22T17:57:32.639" v="12411" actId="962"/>
          <ac:spMkLst>
            <pc:docMk/>
            <pc:sldMk cId="295809629" sldId="1753"/>
            <ac:spMk id="11" creationId="{938FE50D-3A11-4412-9CE7-D3DB311A42B9}"/>
          </ac:spMkLst>
        </pc:spChg>
        <pc:spChg chg="mod">
          <ac:chgData name="Tony Frink" userId="f3ada52a-06d5-4454-9a8d-cefb10747f9e" providerId="ADAL" clId="{DC302D14-FD14-4229-9823-240232A1E399}" dt="2023-04-18T21:15:57.449" v="1519" actId="20577"/>
          <ac:spMkLst>
            <pc:docMk/>
            <pc:sldMk cId="295809629" sldId="1753"/>
            <ac:spMk id="15" creationId="{AEFBAC98-3EA5-4489-922A-16CD5E7E6DA3}"/>
          </ac:spMkLst>
        </pc:spChg>
      </pc:sldChg>
      <pc:sldChg chg="modSp mod">
        <pc:chgData name="Tony Frink" userId="f3ada52a-06d5-4454-9a8d-cefb10747f9e" providerId="ADAL" clId="{DC302D14-FD14-4229-9823-240232A1E399}" dt="2023-05-22T15:20:28.241" v="10740" actId="403"/>
        <pc:sldMkLst>
          <pc:docMk/>
          <pc:sldMk cId="658008041" sldId="1754"/>
        </pc:sldMkLst>
        <pc:spChg chg="mod">
          <ac:chgData name="Tony Frink" userId="f3ada52a-06d5-4454-9a8d-cefb10747f9e" providerId="ADAL" clId="{DC302D14-FD14-4229-9823-240232A1E399}" dt="2023-05-22T15:20:28.241" v="10740" actId="403"/>
          <ac:spMkLst>
            <pc:docMk/>
            <pc:sldMk cId="658008041" sldId="1754"/>
            <ac:spMk id="2" creationId="{00000000-0000-0000-0000-000000000000}"/>
          </ac:spMkLst>
        </pc:spChg>
      </pc:sldChg>
      <pc:sldChg chg="addSp modSp del mod">
        <pc:chgData name="Tony Frink" userId="f3ada52a-06d5-4454-9a8d-cefb10747f9e" providerId="ADAL" clId="{DC302D14-FD14-4229-9823-240232A1E399}" dt="2023-04-19T04:08:41.703" v="4901" actId="47"/>
        <pc:sldMkLst>
          <pc:docMk/>
          <pc:sldMk cId="2936289883" sldId="1755"/>
        </pc:sldMkLst>
        <pc:spChg chg="mod">
          <ac:chgData name="Tony Frink" userId="f3ada52a-06d5-4454-9a8d-cefb10747f9e" providerId="ADAL" clId="{DC302D14-FD14-4229-9823-240232A1E399}" dt="2023-04-19T04:03:29.967" v="4468" actId="14100"/>
          <ac:spMkLst>
            <pc:docMk/>
            <pc:sldMk cId="2936289883" sldId="1755"/>
            <ac:spMk id="25" creationId="{A8E352E4-611E-4843-908C-AAB90993C1F1}"/>
          </ac:spMkLst>
        </pc:spChg>
        <pc:spChg chg="mod">
          <ac:chgData name="Tony Frink" userId="f3ada52a-06d5-4454-9a8d-cefb10747f9e" providerId="ADAL" clId="{DC302D14-FD14-4229-9823-240232A1E399}" dt="2023-04-19T04:01:23.999" v="4313" actId="1035"/>
          <ac:spMkLst>
            <pc:docMk/>
            <pc:sldMk cId="2936289883" sldId="1755"/>
            <ac:spMk id="32" creationId="{951D480A-E5E7-45A2-853F-C267BF367D79}"/>
          </ac:spMkLst>
        </pc:spChg>
        <pc:spChg chg="mod">
          <ac:chgData name="Tony Frink" userId="f3ada52a-06d5-4454-9a8d-cefb10747f9e" providerId="ADAL" clId="{DC302D14-FD14-4229-9823-240232A1E399}" dt="2023-04-19T04:03:02.348" v="4417" actId="20577"/>
          <ac:spMkLst>
            <pc:docMk/>
            <pc:sldMk cId="2936289883" sldId="1755"/>
            <ac:spMk id="33" creationId="{AE5584E9-480A-4D81-988A-3631EC240DEF}"/>
          </ac:spMkLst>
        </pc:spChg>
        <pc:cxnChg chg="add mod">
          <ac:chgData name="Tony Frink" userId="f3ada52a-06d5-4454-9a8d-cefb10747f9e" providerId="ADAL" clId="{DC302D14-FD14-4229-9823-240232A1E399}" dt="2023-04-19T04:03:15.782" v="4467" actId="1036"/>
          <ac:cxnSpMkLst>
            <pc:docMk/>
            <pc:sldMk cId="2936289883" sldId="1755"/>
            <ac:cxnSpMk id="2" creationId="{05F3EBC3-D35A-6744-D369-64CAE28B7974}"/>
          </ac:cxnSpMkLst>
        </pc:cxnChg>
        <pc:cxnChg chg="mod">
          <ac:chgData name="Tony Frink" userId="f3ada52a-06d5-4454-9a8d-cefb10747f9e" providerId="ADAL" clId="{DC302D14-FD14-4229-9823-240232A1E399}" dt="2023-04-19T04:01:17.123" v="4295" actId="1035"/>
          <ac:cxnSpMkLst>
            <pc:docMk/>
            <pc:sldMk cId="2936289883" sldId="1755"/>
            <ac:cxnSpMk id="27" creationId="{A14AAF67-7E7F-416B-BD9D-89CFAB3A6083}"/>
          </ac:cxnSpMkLst>
        </pc:cxnChg>
        <pc:cxnChg chg="mod">
          <ac:chgData name="Tony Frink" userId="f3ada52a-06d5-4454-9a8d-cefb10747f9e" providerId="ADAL" clId="{DC302D14-FD14-4229-9823-240232A1E399}" dt="2023-04-19T04:01:31.114" v="4335" actId="1035"/>
          <ac:cxnSpMkLst>
            <pc:docMk/>
            <pc:sldMk cId="2936289883" sldId="1755"/>
            <ac:cxnSpMk id="34" creationId="{417C2E88-D55C-4B81-A8C7-121E26AF68D4}"/>
          </ac:cxnSpMkLst>
        </pc:cxnChg>
      </pc:sldChg>
      <pc:sldChg chg="modSp mod">
        <pc:chgData name="Tony Frink" userId="f3ada52a-06d5-4454-9a8d-cefb10747f9e" providerId="ADAL" clId="{DC302D14-FD14-4229-9823-240232A1E399}" dt="2023-05-11T21:22:26.255" v="9904" actId="20577"/>
        <pc:sldMkLst>
          <pc:docMk/>
          <pc:sldMk cId="1893501555" sldId="1759"/>
        </pc:sldMkLst>
        <pc:spChg chg="mod">
          <ac:chgData name="Tony Frink" userId="f3ada52a-06d5-4454-9a8d-cefb10747f9e" providerId="ADAL" clId="{DC302D14-FD14-4229-9823-240232A1E399}" dt="2023-05-11T21:20:50.313" v="9896" actId="20577"/>
          <ac:spMkLst>
            <pc:docMk/>
            <pc:sldMk cId="1893501555" sldId="1759"/>
            <ac:spMk id="19" creationId="{3A85B186-6A24-4204-9604-20ECADCD0788}"/>
          </ac:spMkLst>
        </pc:spChg>
        <pc:spChg chg="mod">
          <ac:chgData name="Tony Frink" userId="f3ada52a-06d5-4454-9a8d-cefb10747f9e" providerId="ADAL" clId="{DC302D14-FD14-4229-9823-240232A1E399}" dt="2023-05-11T21:22:26.255" v="9904" actId="20577"/>
          <ac:spMkLst>
            <pc:docMk/>
            <pc:sldMk cId="1893501555" sldId="1759"/>
            <ac:spMk id="20" creationId="{809384AA-B850-4A6A-A28E-99E31568C533}"/>
          </ac:spMkLst>
        </pc:spChg>
      </pc:sldChg>
      <pc:sldChg chg="modSp mod">
        <pc:chgData name="Tony Frink" userId="f3ada52a-06d5-4454-9a8d-cefb10747f9e" providerId="ADAL" clId="{DC302D14-FD14-4229-9823-240232A1E399}" dt="2023-05-22T15:20:12.912" v="10738" actId="403"/>
        <pc:sldMkLst>
          <pc:docMk/>
          <pc:sldMk cId="960886536" sldId="1765"/>
        </pc:sldMkLst>
        <pc:spChg chg="mod">
          <ac:chgData name="Tony Frink" userId="f3ada52a-06d5-4454-9a8d-cefb10747f9e" providerId="ADAL" clId="{DC302D14-FD14-4229-9823-240232A1E399}" dt="2023-05-22T15:20:12.912" v="10738" actId="403"/>
          <ac:spMkLst>
            <pc:docMk/>
            <pc:sldMk cId="960886536" sldId="1765"/>
            <ac:spMk id="2" creationId="{00000000-0000-0000-0000-000000000000}"/>
          </ac:spMkLst>
        </pc:spChg>
      </pc:sldChg>
      <pc:sldChg chg="addSp delSp modSp mod">
        <pc:chgData name="Tony Frink" userId="f3ada52a-06d5-4454-9a8d-cefb10747f9e" providerId="ADAL" clId="{DC302D14-FD14-4229-9823-240232A1E399}" dt="2023-05-01T18:36:44.204" v="9871" actId="1035"/>
        <pc:sldMkLst>
          <pc:docMk/>
          <pc:sldMk cId="1064991097" sldId="1766"/>
        </pc:sldMkLst>
        <pc:spChg chg="add mod">
          <ac:chgData name="Tony Frink" userId="f3ada52a-06d5-4454-9a8d-cefb10747f9e" providerId="ADAL" clId="{DC302D14-FD14-4229-9823-240232A1E399}" dt="2023-04-18T21:07:52.264" v="1346" actId="20577"/>
          <ac:spMkLst>
            <pc:docMk/>
            <pc:sldMk cId="1064991097" sldId="1766"/>
            <ac:spMk id="6" creationId="{EDC471B2-839D-2DEF-45CB-7150E7B307A1}"/>
          </ac:spMkLst>
        </pc:spChg>
        <pc:spChg chg="mod">
          <ac:chgData name="Tony Frink" userId="f3ada52a-06d5-4454-9a8d-cefb10747f9e" providerId="ADAL" clId="{DC302D14-FD14-4229-9823-240232A1E399}" dt="2023-04-18T20:28:53.966" v="124" actId="1036"/>
          <ac:spMkLst>
            <pc:docMk/>
            <pc:sldMk cId="1064991097" sldId="1766"/>
            <ac:spMk id="8" creationId="{3FAC2C05-25AF-47A0-9FD1-4E27A5C79275}"/>
          </ac:spMkLst>
        </pc:spChg>
        <pc:spChg chg="mod">
          <ac:chgData name="Tony Frink" userId="f3ada52a-06d5-4454-9a8d-cefb10747f9e" providerId="ADAL" clId="{DC302D14-FD14-4229-9823-240232A1E399}" dt="2023-04-18T21:06:34.832" v="1230" actId="20577"/>
          <ac:spMkLst>
            <pc:docMk/>
            <pc:sldMk cId="1064991097" sldId="1766"/>
            <ac:spMk id="9" creationId="{8A419A56-0127-478D-B484-A7776C361EB8}"/>
          </ac:spMkLst>
        </pc:spChg>
        <pc:spChg chg="mod">
          <ac:chgData name="Tony Frink" userId="f3ada52a-06d5-4454-9a8d-cefb10747f9e" providerId="ADAL" clId="{DC302D14-FD14-4229-9823-240232A1E399}" dt="2023-04-18T21:06:27.277" v="1229" actId="6549"/>
          <ac:spMkLst>
            <pc:docMk/>
            <pc:sldMk cId="1064991097" sldId="1766"/>
            <ac:spMk id="10" creationId="{C089EFEC-BC3F-4393-8EA4-5E1B7A99B2CE}"/>
          </ac:spMkLst>
        </pc:spChg>
        <pc:spChg chg="mod">
          <ac:chgData name="Tony Frink" userId="f3ada52a-06d5-4454-9a8d-cefb10747f9e" providerId="ADAL" clId="{DC302D14-FD14-4229-9823-240232A1E399}" dt="2023-04-18T21:07:21.814" v="1287" actId="20577"/>
          <ac:spMkLst>
            <pc:docMk/>
            <pc:sldMk cId="1064991097" sldId="1766"/>
            <ac:spMk id="11" creationId="{BD6CD1FD-0BAB-4CEF-804F-7CF79E958D1E}"/>
          </ac:spMkLst>
        </pc:spChg>
        <pc:spChg chg="mod">
          <ac:chgData name="Tony Frink" userId="f3ada52a-06d5-4454-9a8d-cefb10747f9e" providerId="ADAL" clId="{DC302D14-FD14-4229-9823-240232A1E399}" dt="2023-04-18T21:07:42.769" v="1345" actId="20577"/>
          <ac:spMkLst>
            <pc:docMk/>
            <pc:sldMk cId="1064991097" sldId="1766"/>
            <ac:spMk id="12" creationId="{CDEB7272-2086-45B5-98CA-A0CE1B2DD1B5}"/>
          </ac:spMkLst>
        </pc:spChg>
        <pc:spChg chg="mod">
          <ac:chgData name="Tony Frink" userId="f3ada52a-06d5-4454-9a8d-cefb10747f9e" providerId="ADAL" clId="{DC302D14-FD14-4229-9823-240232A1E399}" dt="2023-04-18T20:29:06.368" v="159" actId="1035"/>
          <ac:spMkLst>
            <pc:docMk/>
            <pc:sldMk cId="1064991097" sldId="1766"/>
            <ac:spMk id="13" creationId="{06C4FFB6-5026-48A6-A93D-2FCB6E6ABE5E}"/>
          </ac:spMkLst>
        </pc:spChg>
        <pc:spChg chg="add mod">
          <ac:chgData name="Tony Frink" userId="f3ada52a-06d5-4454-9a8d-cefb10747f9e" providerId="ADAL" clId="{DC302D14-FD14-4229-9823-240232A1E399}" dt="2023-04-18T20:33:37.337" v="800" actId="20577"/>
          <ac:spMkLst>
            <pc:docMk/>
            <pc:sldMk cId="1064991097" sldId="1766"/>
            <ac:spMk id="14" creationId="{B9D4329C-645D-BE3B-8143-D64AB80FB37A}"/>
          </ac:spMkLst>
        </pc:spChg>
        <pc:spChg chg="add del mod">
          <ac:chgData name="Tony Frink" userId="f3ada52a-06d5-4454-9a8d-cefb10747f9e" providerId="ADAL" clId="{DC302D14-FD14-4229-9823-240232A1E399}" dt="2023-04-18T20:31:19.706" v="534" actId="478"/>
          <ac:spMkLst>
            <pc:docMk/>
            <pc:sldMk cId="1064991097" sldId="1766"/>
            <ac:spMk id="15" creationId="{165E9122-A8FF-1888-F4F7-591A792FBA78}"/>
          </ac:spMkLst>
        </pc:spChg>
        <pc:spChg chg="add mod">
          <ac:chgData name="Tony Frink" userId="f3ada52a-06d5-4454-9a8d-cefb10747f9e" providerId="ADAL" clId="{DC302D14-FD14-4229-9823-240232A1E399}" dt="2023-05-01T18:36:23.488" v="9858" actId="20577"/>
          <ac:spMkLst>
            <pc:docMk/>
            <pc:sldMk cId="1064991097" sldId="1766"/>
            <ac:spMk id="15" creationId="{BBE72AAF-315A-1EE4-74F9-9DC382EBFC72}"/>
          </ac:spMkLst>
        </pc:spChg>
        <pc:grpChg chg="add del mod">
          <ac:chgData name="Tony Frink" userId="f3ada52a-06d5-4454-9a8d-cefb10747f9e" providerId="ADAL" clId="{DC302D14-FD14-4229-9823-240232A1E399}" dt="2023-04-18T20:45:34.921" v="820" actId="478"/>
          <ac:grpSpMkLst>
            <pc:docMk/>
            <pc:sldMk cId="1064991097" sldId="1766"/>
            <ac:grpSpMk id="16" creationId="{01C8F686-CE06-5DD4-5EEC-710585011858}"/>
          </ac:grpSpMkLst>
        </pc:grpChg>
        <pc:grpChg chg="add mod">
          <ac:chgData name="Tony Frink" userId="f3ada52a-06d5-4454-9a8d-cefb10747f9e" providerId="ADAL" clId="{DC302D14-FD14-4229-9823-240232A1E399}" dt="2023-05-01T18:36:44.204" v="9871" actId="1035"/>
          <ac:grpSpMkLst>
            <pc:docMk/>
            <pc:sldMk cId="1064991097" sldId="1766"/>
            <ac:grpSpMk id="16" creationId="{D8DA892E-DA68-8D40-749B-500218D891B2}"/>
          </ac:grpSpMkLst>
        </pc:grpChg>
        <pc:grpChg chg="add mod">
          <ac:chgData name="Tony Frink" userId="f3ada52a-06d5-4454-9a8d-cefb10747f9e" providerId="ADAL" clId="{DC302D14-FD14-4229-9823-240232A1E399}" dt="2023-04-18T20:50:22.516" v="1169" actId="1038"/>
          <ac:grpSpMkLst>
            <pc:docMk/>
            <pc:sldMk cId="1064991097" sldId="1766"/>
            <ac:grpSpMk id="20" creationId="{92E94C45-796D-AAC6-70B2-862193059112}"/>
          </ac:grpSpMkLst>
        </pc:grpChg>
        <pc:grpChg chg="add mod">
          <ac:chgData name="Tony Frink" userId="f3ada52a-06d5-4454-9a8d-cefb10747f9e" providerId="ADAL" clId="{DC302D14-FD14-4229-9823-240232A1E399}" dt="2023-04-18T20:50:17.009" v="1163" actId="1038"/>
          <ac:grpSpMkLst>
            <pc:docMk/>
            <pc:sldMk cId="1064991097" sldId="1766"/>
            <ac:grpSpMk id="23" creationId="{8CDB27C1-3FCF-042F-F6C7-A0B0F2C6C325}"/>
          </ac:grpSpMkLst>
        </pc:grpChg>
        <pc:picChg chg="mod">
          <ac:chgData name="Tony Frink" userId="f3ada52a-06d5-4454-9a8d-cefb10747f9e" providerId="ADAL" clId="{DC302D14-FD14-4229-9823-240232A1E399}" dt="2023-04-18T20:32:46.138" v="686" actId="1035"/>
          <ac:picMkLst>
            <pc:docMk/>
            <pc:sldMk cId="1064991097" sldId="1766"/>
            <ac:picMk id="2" creationId="{04094356-1719-4A2E-B0F9-3E23D1398966}"/>
          </ac:picMkLst>
        </pc:picChg>
        <pc:picChg chg="mod">
          <ac:chgData name="Tony Frink" userId="f3ada52a-06d5-4454-9a8d-cefb10747f9e" providerId="ADAL" clId="{DC302D14-FD14-4229-9823-240232A1E399}" dt="2023-04-18T20:32:57.454" v="720" actId="1035"/>
          <ac:picMkLst>
            <pc:docMk/>
            <pc:sldMk cId="1064991097" sldId="1766"/>
            <ac:picMk id="3" creationId="{F30090FD-4FE0-4DB8-A5BA-C4AD0F86AD50}"/>
          </ac:picMkLst>
        </pc:picChg>
        <pc:picChg chg="mod">
          <ac:chgData name="Tony Frink" userId="f3ada52a-06d5-4454-9a8d-cefb10747f9e" providerId="ADAL" clId="{DC302D14-FD14-4229-9823-240232A1E399}" dt="2023-04-18T20:32:54.202" v="712" actId="1036"/>
          <ac:picMkLst>
            <pc:docMk/>
            <pc:sldMk cId="1064991097" sldId="1766"/>
            <ac:picMk id="4" creationId="{EFABEB7C-C52F-4740-AEDE-033232A20D74}"/>
          </ac:picMkLst>
        </pc:picChg>
        <pc:picChg chg="mod">
          <ac:chgData name="Tony Frink" userId="f3ada52a-06d5-4454-9a8d-cefb10747f9e" providerId="ADAL" clId="{DC302D14-FD14-4229-9823-240232A1E399}" dt="2023-04-18T20:32:51.053" v="702" actId="1035"/>
          <ac:picMkLst>
            <pc:docMk/>
            <pc:sldMk cId="1064991097" sldId="1766"/>
            <ac:picMk id="5" creationId="{6E90E14E-1B29-4C4C-984B-B1E213E0B702}"/>
          </ac:picMkLst>
        </pc:picChg>
        <pc:picChg chg="mod">
          <ac:chgData name="Tony Frink" userId="f3ada52a-06d5-4454-9a8d-cefb10747f9e" providerId="ADAL" clId="{DC302D14-FD14-4229-9823-240232A1E399}" dt="2023-04-18T20:28:59.734" v="141" actId="1035"/>
          <ac:picMkLst>
            <pc:docMk/>
            <pc:sldMk cId="1064991097" sldId="1766"/>
            <ac:picMk id="7" creationId="{BABEC80E-DC84-4221-901A-39C008DF8531}"/>
          </ac:picMkLst>
        </pc:picChg>
        <pc:picChg chg="mod">
          <ac:chgData name="Tony Frink" userId="f3ada52a-06d5-4454-9a8d-cefb10747f9e" providerId="ADAL" clId="{DC302D14-FD14-4229-9823-240232A1E399}" dt="2023-04-18T20:44:19.509" v="801"/>
          <ac:picMkLst>
            <pc:docMk/>
            <pc:sldMk cId="1064991097" sldId="1766"/>
            <ac:picMk id="18" creationId="{17EFAB85-CD34-F716-3627-67C555045C8E}"/>
          </ac:picMkLst>
        </pc:picChg>
        <pc:picChg chg="mod">
          <ac:chgData name="Tony Frink" userId="f3ada52a-06d5-4454-9a8d-cefb10747f9e" providerId="ADAL" clId="{DC302D14-FD14-4229-9823-240232A1E399}" dt="2023-05-01T18:35:36.049" v="9766"/>
          <ac:picMkLst>
            <pc:docMk/>
            <pc:sldMk cId="1064991097" sldId="1766"/>
            <ac:picMk id="18" creationId="{8768FE7B-6C28-A5BA-D3B7-5298165BBF3B}"/>
          </ac:picMkLst>
        </pc:picChg>
        <pc:picChg chg="mod">
          <ac:chgData name="Tony Frink" userId="f3ada52a-06d5-4454-9a8d-cefb10747f9e" providerId="ADAL" clId="{DC302D14-FD14-4229-9823-240232A1E399}" dt="2023-04-18T20:45:16.524" v="816" actId="14100"/>
          <ac:picMkLst>
            <pc:docMk/>
            <pc:sldMk cId="1064991097" sldId="1766"/>
            <ac:picMk id="19" creationId="{3C34FD40-C94E-395C-ABFD-7915D1A738AE}"/>
          </ac:picMkLst>
        </pc:picChg>
        <pc:picChg chg="mod">
          <ac:chgData name="Tony Frink" userId="f3ada52a-06d5-4454-9a8d-cefb10747f9e" providerId="ADAL" clId="{DC302D14-FD14-4229-9823-240232A1E399}" dt="2023-05-01T18:35:36.049" v="9766"/>
          <ac:picMkLst>
            <pc:docMk/>
            <pc:sldMk cId="1064991097" sldId="1766"/>
            <ac:picMk id="19" creationId="{428767C5-A805-D685-68A0-280A1AB67B2B}"/>
          </ac:picMkLst>
        </pc:picChg>
        <pc:picChg chg="mod">
          <ac:chgData name="Tony Frink" userId="f3ada52a-06d5-4454-9a8d-cefb10747f9e" providerId="ADAL" clId="{DC302D14-FD14-4229-9823-240232A1E399}" dt="2023-04-18T20:45:36.809" v="821"/>
          <ac:picMkLst>
            <pc:docMk/>
            <pc:sldMk cId="1064991097" sldId="1766"/>
            <ac:picMk id="21" creationId="{9DB8D0C4-C3C6-FB81-787D-016E9E958AB8}"/>
          </ac:picMkLst>
        </pc:picChg>
        <pc:picChg chg="mod">
          <ac:chgData name="Tony Frink" userId="f3ada52a-06d5-4454-9a8d-cefb10747f9e" providerId="ADAL" clId="{DC302D14-FD14-4229-9823-240232A1E399}" dt="2023-04-18T20:45:36.809" v="821"/>
          <ac:picMkLst>
            <pc:docMk/>
            <pc:sldMk cId="1064991097" sldId="1766"/>
            <ac:picMk id="22" creationId="{6DF9812D-48A0-CB91-7BAD-BA10840A82B5}"/>
          </ac:picMkLst>
        </pc:picChg>
        <pc:picChg chg="mod">
          <ac:chgData name="Tony Frink" userId="f3ada52a-06d5-4454-9a8d-cefb10747f9e" providerId="ADAL" clId="{DC302D14-FD14-4229-9823-240232A1E399}" dt="2023-04-18T20:48:48.377" v="967"/>
          <ac:picMkLst>
            <pc:docMk/>
            <pc:sldMk cId="1064991097" sldId="1766"/>
            <ac:picMk id="24" creationId="{44A481C6-D7EA-A617-33A2-8B184AF69E9C}"/>
          </ac:picMkLst>
        </pc:picChg>
        <pc:picChg chg="mod">
          <ac:chgData name="Tony Frink" userId="f3ada52a-06d5-4454-9a8d-cefb10747f9e" providerId="ADAL" clId="{DC302D14-FD14-4229-9823-240232A1E399}" dt="2023-04-18T20:48:48.377" v="967"/>
          <ac:picMkLst>
            <pc:docMk/>
            <pc:sldMk cId="1064991097" sldId="1766"/>
            <ac:picMk id="25" creationId="{8EBCE4A0-D825-BF12-EB10-BDAB5995266D}"/>
          </ac:picMkLst>
        </pc:picChg>
      </pc:sldChg>
      <pc:sldChg chg="modSp mod">
        <pc:chgData name="Tony Frink" userId="f3ada52a-06d5-4454-9a8d-cefb10747f9e" providerId="ADAL" clId="{DC302D14-FD14-4229-9823-240232A1E399}" dt="2023-05-22T15:20:35.081" v="10742" actId="403"/>
        <pc:sldMkLst>
          <pc:docMk/>
          <pc:sldMk cId="283765528" sldId="1767"/>
        </pc:sldMkLst>
        <pc:spChg chg="mod">
          <ac:chgData name="Tony Frink" userId="f3ada52a-06d5-4454-9a8d-cefb10747f9e" providerId="ADAL" clId="{DC302D14-FD14-4229-9823-240232A1E399}" dt="2023-05-22T15:20:35.081" v="10742" actId="403"/>
          <ac:spMkLst>
            <pc:docMk/>
            <pc:sldMk cId="283765528" sldId="1767"/>
            <ac:spMk id="2" creationId="{00000000-0000-0000-0000-000000000000}"/>
          </ac:spMkLst>
        </pc:spChg>
      </pc:sldChg>
      <pc:sldChg chg="modSp mod">
        <pc:chgData name="Tony Frink" userId="f3ada52a-06d5-4454-9a8d-cefb10747f9e" providerId="ADAL" clId="{DC302D14-FD14-4229-9823-240232A1E399}" dt="2023-05-22T15:20:52.807" v="10746" actId="403"/>
        <pc:sldMkLst>
          <pc:docMk/>
          <pc:sldMk cId="605915153" sldId="1775"/>
        </pc:sldMkLst>
        <pc:spChg chg="mod">
          <ac:chgData name="Tony Frink" userId="f3ada52a-06d5-4454-9a8d-cefb10747f9e" providerId="ADAL" clId="{DC302D14-FD14-4229-9823-240232A1E399}" dt="2023-05-22T15:20:52.807" v="10746" actId="403"/>
          <ac:spMkLst>
            <pc:docMk/>
            <pc:sldMk cId="605915153" sldId="1775"/>
            <ac:spMk id="2" creationId="{00000000-0000-0000-0000-000000000000}"/>
          </ac:spMkLst>
        </pc:spChg>
      </pc:sldChg>
      <pc:sldChg chg="modSp mod">
        <pc:chgData name="Tony Frink" userId="f3ada52a-06d5-4454-9a8d-cefb10747f9e" providerId="ADAL" clId="{DC302D14-FD14-4229-9823-240232A1E399}" dt="2023-05-22T15:21:08.896" v="10748" actId="403"/>
        <pc:sldMkLst>
          <pc:docMk/>
          <pc:sldMk cId="3088007092" sldId="1782"/>
        </pc:sldMkLst>
        <pc:spChg chg="mod">
          <ac:chgData name="Tony Frink" userId="f3ada52a-06d5-4454-9a8d-cefb10747f9e" providerId="ADAL" clId="{DC302D14-FD14-4229-9823-240232A1E399}" dt="2023-05-22T15:21:08.896" v="10748" actId="403"/>
          <ac:spMkLst>
            <pc:docMk/>
            <pc:sldMk cId="3088007092" sldId="1782"/>
            <ac:spMk id="2" creationId="{00000000-0000-0000-0000-000000000000}"/>
          </ac:spMkLst>
        </pc:spChg>
      </pc:sldChg>
      <pc:sldChg chg="addSp delSp modSp del mod">
        <pc:chgData name="Tony Frink" userId="f3ada52a-06d5-4454-9a8d-cefb10747f9e" providerId="ADAL" clId="{DC302D14-FD14-4229-9823-240232A1E399}" dt="2023-05-01T17:57:19.214" v="7594" actId="47"/>
        <pc:sldMkLst>
          <pc:docMk/>
          <pc:sldMk cId="2376295912" sldId="1785"/>
        </pc:sldMkLst>
        <pc:spChg chg="mod">
          <ac:chgData name="Tony Frink" userId="f3ada52a-06d5-4454-9a8d-cefb10747f9e" providerId="ADAL" clId="{DC302D14-FD14-4229-9823-240232A1E399}" dt="2023-04-18T19:39:30.278" v="71" actId="20577"/>
          <ac:spMkLst>
            <pc:docMk/>
            <pc:sldMk cId="2376295912" sldId="1785"/>
            <ac:spMk id="9" creationId="{1B373BDE-85A2-40B3-BCAB-50722D73B8A7}"/>
          </ac:spMkLst>
        </pc:spChg>
        <pc:spChg chg="mod">
          <ac:chgData name="Tony Frink" userId="f3ada52a-06d5-4454-9a8d-cefb10747f9e" providerId="ADAL" clId="{DC302D14-FD14-4229-9823-240232A1E399}" dt="2023-04-18T19:59:35.008" v="80" actId="20577"/>
          <ac:spMkLst>
            <pc:docMk/>
            <pc:sldMk cId="2376295912" sldId="1785"/>
            <ac:spMk id="11" creationId="{6EB4F3DF-8C94-48D0-9516-F5550420D418}"/>
          </ac:spMkLst>
        </pc:spChg>
        <pc:picChg chg="add del">
          <ac:chgData name="Tony Frink" userId="f3ada52a-06d5-4454-9a8d-cefb10747f9e" providerId="ADAL" clId="{DC302D14-FD14-4229-9823-240232A1E399}" dt="2023-05-01T17:53:40.491" v="7454" actId="478"/>
          <ac:picMkLst>
            <pc:docMk/>
            <pc:sldMk cId="2376295912" sldId="1785"/>
            <ac:picMk id="3" creationId="{BCD7221E-14AC-44AC-B87D-BD612869D5D5}"/>
          </ac:picMkLst>
        </pc:picChg>
      </pc:sldChg>
      <pc:sldChg chg="addSp modSp mod">
        <pc:chgData name="Tony Frink" userId="f3ada52a-06d5-4454-9a8d-cefb10747f9e" providerId="ADAL" clId="{DC302D14-FD14-4229-9823-240232A1E399}" dt="2023-05-19T20:05:46.559" v="10298" actId="1036"/>
        <pc:sldMkLst>
          <pc:docMk/>
          <pc:sldMk cId="85853966" sldId="1791"/>
        </pc:sldMkLst>
        <pc:spChg chg="mod">
          <ac:chgData name="Tony Frink" userId="f3ada52a-06d5-4454-9a8d-cefb10747f9e" providerId="ADAL" clId="{DC302D14-FD14-4229-9823-240232A1E399}" dt="2023-04-18T21:53:57.233" v="3121" actId="20577"/>
          <ac:spMkLst>
            <pc:docMk/>
            <pc:sldMk cId="85853966" sldId="1791"/>
            <ac:spMk id="6" creationId="{10DE39E0-CF86-4658-0C23-08C42580D2C0}"/>
          </ac:spMkLst>
        </pc:spChg>
        <pc:spChg chg="mod">
          <ac:chgData name="Tony Frink" userId="f3ada52a-06d5-4454-9a8d-cefb10747f9e" providerId="ADAL" clId="{DC302D14-FD14-4229-9823-240232A1E399}" dt="2023-05-19T20:04:58.524" v="10032" actId="255"/>
          <ac:spMkLst>
            <pc:docMk/>
            <pc:sldMk cId="85853966" sldId="1791"/>
            <ac:spMk id="7" creationId="{8677AB01-5F2A-4C8E-93DF-3B7646C863F3}"/>
          </ac:spMkLst>
        </pc:spChg>
        <pc:spChg chg="mod">
          <ac:chgData name="Tony Frink" userId="f3ada52a-06d5-4454-9a8d-cefb10747f9e" providerId="ADAL" clId="{DC302D14-FD14-4229-9823-240232A1E399}" dt="2023-04-18T21:17:11.312" v="1571" actId="20577"/>
          <ac:spMkLst>
            <pc:docMk/>
            <pc:sldMk cId="85853966" sldId="1791"/>
            <ac:spMk id="9" creationId="{AE573A16-9FE9-4069-A2F7-2221E85FD62E}"/>
          </ac:spMkLst>
        </pc:spChg>
        <pc:spChg chg="mod">
          <ac:chgData name="Tony Frink" userId="f3ada52a-06d5-4454-9a8d-cefb10747f9e" providerId="ADAL" clId="{DC302D14-FD14-4229-9823-240232A1E399}" dt="2023-04-18T21:17:23.757" v="1579" actId="20577"/>
          <ac:spMkLst>
            <pc:docMk/>
            <pc:sldMk cId="85853966" sldId="1791"/>
            <ac:spMk id="11" creationId="{3FB2F4EC-B117-45D6-98BE-BDDD1679B78D}"/>
          </ac:spMkLst>
        </pc:spChg>
        <pc:spChg chg="mod">
          <ac:chgData name="Tony Frink" userId="f3ada52a-06d5-4454-9a8d-cefb10747f9e" providerId="ADAL" clId="{DC302D14-FD14-4229-9823-240232A1E399}" dt="2023-04-18T21:17:33.420" v="1580"/>
          <ac:spMkLst>
            <pc:docMk/>
            <pc:sldMk cId="85853966" sldId="1791"/>
            <ac:spMk id="27" creationId="{E01242B9-690F-4C11-A409-D464B1E86571}"/>
          </ac:spMkLst>
        </pc:spChg>
        <pc:spChg chg="mod">
          <ac:chgData name="Tony Frink" userId="f3ada52a-06d5-4454-9a8d-cefb10747f9e" providerId="ADAL" clId="{DC302D14-FD14-4229-9823-240232A1E399}" dt="2023-04-18T21:20:35.178" v="1652" actId="20577"/>
          <ac:spMkLst>
            <pc:docMk/>
            <pc:sldMk cId="85853966" sldId="1791"/>
            <ac:spMk id="31" creationId="{7E1B7D14-B4F8-4AA3-8F44-5802CB8CC9AD}"/>
          </ac:spMkLst>
        </pc:spChg>
        <pc:cxnChg chg="add mod">
          <ac:chgData name="Tony Frink" userId="f3ada52a-06d5-4454-9a8d-cefb10747f9e" providerId="ADAL" clId="{DC302D14-FD14-4229-9823-240232A1E399}" dt="2023-05-19T20:05:06.942" v="10053" actId="1038"/>
          <ac:cxnSpMkLst>
            <pc:docMk/>
            <pc:sldMk cId="85853966" sldId="1791"/>
            <ac:cxnSpMk id="4" creationId="{697BC826-10C2-EA31-482B-14B0AFBA176A}"/>
          </ac:cxnSpMkLst>
        </pc:cxnChg>
        <pc:cxnChg chg="add mod">
          <ac:chgData name="Tony Frink" userId="f3ada52a-06d5-4454-9a8d-cefb10747f9e" providerId="ADAL" clId="{DC302D14-FD14-4229-9823-240232A1E399}" dt="2023-05-19T20:05:15.609" v="10101" actId="1036"/>
          <ac:cxnSpMkLst>
            <pc:docMk/>
            <pc:sldMk cId="85853966" sldId="1791"/>
            <ac:cxnSpMk id="8" creationId="{69A2E416-B7A7-8D1C-0327-0E80718434F2}"/>
          </ac:cxnSpMkLst>
        </pc:cxnChg>
        <pc:cxnChg chg="add mod">
          <ac:chgData name="Tony Frink" userId="f3ada52a-06d5-4454-9a8d-cefb10747f9e" providerId="ADAL" clId="{DC302D14-FD14-4229-9823-240232A1E399}" dt="2023-05-19T20:05:29.159" v="10180" actId="1035"/>
          <ac:cxnSpMkLst>
            <pc:docMk/>
            <pc:sldMk cId="85853966" sldId="1791"/>
            <ac:cxnSpMk id="14" creationId="{D443FA96-8C88-CEAD-D222-E474D938475B}"/>
          </ac:cxnSpMkLst>
        </pc:cxnChg>
        <pc:cxnChg chg="add mod">
          <ac:chgData name="Tony Frink" userId="f3ada52a-06d5-4454-9a8d-cefb10747f9e" providerId="ADAL" clId="{DC302D14-FD14-4229-9823-240232A1E399}" dt="2023-05-19T20:05:37.760" v="10234" actId="1036"/>
          <ac:cxnSpMkLst>
            <pc:docMk/>
            <pc:sldMk cId="85853966" sldId="1791"/>
            <ac:cxnSpMk id="15" creationId="{F213B5BB-DD8B-2580-CC06-3E8768C3D7C0}"/>
          </ac:cxnSpMkLst>
        </pc:cxnChg>
        <pc:cxnChg chg="add mod">
          <ac:chgData name="Tony Frink" userId="f3ada52a-06d5-4454-9a8d-cefb10747f9e" providerId="ADAL" clId="{DC302D14-FD14-4229-9823-240232A1E399}" dt="2023-05-19T20:05:46.559" v="10298" actId="1036"/>
          <ac:cxnSpMkLst>
            <pc:docMk/>
            <pc:sldMk cId="85853966" sldId="1791"/>
            <ac:cxnSpMk id="16" creationId="{3FF4DCEB-6C3B-3733-37EA-1176E42A467B}"/>
          </ac:cxnSpMkLst>
        </pc:cxnChg>
      </pc:sldChg>
      <pc:sldChg chg="addSp modSp mod">
        <pc:chgData name="Tony Frink" userId="f3ada52a-06d5-4454-9a8d-cefb10747f9e" providerId="ADAL" clId="{DC302D14-FD14-4229-9823-240232A1E399}" dt="2023-05-19T20:06:38.160" v="10510" actId="1036"/>
        <pc:sldMkLst>
          <pc:docMk/>
          <pc:sldMk cId="4235760015" sldId="1793"/>
        </pc:sldMkLst>
        <pc:spChg chg="add mod">
          <ac:chgData name="Tony Frink" userId="f3ada52a-06d5-4454-9a8d-cefb10747f9e" providerId="ADAL" clId="{DC302D14-FD14-4229-9823-240232A1E399}" dt="2023-04-19T04:46:33.705" v="6049" actId="20577"/>
          <ac:spMkLst>
            <pc:docMk/>
            <pc:sldMk cId="4235760015" sldId="1793"/>
            <ac:spMk id="2" creationId="{B680B759-25BD-92E6-628F-64694829A7A8}"/>
          </ac:spMkLst>
        </pc:spChg>
        <pc:spChg chg="add mod">
          <ac:chgData name="Tony Frink" userId="f3ada52a-06d5-4454-9a8d-cefb10747f9e" providerId="ADAL" clId="{DC302D14-FD14-4229-9823-240232A1E399}" dt="2023-04-19T04:46:49.490" v="6070" actId="20577"/>
          <ac:spMkLst>
            <pc:docMk/>
            <pc:sldMk cId="4235760015" sldId="1793"/>
            <ac:spMk id="3" creationId="{BBD1D2DE-3533-F751-B97B-9AD70E1E2EF9}"/>
          </ac:spMkLst>
        </pc:spChg>
        <pc:spChg chg="mod">
          <ac:chgData name="Tony Frink" userId="f3ada52a-06d5-4454-9a8d-cefb10747f9e" providerId="ADAL" clId="{DC302D14-FD14-4229-9823-240232A1E399}" dt="2023-05-19T20:06:02.326" v="10300" actId="255"/>
          <ac:spMkLst>
            <pc:docMk/>
            <pc:sldMk cId="4235760015" sldId="1793"/>
            <ac:spMk id="7" creationId="{8677AB01-5F2A-4C8E-93DF-3B7646C863F3}"/>
          </ac:spMkLst>
        </pc:spChg>
        <pc:spChg chg="mod">
          <ac:chgData name="Tony Frink" userId="f3ada52a-06d5-4454-9a8d-cefb10747f9e" providerId="ADAL" clId="{DC302D14-FD14-4229-9823-240232A1E399}" dt="2023-04-19T04:46:15.403" v="6004" actId="1035"/>
          <ac:spMkLst>
            <pc:docMk/>
            <pc:sldMk cId="4235760015" sldId="1793"/>
            <ac:spMk id="12" creationId="{3986F3E8-CEAB-4EF0-8C17-59076701FDB3}"/>
          </ac:spMkLst>
        </pc:spChg>
        <pc:spChg chg="mod">
          <ac:chgData name="Tony Frink" userId="f3ada52a-06d5-4454-9a8d-cefb10747f9e" providerId="ADAL" clId="{DC302D14-FD14-4229-9823-240232A1E399}" dt="2023-04-19T04:46:59.203" v="6084" actId="1035"/>
          <ac:spMkLst>
            <pc:docMk/>
            <pc:sldMk cId="4235760015" sldId="1793"/>
            <ac:spMk id="19" creationId="{82C58CC2-A954-4488-9E3C-4B7DBCEDA614}"/>
          </ac:spMkLst>
        </pc:spChg>
        <pc:picChg chg="mod">
          <ac:chgData name="Tony Frink" userId="f3ada52a-06d5-4454-9a8d-cefb10747f9e" providerId="ADAL" clId="{DC302D14-FD14-4229-9823-240232A1E399}" dt="2023-04-19T04:47:16.287" v="6116" actId="14100"/>
          <ac:picMkLst>
            <pc:docMk/>
            <pc:sldMk cId="4235760015" sldId="1793"/>
            <ac:picMk id="4" creationId="{C54C161B-4789-46E9-9EFF-204789DE3C38}"/>
          </ac:picMkLst>
        </pc:picChg>
        <pc:picChg chg="add mod">
          <ac:chgData name="Tony Frink" userId="f3ada52a-06d5-4454-9a8d-cefb10747f9e" providerId="ADAL" clId="{DC302D14-FD14-4229-9823-240232A1E399}" dt="2023-04-19T04:48:10.606" v="6171" actId="1037"/>
          <ac:picMkLst>
            <pc:docMk/>
            <pc:sldMk cId="4235760015" sldId="1793"/>
            <ac:picMk id="5" creationId="{F31459C8-2950-8C48-A572-C14054079467}"/>
          </ac:picMkLst>
        </pc:picChg>
        <pc:picChg chg="mod">
          <ac:chgData name="Tony Frink" userId="f3ada52a-06d5-4454-9a8d-cefb10747f9e" providerId="ADAL" clId="{DC302D14-FD14-4229-9823-240232A1E399}" dt="2023-04-19T04:47:31.657" v="6147" actId="1035"/>
          <ac:picMkLst>
            <pc:docMk/>
            <pc:sldMk cId="4235760015" sldId="1793"/>
            <ac:picMk id="8" creationId="{A64AEE35-666B-47BF-8251-D29810B01349}"/>
          </ac:picMkLst>
        </pc:picChg>
        <pc:picChg chg="add mod">
          <ac:chgData name="Tony Frink" userId="f3ada52a-06d5-4454-9a8d-cefb10747f9e" providerId="ADAL" clId="{DC302D14-FD14-4229-9823-240232A1E399}" dt="2023-04-19T04:48:37.838" v="6190" actId="1037"/>
          <ac:picMkLst>
            <pc:docMk/>
            <pc:sldMk cId="4235760015" sldId="1793"/>
            <ac:picMk id="9" creationId="{145F61F0-196C-6624-F72D-5E094863FDD5}"/>
          </ac:picMkLst>
        </pc:picChg>
        <pc:picChg chg="mod">
          <ac:chgData name="Tony Frink" userId="f3ada52a-06d5-4454-9a8d-cefb10747f9e" providerId="ADAL" clId="{DC302D14-FD14-4229-9823-240232A1E399}" dt="2023-04-19T04:48:55.105" v="6200" actId="1038"/>
          <ac:picMkLst>
            <pc:docMk/>
            <pc:sldMk cId="4235760015" sldId="1793"/>
            <ac:picMk id="15" creationId="{8F95B654-0969-4586-8B27-92D18F671436}"/>
          </ac:picMkLst>
        </pc:picChg>
        <pc:cxnChg chg="add mod">
          <ac:chgData name="Tony Frink" userId="f3ada52a-06d5-4454-9a8d-cefb10747f9e" providerId="ADAL" clId="{DC302D14-FD14-4229-9823-240232A1E399}" dt="2023-05-19T20:06:12.576" v="10351" actId="1035"/>
          <ac:cxnSpMkLst>
            <pc:docMk/>
            <pc:sldMk cId="4235760015" sldId="1793"/>
            <ac:cxnSpMk id="10" creationId="{DCD010D9-95D5-85CF-DAA7-8F28758DB4A4}"/>
          </ac:cxnSpMkLst>
        </pc:cxnChg>
        <pc:cxnChg chg="add mod">
          <ac:chgData name="Tony Frink" userId="f3ada52a-06d5-4454-9a8d-cefb10747f9e" providerId="ADAL" clId="{DC302D14-FD14-4229-9823-240232A1E399}" dt="2023-05-19T20:06:21.243" v="10391" actId="1035"/>
          <ac:cxnSpMkLst>
            <pc:docMk/>
            <pc:sldMk cId="4235760015" sldId="1793"/>
            <ac:cxnSpMk id="11" creationId="{90D47DDF-1350-FAA4-85AB-6741BF655290}"/>
          </ac:cxnSpMkLst>
        </pc:cxnChg>
        <pc:cxnChg chg="add mod">
          <ac:chgData name="Tony Frink" userId="f3ada52a-06d5-4454-9a8d-cefb10747f9e" providerId="ADAL" clId="{DC302D14-FD14-4229-9823-240232A1E399}" dt="2023-05-19T20:06:28.745" v="10449" actId="1036"/>
          <ac:cxnSpMkLst>
            <pc:docMk/>
            <pc:sldMk cId="4235760015" sldId="1793"/>
            <ac:cxnSpMk id="13" creationId="{D8F6D85C-CEDE-1C94-CD9A-E01A35AFB737}"/>
          </ac:cxnSpMkLst>
        </pc:cxnChg>
        <pc:cxnChg chg="add mod">
          <ac:chgData name="Tony Frink" userId="f3ada52a-06d5-4454-9a8d-cefb10747f9e" providerId="ADAL" clId="{DC302D14-FD14-4229-9823-240232A1E399}" dt="2023-05-19T20:06:38.160" v="10510" actId="1036"/>
          <ac:cxnSpMkLst>
            <pc:docMk/>
            <pc:sldMk cId="4235760015" sldId="1793"/>
            <ac:cxnSpMk id="14" creationId="{94703655-D234-C77D-8B8D-DB79AE0216E6}"/>
          </ac:cxnSpMkLst>
        </pc:cxnChg>
      </pc:sldChg>
      <pc:sldChg chg="addSp modSp mod">
        <pc:chgData name="Tony Frink" userId="f3ada52a-06d5-4454-9a8d-cefb10747f9e" providerId="ADAL" clId="{DC302D14-FD14-4229-9823-240232A1E399}" dt="2023-05-19T20:07:50.579" v="10736" actId="1036"/>
        <pc:sldMkLst>
          <pc:docMk/>
          <pc:sldMk cId="2733163617" sldId="1795"/>
        </pc:sldMkLst>
        <pc:spChg chg="mod">
          <ac:chgData name="Tony Frink" userId="f3ada52a-06d5-4454-9a8d-cefb10747f9e" providerId="ADAL" clId="{DC302D14-FD14-4229-9823-240232A1E399}" dt="2023-05-19T20:07:25.916" v="10621" actId="255"/>
          <ac:spMkLst>
            <pc:docMk/>
            <pc:sldMk cId="2733163617" sldId="1795"/>
            <ac:spMk id="7" creationId="{8677AB01-5F2A-4C8E-93DF-3B7646C863F3}"/>
          </ac:spMkLst>
        </pc:spChg>
        <pc:cxnChg chg="add mod">
          <ac:chgData name="Tony Frink" userId="f3ada52a-06d5-4454-9a8d-cefb10747f9e" providerId="ADAL" clId="{DC302D14-FD14-4229-9823-240232A1E399}" dt="2023-05-19T20:07:33.478" v="10643" actId="1037"/>
          <ac:cxnSpMkLst>
            <pc:docMk/>
            <pc:sldMk cId="2733163617" sldId="1795"/>
            <ac:cxnSpMk id="4" creationId="{6320CF6F-E195-1D89-9786-EA65D6E2D4C3}"/>
          </ac:cxnSpMkLst>
        </pc:cxnChg>
        <pc:cxnChg chg="add mod">
          <ac:chgData name="Tony Frink" userId="f3ada52a-06d5-4454-9a8d-cefb10747f9e" providerId="ADAL" clId="{DC302D14-FD14-4229-9823-240232A1E399}" dt="2023-05-19T20:07:42.495" v="10686" actId="1035"/>
          <ac:cxnSpMkLst>
            <pc:docMk/>
            <pc:sldMk cId="2733163617" sldId="1795"/>
            <ac:cxnSpMk id="6" creationId="{AF59F69E-1649-D833-D051-3C7E4EF12A83}"/>
          </ac:cxnSpMkLst>
        </pc:cxnChg>
        <pc:cxnChg chg="add mod">
          <ac:chgData name="Tony Frink" userId="f3ada52a-06d5-4454-9a8d-cefb10747f9e" providerId="ADAL" clId="{DC302D14-FD14-4229-9823-240232A1E399}" dt="2023-05-19T20:07:50.579" v="10736" actId="1036"/>
          <ac:cxnSpMkLst>
            <pc:docMk/>
            <pc:sldMk cId="2733163617" sldId="1795"/>
            <ac:cxnSpMk id="8" creationId="{53932DAB-E2D5-5E17-E711-9D0FE8D640DD}"/>
          </ac:cxnSpMkLst>
        </pc:cxnChg>
      </pc:sldChg>
      <pc:sldChg chg="addSp delSp modSp mod">
        <pc:chgData name="Tony Frink" userId="f3ada52a-06d5-4454-9a8d-cefb10747f9e" providerId="ADAL" clId="{DC302D14-FD14-4229-9823-240232A1E399}" dt="2023-05-19T20:04:43.391" v="10031" actId="1035"/>
        <pc:sldMkLst>
          <pc:docMk/>
          <pc:sldMk cId="3450954823" sldId="1798"/>
        </pc:sldMkLst>
        <pc:spChg chg="mod">
          <ac:chgData name="Tony Frink" userId="f3ada52a-06d5-4454-9a8d-cefb10747f9e" providerId="ADAL" clId="{DC302D14-FD14-4229-9823-240232A1E399}" dt="2023-05-01T18:32:35.388" v="9641" actId="20577"/>
          <ac:spMkLst>
            <pc:docMk/>
            <pc:sldMk cId="3450954823" sldId="1798"/>
            <ac:spMk id="3" creationId="{FC72E196-EFF2-4052-A058-82A691F4B2DA}"/>
          </ac:spMkLst>
        </pc:spChg>
        <pc:spChg chg="mod">
          <ac:chgData name="Tony Frink" userId="f3ada52a-06d5-4454-9a8d-cefb10747f9e" providerId="ADAL" clId="{DC302D14-FD14-4229-9823-240232A1E399}" dt="2023-05-19T20:04:15.407" v="9905" actId="255"/>
          <ac:spMkLst>
            <pc:docMk/>
            <pc:sldMk cId="3450954823" sldId="1798"/>
            <ac:spMk id="7" creationId="{8677AB01-5F2A-4C8E-93DF-3B7646C863F3}"/>
          </ac:spMkLst>
        </pc:spChg>
        <pc:spChg chg="mod">
          <ac:chgData name="Tony Frink" userId="f3ada52a-06d5-4454-9a8d-cefb10747f9e" providerId="ADAL" clId="{DC302D14-FD14-4229-9823-240232A1E399}" dt="2023-05-01T18:33:23.664" v="9691" actId="20577"/>
          <ac:spMkLst>
            <pc:docMk/>
            <pc:sldMk cId="3450954823" sldId="1798"/>
            <ac:spMk id="9" creationId="{63413C64-E3D7-4E53-9A0C-8B538A5D0B27}"/>
          </ac:spMkLst>
        </pc:spChg>
        <pc:spChg chg="mod">
          <ac:chgData name="Tony Frink" userId="f3ada52a-06d5-4454-9a8d-cefb10747f9e" providerId="ADAL" clId="{DC302D14-FD14-4229-9823-240232A1E399}" dt="2023-05-01T18:33:41.347" v="9695" actId="20577"/>
          <ac:spMkLst>
            <pc:docMk/>
            <pc:sldMk cId="3450954823" sldId="1798"/>
            <ac:spMk id="11" creationId="{69F76E1B-D18B-45A8-B684-4BC414D9B3D2}"/>
          </ac:spMkLst>
        </pc:spChg>
        <pc:spChg chg="mod">
          <ac:chgData name="Tony Frink" userId="f3ada52a-06d5-4454-9a8d-cefb10747f9e" providerId="ADAL" clId="{DC302D14-FD14-4229-9823-240232A1E399}" dt="2023-05-01T18:34:08.351" v="9763" actId="20577"/>
          <ac:spMkLst>
            <pc:docMk/>
            <pc:sldMk cId="3450954823" sldId="1798"/>
            <ac:spMk id="13" creationId="{FCCC7E9F-13E8-4B2B-9051-10F03C54FF92}"/>
          </ac:spMkLst>
        </pc:spChg>
        <pc:spChg chg="del">
          <ac:chgData name="Tony Frink" userId="f3ada52a-06d5-4454-9a8d-cefb10747f9e" providerId="ADAL" clId="{DC302D14-FD14-4229-9823-240232A1E399}" dt="2023-05-01T18:34:12.522" v="9764" actId="478"/>
          <ac:spMkLst>
            <pc:docMk/>
            <pc:sldMk cId="3450954823" sldId="1798"/>
            <ac:spMk id="33" creationId="{EFB230CC-F9B9-48B8-85BA-688C7B5F3AE3}"/>
          </ac:spMkLst>
        </pc:spChg>
        <pc:picChg chg="del">
          <ac:chgData name="Tony Frink" userId="f3ada52a-06d5-4454-9a8d-cefb10747f9e" providerId="ADAL" clId="{DC302D14-FD14-4229-9823-240232A1E399}" dt="2023-05-01T18:34:13.930" v="9765" actId="478"/>
          <ac:picMkLst>
            <pc:docMk/>
            <pc:sldMk cId="3450954823" sldId="1798"/>
            <ac:picMk id="31" creationId="{06E2B8DE-1DC8-4187-9BB3-15F14E2E584C}"/>
          </ac:picMkLst>
        </pc:picChg>
        <pc:cxnChg chg="add mod">
          <ac:chgData name="Tony Frink" userId="f3ada52a-06d5-4454-9a8d-cefb10747f9e" providerId="ADAL" clId="{DC302D14-FD14-4229-9823-240232A1E399}" dt="2023-05-19T20:04:22.774" v="9926" actId="1037"/>
          <ac:cxnSpMkLst>
            <pc:docMk/>
            <pc:sldMk cId="3450954823" sldId="1798"/>
            <ac:cxnSpMk id="4" creationId="{C1E61572-C3F6-2517-BDC6-A9FC6A41D6FA}"/>
          </ac:cxnSpMkLst>
        </pc:cxnChg>
        <pc:cxnChg chg="add mod">
          <ac:chgData name="Tony Frink" userId="f3ada52a-06d5-4454-9a8d-cefb10747f9e" providerId="ADAL" clId="{DC302D14-FD14-4229-9823-240232A1E399}" dt="2023-05-19T20:04:35.391" v="9980" actId="1036"/>
          <ac:cxnSpMkLst>
            <pc:docMk/>
            <pc:sldMk cId="3450954823" sldId="1798"/>
            <ac:cxnSpMk id="6" creationId="{2C683BC6-6F9C-A347-6E0B-DB7DCB50E687}"/>
          </ac:cxnSpMkLst>
        </pc:cxnChg>
        <pc:cxnChg chg="add mod">
          <ac:chgData name="Tony Frink" userId="f3ada52a-06d5-4454-9a8d-cefb10747f9e" providerId="ADAL" clId="{DC302D14-FD14-4229-9823-240232A1E399}" dt="2023-05-19T20:04:43.391" v="10031" actId="1035"/>
          <ac:cxnSpMkLst>
            <pc:docMk/>
            <pc:sldMk cId="3450954823" sldId="1798"/>
            <ac:cxnSpMk id="8" creationId="{877D26FD-56DB-44F1-2B82-F9C9CFDD4EDD}"/>
          </ac:cxnSpMkLst>
        </pc:cxnChg>
      </pc:sldChg>
      <pc:sldChg chg="modSp mod">
        <pc:chgData name="Tony Frink" userId="f3ada52a-06d5-4454-9a8d-cefb10747f9e" providerId="ADAL" clId="{DC302D14-FD14-4229-9823-240232A1E399}" dt="2023-05-22T17:58:06.500" v="12415" actId="962"/>
        <pc:sldMkLst>
          <pc:docMk/>
          <pc:sldMk cId="1460775383" sldId="1812"/>
        </pc:sldMkLst>
        <pc:spChg chg="mod">
          <ac:chgData name="Tony Frink" userId="f3ada52a-06d5-4454-9a8d-cefb10747f9e" providerId="ADAL" clId="{DC302D14-FD14-4229-9823-240232A1E399}" dt="2023-05-22T17:58:06.500" v="12415" actId="962"/>
          <ac:spMkLst>
            <pc:docMk/>
            <pc:sldMk cId="1460775383" sldId="1812"/>
            <ac:spMk id="8" creationId="{332DA711-A9C3-42A7-9B6F-CEB7E2670647}"/>
          </ac:spMkLst>
        </pc:spChg>
      </pc:sldChg>
      <pc:sldChg chg="addSp modSp mod">
        <pc:chgData name="Tony Frink" userId="f3ada52a-06d5-4454-9a8d-cefb10747f9e" providerId="ADAL" clId="{DC302D14-FD14-4229-9823-240232A1E399}" dt="2023-05-19T20:07:12.061" v="10620" actId="1036"/>
        <pc:sldMkLst>
          <pc:docMk/>
          <pc:sldMk cId="2148711077" sldId="1816"/>
        </pc:sldMkLst>
        <pc:spChg chg="mod">
          <ac:chgData name="Tony Frink" userId="f3ada52a-06d5-4454-9a8d-cefb10747f9e" providerId="ADAL" clId="{DC302D14-FD14-4229-9823-240232A1E399}" dt="2023-05-19T20:06:48.960" v="10511" actId="255"/>
          <ac:spMkLst>
            <pc:docMk/>
            <pc:sldMk cId="2148711077" sldId="1816"/>
            <ac:spMk id="7" creationId="{8677AB01-5F2A-4C8E-93DF-3B7646C863F3}"/>
          </ac:spMkLst>
        </pc:spChg>
        <pc:cxnChg chg="add mod">
          <ac:chgData name="Tony Frink" userId="f3ada52a-06d5-4454-9a8d-cefb10747f9e" providerId="ADAL" clId="{DC302D14-FD14-4229-9823-240232A1E399}" dt="2023-05-19T20:06:56.262" v="10537" actId="1037"/>
          <ac:cxnSpMkLst>
            <pc:docMk/>
            <pc:sldMk cId="2148711077" sldId="1816"/>
            <ac:cxnSpMk id="2" creationId="{0C964BE3-F6E7-201A-695C-D3A47777C710}"/>
          </ac:cxnSpMkLst>
        </pc:cxnChg>
        <pc:cxnChg chg="add mod">
          <ac:chgData name="Tony Frink" userId="f3ada52a-06d5-4454-9a8d-cefb10747f9e" providerId="ADAL" clId="{DC302D14-FD14-4229-9823-240232A1E399}" dt="2023-05-19T20:07:03.695" v="10569" actId="1036"/>
          <ac:cxnSpMkLst>
            <pc:docMk/>
            <pc:sldMk cId="2148711077" sldId="1816"/>
            <ac:cxnSpMk id="8" creationId="{494BE141-12E4-FE10-1ABC-A565434BAC1E}"/>
          </ac:cxnSpMkLst>
        </pc:cxnChg>
        <pc:cxnChg chg="add mod">
          <ac:chgData name="Tony Frink" userId="f3ada52a-06d5-4454-9a8d-cefb10747f9e" providerId="ADAL" clId="{DC302D14-FD14-4229-9823-240232A1E399}" dt="2023-05-19T20:07:12.061" v="10620" actId="1036"/>
          <ac:cxnSpMkLst>
            <pc:docMk/>
            <pc:sldMk cId="2148711077" sldId="1816"/>
            <ac:cxnSpMk id="12" creationId="{2EC6CE04-F065-2356-177E-37FD380A47C6}"/>
          </ac:cxnSpMkLst>
        </pc:cxnChg>
      </pc:sldChg>
      <pc:sldChg chg="modSp mod">
        <pc:chgData name="Tony Frink" userId="f3ada52a-06d5-4454-9a8d-cefb10747f9e" providerId="ADAL" clId="{DC302D14-FD14-4229-9823-240232A1E399}" dt="2023-05-22T17:37:05.145" v="11323" actId="962"/>
        <pc:sldMkLst>
          <pc:docMk/>
          <pc:sldMk cId="294393748" sldId="1817"/>
        </pc:sldMkLst>
        <pc:picChg chg="mod">
          <ac:chgData name="Tony Frink" userId="f3ada52a-06d5-4454-9a8d-cefb10747f9e" providerId="ADAL" clId="{DC302D14-FD14-4229-9823-240232A1E399}" dt="2023-05-22T17:37:05.145" v="11323" actId="962"/>
          <ac:picMkLst>
            <pc:docMk/>
            <pc:sldMk cId="294393748" sldId="1817"/>
            <ac:picMk id="3" creationId="{F038770E-6868-4835-B83C-A8558C3063A2}"/>
          </ac:picMkLst>
        </pc:picChg>
      </pc:sldChg>
      <pc:sldChg chg="modSp mod">
        <pc:chgData name="Tony Frink" userId="f3ada52a-06d5-4454-9a8d-cefb10747f9e" providerId="ADAL" clId="{DC302D14-FD14-4229-9823-240232A1E399}" dt="2023-05-22T17:39:56.190" v="11794" actId="962"/>
        <pc:sldMkLst>
          <pc:docMk/>
          <pc:sldMk cId="1549425394" sldId="1818"/>
        </pc:sldMkLst>
        <pc:picChg chg="mod">
          <ac:chgData name="Tony Frink" userId="f3ada52a-06d5-4454-9a8d-cefb10747f9e" providerId="ADAL" clId="{DC302D14-FD14-4229-9823-240232A1E399}" dt="2023-05-22T17:39:56.190" v="11794" actId="962"/>
          <ac:picMkLst>
            <pc:docMk/>
            <pc:sldMk cId="1549425394" sldId="1818"/>
            <ac:picMk id="3" creationId="{F038770E-6868-4835-B83C-A8558C3063A2}"/>
          </ac:picMkLst>
        </pc:picChg>
      </pc:sldChg>
      <pc:sldChg chg="modSp mod">
        <pc:chgData name="Tony Frink" userId="f3ada52a-06d5-4454-9a8d-cefb10747f9e" providerId="ADAL" clId="{DC302D14-FD14-4229-9823-240232A1E399}" dt="2023-05-22T17:40:24.985" v="11795" actId="962"/>
        <pc:sldMkLst>
          <pc:docMk/>
          <pc:sldMk cId="2273673298" sldId="1819"/>
        </pc:sldMkLst>
        <pc:picChg chg="mod">
          <ac:chgData name="Tony Frink" userId="f3ada52a-06d5-4454-9a8d-cefb10747f9e" providerId="ADAL" clId="{DC302D14-FD14-4229-9823-240232A1E399}" dt="2023-05-22T17:40:24.985" v="11795" actId="962"/>
          <ac:picMkLst>
            <pc:docMk/>
            <pc:sldMk cId="2273673298" sldId="1819"/>
            <ac:picMk id="3" creationId="{F038770E-6868-4835-B83C-A8558C3063A2}"/>
          </ac:picMkLst>
        </pc:picChg>
      </pc:sldChg>
      <pc:sldChg chg="modSp mod">
        <pc:chgData name="Tony Frink" userId="f3ada52a-06d5-4454-9a8d-cefb10747f9e" providerId="ADAL" clId="{DC302D14-FD14-4229-9823-240232A1E399}" dt="2023-05-22T17:42:32.576" v="12174" actId="962"/>
        <pc:sldMkLst>
          <pc:docMk/>
          <pc:sldMk cId="3185036822" sldId="1820"/>
        </pc:sldMkLst>
        <pc:picChg chg="mod">
          <ac:chgData name="Tony Frink" userId="f3ada52a-06d5-4454-9a8d-cefb10747f9e" providerId="ADAL" clId="{DC302D14-FD14-4229-9823-240232A1E399}" dt="2023-05-22T17:42:32.576" v="12174" actId="962"/>
          <ac:picMkLst>
            <pc:docMk/>
            <pc:sldMk cId="3185036822" sldId="1820"/>
            <ac:picMk id="3" creationId="{F038770E-6868-4835-B83C-A8558C3063A2}"/>
          </ac:picMkLst>
        </pc:picChg>
      </pc:sldChg>
      <pc:sldChg chg="modSp mod">
        <pc:chgData name="Tony Frink" userId="f3ada52a-06d5-4454-9a8d-cefb10747f9e" providerId="ADAL" clId="{DC302D14-FD14-4229-9823-240232A1E399}" dt="2023-05-22T17:44:01.598" v="12405" actId="962"/>
        <pc:sldMkLst>
          <pc:docMk/>
          <pc:sldMk cId="656793187" sldId="1821"/>
        </pc:sldMkLst>
        <pc:picChg chg="mod">
          <ac:chgData name="Tony Frink" userId="f3ada52a-06d5-4454-9a8d-cefb10747f9e" providerId="ADAL" clId="{DC302D14-FD14-4229-9823-240232A1E399}" dt="2023-05-22T17:44:01.598" v="12405" actId="962"/>
          <ac:picMkLst>
            <pc:docMk/>
            <pc:sldMk cId="656793187" sldId="1821"/>
            <ac:picMk id="3" creationId="{F038770E-6868-4835-B83C-A8558C3063A2}"/>
          </ac:picMkLst>
        </pc:picChg>
      </pc:sldChg>
      <pc:sldChg chg="modSp mod">
        <pc:chgData name="Tony Frink" userId="f3ada52a-06d5-4454-9a8d-cefb10747f9e" providerId="ADAL" clId="{DC302D14-FD14-4229-9823-240232A1E399}" dt="2023-05-22T17:56:40.952" v="12407" actId="962"/>
        <pc:sldMkLst>
          <pc:docMk/>
          <pc:sldMk cId="3037078625" sldId="1822"/>
        </pc:sldMkLst>
        <pc:spChg chg="mod">
          <ac:chgData name="Tony Frink" userId="f3ada52a-06d5-4454-9a8d-cefb10747f9e" providerId="ADAL" clId="{DC302D14-FD14-4229-9823-240232A1E399}" dt="2023-05-22T17:56:40.952" v="12407" actId="962"/>
          <ac:spMkLst>
            <pc:docMk/>
            <pc:sldMk cId="3037078625" sldId="1822"/>
            <ac:spMk id="3" creationId="{8C9096C4-758A-AD80-9914-F9C285E9A9A3}"/>
          </ac:spMkLst>
        </pc:spChg>
        <pc:spChg chg="mod">
          <ac:chgData name="Tony Frink" userId="f3ada52a-06d5-4454-9a8d-cefb10747f9e" providerId="ADAL" clId="{DC302D14-FD14-4229-9823-240232A1E399}" dt="2023-04-18T21:16:17.434" v="1525" actId="20577"/>
          <ac:spMkLst>
            <pc:docMk/>
            <pc:sldMk cId="3037078625" sldId="1822"/>
            <ac:spMk id="15" creationId="{AEFBAC98-3EA5-4489-922A-16CD5E7E6DA3}"/>
          </ac:spMkLst>
        </pc:spChg>
        <pc:picChg chg="mod">
          <ac:chgData name="Tony Frink" userId="f3ada52a-06d5-4454-9a8d-cefb10747f9e" providerId="ADAL" clId="{DC302D14-FD14-4229-9823-240232A1E399}" dt="2023-05-22T17:39:39.936" v="11793" actId="962"/>
          <ac:picMkLst>
            <pc:docMk/>
            <pc:sldMk cId="3037078625" sldId="1822"/>
            <ac:picMk id="6" creationId="{18C1BB24-3F9F-F19B-C644-B5B82601B998}"/>
          </ac:picMkLst>
        </pc:picChg>
      </pc:sldChg>
      <pc:sldChg chg="addSp delSp modSp add mod">
        <pc:chgData name="Tony Frink" userId="f3ada52a-06d5-4454-9a8d-cefb10747f9e" providerId="ADAL" clId="{DC302D14-FD14-4229-9823-240232A1E399}" dt="2023-04-19T04:43:58.386" v="5880" actId="6549"/>
        <pc:sldMkLst>
          <pc:docMk/>
          <pc:sldMk cId="1342388877" sldId="1823"/>
        </pc:sldMkLst>
        <pc:spChg chg="add mod">
          <ac:chgData name="Tony Frink" userId="f3ada52a-06d5-4454-9a8d-cefb10747f9e" providerId="ADAL" clId="{DC302D14-FD14-4229-9823-240232A1E399}" dt="2023-04-19T04:43:58.386" v="5880" actId="6549"/>
          <ac:spMkLst>
            <pc:docMk/>
            <pc:sldMk cId="1342388877" sldId="1823"/>
            <ac:spMk id="3" creationId="{BA2F3568-9BAF-0138-E6DB-CD3C3902A8EA}"/>
          </ac:spMkLst>
        </pc:spChg>
        <pc:spChg chg="mod">
          <ac:chgData name="Tony Frink" userId="f3ada52a-06d5-4454-9a8d-cefb10747f9e" providerId="ADAL" clId="{DC302D14-FD14-4229-9823-240232A1E399}" dt="2023-04-18T21:30:48.538" v="1702" actId="20577"/>
          <ac:spMkLst>
            <pc:docMk/>
            <pc:sldMk cId="1342388877" sldId="1823"/>
            <ac:spMk id="17" creationId="{00000000-0000-0000-0000-000000000000}"/>
          </ac:spMkLst>
        </pc:spChg>
        <pc:spChg chg="mod">
          <ac:chgData name="Tony Frink" userId="f3ada52a-06d5-4454-9a8d-cefb10747f9e" providerId="ADAL" clId="{DC302D14-FD14-4229-9823-240232A1E399}" dt="2023-04-18T21:35:53.384" v="2296" actId="404"/>
          <ac:spMkLst>
            <pc:docMk/>
            <pc:sldMk cId="1342388877" sldId="1823"/>
            <ac:spMk id="18" creationId="{7E90C29F-B207-400D-BB66-A083697F9FAA}"/>
          </ac:spMkLst>
        </pc:spChg>
        <pc:spChg chg="mod">
          <ac:chgData name="Tony Frink" userId="f3ada52a-06d5-4454-9a8d-cefb10747f9e" providerId="ADAL" clId="{DC302D14-FD14-4229-9823-240232A1E399}" dt="2023-04-18T21:36:22.482" v="2338" actId="1036"/>
          <ac:spMkLst>
            <pc:docMk/>
            <pc:sldMk cId="1342388877" sldId="1823"/>
            <ac:spMk id="23" creationId="{B01F6CE6-C53B-42D7-ADA3-6368031E2E69}"/>
          </ac:spMkLst>
        </pc:spChg>
        <pc:spChg chg="mod">
          <ac:chgData name="Tony Frink" userId="f3ada52a-06d5-4454-9a8d-cefb10747f9e" providerId="ADAL" clId="{DC302D14-FD14-4229-9823-240232A1E399}" dt="2023-04-18T21:36:46.846" v="2400" actId="1036"/>
          <ac:spMkLst>
            <pc:docMk/>
            <pc:sldMk cId="1342388877" sldId="1823"/>
            <ac:spMk id="24" creationId="{C19A4593-6D77-4AFD-B4D1-C8C2D2F74404}"/>
          </ac:spMkLst>
        </pc:spChg>
        <pc:spChg chg="mod">
          <ac:chgData name="Tony Frink" userId="f3ada52a-06d5-4454-9a8d-cefb10747f9e" providerId="ADAL" clId="{DC302D14-FD14-4229-9823-240232A1E399}" dt="2023-04-18T21:36:58.525" v="2447" actId="1035"/>
          <ac:spMkLst>
            <pc:docMk/>
            <pc:sldMk cId="1342388877" sldId="1823"/>
            <ac:spMk id="25" creationId="{6FB592A7-D1C9-4E4B-9244-5F2B0F44FAEE}"/>
          </ac:spMkLst>
        </pc:spChg>
        <pc:spChg chg="mod">
          <ac:chgData name="Tony Frink" userId="f3ada52a-06d5-4454-9a8d-cefb10747f9e" providerId="ADAL" clId="{DC302D14-FD14-4229-9823-240232A1E399}" dt="2023-04-18T21:37:13.504" v="2510" actId="1035"/>
          <ac:spMkLst>
            <pc:docMk/>
            <pc:sldMk cId="1342388877" sldId="1823"/>
            <ac:spMk id="26" creationId="{2863F4DA-B6E8-42E3-A236-AD64535B5770}"/>
          </ac:spMkLst>
        </pc:spChg>
        <pc:grpChg chg="add mod">
          <ac:chgData name="Tony Frink" userId="f3ada52a-06d5-4454-9a8d-cefb10747f9e" providerId="ADAL" clId="{DC302D14-FD14-4229-9823-240232A1E399}" dt="2023-04-18T21:43:39.116" v="3059" actId="1036"/>
          <ac:grpSpMkLst>
            <pc:docMk/>
            <pc:sldMk cId="1342388877" sldId="1823"/>
            <ac:grpSpMk id="4" creationId="{F0AD1BA1-9EDF-D778-77B6-588CB38B048A}"/>
          </ac:grpSpMkLst>
        </pc:grpChg>
        <pc:grpChg chg="add del mod">
          <ac:chgData name="Tony Frink" userId="f3ada52a-06d5-4454-9a8d-cefb10747f9e" providerId="ADAL" clId="{DC302D14-FD14-4229-9823-240232A1E399}" dt="2023-04-18T21:45:24.974" v="3102"/>
          <ac:grpSpMkLst>
            <pc:docMk/>
            <pc:sldMk cId="1342388877" sldId="1823"/>
            <ac:grpSpMk id="7" creationId="{F9BB8732-AC8B-363C-63D3-750585202C00}"/>
          </ac:grpSpMkLst>
        </pc:grpChg>
        <pc:picChg chg="mod">
          <ac:chgData name="Tony Frink" userId="f3ada52a-06d5-4454-9a8d-cefb10747f9e" providerId="ADAL" clId="{DC302D14-FD14-4229-9823-240232A1E399}" dt="2023-04-18T21:43:16.835" v="2895"/>
          <ac:picMkLst>
            <pc:docMk/>
            <pc:sldMk cId="1342388877" sldId="1823"/>
            <ac:picMk id="5" creationId="{F7A8EB85-0354-77B0-28D3-55E1DAB5EA36}"/>
          </ac:picMkLst>
        </pc:picChg>
        <pc:picChg chg="mod">
          <ac:chgData name="Tony Frink" userId="f3ada52a-06d5-4454-9a8d-cefb10747f9e" providerId="ADAL" clId="{DC302D14-FD14-4229-9823-240232A1E399}" dt="2023-04-18T21:43:16.835" v="2895"/>
          <ac:picMkLst>
            <pc:docMk/>
            <pc:sldMk cId="1342388877" sldId="1823"/>
            <ac:picMk id="6" creationId="{C3AC5EF8-FB4C-3A94-E72D-46B75288F4C8}"/>
          </ac:picMkLst>
        </pc:picChg>
        <pc:picChg chg="mod">
          <ac:chgData name="Tony Frink" userId="f3ada52a-06d5-4454-9a8d-cefb10747f9e" providerId="ADAL" clId="{DC302D14-FD14-4229-9823-240232A1E399}" dt="2023-04-18T21:45:19.032" v="3101"/>
          <ac:picMkLst>
            <pc:docMk/>
            <pc:sldMk cId="1342388877" sldId="1823"/>
            <ac:picMk id="8" creationId="{10DAC014-F69A-225A-FD53-00973494F07C}"/>
          </ac:picMkLst>
        </pc:picChg>
        <pc:picChg chg="mod">
          <ac:chgData name="Tony Frink" userId="f3ada52a-06d5-4454-9a8d-cefb10747f9e" providerId="ADAL" clId="{DC302D14-FD14-4229-9823-240232A1E399}" dt="2023-04-18T21:45:19.032" v="3101"/>
          <ac:picMkLst>
            <pc:docMk/>
            <pc:sldMk cId="1342388877" sldId="1823"/>
            <ac:picMk id="9" creationId="{B3F200B8-79EA-0603-7536-44AB402DD84B}"/>
          </ac:picMkLst>
        </pc:picChg>
        <pc:picChg chg="mod">
          <ac:chgData name="Tony Frink" userId="f3ada52a-06d5-4454-9a8d-cefb10747f9e" providerId="ADAL" clId="{DC302D14-FD14-4229-9823-240232A1E399}" dt="2023-04-18T21:40:11.540" v="2770" actId="1036"/>
          <ac:picMkLst>
            <pc:docMk/>
            <pc:sldMk cId="1342388877" sldId="1823"/>
            <ac:picMk id="10" creationId="{630F541B-E9B7-49E4-8069-FFAAFF5D3611}"/>
          </ac:picMkLst>
        </pc:picChg>
        <pc:picChg chg="mod">
          <ac:chgData name="Tony Frink" userId="f3ada52a-06d5-4454-9a8d-cefb10747f9e" providerId="ADAL" clId="{DC302D14-FD14-4229-9823-240232A1E399}" dt="2023-04-18T21:40:20.887" v="2785" actId="1037"/>
          <ac:picMkLst>
            <pc:docMk/>
            <pc:sldMk cId="1342388877" sldId="1823"/>
            <ac:picMk id="13" creationId="{B0FBEDD4-D8A8-41D1-A66A-95B60064C690}"/>
          </ac:picMkLst>
        </pc:picChg>
        <pc:picChg chg="mod">
          <ac:chgData name="Tony Frink" userId="f3ada52a-06d5-4454-9a8d-cefb10747f9e" providerId="ADAL" clId="{DC302D14-FD14-4229-9823-240232A1E399}" dt="2023-04-18T21:40:35.170" v="2834" actId="1035"/>
          <ac:picMkLst>
            <pc:docMk/>
            <pc:sldMk cId="1342388877" sldId="1823"/>
            <ac:picMk id="16" creationId="{D439BA84-DE55-4230-AD01-502EB28FD0E9}"/>
          </ac:picMkLst>
        </pc:picChg>
        <pc:picChg chg="mod">
          <ac:chgData name="Tony Frink" userId="f3ada52a-06d5-4454-9a8d-cefb10747f9e" providerId="ADAL" clId="{DC302D14-FD14-4229-9823-240232A1E399}" dt="2023-04-18T21:40:53.884" v="2881" actId="1036"/>
          <ac:picMkLst>
            <pc:docMk/>
            <pc:sldMk cId="1342388877" sldId="1823"/>
            <ac:picMk id="49" creationId="{C05B74DB-75F8-44C7-B6F2-8BF6C08745F6}"/>
          </ac:picMkLst>
        </pc:picChg>
        <pc:picChg chg="mod">
          <ac:chgData name="Tony Frink" userId="f3ada52a-06d5-4454-9a8d-cefb10747f9e" providerId="ADAL" clId="{DC302D14-FD14-4229-9823-240232A1E399}" dt="2023-04-18T21:43:50.835" v="3100" actId="1036"/>
          <ac:picMkLst>
            <pc:docMk/>
            <pc:sldMk cId="1342388877" sldId="1823"/>
            <ac:picMk id="52" creationId="{390C8569-A472-437B-8610-A653A7367238}"/>
          </ac:picMkLst>
        </pc:picChg>
        <pc:cxnChg chg="add mod">
          <ac:chgData name="Tony Frink" userId="f3ada52a-06d5-4454-9a8d-cefb10747f9e" providerId="ADAL" clId="{DC302D14-FD14-4229-9823-240232A1E399}" dt="2023-04-18T21:37:29.104" v="2559" actId="1036"/>
          <ac:cxnSpMkLst>
            <pc:docMk/>
            <pc:sldMk cId="1342388877" sldId="1823"/>
            <ac:cxnSpMk id="2" creationId="{D0FBFAB3-B6BE-0F2E-77AD-2CC21A5998C1}"/>
          </ac:cxnSpMkLst>
        </pc:cxnChg>
        <pc:cxnChg chg="mod">
          <ac:chgData name="Tony Frink" userId="f3ada52a-06d5-4454-9a8d-cefb10747f9e" providerId="ADAL" clId="{DC302D14-FD14-4229-9823-240232A1E399}" dt="2023-04-18T21:36:15.413" v="2316" actId="1035"/>
          <ac:cxnSpMkLst>
            <pc:docMk/>
            <pc:sldMk cId="1342388877" sldId="1823"/>
            <ac:cxnSpMk id="22" creationId="{C6180471-946C-47E9-B41D-99957F2FAC3A}"/>
          </ac:cxnSpMkLst>
        </pc:cxnChg>
        <pc:cxnChg chg="mod">
          <ac:chgData name="Tony Frink" userId="f3ada52a-06d5-4454-9a8d-cefb10747f9e" providerId="ADAL" clId="{DC302D14-FD14-4229-9823-240232A1E399}" dt="2023-04-18T21:36:29.799" v="2363" actId="1035"/>
          <ac:cxnSpMkLst>
            <pc:docMk/>
            <pc:sldMk cId="1342388877" sldId="1823"/>
            <ac:cxnSpMk id="27" creationId="{3F98493C-61D3-417E-94AD-D97D3535EE8A}"/>
          </ac:cxnSpMkLst>
        </pc:cxnChg>
        <pc:cxnChg chg="mod">
          <ac:chgData name="Tony Frink" userId="f3ada52a-06d5-4454-9a8d-cefb10747f9e" providerId="ADAL" clId="{DC302D14-FD14-4229-9823-240232A1E399}" dt="2023-04-18T21:36:51.977" v="2421" actId="1035"/>
          <ac:cxnSpMkLst>
            <pc:docMk/>
            <pc:sldMk cId="1342388877" sldId="1823"/>
            <ac:cxnSpMk id="28" creationId="{66CFB471-3142-4722-BE62-616C9D8CD499}"/>
          </ac:cxnSpMkLst>
        </pc:cxnChg>
        <pc:cxnChg chg="mod">
          <ac:chgData name="Tony Frink" userId="f3ada52a-06d5-4454-9a8d-cefb10747f9e" providerId="ADAL" clId="{DC302D14-FD14-4229-9823-240232A1E399}" dt="2023-04-18T21:37:03.184" v="2471" actId="1035"/>
          <ac:cxnSpMkLst>
            <pc:docMk/>
            <pc:sldMk cId="1342388877" sldId="1823"/>
            <ac:cxnSpMk id="29" creationId="{813032B6-B0DB-4114-A8F9-C2037AE27BD3}"/>
          </ac:cxnSpMkLst>
        </pc:cxnChg>
      </pc:sldChg>
      <pc:sldChg chg="addSp delSp modSp add mod">
        <pc:chgData name="Tony Frink" userId="f3ada52a-06d5-4454-9a8d-cefb10747f9e" providerId="ADAL" clId="{DC302D14-FD14-4229-9823-240232A1E399}" dt="2023-04-19T04:43:39.351" v="5873" actId="6549"/>
        <pc:sldMkLst>
          <pc:docMk/>
          <pc:sldMk cId="3790340728" sldId="1824"/>
        </pc:sldMkLst>
        <pc:spChg chg="del">
          <ac:chgData name="Tony Frink" userId="f3ada52a-06d5-4454-9a8d-cefb10747f9e" providerId="ADAL" clId="{DC302D14-FD14-4229-9823-240232A1E399}" dt="2023-04-19T03:32:32.996" v="3633" actId="478"/>
          <ac:spMkLst>
            <pc:docMk/>
            <pc:sldMk cId="3790340728" sldId="1824"/>
            <ac:spMk id="3" creationId="{BA2F3568-9BAF-0138-E6DB-CD3C3902A8EA}"/>
          </ac:spMkLst>
        </pc:spChg>
        <pc:spChg chg="mod">
          <ac:chgData name="Tony Frink" userId="f3ada52a-06d5-4454-9a8d-cefb10747f9e" providerId="ADAL" clId="{DC302D14-FD14-4229-9823-240232A1E399}" dt="2023-04-18T21:53:49.987" v="3116" actId="20577"/>
          <ac:spMkLst>
            <pc:docMk/>
            <pc:sldMk cId="3790340728" sldId="1824"/>
            <ac:spMk id="17" creationId="{00000000-0000-0000-0000-000000000000}"/>
          </ac:spMkLst>
        </pc:spChg>
        <pc:spChg chg="mod">
          <ac:chgData name="Tony Frink" userId="f3ada52a-06d5-4454-9a8d-cefb10747f9e" providerId="ADAL" clId="{DC302D14-FD14-4229-9823-240232A1E399}" dt="2023-04-19T04:43:19.884" v="5862" actId="2711"/>
          <ac:spMkLst>
            <pc:docMk/>
            <pc:sldMk cId="3790340728" sldId="1824"/>
            <ac:spMk id="18" creationId="{7E90C29F-B207-400D-BB66-A083697F9FAA}"/>
          </ac:spMkLst>
        </pc:spChg>
        <pc:spChg chg="del mod">
          <ac:chgData name="Tony Frink" userId="f3ada52a-06d5-4454-9a8d-cefb10747f9e" providerId="ADAL" clId="{DC302D14-FD14-4229-9823-240232A1E399}" dt="2023-04-19T03:09:46.274" v="3319" actId="478"/>
          <ac:spMkLst>
            <pc:docMk/>
            <pc:sldMk cId="3790340728" sldId="1824"/>
            <ac:spMk id="23" creationId="{B01F6CE6-C53B-42D7-ADA3-6368031E2E69}"/>
          </ac:spMkLst>
        </pc:spChg>
        <pc:spChg chg="del">
          <ac:chgData name="Tony Frink" userId="f3ada52a-06d5-4454-9a8d-cefb10747f9e" providerId="ADAL" clId="{DC302D14-FD14-4229-9823-240232A1E399}" dt="2023-04-19T03:08:03.320" v="3159" actId="478"/>
          <ac:spMkLst>
            <pc:docMk/>
            <pc:sldMk cId="3790340728" sldId="1824"/>
            <ac:spMk id="24" creationId="{C19A4593-6D77-4AFD-B4D1-C8C2D2F74404}"/>
          </ac:spMkLst>
        </pc:spChg>
        <pc:spChg chg="mod">
          <ac:chgData name="Tony Frink" userId="f3ada52a-06d5-4454-9a8d-cefb10747f9e" providerId="ADAL" clId="{DC302D14-FD14-4229-9823-240232A1E399}" dt="2023-04-19T03:10:45.484" v="3394" actId="403"/>
          <ac:spMkLst>
            <pc:docMk/>
            <pc:sldMk cId="3790340728" sldId="1824"/>
            <ac:spMk id="25" creationId="{6FB592A7-D1C9-4E4B-9244-5F2B0F44FAEE}"/>
          </ac:spMkLst>
        </pc:spChg>
        <pc:spChg chg="mod">
          <ac:chgData name="Tony Frink" userId="f3ada52a-06d5-4454-9a8d-cefb10747f9e" providerId="ADAL" clId="{DC302D14-FD14-4229-9823-240232A1E399}" dt="2023-04-19T04:43:39.351" v="5873" actId="6549"/>
          <ac:spMkLst>
            <pc:docMk/>
            <pc:sldMk cId="3790340728" sldId="1824"/>
            <ac:spMk id="26" creationId="{2863F4DA-B6E8-42E3-A236-AD64535B5770}"/>
          </ac:spMkLst>
        </pc:spChg>
        <pc:grpChg chg="del">
          <ac:chgData name="Tony Frink" userId="f3ada52a-06d5-4454-9a8d-cefb10747f9e" providerId="ADAL" clId="{DC302D14-FD14-4229-9823-240232A1E399}" dt="2023-04-19T03:33:41.047" v="3655" actId="478"/>
          <ac:grpSpMkLst>
            <pc:docMk/>
            <pc:sldMk cId="3790340728" sldId="1824"/>
            <ac:grpSpMk id="4" creationId="{F0AD1BA1-9EDF-D778-77B6-588CB38B048A}"/>
          </ac:grpSpMkLst>
        </pc:grpChg>
        <pc:grpChg chg="add mod">
          <ac:chgData name="Tony Frink" userId="f3ada52a-06d5-4454-9a8d-cefb10747f9e" providerId="ADAL" clId="{DC302D14-FD14-4229-9823-240232A1E399}" dt="2023-04-19T03:40:00.402" v="4184" actId="1036"/>
          <ac:grpSpMkLst>
            <pc:docMk/>
            <pc:sldMk cId="3790340728" sldId="1824"/>
            <ac:grpSpMk id="7" creationId="{A4C7E0B7-F46F-94DB-2647-E891862F673E}"/>
          </ac:grpSpMkLst>
        </pc:grpChg>
        <pc:grpChg chg="add mod">
          <ac:chgData name="Tony Frink" userId="f3ada52a-06d5-4454-9a8d-cefb10747f9e" providerId="ADAL" clId="{DC302D14-FD14-4229-9823-240232A1E399}" dt="2023-04-19T03:37:41.818" v="4043" actId="1035"/>
          <ac:grpSpMkLst>
            <pc:docMk/>
            <pc:sldMk cId="3790340728" sldId="1824"/>
            <ac:grpSpMk id="11" creationId="{52FC5A4C-FCB5-D88E-9FE7-BA5E9CE7F23E}"/>
          </ac:grpSpMkLst>
        </pc:grpChg>
        <pc:picChg chg="mod">
          <ac:chgData name="Tony Frink" userId="f3ada52a-06d5-4454-9a8d-cefb10747f9e" providerId="ADAL" clId="{DC302D14-FD14-4229-9823-240232A1E399}" dt="2023-04-19T03:34:19.822" v="3693"/>
          <ac:picMkLst>
            <pc:docMk/>
            <pc:sldMk cId="3790340728" sldId="1824"/>
            <ac:picMk id="8" creationId="{3393F0C3-D997-3B84-8926-B6927329843D}"/>
          </ac:picMkLst>
        </pc:picChg>
        <pc:picChg chg="mod">
          <ac:chgData name="Tony Frink" userId="f3ada52a-06d5-4454-9a8d-cefb10747f9e" providerId="ADAL" clId="{DC302D14-FD14-4229-9823-240232A1E399}" dt="2023-04-19T03:34:19.822" v="3693"/>
          <ac:picMkLst>
            <pc:docMk/>
            <pc:sldMk cId="3790340728" sldId="1824"/>
            <ac:picMk id="9" creationId="{4CD68A8C-7001-D040-8385-804904EA8123}"/>
          </ac:picMkLst>
        </pc:picChg>
        <pc:picChg chg="del">
          <ac:chgData name="Tony Frink" userId="f3ada52a-06d5-4454-9a8d-cefb10747f9e" providerId="ADAL" clId="{DC302D14-FD14-4229-9823-240232A1E399}" dt="2023-04-19T03:35:04.214" v="3903" actId="478"/>
          <ac:picMkLst>
            <pc:docMk/>
            <pc:sldMk cId="3790340728" sldId="1824"/>
            <ac:picMk id="10" creationId="{630F541B-E9B7-49E4-8069-FFAAFF5D3611}"/>
          </ac:picMkLst>
        </pc:picChg>
        <pc:picChg chg="mod">
          <ac:chgData name="Tony Frink" userId="f3ada52a-06d5-4454-9a8d-cefb10747f9e" providerId="ADAL" clId="{DC302D14-FD14-4229-9823-240232A1E399}" dt="2023-04-19T03:37:23.455" v="3904"/>
          <ac:picMkLst>
            <pc:docMk/>
            <pc:sldMk cId="3790340728" sldId="1824"/>
            <ac:picMk id="12" creationId="{7EA5455B-4767-BE34-DFA2-C9E0697CAC8F}"/>
          </ac:picMkLst>
        </pc:picChg>
        <pc:picChg chg="del">
          <ac:chgData name="Tony Frink" userId="f3ada52a-06d5-4454-9a8d-cefb10747f9e" providerId="ADAL" clId="{DC302D14-FD14-4229-9823-240232A1E399}" dt="2023-04-19T03:34:01.130" v="3692" actId="478"/>
          <ac:picMkLst>
            <pc:docMk/>
            <pc:sldMk cId="3790340728" sldId="1824"/>
            <ac:picMk id="13" creationId="{B0FBEDD4-D8A8-41D1-A66A-95B60064C690}"/>
          </ac:picMkLst>
        </pc:picChg>
        <pc:picChg chg="mod">
          <ac:chgData name="Tony Frink" userId="f3ada52a-06d5-4454-9a8d-cefb10747f9e" providerId="ADAL" clId="{DC302D14-FD14-4229-9823-240232A1E399}" dt="2023-04-19T03:37:23.455" v="3904"/>
          <ac:picMkLst>
            <pc:docMk/>
            <pc:sldMk cId="3790340728" sldId="1824"/>
            <ac:picMk id="14" creationId="{44A3A8CA-A65C-BF4E-59B7-A12048B5EABD}"/>
          </ac:picMkLst>
        </pc:picChg>
        <pc:picChg chg="mod">
          <ac:chgData name="Tony Frink" userId="f3ada52a-06d5-4454-9a8d-cefb10747f9e" providerId="ADAL" clId="{DC302D14-FD14-4229-9823-240232A1E399}" dt="2023-04-19T03:40:09.616" v="4226" actId="1035"/>
          <ac:picMkLst>
            <pc:docMk/>
            <pc:sldMk cId="3790340728" sldId="1824"/>
            <ac:picMk id="16" creationId="{D439BA84-DE55-4230-AD01-502EB28FD0E9}"/>
          </ac:picMkLst>
        </pc:picChg>
        <pc:picChg chg="del">
          <ac:chgData name="Tony Frink" userId="f3ada52a-06d5-4454-9a8d-cefb10747f9e" providerId="ADAL" clId="{DC302D14-FD14-4229-9823-240232A1E399}" dt="2023-04-19T03:33:52.514" v="3691" actId="478"/>
          <ac:picMkLst>
            <pc:docMk/>
            <pc:sldMk cId="3790340728" sldId="1824"/>
            <ac:picMk id="49" creationId="{C05B74DB-75F8-44C7-B6F2-8BF6C08745F6}"/>
          </ac:picMkLst>
        </pc:picChg>
        <pc:picChg chg="del">
          <ac:chgData name="Tony Frink" userId="f3ada52a-06d5-4454-9a8d-cefb10747f9e" providerId="ADAL" clId="{DC302D14-FD14-4229-9823-240232A1E399}" dt="2023-04-19T03:33:38.230" v="3654" actId="478"/>
          <ac:picMkLst>
            <pc:docMk/>
            <pc:sldMk cId="3790340728" sldId="1824"/>
            <ac:picMk id="52" creationId="{390C8569-A472-437B-8610-A653A7367238}"/>
          </ac:picMkLst>
        </pc:picChg>
        <pc:cxnChg chg="del">
          <ac:chgData name="Tony Frink" userId="f3ada52a-06d5-4454-9a8d-cefb10747f9e" providerId="ADAL" clId="{DC302D14-FD14-4229-9823-240232A1E399}" dt="2023-04-19T03:32:35.502" v="3634" actId="478"/>
          <ac:cxnSpMkLst>
            <pc:docMk/>
            <pc:sldMk cId="3790340728" sldId="1824"/>
            <ac:cxnSpMk id="2" creationId="{D0FBFAB3-B6BE-0F2E-77AD-2CC21A5998C1}"/>
          </ac:cxnSpMkLst>
        </pc:cxnChg>
        <pc:cxnChg chg="del">
          <ac:chgData name="Tony Frink" userId="f3ada52a-06d5-4454-9a8d-cefb10747f9e" providerId="ADAL" clId="{DC302D14-FD14-4229-9823-240232A1E399}" dt="2023-04-19T03:07:57.153" v="3158" actId="478"/>
          <ac:cxnSpMkLst>
            <pc:docMk/>
            <pc:sldMk cId="3790340728" sldId="1824"/>
            <ac:cxnSpMk id="22" creationId="{C6180471-946C-47E9-B41D-99957F2FAC3A}"/>
          </ac:cxnSpMkLst>
        </pc:cxnChg>
        <pc:cxnChg chg="del">
          <ac:chgData name="Tony Frink" userId="f3ada52a-06d5-4454-9a8d-cefb10747f9e" providerId="ADAL" clId="{DC302D14-FD14-4229-9823-240232A1E399}" dt="2023-04-19T03:08:12.581" v="3160" actId="478"/>
          <ac:cxnSpMkLst>
            <pc:docMk/>
            <pc:sldMk cId="3790340728" sldId="1824"/>
            <ac:cxnSpMk id="27" creationId="{3F98493C-61D3-417E-94AD-D97D3535EE8A}"/>
          </ac:cxnSpMkLst>
        </pc:cxnChg>
        <pc:cxnChg chg="mod">
          <ac:chgData name="Tony Frink" userId="f3ada52a-06d5-4454-9a8d-cefb10747f9e" providerId="ADAL" clId="{DC302D14-FD14-4229-9823-240232A1E399}" dt="2023-04-19T03:10:01.294" v="3364" actId="1036"/>
          <ac:cxnSpMkLst>
            <pc:docMk/>
            <pc:sldMk cId="3790340728" sldId="1824"/>
            <ac:cxnSpMk id="28" creationId="{66CFB471-3142-4722-BE62-616C9D8CD499}"/>
          </ac:cxnSpMkLst>
        </pc:cxnChg>
        <pc:cxnChg chg="mod">
          <ac:chgData name="Tony Frink" userId="f3ada52a-06d5-4454-9a8d-cefb10747f9e" providerId="ADAL" clId="{DC302D14-FD14-4229-9823-240232A1E399}" dt="2023-04-19T03:10:58.423" v="3417" actId="1036"/>
          <ac:cxnSpMkLst>
            <pc:docMk/>
            <pc:sldMk cId="3790340728" sldId="1824"/>
            <ac:cxnSpMk id="29" creationId="{813032B6-B0DB-4114-A8F9-C2037AE27BD3}"/>
          </ac:cxnSpMkLst>
        </pc:cxnChg>
      </pc:sldChg>
      <pc:sldChg chg="addSp delSp modSp add mod">
        <pc:chgData name="Tony Frink" userId="f3ada52a-06d5-4454-9a8d-cefb10747f9e" providerId="ADAL" clId="{DC302D14-FD14-4229-9823-240232A1E399}" dt="2023-04-19T04:08:27.539" v="4900" actId="1036"/>
        <pc:sldMkLst>
          <pc:docMk/>
          <pc:sldMk cId="103861753" sldId="1825"/>
        </pc:sldMkLst>
        <pc:spChg chg="del">
          <ac:chgData name="Tony Frink" userId="f3ada52a-06d5-4454-9a8d-cefb10747f9e" providerId="ADAL" clId="{DC302D14-FD14-4229-9823-240232A1E399}" dt="2023-04-19T04:06:14.270" v="4631" actId="478"/>
          <ac:spMkLst>
            <pc:docMk/>
            <pc:sldMk cId="103861753" sldId="1825"/>
            <ac:spMk id="5" creationId="{1678DD66-9879-8144-7355-0A47D22CFE72}"/>
          </ac:spMkLst>
        </pc:spChg>
        <pc:spChg chg="del">
          <ac:chgData name="Tony Frink" userId="f3ada52a-06d5-4454-9a8d-cefb10747f9e" providerId="ADAL" clId="{DC302D14-FD14-4229-9823-240232A1E399}" dt="2023-04-19T04:04:14.433" v="4470" actId="478"/>
          <ac:spMkLst>
            <pc:docMk/>
            <pc:sldMk cId="103861753" sldId="1825"/>
            <ac:spMk id="14" creationId="{CD0343E6-D092-42B9-B1C4-B9534FB88E1E}"/>
          </ac:spMkLst>
        </pc:spChg>
        <pc:spChg chg="mod">
          <ac:chgData name="Tony Frink" userId="f3ada52a-06d5-4454-9a8d-cefb10747f9e" providerId="ADAL" clId="{DC302D14-FD14-4229-9823-240232A1E399}" dt="2023-04-19T04:04:25.066" v="4473"/>
          <ac:spMkLst>
            <pc:docMk/>
            <pc:sldMk cId="103861753" sldId="1825"/>
            <ac:spMk id="15" creationId="{45C7C46C-774F-4D7F-862B-01939F10FFCB}"/>
          </ac:spMkLst>
        </pc:spChg>
        <pc:spChg chg="mod">
          <ac:chgData name="Tony Frink" userId="f3ada52a-06d5-4454-9a8d-cefb10747f9e" providerId="ADAL" clId="{DC302D14-FD14-4229-9823-240232A1E399}" dt="2023-04-19T04:04:54.018" v="4520" actId="20577"/>
          <ac:spMkLst>
            <pc:docMk/>
            <pc:sldMk cId="103861753" sldId="1825"/>
            <ac:spMk id="23" creationId="{C8E0A642-CC7F-41F2-B234-2620AD993159}"/>
          </ac:spMkLst>
        </pc:spChg>
        <pc:spChg chg="mod">
          <ac:chgData name="Tony Frink" userId="f3ada52a-06d5-4454-9a8d-cefb10747f9e" providerId="ADAL" clId="{DC302D14-FD14-4229-9823-240232A1E399}" dt="2023-04-19T04:08:11.154" v="4868" actId="1036"/>
          <ac:spMkLst>
            <pc:docMk/>
            <pc:sldMk cId="103861753" sldId="1825"/>
            <ac:spMk id="24" creationId="{8562009E-7915-41E1-892D-1720056B02E1}"/>
          </ac:spMkLst>
        </pc:spChg>
        <pc:spChg chg="mod">
          <ac:chgData name="Tony Frink" userId="f3ada52a-06d5-4454-9a8d-cefb10747f9e" providerId="ADAL" clId="{DC302D14-FD14-4229-9823-240232A1E399}" dt="2023-04-19T04:07:58.239" v="4847" actId="1036"/>
          <ac:spMkLst>
            <pc:docMk/>
            <pc:sldMk cId="103861753" sldId="1825"/>
            <ac:spMk id="25" creationId="{D41A14AE-DB2F-4363-8D1C-6C800EA44AB2}"/>
          </ac:spMkLst>
        </pc:spChg>
        <pc:spChg chg="mod">
          <ac:chgData name="Tony Frink" userId="f3ada52a-06d5-4454-9a8d-cefb10747f9e" providerId="ADAL" clId="{DC302D14-FD14-4229-9823-240232A1E399}" dt="2023-04-19T04:07:48.137" v="4822" actId="1036"/>
          <ac:spMkLst>
            <pc:docMk/>
            <pc:sldMk cId="103861753" sldId="1825"/>
            <ac:spMk id="26" creationId="{EAA331FA-7F70-4E29-8641-4244E7F908AC}"/>
          </ac:spMkLst>
        </pc:spChg>
        <pc:picChg chg="del">
          <ac:chgData name="Tony Frink" userId="f3ada52a-06d5-4454-9a8d-cefb10747f9e" providerId="ADAL" clId="{DC302D14-FD14-4229-9823-240232A1E399}" dt="2023-04-19T04:06:15.254" v="4632" actId="478"/>
          <ac:picMkLst>
            <pc:docMk/>
            <pc:sldMk cId="103861753" sldId="1825"/>
            <ac:picMk id="7" creationId="{587E252D-A5FD-A132-B507-8C97876BC9B5}"/>
          </ac:picMkLst>
        </pc:picChg>
        <pc:picChg chg="del">
          <ac:chgData name="Tony Frink" userId="f3ada52a-06d5-4454-9a8d-cefb10747f9e" providerId="ADAL" clId="{DC302D14-FD14-4229-9823-240232A1E399}" dt="2023-04-19T04:04:17.699" v="4471" actId="478"/>
          <ac:picMkLst>
            <pc:docMk/>
            <pc:sldMk cId="103861753" sldId="1825"/>
            <ac:picMk id="21" creationId="{4E351FE0-A5DA-4279-AEC0-85B15F098E64}"/>
          </ac:picMkLst>
        </pc:picChg>
        <pc:picChg chg="mod">
          <ac:chgData name="Tony Frink" userId="f3ada52a-06d5-4454-9a8d-cefb10747f9e" providerId="ADAL" clId="{DC302D14-FD14-4229-9823-240232A1E399}" dt="2023-04-19T04:06:27.585" v="4658" actId="1035"/>
          <ac:picMkLst>
            <pc:docMk/>
            <pc:sldMk cId="103861753" sldId="1825"/>
            <ac:picMk id="48" creationId="{06674A6F-FC9B-477C-B4ED-9B9EF13D8301}"/>
          </ac:picMkLst>
        </pc:picChg>
        <pc:picChg chg="mod">
          <ac:chgData name="Tony Frink" userId="f3ada52a-06d5-4454-9a8d-cefb10747f9e" providerId="ADAL" clId="{DC302D14-FD14-4229-9823-240232A1E399}" dt="2023-04-19T04:08:22.908" v="4892" actId="1036"/>
          <ac:picMkLst>
            <pc:docMk/>
            <pc:sldMk cId="103861753" sldId="1825"/>
            <ac:picMk id="51" creationId="{23241B2F-8CFD-454B-8EE8-BF15EC0A26DE}"/>
          </ac:picMkLst>
        </pc:picChg>
        <pc:picChg chg="mod">
          <ac:chgData name="Tony Frink" userId="f3ada52a-06d5-4454-9a8d-cefb10747f9e" providerId="ADAL" clId="{DC302D14-FD14-4229-9823-240232A1E399}" dt="2023-04-19T04:08:18.068" v="4882" actId="1036"/>
          <ac:picMkLst>
            <pc:docMk/>
            <pc:sldMk cId="103861753" sldId="1825"/>
            <ac:picMk id="54" creationId="{640F619B-3EEB-4292-950B-A0B9920CD80E}"/>
          </ac:picMkLst>
        </pc:picChg>
        <pc:picChg chg="add del mod">
          <ac:chgData name="Tony Frink" userId="f3ada52a-06d5-4454-9a8d-cefb10747f9e" providerId="ADAL" clId="{DC302D14-FD14-4229-9823-240232A1E399}" dt="2023-04-19T04:08:27.539" v="4900" actId="1036"/>
          <ac:picMkLst>
            <pc:docMk/>
            <pc:sldMk cId="103861753" sldId="1825"/>
            <ac:picMk id="57" creationId="{CA7FB5C8-697F-4F6C-A8D2-443CFA8E78E7}"/>
          </ac:picMkLst>
        </pc:picChg>
        <pc:cxnChg chg="del">
          <ac:chgData name="Tony Frink" userId="f3ada52a-06d5-4454-9a8d-cefb10747f9e" providerId="ADAL" clId="{DC302D14-FD14-4229-9823-240232A1E399}" dt="2023-04-19T04:06:12.084" v="4630" actId="478"/>
          <ac:cxnSpMkLst>
            <pc:docMk/>
            <pc:sldMk cId="103861753" sldId="1825"/>
            <ac:cxnSpMk id="3" creationId="{9BE98C04-8198-DBC0-A836-0D53AFD147BE}"/>
          </ac:cxnSpMkLst>
        </pc:cxnChg>
        <pc:cxnChg chg="del">
          <ac:chgData name="Tony Frink" userId="f3ada52a-06d5-4454-9a8d-cefb10747f9e" providerId="ADAL" clId="{DC302D14-FD14-4229-9823-240232A1E399}" dt="2023-04-19T04:04:18.950" v="4472" actId="478"/>
          <ac:cxnSpMkLst>
            <pc:docMk/>
            <pc:sldMk cId="103861753" sldId="1825"/>
            <ac:cxnSpMk id="16" creationId="{88BE882B-AB8B-49BD-A565-3AA17424AC84}"/>
          </ac:cxnSpMkLst>
        </pc:cxnChg>
        <pc:cxnChg chg="mod">
          <ac:chgData name="Tony Frink" userId="f3ada52a-06d5-4454-9a8d-cefb10747f9e" providerId="ADAL" clId="{DC302D14-FD14-4229-9823-240232A1E399}" dt="2023-04-19T04:04:35.402" v="4504" actId="1035"/>
          <ac:cxnSpMkLst>
            <pc:docMk/>
            <pc:sldMk cId="103861753" sldId="1825"/>
            <ac:cxnSpMk id="27" creationId="{A35806BA-93D3-4270-8791-034F59B46A40}"/>
          </ac:cxnSpMkLst>
        </pc:cxnChg>
        <pc:cxnChg chg="mod">
          <ac:chgData name="Tony Frink" userId="f3ada52a-06d5-4454-9a8d-cefb10747f9e" providerId="ADAL" clId="{DC302D14-FD14-4229-9823-240232A1E399}" dt="2023-04-19T04:08:05.038" v="4862" actId="1036"/>
          <ac:cxnSpMkLst>
            <pc:docMk/>
            <pc:sldMk cId="103861753" sldId="1825"/>
            <ac:cxnSpMk id="28" creationId="{A885216F-3528-4B1E-842A-E7836EEA90A7}"/>
          </ac:cxnSpMkLst>
        </pc:cxnChg>
        <pc:cxnChg chg="mod">
          <ac:chgData name="Tony Frink" userId="f3ada52a-06d5-4454-9a8d-cefb10747f9e" providerId="ADAL" clId="{DC302D14-FD14-4229-9823-240232A1E399}" dt="2023-04-19T04:07:53.720" v="4837" actId="1036"/>
          <ac:cxnSpMkLst>
            <pc:docMk/>
            <pc:sldMk cId="103861753" sldId="1825"/>
            <ac:cxnSpMk id="29" creationId="{F50D2FD4-4541-4ADF-9C1A-2955156FC111}"/>
          </ac:cxnSpMkLst>
        </pc:cxnChg>
      </pc:sldChg>
      <pc:sldChg chg="addSp delSp modSp add mod">
        <pc:chgData name="Tony Frink" userId="f3ada52a-06d5-4454-9a8d-cefb10747f9e" providerId="ADAL" clId="{DC302D14-FD14-4229-9823-240232A1E399}" dt="2023-04-19T04:42:50.385" v="5857" actId="2711"/>
        <pc:sldMkLst>
          <pc:docMk/>
          <pc:sldMk cId="1637367222" sldId="1826"/>
        </pc:sldMkLst>
        <pc:spChg chg="del mod">
          <ac:chgData name="Tony Frink" userId="f3ada52a-06d5-4454-9a8d-cefb10747f9e" providerId="ADAL" clId="{DC302D14-FD14-4229-9823-240232A1E399}" dt="2023-04-19T04:17:15.317" v="5007" actId="478"/>
          <ac:spMkLst>
            <pc:docMk/>
            <pc:sldMk cId="1637367222" sldId="1826"/>
            <ac:spMk id="3" creationId="{BA2F3568-9BAF-0138-E6DB-CD3C3902A8EA}"/>
          </ac:spMkLst>
        </pc:spChg>
        <pc:spChg chg="add mod">
          <ac:chgData name="Tony Frink" userId="f3ada52a-06d5-4454-9a8d-cefb10747f9e" providerId="ADAL" clId="{DC302D14-FD14-4229-9823-240232A1E399}" dt="2023-04-19T04:23:04.185" v="5361" actId="403"/>
          <ac:spMkLst>
            <pc:docMk/>
            <pc:sldMk cId="1637367222" sldId="1826"/>
            <ac:spMk id="8" creationId="{6FA26759-3EC5-5327-ABDF-A09D7AF05FB6}"/>
          </ac:spMkLst>
        </pc:spChg>
        <pc:spChg chg="mod">
          <ac:chgData name="Tony Frink" userId="f3ada52a-06d5-4454-9a8d-cefb10747f9e" providerId="ADAL" clId="{DC302D14-FD14-4229-9823-240232A1E399}" dt="2023-04-19T04:11:13.327" v="4941" actId="20577"/>
          <ac:spMkLst>
            <pc:docMk/>
            <pc:sldMk cId="1637367222" sldId="1826"/>
            <ac:spMk id="17" creationId="{00000000-0000-0000-0000-000000000000}"/>
          </ac:spMkLst>
        </pc:spChg>
        <pc:spChg chg="mod">
          <ac:chgData name="Tony Frink" userId="f3ada52a-06d5-4454-9a8d-cefb10747f9e" providerId="ADAL" clId="{DC302D14-FD14-4229-9823-240232A1E399}" dt="2023-04-19T04:13:46.798" v="4961" actId="20577"/>
          <ac:spMkLst>
            <pc:docMk/>
            <pc:sldMk cId="1637367222" sldId="1826"/>
            <ac:spMk id="18" creationId="{7E90C29F-B207-400D-BB66-A083697F9FAA}"/>
          </ac:spMkLst>
        </pc:spChg>
        <pc:spChg chg="mod">
          <ac:chgData name="Tony Frink" userId="f3ada52a-06d5-4454-9a8d-cefb10747f9e" providerId="ADAL" clId="{DC302D14-FD14-4229-9823-240232A1E399}" dt="2023-04-19T04:25:18.618" v="5551" actId="20577"/>
          <ac:spMkLst>
            <pc:docMk/>
            <pc:sldMk cId="1637367222" sldId="1826"/>
            <ac:spMk id="23" creationId="{B01F6CE6-C53B-42D7-ADA3-6368031E2E69}"/>
          </ac:spMkLst>
        </pc:spChg>
        <pc:spChg chg="del">
          <ac:chgData name="Tony Frink" userId="f3ada52a-06d5-4454-9a8d-cefb10747f9e" providerId="ADAL" clId="{DC302D14-FD14-4229-9823-240232A1E399}" dt="2023-04-19T04:14:23.382" v="4963" actId="478"/>
          <ac:spMkLst>
            <pc:docMk/>
            <pc:sldMk cId="1637367222" sldId="1826"/>
            <ac:spMk id="24" creationId="{C19A4593-6D77-4AFD-B4D1-C8C2D2F74404}"/>
          </ac:spMkLst>
        </pc:spChg>
        <pc:spChg chg="mod">
          <ac:chgData name="Tony Frink" userId="f3ada52a-06d5-4454-9a8d-cefb10747f9e" providerId="ADAL" clId="{DC302D14-FD14-4229-9823-240232A1E399}" dt="2023-04-19T04:42:50.385" v="5857" actId="2711"/>
          <ac:spMkLst>
            <pc:docMk/>
            <pc:sldMk cId="1637367222" sldId="1826"/>
            <ac:spMk id="25" creationId="{6FB592A7-D1C9-4E4B-9244-5F2B0F44FAEE}"/>
          </ac:spMkLst>
        </pc:spChg>
        <pc:spChg chg="del">
          <ac:chgData name="Tony Frink" userId="f3ada52a-06d5-4454-9a8d-cefb10747f9e" providerId="ADAL" clId="{DC302D14-FD14-4229-9823-240232A1E399}" dt="2023-04-19T04:16:38.059" v="4998" actId="478"/>
          <ac:spMkLst>
            <pc:docMk/>
            <pc:sldMk cId="1637367222" sldId="1826"/>
            <ac:spMk id="26" creationId="{2863F4DA-B6E8-42E3-A236-AD64535B5770}"/>
          </ac:spMkLst>
        </pc:spChg>
        <pc:grpChg chg="del">
          <ac:chgData name="Tony Frink" userId="f3ada52a-06d5-4454-9a8d-cefb10747f9e" providerId="ADAL" clId="{DC302D14-FD14-4229-9823-240232A1E399}" dt="2023-04-19T04:18:03.024" v="5009" actId="478"/>
          <ac:grpSpMkLst>
            <pc:docMk/>
            <pc:sldMk cId="1637367222" sldId="1826"/>
            <ac:grpSpMk id="4" creationId="{F0AD1BA1-9EDF-D778-77B6-588CB38B048A}"/>
          </ac:grpSpMkLst>
        </pc:grpChg>
        <pc:grpChg chg="add mod">
          <ac:chgData name="Tony Frink" userId="f3ada52a-06d5-4454-9a8d-cefb10747f9e" providerId="ADAL" clId="{DC302D14-FD14-4229-9823-240232A1E399}" dt="2023-04-19T04:24:20.633" v="5439" actId="1038"/>
          <ac:grpSpMkLst>
            <pc:docMk/>
            <pc:sldMk cId="1637367222" sldId="1826"/>
            <ac:grpSpMk id="9" creationId="{A5921C50-8F07-7FBC-E8A4-7180DF6FDEDD}"/>
          </ac:grpSpMkLst>
        </pc:grpChg>
        <pc:picChg chg="mod">
          <ac:chgData name="Tony Frink" userId="f3ada52a-06d5-4454-9a8d-cefb10747f9e" providerId="ADAL" clId="{DC302D14-FD14-4229-9823-240232A1E399}" dt="2023-04-19T04:24:07.351" v="5417" actId="14100"/>
          <ac:picMkLst>
            <pc:docMk/>
            <pc:sldMk cId="1637367222" sldId="1826"/>
            <ac:picMk id="10" creationId="{630F541B-E9B7-49E4-8069-FFAAFF5D3611}"/>
          </ac:picMkLst>
        </pc:picChg>
        <pc:picChg chg="mod">
          <ac:chgData name="Tony Frink" userId="f3ada52a-06d5-4454-9a8d-cefb10747f9e" providerId="ADAL" clId="{DC302D14-FD14-4229-9823-240232A1E399}" dt="2023-04-19T04:23:57.342" v="5416"/>
          <ac:picMkLst>
            <pc:docMk/>
            <pc:sldMk cId="1637367222" sldId="1826"/>
            <ac:picMk id="11" creationId="{0052F016-C5A5-38B1-4242-FDE113F46A6C}"/>
          </ac:picMkLst>
        </pc:picChg>
        <pc:picChg chg="mod">
          <ac:chgData name="Tony Frink" userId="f3ada52a-06d5-4454-9a8d-cefb10747f9e" providerId="ADAL" clId="{DC302D14-FD14-4229-9823-240232A1E399}" dt="2023-04-19T04:23:57.342" v="5416"/>
          <ac:picMkLst>
            <pc:docMk/>
            <pc:sldMk cId="1637367222" sldId="1826"/>
            <ac:picMk id="12" creationId="{787C1EAF-DDD5-D72B-1B80-19AB57522BFD}"/>
          </ac:picMkLst>
        </pc:picChg>
        <pc:picChg chg="del">
          <ac:chgData name="Tony Frink" userId="f3ada52a-06d5-4454-9a8d-cefb10747f9e" providerId="ADAL" clId="{DC302D14-FD14-4229-9823-240232A1E399}" dt="2023-04-19T04:15:05.897" v="4978" actId="478"/>
          <ac:picMkLst>
            <pc:docMk/>
            <pc:sldMk cId="1637367222" sldId="1826"/>
            <ac:picMk id="13" creationId="{B0FBEDD4-D8A8-41D1-A66A-95B60064C690}"/>
          </ac:picMkLst>
        </pc:picChg>
        <pc:picChg chg="mod">
          <ac:chgData name="Tony Frink" userId="f3ada52a-06d5-4454-9a8d-cefb10747f9e" providerId="ADAL" clId="{DC302D14-FD14-4229-9823-240232A1E399}" dt="2023-04-19T04:24:48.119" v="5500" actId="1035"/>
          <ac:picMkLst>
            <pc:docMk/>
            <pc:sldMk cId="1637367222" sldId="1826"/>
            <ac:picMk id="16" creationId="{D439BA84-DE55-4230-AD01-502EB28FD0E9}"/>
          </ac:picMkLst>
        </pc:picChg>
        <pc:picChg chg="mod">
          <ac:chgData name="Tony Frink" userId="f3ada52a-06d5-4454-9a8d-cefb10747f9e" providerId="ADAL" clId="{DC302D14-FD14-4229-9823-240232A1E399}" dt="2023-04-19T04:24:59.136" v="5548" actId="1036"/>
          <ac:picMkLst>
            <pc:docMk/>
            <pc:sldMk cId="1637367222" sldId="1826"/>
            <ac:picMk id="49" creationId="{C05B74DB-75F8-44C7-B6F2-8BF6C08745F6}"/>
          </ac:picMkLst>
        </pc:picChg>
        <pc:picChg chg="del">
          <ac:chgData name="Tony Frink" userId="f3ada52a-06d5-4454-9a8d-cefb10747f9e" providerId="ADAL" clId="{DC302D14-FD14-4229-9823-240232A1E399}" dt="2023-04-19T04:18:04.337" v="5010" actId="478"/>
          <ac:picMkLst>
            <pc:docMk/>
            <pc:sldMk cId="1637367222" sldId="1826"/>
            <ac:picMk id="52" creationId="{390C8569-A472-437B-8610-A653A7367238}"/>
          </ac:picMkLst>
        </pc:picChg>
        <pc:cxnChg chg="del">
          <ac:chgData name="Tony Frink" userId="f3ada52a-06d5-4454-9a8d-cefb10747f9e" providerId="ADAL" clId="{DC302D14-FD14-4229-9823-240232A1E399}" dt="2023-04-19T04:17:56.721" v="5008" actId="478"/>
          <ac:cxnSpMkLst>
            <pc:docMk/>
            <pc:sldMk cId="1637367222" sldId="1826"/>
            <ac:cxnSpMk id="2" creationId="{D0FBFAB3-B6BE-0F2E-77AD-2CC21A5998C1}"/>
          </ac:cxnSpMkLst>
        </pc:cxnChg>
        <pc:cxnChg chg="add mod">
          <ac:chgData name="Tony Frink" userId="f3ada52a-06d5-4454-9a8d-cefb10747f9e" providerId="ADAL" clId="{DC302D14-FD14-4229-9823-240232A1E399}" dt="2023-04-19T04:22:30.358" v="5338" actId="1035"/>
          <ac:cxnSpMkLst>
            <pc:docMk/>
            <pc:sldMk cId="1637367222" sldId="1826"/>
            <ac:cxnSpMk id="7" creationId="{04C67B5E-E04B-2A99-24C4-749FBBD23480}"/>
          </ac:cxnSpMkLst>
        </pc:cxnChg>
        <pc:cxnChg chg="mod">
          <ac:chgData name="Tony Frink" userId="f3ada52a-06d5-4454-9a8d-cefb10747f9e" providerId="ADAL" clId="{DC302D14-FD14-4229-9823-240232A1E399}" dt="2023-04-19T04:18:14.434" v="5028" actId="1036"/>
          <ac:cxnSpMkLst>
            <pc:docMk/>
            <pc:sldMk cId="1637367222" sldId="1826"/>
            <ac:cxnSpMk id="22" creationId="{C6180471-946C-47E9-B41D-99957F2FAC3A}"/>
          </ac:cxnSpMkLst>
        </pc:cxnChg>
        <pc:cxnChg chg="del">
          <ac:chgData name="Tony Frink" userId="f3ada52a-06d5-4454-9a8d-cefb10747f9e" providerId="ADAL" clId="{DC302D14-FD14-4229-9823-240232A1E399}" dt="2023-04-19T04:14:19.380" v="4962" actId="478"/>
          <ac:cxnSpMkLst>
            <pc:docMk/>
            <pc:sldMk cId="1637367222" sldId="1826"/>
            <ac:cxnSpMk id="27" creationId="{3F98493C-61D3-417E-94AD-D97D3535EE8A}"/>
          </ac:cxnSpMkLst>
        </pc:cxnChg>
        <pc:cxnChg chg="mod">
          <ac:chgData name="Tony Frink" userId="f3ada52a-06d5-4454-9a8d-cefb10747f9e" providerId="ADAL" clId="{DC302D14-FD14-4229-9823-240232A1E399}" dt="2023-04-19T04:21:22.450" v="5218" actId="1036"/>
          <ac:cxnSpMkLst>
            <pc:docMk/>
            <pc:sldMk cId="1637367222" sldId="1826"/>
            <ac:cxnSpMk id="28" creationId="{66CFB471-3142-4722-BE62-616C9D8CD499}"/>
          </ac:cxnSpMkLst>
        </pc:cxnChg>
        <pc:cxnChg chg="del">
          <ac:chgData name="Tony Frink" userId="f3ada52a-06d5-4454-9a8d-cefb10747f9e" providerId="ADAL" clId="{DC302D14-FD14-4229-9823-240232A1E399}" dt="2023-04-19T04:16:34.163" v="4997" actId="478"/>
          <ac:cxnSpMkLst>
            <pc:docMk/>
            <pc:sldMk cId="1637367222" sldId="1826"/>
            <ac:cxnSpMk id="29" creationId="{813032B6-B0DB-4114-A8F9-C2037AE27BD3}"/>
          </ac:cxnSpMkLst>
        </pc:cxnChg>
      </pc:sldChg>
      <pc:sldChg chg="modSp add mod">
        <pc:chgData name="Tony Frink" userId="f3ada52a-06d5-4454-9a8d-cefb10747f9e" providerId="ADAL" clId="{DC302D14-FD14-4229-9823-240232A1E399}" dt="2023-05-11T21:20:10.168" v="9890" actId="20577"/>
        <pc:sldMkLst>
          <pc:docMk/>
          <pc:sldMk cId="1863057435" sldId="1827"/>
        </pc:sldMkLst>
        <pc:spChg chg="mod">
          <ac:chgData name="Tony Frink" userId="f3ada52a-06d5-4454-9a8d-cefb10747f9e" providerId="ADAL" clId="{DC302D14-FD14-4229-9823-240232A1E399}" dt="2023-04-19T04:38:06.308" v="5796" actId="1036"/>
          <ac:spMkLst>
            <pc:docMk/>
            <pc:sldMk cId="1863057435" sldId="1827"/>
            <ac:spMk id="8" creationId="{6FA26759-3EC5-5327-ABDF-A09D7AF05FB6}"/>
          </ac:spMkLst>
        </pc:spChg>
        <pc:spChg chg="mod">
          <ac:chgData name="Tony Frink" userId="f3ada52a-06d5-4454-9a8d-cefb10747f9e" providerId="ADAL" clId="{DC302D14-FD14-4229-9823-240232A1E399}" dt="2023-04-19T04:30:04.294" v="5611" actId="20577"/>
          <ac:spMkLst>
            <pc:docMk/>
            <pc:sldMk cId="1863057435" sldId="1827"/>
            <ac:spMk id="17" creationId="{00000000-0000-0000-0000-000000000000}"/>
          </ac:spMkLst>
        </pc:spChg>
        <pc:spChg chg="mod">
          <ac:chgData name="Tony Frink" userId="f3ada52a-06d5-4454-9a8d-cefb10747f9e" providerId="ADAL" clId="{DC302D14-FD14-4229-9823-240232A1E399}" dt="2023-04-19T04:37:53.093" v="5789" actId="20577"/>
          <ac:spMkLst>
            <pc:docMk/>
            <pc:sldMk cId="1863057435" sldId="1827"/>
            <ac:spMk id="18" creationId="{7E90C29F-B207-400D-BB66-A083697F9FAA}"/>
          </ac:spMkLst>
        </pc:spChg>
        <pc:spChg chg="mod">
          <ac:chgData name="Tony Frink" userId="f3ada52a-06d5-4454-9a8d-cefb10747f9e" providerId="ADAL" clId="{DC302D14-FD14-4229-9823-240232A1E399}" dt="2023-04-19T04:39:11.784" v="5839" actId="6549"/>
          <ac:spMkLst>
            <pc:docMk/>
            <pc:sldMk cId="1863057435" sldId="1827"/>
            <ac:spMk id="23" creationId="{B01F6CE6-C53B-42D7-ADA3-6368031E2E69}"/>
          </ac:spMkLst>
        </pc:spChg>
        <pc:spChg chg="mod">
          <ac:chgData name="Tony Frink" userId="f3ada52a-06d5-4454-9a8d-cefb10747f9e" providerId="ADAL" clId="{DC302D14-FD14-4229-9823-240232A1E399}" dt="2023-05-11T21:20:10.168" v="9890" actId="20577"/>
          <ac:spMkLst>
            <pc:docMk/>
            <pc:sldMk cId="1863057435" sldId="1827"/>
            <ac:spMk id="25" creationId="{6FB592A7-D1C9-4E4B-9244-5F2B0F44FAEE}"/>
          </ac:spMkLst>
        </pc:spChg>
        <pc:grpChg chg="mod">
          <ac:chgData name="Tony Frink" userId="f3ada52a-06d5-4454-9a8d-cefb10747f9e" providerId="ADAL" clId="{DC302D14-FD14-4229-9823-240232A1E399}" dt="2023-04-19T04:38:23.384" v="5826" actId="1036"/>
          <ac:grpSpMkLst>
            <pc:docMk/>
            <pc:sldMk cId="1863057435" sldId="1827"/>
            <ac:grpSpMk id="9" creationId="{A5921C50-8F07-7FBC-E8A4-7180DF6FDEDD}"/>
          </ac:grpSpMkLst>
        </pc:grpChg>
        <pc:picChg chg="mod">
          <ac:chgData name="Tony Frink" userId="f3ada52a-06d5-4454-9a8d-cefb10747f9e" providerId="ADAL" clId="{DC302D14-FD14-4229-9823-240232A1E399}" dt="2023-04-19T04:38:18.155" v="5815" actId="1035"/>
          <ac:picMkLst>
            <pc:docMk/>
            <pc:sldMk cId="1863057435" sldId="1827"/>
            <ac:picMk id="16" creationId="{D439BA84-DE55-4230-AD01-502EB28FD0E9}"/>
          </ac:picMkLst>
        </pc:picChg>
        <pc:cxnChg chg="mod">
          <ac:chgData name="Tony Frink" userId="f3ada52a-06d5-4454-9a8d-cefb10747f9e" providerId="ADAL" clId="{DC302D14-FD14-4229-9823-240232A1E399}" dt="2023-04-19T04:38:11.256" v="5804" actId="1036"/>
          <ac:cxnSpMkLst>
            <pc:docMk/>
            <pc:sldMk cId="1863057435" sldId="1827"/>
            <ac:cxnSpMk id="22" creationId="{C6180471-946C-47E9-B41D-99957F2FAC3A}"/>
          </ac:cxnSpMkLst>
        </pc:cxnChg>
      </pc:sldChg>
      <pc:sldChg chg="addSp delSp modSp add del mod">
        <pc:chgData name="Tony Frink" userId="f3ada52a-06d5-4454-9a8d-cefb10747f9e" providerId="ADAL" clId="{DC302D14-FD14-4229-9823-240232A1E399}" dt="2023-05-01T18:02:06.866" v="8501" actId="47"/>
        <pc:sldMkLst>
          <pc:docMk/>
          <pc:sldMk cId="1081568521" sldId="1828"/>
        </pc:sldMkLst>
        <pc:spChg chg="mod">
          <ac:chgData name="Tony Frink" userId="f3ada52a-06d5-4454-9a8d-cefb10747f9e" providerId="ADAL" clId="{DC302D14-FD14-4229-9823-240232A1E399}" dt="2023-05-01T17:57:02.670" v="7593" actId="1036"/>
          <ac:spMkLst>
            <pc:docMk/>
            <pc:sldMk cId="1081568521" sldId="1828"/>
            <ac:spMk id="4" creationId="{A28C997C-EA46-44BC-AAF2-676543DC379F}"/>
          </ac:spMkLst>
        </pc:spChg>
        <pc:spChg chg="del">
          <ac:chgData name="Tony Frink" userId="f3ada52a-06d5-4454-9a8d-cefb10747f9e" providerId="ADAL" clId="{DC302D14-FD14-4229-9823-240232A1E399}" dt="2023-05-01T17:55:32.102" v="7494" actId="478"/>
          <ac:spMkLst>
            <pc:docMk/>
            <pc:sldMk cId="1081568521" sldId="1828"/>
            <ac:spMk id="5" creationId="{35E4EA63-E607-4D61-BD58-3E1535D9B9F3}"/>
          </ac:spMkLst>
        </pc:spChg>
        <pc:picChg chg="del">
          <ac:chgData name="Tony Frink" userId="f3ada52a-06d5-4454-9a8d-cefb10747f9e" providerId="ADAL" clId="{DC302D14-FD14-4229-9823-240232A1E399}" dt="2023-05-01T17:55:13.399" v="7456" actId="478"/>
          <ac:picMkLst>
            <pc:docMk/>
            <pc:sldMk cId="1081568521" sldId="1828"/>
            <ac:picMk id="3" creationId="{BCD7221E-14AC-44AC-B87D-BD612869D5D5}"/>
          </ac:picMkLst>
        </pc:picChg>
        <pc:picChg chg="add mod">
          <ac:chgData name="Tony Frink" userId="f3ada52a-06d5-4454-9a8d-cefb10747f9e" providerId="ADAL" clId="{DC302D14-FD14-4229-9823-240232A1E399}" dt="2023-05-01T17:56:04.862" v="7566" actId="14100"/>
          <ac:picMkLst>
            <pc:docMk/>
            <pc:sldMk cId="1081568521" sldId="1828"/>
            <ac:picMk id="7" creationId="{C51F7ECA-BA8A-3F7F-7341-C12B245A9FF2}"/>
          </ac:picMkLst>
        </pc:picChg>
      </pc:sldChg>
      <pc:sldChg chg="addSp modSp add mod setBg">
        <pc:chgData name="Tony Frink" userId="f3ada52a-06d5-4454-9a8d-cefb10747f9e" providerId="ADAL" clId="{DC302D14-FD14-4229-9823-240232A1E399}" dt="2023-05-22T17:56:19.315" v="12406" actId="962"/>
        <pc:sldMkLst>
          <pc:docMk/>
          <pc:sldMk cId="2556727291" sldId="1829"/>
        </pc:sldMkLst>
        <pc:spChg chg="add mod">
          <ac:chgData name="Tony Frink" userId="f3ada52a-06d5-4454-9a8d-cefb10747f9e" providerId="ADAL" clId="{DC302D14-FD14-4229-9823-240232A1E399}" dt="2023-05-22T17:56:19.315" v="12406" actId="962"/>
          <ac:spMkLst>
            <pc:docMk/>
            <pc:sldMk cId="2556727291" sldId="1829"/>
            <ac:spMk id="2" creationId="{1A9A8932-9F56-57C1-1A3A-656D3359DC10}"/>
          </ac:spMkLst>
        </pc:spChg>
        <pc:spChg chg="mod">
          <ac:chgData name="Tony Frink" userId="f3ada52a-06d5-4454-9a8d-cefb10747f9e" providerId="ADAL" clId="{DC302D14-FD14-4229-9823-240232A1E399}" dt="2023-05-01T18:01:20.213" v="8500" actId="1035"/>
          <ac:spMkLst>
            <pc:docMk/>
            <pc:sldMk cId="2556727291" sldId="1829"/>
            <ac:spMk id="4" creationId="{A28C997C-EA46-44BC-AAF2-676543DC379F}"/>
          </ac:spMkLst>
        </pc:spChg>
        <pc:spChg chg="mod">
          <ac:chgData name="Tony Frink" userId="f3ada52a-06d5-4454-9a8d-cefb10747f9e" providerId="ADAL" clId="{DC302D14-FD14-4229-9823-240232A1E399}" dt="2023-05-01T17:59:05.868" v="8080" actId="14100"/>
          <ac:spMkLst>
            <pc:docMk/>
            <pc:sldMk cId="2556727291" sldId="1829"/>
            <ac:spMk id="10" creationId="{8B131E26-6E97-4AA4-9DA3-AE6FBFCB1B29}"/>
          </ac:spMkLst>
        </pc:spChg>
        <pc:spChg chg="mod">
          <ac:chgData name="Tony Frink" userId="f3ada52a-06d5-4454-9a8d-cefb10747f9e" providerId="ADAL" clId="{DC302D14-FD14-4229-9823-240232A1E399}" dt="2023-05-01T17:59:13.293" v="8082" actId="1035"/>
          <ac:spMkLst>
            <pc:docMk/>
            <pc:sldMk cId="2556727291" sldId="1829"/>
            <ac:spMk id="11" creationId="{6EB4F3DF-8C94-48D0-9516-F5550420D418}"/>
          </ac:spMkLst>
        </pc:spChg>
        <pc:picChg chg="mod">
          <ac:chgData name="Tony Frink" userId="f3ada52a-06d5-4454-9a8d-cefb10747f9e" providerId="ADAL" clId="{DC302D14-FD14-4229-9823-240232A1E399}" dt="2023-05-22T17:35:13.682" v="11036" actId="962"/>
          <ac:picMkLst>
            <pc:docMk/>
            <pc:sldMk cId="2556727291" sldId="1829"/>
            <ac:picMk id="7" creationId="{C51F7ECA-BA8A-3F7F-7341-C12B245A9FF2}"/>
          </ac:picMkLst>
        </pc:picChg>
      </pc:sldChg>
    </pc:docChg>
  </pc:docChgLst>
  <pc:docChgLst>
    <pc:chgData name="Tony Frink" userId="f3ada52a-06d5-4454-9a8d-cefb10747f9e" providerId="ADAL" clId="{546B3AA3-9604-42F4-AD2C-B653BA0E5B0F}"/>
    <pc:docChg chg="modSld">
      <pc:chgData name="Tony Frink" userId="f3ada52a-06d5-4454-9a8d-cefb10747f9e" providerId="ADAL" clId="{546B3AA3-9604-42F4-AD2C-B653BA0E5B0F}" dt="2022-11-23T21:49:04.336" v="0" actId="20577"/>
      <pc:docMkLst>
        <pc:docMk/>
      </pc:docMkLst>
      <pc:sldChg chg="modSp mod">
        <pc:chgData name="Tony Frink" userId="f3ada52a-06d5-4454-9a8d-cefb10747f9e" providerId="ADAL" clId="{546B3AA3-9604-42F4-AD2C-B653BA0E5B0F}" dt="2022-11-23T21:49:04.336" v="0" actId="20577"/>
        <pc:sldMkLst>
          <pc:docMk/>
          <pc:sldMk cId="2754656475" sldId="1721"/>
        </pc:sldMkLst>
        <pc:spChg chg="mod">
          <ac:chgData name="Tony Frink" userId="f3ada52a-06d5-4454-9a8d-cefb10747f9e" providerId="ADAL" clId="{546B3AA3-9604-42F4-AD2C-B653BA0E5B0F}" dt="2022-11-23T21:49:04.336" v="0" actId="20577"/>
          <ac:spMkLst>
            <pc:docMk/>
            <pc:sldMk cId="2754656475" sldId="1721"/>
            <ac:spMk id="2" creationId="{00000000-0000-0000-0000-000000000000}"/>
          </ac:spMkLst>
        </pc:spChg>
      </pc:sldChg>
    </pc:docChg>
  </pc:docChgLst>
  <pc:docChgLst>
    <pc:chgData name="Amtea [Chillibreeze]" userId="1ea2aadb-741f-43a3-b87a-beaadc91ce61" providerId="ADAL" clId="{6C4E92D8-7E90-4945-8661-061B3C0BB938}"/>
    <pc:docChg chg="undo redo custSel addSld delSld modSld modMainMaster modSection">
      <pc:chgData name="Amtea [Chillibreeze]" userId="1ea2aadb-741f-43a3-b87a-beaadc91ce61" providerId="ADAL" clId="{6C4E92D8-7E90-4945-8661-061B3C0BB938}" dt="2020-07-23T17:25:22.849" v="1688" actId="207"/>
      <pc:docMkLst>
        <pc:docMk/>
      </pc:docMkLst>
      <pc:sldChg chg="addSp delSp modSp mod">
        <pc:chgData name="Amtea [Chillibreeze]" userId="1ea2aadb-741f-43a3-b87a-beaadc91ce61" providerId="ADAL" clId="{6C4E92D8-7E90-4945-8661-061B3C0BB938}" dt="2020-07-23T17:04:32.517" v="1385" actId="207"/>
        <pc:sldMkLst>
          <pc:docMk/>
          <pc:sldMk cId="1793706927" sldId="1670"/>
        </pc:sldMkLst>
        <pc:spChg chg="mod">
          <ac:chgData name="Amtea [Chillibreeze]" userId="1ea2aadb-741f-43a3-b87a-beaadc91ce61" providerId="ADAL" clId="{6C4E92D8-7E90-4945-8661-061B3C0BB938}" dt="2020-07-23T16:18:29.755" v="649"/>
          <ac:spMkLst>
            <pc:docMk/>
            <pc:sldMk cId="1793706927" sldId="1670"/>
            <ac:spMk id="4" creationId="{87289420-98CE-4F56-819A-1506E8ADE4AB}"/>
          </ac:spMkLst>
        </pc:spChg>
        <pc:spChg chg="mod">
          <ac:chgData name="Amtea [Chillibreeze]" userId="1ea2aadb-741f-43a3-b87a-beaadc91ce61" providerId="ADAL" clId="{6C4E92D8-7E90-4945-8661-061B3C0BB938}" dt="2020-07-23T16:18:29.755" v="649"/>
          <ac:spMkLst>
            <pc:docMk/>
            <pc:sldMk cId="1793706927" sldId="1670"/>
            <ac:spMk id="5" creationId="{E520B041-AF9D-4081-AE14-FEF2D1C6F206}"/>
          </ac:spMkLst>
        </pc:spChg>
        <pc:spChg chg="mod">
          <ac:chgData name="Amtea [Chillibreeze]" userId="1ea2aadb-741f-43a3-b87a-beaadc91ce61" providerId="ADAL" clId="{6C4E92D8-7E90-4945-8661-061B3C0BB938}" dt="2020-07-23T16:18:27.880" v="647"/>
          <ac:spMkLst>
            <pc:docMk/>
            <pc:sldMk cId="1793706927" sldId="1670"/>
            <ac:spMk id="7" creationId="{BCAF03DF-6AD8-4BAF-B322-61938EC1DE3B}"/>
          </ac:spMkLst>
        </pc:spChg>
        <pc:spChg chg="mod">
          <ac:chgData name="Amtea [Chillibreeze]" userId="1ea2aadb-741f-43a3-b87a-beaadc91ce61" providerId="ADAL" clId="{6C4E92D8-7E90-4945-8661-061B3C0BB938}" dt="2020-07-23T16:18:27.880" v="647"/>
          <ac:spMkLst>
            <pc:docMk/>
            <pc:sldMk cId="1793706927" sldId="1670"/>
            <ac:spMk id="8" creationId="{B4864A10-8ADF-44B8-A6A5-14E5BE69F167}"/>
          </ac:spMkLst>
        </pc:spChg>
        <pc:spChg chg="add del mod">
          <ac:chgData name="Amtea [Chillibreeze]" userId="1ea2aadb-741f-43a3-b87a-beaadc91ce61" providerId="ADAL" clId="{6C4E92D8-7E90-4945-8661-061B3C0BB938}" dt="2020-07-23T17:02:11.385" v="1362"/>
          <ac:spMkLst>
            <pc:docMk/>
            <pc:sldMk cId="1793706927" sldId="1670"/>
            <ac:spMk id="9" creationId="{97DC1DA6-E4FD-4196-B67D-31F57B12EE25}"/>
          </ac:spMkLst>
        </pc:spChg>
        <pc:spChg chg="add del mod">
          <ac:chgData name="Amtea [Chillibreeze]" userId="1ea2aadb-741f-43a3-b87a-beaadc91ce61" providerId="ADAL" clId="{6C4E92D8-7E90-4945-8661-061B3C0BB938}" dt="2020-07-23T17:02:11.521" v="1363"/>
          <ac:spMkLst>
            <pc:docMk/>
            <pc:sldMk cId="1793706927" sldId="1670"/>
            <ac:spMk id="10" creationId="{5D215BBB-0B11-4CC7-97EF-8076F9CB701A}"/>
          </ac:spMkLst>
        </pc:spChg>
        <pc:spChg chg="mod">
          <ac:chgData name="Amtea [Chillibreeze]" userId="1ea2aadb-741f-43a3-b87a-beaadc91ce61" providerId="ADAL" clId="{6C4E92D8-7E90-4945-8661-061B3C0BB938}" dt="2020-07-23T16:21:26.540" v="701"/>
          <ac:spMkLst>
            <pc:docMk/>
            <pc:sldMk cId="1793706927" sldId="1670"/>
            <ac:spMk id="10" creationId="{E9C794EA-268D-4BA1-8091-B8BF9CD47ABE}"/>
          </ac:spMkLst>
        </pc:spChg>
        <pc:spChg chg="mod">
          <ac:chgData name="Amtea [Chillibreeze]" userId="1ea2aadb-741f-43a3-b87a-beaadc91ce61" providerId="ADAL" clId="{6C4E92D8-7E90-4945-8661-061B3C0BB938}" dt="2020-07-23T16:21:26.540" v="701"/>
          <ac:spMkLst>
            <pc:docMk/>
            <pc:sldMk cId="1793706927" sldId="1670"/>
            <ac:spMk id="11" creationId="{FC8F95C7-0489-42B7-BE57-2D0D6856365F}"/>
          </ac:spMkLst>
        </pc:spChg>
        <pc:spChg chg="add del mod">
          <ac:chgData name="Amtea [Chillibreeze]" userId="1ea2aadb-741f-43a3-b87a-beaadc91ce61" providerId="ADAL" clId="{6C4E92D8-7E90-4945-8661-061B3C0BB938}" dt="2020-07-23T17:02:11.643" v="1364"/>
          <ac:spMkLst>
            <pc:docMk/>
            <pc:sldMk cId="1793706927" sldId="1670"/>
            <ac:spMk id="11" creationId="{FF63EC7A-5B5A-497C-AC9D-1ACC4A52ED11}"/>
          </ac:spMkLst>
        </pc:spChg>
        <pc:spChg chg="add del mod">
          <ac:chgData name="Amtea [Chillibreeze]" userId="1ea2aadb-741f-43a3-b87a-beaadc91ce61" providerId="ADAL" clId="{6C4E92D8-7E90-4945-8661-061B3C0BB938}" dt="2020-07-23T17:02:11.785" v="1365"/>
          <ac:spMkLst>
            <pc:docMk/>
            <pc:sldMk cId="1793706927" sldId="1670"/>
            <ac:spMk id="12" creationId="{5D15C5FA-F1D5-47AC-96A3-A8590875A002}"/>
          </ac:spMkLst>
        </pc:spChg>
        <pc:spChg chg="mod">
          <ac:chgData name="Amtea [Chillibreeze]" userId="1ea2aadb-741f-43a3-b87a-beaadc91ce61" providerId="ADAL" clId="{6C4E92D8-7E90-4945-8661-061B3C0BB938}" dt="2020-07-23T16:18:25.821" v="643"/>
          <ac:spMkLst>
            <pc:docMk/>
            <pc:sldMk cId="1793706927" sldId="1670"/>
            <ac:spMk id="13" creationId="{6FD815BE-DDCC-48F1-B789-C39BE5164DD0}"/>
          </ac:spMkLst>
        </pc:spChg>
        <pc:spChg chg="mod">
          <ac:chgData name="Amtea [Chillibreeze]" userId="1ea2aadb-741f-43a3-b87a-beaadc91ce61" providerId="ADAL" clId="{6C4E92D8-7E90-4945-8661-061B3C0BB938}" dt="2020-07-23T16:18:25.821" v="643"/>
          <ac:spMkLst>
            <pc:docMk/>
            <pc:sldMk cId="1793706927" sldId="1670"/>
            <ac:spMk id="14" creationId="{A03B0E64-2D60-43B1-92D1-C6CE3DC300F0}"/>
          </ac:spMkLst>
        </pc:spChg>
        <pc:spChg chg="mod">
          <ac:chgData name="Amtea [Chillibreeze]" userId="1ea2aadb-741f-43a3-b87a-beaadc91ce61" providerId="ADAL" clId="{6C4E92D8-7E90-4945-8661-061B3C0BB938}" dt="2020-07-23T17:04:32.517" v="1385" actId="207"/>
          <ac:spMkLst>
            <pc:docMk/>
            <pc:sldMk cId="1793706927" sldId="1670"/>
            <ac:spMk id="15" creationId="{E003CB86-2206-41F9-8B77-D30362B776E6}"/>
          </ac:spMkLst>
        </pc:spChg>
        <pc:spChg chg="mod">
          <ac:chgData name="Amtea [Chillibreeze]" userId="1ea2aadb-741f-43a3-b87a-beaadc91ce61" providerId="ADAL" clId="{6C4E92D8-7E90-4945-8661-061B3C0BB938}" dt="2020-07-23T17:04:32.517" v="1385" actId="207"/>
          <ac:spMkLst>
            <pc:docMk/>
            <pc:sldMk cId="1793706927" sldId="1670"/>
            <ac:spMk id="16" creationId="{4FD941BA-D713-4CF6-A591-28C7E8B5B6BA}"/>
          </ac:spMkLst>
        </pc:spChg>
        <pc:spChg chg="mod">
          <ac:chgData name="Amtea [Chillibreeze]" userId="1ea2aadb-741f-43a3-b87a-beaadc91ce61" providerId="ADAL" clId="{6C4E92D8-7E90-4945-8661-061B3C0BB938}" dt="2020-07-23T17:02:11.785" v="1365"/>
          <ac:spMkLst>
            <pc:docMk/>
            <pc:sldMk cId="1793706927" sldId="1670"/>
            <ac:spMk id="17" creationId="{00000000-0000-0000-0000-000000000000}"/>
          </ac:spMkLst>
        </pc:spChg>
        <pc:spChg chg="mod">
          <ac:chgData name="Amtea [Chillibreeze]" userId="1ea2aadb-741f-43a3-b87a-beaadc91ce61" providerId="ADAL" clId="{6C4E92D8-7E90-4945-8661-061B3C0BB938}" dt="2020-07-23T17:04:32.517" v="1385" actId="207"/>
          <ac:spMkLst>
            <pc:docMk/>
            <pc:sldMk cId="1793706927" sldId="1670"/>
            <ac:spMk id="18" creationId="{4F40CFA1-125F-4F7C-AE02-9C6B894042AB}"/>
          </ac:spMkLst>
        </pc:spChg>
        <pc:spChg chg="mod">
          <ac:chgData name="Amtea [Chillibreeze]" userId="1ea2aadb-741f-43a3-b87a-beaadc91ce61" providerId="ADAL" clId="{6C4E92D8-7E90-4945-8661-061B3C0BB938}" dt="2020-07-23T17:04:32.517" v="1385" actId="207"/>
          <ac:spMkLst>
            <pc:docMk/>
            <pc:sldMk cId="1793706927" sldId="1670"/>
            <ac:spMk id="19" creationId="{0549D8D8-CF22-4BBB-803B-98D3AB6AA011}"/>
          </ac:spMkLst>
        </pc:spChg>
        <pc:spChg chg="mod">
          <ac:chgData name="Amtea [Chillibreeze]" userId="1ea2aadb-741f-43a3-b87a-beaadc91ce61" providerId="ADAL" clId="{6C4E92D8-7E90-4945-8661-061B3C0BB938}" dt="2020-07-23T16:18:09.110" v="628"/>
          <ac:spMkLst>
            <pc:docMk/>
            <pc:sldMk cId="1793706927" sldId="1670"/>
            <ac:spMk id="21" creationId="{98065B78-6B4F-4DA5-B7FB-FABAD636A118}"/>
          </ac:spMkLst>
        </pc:spChg>
        <pc:spChg chg="mod">
          <ac:chgData name="Amtea [Chillibreeze]" userId="1ea2aadb-741f-43a3-b87a-beaadc91ce61" providerId="ADAL" clId="{6C4E92D8-7E90-4945-8661-061B3C0BB938}" dt="2020-07-23T16:18:09.110" v="628"/>
          <ac:spMkLst>
            <pc:docMk/>
            <pc:sldMk cId="1793706927" sldId="1670"/>
            <ac:spMk id="22" creationId="{39D35EF4-1544-4C85-93EC-4410E62224A9}"/>
          </ac:spMkLst>
        </pc:spChg>
        <pc:spChg chg="mod">
          <ac:chgData name="Amtea [Chillibreeze]" userId="1ea2aadb-741f-43a3-b87a-beaadc91ce61" providerId="ADAL" clId="{6C4E92D8-7E90-4945-8661-061B3C0BB938}" dt="2020-07-23T16:18:10.429" v="630"/>
          <ac:spMkLst>
            <pc:docMk/>
            <pc:sldMk cId="1793706927" sldId="1670"/>
            <ac:spMk id="24" creationId="{D11C23E2-CC4B-4351-BA86-B6E8887F41B0}"/>
          </ac:spMkLst>
        </pc:spChg>
        <pc:spChg chg="mod">
          <ac:chgData name="Amtea [Chillibreeze]" userId="1ea2aadb-741f-43a3-b87a-beaadc91ce61" providerId="ADAL" clId="{6C4E92D8-7E90-4945-8661-061B3C0BB938}" dt="2020-07-23T16:18:10.429" v="630"/>
          <ac:spMkLst>
            <pc:docMk/>
            <pc:sldMk cId="1793706927" sldId="1670"/>
            <ac:spMk id="25" creationId="{63E70E46-E560-44E0-9248-82A2C35FAC37}"/>
          </ac:spMkLst>
        </pc:spChg>
        <pc:spChg chg="mod">
          <ac:chgData name="Amtea [Chillibreeze]" userId="1ea2aadb-741f-43a3-b87a-beaadc91ce61" providerId="ADAL" clId="{6C4E92D8-7E90-4945-8661-061B3C0BB938}" dt="2020-07-23T16:18:11.457" v="632"/>
          <ac:spMkLst>
            <pc:docMk/>
            <pc:sldMk cId="1793706927" sldId="1670"/>
            <ac:spMk id="27" creationId="{D71CAC3B-1157-4631-B84E-D8A64E9495B3}"/>
          </ac:spMkLst>
        </pc:spChg>
        <pc:spChg chg="mod">
          <ac:chgData name="Amtea [Chillibreeze]" userId="1ea2aadb-741f-43a3-b87a-beaadc91ce61" providerId="ADAL" clId="{6C4E92D8-7E90-4945-8661-061B3C0BB938}" dt="2020-07-23T16:18:11.457" v="632"/>
          <ac:spMkLst>
            <pc:docMk/>
            <pc:sldMk cId="1793706927" sldId="1670"/>
            <ac:spMk id="28" creationId="{448619CA-08E7-44A0-9577-69FF2F4117CB}"/>
          </ac:spMkLst>
        </pc:spChg>
        <pc:spChg chg="mod">
          <ac:chgData name="Amtea [Chillibreeze]" userId="1ea2aadb-741f-43a3-b87a-beaadc91ce61" providerId="ADAL" clId="{6C4E92D8-7E90-4945-8661-061B3C0BB938}" dt="2020-07-23T16:22:44.341" v="773"/>
          <ac:spMkLst>
            <pc:docMk/>
            <pc:sldMk cId="1793706927" sldId="1670"/>
            <ac:spMk id="30" creationId="{44CFCC0D-36F7-4850-A271-0FA0C195FE6E}"/>
          </ac:spMkLst>
        </pc:spChg>
        <pc:spChg chg="mod">
          <ac:chgData name="Amtea [Chillibreeze]" userId="1ea2aadb-741f-43a3-b87a-beaadc91ce61" providerId="ADAL" clId="{6C4E92D8-7E90-4945-8661-061B3C0BB938}" dt="2020-07-23T16:22:44.341" v="773"/>
          <ac:spMkLst>
            <pc:docMk/>
            <pc:sldMk cId="1793706927" sldId="1670"/>
            <ac:spMk id="31" creationId="{528D6502-918D-438A-A5EA-9D4F206A0F04}"/>
          </ac:spMkLst>
        </pc:spChg>
        <pc:spChg chg="mod">
          <ac:chgData name="Amtea [Chillibreeze]" userId="1ea2aadb-741f-43a3-b87a-beaadc91ce61" providerId="ADAL" clId="{6C4E92D8-7E90-4945-8661-061B3C0BB938}" dt="2020-07-23T17:04:32.517" v="1385" actId="207"/>
          <ac:spMkLst>
            <pc:docMk/>
            <pc:sldMk cId="1793706927" sldId="1670"/>
            <ac:spMk id="32" creationId="{460D10E9-72D1-4E94-AC82-F5E692E1A6D7}"/>
          </ac:spMkLst>
        </pc:spChg>
        <pc:spChg chg="mod">
          <ac:chgData name="Amtea [Chillibreeze]" userId="1ea2aadb-741f-43a3-b87a-beaadc91ce61" providerId="ADAL" clId="{6C4E92D8-7E90-4945-8661-061B3C0BB938}" dt="2020-07-23T17:04:32.517" v="1385" actId="207"/>
          <ac:spMkLst>
            <pc:docMk/>
            <pc:sldMk cId="1793706927" sldId="1670"/>
            <ac:spMk id="33" creationId="{8EBCE42B-7765-46E2-808A-03F0D444AFE4}"/>
          </ac:spMkLst>
        </pc:spChg>
        <pc:spChg chg="mod">
          <ac:chgData name="Amtea [Chillibreeze]" userId="1ea2aadb-741f-43a3-b87a-beaadc91ce61" providerId="ADAL" clId="{6C4E92D8-7E90-4945-8661-061B3C0BB938}" dt="2020-07-23T17:04:32.517" v="1385" actId="207"/>
          <ac:spMkLst>
            <pc:docMk/>
            <pc:sldMk cId="1793706927" sldId="1670"/>
            <ac:spMk id="34" creationId="{06D62812-5FC1-4BFD-B890-CF43E4248C78}"/>
          </ac:spMkLst>
        </pc:spChg>
        <pc:spChg chg="mod">
          <ac:chgData name="Amtea [Chillibreeze]" userId="1ea2aadb-741f-43a3-b87a-beaadc91ce61" providerId="ADAL" clId="{6C4E92D8-7E90-4945-8661-061B3C0BB938}" dt="2020-07-23T17:04:32.517" v="1385" actId="207"/>
          <ac:spMkLst>
            <pc:docMk/>
            <pc:sldMk cId="1793706927" sldId="1670"/>
            <ac:spMk id="35" creationId="{AF369C7C-6D5B-47B8-9B29-79A3F0A6511A}"/>
          </ac:spMkLst>
        </pc:spChg>
        <pc:grpChg chg="mod">
          <ac:chgData name="Amtea [Chillibreeze]" userId="1ea2aadb-741f-43a3-b87a-beaadc91ce61" providerId="ADAL" clId="{6C4E92D8-7E90-4945-8661-061B3C0BB938}" dt="2020-07-23T16:18:29.755" v="649"/>
          <ac:grpSpMkLst>
            <pc:docMk/>
            <pc:sldMk cId="1793706927" sldId="1670"/>
            <ac:grpSpMk id="3" creationId="{AFD7749F-6ED1-41BC-84A8-44F077B619F3}"/>
          </ac:grpSpMkLst>
        </pc:grpChg>
        <pc:grpChg chg="mod">
          <ac:chgData name="Amtea [Chillibreeze]" userId="1ea2aadb-741f-43a3-b87a-beaadc91ce61" providerId="ADAL" clId="{6C4E92D8-7E90-4945-8661-061B3C0BB938}" dt="2020-07-23T16:18:27.880" v="647"/>
          <ac:grpSpMkLst>
            <pc:docMk/>
            <pc:sldMk cId="1793706927" sldId="1670"/>
            <ac:grpSpMk id="6" creationId="{489A9240-1346-452A-A182-4666C110F5A0}"/>
          </ac:grpSpMkLst>
        </pc:grpChg>
        <pc:grpChg chg="mod">
          <ac:chgData name="Amtea [Chillibreeze]" userId="1ea2aadb-741f-43a3-b87a-beaadc91ce61" providerId="ADAL" clId="{6C4E92D8-7E90-4945-8661-061B3C0BB938}" dt="2020-07-23T16:21:26.540" v="701"/>
          <ac:grpSpMkLst>
            <pc:docMk/>
            <pc:sldMk cId="1793706927" sldId="1670"/>
            <ac:grpSpMk id="9" creationId="{5A412EE0-0D8D-459E-AE07-4CF21E2B60A8}"/>
          </ac:grpSpMkLst>
        </pc:grpChg>
        <pc:grpChg chg="mod">
          <ac:chgData name="Amtea [Chillibreeze]" userId="1ea2aadb-741f-43a3-b87a-beaadc91ce61" providerId="ADAL" clId="{6C4E92D8-7E90-4945-8661-061B3C0BB938}" dt="2020-07-23T16:18:25.821" v="643"/>
          <ac:grpSpMkLst>
            <pc:docMk/>
            <pc:sldMk cId="1793706927" sldId="1670"/>
            <ac:grpSpMk id="12" creationId="{980E7772-F9A7-47A7-9E6A-E0142525BA05}"/>
          </ac:grpSpMkLst>
        </pc:grpChg>
        <pc:grpChg chg="mod">
          <ac:chgData name="Amtea [Chillibreeze]" userId="1ea2aadb-741f-43a3-b87a-beaadc91ce61" providerId="ADAL" clId="{6C4E92D8-7E90-4945-8661-061B3C0BB938}" dt="2020-07-23T16:20:07.271" v="669" actId="164"/>
          <ac:grpSpMkLst>
            <pc:docMk/>
            <pc:sldMk cId="1793706927" sldId="1670"/>
            <ac:grpSpMk id="20" creationId="{1517F387-2A0B-4169-9DF9-ABD5A20BD953}"/>
          </ac:grpSpMkLst>
        </pc:grpChg>
        <pc:grpChg chg="mod">
          <ac:chgData name="Amtea [Chillibreeze]" userId="1ea2aadb-741f-43a3-b87a-beaadc91ce61" providerId="ADAL" clId="{6C4E92D8-7E90-4945-8661-061B3C0BB938}" dt="2020-07-23T16:20:03.856" v="668" actId="164"/>
          <ac:grpSpMkLst>
            <pc:docMk/>
            <pc:sldMk cId="1793706927" sldId="1670"/>
            <ac:grpSpMk id="23" creationId="{8867DF8F-4690-47CC-9F54-D1B25D118A7C}"/>
          </ac:grpSpMkLst>
        </pc:grpChg>
        <pc:grpChg chg="mod">
          <ac:chgData name="Amtea [Chillibreeze]" userId="1ea2aadb-741f-43a3-b87a-beaadc91ce61" providerId="ADAL" clId="{6C4E92D8-7E90-4945-8661-061B3C0BB938}" dt="2020-07-23T16:20:57.362" v="681" actId="164"/>
          <ac:grpSpMkLst>
            <pc:docMk/>
            <pc:sldMk cId="1793706927" sldId="1670"/>
            <ac:grpSpMk id="26" creationId="{33B12C2A-8642-4049-90DC-8F22B2AE725B}"/>
          </ac:grpSpMkLst>
        </pc:grpChg>
        <pc:grpChg chg="mod">
          <ac:chgData name="Amtea [Chillibreeze]" userId="1ea2aadb-741f-43a3-b87a-beaadc91ce61" providerId="ADAL" clId="{6C4E92D8-7E90-4945-8661-061B3C0BB938}" dt="2020-07-23T16:22:55.954" v="780" actId="164"/>
          <ac:grpSpMkLst>
            <pc:docMk/>
            <pc:sldMk cId="1793706927" sldId="1670"/>
            <ac:grpSpMk id="29" creationId="{9C83C3ED-7471-49D8-8FE3-E73679319D31}"/>
          </ac:grpSpMkLst>
        </pc:grpChg>
        <pc:grpChg chg="add del mod">
          <ac:chgData name="Amtea [Chillibreeze]" userId="1ea2aadb-741f-43a3-b87a-beaadc91ce61" providerId="ADAL" clId="{6C4E92D8-7E90-4945-8661-061B3C0BB938}" dt="2020-07-23T16:21:47.656" v="721" actId="21"/>
          <ac:grpSpMkLst>
            <pc:docMk/>
            <pc:sldMk cId="1793706927" sldId="1670"/>
            <ac:grpSpMk id="43" creationId="{8D57B0C0-27B8-4F90-885C-87111778F6B7}"/>
          </ac:grpSpMkLst>
        </pc:grpChg>
        <pc:grpChg chg="add del mod">
          <ac:chgData name="Amtea [Chillibreeze]" userId="1ea2aadb-741f-43a3-b87a-beaadc91ce61" providerId="ADAL" clId="{6C4E92D8-7E90-4945-8661-061B3C0BB938}" dt="2020-07-23T16:21:31.293" v="706" actId="21"/>
          <ac:grpSpMkLst>
            <pc:docMk/>
            <pc:sldMk cId="1793706927" sldId="1670"/>
            <ac:grpSpMk id="44" creationId="{23A31FFE-9E5A-4988-B852-73F1B96F1138}"/>
          </ac:grpSpMkLst>
        </pc:grpChg>
        <pc:grpChg chg="add del mod">
          <ac:chgData name="Amtea [Chillibreeze]" userId="1ea2aadb-741f-43a3-b87a-beaadc91ce61" providerId="ADAL" clId="{6C4E92D8-7E90-4945-8661-061B3C0BB938}" dt="2020-07-23T16:21:16.843" v="696" actId="21"/>
          <ac:grpSpMkLst>
            <pc:docMk/>
            <pc:sldMk cId="1793706927" sldId="1670"/>
            <ac:grpSpMk id="45" creationId="{469BA3D5-0CEE-43CB-A4C2-35742993640E}"/>
          </ac:grpSpMkLst>
        </pc:grpChg>
        <pc:grpChg chg="add del mod">
          <ac:chgData name="Amtea [Chillibreeze]" userId="1ea2aadb-741f-43a3-b87a-beaadc91ce61" providerId="ADAL" clId="{6C4E92D8-7E90-4945-8661-061B3C0BB938}" dt="2020-07-23T16:21:41.750" v="716" actId="478"/>
          <ac:grpSpMkLst>
            <pc:docMk/>
            <pc:sldMk cId="1793706927" sldId="1670"/>
            <ac:grpSpMk id="46" creationId="{BE51BE3A-C592-445C-BA3B-B5FF8036E64D}"/>
          </ac:grpSpMkLst>
        </pc:grpChg>
        <pc:grpChg chg="add del mod">
          <ac:chgData name="Amtea [Chillibreeze]" userId="1ea2aadb-741f-43a3-b87a-beaadc91ce61" providerId="ADAL" clId="{6C4E92D8-7E90-4945-8661-061B3C0BB938}" dt="2020-07-23T16:22:12.709" v="750" actId="21"/>
          <ac:grpSpMkLst>
            <pc:docMk/>
            <pc:sldMk cId="1793706927" sldId="1670"/>
            <ac:grpSpMk id="53" creationId="{2AEF6A1C-D029-486A-89FD-40D56583E2AA}"/>
          </ac:grpSpMkLst>
        </pc:grpChg>
        <pc:grpChg chg="add del mod">
          <ac:chgData name="Amtea [Chillibreeze]" userId="1ea2aadb-741f-43a3-b87a-beaadc91ce61" providerId="ADAL" clId="{6C4E92D8-7E90-4945-8661-061B3C0BB938}" dt="2020-07-23T16:22:01.738" v="729" actId="21"/>
          <ac:grpSpMkLst>
            <pc:docMk/>
            <pc:sldMk cId="1793706927" sldId="1670"/>
            <ac:grpSpMk id="54" creationId="{4F0BE58F-FBB7-49CC-8E57-676FC77124A9}"/>
          </ac:grpSpMkLst>
        </pc:grpChg>
        <pc:grpChg chg="add del mod">
          <ac:chgData name="Amtea [Chillibreeze]" userId="1ea2aadb-741f-43a3-b87a-beaadc91ce61" providerId="ADAL" clId="{6C4E92D8-7E90-4945-8661-061B3C0BB938}" dt="2020-07-23T16:22:23.343" v="756" actId="21"/>
          <ac:grpSpMkLst>
            <pc:docMk/>
            <pc:sldMk cId="1793706927" sldId="1670"/>
            <ac:grpSpMk id="59" creationId="{D0C3F129-7517-4024-851B-524CFB6E0E9E}"/>
          </ac:grpSpMkLst>
        </pc:grpChg>
        <pc:grpChg chg="add mod">
          <ac:chgData name="Amtea [Chillibreeze]" userId="1ea2aadb-741f-43a3-b87a-beaadc91ce61" providerId="ADAL" clId="{6C4E92D8-7E90-4945-8661-061B3C0BB938}" dt="2020-07-23T16:21:04.020" v="687"/>
          <ac:grpSpMkLst>
            <pc:docMk/>
            <pc:sldMk cId="1793706927" sldId="1670"/>
            <ac:grpSpMk id="62" creationId="{0D5016CA-1C5A-4ADF-9BEA-663E5762C42D}"/>
          </ac:grpSpMkLst>
        </pc:grpChg>
        <pc:grpChg chg="add mod">
          <ac:chgData name="Amtea [Chillibreeze]" userId="1ea2aadb-741f-43a3-b87a-beaadc91ce61" providerId="ADAL" clId="{6C4E92D8-7E90-4945-8661-061B3C0BB938}" dt="2020-07-23T16:21:07.155" v="689"/>
          <ac:grpSpMkLst>
            <pc:docMk/>
            <pc:sldMk cId="1793706927" sldId="1670"/>
            <ac:grpSpMk id="63" creationId="{F4BFDE42-62B2-4FF6-8BF8-D3B0F65F3731}"/>
          </ac:grpSpMkLst>
        </pc:grpChg>
        <pc:grpChg chg="add mod">
          <ac:chgData name="Amtea [Chillibreeze]" userId="1ea2aadb-741f-43a3-b87a-beaadc91ce61" providerId="ADAL" clId="{6C4E92D8-7E90-4945-8661-061B3C0BB938}" dt="2020-07-23T16:21:26.540" v="701"/>
          <ac:grpSpMkLst>
            <pc:docMk/>
            <pc:sldMk cId="1793706927" sldId="1670"/>
            <ac:grpSpMk id="68" creationId="{7EFC49C1-4745-44CF-8200-CDE748BDDB72}"/>
          </ac:grpSpMkLst>
        </pc:grpChg>
        <pc:grpChg chg="add del mod">
          <ac:chgData name="Amtea [Chillibreeze]" userId="1ea2aadb-741f-43a3-b87a-beaadc91ce61" providerId="ADAL" clId="{6C4E92D8-7E90-4945-8661-061B3C0BB938}" dt="2020-07-23T16:22:57.035" v="781" actId="21"/>
          <ac:grpSpMkLst>
            <pc:docMk/>
            <pc:sldMk cId="1793706927" sldId="1670"/>
            <ac:grpSpMk id="83" creationId="{B0313F37-2A85-48BE-B84B-2ED97FBAF583}"/>
          </ac:grpSpMkLst>
        </pc:grpChg>
        <pc:picChg chg="add del mod">
          <ac:chgData name="Amtea [Chillibreeze]" userId="1ea2aadb-741f-43a3-b87a-beaadc91ce61" providerId="ADAL" clId="{6C4E92D8-7E90-4945-8661-061B3C0BB938}" dt="2020-07-23T16:53:50.406" v="1314" actId="21"/>
          <ac:picMkLst>
            <pc:docMk/>
            <pc:sldMk cId="1793706927" sldId="1670"/>
            <ac:picMk id="2" creationId="{2EB74FFC-0516-497E-8A94-0DC5A4F3148E}"/>
          </ac:picMkLst>
        </pc:picChg>
        <pc:picChg chg="add mod">
          <ac:chgData name="Amtea [Chillibreeze]" userId="1ea2aadb-741f-43a3-b87a-beaadc91ce61" providerId="ADAL" clId="{6C4E92D8-7E90-4945-8661-061B3C0BB938}" dt="2020-07-23T16:18:29.755" v="649"/>
          <ac:picMkLst>
            <pc:docMk/>
            <pc:sldMk cId="1793706927" sldId="1670"/>
            <ac:picMk id="2" creationId="{D6789EDC-2212-425A-A76B-0C7E21C6BF98}"/>
          </ac:picMkLst>
        </pc:picChg>
        <pc:picChg chg="add del mod">
          <ac:chgData name="Amtea [Chillibreeze]" userId="1ea2aadb-741f-43a3-b87a-beaadc91ce61" providerId="ADAL" clId="{6C4E92D8-7E90-4945-8661-061B3C0BB938}" dt="2020-07-23T16:53:50.406" v="1314" actId="21"/>
          <ac:picMkLst>
            <pc:docMk/>
            <pc:sldMk cId="1793706927" sldId="1670"/>
            <ac:picMk id="3" creationId="{54C4ABF8-C312-457B-BC01-152275CEE158}"/>
          </ac:picMkLst>
        </pc:picChg>
        <pc:picChg chg="add del mod">
          <ac:chgData name="Amtea [Chillibreeze]" userId="1ea2aadb-741f-43a3-b87a-beaadc91ce61" providerId="ADAL" clId="{6C4E92D8-7E90-4945-8661-061B3C0BB938}" dt="2020-07-23T16:53:50.406" v="1314" actId="21"/>
          <ac:picMkLst>
            <pc:docMk/>
            <pc:sldMk cId="1793706927" sldId="1670"/>
            <ac:picMk id="4" creationId="{C018134F-7362-4F62-875A-F2F063B8DFD3}"/>
          </ac:picMkLst>
        </pc:picChg>
        <pc:picChg chg="add del mod">
          <ac:chgData name="Amtea [Chillibreeze]" userId="1ea2aadb-741f-43a3-b87a-beaadc91ce61" providerId="ADAL" clId="{6C4E92D8-7E90-4945-8661-061B3C0BB938}" dt="2020-07-23T16:53:50.406" v="1314" actId="21"/>
          <ac:picMkLst>
            <pc:docMk/>
            <pc:sldMk cId="1793706927" sldId="1670"/>
            <ac:picMk id="5" creationId="{EA94361C-BDEB-40D8-87A3-3B14FFD1221B}"/>
          </ac:picMkLst>
        </pc:picChg>
        <pc:picChg chg="add del mod">
          <ac:chgData name="Amtea [Chillibreeze]" userId="1ea2aadb-741f-43a3-b87a-beaadc91ce61" providerId="ADAL" clId="{6C4E92D8-7E90-4945-8661-061B3C0BB938}" dt="2020-07-23T16:55:18.775" v="1328" actId="21"/>
          <ac:picMkLst>
            <pc:docMk/>
            <pc:sldMk cId="1793706927" sldId="1670"/>
            <ac:picMk id="6" creationId="{178D9901-FB25-403A-B98E-71813C1D4D66}"/>
          </ac:picMkLst>
        </pc:picChg>
        <pc:picChg chg="add del mod">
          <ac:chgData name="Amtea [Chillibreeze]" userId="1ea2aadb-741f-43a3-b87a-beaadc91ce61" providerId="ADAL" clId="{6C4E92D8-7E90-4945-8661-061B3C0BB938}" dt="2020-07-23T16:53:50.406" v="1314" actId="21"/>
          <ac:picMkLst>
            <pc:docMk/>
            <pc:sldMk cId="1793706927" sldId="1670"/>
            <ac:picMk id="7" creationId="{113609A2-92A3-4E54-953E-247B8A874933}"/>
          </ac:picMkLst>
        </pc:picChg>
        <pc:picChg chg="add del mod">
          <ac:chgData name="Amtea [Chillibreeze]" userId="1ea2aadb-741f-43a3-b87a-beaadc91ce61" providerId="ADAL" clId="{6C4E92D8-7E90-4945-8661-061B3C0BB938}" dt="2020-07-23T16:53:50.406" v="1314" actId="21"/>
          <ac:picMkLst>
            <pc:docMk/>
            <pc:sldMk cId="1793706927" sldId="1670"/>
            <ac:picMk id="8" creationId="{59F422CC-C5D0-451E-903C-4E61F17D467A}"/>
          </ac:picMkLst>
        </pc:picChg>
        <pc:picChg chg="add mod">
          <ac:chgData name="Amtea [Chillibreeze]" userId="1ea2aadb-741f-43a3-b87a-beaadc91ce61" providerId="ADAL" clId="{6C4E92D8-7E90-4945-8661-061B3C0BB938}" dt="2020-07-23T16:18:27.880" v="647"/>
          <ac:picMkLst>
            <pc:docMk/>
            <pc:sldMk cId="1793706927" sldId="1670"/>
            <ac:picMk id="38" creationId="{1E5FA789-6930-47E2-BD28-9B877A810039}"/>
          </ac:picMkLst>
        </pc:picChg>
        <pc:picChg chg="add mod">
          <ac:chgData name="Amtea [Chillibreeze]" userId="1ea2aadb-741f-43a3-b87a-beaadc91ce61" providerId="ADAL" clId="{6C4E92D8-7E90-4945-8661-061B3C0BB938}" dt="2020-07-23T16:21:26.540" v="701"/>
          <ac:picMkLst>
            <pc:docMk/>
            <pc:sldMk cId="1793706927" sldId="1670"/>
            <ac:picMk id="40" creationId="{1581B234-7E4C-4221-A3F2-BB365D97551C}"/>
          </ac:picMkLst>
        </pc:picChg>
        <pc:picChg chg="add mod">
          <ac:chgData name="Amtea [Chillibreeze]" userId="1ea2aadb-741f-43a3-b87a-beaadc91ce61" providerId="ADAL" clId="{6C4E92D8-7E90-4945-8661-061B3C0BB938}" dt="2020-07-23T16:18:25.821" v="643"/>
          <ac:picMkLst>
            <pc:docMk/>
            <pc:sldMk cId="1793706927" sldId="1670"/>
            <ac:picMk id="42" creationId="{3101AA8E-214B-48FC-8537-B7DA8B340697}"/>
          </ac:picMkLst>
        </pc:picChg>
        <pc:picChg chg="add del mod">
          <ac:chgData name="Amtea [Chillibreeze]" userId="1ea2aadb-741f-43a3-b87a-beaadc91ce61" providerId="ADAL" clId="{6C4E92D8-7E90-4945-8661-061B3C0BB938}" dt="2020-07-23T16:19:25.399" v="662" actId="478"/>
          <ac:picMkLst>
            <pc:docMk/>
            <pc:sldMk cId="1793706927" sldId="1670"/>
            <ac:picMk id="48" creationId="{2248DC8B-B528-47FE-B9C9-E549A8291A9C}"/>
          </ac:picMkLst>
        </pc:picChg>
        <pc:picChg chg="add mod">
          <ac:chgData name="Amtea [Chillibreeze]" userId="1ea2aadb-741f-43a3-b87a-beaadc91ce61" providerId="ADAL" clId="{6C4E92D8-7E90-4945-8661-061B3C0BB938}" dt="2020-07-23T16:20:07.271" v="669" actId="164"/>
          <ac:picMkLst>
            <pc:docMk/>
            <pc:sldMk cId="1793706927" sldId="1670"/>
            <ac:picMk id="50" creationId="{EDC21958-C91B-4A13-8541-AA25266C3E25}"/>
          </ac:picMkLst>
        </pc:picChg>
        <pc:picChg chg="add mod">
          <ac:chgData name="Amtea [Chillibreeze]" userId="1ea2aadb-741f-43a3-b87a-beaadc91ce61" providerId="ADAL" clId="{6C4E92D8-7E90-4945-8661-061B3C0BB938}" dt="2020-07-23T16:20:03.856" v="668" actId="164"/>
          <ac:picMkLst>
            <pc:docMk/>
            <pc:sldMk cId="1793706927" sldId="1670"/>
            <ac:picMk id="52" creationId="{5CE063BE-C1BE-4146-878C-55A2B8889EDD}"/>
          </ac:picMkLst>
        </pc:picChg>
        <pc:picChg chg="add del">
          <ac:chgData name="Amtea [Chillibreeze]" userId="1ea2aadb-741f-43a3-b87a-beaadc91ce61" providerId="ADAL" clId="{6C4E92D8-7E90-4945-8661-061B3C0BB938}" dt="2020-07-23T16:20:40.346" v="672" actId="478"/>
          <ac:picMkLst>
            <pc:docMk/>
            <pc:sldMk cId="1793706927" sldId="1670"/>
            <ac:picMk id="56" creationId="{2F71949C-7E37-4702-B172-2BCB7466D1AF}"/>
          </ac:picMkLst>
        </pc:picChg>
        <pc:picChg chg="add mod">
          <ac:chgData name="Amtea [Chillibreeze]" userId="1ea2aadb-741f-43a3-b87a-beaadc91ce61" providerId="ADAL" clId="{6C4E92D8-7E90-4945-8661-061B3C0BB938}" dt="2020-07-23T16:20:57.362" v="681" actId="164"/>
          <ac:picMkLst>
            <pc:docMk/>
            <pc:sldMk cId="1793706927" sldId="1670"/>
            <ac:picMk id="58" creationId="{D8785637-B358-4316-B84E-E4537265BF01}"/>
          </ac:picMkLst>
        </pc:picChg>
        <pc:picChg chg="add mod ord">
          <ac:chgData name="Amtea [Chillibreeze]" userId="1ea2aadb-741f-43a3-b87a-beaadc91ce61" providerId="ADAL" clId="{6C4E92D8-7E90-4945-8661-061B3C0BB938}" dt="2020-07-23T16:21:43.232" v="718"/>
          <ac:picMkLst>
            <pc:docMk/>
            <pc:sldMk cId="1793706927" sldId="1670"/>
            <ac:picMk id="61" creationId="{B88E95CC-F530-45A2-9B75-0E1BDBD516F3}"/>
          </ac:picMkLst>
        </pc:picChg>
        <pc:picChg chg="add del">
          <ac:chgData name="Amtea [Chillibreeze]" userId="1ea2aadb-741f-43a3-b87a-beaadc91ce61" providerId="ADAL" clId="{6C4E92D8-7E90-4945-8661-061B3C0BB938}" dt="2020-07-23T16:21:20.557" v="698" actId="22"/>
          <ac:picMkLst>
            <pc:docMk/>
            <pc:sldMk cId="1793706927" sldId="1670"/>
            <ac:picMk id="65" creationId="{1AEA1712-63F2-4C93-9622-667524A33C9B}"/>
          </ac:picMkLst>
        </pc:picChg>
        <pc:picChg chg="add mod">
          <ac:chgData name="Amtea [Chillibreeze]" userId="1ea2aadb-741f-43a3-b87a-beaadc91ce61" providerId="ADAL" clId="{6C4E92D8-7E90-4945-8661-061B3C0BB938}" dt="2020-07-23T16:21:44.738" v="720"/>
          <ac:picMkLst>
            <pc:docMk/>
            <pc:sldMk cId="1793706927" sldId="1670"/>
            <ac:picMk id="67" creationId="{841A2295-9698-4CA4-9A27-FA888536B452}"/>
          </ac:picMkLst>
        </pc:picChg>
        <pc:picChg chg="add mod">
          <ac:chgData name="Amtea [Chillibreeze]" userId="1ea2aadb-741f-43a3-b87a-beaadc91ce61" providerId="ADAL" clId="{6C4E92D8-7E90-4945-8661-061B3C0BB938}" dt="2020-07-23T16:21:37.001" v="711"/>
          <ac:picMkLst>
            <pc:docMk/>
            <pc:sldMk cId="1793706927" sldId="1670"/>
            <ac:picMk id="70" creationId="{95390249-C025-4B13-8028-558B5E1518CD}"/>
          </ac:picMkLst>
        </pc:picChg>
        <pc:picChg chg="add del">
          <ac:chgData name="Amtea [Chillibreeze]" userId="1ea2aadb-741f-43a3-b87a-beaadc91ce61" providerId="ADAL" clId="{6C4E92D8-7E90-4945-8661-061B3C0BB938}" dt="2020-07-23T16:21:49.935" v="723" actId="22"/>
          <ac:picMkLst>
            <pc:docMk/>
            <pc:sldMk cId="1793706927" sldId="1670"/>
            <ac:picMk id="72" creationId="{FF547537-15FA-410E-A158-B2ED610B9398}"/>
          </ac:picMkLst>
        </pc:picChg>
        <pc:picChg chg="add mod">
          <ac:chgData name="Amtea [Chillibreeze]" userId="1ea2aadb-741f-43a3-b87a-beaadc91ce61" providerId="ADAL" clId="{6C4E92D8-7E90-4945-8661-061B3C0BB938}" dt="2020-07-23T16:21:55.440" v="728"/>
          <ac:picMkLst>
            <pc:docMk/>
            <pc:sldMk cId="1793706927" sldId="1670"/>
            <ac:picMk id="74" creationId="{6C93354E-A868-4CFD-8D6E-E1B50393E8E1}"/>
          </ac:picMkLst>
        </pc:picChg>
        <pc:picChg chg="add mod">
          <ac:chgData name="Amtea [Chillibreeze]" userId="1ea2aadb-741f-43a3-b87a-beaadc91ce61" providerId="ADAL" clId="{6C4E92D8-7E90-4945-8661-061B3C0BB938}" dt="2020-07-23T16:22:09.137" v="749"/>
          <ac:picMkLst>
            <pc:docMk/>
            <pc:sldMk cId="1793706927" sldId="1670"/>
            <ac:picMk id="76" creationId="{05C03AC7-B550-4E4E-B7E1-A13566696C9C}"/>
          </ac:picMkLst>
        </pc:picChg>
        <pc:picChg chg="add mod">
          <ac:chgData name="Amtea [Chillibreeze]" userId="1ea2aadb-741f-43a3-b87a-beaadc91ce61" providerId="ADAL" clId="{6C4E92D8-7E90-4945-8661-061B3C0BB938}" dt="2020-07-23T16:22:21.119" v="755"/>
          <ac:picMkLst>
            <pc:docMk/>
            <pc:sldMk cId="1793706927" sldId="1670"/>
            <ac:picMk id="78" creationId="{5C91C564-5E5B-42B3-BF1D-F875A229E984}"/>
          </ac:picMkLst>
        </pc:picChg>
        <pc:picChg chg="add mod">
          <ac:chgData name="Amtea [Chillibreeze]" userId="1ea2aadb-741f-43a3-b87a-beaadc91ce61" providerId="ADAL" clId="{6C4E92D8-7E90-4945-8661-061B3C0BB938}" dt="2020-07-23T16:22:31.870" v="765"/>
          <ac:picMkLst>
            <pc:docMk/>
            <pc:sldMk cId="1793706927" sldId="1670"/>
            <ac:picMk id="80" creationId="{4012E9D8-1814-427E-9DE0-2A009A001E16}"/>
          </ac:picMkLst>
        </pc:picChg>
        <pc:picChg chg="add mod">
          <ac:chgData name="Amtea [Chillibreeze]" userId="1ea2aadb-741f-43a3-b87a-beaadc91ce61" providerId="ADAL" clId="{6C4E92D8-7E90-4945-8661-061B3C0BB938}" dt="2020-07-23T16:22:55.954" v="780" actId="164"/>
          <ac:picMkLst>
            <pc:docMk/>
            <pc:sldMk cId="1793706927" sldId="1670"/>
            <ac:picMk id="82" creationId="{BC86ACDF-CD16-4DBB-98BB-ABD77D502459}"/>
          </ac:picMkLst>
        </pc:picChg>
        <pc:picChg chg="add mod">
          <ac:chgData name="Amtea [Chillibreeze]" userId="1ea2aadb-741f-43a3-b87a-beaadc91ce61" providerId="ADAL" clId="{6C4E92D8-7E90-4945-8661-061B3C0BB938}" dt="2020-07-23T16:23:03.304" v="786"/>
          <ac:picMkLst>
            <pc:docMk/>
            <pc:sldMk cId="1793706927" sldId="1670"/>
            <ac:picMk id="85" creationId="{DC4A7962-00C1-4A58-8F27-6E5733D0E9A7}"/>
          </ac:picMkLst>
        </pc:picChg>
      </pc:sldChg>
      <pc:sldChg chg="addSp delSp modSp mod">
        <pc:chgData name="Amtea [Chillibreeze]" userId="1ea2aadb-741f-43a3-b87a-beaadc91ce61" providerId="ADAL" clId="{6C4E92D8-7E90-4945-8661-061B3C0BB938}" dt="2020-07-23T17:02:18.632" v="1367"/>
        <pc:sldMkLst>
          <pc:docMk/>
          <pc:sldMk cId="973494851" sldId="1723"/>
        </pc:sldMkLst>
        <pc:spChg chg="mod">
          <ac:chgData name="Amtea [Chillibreeze]" userId="1ea2aadb-741f-43a3-b87a-beaadc91ce61" providerId="ADAL" clId="{6C4E92D8-7E90-4945-8661-061B3C0BB938}" dt="2020-07-23T17:02:18.632" v="1367"/>
          <ac:spMkLst>
            <pc:docMk/>
            <pc:sldMk cId="973494851" sldId="1723"/>
            <ac:spMk id="2" creationId="{00000000-0000-0000-0000-000000000000}"/>
          </ac:spMkLst>
        </pc:spChg>
        <pc:spChg chg="add del mod">
          <ac:chgData name="Amtea [Chillibreeze]" userId="1ea2aadb-741f-43a3-b87a-beaadc91ce61" providerId="ADAL" clId="{6C4E92D8-7E90-4945-8661-061B3C0BB938}" dt="2020-07-23T17:02:18.488" v="1366"/>
          <ac:spMkLst>
            <pc:docMk/>
            <pc:sldMk cId="973494851" sldId="1723"/>
            <ac:spMk id="7" creationId="{B98B523D-233C-4BF5-904C-13B1DE9A1B31}"/>
          </ac:spMkLst>
        </pc:spChg>
        <pc:spChg chg="add del mod">
          <ac:chgData name="Amtea [Chillibreeze]" userId="1ea2aadb-741f-43a3-b87a-beaadc91ce61" providerId="ADAL" clId="{6C4E92D8-7E90-4945-8661-061B3C0BB938}" dt="2020-07-23T17:02:18.632" v="1367"/>
          <ac:spMkLst>
            <pc:docMk/>
            <pc:sldMk cId="973494851" sldId="1723"/>
            <ac:spMk id="8" creationId="{3EE5E3FF-6D37-46A4-AF72-A83C1D8E59F7}"/>
          </ac:spMkLst>
        </pc:spChg>
        <pc:picChg chg="add del mod">
          <ac:chgData name="Amtea [Chillibreeze]" userId="1ea2aadb-741f-43a3-b87a-beaadc91ce61" providerId="ADAL" clId="{6C4E92D8-7E90-4945-8661-061B3C0BB938}" dt="2020-07-23T16:50:50.118" v="1293" actId="21"/>
          <ac:picMkLst>
            <pc:docMk/>
            <pc:sldMk cId="973494851" sldId="1723"/>
            <ac:picMk id="4" creationId="{78EACF19-CB59-4D40-91D3-18E1D5394E5E}"/>
          </ac:picMkLst>
        </pc:picChg>
        <pc:picChg chg="add">
          <ac:chgData name="Amtea [Chillibreeze]" userId="1ea2aadb-741f-43a3-b87a-beaadc91ce61" providerId="ADAL" clId="{6C4E92D8-7E90-4945-8661-061B3C0BB938}" dt="2020-07-23T16:51:00.833" v="1296" actId="22"/>
          <ac:picMkLst>
            <pc:docMk/>
            <pc:sldMk cId="973494851" sldId="1723"/>
            <ac:picMk id="6" creationId="{34C0A53F-BA48-46CF-9E83-8ECD3D6BDC3B}"/>
          </ac:picMkLst>
        </pc:picChg>
      </pc:sldChg>
      <pc:sldChg chg="modSp mod">
        <pc:chgData name="Amtea [Chillibreeze]" userId="1ea2aadb-741f-43a3-b87a-beaadc91ce61" providerId="ADAL" clId="{6C4E92D8-7E90-4945-8661-061B3C0BB938}" dt="2020-07-23T17:04:51.685" v="1387" actId="2711"/>
        <pc:sldMkLst>
          <pc:docMk/>
          <pc:sldMk cId="1748985861" sldId="1724"/>
        </pc:sldMkLst>
        <pc:spChg chg="mod">
          <ac:chgData name="Amtea [Chillibreeze]" userId="1ea2aadb-741f-43a3-b87a-beaadc91ce61" providerId="ADAL" clId="{6C4E92D8-7E90-4945-8661-061B3C0BB938}" dt="2020-07-23T17:04:51.685" v="1387" actId="2711"/>
          <ac:spMkLst>
            <pc:docMk/>
            <pc:sldMk cId="1748985861" sldId="1724"/>
            <ac:spMk id="8" creationId="{34FD547C-6172-4D1F-B151-C8B9329D224D}"/>
          </ac:spMkLst>
        </pc:spChg>
        <pc:spChg chg="mod">
          <ac:chgData name="Amtea [Chillibreeze]" userId="1ea2aadb-741f-43a3-b87a-beaadc91ce61" providerId="ADAL" clId="{6C4E92D8-7E90-4945-8661-061B3C0BB938}" dt="2020-07-23T17:04:48.050" v="1386" actId="207"/>
          <ac:spMkLst>
            <pc:docMk/>
            <pc:sldMk cId="1748985861" sldId="1724"/>
            <ac:spMk id="10" creationId="{E925D67B-AF51-4C9D-B67A-54AFE1893748}"/>
          </ac:spMkLst>
        </pc:spChg>
        <pc:spChg chg="mod">
          <ac:chgData name="Amtea [Chillibreeze]" userId="1ea2aadb-741f-43a3-b87a-beaadc91ce61" providerId="ADAL" clId="{6C4E92D8-7E90-4945-8661-061B3C0BB938}" dt="2020-07-23T17:04:48.050" v="1386" actId="207"/>
          <ac:spMkLst>
            <pc:docMk/>
            <pc:sldMk cId="1748985861" sldId="1724"/>
            <ac:spMk id="31" creationId="{FDCC957F-6FEE-4557-A3A1-D02AD4A4B867}"/>
          </ac:spMkLst>
        </pc:spChg>
        <pc:spChg chg="mod">
          <ac:chgData name="Amtea [Chillibreeze]" userId="1ea2aadb-741f-43a3-b87a-beaadc91ce61" providerId="ADAL" clId="{6C4E92D8-7E90-4945-8661-061B3C0BB938}" dt="2020-07-23T17:04:48.050" v="1386" actId="207"/>
          <ac:spMkLst>
            <pc:docMk/>
            <pc:sldMk cId="1748985861" sldId="1724"/>
            <ac:spMk id="32" creationId="{6BF91368-1C89-436B-A2CD-2B49A514F877}"/>
          </ac:spMkLst>
        </pc:spChg>
        <pc:spChg chg="mod">
          <ac:chgData name="Amtea [Chillibreeze]" userId="1ea2aadb-741f-43a3-b87a-beaadc91ce61" providerId="ADAL" clId="{6C4E92D8-7E90-4945-8661-061B3C0BB938}" dt="2020-07-23T17:04:48.050" v="1386" actId="207"/>
          <ac:spMkLst>
            <pc:docMk/>
            <pc:sldMk cId="1748985861" sldId="1724"/>
            <ac:spMk id="33" creationId="{19DB6826-6D44-45BB-A816-26ED8852454E}"/>
          </ac:spMkLst>
        </pc:spChg>
        <pc:picChg chg="mod">
          <ac:chgData name="Amtea [Chillibreeze]" userId="1ea2aadb-741f-43a3-b87a-beaadc91ce61" providerId="ADAL" clId="{6C4E92D8-7E90-4945-8661-061B3C0BB938}" dt="2020-07-23T17:04:48.050" v="1386" actId="207"/>
          <ac:picMkLst>
            <pc:docMk/>
            <pc:sldMk cId="1748985861" sldId="1724"/>
            <ac:picMk id="5" creationId="{0389B281-C779-4C0D-8F28-0FF805F99FD3}"/>
          </ac:picMkLst>
        </pc:picChg>
        <pc:picChg chg="mod">
          <ac:chgData name="Amtea [Chillibreeze]" userId="1ea2aadb-741f-43a3-b87a-beaadc91ce61" providerId="ADAL" clId="{6C4E92D8-7E90-4945-8661-061B3C0BB938}" dt="2020-07-23T17:04:48.050" v="1386" actId="207"/>
          <ac:picMkLst>
            <pc:docMk/>
            <pc:sldMk cId="1748985861" sldId="1724"/>
            <ac:picMk id="9" creationId="{57D67DF2-6CF4-4B72-94E9-E81F745D4CB4}"/>
          </ac:picMkLst>
        </pc:picChg>
        <pc:picChg chg="mod">
          <ac:chgData name="Amtea [Chillibreeze]" userId="1ea2aadb-741f-43a3-b87a-beaadc91ce61" providerId="ADAL" clId="{6C4E92D8-7E90-4945-8661-061B3C0BB938}" dt="2020-07-23T17:04:48.050" v="1386" actId="207"/>
          <ac:picMkLst>
            <pc:docMk/>
            <pc:sldMk cId="1748985861" sldId="1724"/>
            <ac:picMk id="13" creationId="{0B9850F1-FA3F-45ED-9582-C451A2F34F11}"/>
          </ac:picMkLst>
        </pc:picChg>
        <pc:picChg chg="mod">
          <ac:chgData name="Amtea [Chillibreeze]" userId="1ea2aadb-741f-43a3-b87a-beaadc91ce61" providerId="ADAL" clId="{6C4E92D8-7E90-4945-8661-061B3C0BB938}" dt="2020-07-23T17:04:48.050" v="1386" actId="207"/>
          <ac:picMkLst>
            <pc:docMk/>
            <pc:sldMk cId="1748985861" sldId="1724"/>
            <ac:picMk id="15" creationId="{7C20F503-B316-4C09-859B-A718640DBAB5}"/>
          </ac:picMkLst>
        </pc:picChg>
        <pc:cxnChg chg="mod">
          <ac:chgData name="Amtea [Chillibreeze]" userId="1ea2aadb-741f-43a3-b87a-beaadc91ce61" providerId="ADAL" clId="{6C4E92D8-7E90-4945-8661-061B3C0BB938}" dt="2020-07-23T17:04:48.050" v="1386" actId="207"/>
          <ac:cxnSpMkLst>
            <pc:docMk/>
            <pc:sldMk cId="1748985861" sldId="1724"/>
            <ac:cxnSpMk id="11" creationId="{39F055B7-BBA9-4800-A6B2-A429C6BD7D96}"/>
          </ac:cxnSpMkLst>
        </pc:cxnChg>
        <pc:cxnChg chg="mod">
          <ac:chgData name="Amtea [Chillibreeze]" userId="1ea2aadb-741f-43a3-b87a-beaadc91ce61" providerId="ADAL" clId="{6C4E92D8-7E90-4945-8661-061B3C0BB938}" dt="2020-07-23T17:04:48.050" v="1386" actId="207"/>
          <ac:cxnSpMkLst>
            <pc:docMk/>
            <pc:sldMk cId="1748985861" sldId="1724"/>
            <ac:cxnSpMk id="34" creationId="{46499D32-45B1-44A3-9481-A981015439D6}"/>
          </ac:cxnSpMkLst>
        </pc:cxnChg>
        <pc:cxnChg chg="mod">
          <ac:chgData name="Amtea [Chillibreeze]" userId="1ea2aadb-741f-43a3-b87a-beaadc91ce61" providerId="ADAL" clId="{6C4E92D8-7E90-4945-8661-061B3C0BB938}" dt="2020-07-23T17:04:48.050" v="1386" actId="207"/>
          <ac:cxnSpMkLst>
            <pc:docMk/>
            <pc:sldMk cId="1748985861" sldId="1724"/>
            <ac:cxnSpMk id="35" creationId="{EAF0C5A7-5785-4FA3-8FB5-55165B2417CD}"/>
          </ac:cxnSpMkLst>
        </pc:cxnChg>
      </pc:sldChg>
      <pc:sldChg chg="addSp delSp modSp mod">
        <pc:chgData name="Amtea [Chillibreeze]" userId="1ea2aadb-741f-43a3-b87a-beaadc91ce61" providerId="ADAL" clId="{6C4E92D8-7E90-4945-8661-061B3C0BB938}" dt="2020-07-23T17:03:43.544" v="1380" actId="1076"/>
        <pc:sldMkLst>
          <pc:docMk/>
          <pc:sldMk cId="3272564355" sldId="1727"/>
        </pc:sldMkLst>
        <pc:picChg chg="add mod">
          <ac:chgData name="Amtea [Chillibreeze]" userId="1ea2aadb-741f-43a3-b87a-beaadc91ce61" providerId="ADAL" clId="{6C4E92D8-7E90-4945-8661-061B3C0BB938}" dt="2020-07-23T17:03:43.544" v="1380" actId="1076"/>
          <ac:picMkLst>
            <pc:docMk/>
            <pc:sldMk cId="3272564355" sldId="1727"/>
            <ac:picMk id="4" creationId="{E949A99A-32F7-463B-8898-B33E2FECE1C7}"/>
          </ac:picMkLst>
        </pc:picChg>
        <pc:picChg chg="add del">
          <ac:chgData name="Amtea [Chillibreeze]" userId="1ea2aadb-741f-43a3-b87a-beaadc91ce61" providerId="ADAL" clId="{6C4E92D8-7E90-4945-8661-061B3C0BB938}" dt="2020-07-23T16:54:57.714" v="1324" actId="21"/>
          <ac:picMkLst>
            <pc:docMk/>
            <pc:sldMk cId="3272564355" sldId="1727"/>
            <ac:picMk id="6" creationId="{E519D8BB-A2C8-4E42-B86A-92DA05866743}"/>
          </ac:picMkLst>
        </pc:picChg>
      </pc:sldChg>
      <pc:sldChg chg="modSp mod">
        <pc:chgData name="Amtea [Chillibreeze]" userId="1ea2aadb-741f-43a3-b87a-beaadc91ce61" providerId="ADAL" clId="{6C4E92D8-7E90-4945-8661-061B3C0BB938}" dt="2020-07-23T17:05:12.168" v="1389" actId="2711"/>
        <pc:sldMkLst>
          <pc:docMk/>
          <pc:sldMk cId="2019930591" sldId="1735"/>
        </pc:sldMkLst>
        <pc:spChg chg="mod">
          <ac:chgData name="Amtea [Chillibreeze]" userId="1ea2aadb-741f-43a3-b87a-beaadc91ce61" providerId="ADAL" clId="{6C4E92D8-7E90-4945-8661-061B3C0BB938}" dt="2020-07-23T17:05:12.168" v="1389" actId="2711"/>
          <ac:spMkLst>
            <pc:docMk/>
            <pc:sldMk cId="2019930591" sldId="1735"/>
            <ac:spMk id="3" creationId="{5BF7CABA-272D-455F-B68B-748950A301F0}"/>
          </ac:spMkLst>
        </pc:spChg>
        <pc:spChg chg="mod">
          <ac:chgData name="Amtea [Chillibreeze]" userId="1ea2aadb-741f-43a3-b87a-beaadc91ce61" providerId="ADAL" clId="{6C4E92D8-7E90-4945-8661-061B3C0BB938}" dt="2020-07-23T17:05:12.168" v="1389" actId="2711"/>
          <ac:spMkLst>
            <pc:docMk/>
            <pc:sldMk cId="2019930591" sldId="1735"/>
            <ac:spMk id="27" creationId="{CA888207-D5DB-4957-8C5B-4AA26956DD67}"/>
          </ac:spMkLst>
        </pc:spChg>
        <pc:spChg chg="mod">
          <ac:chgData name="Amtea [Chillibreeze]" userId="1ea2aadb-741f-43a3-b87a-beaadc91ce61" providerId="ADAL" clId="{6C4E92D8-7E90-4945-8661-061B3C0BB938}" dt="2020-07-23T17:05:12.168" v="1389" actId="2711"/>
          <ac:spMkLst>
            <pc:docMk/>
            <pc:sldMk cId="2019930591" sldId="1735"/>
            <ac:spMk id="29" creationId="{B393EE0C-A9EE-44E8-BF67-1F8048675E7E}"/>
          </ac:spMkLst>
        </pc:spChg>
        <pc:spChg chg="mod">
          <ac:chgData name="Amtea [Chillibreeze]" userId="1ea2aadb-741f-43a3-b87a-beaadc91ce61" providerId="ADAL" clId="{6C4E92D8-7E90-4945-8661-061B3C0BB938}" dt="2020-07-23T17:05:07.420" v="1388" actId="207"/>
          <ac:spMkLst>
            <pc:docMk/>
            <pc:sldMk cId="2019930591" sldId="1735"/>
            <ac:spMk id="44" creationId="{34B94D19-B207-4058-AA14-6DCDB1FD123C}"/>
          </ac:spMkLst>
        </pc:spChg>
        <pc:picChg chg="mod">
          <ac:chgData name="Amtea [Chillibreeze]" userId="1ea2aadb-741f-43a3-b87a-beaadc91ce61" providerId="ADAL" clId="{6C4E92D8-7E90-4945-8661-061B3C0BB938}" dt="2020-07-23T17:05:07.420" v="1388" actId="207"/>
          <ac:picMkLst>
            <pc:docMk/>
            <pc:sldMk cId="2019930591" sldId="1735"/>
            <ac:picMk id="4" creationId="{CE36BA87-31C6-48E7-A8EE-912A9F07779B}"/>
          </ac:picMkLst>
        </pc:picChg>
        <pc:picChg chg="mod">
          <ac:chgData name="Amtea [Chillibreeze]" userId="1ea2aadb-741f-43a3-b87a-beaadc91ce61" providerId="ADAL" clId="{6C4E92D8-7E90-4945-8661-061B3C0BB938}" dt="2020-07-23T17:05:07.420" v="1388" actId="207"/>
          <ac:picMkLst>
            <pc:docMk/>
            <pc:sldMk cId="2019930591" sldId="1735"/>
            <ac:picMk id="6" creationId="{E75D4F94-39F5-4391-B68C-DD04C10DFE93}"/>
          </ac:picMkLst>
        </pc:picChg>
        <pc:picChg chg="mod">
          <ac:chgData name="Amtea [Chillibreeze]" userId="1ea2aadb-741f-43a3-b87a-beaadc91ce61" providerId="ADAL" clId="{6C4E92D8-7E90-4945-8661-061B3C0BB938}" dt="2020-07-23T17:05:07.420" v="1388" actId="207"/>
          <ac:picMkLst>
            <pc:docMk/>
            <pc:sldMk cId="2019930591" sldId="1735"/>
            <ac:picMk id="8" creationId="{8B034710-3228-4201-8A2E-EFFE21A1163B}"/>
          </ac:picMkLst>
        </pc:picChg>
        <pc:picChg chg="mod">
          <ac:chgData name="Amtea [Chillibreeze]" userId="1ea2aadb-741f-43a3-b87a-beaadc91ce61" providerId="ADAL" clId="{6C4E92D8-7E90-4945-8661-061B3C0BB938}" dt="2020-07-23T17:05:07.420" v="1388" actId="207"/>
          <ac:picMkLst>
            <pc:docMk/>
            <pc:sldMk cId="2019930591" sldId="1735"/>
            <ac:picMk id="10" creationId="{F772E82E-292E-43B6-A013-7416E7D6C085}"/>
          </ac:picMkLst>
        </pc:picChg>
        <pc:cxnChg chg="mod">
          <ac:chgData name="Amtea [Chillibreeze]" userId="1ea2aadb-741f-43a3-b87a-beaadc91ce61" providerId="ADAL" clId="{6C4E92D8-7E90-4945-8661-061B3C0BB938}" dt="2020-07-23T17:05:07.420" v="1388" actId="207"/>
          <ac:cxnSpMkLst>
            <pc:docMk/>
            <pc:sldMk cId="2019930591" sldId="1735"/>
            <ac:cxnSpMk id="24" creationId="{78499B65-705C-420F-85D8-F5096AC7E805}"/>
          </ac:cxnSpMkLst>
        </pc:cxnChg>
        <pc:cxnChg chg="mod">
          <ac:chgData name="Amtea [Chillibreeze]" userId="1ea2aadb-741f-43a3-b87a-beaadc91ce61" providerId="ADAL" clId="{6C4E92D8-7E90-4945-8661-061B3C0BB938}" dt="2020-07-23T17:05:07.420" v="1388" actId="207"/>
          <ac:cxnSpMkLst>
            <pc:docMk/>
            <pc:sldMk cId="2019930591" sldId="1735"/>
            <ac:cxnSpMk id="28" creationId="{26C48C5F-1E97-413A-A997-B4E6E7CB74F1}"/>
          </ac:cxnSpMkLst>
        </pc:cxnChg>
        <pc:cxnChg chg="mod">
          <ac:chgData name="Amtea [Chillibreeze]" userId="1ea2aadb-741f-43a3-b87a-beaadc91ce61" providerId="ADAL" clId="{6C4E92D8-7E90-4945-8661-061B3C0BB938}" dt="2020-07-23T17:05:07.420" v="1388" actId="207"/>
          <ac:cxnSpMkLst>
            <pc:docMk/>
            <pc:sldMk cId="2019930591" sldId="1735"/>
            <ac:cxnSpMk id="30" creationId="{3859588F-6FB1-47A6-927B-A8BCCE5B8445}"/>
          </ac:cxnSpMkLst>
        </pc:cxnChg>
      </pc:sldChg>
      <pc:sldChg chg="addSp delSp modSp mod">
        <pc:chgData name="Amtea [Chillibreeze]" userId="1ea2aadb-741f-43a3-b87a-beaadc91ce61" providerId="ADAL" clId="{6C4E92D8-7E90-4945-8661-061B3C0BB938}" dt="2020-07-23T17:07:26.730" v="1391" actId="207"/>
        <pc:sldMkLst>
          <pc:docMk/>
          <pc:sldMk cId="2499377159" sldId="1737"/>
        </pc:sldMkLst>
        <pc:spChg chg="mod">
          <ac:chgData name="Amtea [Chillibreeze]" userId="1ea2aadb-741f-43a3-b87a-beaadc91ce61" providerId="ADAL" clId="{6C4E92D8-7E90-4945-8661-061B3C0BB938}" dt="2020-07-23T17:07:26.730" v="1391" actId="207"/>
          <ac:spMkLst>
            <pc:docMk/>
            <pc:sldMk cId="2499377159" sldId="1737"/>
            <ac:spMk id="11" creationId="{13D7ACD5-4EAC-4113-A526-4DDD0157B441}"/>
          </ac:spMkLst>
        </pc:spChg>
        <pc:spChg chg="mod">
          <ac:chgData name="Amtea [Chillibreeze]" userId="1ea2aadb-741f-43a3-b87a-beaadc91ce61" providerId="ADAL" clId="{6C4E92D8-7E90-4945-8661-061B3C0BB938}" dt="2020-07-23T17:07:26.730" v="1391" actId="207"/>
          <ac:spMkLst>
            <pc:docMk/>
            <pc:sldMk cId="2499377159" sldId="1737"/>
            <ac:spMk id="13" creationId="{25DB265D-F5AE-4A92-96B9-3F4882E564C7}"/>
          </ac:spMkLst>
        </pc:spChg>
        <pc:spChg chg="mod">
          <ac:chgData name="Amtea [Chillibreeze]" userId="1ea2aadb-741f-43a3-b87a-beaadc91ce61" providerId="ADAL" clId="{6C4E92D8-7E90-4945-8661-061B3C0BB938}" dt="2020-07-23T17:07:26.730" v="1391" actId="207"/>
          <ac:spMkLst>
            <pc:docMk/>
            <pc:sldMk cId="2499377159" sldId="1737"/>
            <ac:spMk id="14" creationId="{8CD5C935-AF44-4FD7-9385-B2AA0B90B469}"/>
          </ac:spMkLst>
        </pc:spChg>
        <pc:spChg chg="mod">
          <ac:chgData name="Amtea [Chillibreeze]" userId="1ea2aadb-741f-43a3-b87a-beaadc91ce61" providerId="ADAL" clId="{6C4E92D8-7E90-4945-8661-061B3C0BB938}" dt="2020-07-23T16:12:09.985" v="553" actId="338"/>
          <ac:spMkLst>
            <pc:docMk/>
            <pc:sldMk cId="2499377159" sldId="1737"/>
            <ac:spMk id="17" creationId="{00000000-0000-0000-0000-000000000000}"/>
          </ac:spMkLst>
        </pc:spChg>
        <pc:spChg chg="del mod topLvl">
          <ac:chgData name="Amtea [Chillibreeze]" userId="1ea2aadb-741f-43a3-b87a-beaadc91ce61" providerId="ADAL" clId="{6C4E92D8-7E90-4945-8661-061B3C0BB938}" dt="2020-07-23T16:12:39.492" v="563" actId="478"/>
          <ac:spMkLst>
            <pc:docMk/>
            <pc:sldMk cId="2499377159" sldId="1737"/>
            <ac:spMk id="34" creationId="{26356426-C2E7-4E34-8404-45930D87ACC6}"/>
          </ac:spMkLst>
        </pc:spChg>
        <pc:spChg chg="del mod topLvl">
          <ac:chgData name="Amtea [Chillibreeze]" userId="1ea2aadb-741f-43a3-b87a-beaadc91ce61" providerId="ADAL" clId="{6C4E92D8-7E90-4945-8661-061B3C0BB938}" dt="2020-07-23T16:12:38.917" v="562" actId="478"/>
          <ac:spMkLst>
            <pc:docMk/>
            <pc:sldMk cId="2499377159" sldId="1737"/>
            <ac:spMk id="35" creationId="{BF3AF49A-3C70-40A7-98A3-51339DD37D92}"/>
          </ac:spMkLst>
        </pc:spChg>
        <pc:spChg chg="del mod topLvl">
          <ac:chgData name="Amtea [Chillibreeze]" userId="1ea2aadb-741f-43a3-b87a-beaadc91ce61" providerId="ADAL" clId="{6C4E92D8-7E90-4945-8661-061B3C0BB938}" dt="2020-07-23T16:12:38.223" v="561" actId="478"/>
          <ac:spMkLst>
            <pc:docMk/>
            <pc:sldMk cId="2499377159" sldId="1737"/>
            <ac:spMk id="36" creationId="{94C795DA-7BEB-42C0-80F5-DEEC36B0408D}"/>
          </ac:spMkLst>
        </pc:spChg>
        <pc:spChg chg="del mod topLvl">
          <ac:chgData name="Amtea [Chillibreeze]" userId="1ea2aadb-741f-43a3-b87a-beaadc91ce61" providerId="ADAL" clId="{6C4E92D8-7E90-4945-8661-061B3C0BB938}" dt="2020-07-23T16:12:40.085" v="564" actId="478"/>
          <ac:spMkLst>
            <pc:docMk/>
            <pc:sldMk cId="2499377159" sldId="1737"/>
            <ac:spMk id="37" creationId="{32D6FE13-6715-46E3-9A17-4B4E98C02635}"/>
          </ac:spMkLst>
        </pc:spChg>
        <pc:spChg chg="mod topLvl">
          <ac:chgData name="Amtea [Chillibreeze]" userId="1ea2aadb-741f-43a3-b87a-beaadc91ce61" providerId="ADAL" clId="{6C4E92D8-7E90-4945-8661-061B3C0BB938}" dt="2020-07-23T16:12:58.653" v="593"/>
          <ac:spMkLst>
            <pc:docMk/>
            <pc:sldMk cId="2499377159" sldId="1737"/>
            <ac:spMk id="55" creationId="{FF313463-ED43-4A49-BF28-419E09CCAB83}"/>
          </ac:spMkLst>
        </pc:spChg>
        <pc:spChg chg="mod topLvl">
          <ac:chgData name="Amtea [Chillibreeze]" userId="1ea2aadb-741f-43a3-b87a-beaadc91ce61" providerId="ADAL" clId="{6C4E92D8-7E90-4945-8661-061B3C0BB938}" dt="2020-07-23T16:12:58.653" v="593"/>
          <ac:spMkLst>
            <pc:docMk/>
            <pc:sldMk cId="2499377159" sldId="1737"/>
            <ac:spMk id="56" creationId="{13D6F6ED-E399-4052-9BF4-B5B9E91722C8}"/>
          </ac:spMkLst>
        </pc:spChg>
        <pc:grpChg chg="mod">
          <ac:chgData name="Amtea [Chillibreeze]" userId="1ea2aadb-741f-43a3-b87a-beaadc91ce61" providerId="ADAL" clId="{6C4E92D8-7E90-4945-8661-061B3C0BB938}" dt="2020-07-23T16:12:09.985" v="553" actId="338"/>
          <ac:grpSpMkLst>
            <pc:docMk/>
            <pc:sldMk cId="2499377159" sldId="1737"/>
            <ac:grpSpMk id="1" creationId="{00000000-0000-0000-0000-000000000000}"/>
          </ac:grpSpMkLst>
        </pc:grpChg>
        <pc:grpChg chg="del mod">
          <ac:chgData name="Amtea [Chillibreeze]" userId="1ea2aadb-741f-43a3-b87a-beaadc91ce61" providerId="ADAL" clId="{6C4E92D8-7E90-4945-8661-061B3C0BB938}" dt="2020-07-23T16:12:11.176" v="554" actId="165"/>
          <ac:grpSpMkLst>
            <pc:docMk/>
            <pc:sldMk cId="2499377159" sldId="1737"/>
            <ac:grpSpMk id="32" creationId="{5A0C2ED0-595E-43CC-A7A6-173641E163B7}"/>
          </ac:grpSpMkLst>
        </pc:grpChg>
        <pc:grpChg chg="add mod ord">
          <ac:chgData name="Amtea [Chillibreeze]" userId="1ea2aadb-741f-43a3-b87a-beaadc91ce61" providerId="ADAL" clId="{6C4E92D8-7E90-4945-8661-061B3C0BB938}" dt="2020-07-23T16:13:07.628" v="600" actId="164"/>
          <ac:grpSpMkLst>
            <pc:docMk/>
            <pc:sldMk cId="2499377159" sldId="1737"/>
            <ac:grpSpMk id="38" creationId="{69B81F2B-E410-4C10-A9F4-562587E2B0B2}"/>
          </ac:grpSpMkLst>
        </pc:grpChg>
        <pc:grpChg chg="add del mod">
          <ac:chgData name="Amtea [Chillibreeze]" userId="1ea2aadb-741f-43a3-b87a-beaadc91ce61" providerId="ADAL" clId="{6C4E92D8-7E90-4945-8661-061B3C0BB938}" dt="2020-07-23T16:13:08.405" v="601" actId="21"/>
          <ac:grpSpMkLst>
            <pc:docMk/>
            <pc:sldMk cId="2499377159" sldId="1737"/>
            <ac:grpSpMk id="39" creationId="{737CD117-9659-478F-BFE8-567753A7DC52}"/>
          </ac:grpSpMkLst>
        </pc:grpChg>
        <pc:grpChg chg="add del mod">
          <ac:chgData name="Amtea [Chillibreeze]" userId="1ea2aadb-741f-43a3-b87a-beaadc91ce61" providerId="ADAL" clId="{6C4E92D8-7E90-4945-8661-061B3C0BB938}" dt="2020-07-23T16:12:50.718" v="587" actId="165"/>
          <ac:grpSpMkLst>
            <pc:docMk/>
            <pc:sldMk cId="2499377159" sldId="1737"/>
            <ac:grpSpMk id="54" creationId="{5A06E167-34B9-4479-A0F8-9CE9A66E7D79}"/>
          </ac:grpSpMkLst>
        </pc:grpChg>
        <pc:picChg chg="add mod">
          <ac:chgData name="Amtea [Chillibreeze]" userId="1ea2aadb-741f-43a3-b87a-beaadc91ce61" providerId="ADAL" clId="{6C4E92D8-7E90-4945-8661-061B3C0BB938}" dt="2020-07-23T14:46:39.831" v="7" actId="14100"/>
          <ac:picMkLst>
            <pc:docMk/>
            <pc:sldMk cId="2499377159" sldId="1737"/>
            <ac:picMk id="2" creationId="{AD3087B5-96A8-42A4-9337-901E526618B0}"/>
          </ac:picMkLst>
        </pc:picChg>
        <pc:picChg chg="mod">
          <ac:chgData name="Amtea [Chillibreeze]" userId="1ea2aadb-741f-43a3-b87a-beaadc91ce61" providerId="ADAL" clId="{6C4E92D8-7E90-4945-8661-061B3C0BB938}" dt="2020-07-23T17:07:26.730" v="1391" actId="207"/>
          <ac:picMkLst>
            <pc:docMk/>
            <pc:sldMk cId="2499377159" sldId="1737"/>
            <ac:picMk id="4" creationId="{DDB8C673-E562-46E4-9E01-B89C9A47FFB6}"/>
          </ac:picMkLst>
        </pc:picChg>
        <pc:picChg chg="del mod">
          <ac:chgData name="Amtea [Chillibreeze]" userId="1ea2aadb-741f-43a3-b87a-beaadc91ce61" providerId="ADAL" clId="{6C4E92D8-7E90-4945-8661-061B3C0BB938}" dt="2020-07-23T16:12:09.985" v="553" actId="338"/>
          <ac:picMkLst>
            <pc:docMk/>
            <pc:sldMk cId="2499377159" sldId="1737"/>
            <ac:picMk id="7" creationId="{5ADC263A-C4A3-4527-BEF7-83961C7E2829}"/>
          </ac:picMkLst>
        </pc:picChg>
        <pc:picChg chg="mod">
          <ac:chgData name="Amtea [Chillibreeze]" userId="1ea2aadb-741f-43a3-b87a-beaadc91ce61" providerId="ADAL" clId="{6C4E92D8-7E90-4945-8661-061B3C0BB938}" dt="2020-07-23T17:07:26.730" v="1391" actId="207"/>
          <ac:picMkLst>
            <pc:docMk/>
            <pc:sldMk cId="2499377159" sldId="1737"/>
            <ac:picMk id="16" creationId="{1C7B732F-7E6F-4D02-8C38-BC654CDB92A1}"/>
          </ac:picMkLst>
        </pc:picChg>
        <pc:picChg chg="add mod">
          <ac:chgData name="Amtea [Chillibreeze]" userId="1ea2aadb-741f-43a3-b87a-beaadc91ce61" providerId="ADAL" clId="{6C4E92D8-7E90-4945-8661-061B3C0BB938}" dt="2020-07-23T16:13:07.628" v="600" actId="164"/>
          <ac:picMkLst>
            <pc:docMk/>
            <pc:sldMk cId="2499377159" sldId="1737"/>
            <ac:picMk id="18" creationId="{1CECC79C-246B-4448-9CB7-C9EB925FFBF6}"/>
          </ac:picMkLst>
        </pc:picChg>
        <pc:picChg chg="add mod">
          <ac:chgData name="Amtea [Chillibreeze]" userId="1ea2aadb-741f-43a3-b87a-beaadc91ce61" providerId="ADAL" clId="{6C4E92D8-7E90-4945-8661-061B3C0BB938}" dt="2020-07-23T17:07:26.730" v="1391" actId="207"/>
          <ac:picMkLst>
            <pc:docMk/>
            <pc:sldMk cId="2499377159" sldId="1737"/>
            <ac:picMk id="41" creationId="{E0D69588-FB82-49A4-909B-C51AF35559FA}"/>
          </ac:picMkLst>
        </pc:picChg>
        <pc:cxnChg chg="mod">
          <ac:chgData name="Amtea [Chillibreeze]" userId="1ea2aadb-741f-43a3-b87a-beaadc91ce61" providerId="ADAL" clId="{6C4E92D8-7E90-4945-8661-061B3C0BB938}" dt="2020-07-23T17:07:26.730" v="1391" actId="207"/>
          <ac:cxnSpMkLst>
            <pc:docMk/>
            <pc:sldMk cId="2499377159" sldId="1737"/>
            <ac:cxnSpMk id="12" creationId="{539ACF0F-6837-4BF5-890A-72F5B78E15E8}"/>
          </ac:cxnSpMkLst>
        </pc:cxnChg>
        <pc:cxnChg chg="mod">
          <ac:chgData name="Amtea [Chillibreeze]" userId="1ea2aadb-741f-43a3-b87a-beaadc91ce61" providerId="ADAL" clId="{6C4E92D8-7E90-4945-8661-061B3C0BB938}" dt="2020-07-23T17:07:26.730" v="1391" actId="207"/>
          <ac:cxnSpMkLst>
            <pc:docMk/>
            <pc:sldMk cId="2499377159" sldId="1737"/>
            <ac:cxnSpMk id="26" creationId="{157AC509-C4FE-40D4-BF42-DD98C7B72E19}"/>
          </ac:cxnSpMkLst>
        </pc:cxnChg>
      </pc:sldChg>
      <pc:sldChg chg="addSp modSp mod">
        <pc:chgData name="Amtea [Chillibreeze]" userId="1ea2aadb-741f-43a3-b87a-beaadc91ce61" providerId="ADAL" clId="{6C4E92D8-7E90-4945-8661-061B3C0BB938}" dt="2020-07-23T17:09:24.814" v="1393" actId="2711"/>
        <pc:sldMkLst>
          <pc:docMk/>
          <pc:sldMk cId="2187777894" sldId="1738"/>
        </pc:sldMkLst>
        <pc:spChg chg="mod">
          <ac:chgData name="Amtea [Chillibreeze]" userId="1ea2aadb-741f-43a3-b87a-beaadc91ce61" providerId="ADAL" clId="{6C4E92D8-7E90-4945-8661-061B3C0BB938}" dt="2020-07-23T17:09:24.814" v="1393" actId="2711"/>
          <ac:spMkLst>
            <pc:docMk/>
            <pc:sldMk cId="2187777894" sldId="1738"/>
            <ac:spMk id="12" creationId="{C89A580F-0D32-42CD-99B4-077182740785}"/>
          </ac:spMkLst>
        </pc:spChg>
        <pc:picChg chg="add mod">
          <ac:chgData name="Amtea [Chillibreeze]" userId="1ea2aadb-741f-43a3-b87a-beaadc91ce61" providerId="ADAL" clId="{6C4E92D8-7E90-4945-8661-061B3C0BB938}" dt="2020-07-23T15:11:17.991" v="19" actId="14100"/>
          <ac:picMkLst>
            <pc:docMk/>
            <pc:sldMk cId="2187777894" sldId="1738"/>
            <ac:picMk id="3" creationId="{EFC8A605-44C0-49F4-B7D6-4696D7626F9F}"/>
          </ac:picMkLst>
        </pc:picChg>
      </pc:sldChg>
      <pc:sldChg chg="addSp delSp modSp mod">
        <pc:chgData name="Amtea [Chillibreeze]" userId="1ea2aadb-741f-43a3-b87a-beaadc91ce61" providerId="ADAL" clId="{6C4E92D8-7E90-4945-8661-061B3C0BB938}" dt="2020-07-23T17:03:22.303" v="1371" actId="14100"/>
        <pc:sldMkLst>
          <pc:docMk/>
          <pc:sldMk cId="777907597" sldId="1747"/>
        </pc:sldMkLst>
        <pc:picChg chg="add del">
          <ac:chgData name="Amtea [Chillibreeze]" userId="1ea2aadb-741f-43a3-b87a-beaadc91ce61" providerId="ADAL" clId="{6C4E92D8-7E90-4945-8661-061B3C0BB938}" dt="2020-07-23T16:54:38.723" v="1318" actId="21"/>
          <ac:picMkLst>
            <pc:docMk/>
            <pc:sldMk cId="777907597" sldId="1747"/>
            <ac:picMk id="4" creationId="{8140F357-6F1A-48F0-B696-67D63BEEC01C}"/>
          </ac:picMkLst>
        </pc:picChg>
        <pc:picChg chg="add del">
          <ac:chgData name="Amtea [Chillibreeze]" userId="1ea2aadb-741f-43a3-b87a-beaadc91ce61" providerId="ADAL" clId="{6C4E92D8-7E90-4945-8661-061B3C0BB938}" dt="2020-07-23T16:54:38.723" v="1318" actId="21"/>
          <ac:picMkLst>
            <pc:docMk/>
            <pc:sldMk cId="777907597" sldId="1747"/>
            <ac:picMk id="6" creationId="{43AE22AA-DFCE-4639-83F2-0E110A571FEE}"/>
          </ac:picMkLst>
        </pc:picChg>
        <pc:picChg chg="add mod">
          <ac:chgData name="Amtea [Chillibreeze]" userId="1ea2aadb-741f-43a3-b87a-beaadc91ce61" providerId="ADAL" clId="{6C4E92D8-7E90-4945-8661-061B3C0BB938}" dt="2020-07-23T17:03:22.303" v="1371" actId="14100"/>
          <ac:picMkLst>
            <pc:docMk/>
            <pc:sldMk cId="777907597" sldId="1747"/>
            <ac:picMk id="8" creationId="{575590F2-44CD-48DB-95EB-14050365AA32}"/>
          </ac:picMkLst>
        </pc:picChg>
        <pc:picChg chg="add del">
          <ac:chgData name="Amtea [Chillibreeze]" userId="1ea2aadb-741f-43a3-b87a-beaadc91ce61" providerId="ADAL" clId="{6C4E92D8-7E90-4945-8661-061B3C0BB938}" dt="2020-07-23T16:54:38.723" v="1318" actId="21"/>
          <ac:picMkLst>
            <pc:docMk/>
            <pc:sldMk cId="777907597" sldId="1747"/>
            <ac:picMk id="10" creationId="{D5B1C07B-3888-415C-A640-4D1C73C55A2D}"/>
          </ac:picMkLst>
        </pc:picChg>
        <pc:picChg chg="add del">
          <ac:chgData name="Amtea [Chillibreeze]" userId="1ea2aadb-741f-43a3-b87a-beaadc91ce61" providerId="ADAL" clId="{6C4E92D8-7E90-4945-8661-061B3C0BB938}" dt="2020-07-23T16:54:38.723" v="1318" actId="21"/>
          <ac:picMkLst>
            <pc:docMk/>
            <pc:sldMk cId="777907597" sldId="1747"/>
            <ac:picMk id="12" creationId="{272A8A4A-8D9C-49B2-A387-1D1588F42D65}"/>
          </ac:picMkLst>
        </pc:picChg>
      </pc:sldChg>
      <pc:sldChg chg="addSp delSp modSp mod">
        <pc:chgData name="Amtea [Chillibreeze]" userId="1ea2aadb-741f-43a3-b87a-beaadc91ce61" providerId="ADAL" clId="{6C4E92D8-7E90-4945-8661-061B3C0BB938}" dt="2020-07-23T16:00:30.834" v="314"/>
        <pc:sldMkLst>
          <pc:docMk/>
          <pc:sldMk cId="2906060374" sldId="1748"/>
        </pc:sldMkLst>
        <pc:spChg chg="mod">
          <ac:chgData name="Amtea [Chillibreeze]" userId="1ea2aadb-741f-43a3-b87a-beaadc91ce61" providerId="ADAL" clId="{6C4E92D8-7E90-4945-8661-061B3C0BB938}" dt="2020-07-23T15:58:35.365" v="266"/>
          <ac:spMkLst>
            <pc:docMk/>
            <pc:sldMk cId="2906060374" sldId="1748"/>
            <ac:spMk id="35" creationId="{93B5C602-4B4C-4627-BF7C-E639CA8F6E8F}"/>
          </ac:spMkLst>
        </pc:spChg>
        <pc:spChg chg="mod">
          <ac:chgData name="Amtea [Chillibreeze]" userId="1ea2aadb-741f-43a3-b87a-beaadc91ce61" providerId="ADAL" clId="{6C4E92D8-7E90-4945-8661-061B3C0BB938}" dt="2020-07-23T15:58:35.365" v="266"/>
          <ac:spMkLst>
            <pc:docMk/>
            <pc:sldMk cId="2906060374" sldId="1748"/>
            <ac:spMk id="36" creationId="{6206087C-3412-4C74-9FC5-A83E8407BF11}"/>
          </ac:spMkLst>
        </pc:spChg>
        <pc:grpChg chg="del">
          <ac:chgData name="Amtea [Chillibreeze]" userId="1ea2aadb-741f-43a3-b87a-beaadc91ce61" providerId="ADAL" clId="{6C4E92D8-7E90-4945-8661-061B3C0BB938}" dt="2020-07-23T15:58:24.485" v="261" actId="21"/>
          <ac:grpSpMkLst>
            <pc:docMk/>
            <pc:sldMk cId="2906060374" sldId="1748"/>
            <ac:grpSpMk id="8" creationId="{59576E59-6331-4974-9567-22F1F274C6F7}"/>
          </ac:grpSpMkLst>
        </pc:grpChg>
        <pc:grpChg chg="add del mod">
          <ac:chgData name="Amtea [Chillibreeze]" userId="1ea2aadb-741f-43a3-b87a-beaadc91ce61" providerId="ADAL" clId="{6C4E92D8-7E90-4945-8661-061B3C0BB938}" dt="2020-07-23T15:59:26.408" v="279" actId="21"/>
          <ac:grpSpMkLst>
            <pc:docMk/>
            <pc:sldMk cId="2906060374" sldId="1748"/>
            <ac:grpSpMk id="22" creationId="{D12B0DDD-CD66-46F1-840A-0F8A61BB20F1}"/>
          </ac:grpSpMkLst>
        </pc:grpChg>
        <pc:grpChg chg="mod">
          <ac:chgData name="Amtea [Chillibreeze]" userId="1ea2aadb-741f-43a3-b87a-beaadc91ce61" providerId="ADAL" clId="{6C4E92D8-7E90-4945-8661-061B3C0BB938}" dt="2020-07-23T15:59:25.119" v="278" actId="164"/>
          <ac:grpSpMkLst>
            <pc:docMk/>
            <pc:sldMk cId="2906060374" sldId="1748"/>
            <ac:grpSpMk id="34" creationId="{500C8CFB-0D1D-4904-98CA-305CEED1F3F4}"/>
          </ac:grpSpMkLst>
        </pc:grpChg>
        <pc:grpChg chg="mod">
          <ac:chgData name="Amtea [Chillibreeze]" userId="1ea2aadb-741f-43a3-b87a-beaadc91ce61" providerId="ADAL" clId="{6C4E92D8-7E90-4945-8661-061B3C0BB938}" dt="2020-07-23T15:59:38.190" v="285" actId="164"/>
          <ac:grpSpMkLst>
            <pc:docMk/>
            <pc:sldMk cId="2906060374" sldId="1748"/>
            <ac:grpSpMk id="37" creationId="{95B5D42A-611D-419C-AB3D-F402A3B82345}"/>
          </ac:grpSpMkLst>
        </pc:grpChg>
        <pc:grpChg chg="mod">
          <ac:chgData name="Amtea [Chillibreeze]" userId="1ea2aadb-741f-43a3-b87a-beaadc91ce61" providerId="ADAL" clId="{6C4E92D8-7E90-4945-8661-061B3C0BB938}" dt="2020-07-23T16:00:00.015" v="292" actId="164"/>
          <ac:grpSpMkLst>
            <pc:docMk/>
            <pc:sldMk cId="2906060374" sldId="1748"/>
            <ac:grpSpMk id="40" creationId="{02246A32-8B1B-4A2E-862A-2300614A4F91}"/>
          </ac:grpSpMkLst>
        </pc:grpChg>
        <pc:grpChg chg="mod">
          <ac:chgData name="Amtea [Chillibreeze]" userId="1ea2aadb-741f-43a3-b87a-beaadc91ce61" providerId="ADAL" clId="{6C4E92D8-7E90-4945-8661-061B3C0BB938}" dt="2020-07-23T16:00:14.996" v="300" actId="164"/>
          <ac:grpSpMkLst>
            <pc:docMk/>
            <pc:sldMk cId="2906060374" sldId="1748"/>
            <ac:grpSpMk id="43" creationId="{99A6961E-E517-4EC6-AE06-7DDE8C7870C8}"/>
          </ac:grpSpMkLst>
        </pc:grpChg>
        <pc:grpChg chg="add del mod">
          <ac:chgData name="Amtea [Chillibreeze]" userId="1ea2aadb-741f-43a3-b87a-beaadc91ce61" providerId="ADAL" clId="{6C4E92D8-7E90-4945-8661-061B3C0BB938}" dt="2020-07-23T15:59:39.096" v="286" actId="21"/>
          <ac:grpSpMkLst>
            <pc:docMk/>
            <pc:sldMk cId="2906060374" sldId="1748"/>
            <ac:grpSpMk id="49" creationId="{895B0167-DD99-4168-8293-05C69806F817}"/>
          </ac:grpSpMkLst>
        </pc:grpChg>
        <pc:grpChg chg="add del mod">
          <ac:chgData name="Amtea [Chillibreeze]" userId="1ea2aadb-741f-43a3-b87a-beaadc91ce61" providerId="ADAL" clId="{6C4E92D8-7E90-4945-8661-061B3C0BB938}" dt="2020-07-23T16:00:00.796" v="293" actId="21"/>
          <ac:grpSpMkLst>
            <pc:docMk/>
            <pc:sldMk cId="2906060374" sldId="1748"/>
            <ac:grpSpMk id="52" creationId="{088A6952-CB6F-406D-9906-06369E2CE130}"/>
          </ac:grpSpMkLst>
        </pc:grpChg>
        <pc:grpChg chg="add del mod">
          <ac:chgData name="Amtea [Chillibreeze]" userId="1ea2aadb-741f-43a3-b87a-beaadc91ce61" providerId="ADAL" clId="{6C4E92D8-7E90-4945-8661-061B3C0BB938}" dt="2020-07-23T16:00:15.867" v="301" actId="21"/>
          <ac:grpSpMkLst>
            <pc:docMk/>
            <pc:sldMk cId="2906060374" sldId="1748"/>
            <ac:grpSpMk id="55" creationId="{B9862775-2665-46BF-9F52-86BD588C8143}"/>
          </ac:grpSpMkLst>
        </pc:grpChg>
        <pc:picChg chg="add mod">
          <ac:chgData name="Amtea [Chillibreeze]" userId="1ea2aadb-741f-43a3-b87a-beaadc91ce61" providerId="ADAL" clId="{6C4E92D8-7E90-4945-8661-061B3C0BB938}" dt="2020-07-23T15:58:16.527" v="258" actId="1076"/>
          <ac:picMkLst>
            <pc:docMk/>
            <pc:sldMk cId="2906060374" sldId="1748"/>
            <ac:picMk id="2" creationId="{6B9EA361-B0B6-4A8F-BA64-F2FBA05A2172}"/>
          </ac:picMkLst>
        </pc:picChg>
        <pc:picChg chg="add mod">
          <ac:chgData name="Amtea [Chillibreeze]" userId="1ea2aadb-741f-43a3-b87a-beaadc91ce61" providerId="ADAL" clId="{6C4E92D8-7E90-4945-8661-061B3C0BB938}" dt="2020-07-23T15:59:25.119" v="278" actId="164"/>
          <ac:picMkLst>
            <pc:docMk/>
            <pc:sldMk cId="2906060374" sldId="1748"/>
            <ac:picMk id="3" creationId="{79DAB01A-20B4-49F7-AA10-6F78A9218C4D}"/>
          </ac:picMkLst>
        </pc:picChg>
        <pc:picChg chg="add mod">
          <ac:chgData name="Amtea [Chillibreeze]" userId="1ea2aadb-741f-43a3-b87a-beaadc91ce61" providerId="ADAL" clId="{6C4E92D8-7E90-4945-8661-061B3C0BB938}" dt="2020-07-23T15:59:38.190" v="285" actId="164"/>
          <ac:picMkLst>
            <pc:docMk/>
            <pc:sldMk cId="2906060374" sldId="1748"/>
            <ac:picMk id="4" creationId="{B16F5018-B99B-478D-8FF5-D77E0EF34FCC}"/>
          </ac:picMkLst>
        </pc:picChg>
        <pc:picChg chg="add mod">
          <ac:chgData name="Amtea [Chillibreeze]" userId="1ea2aadb-741f-43a3-b87a-beaadc91ce61" providerId="ADAL" clId="{6C4E92D8-7E90-4945-8661-061B3C0BB938}" dt="2020-07-23T16:00:00.015" v="292" actId="164"/>
          <ac:picMkLst>
            <pc:docMk/>
            <pc:sldMk cId="2906060374" sldId="1748"/>
            <ac:picMk id="5" creationId="{81BE9432-91BA-470A-A95C-A2D7418ADD09}"/>
          </ac:picMkLst>
        </pc:picChg>
        <pc:picChg chg="add mod">
          <ac:chgData name="Amtea [Chillibreeze]" userId="1ea2aadb-741f-43a3-b87a-beaadc91ce61" providerId="ADAL" clId="{6C4E92D8-7E90-4945-8661-061B3C0BB938}" dt="2020-07-23T16:00:14.996" v="300" actId="164"/>
          <ac:picMkLst>
            <pc:docMk/>
            <pc:sldMk cId="2906060374" sldId="1748"/>
            <ac:picMk id="7" creationId="{5C68AFCC-4966-4DAB-81B3-C3CE3161161F}"/>
          </ac:picMkLst>
        </pc:picChg>
        <pc:picChg chg="add mod">
          <ac:chgData name="Amtea [Chillibreeze]" userId="1ea2aadb-741f-43a3-b87a-beaadc91ce61" providerId="ADAL" clId="{6C4E92D8-7E90-4945-8661-061B3C0BB938}" dt="2020-07-23T15:59:11.467" v="274" actId="1076"/>
          <ac:picMkLst>
            <pc:docMk/>
            <pc:sldMk cId="2906060374" sldId="1748"/>
            <ac:picMk id="21" creationId="{4E351FE0-A5DA-4279-AEC0-85B15F098E64}"/>
          </ac:picMkLst>
        </pc:picChg>
        <pc:picChg chg="add mod">
          <ac:chgData name="Amtea [Chillibreeze]" userId="1ea2aadb-741f-43a3-b87a-beaadc91ce61" providerId="ADAL" clId="{6C4E92D8-7E90-4945-8661-061B3C0BB938}" dt="2020-07-23T15:59:34.885" v="284"/>
          <ac:picMkLst>
            <pc:docMk/>
            <pc:sldMk cId="2906060374" sldId="1748"/>
            <ac:picMk id="48" creationId="{06674A6F-FC9B-477C-B4ED-9B9EF13D8301}"/>
          </ac:picMkLst>
        </pc:picChg>
        <pc:picChg chg="add mod">
          <ac:chgData name="Amtea [Chillibreeze]" userId="1ea2aadb-741f-43a3-b87a-beaadc91ce61" providerId="ADAL" clId="{6C4E92D8-7E90-4945-8661-061B3C0BB938}" dt="2020-07-23T15:59:46.151" v="291"/>
          <ac:picMkLst>
            <pc:docMk/>
            <pc:sldMk cId="2906060374" sldId="1748"/>
            <ac:picMk id="51" creationId="{23241B2F-8CFD-454B-8EE8-BF15EC0A26DE}"/>
          </ac:picMkLst>
        </pc:picChg>
        <pc:picChg chg="add mod">
          <ac:chgData name="Amtea [Chillibreeze]" userId="1ea2aadb-741f-43a3-b87a-beaadc91ce61" providerId="ADAL" clId="{6C4E92D8-7E90-4945-8661-061B3C0BB938}" dt="2020-07-23T16:00:09.460" v="298"/>
          <ac:picMkLst>
            <pc:docMk/>
            <pc:sldMk cId="2906060374" sldId="1748"/>
            <ac:picMk id="54" creationId="{640F619B-3EEB-4292-950B-A0B9920CD80E}"/>
          </ac:picMkLst>
        </pc:picChg>
        <pc:picChg chg="add mod">
          <ac:chgData name="Amtea [Chillibreeze]" userId="1ea2aadb-741f-43a3-b87a-beaadc91ce61" providerId="ADAL" clId="{6C4E92D8-7E90-4945-8661-061B3C0BB938}" dt="2020-07-23T16:00:30.834" v="314"/>
          <ac:picMkLst>
            <pc:docMk/>
            <pc:sldMk cId="2906060374" sldId="1748"/>
            <ac:picMk id="57" creationId="{CA7FB5C8-697F-4F6C-A8D2-443CFA8E78E7}"/>
          </ac:picMkLst>
        </pc:picChg>
      </pc:sldChg>
      <pc:sldChg chg="addSp delSp modSp mod">
        <pc:chgData name="Amtea [Chillibreeze]" userId="1ea2aadb-741f-43a3-b87a-beaadc91ce61" providerId="ADAL" clId="{6C4E92D8-7E90-4945-8661-061B3C0BB938}" dt="2020-07-23T17:16:04.970" v="1590" actId="21"/>
        <pc:sldMkLst>
          <pc:docMk/>
          <pc:sldMk cId="1727835537" sldId="1750"/>
        </pc:sldMkLst>
        <pc:spChg chg="add del mod">
          <ac:chgData name="Amtea [Chillibreeze]" userId="1ea2aadb-741f-43a3-b87a-beaadc91ce61" providerId="ADAL" clId="{6C4E92D8-7E90-4945-8661-061B3C0BB938}" dt="2020-07-23T17:14:56.328" v="1556" actId="21"/>
          <ac:spMkLst>
            <pc:docMk/>
            <pc:sldMk cId="1727835537" sldId="1750"/>
            <ac:spMk id="2" creationId="{DB662D74-9513-465F-A0FC-055FEB614B36}"/>
          </ac:spMkLst>
        </pc:spChg>
        <pc:spChg chg="add del mod">
          <ac:chgData name="Amtea [Chillibreeze]" userId="1ea2aadb-741f-43a3-b87a-beaadc91ce61" providerId="ADAL" clId="{6C4E92D8-7E90-4945-8661-061B3C0BB938}" dt="2020-07-23T17:16:04.970" v="1590" actId="21"/>
          <ac:spMkLst>
            <pc:docMk/>
            <pc:sldMk cId="1727835537" sldId="1750"/>
            <ac:spMk id="3" creationId="{3404C7D4-4802-4381-9F51-C227FF2014C9}"/>
          </ac:spMkLst>
        </pc:spChg>
        <pc:spChg chg="add del mod">
          <ac:chgData name="Amtea [Chillibreeze]" userId="1ea2aadb-741f-43a3-b87a-beaadc91ce61" providerId="ADAL" clId="{6C4E92D8-7E90-4945-8661-061B3C0BB938}" dt="2020-07-23T17:16:04.970" v="1590" actId="21"/>
          <ac:spMkLst>
            <pc:docMk/>
            <pc:sldMk cId="1727835537" sldId="1750"/>
            <ac:spMk id="4" creationId="{1A80CA0F-2D73-4998-92A7-B77349268522}"/>
          </ac:spMkLst>
        </pc:spChg>
        <pc:spChg chg="mod">
          <ac:chgData name="Amtea [Chillibreeze]" userId="1ea2aadb-741f-43a3-b87a-beaadc91ce61" providerId="ADAL" clId="{6C4E92D8-7E90-4945-8661-061B3C0BB938}" dt="2020-07-23T17:11:21.538" v="1397" actId="207"/>
          <ac:spMkLst>
            <pc:docMk/>
            <pc:sldMk cId="1727835537" sldId="1750"/>
            <ac:spMk id="20" creationId="{401A0087-A44B-4ADF-B47D-8E1670C5068B}"/>
          </ac:spMkLst>
        </pc:spChg>
        <pc:spChg chg="mod">
          <ac:chgData name="Amtea [Chillibreeze]" userId="1ea2aadb-741f-43a3-b87a-beaadc91ce61" providerId="ADAL" clId="{6C4E92D8-7E90-4945-8661-061B3C0BB938}" dt="2020-07-23T17:11:21.538" v="1397" actId="207"/>
          <ac:spMkLst>
            <pc:docMk/>
            <pc:sldMk cId="1727835537" sldId="1750"/>
            <ac:spMk id="21" creationId="{C19441C9-169F-4FE7-97D1-94827B5DAC28}"/>
          </ac:spMkLst>
        </pc:spChg>
        <pc:spChg chg="mod">
          <ac:chgData name="Amtea [Chillibreeze]" userId="1ea2aadb-741f-43a3-b87a-beaadc91ce61" providerId="ADAL" clId="{6C4E92D8-7E90-4945-8661-061B3C0BB938}" dt="2020-07-23T17:11:21.538" v="1397" actId="207"/>
          <ac:spMkLst>
            <pc:docMk/>
            <pc:sldMk cId="1727835537" sldId="1750"/>
            <ac:spMk id="51" creationId="{3C4F799E-5E10-40C0-A56A-F34F8C01E985}"/>
          </ac:spMkLst>
        </pc:spChg>
        <pc:spChg chg="mod">
          <ac:chgData name="Amtea [Chillibreeze]" userId="1ea2aadb-741f-43a3-b87a-beaadc91ce61" providerId="ADAL" clId="{6C4E92D8-7E90-4945-8661-061B3C0BB938}" dt="2020-07-23T17:11:21.538" v="1397" actId="207"/>
          <ac:spMkLst>
            <pc:docMk/>
            <pc:sldMk cId="1727835537" sldId="1750"/>
            <ac:spMk id="52" creationId="{786FA655-2907-4E13-89CA-C6780FBC1E88}"/>
          </ac:spMkLst>
        </pc:spChg>
        <pc:spChg chg="mod">
          <ac:chgData name="Amtea [Chillibreeze]" userId="1ea2aadb-741f-43a3-b87a-beaadc91ce61" providerId="ADAL" clId="{6C4E92D8-7E90-4945-8661-061B3C0BB938}" dt="2020-07-23T17:11:21.538" v="1397" actId="207"/>
          <ac:spMkLst>
            <pc:docMk/>
            <pc:sldMk cId="1727835537" sldId="1750"/>
            <ac:spMk id="53" creationId="{18541F57-F8F0-459F-A953-6EBDD9634F2E}"/>
          </ac:spMkLst>
        </pc:spChg>
        <pc:grpChg chg="add del mod">
          <ac:chgData name="Amtea [Chillibreeze]" userId="1ea2aadb-741f-43a3-b87a-beaadc91ce61" providerId="ADAL" clId="{6C4E92D8-7E90-4945-8661-061B3C0BB938}" dt="2020-07-23T16:00:38.594" v="316" actId="21"/>
          <ac:grpSpMkLst>
            <pc:docMk/>
            <pc:sldMk cId="1727835537" sldId="1750"/>
            <ac:grpSpMk id="7" creationId="{3BD28BB4-9238-48A7-A9C9-681AA3ACE596}"/>
          </ac:grpSpMkLst>
        </pc:grpChg>
        <pc:grpChg chg="add del mod">
          <ac:chgData name="Amtea [Chillibreeze]" userId="1ea2aadb-741f-43a3-b87a-beaadc91ce61" providerId="ADAL" clId="{6C4E92D8-7E90-4945-8661-061B3C0BB938}" dt="2020-07-23T16:00:51.836" v="323" actId="21"/>
          <ac:grpSpMkLst>
            <pc:docMk/>
            <pc:sldMk cId="1727835537" sldId="1750"/>
            <ac:grpSpMk id="10" creationId="{380B50CD-4E2E-4987-B5D6-4FB952540296}"/>
          </ac:grpSpMkLst>
        </pc:grpChg>
        <pc:grpChg chg="add del mod">
          <ac:chgData name="Amtea [Chillibreeze]" userId="1ea2aadb-741f-43a3-b87a-beaadc91ce61" providerId="ADAL" clId="{6C4E92D8-7E90-4945-8661-061B3C0BB938}" dt="2020-07-23T16:01:10.359" v="332" actId="21"/>
          <ac:grpSpMkLst>
            <pc:docMk/>
            <pc:sldMk cId="1727835537" sldId="1750"/>
            <ac:grpSpMk id="13" creationId="{E11A092A-F65C-4A14-AB1E-1B41048748F9}"/>
          </ac:grpSpMkLst>
        </pc:grpChg>
        <pc:grpChg chg="add del mod">
          <ac:chgData name="Amtea [Chillibreeze]" userId="1ea2aadb-741f-43a3-b87a-beaadc91ce61" providerId="ADAL" clId="{6C4E92D8-7E90-4945-8661-061B3C0BB938}" dt="2020-07-23T16:03:45.481" v="385" actId="21"/>
          <ac:grpSpMkLst>
            <pc:docMk/>
            <pc:sldMk cId="1727835537" sldId="1750"/>
            <ac:grpSpMk id="16" creationId="{44028F46-7885-4448-81FE-8F72FD8D5BB2}"/>
          </ac:grpSpMkLst>
        </pc:grpChg>
        <pc:grpChg chg="mod">
          <ac:chgData name="Amtea [Chillibreeze]" userId="1ea2aadb-741f-43a3-b87a-beaadc91ce61" providerId="ADAL" clId="{6C4E92D8-7E90-4945-8661-061B3C0BB938}" dt="2020-07-23T16:00:37.422" v="315" actId="164"/>
          <ac:grpSpMkLst>
            <pc:docMk/>
            <pc:sldMk cId="1727835537" sldId="1750"/>
            <ac:grpSpMk id="26" creationId="{7C54497D-4239-4D5E-8DE2-2BE1206C39DC}"/>
          </ac:grpSpMkLst>
        </pc:grpChg>
        <pc:grpChg chg="mod">
          <ac:chgData name="Amtea [Chillibreeze]" userId="1ea2aadb-741f-43a3-b87a-beaadc91ce61" providerId="ADAL" clId="{6C4E92D8-7E90-4945-8661-061B3C0BB938}" dt="2020-07-23T16:00:50.775" v="322" actId="164"/>
          <ac:grpSpMkLst>
            <pc:docMk/>
            <pc:sldMk cId="1727835537" sldId="1750"/>
            <ac:grpSpMk id="40" creationId="{D1B4201A-10EB-4472-A1A2-202A33B11206}"/>
          </ac:grpSpMkLst>
        </pc:grpChg>
        <pc:grpChg chg="mod">
          <ac:chgData name="Amtea [Chillibreeze]" userId="1ea2aadb-741f-43a3-b87a-beaadc91ce61" providerId="ADAL" clId="{6C4E92D8-7E90-4945-8661-061B3C0BB938}" dt="2020-07-23T16:03:44.513" v="384" actId="164"/>
          <ac:grpSpMkLst>
            <pc:docMk/>
            <pc:sldMk cId="1727835537" sldId="1750"/>
            <ac:grpSpMk id="43" creationId="{31A5EAED-1A86-4213-96BC-8C564E9B9E0A}"/>
          </ac:grpSpMkLst>
        </pc:grpChg>
        <pc:grpChg chg="mod">
          <ac:chgData name="Amtea [Chillibreeze]" userId="1ea2aadb-741f-43a3-b87a-beaadc91ce61" providerId="ADAL" clId="{6C4E92D8-7E90-4945-8661-061B3C0BB938}" dt="2020-07-23T16:01:09.301" v="331" actId="164"/>
          <ac:grpSpMkLst>
            <pc:docMk/>
            <pc:sldMk cId="1727835537" sldId="1750"/>
            <ac:grpSpMk id="46" creationId="{5C4E1B21-58FB-4EB1-A7B6-B206C35619F5}"/>
          </ac:grpSpMkLst>
        </pc:grpChg>
        <pc:picChg chg="add mod">
          <ac:chgData name="Amtea [Chillibreeze]" userId="1ea2aadb-741f-43a3-b87a-beaadc91ce61" providerId="ADAL" clId="{6C4E92D8-7E90-4945-8661-061B3C0BB938}" dt="2020-07-23T16:00:50.775" v="322" actId="164"/>
          <ac:picMkLst>
            <pc:docMk/>
            <pc:sldMk cId="1727835537" sldId="1750"/>
            <ac:picMk id="2" creationId="{2E451696-57C0-4581-B7CA-C66E55740156}"/>
          </ac:picMkLst>
        </pc:picChg>
        <pc:picChg chg="add del mod">
          <ac:chgData name="Amtea [Chillibreeze]" userId="1ea2aadb-741f-43a3-b87a-beaadc91ce61" providerId="ADAL" clId="{6C4E92D8-7E90-4945-8661-061B3C0BB938}" dt="2020-07-23T15:23:52.146" v="87" actId="478"/>
          <ac:picMkLst>
            <pc:docMk/>
            <pc:sldMk cId="1727835537" sldId="1750"/>
            <ac:picMk id="3" creationId="{3F1D2ACE-C840-4AF5-A9ED-534B0356263D}"/>
          </ac:picMkLst>
        </pc:picChg>
        <pc:picChg chg="add del mod ord">
          <ac:chgData name="Amtea [Chillibreeze]" userId="1ea2aadb-741f-43a3-b87a-beaadc91ce61" providerId="ADAL" clId="{6C4E92D8-7E90-4945-8661-061B3C0BB938}" dt="2020-07-23T15:38:31.979" v="144" actId="478"/>
          <ac:picMkLst>
            <pc:docMk/>
            <pc:sldMk cId="1727835537" sldId="1750"/>
            <ac:picMk id="4" creationId="{D40FC3DB-822F-42B8-8EFF-CC5549A9F615}"/>
          </ac:picMkLst>
        </pc:picChg>
        <pc:picChg chg="add mod">
          <ac:chgData name="Amtea [Chillibreeze]" userId="1ea2aadb-741f-43a3-b87a-beaadc91ce61" providerId="ADAL" clId="{6C4E92D8-7E90-4945-8661-061B3C0BB938}" dt="2020-07-23T16:00:37.422" v="315" actId="164"/>
          <ac:picMkLst>
            <pc:docMk/>
            <pc:sldMk cId="1727835537" sldId="1750"/>
            <ac:picMk id="5" creationId="{AA041DAA-DB66-4990-B63C-45C96013C359}"/>
          </ac:picMkLst>
        </pc:picChg>
        <pc:picChg chg="add mod ord">
          <ac:chgData name="Amtea [Chillibreeze]" userId="1ea2aadb-741f-43a3-b87a-beaadc91ce61" providerId="ADAL" clId="{6C4E92D8-7E90-4945-8661-061B3C0BB938}" dt="2020-07-23T16:01:09.301" v="331" actId="164"/>
          <ac:picMkLst>
            <pc:docMk/>
            <pc:sldMk cId="1727835537" sldId="1750"/>
            <ac:picMk id="6" creationId="{8ACEA3F8-41E4-4011-A3C6-2DA29B086AA2}"/>
          </ac:picMkLst>
        </pc:picChg>
        <pc:picChg chg="add mod">
          <ac:chgData name="Amtea [Chillibreeze]" userId="1ea2aadb-741f-43a3-b87a-beaadc91ce61" providerId="ADAL" clId="{6C4E92D8-7E90-4945-8661-061B3C0BB938}" dt="2020-07-23T17:11:21.538" v="1397" actId="207"/>
          <ac:picMkLst>
            <pc:docMk/>
            <pc:sldMk cId="1727835537" sldId="1750"/>
            <ac:picMk id="9" creationId="{C71FD4A7-D153-41BA-91C5-2A2579195A1F}"/>
          </ac:picMkLst>
        </pc:picChg>
        <pc:picChg chg="add mod">
          <ac:chgData name="Amtea [Chillibreeze]" userId="1ea2aadb-741f-43a3-b87a-beaadc91ce61" providerId="ADAL" clId="{6C4E92D8-7E90-4945-8661-061B3C0BB938}" dt="2020-07-23T17:11:21.538" v="1397" actId="207"/>
          <ac:picMkLst>
            <pc:docMk/>
            <pc:sldMk cId="1727835537" sldId="1750"/>
            <ac:picMk id="12" creationId="{A004BF55-EFF6-45DB-BC61-6C5F15078F4F}"/>
          </ac:picMkLst>
        </pc:picChg>
        <pc:picChg chg="add mod">
          <ac:chgData name="Amtea [Chillibreeze]" userId="1ea2aadb-741f-43a3-b87a-beaadc91ce61" providerId="ADAL" clId="{6C4E92D8-7E90-4945-8661-061B3C0BB938}" dt="2020-07-23T17:11:21.538" v="1397" actId="207"/>
          <ac:picMkLst>
            <pc:docMk/>
            <pc:sldMk cId="1727835537" sldId="1750"/>
            <ac:picMk id="15" creationId="{26BCACFE-BE68-4E8E-BFC2-D7F7157B5A4D}"/>
          </ac:picMkLst>
        </pc:picChg>
        <pc:picChg chg="add mod">
          <ac:chgData name="Amtea [Chillibreeze]" userId="1ea2aadb-741f-43a3-b87a-beaadc91ce61" providerId="ADAL" clId="{6C4E92D8-7E90-4945-8661-061B3C0BB938}" dt="2020-07-23T17:11:21.538" v="1397" actId="207"/>
          <ac:picMkLst>
            <pc:docMk/>
            <pc:sldMk cId="1727835537" sldId="1750"/>
            <ac:picMk id="22" creationId="{31F1CDB3-8319-4471-AD30-9F8D6F933192}"/>
          </ac:picMkLst>
        </pc:picChg>
        <pc:picChg chg="add mod">
          <ac:chgData name="Amtea [Chillibreeze]" userId="1ea2aadb-741f-43a3-b87a-beaadc91ce61" providerId="ADAL" clId="{6C4E92D8-7E90-4945-8661-061B3C0BB938}" dt="2020-07-23T16:03:44.513" v="384" actId="164"/>
          <ac:picMkLst>
            <pc:docMk/>
            <pc:sldMk cId="1727835537" sldId="1750"/>
            <ac:picMk id="1026" creationId="{C920EA86-F733-467F-B58D-1E79138917A7}"/>
          </ac:picMkLst>
        </pc:picChg>
        <pc:cxnChg chg="mod">
          <ac:chgData name="Amtea [Chillibreeze]" userId="1ea2aadb-741f-43a3-b87a-beaadc91ce61" providerId="ADAL" clId="{6C4E92D8-7E90-4945-8661-061B3C0BB938}" dt="2020-07-23T17:11:21.538" v="1397" actId="207"/>
          <ac:cxnSpMkLst>
            <pc:docMk/>
            <pc:sldMk cId="1727835537" sldId="1750"/>
            <ac:cxnSpMk id="29" creationId="{9E7CC192-A5EF-43E4-A340-71AFD27DD6CF}"/>
          </ac:cxnSpMkLst>
        </pc:cxnChg>
        <pc:cxnChg chg="mod">
          <ac:chgData name="Amtea [Chillibreeze]" userId="1ea2aadb-741f-43a3-b87a-beaadc91ce61" providerId="ADAL" clId="{6C4E92D8-7E90-4945-8661-061B3C0BB938}" dt="2020-07-23T17:11:21.538" v="1397" actId="207"/>
          <ac:cxnSpMkLst>
            <pc:docMk/>
            <pc:sldMk cId="1727835537" sldId="1750"/>
            <ac:cxnSpMk id="49" creationId="{DF894AF0-9675-42D4-B136-F86AA6510263}"/>
          </ac:cxnSpMkLst>
        </pc:cxnChg>
        <pc:cxnChg chg="mod">
          <ac:chgData name="Amtea [Chillibreeze]" userId="1ea2aadb-741f-43a3-b87a-beaadc91ce61" providerId="ADAL" clId="{6C4E92D8-7E90-4945-8661-061B3C0BB938}" dt="2020-07-23T17:11:21.538" v="1397" actId="207"/>
          <ac:cxnSpMkLst>
            <pc:docMk/>
            <pc:sldMk cId="1727835537" sldId="1750"/>
            <ac:cxnSpMk id="50" creationId="{D2678148-4D02-428D-BFFA-2FFFB8D006E5}"/>
          </ac:cxnSpMkLst>
        </pc:cxnChg>
      </pc:sldChg>
      <pc:sldChg chg="addSp delSp modSp mod">
        <pc:chgData name="Amtea [Chillibreeze]" userId="1ea2aadb-741f-43a3-b87a-beaadc91ce61" providerId="ADAL" clId="{6C4E92D8-7E90-4945-8661-061B3C0BB938}" dt="2020-07-23T17:20:21.593" v="1665" actId="207"/>
        <pc:sldMkLst>
          <pc:docMk/>
          <pc:sldMk cId="4154890978" sldId="1751"/>
        </pc:sldMkLst>
        <pc:spChg chg="add del mod modVis">
          <ac:chgData name="Amtea [Chillibreeze]" userId="1ea2aadb-741f-43a3-b87a-beaadc91ce61" providerId="ADAL" clId="{6C4E92D8-7E90-4945-8661-061B3C0BB938}" dt="2020-07-23T17:12:51.175" v="1434"/>
          <ac:spMkLst>
            <pc:docMk/>
            <pc:sldMk cId="4154890978" sldId="1751"/>
            <ac:spMk id="2" creationId="{A4CF7937-BEF6-4252-AB75-71E040CF0057}"/>
          </ac:spMkLst>
        </pc:spChg>
        <pc:spChg chg="add del mod modVis">
          <ac:chgData name="Amtea [Chillibreeze]" userId="1ea2aadb-741f-43a3-b87a-beaadc91ce61" providerId="ADAL" clId="{6C4E92D8-7E90-4945-8661-061B3C0BB938}" dt="2020-07-23T17:12:51.187" v="1462"/>
          <ac:spMkLst>
            <pc:docMk/>
            <pc:sldMk cId="4154890978" sldId="1751"/>
            <ac:spMk id="3" creationId="{2A66AA34-BEBC-4AD4-95B4-DAB17CBD861D}"/>
          </ac:spMkLst>
        </pc:spChg>
        <pc:spChg chg="add del mod modVis">
          <ac:chgData name="Amtea [Chillibreeze]" userId="1ea2aadb-741f-43a3-b87a-beaadc91ce61" providerId="ADAL" clId="{6C4E92D8-7E90-4945-8661-061B3C0BB938}" dt="2020-07-23T17:12:51.201" v="1490"/>
          <ac:spMkLst>
            <pc:docMk/>
            <pc:sldMk cId="4154890978" sldId="1751"/>
            <ac:spMk id="4" creationId="{4C30D7E9-2171-41A7-AB2A-96401DC61ECD}"/>
          </ac:spMkLst>
        </pc:spChg>
        <pc:spChg chg="add del mod modVis">
          <ac:chgData name="Amtea [Chillibreeze]" userId="1ea2aadb-741f-43a3-b87a-beaadc91ce61" providerId="ADAL" clId="{6C4E92D8-7E90-4945-8661-061B3C0BB938}" dt="2020-07-23T17:12:51.214" v="1518"/>
          <ac:spMkLst>
            <pc:docMk/>
            <pc:sldMk cId="4154890978" sldId="1751"/>
            <ac:spMk id="5" creationId="{E3BB3E76-E30D-4E49-A6D6-8014CD620E67}"/>
          </ac:spMkLst>
        </pc:spChg>
        <pc:spChg chg="add del mod">
          <ac:chgData name="Amtea [Chillibreeze]" userId="1ea2aadb-741f-43a3-b87a-beaadc91ce61" providerId="ADAL" clId="{6C4E92D8-7E90-4945-8661-061B3C0BB938}" dt="2020-07-23T17:14:35.021" v="1549" actId="21"/>
          <ac:spMkLst>
            <pc:docMk/>
            <pc:sldMk cId="4154890978" sldId="1751"/>
            <ac:spMk id="6" creationId="{DB93892E-EDCE-485B-8656-7EAFCADD6273}"/>
          </ac:spMkLst>
        </pc:spChg>
        <pc:spChg chg="add del">
          <ac:chgData name="Amtea [Chillibreeze]" userId="1ea2aadb-741f-43a3-b87a-beaadc91ce61" providerId="ADAL" clId="{6C4E92D8-7E90-4945-8661-061B3C0BB938}" dt="2020-07-23T17:15:25.129" v="1568" actId="21"/>
          <ac:spMkLst>
            <pc:docMk/>
            <pc:sldMk cId="4154890978" sldId="1751"/>
            <ac:spMk id="7" creationId="{95BC8CB7-AA8C-4B3B-A21B-D949A7C7DAEF}"/>
          </ac:spMkLst>
        </pc:spChg>
        <pc:spChg chg="del mod modVis">
          <ac:chgData name="Amtea [Chillibreeze]" userId="1ea2aadb-741f-43a3-b87a-beaadc91ce61" providerId="ADAL" clId="{6C4E92D8-7E90-4945-8661-061B3C0BB938}" dt="2020-07-23T17:19:55.539" v="1657" actId="478"/>
          <ac:spMkLst>
            <pc:docMk/>
            <pc:sldMk cId="4154890978" sldId="1751"/>
            <ac:spMk id="8" creationId="{175671AF-DA9A-4761-AA43-7932E5410803}"/>
          </ac:spMkLst>
        </pc:spChg>
        <pc:spChg chg="add mod">
          <ac:chgData name="Amtea [Chillibreeze]" userId="1ea2aadb-741f-43a3-b87a-beaadc91ce61" providerId="ADAL" clId="{6C4E92D8-7E90-4945-8661-061B3C0BB938}" dt="2020-07-23T17:16:34.953" v="1610" actId="403"/>
          <ac:spMkLst>
            <pc:docMk/>
            <pc:sldMk cId="4154890978" sldId="1751"/>
            <ac:spMk id="10" creationId="{D25E6A9D-4C75-44C0-9424-1512D93F1F57}"/>
          </ac:spMkLst>
        </pc:spChg>
        <pc:spChg chg="add mod">
          <ac:chgData name="Amtea [Chillibreeze]" userId="1ea2aadb-741f-43a3-b87a-beaadc91ce61" providerId="ADAL" clId="{6C4E92D8-7E90-4945-8661-061B3C0BB938}" dt="2020-07-23T17:16:34.953" v="1610" actId="403"/>
          <ac:spMkLst>
            <pc:docMk/>
            <pc:sldMk cId="4154890978" sldId="1751"/>
            <ac:spMk id="11" creationId="{1F01C092-D9E3-4615-A08F-529EDB5F8179}"/>
          </ac:spMkLst>
        </pc:spChg>
        <pc:spChg chg="del mod modVis">
          <ac:chgData name="Amtea [Chillibreeze]" userId="1ea2aadb-741f-43a3-b87a-beaadc91ce61" providerId="ADAL" clId="{6C4E92D8-7E90-4945-8661-061B3C0BB938}" dt="2020-07-23T17:19:56.365" v="1659" actId="478"/>
          <ac:spMkLst>
            <pc:docMk/>
            <pc:sldMk cId="4154890978" sldId="1751"/>
            <ac:spMk id="14" creationId="{8F104524-1891-4686-A87F-288937A2658E}"/>
          </ac:spMkLst>
        </pc:spChg>
        <pc:spChg chg="mod">
          <ac:chgData name="Amtea [Chillibreeze]" userId="1ea2aadb-741f-43a3-b87a-beaadc91ce61" providerId="ADAL" clId="{6C4E92D8-7E90-4945-8661-061B3C0BB938}" dt="2020-07-23T17:19:50.175" v="1655" actId="13244"/>
          <ac:spMkLst>
            <pc:docMk/>
            <pc:sldMk cId="4154890978" sldId="1751"/>
            <ac:spMk id="17" creationId="{00000000-0000-0000-0000-000000000000}"/>
          </ac:spMkLst>
        </pc:spChg>
        <pc:spChg chg="del mod modVis">
          <ac:chgData name="Amtea [Chillibreeze]" userId="1ea2aadb-741f-43a3-b87a-beaadc91ce61" providerId="ADAL" clId="{6C4E92D8-7E90-4945-8661-061B3C0BB938}" dt="2020-07-23T17:19:56.967" v="1661" actId="478"/>
          <ac:spMkLst>
            <pc:docMk/>
            <pc:sldMk cId="4154890978" sldId="1751"/>
            <ac:spMk id="19" creationId="{3A67D0EE-4DE8-4240-AA79-D1B45BBB30B7}"/>
          </ac:spMkLst>
        </pc:spChg>
        <pc:spChg chg="add del mod">
          <ac:chgData name="Amtea [Chillibreeze]" userId="1ea2aadb-741f-43a3-b87a-beaadc91ce61" providerId="ADAL" clId="{6C4E92D8-7E90-4945-8661-061B3C0BB938}" dt="2020-07-23T17:14:47.248" v="1552" actId="21"/>
          <ac:spMkLst>
            <pc:docMk/>
            <pc:sldMk cId="4154890978" sldId="1751"/>
            <ac:spMk id="21" creationId="{C2B0709C-D66C-4A35-BC2E-CA6EBC635ABA}"/>
          </ac:spMkLst>
        </pc:spChg>
        <pc:spChg chg="del mod modVis">
          <ac:chgData name="Amtea [Chillibreeze]" userId="1ea2aadb-741f-43a3-b87a-beaadc91ce61" providerId="ADAL" clId="{6C4E92D8-7E90-4945-8661-061B3C0BB938}" dt="2020-07-23T17:19:57.869" v="1663" actId="478"/>
          <ac:spMkLst>
            <pc:docMk/>
            <pc:sldMk cId="4154890978" sldId="1751"/>
            <ac:spMk id="23" creationId="{7BB48AC5-943B-4A90-9762-C6DD3DDEEFDF}"/>
          </ac:spMkLst>
        </pc:spChg>
        <pc:spChg chg="add del mod">
          <ac:chgData name="Amtea [Chillibreeze]" userId="1ea2aadb-741f-43a3-b87a-beaadc91ce61" providerId="ADAL" clId="{6C4E92D8-7E90-4945-8661-061B3C0BB938}" dt="2020-07-23T17:15:25.129" v="1568" actId="21"/>
          <ac:spMkLst>
            <pc:docMk/>
            <pc:sldMk cId="4154890978" sldId="1751"/>
            <ac:spMk id="24" creationId="{42B2C13C-1CB3-4FC1-B022-4CA0F2E2E228}"/>
          </ac:spMkLst>
        </pc:spChg>
        <pc:spChg chg="mod">
          <ac:chgData name="Amtea [Chillibreeze]" userId="1ea2aadb-741f-43a3-b87a-beaadc91ce61" providerId="ADAL" clId="{6C4E92D8-7E90-4945-8661-061B3C0BB938}" dt="2020-07-23T17:20:21.593" v="1665" actId="207"/>
          <ac:spMkLst>
            <pc:docMk/>
            <pc:sldMk cId="4154890978" sldId="1751"/>
            <ac:spMk id="27" creationId="{C94CC546-1555-4DD6-897D-74BDAE5A57B2}"/>
          </ac:spMkLst>
        </pc:spChg>
        <pc:spChg chg="mod">
          <ac:chgData name="Amtea [Chillibreeze]" userId="1ea2aadb-741f-43a3-b87a-beaadc91ce61" providerId="ADAL" clId="{6C4E92D8-7E90-4945-8661-061B3C0BB938}" dt="2020-07-23T17:20:17.867" v="1664" actId="207"/>
          <ac:spMkLst>
            <pc:docMk/>
            <pc:sldMk cId="4154890978" sldId="1751"/>
            <ac:spMk id="28" creationId="{D81C5060-E29A-405A-BA58-C62F8EB710CD}"/>
          </ac:spMkLst>
        </pc:spChg>
        <pc:spChg chg="mod">
          <ac:chgData name="Amtea [Chillibreeze]" userId="1ea2aadb-741f-43a3-b87a-beaadc91ce61" providerId="ADAL" clId="{6C4E92D8-7E90-4945-8661-061B3C0BB938}" dt="2020-07-23T17:16:34.953" v="1610" actId="403"/>
          <ac:spMkLst>
            <pc:docMk/>
            <pc:sldMk cId="4154890978" sldId="1751"/>
            <ac:spMk id="33" creationId="{DA26B2E6-A27F-42A2-933E-527639D9E079}"/>
          </ac:spMkLst>
        </pc:spChg>
        <pc:spChg chg="mod">
          <ac:chgData name="Amtea [Chillibreeze]" userId="1ea2aadb-741f-43a3-b87a-beaadc91ce61" providerId="ADAL" clId="{6C4E92D8-7E90-4945-8661-061B3C0BB938}" dt="2020-07-23T17:16:34.953" v="1610" actId="403"/>
          <ac:spMkLst>
            <pc:docMk/>
            <pc:sldMk cId="4154890978" sldId="1751"/>
            <ac:spMk id="34" creationId="{ABF7026E-E935-4179-AFAE-F7FDB22BF768}"/>
          </ac:spMkLst>
        </pc:spChg>
        <pc:grpChg chg="add del mod">
          <ac:chgData name="Amtea [Chillibreeze]" userId="1ea2aadb-741f-43a3-b87a-beaadc91ce61" providerId="ADAL" clId="{6C4E92D8-7E90-4945-8661-061B3C0BB938}" dt="2020-07-23T16:02:46.613" v="339" actId="21"/>
          <ac:grpSpMkLst>
            <pc:docMk/>
            <pc:sldMk cId="4154890978" sldId="1751"/>
            <ac:grpSpMk id="6" creationId="{77CAF456-E604-4A98-A82A-346D217C25EB}"/>
          </ac:grpSpMkLst>
        </pc:grpChg>
        <pc:grpChg chg="mod">
          <ac:chgData name="Amtea [Chillibreeze]" userId="1ea2aadb-741f-43a3-b87a-beaadc91ce61" providerId="ADAL" clId="{6C4E92D8-7E90-4945-8661-061B3C0BB938}" dt="2020-07-23T16:02:45.839" v="338" actId="164"/>
          <ac:grpSpMkLst>
            <pc:docMk/>
            <pc:sldMk cId="4154890978" sldId="1751"/>
            <ac:grpSpMk id="10" creationId="{075CAADF-4449-4C2E-A19E-9F6DAAC88FE7}"/>
          </ac:grpSpMkLst>
        </pc:grpChg>
        <pc:grpChg chg="add mod">
          <ac:chgData name="Amtea [Chillibreeze]" userId="1ea2aadb-741f-43a3-b87a-beaadc91ce61" providerId="ADAL" clId="{6C4E92D8-7E90-4945-8661-061B3C0BB938}" dt="2020-07-23T17:17:56.712" v="1631" actId="164"/>
          <ac:grpSpMkLst>
            <pc:docMk/>
            <pc:sldMk cId="4154890978" sldId="1751"/>
            <ac:grpSpMk id="12" creationId="{09CB70B4-72DF-4641-B870-A022EB5C87D0}"/>
          </ac:grpSpMkLst>
        </pc:grpChg>
        <pc:grpChg chg="mod">
          <ac:chgData name="Amtea [Chillibreeze]" userId="1ea2aadb-741f-43a3-b87a-beaadc91ce61" providerId="ADAL" clId="{6C4E92D8-7E90-4945-8661-061B3C0BB938}" dt="2020-07-23T16:02:55.284" v="345" actId="164"/>
          <ac:grpSpMkLst>
            <pc:docMk/>
            <pc:sldMk cId="4154890978" sldId="1751"/>
            <ac:grpSpMk id="15" creationId="{BDC4820A-6682-4785-84A1-3079E672A0F8}"/>
          </ac:grpSpMkLst>
        </pc:grpChg>
        <pc:grpChg chg="add del mod">
          <ac:chgData name="Amtea [Chillibreeze]" userId="1ea2aadb-741f-43a3-b87a-beaadc91ce61" providerId="ADAL" clId="{6C4E92D8-7E90-4945-8661-061B3C0BB938}" dt="2020-07-23T17:17:57.148" v="1632" actId="21"/>
          <ac:grpSpMkLst>
            <pc:docMk/>
            <pc:sldMk cId="4154890978" sldId="1751"/>
            <ac:grpSpMk id="20" creationId="{4A741A44-78C0-46F6-AD1D-F966252FBFAE}"/>
          </ac:grpSpMkLst>
        </pc:grpChg>
        <pc:grpChg chg="mod">
          <ac:chgData name="Amtea [Chillibreeze]" userId="1ea2aadb-741f-43a3-b87a-beaadc91ce61" providerId="ADAL" clId="{6C4E92D8-7E90-4945-8661-061B3C0BB938}" dt="2020-07-23T16:03:05.701" v="352" actId="164"/>
          <ac:grpSpMkLst>
            <pc:docMk/>
            <pc:sldMk cId="4154890978" sldId="1751"/>
            <ac:grpSpMk id="20" creationId="{D60677C3-1EE0-4C1B-89B5-1D8FE2259635}"/>
          </ac:grpSpMkLst>
        </pc:grpChg>
        <pc:grpChg chg="mod">
          <ac:chgData name="Amtea [Chillibreeze]" userId="1ea2aadb-741f-43a3-b87a-beaadc91ce61" providerId="ADAL" clId="{6C4E92D8-7E90-4945-8661-061B3C0BB938}" dt="2020-07-23T16:03:18.228" v="359" actId="164"/>
          <ac:grpSpMkLst>
            <pc:docMk/>
            <pc:sldMk cId="4154890978" sldId="1751"/>
            <ac:grpSpMk id="24" creationId="{655F1F94-09B6-494B-9EEA-F7D0DAF6CCB2}"/>
          </ac:grpSpMkLst>
        </pc:grpChg>
        <pc:grpChg chg="add mod">
          <ac:chgData name="Amtea [Chillibreeze]" userId="1ea2aadb-741f-43a3-b87a-beaadc91ce61" providerId="ADAL" clId="{6C4E92D8-7E90-4945-8661-061B3C0BB938}" dt="2020-07-23T17:18:17.043" v="1641" actId="164"/>
          <ac:grpSpMkLst>
            <pc:docMk/>
            <pc:sldMk cId="4154890978" sldId="1751"/>
            <ac:grpSpMk id="32" creationId="{F7032C27-FBC3-4689-BFC4-50A494A8B2C6}"/>
          </ac:grpSpMkLst>
        </pc:grpChg>
        <pc:grpChg chg="add del mod">
          <ac:chgData name="Amtea [Chillibreeze]" userId="1ea2aadb-741f-43a3-b87a-beaadc91ce61" providerId="ADAL" clId="{6C4E92D8-7E90-4945-8661-061B3C0BB938}" dt="2020-07-23T16:02:56.177" v="346" actId="21"/>
          <ac:grpSpMkLst>
            <pc:docMk/>
            <pc:sldMk cId="4154890978" sldId="1751"/>
            <ac:grpSpMk id="35" creationId="{561E6D9A-86E3-4EEE-99E5-A97737082485}"/>
          </ac:grpSpMkLst>
        </pc:grpChg>
        <pc:grpChg chg="add del mod">
          <ac:chgData name="Amtea [Chillibreeze]" userId="1ea2aadb-741f-43a3-b87a-beaadc91ce61" providerId="ADAL" clId="{6C4E92D8-7E90-4945-8661-061B3C0BB938}" dt="2020-07-23T16:03:06.673" v="353" actId="21"/>
          <ac:grpSpMkLst>
            <pc:docMk/>
            <pc:sldMk cId="4154890978" sldId="1751"/>
            <ac:grpSpMk id="38" creationId="{01230612-A289-4E86-918B-2846D2FCE137}"/>
          </ac:grpSpMkLst>
        </pc:grpChg>
        <pc:grpChg chg="add del mod">
          <ac:chgData name="Amtea [Chillibreeze]" userId="1ea2aadb-741f-43a3-b87a-beaadc91ce61" providerId="ADAL" clId="{6C4E92D8-7E90-4945-8661-061B3C0BB938}" dt="2020-07-23T17:18:17.870" v="1642" actId="21"/>
          <ac:grpSpMkLst>
            <pc:docMk/>
            <pc:sldMk cId="4154890978" sldId="1751"/>
            <ac:grpSpMk id="41" creationId="{89F03F05-33A8-4649-8EB3-1C473FFD484C}"/>
          </ac:grpSpMkLst>
        </pc:grpChg>
        <pc:grpChg chg="add del mod">
          <ac:chgData name="Amtea [Chillibreeze]" userId="1ea2aadb-741f-43a3-b87a-beaadc91ce61" providerId="ADAL" clId="{6C4E92D8-7E90-4945-8661-061B3C0BB938}" dt="2020-07-23T16:03:19.267" v="360" actId="21"/>
          <ac:grpSpMkLst>
            <pc:docMk/>
            <pc:sldMk cId="4154890978" sldId="1751"/>
            <ac:grpSpMk id="41" creationId="{ED58A814-D57B-49F7-B851-10C0EDCCC151}"/>
          </ac:grpSpMkLst>
        </pc:grpChg>
        <pc:picChg chg="add mod">
          <ac:chgData name="Amtea [Chillibreeze]" userId="1ea2aadb-741f-43a3-b87a-beaadc91ce61" providerId="ADAL" clId="{6C4E92D8-7E90-4945-8661-061B3C0BB938}" dt="2020-07-23T16:02:45.839" v="338" actId="164"/>
          <ac:picMkLst>
            <pc:docMk/>
            <pc:sldMk cId="4154890978" sldId="1751"/>
            <ac:picMk id="2" creationId="{6FCD6A64-B10A-45AB-A1BE-8CF7C5A7296D}"/>
          </ac:picMkLst>
        </pc:picChg>
        <pc:picChg chg="add mod">
          <ac:chgData name="Amtea [Chillibreeze]" userId="1ea2aadb-741f-43a3-b87a-beaadc91ce61" providerId="ADAL" clId="{6C4E92D8-7E90-4945-8661-061B3C0BB938}" dt="2020-07-23T16:02:55.284" v="345" actId="164"/>
          <ac:picMkLst>
            <pc:docMk/>
            <pc:sldMk cId="4154890978" sldId="1751"/>
            <ac:picMk id="3" creationId="{389D8A29-E209-4FB3-85FD-9D63CBE7D5DC}"/>
          </ac:picMkLst>
        </pc:picChg>
        <pc:picChg chg="add mod">
          <ac:chgData name="Amtea [Chillibreeze]" userId="1ea2aadb-741f-43a3-b87a-beaadc91ce61" providerId="ADAL" clId="{6C4E92D8-7E90-4945-8661-061B3C0BB938}" dt="2020-07-23T16:03:05.701" v="352" actId="164"/>
          <ac:picMkLst>
            <pc:docMk/>
            <pc:sldMk cId="4154890978" sldId="1751"/>
            <ac:picMk id="4" creationId="{54783CC3-481F-4723-A390-97262EE56B1A}"/>
          </ac:picMkLst>
        </pc:picChg>
        <pc:picChg chg="add mod">
          <ac:chgData name="Amtea [Chillibreeze]" userId="1ea2aadb-741f-43a3-b87a-beaadc91ce61" providerId="ADAL" clId="{6C4E92D8-7E90-4945-8661-061B3C0BB938}" dt="2020-07-23T16:03:18.228" v="359" actId="164"/>
          <ac:picMkLst>
            <pc:docMk/>
            <pc:sldMk cId="4154890978" sldId="1751"/>
            <ac:picMk id="5" creationId="{90BDCB1F-73DD-41D3-B6F8-8E641CB9BABC}"/>
          </ac:picMkLst>
        </pc:picChg>
        <pc:picChg chg="add del mod">
          <ac:chgData name="Amtea [Chillibreeze]" userId="1ea2aadb-741f-43a3-b87a-beaadc91ce61" providerId="ADAL" clId="{6C4E92D8-7E90-4945-8661-061B3C0BB938}" dt="2020-07-23T17:12:58.320" v="1525" actId="478"/>
          <ac:picMkLst>
            <pc:docMk/>
            <pc:sldMk cId="4154890978" sldId="1751"/>
            <ac:picMk id="9" creationId="{7D5EA871-186C-432D-A66F-40D893C14D38}"/>
          </ac:picMkLst>
        </pc:picChg>
        <pc:picChg chg="add del mod">
          <ac:chgData name="Amtea [Chillibreeze]" userId="1ea2aadb-741f-43a3-b87a-beaadc91ce61" providerId="ADAL" clId="{6C4E92D8-7E90-4945-8661-061B3C0BB938}" dt="2020-07-23T17:17:53.052" v="1626" actId="478"/>
          <ac:picMkLst>
            <pc:docMk/>
            <pc:sldMk cId="4154890978" sldId="1751"/>
            <ac:picMk id="15" creationId="{6CF47354-FCAB-4C4B-A91E-471FE4E968B9}"/>
          </ac:picMkLst>
        </pc:picChg>
        <pc:picChg chg="add mod">
          <ac:chgData name="Amtea [Chillibreeze]" userId="1ea2aadb-741f-43a3-b87a-beaadc91ce61" providerId="ADAL" clId="{6C4E92D8-7E90-4945-8661-061B3C0BB938}" dt="2020-07-23T17:17:56.712" v="1631" actId="164"/>
          <ac:picMkLst>
            <pc:docMk/>
            <pc:sldMk cId="4154890978" sldId="1751"/>
            <ac:picMk id="16" creationId="{9C658CDE-B6F5-4A34-88C4-2ADC60DA2CAF}"/>
          </ac:picMkLst>
        </pc:picChg>
        <pc:picChg chg="add mod">
          <ac:chgData name="Amtea [Chillibreeze]" userId="1ea2aadb-741f-43a3-b87a-beaadc91ce61" providerId="ADAL" clId="{6C4E92D8-7E90-4945-8661-061B3C0BB938}" dt="2020-07-23T17:18:17.043" v="1641" actId="164"/>
          <ac:picMkLst>
            <pc:docMk/>
            <pc:sldMk cId="4154890978" sldId="1751"/>
            <ac:picMk id="18" creationId="{B8FE8BD5-DDD8-493E-ADD6-2A09E49EBB4A}"/>
          </ac:picMkLst>
        </pc:picChg>
        <pc:picChg chg="add del mod">
          <ac:chgData name="Amtea [Chillibreeze]" userId="1ea2aadb-741f-43a3-b87a-beaadc91ce61" providerId="ADAL" clId="{6C4E92D8-7E90-4945-8661-061B3C0BB938}" dt="2020-07-23T17:12:58.320" v="1525" actId="478"/>
          <ac:picMkLst>
            <pc:docMk/>
            <pc:sldMk cId="4154890978" sldId="1751"/>
            <ac:picMk id="37" creationId="{855957E8-CD6E-4BA3-A1A9-28F213092C5D}"/>
          </ac:picMkLst>
        </pc:picChg>
        <pc:picChg chg="add mod">
          <ac:chgData name="Amtea [Chillibreeze]" userId="1ea2aadb-741f-43a3-b87a-beaadc91ce61" providerId="ADAL" clId="{6C4E92D8-7E90-4945-8661-061B3C0BB938}" dt="2020-07-23T17:19:50.175" v="1655" actId="13244"/>
          <ac:picMkLst>
            <pc:docMk/>
            <pc:sldMk cId="4154890978" sldId="1751"/>
            <ac:picMk id="39" creationId="{16068288-8A50-4BE6-9B10-F56F0E5ADD16}"/>
          </ac:picMkLst>
        </pc:picChg>
        <pc:picChg chg="add del mod">
          <ac:chgData name="Amtea [Chillibreeze]" userId="1ea2aadb-741f-43a3-b87a-beaadc91ce61" providerId="ADAL" clId="{6C4E92D8-7E90-4945-8661-061B3C0BB938}" dt="2020-07-23T17:12:58.320" v="1525" actId="478"/>
          <ac:picMkLst>
            <pc:docMk/>
            <pc:sldMk cId="4154890978" sldId="1751"/>
            <ac:picMk id="40" creationId="{5CD61B55-4159-4AFE-A264-757070EFDCA5}"/>
          </ac:picMkLst>
        </pc:picChg>
        <pc:picChg chg="add del mod">
          <ac:chgData name="Amtea [Chillibreeze]" userId="1ea2aadb-741f-43a3-b87a-beaadc91ce61" providerId="ADAL" clId="{6C4E92D8-7E90-4945-8661-061B3C0BB938}" dt="2020-07-23T17:12:58.320" v="1525" actId="478"/>
          <ac:picMkLst>
            <pc:docMk/>
            <pc:sldMk cId="4154890978" sldId="1751"/>
            <ac:picMk id="43" creationId="{AF52753B-725E-4DC7-A008-E3F312010BC7}"/>
          </ac:picMkLst>
        </pc:picChg>
        <pc:picChg chg="add mod">
          <ac:chgData name="Amtea [Chillibreeze]" userId="1ea2aadb-741f-43a3-b87a-beaadc91ce61" providerId="ADAL" clId="{6C4E92D8-7E90-4945-8661-061B3C0BB938}" dt="2020-07-23T17:19:50.175" v="1655" actId="13244"/>
          <ac:picMkLst>
            <pc:docMk/>
            <pc:sldMk cId="4154890978" sldId="1751"/>
            <ac:picMk id="44" creationId="{1FC7EB82-38BC-4B9F-A635-C75EAF3D7E25}"/>
          </ac:picMkLst>
        </pc:picChg>
        <pc:cxnChg chg="del mod">
          <ac:chgData name="Amtea [Chillibreeze]" userId="1ea2aadb-741f-43a3-b87a-beaadc91ce61" providerId="ADAL" clId="{6C4E92D8-7E90-4945-8661-061B3C0BB938}" dt="2020-07-23T17:18:49.310" v="1650" actId="478"/>
          <ac:cxnSpMkLst>
            <pc:docMk/>
            <pc:sldMk cId="4154890978" sldId="1751"/>
            <ac:cxnSpMk id="13" creationId="{2F3071CE-E387-4FB0-9CF4-EA00EE364254}"/>
          </ac:cxnSpMkLst>
        </pc:cxnChg>
        <pc:cxnChg chg="mod">
          <ac:chgData name="Amtea [Chillibreeze]" userId="1ea2aadb-741f-43a3-b87a-beaadc91ce61" providerId="ADAL" clId="{6C4E92D8-7E90-4945-8661-061B3C0BB938}" dt="2020-07-23T17:19:50.175" v="1655" actId="13244"/>
          <ac:cxnSpMkLst>
            <pc:docMk/>
            <pc:sldMk cId="4154890978" sldId="1751"/>
            <ac:cxnSpMk id="29" creationId="{C1E75806-83C6-4276-BED8-FB6DEF1659C3}"/>
          </ac:cxnSpMkLst>
        </pc:cxnChg>
        <pc:cxnChg chg="del mod">
          <ac:chgData name="Amtea [Chillibreeze]" userId="1ea2aadb-741f-43a3-b87a-beaadc91ce61" providerId="ADAL" clId="{6C4E92D8-7E90-4945-8661-061B3C0BB938}" dt="2020-07-23T17:18:09.526" v="1638" actId="478"/>
          <ac:cxnSpMkLst>
            <pc:docMk/>
            <pc:sldMk cId="4154890978" sldId="1751"/>
            <ac:cxnSpMk id="30" creationId="{2F3C67EB-3D65-429C-8D49-4602641B18A4}"/>
          </ac:cxnSpMkLst>
        </pc:cxnChg>
      </pc:sldChg>
      <pc:sldChg chg="addSp delSp modSp mod">
        <pc:chgData name="Amtea [Chillibreeze]" userId="1ea2aadb-741f-43a3-b87a-beaadc91ce61" providerId="ADAL" clId="{6C4E92D8-7E90-4945-8661-061B3C0BB938}" dt="2020-07-23T17:20:41.058" v="1666" actId="207"/>
        <pc:sldMkLst>
          <pc:docMk/>
          <pc:sldMk cId="865000484" sldId="1752"/>
        </pc:sldMkLst>
        <pc:spChg chg="mod">
          <ac:chgData name="Amtea [Chillibreeze]" userId="1ea2aadb-741f-43a3-b87a-beaadc91ce61" providerId="ADAL" clId="{6C4E92D8-7E90-4945-8661-061B3C0BB938}" dt="2020-07-23T17:20:41.058" v="1666" actId="207"/>
          <ac:spMkLst>
            <pc:docMk/>
            <pc:sldMk cId="865000484" sldId="1752"/>
            <ac:spMk id="18" creationId="{7E90C29F-B207-400D-BB66-A083697F9FAA}"/>
          </ac:spMkLst>
        </pc:spChg>
        <pc:spChg chg="mod">
          <ac:chgData name="Amtea [Chillibreeze]" userId="1ea2aadb-741f-43a3-b87a-beaadc91ce61" providerId="ADAL" clId="{6C4E92D8-7E90-4945-8661-061B3C0BB938}" dt="2020-07-23T17:20:41.058" v="1666" actId="207"/>
          <ac:spMkLst>
            <pc:docMk/>
            <pc:sldMk cId="865000484" sldId="1752"/>
            <ac:spMk id="23" creationId="{B01F6CE6-C53B-42D7-ADA3-6368031E2E69}"/>
          </ac:spMkLst>
        </pc:spChg>
        <pc:spChg chg="mod">
          <ac:chgData name="Amtea [Chillibreeze]" userId="1ea2aadb-741f-43a3-b87a-beaadc91ce61" providerId="ADAL" clId="{6C4E92D8-7E90-4945-8661-061B3C0BB938}" dt="2020-07-23T17:20:41.058" v="1666" actId="207"/>
          <ac:spMkLst>
            <pc:docMk/>
            <pc:sldMk cId="865000484" sldId="1752"/>
            <ac:spMk id="24" creationId="{C19A4593-6D77-4AFD-B4D1-C8C2D2F74404}"/>
          </ac:spMkLst>
        </pc:spChg>
        <pc:spChg chg="mod">
          <ac:chgData name="Amtea [Chillibreeze]" userId="1ea2aadb-741f-43a3-b87a-beaadc91ce61" providerId="ADAL" clId="{6C4E92D8-7E90-4945-8661-061B3C0BB938}" dt="2020-07-23T17:20:41.058" v="1666" actId="207"/>
          <ac:spMkLst>
            <pc:docMk/>
            <pc:sldMk cId="865000484" sldId="1752"/>
            <ac:spMk id="25" creationId="{6FB592A7-D1C9-4E4B-9244-5F2B0F44FAEE}"/>
          </ac:spMkLst>
        </pc:spChg>
        <pc:spChg chg="mod">
          <ac:chgData name="Amtea [Chillibreeze]" userId="1ea2aadb-741f-43a3-b87a-beaadc91ce61" providerId="ADAL" clId="{6C4E92D8-7E90-4945-8661-061B3C0BB938}" dt="2020-07-23T17:20:41.058" v="1666" actId="207"/>
          <ac:spMkLst>
            <pc:docMk/>
            <pc:sldMk cId="865000484" sldId="1752"/>
            <ac:spMk id="26" creationId="{2863F4DA-B6E8-42E3-A236-AD64535B5770}"/>
          </ac:spMkLst>
        </pc:spChg>
        <pc:grpChg chg="add del mod">
          <ac:chgData name="Amtea [Chillibreeze]" userId="1ea2aadb-741f-43a3-b87a-beaadc91ce61" providerId="ADAL" clId="{6C4E92D8-7E90-4945-8661-061B3C0BB938}" dt="2020-07-23T16:04:15.244" v="400" actId="21"/>
          <ac:grpSpMkLst>
            <pc:docMk/>
            <pc:sldMk cId="865000484" sldId="1752"/>
            <ac:grpSpMk id="8" creationId="{DB30DC3A-FB0A-4BA1-B67F-DAC3136226AD}"/>
          </ac:grpSpMkLst>
        </pc:grpChg>
        <pc:grpChg chg="add del mod">
          <ac:chgData name="Amtea [Chillibreeze]" userId="1ea2aadb-741f-43a3-b87a-beaadc91ce61" providerId="ADAL" clId="{6C4E92D8-7E90-4945-8661-061B3C0BB938}" dt="2020-07-23T16:04:29.181" v="409" actId="21"/>
          <ac:grpSpMkLst>
            <pc:docMk/>
            <pc:sldMk cId="865000484" sldId="1752"/>
            <ac:grpSpMk id="11" creationId="{86B9DDEC-DE5C-473F-8EC1-5CE79FC464BF}"/>
          </ac:grpSpMkLst>
        </pc:grpChg>
        <pc:grpChg chg="add del mod">
          <ac:chgData name="Amtea [Chillibreeze]" userId="1ea2aadb-741f-43a3-b87a-beaadc91ce61" providerId="ADAL" clId="{6C4E92D8-7E90-4945-8661-061B3C0BB938}" dt="2020-07-23T16:04:39.970" v="416" actId="21"/>
          <ac:grpSpMkLst>
            <pc:docMk/>
            <pc:sldMk cId="865000484" sldId="1752"/>
            <ac:grpSpMk id="14" creationId="{E82B026D-14AA-44C0-8704-7B726A963049}"/>
          </ac:grpSpMkLst>
        </pc:grpChg>
        <pc:grpChg chg="mod">
          <ac:chgData name="Amtea [Chillibreeze]" userId="1ea2aadb-741f-43a3-b87a-beaadc91ce61" providerId="ADAL" clId="{6C4E92D8-7E90-4945-8661-061B3C0BB938}" dt="2020-07-23T16:04:14.005" v="399" actId="164"/>
          <ac:grpSpMkLst>
            <pc:docMk/>
            <pc:sldMk cId="865000484" sldId="1752"/>
            <ac:grpSpMk id="19" creationId="{7AF95997-5E3C-483B-AE36-83A49C40AF99}"/>
          </ac:grpSpMkLst>
        </pc:grpChg>
        <pc:grpChg chg="mod">
          <ac:chgData name="Amtea [Chillibreeze]" userId="1ea2aadb-741f-43a3-b87a-beaadc91ce61" providerId="ADAL" clId="{6C4E92D8-7E90-4945-8661-061B3C0BB938}" dt="2020-07-23T16:04:28.074" v="408" actId="164"/>
          <ac:grpSpMkLst>
            <pc:docMk/>
            <pc:sldMk cId="865000484" sldId="1752"/>
            <ac:grpSpMk id="33" creationId="{41246174-7430-4BF1-A0D5-87F57B6FE45D}"/>
          </ac:grpSpMkLst>
        </pc:grpChg>
        <pc:grpChg chg="mod">
          <ac:chgData name="Amtea [Chillibreeze]" userId="1ea2aadb-741f-43a3-b87a-beaadc91ce61" providerId="ADAL" clId="{6C4E92D8-7E90-4945-8661-061B3C0BB938}" dt="2020-07-23T16:04:39.161" v="415" actId="164"/>
          <ac:grpSpMkLst>
            <pc:docMk/>
            <pc:sldMk cId="865000484" sldId="1752"/>
            <ac:grpSpMk id="36" creationId="{BBC65FF1-385C-4684-8DE7-8D79E7CDC492}"/>
          </ac:grpSpMkLst>
        </pc:grpChg>
        <pc:grpChg chg="mod">
          <ac:chgData name="Amtea [Chillibreeze]" userId="1ea2aadb-741f-43a3-b87a-beaadc91ce61" providerId="ADAL" clId="{6C4E92D8-7E90-4945-8661-061B3C0BB938}" dt="2020-07-23T16:04:49.875" v="422" actId="164"/>
          <ac:grpSpMkLst>
            <pc:docMk/>
            <pc:sldMk cId="865000484" sldId="1752"/>
            <ac:grpSpMk id="39" creationId="{1AF74A89-0491-4E12-ADE5-5909F2E76653}"/>
          </ac:grpSpMkLst>
        </pc:grpChg>
        <pc:grpChg chg="mod">
          <ac:chgData name="Amtea [Chillibreeze]" userId="1ea2aadb-741f-43a3-b87a-beaadc91ce61" providerId="ADAL" clId="{6C4E92D8-7E90-4945-8661-061B3C0BB938}" dt="2020-07-23T16:05:00.955" v="429" actId="164"/>
          <ac:grpSpMkLst>
            <pc:docMk/>
            <pc:sldMk cId="865000484" sldId="1752"/>
            <ac:grpSpMk id="42" creationId="{F452B2B2-F431-4D28-9F89-32FE476AFDD1}"/>
          </ac:grpSpMkLst>
        </pc:grpChg>
        <pc:grpChg chg="add del mod">
          <ac:chgData name="Amtea [Chillibreeze]" userId="1ea2aadb-741f-43a3-b87a-beaadc91ce61" providerId="ADAL" clId="{6C4E92D8-7E90-4945-8661-061B3C0BB938}" dt="2020-07-23T16:04:50.693" v="423" actId="21"/>
          <ac:grpSpMkLst>
            <pc:docMk/>
            <pc:sldMk cId="865000484" sldId="1752"/>
            <ac:grpSpMk id="47" creationId="{52DEF3B3-7CE3-48AE-ABB1-05EC5031F098}"/>
          </ac:grpSpMkLst>
        </pc:grpChg>
        <pc:grpChg chg="add del mod">
          <ac:chgData name="Amtea [Chillibreeze]" userId="1ea2aadb-741f-43a3-b87a-beaadc91ce61" providerId="ADAL" clId="{6C4E92D8-7E90-4945-8661-061B3C0BB938}" dt="2020-07-23T16:05:01.787" v="430" actId="21"/>
          <ac:grpSpMkLst>
            <pc:docMk/>
            <pc:sldMk cId="865000484" sldId="1752"/>
            <ac:grpSpMk id="50" creationId="{9215444F-0EAB-4A6D-98F3-AD0D25EEA6D3}"/>
          </ac:grpSpMkLst>
        </pc:grpChg>
        <pc:picChg chg="add mod">
          <ac:chgData name="Amtea [Chillibreeze]" userId="1ea2aadb-741f-43a3-b87a-beaadc91ce61" providerId="ADAL" clId="{6C4E92D8-7E90-4945-8661-061B3C0BB938}" dt="2020-07-23T16:04:28.074" v="408" actId="164"/>
          <ac:picMkLst>
            <pc:docMk/>
            <pc:sldMk cId="865000484" sldId="1752"/>
            <ac:picMk id="2" creationId="{CA0690FF-4414-4773-BF1B-FFFA5DFCA9B0}"/>
          </ac:picMkLst>
        </pc:picChg>
        <pc:picChg chg="add mod">
          <ac:chgData name="Amtea [Chillibreeze]" userId="1ea2aadb-741f-43a3-b87a-beaadc91ce61" providerId="ADAL" clId="{6C4E92D8-7E90-4945-8661-061B3C0BB938}" dt="2020-07-23T16:04:14.005" v="399" actId="164"/>
          <ac:picMkLst>
            <pc:docMk/>
            <pc:sldMk cId="865000484" sldId="1752"/>
            <ac:picMk id="3" creationId="{9C13712C-1373-40EB-95FB-89C5D422F78F}"/>
          </ac:picMkLst>
        </pc:picChg>
        <pc:picChg chg="add mod">
          <ac:chgData name="Amtea [Chillibreeze]" userId="1ea2aadb-741f-43a3-b87a-beaadc91ce61" providerId="ADAL" clId="{6C4E92D8-7E90-4945-8661-061B3C0BB938}" dt="2020-07-23T16:04:39.161" v="415" actId="164"/>
          <ac:picMkLst>
            <pc:docMk/>
            <pc:sldMk cId="865000484" sldId="1752"/>
            <ac:picMk id="4" creationId="{B3501569-F800-44E8-89A8-0A9050E8FABE}"/>
          </ac:picMkLst>
        </pc:picChg>
        <pc:picChg chg="add mod">
          <ac:chgData name="Amtea [Chillibreeze]" userId="1ea2aadb-741f-43a3-b87a-beaadc91ce61" providerId="ADAL" clId="{6C4E92D8-7E90-4945-8661-061B3C0BB938}" dt="2020-07-23T16:04:49.875" v="422" actId="164"/>
          <ac:picMkLst>
            <pc:docMk/>
            <pc:sldMk cId="865000484" sldId="1752"/>
            <ac:picMk id="5" creationId="{A84F05B3-1203-49B8-97DD-2F8F819DC623}"/>
          </ac:picMkLst>
        </pc:picChg>
        <pc:picChg chg="add mod">
          <ac:chgData name="Amtea [Chillibreeze]" userId="1ea2aadb-741f-43a3-b87a-beaadc91ce61" providerId="ADAL" clId="{6C4E92D8-7E90-4945-8661-061B3C0BB938}" dt="2020-07-23T16:05:00.955" v="429" actId="164"/>
          <ac:picMkLst>
            <pc:docMk/>
            <pc:sldMk cId="865000484" sldId="1752"/>
            <ac:picMk id="7" creationId="{FBA6222F-8BEA-4268-87E2-AEAE1494AB0D}"/>
          </ac:picMkLst>
        </pc:picChg>
        <pc:picChg chg="add mod">
          <ac:chgData name="Amtea [Chillibreeze]" userId="1ea2aadb-741f-43a3-b87a-beaadc91ce61" providerId="ADAL" clId="{6C4E92D8-7E90-4945-8661-061B3C0BB938}" dt="2020-07-23T17:20:41.058" v="1666" actId="207"/>
          <ac:picMkLst>
            <pc:docMk/>
            <pc:sldMk cId="865000484" sldId="1752"/>
            <ac:picMk id="10" creationId="{630F541B-E9B7-49E4-8069-FFAAFF5D3611}"/>
          </ac:picMkLst>
        </pc:picChg>
        <pc:picChg chg="add mod">
          <ac:chgData name="Amtea [Chillibreeze]" userId="1ea2aadb-741f-43a3-b87a-beaadc91ce61" providerId="ADAL" clId="{6C4E92D8-7E90-4945-8661-061B3C0BB938}" dt="2020-07-23T17:20:41.058" v="1666" actId="207"/>
          <ac:picMkLst>
            <pc:docMk/>
            <pc:sldMk cId="865000484" sldId="1752"/>
            <ac:picMk id="13" creationId="{B0FBEDD4-D8A8-41D1-A66A-95B60064C690}"/>
          </ac:picMkLst>
        </pc:picChg>
        <pc:picChg chg="add mod">
          <ac:chgData name="Amtea [Chillibreeze]" userId="1ea2aadb-741f-43a3-b87a-beaadc91ce61" providerId="ADAL" clId="{6C4E92D8-7E90-4945-8661-061B3C0BB938}" dt="2020-07-23T17:20:41.058" v="1666" actId="207"/>
          <ac:picMkLst>
            <pc:docMk/>
            <pc:sldMk cId="865000484" sldId="1752"/>
            <ac:picMk id="16" creationId="{D439BA84-DE55-4230-AD01-502EB28FD0E9}"/>
          </ac:picMkLst>
        </pc:picChg>
        <pc:picChg chg="add mod">
          <ac:chgData name="Amtea [Chillibreeze]" userId="1ea2aadb-741f-43a3-b87a-beaadc91ce61" providerId="ADAL" clId="{6C4E92D8-7E90-4945-8661-061B3C0BB938}" dt="2020-07-23T17:20:41.058" v="1666" actId="207"/>
          <ac:picMkLst>
            <pc:docMk/>
            <pc:sldMk cId="865000484" sldId="1752"/>
            <ac:picMk id="49" creationId="{C05B74DB-75F8-44C7-B6F2-8BF6C08745F6}"/>
          </ac:picMkLst>
        </pc:picChg>
        <pc:picChg chg="add mod">
          <ac:chgData name="Amtea [Chillibreeze]" userId="1ea2aadb-741f-43a3-b87a-beaadc91ce61" providerId="ADAL" clId="{6C4E92D8-7E90-4945-8661-061B3C0BB938}" dt="2020-07-23T17:20:41.058" v="1666" actId="207"/>
          <ac:picMkLst>
            <pc:docMk/>
            <pc:sldMk cId="865000484" sldId="1752"/>
            <ac:picMk id="52" creationId="{390C8569-A472-437B-8610-A653A7367238}"/>
          </ac:picMkLst>
        </pc:picChg>
        <pc:cxnChg chg="mod">
          <ac:chgData name="Amtea [Chillibreeze]" userId="1ea2aadb-741f-43a3-b87a-beaadc91ce61" providerId="ADAL" clId="{6C4E92D8-7E90-4945-8661-061B3C0BB938}" dt="2020-07-23T17:20:41.058" v="1666" actId="207"/>
          <ac:cxnSpMkLst>
            <pc:docMk/>
            <pc:sldMk cId="865000484" sldId="1752"/>
            <ac:cxnSpMk id="22" creationId="{C6180471-946C-47E9-B41D-99957F2FAC3A}"/>
          </ac:cxnSpMkLst>
        </pc:cxnChg>
        <pc:cxnChg chg="mod">
          <ac:chgData name="Amtea [Chillibreeze]" userId="1ea2aadb-741f-43a3-b87a-beaadc91ce61" providerId="ADAL" clId="{6C4E92D8-7E90-4945-8661-061B3C0BB938}" dt="2020-07-23T17:20:41.058" v="1666" actId="207"/>
          <ac:cxnSpMkLst>
            <pc:docMk/>
            <pc:sldMk cId="865000484" sldId="1752"/>
            <ac:cxnSpMk id="27" creationId="{3F98493C-61D3-417E-94AD-D97D3535EE8A}"/>
          </ac:cxnSpMkLst>
        </pc:cxnChg>
        <pc:cxnChg chg="mod">
          <ac:chgData name="Amtea [Chillibreeze]" userId="1ea2aadb-741f-43a3-b87a-beaadc91ce61" providerId="ADAL" clId="{6C4E92D8-7E90-4945-8661-061B3C0BB938}" dt="2020-07-23T17:20:41.058" v="1666" actId="207"/>
          <ac:cxnSpMkLst>
            <pc:docMk/>
            <pc:sldMk cId="865000484" sldId="1752"/>
            <ac:cxnSpMk id="28" creationId="{66CFB471-3142-4722-BE62-616C9D8CD499}"/>
          </ac:cxnSpMkLst>
        </pc:cxnChg>
        <pc:cxnChg chg="mod">
          <ac:chgData name="Amtea [Chillibreeze]" userId="1ea2aadb-741f-43a3-b87a-beaadc91ce61" providerId="ADAL" clId="{6C4E92D8-7E90-4945-8661-061B3C0BB938}" dt="2020-07-23T17:20:41.058" v="1666" actId="207"/>
          <ac:cxnSpMkLst>
            <pc:docMk/>
            <pc:sldMk cId="865000484" sldId="1752"/>
            <ac:cxnSpMk id="29" creationId="{813032B6-B0DB-4114-A8F9-C2037AE27BD3}"/>
          </ac:cxnSpMkLst>
        </pc:cxnChg>
      </pc:sldChg>
      <pc:sldChg chg="modSp">
        <pc:chgData name="Amtea [Chillibreeze]" userId="1ea2aadb-741f-43a3-b87a-beaadc91ce61" providerId="ADAL" clId="{6C4E92D8-7E90-4945-8661-061B3C0BB938}" dt="2020-07-23T17:20:49.384" v="1667" actId="207"/>
        <pc:sldMkLst>
          <pc:docMk/>
          <pc:sldMk cId="295809629" sldId="1753"/>
        </pc:sldMkLst>
        <pc:spChg chg="mod">
          <ac:chgData name="Amtea [Chillibreeze]" userId="1ea2aadb-741f-43a3-b87a-beaadc91ce61" providerId="ADAL" clId="{6C4E92D8-7E90-4945-8661-061B3C0BB938}" dt="2020-07-23T17:20:49.384" v="1667" actId="207"/>
          <ac:spMkLst>
            <pc:docMk/>
            <pc:sldMk cId="295809629" sldId="1753"/>
            <ac:spMk id="7" creationId="{FBC05598-E44E-446F-AC1C-3AD551FD87C1}"/>
          </ac:spMkLst>
        </pc:spChg>
        <pc:spChg chg="mod">
          <ac:chgData name="Amtea [Chillibreeze]" userId="1ea2aadb-741f-43a3-b87a-beaadc91ce61" providerId="ADAL" clId="{6C4E92D8-7E90-4945-8661-061B3C0BB938}" dt="2020-07-23T17:20:49.384" v="1667" actId="207"/>
          <ac:spMkLst>
            <pc:docMk/>
            <pc:sldMk cId="295809629" sldId="1753"/>
            <ac:spMk id="11" creationId="{938FE50D-3A11-4412-9CE7-D3DB311A42B9}"/>
          </ac:spMkLst>
        </pc:spChg>
        <pc:spChg chg="mod">
          <ac:chgData name="Amtea [Chillibreeze]" userId="1ea2aadb-741f-43a3-b87a-beaadc91ce61" providerId="ADAL" clId="{6C4E92D8-7E90-4945-8661-061B3C0BB938}" dt="2020-07-23T17:20:49.384" v="1667" actId="207"/>
          <ac:spMkLst>
            <pc:docMk/>
            <pc:sldMk cId="295809629" sldId="1753"/>
            <ac:spMk id="15" creationId="{AEFBAC98-3EA5-4489-922A-16CD5E7E6DA3}"/>
          </ac:spMkLst>
        </pc:spChg>
        <pc:picChg chg="mod">
          <ac:chgData name="Amtea [Chillibreeze]" userId="1ea2aadb-741f-43a3-b87a-beaadc91ce61" providerId="ADAL" clId="{6C4E92D8-7E90-4945-8661-061B3C0BB938}" dt="2020-07-23T17:20:49.384" v="1667" actId="207"/>
          <ac:picMkLst>
            <pc:docMk/>
            <pc:sldMk cId="295809629" sldId="1753"/>
            <ac:picMk id="3" creationId="{4F0F396D-18D2-44A2-A91D-20266A802692}"/>
          </ac:picMkLst>
        </pc:picChg>
      </pc:sldChg>
      <pc:sldChg chg="addSp delSp modSp mod">
        <pc:chgData name="Amtea [Chillibreeze]" userId="1ea2aadb-741f-43a3-b87a-beaadc91ce61" providerId="ADAL" clId="{6C4E92D8-7E90-4945-8661-061B3C0BB938}" dt="2020-07-23T17:03:31.521" v="1373" actId="14100"/>
        <pc:sldMkLst>
          <pc:docMk/>
          <pc:sldMk cId="658008041" sldId="1754"/>
        </pc:sldMkLst>
        <pc:picChg chg="add del">
          <ac:chgData name="Amtea [Chillibreeze]" userId="1ea2aadb-741f-43a3-b87a-beaadc91ce61" providerId="ADAL" clId="{6C4E92D8-7E90-4945-8661-061B3C0BB938}" dt="2020-07-23T16:54:45.367" v="1320" actId="21"/>
          <ac:picMkLst>
            <pc:docMk/>
            <pc:sldMk cId="658008041" sldId="1754"/>
            <ac:picMk id="4" creationId="{3EA0AC26-784F-4E55-9905-81001FC189AC}"/>
          </ac:picMkLst>
        </pc:picChg>
        <pc:picChg chg="add del">
          <ac:chgData name="Amtea [Chillibreeze]" userId="1ea2aadb-741f-43a3-b87a-beaadc91ce61" providerId="ADAL" clId="{6C4E92D8-7E90-4945-8661-061B3C0BB938}" dt="2020-07-23T16:54:45.367" v="1320" actId="21"/>
          <ac:picMkLst>
            <pc:docMk/>
            <pc:sldMk cId="658008041" sldId="1754"/>
            <ac:picMk id="6" creationId="{EA98978F-0576-419F-BEE8-30C9606FAB10}"/>
          </ac:picMkLst>
        </pc:picChg>
        <pc:picChg chg="add mod">
          <ac:chgData name="Amtea [Chillibreeze]" userId="1ea2aadb-741f-43a3-b87a-beaadc91ce61" providerId="ADAL" clId="{6C4E92D8-7E90-4945-8661-061B3C0BB938}" dt="2020-07-23T17:03:31.521" v="1373" actId="14100"/>
          <ac:picMkLst>
            <pc:docMk/>
            <pc:sldMk cId="658008041" sldId="1754"/>
            <ac:picMk id="8" creationId="{2C05F921-C8A3-4D89-A96E-814B39681B96}"/>
          </ac:picMkLst>
        </pc:picChg>
        <pc:picChg chg="add del">
          <ac:chgData name="Amtea [Chillibreeze]" userId="1ea2aadb-741f-43a3-b87a-beaadc91ce61" providerId="ADAL" clId="{6C4E92D8-7E90-4945-8661-061B3C0BB938}" dt="2020-07-23T16:54:45.367" v="1320" actId="21"/>
          <ac:picMkLst>
            <pc:docMk/>
            <pc:sldMk cId="658008041" sldId="1754"/>
            <ac:picMk id="10" creationId="{10B53F71-3F74-4FE3-9DB3-185D7E5F1449}"/>
          </ac:picMkLst>
        </pc:picChg>
      </pc:sldChg>
      <pc:sldChg chg="addSp delSp modSp mod">
        <pc:chgData name="Amtea [Chillibreeze]" userId="1ea2aadb-741f-43a3-b87a-beaadc91ce61" providerId="ADAL" clId="{6C4E92D8-7E90-4945-8661-061B3C0BB938}" dt="2020-07-23T17:21:31.457" v="1671"/>
        <pc:sldMkLst>
          <pc:docMk/>
          <pc:sldMk cId="2936289883" sldId="1755"/>
        </pc:sldMkLst>
        <pc:spChg chg="mod">
          <ac:chgData name="Amtea [Chillibreeze]" userId="1ea2aadb-741f-43a3-b87a-beaadc91ce61" providerId="ADAL" clId="{6C4E92D8-7E90-4945-8661-061B3C0BB938}" dt="2020-07-23T17:21:31.457" v="1671"/>
          <ac:spMkLst>
            <pc:docMk/>
            <pc:sldMk cId="2936289883" sldId="1755"/>
            <ac:spMk id="25" creationId="{A8E352E4-611E-4843-908C-AAB90993C1F1}"/>
          </ac:spMkLst>
        </pc:spChg>
        <pc:spChg chg="mod">
          <ac:chgData name="Amtea [Chillibreeze]" userId="1ea2aadb-741f-43a3-b87a-beaadc91ce61" providerId="ADAL" clId="{6C4E92D8-7E90-4945-8661-061B3C0BB938}" dt="2020-07-23T17:21:09.170" v="1668" actId="207"/>
          <ac:spMkLst>
            <pc:docMk/>
            <pc:sldMk cId="2936289883" sldId="1755"/>
            <ac:spMk id="26" creationId="{9AFBC1BD-3C06-46D9-9F22-D9716E103FA1}"/>
          </ac:spMkLst>
        </pc:spChg>
        <pc:spChg chg="mod">
          <ac:chgData name="Amtea [Chillibreeze]" userId="1ea2aadb-741f-43a3-b87a-beaadc91ce61" providerId="ADAL" clId="{6C4E92D8-7E90-4945-8661-061B3C0BB938}" dt="2020-07-23T17:21:27.077" v="1669" actId="2711"/>
          <ac:spMkLst>
            <pc:docMk/>
            <pc:sldMk cId="2936289883" sldId="1755"/>
            <ac:spMk id="32" creationId="{951D480A-E5E7-45A2-853F-C267BF367D79}"/>
          </ac:spMkLst>
        </pc:spChg>
        <pc:spChg chg="mod">
          <ac:chgData name="Amtea [Chillibreeze]" userId="1ea2aadb-741f-43a3-b87a-beaadc91ce61" providerId="ADAL" clId="{6C4E92D8-7E90-4945-8661-061B3C0BB938}" dt="2020-07-23T17:21:27.077" v="1669" actId="2711"/>
          <ac:spMkLst>
            <pc:docMk/>
            <pc:sldMk cId="2936289883" sldId="1755"/>
            <ac:spMk id="33" creationId="{AE5584E9-480A-4D81-988A-3631EC240DEF}"/>
          </ac:spMkLst>
        </pc:spChg>
        <pc:grpChg chg="add del mod">
          <ac:chgData name="Amtea [Chillibreeze]" userId="1ea2aadb-741f-43a3-b87a-beaadc91ce61" providerId="ADAL" clId="{6C4E92D8-7E90-4945-8661-061B3C0BB938}" dt="2020-07-23T16:05:37.350" v="437" actId="21"/>
          <ac:grpSpMkLst>
            <pc:docMk/>
            <pc:sldMk cId="2936289883" sldId="1755"/>
            <ac:grpSpMk id="6" creationId="{78F2C89D-E46B-4255-8177-1AA19D562622}"/>
          </ac:grpSpMkLst>
        </pc:grpChg>
        <pc:grpChg chg="add del mod">
          <ac:chgData name="Amtea [Chillibreeze]" userId="1ea2aadb-741f-43a3-b87a-beaadc91ce61" providerId="ADAL" clId="{6C4E92D8-7E90-4945-8661-061B3C0BB938}" dt="2020-07-23T16:05:59.947" v="448" actId="21"/>
          <ac:grpSpMkLst>
            <pc:docMk/>
            <pc:sldMk cId="2936289883" sldId="1755"/>
            <ac:grpSpMk id="9" creationId="{C2D6A47C-C6EE-4FA4-A02D-9D1585D53FAF}"/>
          </ac:grpSpMkLst>
        </pc:grpChg>
        <pc:grpChg chg="add del mod">
          <ac:chgData name="Amtea [Chillibreeze]" userId="1ea2aadb-741f-43a3-b87a-beaadc91ce61" providerId="ADAL" clId="{6C4E92D8-7E90-4945-8661-061B3C0BB938}" dt="2020-07-23T16:06:32.649" v="467" actId="21"/>
          <ac:grpSpMkLst>
            <pc:docMk/>
            <pc:sldMk cId="2936289883" sldId="1755"/>
            <ac:grpSpMk id="12" creationId="{AB06E20E-CDF1-4506-BD27-E66CC57A9344}"/>
          </ac:grpSpMkLst>
        </pc:grpChg>
        <pc:grpChg chg="mod">
          <ac:chgData name="Amtea [Chillibreeze]" userId="1ea2aadb-741f-43a3-b87a-beaadc91ce61" providerId="ADAL" clId="{6C4E92D8-7E90-4945-8661-061B3C0BB938}" dt="2020-07-23T16:05:36.682" v="436" actId="164"/>
          <ac:grpSpMkLst>
            <pc:docMk/>
            <pc:sldMk cId="2936289883" sldId="1755"/>
            <ac:grpSpMk id="22" creationId="{B6A7B826-360C-4771-B702-1EB7105E6C19}"/>
          </ac:grpSpMkLst>
        </pc:grpChg>
        <pc:grpChg chg="mod">
          <ac:chgData name="Amtea [Chillibreeze]" userId="1ea2aadb-741f-43a3-b87a-beaadc91ce61" providerId="ADAL" clId="{6C4E92D8-7E90-4945-8661-061B3C0BB938}" dt="2020-07-23T16:05:59.107" v="447" actId="164"/>
          <ac:grpSpMkLst>
            <pc:docMk/>
            <pc:sldMk cId="2936289883" sldId="1755"/>
            <ac:grpSpMk id="35" creationId="{DA43DC40-1088-4F66-AE9D-08587B19BC12}"/>
          </ac:grpSpMkLst>
        </pc:grpChg>
        <pc:grpChg chg="mod">
          <ac:chgData name="Amtea [Chillibreeze]" userId="1ea2aadb-741f-43a3-b87a-beaadc91ce61" providerId="ADAL" clId="{6C4E92D8-7E90-4945-8661-061B3C0BB938}" dt="2020-07-23T16:06:19.651" v="455" actId="164"/>
          <ac:grpSpMkLst>
            <pc:docMk/>
            <pc:sldMk cId="2936289883" sldId="1755"/>
            <ac:grpSpMk id="38" creationId="{E0B266F0-7D40-478D-A5B3-80DEB914F8AB}"/>
          </ac:grpSpMkLst>
        </pc:grpChg>
        <pc:picChg chg="add mod">
          <ac:chgData name="Amtea [Chillibreeze]" userId="1ea2aadb-741f-43a3-b87a-beaadc91ce61" providerId="ADAL" clId="{6C4E92D8-7E90-4945-8661-061B3C0BB938}" dt="2020-07-23T16:05:36.682" v="436" actId="164"/>
          <ac:picMkLst>
            <pc:docMk/>
            <pc:sldMk cId="2936289883" sldId="1755"/>
            <ac:picMk id="2" creationId="{F4B57914-6060-4F13-AF9E-6484EB9032C5}"/>
          </ac:picMkLst>
        </pc:picChg>
        <pc:picChg chg="add mod">
          <ac:chgData name="Amtea [Chillibreeze]" userId="1ea2aadb-741f-43a3-b87a-beaadc91ce61" providerId="ADAL" clId="{6C4E92D8-7E90-4945-8661-061B3C0BB938}" dt="2020-07-23T16:05:59.107" v="447" actId="164"/>
          <ac:picMkLst>
            <pc:docMk/>
            <pc:sldMk cId="2936289883" sldId="1755"/>
            <ac:picMk id="3" creationId="{6315AD3E-5E13-44D8-8EC2-55BE9F32FFB5}"/>
          </ac:picMkLst>
        </pc:picChg>
        <pc:picChg chg="add del mod">
          <ac:chgData name="Amtea [Chillibreeze]" userId="1ea2aadb-741f-43a3-b87a-beaadc91ce61" providerId="ADAL" clId="{6C4E92D8-7E90-4945-8661-061B3C0BB938}" dt="2020-07-23T16:06:28.198" v="464" actId="478"/>
          <ac:picMkLst>
            <pc:docMk/>
            <pc:sldMk cId="2936289883" sldId="1755"/>
            <ac:picMk id="4" creationId="{96DF691B-5F59-48A2-8A09-0055359C8A0D}"/>
          </ac:picMkLst>
        </pc:picChg>
        <pc:picChg chg="add mod">
          <ac:chgData name="Amtea [Chillibreeze]" userId="1ea2aadb-741f-43a3-b87a-beaadc91ce61" providerId="ADAL" clId="{6C4E92D8-7E90-4945-8661-061B3C0BB938}" dt="2020-07-23T16:06:19.651" v="455" actId="164"/>
          <ac:picMkLst>
            <pc:docMk/>
            <pc:sldMk cId="2936289883" sldId="1755"/>
            <ac:picMk id="5" creationId="{4F0A00B2-4590-402F-9730-BBBEAAD988C6}"/>
          </ac:picMkLst>
        </pc:picChg>
        <pc:picChg chg="add mod">
          <ac:chgData name="Amtea [Chillibreeze]" userId="1ea2aadb-741f-43a3-b87a-beaadc91ce61" providerId="ADAL" clId="{6C4E92D8-7E90-4945-8661-061B3C0BB938}" dt="2020-07-23T17:21:09.170" v="1668" actId="207"/>
          <ac:picMkLst>
            <pc:docMk/>
            <pc:sldMk cId="2936289883" sldId="1755"/>
            <ac:picMk id="8" creationId="{13C242BE-EDF4-4E43-95AA-79D484B0A748}"/>
          </ac:picMkLst>
        </pc:picChg>
        <pc:picChg chg="add mod">
          <ac:chgData name="Amtea [Chillibreeze]" userId="1ea2aadb-741f-43a3-b87a-beaadc91ce61" providerId="ADAL" clId="{6C4E92D8-7E90-4945-8661-061B3C0BB938}" dt="2020-07-23T17:21:09.170" v="1668" actId="207"/>
          <ac:picMkLst>
            <pc:docMk/>
            <pc:sldMk cId="2936289883" sldId="1755"/>
            <ac:picMk id="11" creationId="{6BE51519-D3A0-4184-B431-3A5021630043}"/>
          </ac:picMkLst>
        </pc:picChg>
        <pc:picChg chg="add mod">
          <ac:chgData name="Amtea [Chillibreeze]" userId="1ea2aadb-741f-43a3-b87a-beaadc91ce61" providerId="ADAL" clId="{6C4E92D8-7E90-4945-8661-061B3C0BB938}" dt="2020-07-23T17:21:09.170" v="1668" actId="207"/>
          <ac:picMkLst>
            <pc:docMk/>
            <pc:sldMk cId="2936289883" sldId="1755"/>
            <ac:picMk id="14" creationId="{779B3891-621F-4AF0-89BE-BEE5E1B4B7BF}"/>
          </ac:picMkLst>
        </pc:picChg>
        <pc:cxnChg chg="mod">
          <ac:chgData name="Amtea [Chillibreeze]" userId="1ea2aadb-741f-43a3-b87a-beaadc91ce61" providerId="ADAL" clId="{6C4E92D8-7E90-4945-8661-061B3C0BB938}" dt="2020-07-23T17:21:09.170" v="1668" actId="207"/>
          <ac:cxnSpMkLst>
            <pc:docMk/>
            <pc:sldMk cId="2936289883" sldId="1755"/>
            <ac:cxnSpMk id="27" creationId="{A14AAF67-7E7F-416B-BD9D-89CFAB3A6083}"/>
          </ac:cxnSpMkLst>
        </pc:cxnChg>
        <pc:cxnChg chg="mod">
          <ac:chgData name="Amtea [Chillibreeze]" userId="1ea2aadb-741f-43a3-b87a-beaadc91ce61" providerId="ADAL" clId="{6C4E92D8-7E90-4945-8661-061B3C0BB938}" dt="2020-07-23T17:21:09.170" v="1668" actId="207"/>
          <ac:cxnSpMkLst>
            <pc:docMk/>
            <pc:sldMk cId="2936289883" sldId="1755"/>
            <ac:cxnSpMk id="34" creationId="{417C2E88-D55C-4B81-A8C7-121E26AF68D4}"/>
          </ac:cxnSpMkLst>
        </pc:cxnChg>
      </pc:sldChg>
      <pc:sldChg chg="addSp delSp modSp mod">
        <pc:chgData name="Amtea [Chillibreeze]" userId="1ea2aadb-741f-43a3-b87a-beaadc91ce61" providerId="ADAL" clId="{6C4E92D8-7E90-4945-8661-061B3C0BB938}" dt="2020-07-23T17:22:45.248" v="1678" actId="207"/>
        <pc:sldMkLst>
          <pc:docMk/>
          <pc:sldMk cId="637658128" sldId="1758"/>
        </pc:sldMkLst>
        <pc:spChg chg="add del mod">
          <ac:chgData name="Amtea [Chillibreeze]" userId="1ea2aadb-741f-43a3-b87a-beaadc91ce61" providerId="ADAL" clId="{6C4E92D8-7E90-4945-8661-061B3C0BB938}" dt="2020-07-23T17:22:27.287" v="1675" actId="478"/>
          <ac:spMkLst>
            <pc:docMk/>
            <pc:sldMk cId="637658128" sldId="1758"/>
            <ac:spMk id="16" creationId="{7C367400-86ED-4D1A-BFD0-0581B578E228}"/>
          </ac:spMkLst>
        </pc:spChg>
        <pc:spChg chg="mod">
          <ac:chgData name="Amtea [Chillibreeze]" userId="1ea2aadb-741f-43a3-b87a-beaadc91ce61" providerId="ADAL" clId="{6C4E92D8-7E90-4945-8661-061B3C0BB938}" dt="2020-07-23T17:22:45.248" v="1678" actId="207"/>
          <ac:spMkLst>
            <pc:docMk/>
            <pc:sldMk cId="637658128" sldId="1758"/>
            <ac:spMk id="22" creationId="{0FC68BF5-7D93-4E5C-82C9-06D68185B161}"/>
          </ac:spMkLst>
        </pc:spChg>
        <pc:spChg chg="mod">
          <ac:chgData name="Amtea [Chillibreeze]" userId="1ea2aadb-741f-43a3-b87a-beaadc91ce61" providerId="ADAL" clId="{6C4E92D8-7E90-4945-8661-061B3C0BB938}" dt="2020-07-23T17:22:39.330" v="1677" actId="207"/>
          <ac:spMkLst>
            <pc:docMk/>
            <pc:sldMk cId="637658128" sldId="1758"/>
            <ac:spMk id="30" creationId="{3C0C9631-F6FD-4283-A5A3-166FFF2B4E47}"/>
          </ac:spMkLst>
        </pc:spChg>
        <pc:spChg chg="mod">
          <ac:chgData name="Amtea [Chillibreeze]" userId="1ea2aadb-741f-43a3-b87a-beaadc91ce61" providerId="ADAL" clId="{6C4E92D8-7E90-4945-8661-061B3C0BB938}" dt="2020-07-23T17:22:39.330" v="1677" actId="207"/>
          <ac:spMkLst>
            <pc:docMk/>
            <pc:sldMk cId="637658128" sldId="1758"/>
            <ac:spMk id="31" creationId="{07AC8677-D870-4A72-A8CC-6D87A97ABD2B}"/>
          </ac:spMkLst>
        </pc:spChg>
        <pc:spChg chg="mod">
          <ac:chgData name="Amtea [Chillibreeze]" userId="1ea2aadb-741f-43a3-b87a-beaadc91ce61" providerId="ADAL" clId="{6C4E92D8-7E90-4945-8661-061B3C0BB938}" dt="2020-07-23T17:22:39.330" v="1677" actId="207"/>
          <ac:spMkLst>
            <pc:docMk/>
            <pc:sldMk cId="637658128" sldId="1758"/>
            <ac:spMk id="32" creationId="{AB5E53B3-8E1D-403A-A0F5-714ACBCC8A3A}"/>
          </ac:spMkLst>
        </pc:spChg>
        <pc:spChg chg="mod">
          <ac:chgData name="Amtea [Chillibreeze]" userId="1ea2aadb-741f-43a3-b87a-beaadc91ce61" providerId="ADAL" clId="{6C4E92D8-7E90-4945-8661-061B3C0BB938}" dt="2020-07-23T17:22:39.330" v="1677" actId="207"/>
          <ac:spMkLst>
            <pc:docMk/>
            <pc:sldMk cId="637658128" sldId="1758"/>
            <ac:spMk id="33" creationId="{C1E05D62-E1BE-4520-A743-CF2461A5458A}"/>
          </ac:spMkLst>
        </pc:spChg>
        <pc:grpChg chg="add del mod">
          <ac:chgData name="Amtea [Chillibreeze]" userId="1ea2aadb-741f-43a3-b87a-beaadc91ce61" providerId="ADAL" clId="{6C4E92D8-7E90-4945-8661-061B3C0BB938}" dt="2020-07-23T16:07:40.770" v="474" actId="21"/>
          <ac:grpSpMkLst>
            <pc:docMk/>
            <pc:sldMk cId="637658128" sldId="1758"/>
            <ac:grpSpMk id="7" creationId="{3DCBDF24-D099-422E-930B-F66815366CDC}"/>
          </ac:grpSpMkLst>
        </pc:grpChg>
        <pc:grpChg chg="add del mod">
          <ac:chgData name="Amtea [Chillibreeze]" userId="1ea2aadb-741f-43a3-b87a-beaadc91ce61" providerId="ADAL" clId="{6C4E92D8-7E90-4945-8661-061B3C0BB938}" dt="2020-07-23T16:07:52.670" v="481" actId="21"/>
          <ac:grpSpMkLst>
            <pc:docMk/>
            <pc:sldMk cId="637658128" sldId="1758"/>
            <ac:grpSpMk id="10" creationId="{B359E71A-AC2A-4CC7-A37C-6D2A3DE63DBC}"/>
          </ac:grpSpMkLst>
        </pc:grpChg>
        <pc:grpChg chg="add del mod">
          <ac:chgData name="Amtea [Chillibreeze]" userId="1ea2aadb-741f-43a3-b87a-beaadc91ce61" providerId="ADAL" clId="{6C4E92D8-7E90-4945-8661-061B3C0BB938}" dt="2020-07-23T16:08:06.799" v="492" actId="21"/>
          <ac:grpSpMkLst>
            <pc:docMk/>
            <pc:sldMk cId="637658128" sldId="1758"/>
            <ac:grpSpMk id="13" creationId="{B203C2F0-C76C-45E1-AE4C-DF88E125541D}"/>
          </ac:grpSpMkLst>
        </pc:grpChg>
        <pc:grpChg chg="add del mod">
          <ac:chgData name="Amtea [Chillibreeze]" userId="1ea2aadb-741f-43a3-b87a-beaadc91ce61" providerId="ADAL" clId="{6C4E92D8-7E90-4945-8661-061B3C0BB938}" dt="2020-07-23T16:08:20.705" v="501" actId="21"/>
          <ac:grpSpMkLst>
            <pc:docMk/>
            <pc:sldMk cId="637658128" sldId="1758"/>
            <ac:grpSpMk id="16" creationId="{7C162888-8A17-4593-9A40-6A9A7E91000E}"/>
          </ac:grpSpMkLst>
        </pc:grpChg>
        <pc:grpChg chg="mod">
          <ac:chgData name="Amtea [Chillibreeze]" userId="1ea2aadb-741f-43a3-b87a-beaadc91ce61" providerId="ADAL" clId="{6C4E92D8-7E90-4945-8661-061B3C0BB938}" dt="2020-07-23T16:07:39.929" v="473" actId="164"/>
          <ac:grpSpMkLst>
            <pc:docMk/>
            <pc:sldMk cId="637658128" sldId="1758"/>
            <ac:grpSpMk id="23" creationId="{8E3FE4ED-E54F-45AE-A89D-E63D4C27BFB9}"/>
          </ac:grpSpMkLst>
        </pc:grpChg>
        <pc:grpChg chg="mod">
          <ac:chgData name="Amtea [Chillibreeze]" userId="1ea2aadb-741f-43a3-b87a-beaadc91ce61" providerId="ADAL" clId="{6C4E92D8-7E90-4945-8661-061B3C0BB938}" dt="2020-07-23T16:07:50.976" v="480" actId="164"/>
          <ac:grpSpMkLst>
            <pc:docMk/>
            <pc:sldMk cId="637658128" sldId="1758"/>
            <ac:grpSpMk id="37" creationId="{E6FEA9E0-1945-497F-97CA-179E36AB74EE}"/>
          </ac:grpSpMkLst>
        </pc:grpChg>
        <pc:grpChg chg="mod">
          <ac:chgData name="Amtea [Chillibreeze]" userId="1ea2aadb-741f-43a3-b87a-beaadc91ce61" providerId="ADAL" clId="{6C4E92D8-7E90-4945-8661-061B3C0BB938}" dt="2020-07-23T16:08:06.004" v="491" actId="164"/>
          <ac:grpSpMkLst>
            <pc:docMk/>
            <pc:sldMk cId="637658128" sldId="1758"/>
            <ac:grpSpMk id="40" creationId="{620C3206-15E8-4A65-A1A6-F51AFD5B013E}"/>
          </ac:grpSpMkLst>
        </pc:grpChg>
        <pc:grpChg chg="mod">
          <ac:chgData name="Amtea [Chillibreeze]" userId="1ea2aadb-741f-43a3-b87a-beaadc91ce61" providerId="ADAL" clId="{6C4E92D8-7E90-4945-8661-061B3C0BB938}" dt="2020-07-23T16:08:19.960" v="500" actId="164"/>
          <ac:grpSpMkLst>
            <pc:docMk/>
            <pc:sldMk cId="637658128" sldId="1758"/>
            <ac:grpSpMk id="43" creationId="{352FABA7-7135-4E17-87E6-DD76FBE0E181}"/>
          </ac:grpSpMkLst>
        </pc:grpChg>
        <pc:picChg chg="add mod">
          <ac:chgData name="Amtea [Chillibreeze]" userId="1ea2aadb-741f-43a3-b87a-beaadc91ce61" providerId="ADAL" clId="{6C4E92D8-7E90-4945-8661-061B3C0BB938}" dt="2020-07-23T16:07:39.929" v="473" actId="164"/>
          <ac:picMkLst>
            <pc:docMk/>
            <pc:sldMk cId="637658128" sldId="1758"/>
            <ac:picMk id="2" creationId="{86418B0C-5710-4C84-B6D8-6176C1A7B822}"/>
          </ac:picMkLst>
        </pc:picChg>
        <pc:picChg chg="add mod">
          <ac:chgData name="Amtea [Chillibreeze]" userId="1ea2aadb-741f-43a3-b87a-beaadc91ce61" providerId="ADAL" clId="{6C4E92D8-7E90-4945-8661-061B3C0BB938}" dt="2020-07-23T16:07:50.976" v="480" actId="164"/>
          <ac:picMkLst>
            <pc:docMk/>
            <pc:sldMk cId="637658128" sldId="1758"/>
            <ac:picMk id="3" creationId="{CBB8CD3E-BDD0-4469-B0B8-84B8AF3073F5}"/>
          </ac:picMkLst>
        </pc:picChg>
        <pc:picChg chg="add mod">
          <ac:chgData name="Amtea [Chillibreeze]" userId="1ea2aadb-741f-43a3-b87a-beaadc91ce61" providerId="ADAL" clId="{6C4E92D8-7E90-4945-8661-061B3C0BB938}" dt="2020-07-23T16:08:06.004" v="491" actId="164"/>
          <ac:picMkLst>
            <pc:docMk/>
            <pc:sldMk cId="637658128" sldId="1758"/>
            <ac:picMk id="5" creationId="{B26CC7FE-B396-4000-96C4-28E2E3E66F5C}"/>
          </ac:picMkLst>
        </pc:picChg>
        <pc:picChg chg="add mod">
          <ac:chgData name="Amtea [Chillibreeze]" userId="1ea2aadb-741f-43a3-b87a-beaadc91ce61" providerId="ADAL" clId="{6C4E92D8-7E90-4945-8661-061B3C0BB938}" dt="2020-07-23T16:08:19.960" v="500" actId="164"/>
          <ac:picMkLst>
            <pc:docMk/>
            <pc:sldMk cId="637658128" sldId="1758"/>
            <ac:picMk id="6" creationId="{F625B263-42F8-4FF3-B70F-D6EFE7EB867D}"/>
          </ac:picMkLst>
        </pc:picChg>
        <pc:picChg chg="add mod">
          <ac:chgData name="Amtea [Chillibreeze]" userId="1ea2aadb-741f-43a3-b87a-beaadc91ce61" providerId="ADAL" clId="{6C4E92D8-7E90-4945-8661-061B3C0BB938}" dt="2020-07-23T17:22:39.330" v="1677" actId="207"/>
          <ac:picMkLst>
            <pc:docMk/>
            <pc:sldMk cId="637658128" sldId="1758"/>
            <ac:picMk id="9" creationId="{7534E949-55C0-4DAB-89EB-37F6D5528351}"/>
          </ac:picMkLst>
        </pc:picChg>
        <pc:picChg chg="add mod">
          <ac:chgData name="Amtea [Chillibreeze]" userId="1ea2aadb-741f-43a3-b87a-beaadc91ce61" providerId="ADAL" clId="{6C4E92D8-7E90-4945-8661-061B3C0BB938}" dt="2020-07-23T17:22:39.330" v="1677" actId="207"/>
          <ac:picMkLst>
            <pc:docMk/>
            <pc:sldMk cId="637658128" sldId="1758"/>
            <ac:picMk id="12" creationId="{97C25BDD-2DA3-4C77-B2DD-5AF199E18CDC}"/>
          </ac:picMkLst>
        </pc:picChg>
        <pc:picChg chg="add mod">
          <ac:chgData name="Amtea [Chillibreeze]" userId="1ea2aadb-741f-43a3-b87a-beaadc91ce61" providerId="ADAL" clId="{6C4E92D8-7E90-4945-8661-061B3C0BB938}" dt="2020-07-23T17:22:39.330" v="1677" actId="207"/>
          <ac:picMkLst>
            <pc:docMk/>
            <pc:sldMk cId="637658128" sldId="1758"/>
            <ac:picMk id="15" creationId="{1E053AEA-C89D-403D-AED8-F7540E1DB73F}"/>
          </ac:picMkLst>
        </pc:picChg>
        <pc:picChg chg="add mod">
          <ac:chgData name="Amtea [Chillibreeze]" userId="1ea2aadb-741f-43a3-b87a-beaadc91ce61" providerId="ADAL" clId="{6C4E92D8-7E90-4945-8661-061B3C0BB938}" dt="2020-07-23T17:22:39.330" v="1677" actId="207"/>
          <ac:picMkLst>
            <pc:docMk/>
            <pc:sldMk cId="637658128" sldId="1758"/>
            <ac:picMk id="19" creationId="{E10921EB-63B4-4D6C-B3AB-FE37676CF115}"/>
          </ac:picMkLst>
        </pc:picChg>
        <pc:cxnChg chg="mod">
          <ac:chgData name="Amtea [Chillibreeze]" userId="1ea2aadb-741f-43a3-b87a-beaadc91ce61" providerId="ADAL" clId="{6C4E92D8-7E90-4945-8661-061B3C0BB938}" dt="2020-07-23T17:22:39.330" v="1677" actId="207"/>
          <ac:cxnSpMkLst>
            <pc:docMk/>
            <pc:sldMk cId="637658128" sldId="1758"/>
            <ac:cxnSpMk id="26" creationId="{6256B647-2E3B-482B-B7FD-7262C6484D3F}"/>
          </ac:cxnSpMkLst>
        </pc:cxnChg>
        <pc:cxnChg chg="mod">
          <ac:chgData name="Amtea [Chillibreeze]" userId="1ea2aadb-741f-43a3-b87a-beaadc91ce61" providerId="ADAL" clId="{6C4E92D8-7E90-4945-8661-061B3C0BB938}" dt="2020-07-23T17:22:39.330" v="1677" actId="207"/>
          <ac:cxnSpMkLst>
            <pc:docMk/>
            <pc:sldMk cId="637658128" sldId="1758"/>
            <ac:cxnSpMk id="35" creationId="{1F75B540-DB73-4147-BC25-6126258598EC}"/>
          </ac:cxnSpMkLst>
        </pc:cxnChg>
        <pc:cxnChg chg="mod">
          <ac:chgData name="Amtea [Chillibreeze]" userId="1ea2aadb-741f-43a3-b87a-beaadc91ce61" providerId="ADAL" clId="{6C4E92D8-7E90-4945-8661-061B3C0BB938}" dt="2020-07-23T17:22:39.330" v="1677" actId="207"/>
          <ac:cxnSpMkLst>
            <pc:docMk/>
            <pc:sldMk cId="637658128" sldId="1758"/>
            <ac:cxnSpMk id="36" creationId="{C09DB026-449E-4387-924A-0D132EF179C9}"/>
          </ac:cxnSpMkLst>
        </pc:cxnChg>
      </pc:sldChg>
      <pc:sldChg chg="addSp delSp modSp mod">
        <pc:chgData name="Amtea [Chillibreeze]" userId="1ea2aadb-741f-43a3-b87a-beaadc91ce61" providerId="ADAL" clId="{6C4E92D8-7E90-4945-8661-061B3C0BB938}" dt="2020-07-23T17:22:58.590" v="1679" actId="207"/>
        <pc:sldMkLst>
          <pc:docMk/>
          <pc:sldMk cId="1893501555" sldId="1759"/>
        </pc:sldMkLst>
        <pc:spChg chg="mod">
          <ac:chgData name="Amtea [Chillibreeze]" userId="1ea2aadb-741f-43a3-b87a-beaadc91ce61" providerId="ADAL" clId="{6C4E92D8-7E90-4945-8661-061B3C0BB938}" dt="2020-07-23T17:22:58.590" v="1679" actId="207"/>
          <ac:spMkLst>
            <pc:docMk/>
            <pc:sldMk cId="1893501555" sldId="1759"/>
            <ac:spMk id="18" creationId="{32DF3D51-9D36-4566-9CE6-B1347C22696D}"/>
          </ac:spMkLst>
        </pc:spChg>
        <pc:spChg chg="mod">
          <ac:chgData name="Amtea [Chillibreeze]" userId="1ea2aadb-741f-43a3-b87a-beaadc91ce61" providerId="ADAL" clId="{6C4E92D8-7E90-4945-8661-061B3C0BB938}" dt="2020-07-23T17:22:58.590" v="1679" actId="207"/>
          <ac:spMkLst>
            <pc:docMk/>
            <pc:sldMk cId="1893501555" sldId="1759"/>
            <ac:spMk id="19" creationId="{3A85B186-6A24-4204-9604-20ECADCD0788}"/>
          </ac:spMkLst>
        </pc:spChg>
        <pc:spChg chg="mod">
          <ac:chgData name="Amtea [Chillibreeze]" userId="1ea2aadb-741f-43a3-b87a-beaadc91ce61" providerId="ADAL" clId="{6C4E92D8-7E90-4945-8661-061B3C0BB938}" dt="2020-07-23T17:22:58.590" v="1679" actId="207"/>
          <ac:spMkLst>
            <pc:docMk/>
            <pc:sldMk cId="1893501555" sldId="1759"/>
            <ac:spMk id="20" creationId="{809384AA-B850-4A6A-A28E-99E31568C533}"/>
          </ac:spMkLst>
        </pc:spChg>
        <pc:grpChg chg="add del mod">
          <ac:chgData name="Amtea [Chillibreeze]" userId="1ea2aadb-741f-43a3-b87a-beaadc91ce61" providerId="ADAL" clId="{6C4E92D8-7E90-4945-8661-061B3C0BB938}" dt="2020-07-23T16:08:31.200" v="508" actId="21"/>
          <ac:grpSpMkLst>
            <pc:docMk/>
            <pc:sldMk cId="1893501555" sldId="1759"/>
            <ac:grpSpMk id="5" creationId="{D1192F35-570F-4076-B50B-BC4DA176713A}"/>
          </ac:grpSpMkLst>
        </pc:grpChg>
        <pc:grpChg chg="add del mod">
          <ac:chgData name="Amtea [Chillibreeze]" userId="1ea2aadb-741f-43a3-b87a-beaadc91ce61" providerId="ADAL" clId="{6C4E92D8-7E90-4945-8661-061B3C0BB938}" dt="2020-07-23T16:08:45.747" v="519" actId="21"/>
          <ac:grpSpMkLst>
            <pc:docMk/>
            <pc:sldMk cId="1893501555" sldId="1759"/>
            <ac:grpSpMk id="8" creationId="{47F1EFA2-BBDE-48EE-BB79-6E956DAA5F3B}"/>
          </ac:grpSpMkLst>
        </pc:grpChg>
        <pc:grpChg chg="add del mod">
          <ac:chgData name="Amtea [Chillibreeze]" userId="1ea2aadb-741f-43a3-b87a-beaadc91ce61" providerId="ADAL" clId="{6C4E92D8-7E90-4945-8661-061B3C0BB938}" dt="2020-07-23T16:08:55.789" v="526" actId="21"/>
          <ac:grpSpMkLst>
            <pc:docMk/>
            <pc:sldMk cId="1893501555" sldId="1759"/>
            <ac:grpSpMk id="11" creationId="{18ACA831-97B0-48E2-925C-279AE8F3D8B6}"/>
          </ac:grpSpMkLst>
        </pc:grpChg>
        <pc:grpChg chg="mod">
          <ac:chgData name="Amtea [Chillibreeze]" userId="1ea2aadb-741f-43a3-b87a-beaadc91ce61" providerId="ADAL" clId="{6C4E92D8-7E90-4945-8661-061B3C0BB938}" dt="2020-07-23T16:08:30.339" v="507" actId="164"/>
          <ac:grpSpMkLst>
            <pc:docMk/>
            <pc:sldMk cId="1893501555" sldId="1759"/>
            <ac:grpSpMk id="13" creationId="{D72EC37F-E488-4FCA-ADC6-6E68D031F504}"/>
          </ac:grpSpMkLst>
        </pc:grpChg>
        <pc:grpChg chg="mod">
          <ac:chgData name="Amtea [Chillibreeze]" userId="1ea2aadb-741f-43a3-b87a-beaadc91ce61" providerId="ADAL" clId="{6C4E92D8-7E90-4945-8661-061B3C0BB938}" dt="2020-07-23T16:08:44.656" v="518" actId="164"/>
          <ac:grpSpMkLst>
            <pc:docMk/>
            <pc:sldMk cId="1893501555" sldId="1759"/>
            <ac:grpSpMk id="25" creationId="{96FFA529-D6CB-4F7B-8086-3BE72FB3FB9D}"/>
          </ac:grpSpMkLst>
        </pc:grpChg>
        <pc:grpChg chg="mod">
          <ac:chgData name="Amtea [Chillibreeze]" userId="1ea2aadb-741f-43a3-b87a-beaadc91ce61" providerId="ADAL" clId="{6C4E92D8-7E90-4945-8661-061B3C0BB938}" dt="2020-07-23T16:08:54.740" v="525" actId="164"/>
          <ac:grpSpMkLst>
            <pc:docMk/>
            <pc:sldMk cId="1893501555" sldId="1759"/>
            <ac:grpSpMk id="28" creationId="{77617044-3E1C-4FC2-9C18-2F31B98215E6}"/>
          </ac:grpSpMkLst>
        </pc:grpChg>
        <pc:picChg chg="add mod">
          <ac:chgData name="Amtea [Chillibreeze]" userId="1ea2aadb-741f-43a3-b87a-beaadc91ce61" providerId="ADAL" clId="{6C4E92D8-7E90-4945-8661-061B3C0BB938}" dt="2020-07-23T16:08:30.339" v="507" actId="164"/>
          <ac:picMkLst>
            <pc:docMk/>
            <pc:sldMk cId="1893501555" sldId="1759"/>
            <ac:picMk id="2" creationId="{C6B27B6A-603B-40AB-A886-5B58CF3E48D3}"/>
          </ac:picMkLst>
        </pc:picChg>
        <pc:picChg chg="add mod">
          <ac:chgData name="Amtea [Chillibreeze]" userId="1ea2aadb-741f-43a3-b87a-beaadc91ce61" providerId="ADAL" clId="{6C4E92D8-7E90-4945-8661-061B3C0BB938}" dt="2020-07-23T16:08:44.656" v="518" actId="164"/>
          <ac:picMkLst>
            <pc:docMk/>
            <pc:sldMk cId="1893501555" sldId="1759"/>
            <ac:picMk id="3" creationId="{A32421D0-F834-4F61-85DC-CE1B096A1AC4}"/>
          </ac:picMkLst>
        </pc:picChg>
        <pc:picChg chg="add mod">
          <ac:chgData name="Amtea [Chillibreeze]" userId="1ea2aadb-741f-43a3-b87a-beaadc91ce61" providerId="ADAL" clId="{6C4E92D8-7E90-4945-8661-061B3C0BB938}" dt="2020-07-23T16:08:54.740" v="525" actId="164"/>
          <ac:picMkLst>
            <pc:docMk/>
            <pc:sldMk cId="1893501555" sldId="1759"/>
            <ac:picMk id="4" creationId="{F83663F5-B7AF-4398-9BE5-CBAD1B1C4083}"/>
          </ac:picMkLst>
        </pc:picChg>
        <pc:picChg chg="add mod">
          <ac:chgData name="Amtea [Chillibreeze]" userId="1ea2aadb-741f-43a3-b87a-beaadc91ce61" providerId="ADAL" clId="{6C4E92D8-7E90-4945-8661-061B3C0BB938}" dt="2020-07-23T17:22:58.590" v="1679" actId="207"/>
          <ac:picMkLst>
            <pc:docMk/>
            <pc:sldMk cId="1893501555" sldId="1759"/>
            <ac:picMk id="7" creationId="{347BD256-B9A0-40F2-914E-1B4283AD0595}"/>
          </ac:picMkLst>
        </pc:picChg>
        <pc:picChg chg="add mod">
          <ac:chgData name="Amtea [Chillibreeze]" userId="1ea2aadb-741f-43a3-b87a-beaadc91ce61" providerId="ADAL" clId="{6C4E92D8-7E90-4945-8661-061B3C0BB938}" dt="2020-07-23T17:22:58.590" v="1679" actId="207"/>
          <ac:picMkLst>
            <pc:docMk/>
            <pc:sldMk cId="1893501555" sldId="1759"/>
            <ac:picMk id="10" creationId="{9A690A8A-4BEB-46EA-8A75-71951192B417}"/>
          </ac:picMkLst>
        </pc:picChg>
        <pc:picChg chg="add mod">
          <ac:chgData name="Amtea [Chillibreeze]" userId="1ea2aadb-741f-43a3-b87a-beaadc91ce61" providerId="ADAL" clId="{6C4E92D8-7E90-4945-8661-061B3C0BB938}" dt="2020-07-23T17:22:58.590" v="1679" actId="207"/>
          <ac:picMkLst>
            <pc:docMk/>
            <pc:sldMk cId="1893501555" sldId="1759"/>
            <ac:picMk id="31" creationId="{F504ED27-A26E-4CDE-99FB-1268ED509C76}"/>
          </ac:picMkLst>
        </pc:picChg>
        <pc:cxnChg chg="mod">
          <ac:chgData name="Amtea [Chillibreeze]" userId="1ea2aadb-741f-43a3-b87a-beaadc91ce61" providerId="ADAL" clId="{6C4E92D8-7E90-4945-8661-061B3C0BB938}" dt="2020-07-23T17:22:58.590" v="1679" actId="207"/>
          <ac:cxnSpMkLst>
            <pc:docMk/>
            <pc:sldMk cId="1893501555" sldId="1759"/>
            <ac:cxnSpMk id="16" creationId="{911C181C-E203-4CB5-AABE-EF70E3927E74}"/>
          </ac:cxnSpMkLst>
        </pc:cxnChg>
        <pc:cxnChg chg="mod">
          <ac:chgData name="Amtea [Chillibreeze]" userId="1ea2aadb-741f-43a3-b87a-beaadc91ce61" providerId="ADAL" clId="{6C4E92D8-7E90-4945-8661-061B3C0BB938}" dt="2020-07-23T17:22:58.590" v="1679" actId="207"/>
          <ac:cxnSpMkLst>
            <pc:docMk/>
            <pc:sldMk cId="1893501555" sldId="1759"/>
            <ac:cxnSpMk id="21" creationId="{31449C49-8726-4673-B81A-5D566927332E}"/>
          </ac:cxnSpMkLst>
        </pc:cxnChg>
      </pc:sldChg>
      <pc:sldChg chg="addSp delSp modSp mod">
        <pc:chgData name="Amtea [Chillibreeze]" userId="1ea2aadb-741f-43a3-b87a-beaadc91ce61" providerId="ADAL" clId="{6C4E92D8-7E90-4945-8661-061B3C0BB938}" dt="2020-07-23T17:03:17.887" v="1369" actId="14100"/>
        <pc:sldMkLst>
          <pc:docMk/>
          <pc:sldMk cId="960886536" sldId="1765"/>
        </pc:sldMkLst>
        <pc:picChg chg="add del">
          <ac:chgData name="Amtea [Chillibreeze]" userId="1ea2aadb-741f-43a3-b87a-beaadc91ce61" providerId="ADAL" clId="{6C4E92D8-7E90-4945-8661-061B3C0BB938}" dt="2020-07-23T16:54:10.380" v="1316" actId="21"/>
          <ac:picMkLst>
            <pc:docMk/>
            <pc:sldMk cId="960886536" sldId="1765"/>
            <ac:picMk id="4" creationId="{315A89F9-7DA2-416D-BD48-A5E4809105A4}"/>
          </ac:picMkLst>
        </pc:picChg>
        <pc:picChg chg="add mod">
          <ac:chgData name="Amtea [Chillibreeze]" userId="1ea2aadb-741f-43a3-b87a-beaadc91ce61" providerId="ADAL" clId="{6C4E92D8-7E90-4945-8661-061B3C0BB938}" dt="2020-07-23T17:03:17.887" v="1369" actId="14100"/>
          <ac:picMkLst>
            <pc:docMk/>
            <pc:sldMk cId="960886536" sldId="1765"/>
            <ac:picMk id="6" creationId="{33BEFB34-70E1-4779-9BBB-FE5DF92678E5}"/>
          </ac:picMkLst>
        </pc:picChg>
        <pc:picChg chg="add del">
          <ac:chgData name="Amtea [Chillibreeze]" userId="1ea2aadb-741f-43a3-b87a-beaadc91ce61" providerId="ADAL" clId="{6C4E92D8-7E90-4945-8661-061B3C0BB938}" dt="2020-07-23T16:54:10.380" v="1316" actId="21"/>
          <ac:picMkLst>
            <pc:docMk/>
            <pc:sldMk cId="960886536" sldId="1765"/>
            <ac:picMk id="8" creationId="{E6D4D124-32BC-4262-8486-B72F61C16391}"/>
          </ac:picMkLst>
        </pc:picChg>
        <pc:picChg chg="add del">
          <ac:chgData name="Amtea [Chillibreeze]" userId="1ea2aadb-741f-43a3-b87a-beaadc91ce61" providerId="ADAL" clId="{6C4E92D8-7E90-4945-8661-061B3C0BB938}" dt="2020-07-23T16:54:10.380" v="1316" actId="21"/>
          <ac:picMkLst>
            <pc:docMk/>
            <pc:sldMk cId="960886536" sldId="1765"/>
            <ac:picMk id="10" creationId="{417E18BD-BAD0-4014-988F-1866FEAFB1F9}"/>
          </ac:picMkLst>
        </pc:picChg>
        <pc:picChg chg="add del">
          <ac:chgData name="Amtea [Chillibreeze]" userId="1ea2aadb-741f-43a3-b87a-beaadc91ce61" providerId="ADAL" clId="{6C4E92D8-7E90-4945-8661-061B3C0BB938}" dt="2020-07-23T16:54:10.380" v="1316" actId="21"/>
          <ac:picMkLst>
            <pc:docMk/>
            <pc:sldMk cId="960886536" sldId="1765"/>
            <ac:picMk id="12" creationId="{C096ED7D-8547-495D-AD6A-60DBD3FB4845}"/>
          </ac:picMkLst>
        </pc:picChg>
        <pc:picChg chg="add del">
          <ac:chgData name="Amtea [Chillibreeze]" userId="1ea2aadb-741f-43a3-b87a-beaadc91ce61" providerId="ADAL" clId="{6C4E92D8-7E90-4945-8661-061B3C0BB938}" dt="2020-07-23T16:54:10.380" v="1316" actId="21"/>
          <ac:picMkLst>
            <pc:docMk/>
            <pc:sldMk cId="960886536" sldId="1765"/>
            <ac:picMk id="14" creationId="{18577DF5-B4CA-421F-8F58-DDFE79484556}"/>
          </ac:picMkLst>
        </pc:picChg>
      </pc:sldChg>
      <pc:sldChg chg="modSp mod">
        <pc:chgData name="Amtea [Chillibreeze]" userId="1ea2aadb-741f-43a3-b87a-beaadc91ce61" providerId="ADAL" clId="{6C4E92D8-7E90-4945-8661-061B3C0BB938}" dt="2020-07-23T15:58:20.889" v="260" actId="1076"/>
        <pc:sldMkLst>
          <pc:docMk/>
          <pc:sldMk cId="1064991097" sldId="1766"/>
        </pc:sldMkLst>
        <pc:picChg chg="mod">
          <ac:chgData name="Amtea [Chillibreeze]" userId="1ea2aadb-741f-43a3-b87a-beaadc91ce61" providerId="ADAL" clId="{6C4E92D8-7E90-4945-8661-061B3C0BB938}" dt="2020-07-23T15:58:20.889" v="260" actId="1076"/>
          <ac:picMkLst>
            <pc:docMk/>
            <pc:sldMk cId="1064991097" sldId="1766"/>
            <ac:picMk id="7" creationId="{BABEC80E-DC84-4221-901A-39C008DF8531}"/>
          </ac:picMkLst>
        </pc:picChg>
      </pc:sldChg>
      <pc:sldChg chg="addSp delSp modSp mod">
        <pc:chgData name="Amtea [Chillibreeze]" userId="1ea2aadb-741f-43a3-b87a-beaadc91ce61" providerId="ADAL" clId="{6C4E92D8-7E90-4945-8661-061B3C0BB938}" dt="2020-07-23T17:03:38.201" v="1378" actId="1076"/>
        <pc:sldMkLst>
          <pc:docMk/>
          <pc:sldMk cId="283765528" sldId="1767"/>
        </pc:sldMkLst>
        <pc:picChg chg="add mod">
          <ac:chgData name="Amtea [Chillibreeze]" userId="1ea2aadb-741f-43a3-b87a-beaadc91ce61" providerId="ADAL" clId="{6C4E92D8-7E90-4945-8661-061B3C0BB938}" dt="2020-07-23T17:03:38.201" v="1378" actId="1076"/>
          <ac:picMkLst>
            <pc:docMk/>
            <pc:sldMk cId="283765528" sldId="1767"/>
            <ac:picMk id="4" creationId="{4E37AD2B-6549-4CB7-96F6-F91071C0622C}"/>
          </ac:picMkLst>
        </pc:picChg>
        <pc:picChg chg="add del">
          <ac:chgData name="Amtea [Chillibreeze]" userId="1ea2aadb-741f-43a3-b87a-beaadc91ce61" providerId="ADAL" clId="{6C4E92D8-7E90-4945-8661-061B3C0BB938}" dt="2020-07-23T16:54:51.996" v="1322" actId="21"/>
          <ac:picMkLst>
            <pc:docMk/>
            <pc:sldMk cId="283765528" sldId="1767"/>
            <ac:picMk id="6" creationId="{CE0841DE-BDF8-4E77-BB5C-8877A6EF66A0}"/>
          </ac:picMkLst>
        </pc:picChg>
        <pc:picChg chg="add del">
          <ac:chgData name="Amtea [Chillibreeze]" userId="1ea2aadb-741f-43a3-b87a-beaadc91ce61" providerId="ADAL" clId="{6C4E92D8-7E90-4945-8661-061B3C0BB938}" dt="2020-07-23T16:54:51.996" v="1322" actId="21"/>
          <ac:picMkLst>
            <pc:docMk/>
            <pc:sldMk cId="283765528" sldId="1767"/>
            <ac:picMk id="8" creationId="{10542952-3491-446C-8949-CB6735A26C92}"/>
          </ac:picMkLst>
        </pc:picChg>
        <pc:picChg chg="add mod">
          <ac:chgData name="Amtea [Chillibreeze]" userId="1ea2aadb-741f-43a3-b87a-beaadc91ce61" providerId="ADAL" clId="{6C4E92D8-7E90-4945-8661-061B3C0BB938}" dt="2020-07-23T17:03:36.558" v="1375" actId="571"/>
          <ac:picMkLst>
            <pc:docMk/>
            <pc:sldMk cId="283765528" sldId="1767"/>
            <ac:picMk id="9" creationId="{94FE9C29-EB40-4E74-A64A-AE7DD19FA8AD}"/>
          </ac:picMkLst>
        </pc:picChg>
      </pc:sldChg>
      <pc:sldChg chg="addSp delSp modSp mod">
        <pc:chgData name="Amtea [Chillibreeze]" userId="1ea2aadb-741f-43a3-b87a-beaadc91ce61" providerId="ADAL" clId="{6C4E92D8-7E90-4945-8661-061B3C0BB938}" dt="2020-07-23T17:24:17.363" v="1680" actId="207"/>
        <pc:sldMkLst>
          <pc:docMk/>
          <pc:sldMk cId="3919052490" sldId="1769"/>
        </pc:sldMkLst>
        <pc:spChg chg="mod">
          <ac:chgData name="Amtea [Chillibreeze]" userId="1ea2aadb-741f-43a3-b87a-beaadc91ce61" providerId="ADAL" clId="{6C4E92D8-7E90-4945-8661-061B3C0BB938}" dt="2020-07-23T17:24:17.363" v="1680" actId="207"/>
          <ac:spMkLst>
            <pc:docMk/>
            <pc:sldMk cId="3919052490" sldId="1769"/>
            <ac:spMk id="4" creationId="{AD5469EB-95FA-4618-A67B-A95536438A9E}"/>
          </ac:spMkLst>
        </pc:spChg>
        <pc:spChg chg="mod">
          <ac:chgData name="Amtea [Chillibreeze]" userId="1ea2aadb-741f-43a3-b87a-beaadc91ce61" providerId="ADAL" clId="{6C4E92D8-7E90-4945-8661-061B3C0BB938}" dt="2020-07-23T15:57:58.392" v="254" actId="20578"/>
          <ac:spMkLst>
            <pc:docMk/>
            <pc:sldMk cId="3919052490" sldId="1769"/>
            <ac:spMk id="8" creationId="{34EE6BAA-DF8D-4A97-A2E1-2F894F617373}"/>
          </ac:spMkLst>
        </pc:spChg>
        <pc:spChg chg="mod">
          <ac:chgData name="Amtea [Chillibreeze]" userId="1ea2aadb-741f-43a3-b87a-beaadc91ce61" providerId="ADAL" clId="{6C4E92D8-7E90-4945-8661-061B3C0BB938}" dt="2020-07-23T17:24:17.363" v="1680" actId="207"/>
          <ac:spMkLst>
            <pc:docMk/>
            <pc:sldMk cId="3919052490" sldId="1769"/>
            <ac:spMk id="22" creationId="{723C3AE4-A6AB-41F1-864B-E0E081A4B991}"/>
          </ac:spMkLst>
        </pc:spChg>
        <pc:spChg chg="mod">
          <ac:chgData name="Amtea [Chillibreeze]" userId="1ea2aadb-741f-43a3-b87a-beaadc91ce61" providerId="ADAL" clId="{6C4E92D8-7E90-4945-8661-061B3C0BB938}" dt="2020-07-23T17:24:17.363" v="1680" actId="207"/>
          <ac:spMkLst>
            <pc:docMk/>
            <pc:sldMk cId="3919052490" sldId="1769"/>
            <ac:spMk id="23" creationId="{5B1282F0-7AAE-462F-A68D-50B348A30F3A}"/>
          </ac:spMkLst>
        </pc:spChg>
        <pc:spChg chg="mod">
          <ac:chgData name="Amtea [Chillibreeze]" userId="1ea2aadb-741f-43a3-b87a-beaadc91ce61" providerId="ADAL" clId="{6C4E92D8-7E90-4945-8661-061B3C0BB938}" dt="2020-07-23T17:24:17.363" v="1680" actId="207"/>
          <ac:spMkLst>
            <pc:docMk/>
            <pc:sldMk cId="3919052490" sldId="1769"/>
            <ac:spMk id="24" creationId="{197E068E-F970-4F37-8524-E7C5497C73E9}"/>
          </ac:spMkLst>
        </pc:spChg>
        <pc:spChg chg="mod">
          <ac:chgData name="Amtea [Chillibreeze]" userId="1ea2aadb-741f-43a3-b87a-beaadc91ce61" providerId="ADAL" clId="{6C4E92D8-7E90-4945-8661-061B3C0BB938}" dt="2020-07-23T17:24:17.363" v="1680" actId="207"/>
          <ac:spMkLst>
            <pc:docMk/>
            <pc:sldMk cId="3919052490" sldId="1769"/>
            <ac:spMk id="25" creationId="{ADF8FFFB-5BED-418C-B4A2-D071E8F2CBD7}"/>
          </ac:spMkLst>
        </pc:spChg>
        <pc:spChg chg="mod">
          <ac:chgData name="Amtea [Chillibreeze]" userId="1ea2aadb-741f-43a3-b87a-beaadc91ce61" providerId="ADAL" clId="{6C4E92D8-7E90-4945-8661-061B3C0BB938}" dt="2020-07-23T17:24:17.363" v="1680" actId="207"/>
          <ac:spMkLst>
            <pc:docMk/>
            <pc:sldMk cId="3919052490" sldId="1769"/>
            <ac:spMk id="26" creationId="{885635F7-4BA3-47A0-84E9-C6B066A3AE14}"/>
          </ac:spMkLst>
        </pc:spChg>
        <pc:spChg chg="mod">
          <ac:chgData name="Amtea [Chillibreeze]" userId="1ea2aadb-741f-43a3-b87a-beaadc91ce61" providerId="ADAL" clId="{6C4E92D8-7E90-4945-8661-061B3C0BB938}" dt="2020-07-23T15:57:48.849" v="251" actId="20578"/>
          <ac:spMkLst>
            <pc:docMk/>
            <pc:sldMk cId="3919052490" sldId="1769"/>
            <ac:spMk id="33" creationId="{49852D5C-1A2C-47E7-B7D6-C426AE70B404}"/>
          </ac:spMkLst>
        </pc:spChg>
        <pc:grpChg chg="mod">
          <ac:chgData name="Amtea [Chillibreeze]" userId="1ea2aadb-741f-43a3-b87a-beaadc91ce61" providerId="ADAL" clId="{6C4E92D8-7E90-4945-8661-061B3C0BB938}" dt="2020-07-23T16:24:03.065" v="793" actId="164"/>
          <ac:grpSpMkLst>
            <pc:docMk/>
            <pc:sldMk cId="3919052490" sldId="1769"/>
            <ac:grpSpMk id="2" creationId="{C5AB868A-165F-4346-B041-9B9C63DB8A3E}"/>
          </ac:grpSpMkLst>
        </pc:grpChg>
        <pc:grpChg chg="add del mod">
          <ac:chgData name="Amtea [Chillibreeze]" userId="1ea2aadb-741f-43a3-b87a-beaadc91ce61" providerId="ADAL" clId="{6C4E92D8-7E90-4945-8661-061B3C0BB938}" dt="2020-07-23T16:24:03.597" v="794" actId="21"/>
          <ac:grpSpMkLst>
            <pc:docMk/>
            <pc:sldMk cId="3919052490" sldId="1769"/>
            <ac:grpSpMk id="5" creationId="{FB21B1B8-5A16-4D43-B397-8B9BA7E95FFC}"/>
          </ac:grpSpMkLst>
        </pc:grpChg>
        <pc:grpChg chg="add del mod">
          <ac:chgData name="Amtea [Chillibreeze]" userId="1ea2aadb-741f-43a3-b87a-beaadc91ce61" providerId="ADAL" clId="{6C4E92D8-7E90-4945-8661-061B3C0BB938}" dt="2020-07-23T16:24:30.211" v="809" actId="21"/>
          <ac:grpSpMkLst>
            <pc:docMk/>
            <pc:sldMk cId="3919052490" sldId="1769"/>
            <ac:grpSpMk id="11" creationId="{5D5BBE2D-6DEA-453E-90CA-49D06911D6BA}"/>
          </ac:grpSpMkLst>
        </pc:grpChg>
        <pc:grpChg chg="add del mod">
          <ac:chgData name="Amtea [Chillibreeze]" userId="1ea2aadb-741f-43a3-b87a-beaadc91ce61" providerId="ADAL" clId="{6C4E92D8-7E90-4945-8661-061B3C0BB938}" dt="2020-07-23T16:24:50.847" v="822" actId="21"/>
          <ac:grpSpMkLst>
            <pc:docMk/>
            <pc:sldMk cId="3919052490" sldId="1769"/>
            <ac:grpSpMk id="15" creationId="{F515A69C-46E6-44D3-81C7-A30AB278EC1D}"/>
          </ac:grpSpMkLst>
        </pc:grpChg>
        <pc:grpChg chg="add del mod">
          <ac:chgData name="Amtea [Chillibreeze]" userId="1ea2aadb-741f-43a3-b87a-beaadc91ce61" providerId="ADAL" clId="{6C4E92D8-7E90-4945-8661-061B3C0BB938}" dt="2020-07-23T16:25:14.648" v="836" actId="21"/>
          <ac:grpSpMkLst>
            <pc:docMk/>
            <pc:sldMk cId="3919052490" sldId="1769"/>
            <ac:grpSpMk id="20" creationId="{5D335C22-1FF1-4516-8986-7BE7A80FEECF}"/>
          </ac:grpSpMkLst>
        </pc:grpChg>
        <pc:grpChg chg="mod">
          <ac:chgData name="Amtea [Chillibreeze]" userId="1ea2aadb-741f-43a3-b87a-beaadc91ce61" providerId="ADAL" clId="{6C4E92D8-7E90-4945-8661-061B3C0BB938}" dt="2020-07-23T16:24:29.625" v="808" actId="164"/>
          <ac:grpSpMkLst>
            <pc:docMk/>
            <pc:sldMk cId="3919052490" sldId="1769"/>
            <ac:grpSpMk id="31" creationId="{5264344A-EEBE-4C97-AD30-B6349BAA9046}"/>
          </ac:grpSpMkLst>
        </pc:grpChg>
        <pc:grpChg chg="mod">
          <ac:chgData name="Amtea [Chillibreeze]" userId="1ea2aadb-741f-43a3-b87a-beaadc91ce61" providerId="ADAL" clId="{6C4E92D8-7E90-4945-8661-061B3C0BB938}" dt="2020-07-23T16:24:49.858" v="821" actId="164"/>
          <ac:grpSpMkLst>
            <pc:docMk/>
            <pc:sldMk cId="3919052490" sldId="1769"/>
            <ac:grpSpMk id="34" creationId="{49856F13-8417-411E-9089-0ADB65215A13}"/>
          </ac:grpSpMkLst>
        </pc:grpChg>
        <pc:grpChg chg="mod">
          <ac:chgData name="Amtea [Chillibreeze]" userId="1ea2aadb-741f-43a3-b87a-beaadc91ce61" providerId="ADAL" clId="{6C4E92D8-7E90-4945-8661-061B3C0BB938}" dt="2020-07-23T16:25:13.670" v="835" actId="164"/>
          <ac:grpSpMkLst>
            <pc:docMk/>
            <pc:sldMk cId="3919052490" sldId="1769"/>
            <ac:grpSpMk id="37" creationId="{39153CAF-85E3-4632-A14D-DBC18887BE67}"/>
          </ac:grpSpMkLst>
        </pc:grpChg>
        <pc:grpChg chg="mod">
          <ac:chgData name="Amtea [Chillibreeze]" userId="1ea2aadb-741f-43a3-b87a-beaadc91ce61" providerId="ADAL" clId="{6C4E92D8-7E90-4945-8661-061B3C0BB938}" dt="2020-07-23T16:25:41.608" v="849" actId="164"/>
          <ac:grpSpMkLst>
            <pc:docMk/>
            <pc:sldMk cId="3919052490" sldId="1769"/>
            <ac:grpSpMk id="40" creationId="{E473BD50-E859-45F2-B6CD-614B465B84D9}"/>
          </ac:grpSpMkLst>
        </pc:grpChg>
        <pc:grpChg chg="add del mod">
          <ac:chgData name="Amtea [Chillibreeze]" userId="1ea2aadb-741f-43a3-b87a-beaadc91ce61" providerId="ADAL" clId="{6C4E92D8-7E90-4945-8661-061B3C0BB938}" dt="2020-07-23T16:25:42.582" v="850" actId="21"/>
          <ac:grpSpMkLst>
            <pc:docMk/>
            <pc:sldMk cId="3919052490" sldId="1769"/>
            <ac:grpSpMk id="50" creationId="{73B82E2D-4C54-472D-9ECA-8D7E82085499}"/>
          </ac:grpSpMkLst>
        </pc:grpChg>
        <pc:picChg chg="add mod">
          <ac:chgData name="Amtea [Chillibreeze]" userId="1ea2aadb-741f-43a3-b87a-beaadc91ce61" providerId="ADAL" clId="{6C4E92D8-7E90-4945-8661-061B3C0BB938}" dt="2020-07-23T16:24:03.065" v="793" actId="164"/>
          <ac:picMkLst>
            <pc:docMk/>
            <pc:sldMk cId="3919052490" sldId="1769"/>
            <ac:picMk id="3" creationId="{D2DF5D4B-B2C7-4AFA-B5B2-139AC062B52C}"/>
          </ac:picMkLst>
        </pc:picChg>
        <pc:picChg chg="add mod">
          <ac:chgData name="Amtea [Chillibreeze]" userId="1ea2aadb-741f-43a3-b87a-beaadc91ce61" providerId="ADAL" clId="{6C4E92D8-7E90-4945-8661-061B3C0BB938}" dt="2020-07-23T17:24:17.363" v="1680" actId="207"/>
          <ac:picMkLst>
            <pc:docMk/>
            <pc:sldMk cId="3919052490" sldId="1769"/>
            <ac:picMk id="9" creationId="{C254527E-0D89-466C-95F7-D287D76F3CB5}"/>
          </ac:picMkLst>
        </pc:picChg>
        <pc:picChg chg="add mod">
          <ac:chgData name="Amtea [Chillibreeze]" userId="1ea2aadb-741f-43a3-b87a-beaadc91ce61" providerId="ADAL" clId="{6C4E92D8-7E90-4945-8661-061B3C0BB938}" dt="2020-07-23T16:24:29.625" v="808" actId="164"/>
          <ac:picMkLst>
            <pc:docMk/>
            <pc:sldMk cId="3919052490" sldId="1769"/>
            <ac:picMk id="10" creationId="{E2C33F7F-D15E-4D87-93F8-6235FB11192A}"/>
          </ac:picMkLst>
        </pc:picChg>
        <pc:picChg chg="add mod">
          <ac:chgData name="Amtea [Chillibreeze]" userId="1ea2aadb-741f-43a3-b87a-beaadc91ce61" providerId="ADAL" clId="{6C4E92D8-7E90-4945-8661-061B3C0BB938}" dt="2020-07-23T17:24:17.363" v="1680" actId="207"/>
          <ac:picMkLst>
            <pc:docMk/>
            <pc:sldMk cId="3919052490" sldId="1769"/>
            <ac:picMk id="13" creationId="{2A5F2DB0-AE4A-4C5D-BF23-A10AF60AB99C}"/>
          </ac:picMkLst>
        </pc:picChg>
        <pc:picChg chg="add mod">
          <ac:chgData name="Amtea [Chillibreeze]" userId="1ea2aadb-741f-43a3-b87a-beaadc91ce61" providerId="ADAL" clId="{6C4E92D8-7E90-4945-8661-061B3C0BB938}" dt="2020-07-23T16:24:49.858" v="821" actId="164"/>
          <ac:picMkLst>
            <pc:docMk/>
            <pc:sldMk cId="3919052490" sldId="1769"/>
            <ac:picMk id="14" creationId="{D1AF87C1-C84E-43A3-9C62-A438AC8E5FBF}"/>
          </ac:picMkLst>
        </pc:picChg>
        <pc:picChg chg="add mod">
          <ac:chgData name="Amtea [Chillibreeze]" userId="1ea2aadb-741f-43a3-b87a-beaadc91ce61" providerId="ADAL" clId="{6C4E92D8-7E90-4945-8661-061B3C0BB938}" dt="2020-07-23T17:24:17.363" v="1680" actId="207"/>
          <ac:picMkLst>
            <pc:docMk/>
            <pc:sldMk cId="3919052490" sldId="1769"/>
            <ac:picMk id="18" creationId="{C1436231-878F-4784-B1E7-37DC35401217}"/>
          </ac:picMkLst>
        </pc:picChg>
        <pc:picChg chg="add mod">
          <ac:chgData name="Amtea [Chillibreeze]" userId="1ea2aadb-741f-43a3-b87a-beaadc91ce61" providerId="ADAL" clId="{6C4E92D8-7E90-4945-8661-061B3C0BB938}" dt="2020-07-23T16:25:13.670" v="835" actId="164"/>
          <ac:picMkLst>
            <pc:docMk/>
            <pc:sldMk cId="3919052490" sldId="1769"/>
            <ac:picMk id="19" creationId="{94C1CB2B-D16C-4FE6-83BC-DDD7F1B3CC08}"/>
          </ac:picMkLst>
        </pc:picChg>
        <pc:picChg chg="add mod">
          <ac:chgData name="Amtea [Chillibreeze]" userId="1ea2aadb-741f-43a3-b87a-beaadc91ce61" providerId="ADAL" clId="{6C4E92D8-7E90-4945-8661-061B3C0BB938}" dt="2020-07-23T17:24:17.363" v="1680" actId="207"/>
          <ac:picMkLst>
            <pc:docMk/>
            <pc:sldMk cId="3919052490" sldId="1769"/>
            <ac:picMk id="47" creationId="{C5E2C100-7BAE-4DB6-B158-4BB69176D05D}"/>
          </ac:picMkLst>
        </pc:picChg>
        <pc:picChg chg="add mod">
          <ac:chgData name="Amtea [Chillibreeze]" userId="1ea2aadb-741f-43a3-b87a-beaadc91ce61" providerId="ADAL" clId="{6C4E92D8-7E90-4945-8661-061B3C0BB938}" dt="2020-07-23T16:25:41.608" v="849" actId="164"/>
          <ac:picMkLst>
            <pc:docMk/>
            <pc:sldMk cId="3919052490" sldId="1769"/>
            <ac:picMk id="49" creationId="{2665ADD1-3F65-446C-B81C-DC8354A52346}"/>
          </ac:picMkLst>
        </pc:picChg>
        <pc:picChg chg="add mod">
          <ac:chgData name="Amtea [Chillibreeze]" userId="1ea2aadb-741f-43a3-b87a-beaadc91ce61" providerId="ADAL" clId="{6C4E92D8-7E90-4945-8661-061B3C0BB938}" dt="2020-07-23T17:24:17.363" v="1680" actId="207"/>
          <ac:picMkLst>
            <pc:docMk/>
            <pc:sldMk cId="3919052490" sldId="1769"/>
            <ac:picMk id="52" creationId="{039F4C6E-9DDE-4C20-9880-F918258791F2}"/>
          </ac:picMkLst>
        </pc:picChg>
        <pc:cxnChg chg="mod">
          <ac:chgData name="Amtea [Chillibreeze]" userId="1ea2aadb-741f-43a3-b87a-beaadc91ce61" providerId="ADAL" clId="{6C4E92D8-7E90-4945-8661-061B3C0BB938}" dt="2020-07-23T17:24:17.363" v="1680" actId="207"/>
          <ac:cxnSpMkLst>
            <pc:docMk/>
            <pc:sldMk cId="3919052490" sldId="1769"/>
            <ac:cxnSpMk id="27" creationId="{864DF3E9-EC76-42C4-B009-94DCAEE7BF38}"/>
          </ac:cxnSpMkLst>
        </pc:cxnChg>
        <pc:cxnChg chg="mod">
          <ac:chgData name="Amtea [Chillibreeze]" userId="1ea2aadb-741f-43a3-b87a-beaadc91ce61" providerId="ADAL" clId="{6C4E92D8-7E90-4945-8661-061B3C0BB938}" dt="2020-07-23T17:24:17.363" v="1680" actId="207"/>
          <ac:cxnSpMkLst>
            <pc:docMk/>
            <pc:sldMk cId="3919052490" sldId="1769"/>
            <ac:cxnSpMk id="28" creationId="{23BF5A7B-BD49-4BEC-A052-DBEB68A34C50}"/>
          </ac:cxnSpMkLst>
        </pc:cxnChg>
        <pc:cxnChg chg="mod">
          <ac:chgData name="Amtea [Chillibreeze]" userId="1ea2aadb-741f-43a3-b87a-beaadc91ce61" providerId="ADAL" clId="{6C4E92D8-7E90-4945-8661-061B3C0BB938}" dt="2020-07-23T17:24:17.363" v="1680" actId="207"/>
          <ac:cxnSpMkLst>
            <pc:docMk/>
            <pc:sldMk cId="3919052490" sldId="1769"/>
            <ac:cxnSpMk id="29" creationId="{4D96CD71-00A7-4E1C-B08F-A3A3E042975A}"/>
          </ac:cxnSpMkLst>
        </pc:cxnChg>
        <pc:cxnChg chg="mod">
          <ac:chgData name="Amtea [Chillibreeze]" userId="1ea2aadb-741f-43a3-b87a-beaadc91ce61" providerId="ADAL" clId="{6C4E92D8-7E90-4945-8661-061B3C0BB938}" dt="2020-07-23T17:24:17.363" v="1680" actId="207"/>
          <ac:cxnSpMkLst>
            <pc:docMk/>
            <pc:sldMk cId="3919052490" sldId="1769"/>
            <ac:cxnSpMk id="30" creationId="{105397B2-2C91-4984-8755-E459CCDD6CE1}"/>
          </ac:cxnSpMkLst>
        </pc:cxnChg>
      </pc:sldChg>
      <pc:sldChg chg="addSp delSp modSp mod">
        <pc:chgData name="Amtea [Chillibreeze]" userId="1ea2aadb-741f-43a3-b87a-beaadc91ce61" providerId="ADAL" clId="{6C4E92D8-7E90-4945-8661-061B3C0BB938}" dt="2020-07-23T17:24:29.540" v="1681" actId="207"/>
        <pc:sldMkLst>
          <pc:docMk/>
          <pc:sldMk cId="948761037" sldId="1770"/>
        </pc:sldMkLst>
        <pc:spChg chg="mod">
          <ac:chgData name="Amtea [Chillibreeze]" userId="1ea2aadb-741f-43a3-b87a-beaadc91ce61" providerId="ADAL" clId="{6C4E92D8-7E90-4945-8661-061B3C0BB938}" dt="2020-07-23T17:24:29.540" v="1681" actId="207"/>
          <ac:spMkLst>
            <pc:docMk/>
            <pc:sldMk cId="948761037" sldId="1770"/>
            <ac:spMk id="2" creationId="{B74BE0E0-FCDC-4AB5-9AD5-F4C411352D9F}"/>
          </ac:spMkLst>
        </pc:spChg>
        <pc:spChg chg="mod">
          <ac:chgData name="Amtea [Chillibreeze]" userId="1ea2aadb-741f-43a3-b87a-beaadc91ce61" providerId="ADAL" clId="{6C4E92D8-7E90-4945-8661-061B3C0BB938}" dt="2020-07-23T17:24:29.540" v="1681" actId="207"/>
          <ac:spMkLst>
            <pc:docMk/>
            <pc:sldMk cId="948761037" sldId="1770"/>
            <ac:spMk id="3" creationId="{BFBC4CD8-339A-446C-9435-06B04754AB58}"/>
          </ac:spMkLst>
        </pc:spChg>
        <pc:spChg chg="mod">
          <ac:chgData name="Amtea [Chillibreeze]" userId="1ea2aadb-741f-43a3-b87a-beaadc91ce61" providerId="ADAL" clId="{6C4E92D8-7E90-4945-8661-061B3C0BB938}" dt="2020-07-23T16:50:14.377" v="1289" actId="13244"/>
          <ac:spMkLst>
            <pc:docMk/>
            <pc:sldMk cId="948761037" sldId="1770"/>
            <ac:spMk id="17" creationId="{00000000-0000-0000-0000-000000000000}"/>
          </ac:spMkLst>
        </pc:spChg>
        <pc:spChg chg="mod">
          <ac:chgData name="Amtea [Chillibreeze]" userId="1ea2aadb-741f-43a3-b87a-beaadc91ce61" providerId="ADAL" clId="{6C4E92D8-7E90-4945-8661-061B3C0BB938}" dt="2020-07-23T17:24:29.540" v="1681" actId="207"/>
          <ac:spMkLst>
            <pc:docMk/>
            <pc:sldMk cId="948761037" sldId="1770"/>
            <ac:spMk id="22" creationId="{214292AB-68A1-4E8F-9E8B-1F7CC6C9B786}"/>
          </ac:spMkLst>
        </pc:spChg>
        <pc:spChg chg="mod">
          <ac:chgData name="Amtea [Chillibreeze]" userId="1ea2aadb-741f-43a3-b87a-beaadc91ce61" providerId="ADAL" clId="{6C4E92D8-7E90-4945-8661-061B3C0BB938}" dt="2020-07-23T17:24:29.540" v="1681" actId="207"/>
          <ac:spMkLst>
            <pc:docMk/>
            <pc:sldMk cId="948761037" sldId="1770"/>
            <ac:spMk id="23" creationId="{F44389BC-502C-4654-99D9-A223636A07D2}"/>
          </ac:spMkLst>
        </pc:spChg>
        <pc:spChg chg="mod">
          <ac:chgData name="Amtea [Chillibreeze]" userId="1ea2aadb-741f-43a3-b87a-beaadc91ce61" providerId="ADAL" clId="{6C4E92D8-7E90-4945-8661-061B3C0BB938}" dt="2020-07-23T17:24:29.540" v="1681" actId="207"/>
          <ac:spMkLst>
            <pc:docMk/>
            <pc:sldMk cId="948761037" sldId="1770"/>
            <ac:spMk id="24" creationId="{5D94A7E3-0A20-4F5F-9FB3-8B9AF75F8DB6}"/>
          </ac:spMkLst>
        </pc:spChg>
        <pc:spChg chg="mod">
          <ac:chgData name="Amtea [Chillibreeze]" userId="1ea2aadb-741f-43a3-b87a-beaadc91ce61" providerId="ADAL" clId="{6C4E92D8-7E90-4945-8661-061B3C0BB938}" dt="2020-07-23T17:24:29.540" v="1681" actId="207"/>
          <ac:spMkLst>
            <pc:docMk/>
            <pc:sldMk cId="948761037" sldId="1770"/>
            <ac:spMk id="25" creationId="{6E955F01-CEB1-40AB-8F72-F89E55676511}"/>
          </ac:spMkLst>
        </pc:spChg>
        <pc:spChg chg="mod">
          <ac:chgData name="Amtea [Chillibreeze]" userId="1ea2aadb-741f-43a3-b87a-beaadc91ce61" providerId="ADAL" clId="{6C4E92D8-7E90-4945-8661-061B3C0BB938}" dt="2020-07-23T17:24:29.540" v="1681" actId="207"/>
          <ac:spMkLst>
            <pc:docMk/>
            <pc:sldMk cId="948761037" sldId="1770"/>
            <ac:spMk id="46" creationId="{03729FBE-A8ED-4D88-BD17-320D8656EB35}"/>
          </ac:spMkLst>
        </pc:spChg>
        <pc:spChg chg="mod">
          <ac:chgData name="Amtea [Chillibreeze]" userId="1ea2aadb-741f-43a3-b87a-beaadc91ce61" providerId="ADAL" clId="{6C4E92D8-7E90-4945-8661-061B3C0BB938}" dt="2020-07-23T17:24:29.540" v="1681" actId="207"/>
          <ac:spMkLst>
            <pc:docMk/>
            <pc:sldMk cId="948761037" sldId="1770"/>
            <ac:spMk id="47" creationId="{469A72DD-2C88-416E-87A7-404A5D64C7CE}"/>
          </ac:spMkLst>
        </pc:spChg>
        <pc:spChg chg="mod">
          <ac:chgData name="Amtea [Chillibreeze]" userId="1ea2aadb-741f-43a3-b87a-beaadc91ce61" providerId="ADAL" clId="{6C4E92D8-7E90-4945-8661-061B3C0BB938}" dt="2020-07-23T17:24:29.540" v="1681" actId="207"/>
          <ac:spMkLst>
            <pc:docMk/>
            <pc:sldMk cId="948761037" sldId="1770"/>
            <ac:spMk id="48" creationId="{3AA615BD-8C10-449C-A4A3-7663D7403593}"/>
          </ac:spMkLst>
        </pc:spChg>
        <pc:spChg chg="mod">
          <ac:chgData name="Amtea [Chillibreeze]" userId="1ea2aadb-741f-43a3-b87a-beaadc91ce61" providerId="ADAL" clId="{6C4E92D8-7E90-4945-8661-061B3C0BB938}" dt="2020-07-23T17:24:29.540" v="1681" actId="207"/>
          <ac:spMkLst>
            <pc:docMk/>
            <pc:sldMk cId="948761037" sldId="1770"/>
            <ac:spMk id="49" creationId="{3B76398A-11E8-4D6B-AD84-ADD82D3594DC}"/>
          </ac:spMkLst>
        </pc:spChg>
        <pc:spChg chg="mod">
          <ac:chgData name="Amtea [Chillibreeze]" userId="1ea2aadb-741f-43a3-b87a-beaadc91ce61" providerId="ADAL" clId="{6C4E92D8-7E90-4945-8661-061B3C0BB938}" dt="2020-07-23T16:30:36.001" v="907" actId="571"/>
          <ac:spMkLst>
            <pc:docMk/>
            <pc:sldMk cId="948761037" sldId="1770"/>
            <ac:spMk id="64" creationId="{29ADDAC8-0216-490B-857A-A64664DB8EC0}"/>
          </ac:spMkLst>
        </pc:spChg>
        <pc:spChg chg="mod">
          <ac:chgData name="Amtea [Chillibreeze]" userId="1ea2aadb-741f-43a3-b87a-beaadc91ce61" providerId="ADAL" clId="{6C4E92D8-7E90-4945-8661-061B3C0BB938}" dt="2020-07-23T16:30:36.001" v="907" actId="571"/>
          <ac:spMkLst>
            <pc:docMk/>
            <pc:sldMk cId="948761037" sldId="1770"/>
            <ac:spMk id="65" creationId="{7B54697E-7568-41C9-9B4A-4E53748DF458}"/>
          </ac:spMkLst>
        </pc:spChg>
        <pc:spChg chg="mod">
          <ac:chgData name="Amtea [Chillibreeze]" userId="1ea2aadb-741f-43a3-b87a-beaadc91ce61" providerId="ADAL" clId="{6C4E92D8-7E90-4945-8661-061B3C0BB938}" dt="2020-07-23T16:30:56.497" v="915" actId="571"/>
          <ac:spMkLst>
            <pc:docMk/>
            <pc:sldMk cId="948761037" sldId="1770"/>
            <ac:spMk id="69" creationId="{979A5FF6-49E9-47B0-B0D1-95A95FBDB7A0}"/>
          </ac:spMkLst>
        </pc:spChg>
        <pc:spChg chg="mod">
          <ac:chgData name="Amtea [Chillibreeze]" userId="1ea2aadb-741f-43a3-b87a-beaadc91ce61" providerId="ADAL" clId="{6C4E92D8-7E90-4945-8661-061B3C0BB938}" dt="2020-07-23T16:30:56.497" v="915" actId="571"/>
          <ac:spMkLst>
            <pc:docMk/>
            <pc:sldMk cId="948761037" sldId="1770"/>
            <ac:spMk id="70" creationId="{EBE76DE5-234D-4050-8B0B-3DDC612E617D}"/>
          </ac:spMkLst>
        </pc:spChg>
        <pc:grpChg chg="mod">
          <ac:chgData name="Amtea [Chillibreeze]" userId="1ea2aadb-741f-43a3-b87a-beaadc91ce61" providerId="ADAL" clId="{6C4E92D8-7E90-4945-8661-061B3C0BB938}" dt="2020-07-23T16:38:09.793" v="1135" actId="164"/>
          <ac:grpSpMkLst>
            <pc:docMk/>
            <pc:sldMk cId="948761037" sldId="1770"/>
            <ac:grpSpMk id="5" creationId="{AF395550-6CDA-4AD8-B4AE-5B73F2B0A238}"/>
          </ac:grpSpMkLst>
        </pc:grpChg>
        <pc:grpChg chg="mod">
          <ac:chgData name="Amtea [Chillibreeze]" userId="1ea2aadb-741f-43a3-b87a-beaadc91ce61" providerId="ADAL" clId="{6C4E92D8-7E90-4945-8661-061B3C0BB938}" dt="2020-07-23T16:38:02.624" v="1128" actId="164"/>
          <ac:grpSpMkLst>
            <pc:docMk/>
            <pc:sldMk cId="948761037" sldId="1770"/>
            <ac:grpSpMk id="9" creationId="{EB98D213-62E2-48F0-ACA7-2193D5A7F054}"/>
          </ac:grpSpMkLst>
        </pc:grpChg>
        <pc:grpChg chg="add del mod">
          <ac:chgData name="Amtea [Chillibreeze]" userId="1ea2aadb-741f-43a3-b87a-beaadc91ce61" providerId="ADAL" clId="{6C4E92D8-7E90-4945-8661-061B3C0BB938}" dt="2020-07-23T16:35:50.426" v="1081" actId="21"/>
          <ac:grpSpMkLst>
            <pc:docMk/>
            <pc:sldMk cId="948761037" sldId="1770"/>
            <ac:grpSpMk id="12" creationId="{AD1372D0-9000-49CF-A3FA-DFF20B7804C3}"/>
          </ac:grpSpMkLst>
        </pc:grpChg>
        <pc:grpChg chg="mod">
          <ac:chgData name="Amtea [Chillibreeze]" userId="1ea2aadb-741f-43a3-b87a-beaadc91ce61" providerId="ADAL" clId="{6C4E92D8-7E90-4945-8661-061B3C0BB938}" dt="2020-07-23T16:30:03.231" v="897" actId="164"/>
          <ac:grpSpMkLst>
            <pc:docMk/>
            <pc:sldMk cId="948761037" sldId="1770"/>
            <ac:grpSpMk id="12" creationId="{C16B3046-2887-4A2E-997A-6DD4B4E4547B}"/>
          </ac:grpSpMkLst>
        </pc:grpChg>
        <pc:grpChg chg="mod">
          <ac:chgData name="Amtea [Chillibreeze]" userId="1ea2aadb-741f-43a3-b87a-beaadc91ce61" providerId="ADAL" clId="{6C4E92D8-7E90-4945-8661-061B3C0BB938}" dt="2020-07-23T16:29:20.448" v="884" actId="164"/>
          <ac:grpSpMkLst>
            <pc:docMk/>
            <pc:sldMk cId="948761037" sldId="1770"/>
            <ac:grpSpMk id="15" creationId="{7B57BD63-2506-4FF2-B631-519D5E89338A}"/>
          </ac:grpSpMkLst>
        </pc:grpChg>
        <pc:grpChg chg="add del mod">
          <ac:chgData name="Amtea [Chillibreeze]" userId="1ea2aadb-741f-43a3-b87a-beaadc91ce61" providerId="ADAL" clId="{6C4E92D8-7E90-4945-8661-061B3C0BB938}" dt="2020-07-23T16:36:10.847" v="1093" actId="21"/>
          <ac:grpSpMkLst>
            <pc:docMk/>
            <pc:sldMk cId="948761037" sldId="1770"/>
            <ac:grpSpMk id="16" creationId="{73A18438-C523-4C42-861F-6B1DB520C789}"/>
          </ac:grpSpMkLst>
        </pc:grpChg>
        <pc:grpChg chg="mod">
          <ac:chgData name="Amtea [Chillibreeze]" userId="1ea2aadb-741f-43a3-b87a-beaadc91ce61" providerId="ADAL" clId="{6C4E92D8-7E90-4945-8661-061B3C0BB938}" dt="2020-07-23T16:32:17.830" v="968" actId="164"/>
          <ac:grpSpMkLst>
            <pc:docMk/>
            <pc:sldMk cId="948761037" sldId="1770"/>
            <ac:grpSpMk id="19" creationId="{810DFE3E-CA69-49A1-A399-8FDF2F1C3832}"/>
          </ac:grpSpMkLst>
        </pc:grpChg>
        <pc:grpChg chg="add del mod">
          <ac:chgData name="Amtea [Chillibreeze]" userId="1ea2aadb-741f-43a3-b87a-beaadc91ce61" providerId="ADAL" clId="{6C4E92D8-7E90-4945-8661-061B3C0BB938}" dt="2020-07-23T16:38:03.099" v="1129" actId="21"/>
          <ac:grpSpMkLst>
            <pc:docMk/>
            <pc:sldMk cId="948761037" sldId="1770"/>
            <ac:grpSpMk id="20" creationId="{59842081-EA85-4934-9A1F-68BE747A2D29}"/>
          </ac:grpSpMkLst>
        </pc:grpChg>
        <pc:grpChg chg="mod">
          <ac:chgData name="Amtea [Chillibreeze]" userId="1ea2aadb-741f-43a3-b87a-beaadc91ce61" providerId="ADAL" clId="{6C4E92D8-7E90-4945-8661-061B3C0BB938}" dt="2020-07-23T16:32:40.611" v="981" actId="164"/>
          <ac:grpSpMkLst>
            <pc:docMk/>
            <pc:sldMk cId="948761037" sldId="1770"/>
            <ac:grpSpMk id="31" creationId="{4FA77211-89EB-46F6-9652-72FAA7789439}"/>
          </ac:grpSpMkLst>
        </pc:grpChg>
        <pc:grpChg chg="add del mod">
          <ac:chgData name="Amtea [Chillibreeze]" userId="1ea2aadb-741f-43a3-b87a-beaadc91ce61" providerId="ADAL" clId="{6C4E92D8-7E90-4945-8661-061B3C0BB938}" dt="2020-07-23T16:38:10.246" v="1136" actId="21"/>
          <ac:grpSpMkLst>
            <pc:docMk/>
            <pc:sldMk cId="948761037" sldId="1770"/>
            <ac:grpSpMk id="31" creationId="{BAAF0D59-C7AA-4CC5-A24D-9D0E763CAF90}"/>
          </ac:grpSpMkLst>
        </pc:grpChg>
        <pc:grpChg chg="mod">
          <ac:chgData name="Amtea [Chillibreeze]" userId="1ea2aadb-741f-43a3-b87a-beaadc91ce61" providerId="ADAL" clId="{6C4E92D8-7E90-4945-8661-061B3C0BB938}" dt="2020-07-23T16:34:43.601" v="1013" actId="164"/>
          <ac:grpSpMkLst>
            <pc:docMk/>
            <pc:sldMk cId="948761037" sldId="1770"/>
            <ac:grpSpMk id="34" creationId="{D8D1F368-B33E-49AB-9526-774C2445A2F6}"/>
          </ac:grpSpMkLst>
        </pc:grpChg>
        <pc:grpChg chg="mod">
          <ac:chgData name="Amtea [Chillibreeze]" userId="1ea2aadb-741f-43a3-b87a-beaadc91ce61" providerId="ADAL" clId="{6C4E92D8-7E90-4945-8661-061B3C0BB938}" dt="2020-07-23T16:35:49.626" v="1080" actId="164"/>
          <ac:grpSpMkLst>
            <pc:docMk/>
            <pc:sldMk cId="948761037" sldId="1770"/>
            <ac:grpSpMk id="37" creationId="{C728D39A-BA2F-4DE9-A86D-077242BB232C}"/>
          </ac:grpSpMkLst>
        </pc:grpChg>
        <pc:grpChg chg="mod">
          <ac:chgData name="Amtea [Chillibreeze]" userId="1ea2aadb-741f-43a3-b87a-beaadc91ce61" providerId="ADAL" clId="{6C4E92D8-7E90-4945-8661-061B3C0BB938}" dt="2020-07-23T16:36:09.747" v="1092" actId="164"/>
          <ac:grpSpMkLst>
            <pc:docMk/>
            <pc:sldMk cId="948761037" sldId="1770"/>
            <ac:grpSpMk id="40" creationId="{2EFFA4A6-6F7D-44AE-B625-465B6E17D529}"/>
          </ac:grpSpMkLst>
        </pc:grpChg>
        <pc:grpChg chg="add del mod">
          <ac:chgData name="Amtea [Chillibreeze]" userId="1ea2aadb-741f-43a3-b87a-beaadc91ce61" providerId="ADAL" clId="{6C4E92D8-7E90-4945-8661-061B3C0BB938}" dt="2020-07-23T16:29:21.521" v="885" actId="21"/>
          <ac:grpSpMkLst>
            <pc:docMk/>
            <pc:sldMk cId="948761037" sldId="1770"/>
            <ac:grpSpMk id="43" creationId="{304316FB-1F41-496E-8190-204219A619DD}"/>
          </ac:grpSpMkLst>
        </pc:grpChg>
        <pc:grpChg chg="add del mod">
          <ac:chgData name="Amtea [Chillibreeze]" userId="1ea2aadb-741f-43a3-b87a-beaadc91ce61" providerId="ADAL" clId="{6C4E92D8-7E90-4945-8661-061B3C0BB938}" dt="2020-07-23T16:30:04.482" v="898" actId="21"/>
          <ac:grpSpMkLst>
            <pc:docMk/>
            <pc:sldMk cId="948761037" sldId="1770"/>
            <ac:grpSpMk id="58" creationId="{3D1DA74E-A4AD-4E59-BE5C-A476922998BC}"/>
          </ac:grpSpMkLst>
        </pc:grpChg>
        <pc:grpChg chg="add mod ord">
          <ac:chgData name="Amtea [Chillibreeze]" userId="1ea2aadb-741f-43a3-b87a-beaadc91ce61" providerId="ADAL" clId="{6C4E92D8-7E90-4945-8661-061B3C0BB938}" dt="2020-07-23T16:31:36.711" v="955" actId="164"/>
          <ac:grpSpMkLst>
            <pc:docMk/>
            <pc:sldMk cId="948761037" sldId="1770"/>
            <ac:grpSpMk id="63" creationId="{E5C59393-F131-4657-87C4-4D798978B866}"/>
          </ac:grpSpMkLst>
        </pc:grpChg>
        <pc:grpChg chg="add mod ord">
          <ac:chgData name="Amtea [Chillibreeze]" userId="1ea2aadb-741f-43a3-b87a-beaadc91ce61" providerId="ADAL" clId="{6C4E92D8-7E90-4945-8661-061B3C0BB938}" dt="2020-07-23T16:31:05.039" v="923" actId="164"/>
          <ac:grpSpMkLst>
            <pc:docMk/>
            <pc:sldMk cId="948761037" sldId="1770"/>
            <ac:grpSpMk id="68" creationId="{B41C2046-B3A5-4A3A-8AF1-791A7767160E}"/>
          </ac:grpSpMkLst>
        </pc:grpChg>
        <pc:grpChg chg="add del mod">
          <ac:chgData name="Amtea [Chillibreeze]" userId="1ea2aadb-741f-43a3-b87a-beaadc91ce61" providerId="ADAL" clId="{6C4E92D8-7E90-4945-8661-061B3C0BB938}" dt="2020-07-23T16:31:05.743" v="924" actId="21"/>
          <ac:grpSpMkLst>
            <pc:docMk/>
            <pc:sldMk cId="948761037" sldId="1770"/>
            <ac:grpSpMk id="71" creationId="{B9886B6D-5FA5-4023-92E0-FE84D0263677}"/>
          </ac:grpSpMkLst>
        </pc:grpChg>
        <pc:grpChg chg="add del mod">
          <ac:chgData name="Amtea [Chillibreeze]" userId="1ea2aadb-741f-43a3-b87a-beaadc91ce61" providerId="ADAL" clId="{6C4E92D8-7E90-4945-8661-061B3C0BB938}" dt="2020-07-23T16:31:37.480" v="956" actId="21"/>
          <ac:grpSpMkLst>
            <pc:docMk/>
            <pc:sldMk cId="948761037" sldId="1770"/>
            <ac:grpSpMk id="74" creationId="{3C7AF840-CB49-48D1-92A1-DD4E0D09657D}"/>
          </ac:grpSpMkLst>
        </pc:grpChg>
        <pc:grpChg chg="add del mod">
          <ac:chgData name="Amtea [Chillibreeze]" userId="1ea2aadb-741f-43a3-b87a-beaadc91ce61" providerId="ADAL" clId="{6C4E92D8-7E90-4945-8661-061B3C0BB938}" dt="2020-07-23T16:32:18.579" v="969" actId="21"/>
          <ac:grpSpMkLst>
            <pc:docMk/>
            <pc:sldMk cId="948761037" sldId="1770"/>
            <ac:grpSpMk id="79" creationId="{38B71221-5991-4376-9809-0E5D8B35440E}"/>
          </ac:grpSpMkLst>
        </pc:grpChg>
        <pc:grpChg chg="add del mod">
          <ac:chgData name="Amtea [Chillibreeze]" userId="1ea2aadb-741f-43a3-b87a-beaadc91ce61" providerId="ADAL" clId="{6C4E92D8-7E90-4945-8661-061B3C0BB938}" dt="2020-07-23T16:32:41.109" v="982" actId="21"/>
          <ac:grpSpMkLst>
            <pc:docMk/>
            <pc:sldMk cId="948761037" sldId="1770"/>
            <ac:grpSpMk id="84" creationId="{854F97F7-4224-4FEB-A815-DDE9887AC628}"/>
          </ac:grpSpMkLst>
        </pc:grpChg>
        <pc:grpChg chg="add del mod">
          <ac:chgData name="Amtea [Chillibreeze]" userId="1ea2aadb-741f-43a3-b87a-beaadc91ce61" providerId="ADAL" clId="{6C4E92D8-7E90-4945-8661-061B3C0BB938}" dt="2020-07-23T16:34:44.678" v="1014" actId="21"/>
          <ac:grpSpMkLst>
            <pc:docMk/>
            <pc:sldMk cId="948761037" sldId="1770"/>
            <ac:grpSpMk id="95" creationId="{75445FAA-8E1B-45B7-A611-C5CC18A376F6}"/>
          </ac:grpSpMkLst>
        </pc:grpChg>
        <pc:picChg chg="add mod">
          <ac:chgData name="Amtea [Chillibreeze]" userId="1ea2aadb-741f-43a3-b87a-beaadc91ce61" providerId="ADAL" clId="{6C4E92D8-7E90-4945-8661-061B3C0BB938}" dt="2020-07-23T16:38:09.793" v="1135" actId="164"/>
          <ac:picMkLst>
            <pc:docMk/>
            <pc:sldMk cId="948761037" sldId="1770"/>
            <ac:picMk id="4" creationId="{1128F1DF-FC1B-4B23-98AE-46CB3B333ED7}"/>
          </ac:picMkLst>
        </pc:picChg>
        <pc:picChg chg="add mod">
          <ac:chgData name="Amtea [Chillibreeze]" userId="1ea2aadb-741f-43a3-b87a-beaadc91ce61" providerId="ADAL" clId="{6C4E92D8-7E90-4945-8661-061B3C0BB938}" dt="2020-07-23T16:38:02.624" v="1128" actId="164"/>
          <ac:picMkLst>
            <pc:docMk/>
            <pc:sldMk cId="948761037" sldId="1770"/>
            <ac:picMk id="6" creationId="{EE6ACF1F-157A-4B47-B890-6AC9644CE13B}"/>
          </ac:picMkLst>
        </pc:picChg>
        <pc:picChg chg="add mod">
          <ac:chgData name="Amtea [Chillibreeze]" userId="1ea2aadb-741f-43a3-b87a-beaadc91ce61" providerId="ADAL" clId="{6C4E92D8-7E90-4945-8661-061B3C0BB938}" dt="2020-07-23T17:24:29.540" v="1681" actId="207"/>
          <ac:picMkLst>
            <pc:docMk/>
            <pc:sldMk cId="948761037" sldId="1770"/>
            <ac:picMk id="14" creationId="{56C08E1A-2C9F-42DE-B6A5-434853E2274C}"/>
          </ac:picMkLst>
        </pc:picChg>
        <pc:picChg chg="add mod">
          <ac:chgData name="Amtea [Chillibreeze]" userId="1ea2aadb-741f-43a3-b87a-beaadc91ce61" providerId="ADAL" clId="{6C4E92D8-7E90-4945-8661-061B3C0BB938}" dt="2020-07-23T16:36:09.747" v="1092" actId="164"/>
          <ac:picMkLst>
            <pc:docMk/>
            <pc:sldMk cId="948761037" sldId="1770"/>
            <ac:picMk id="15" creationId="{884C3D9B-1FC2-4C49-9F29-8ED54F7FB6C6}"/>
          </ac:picMkLst>
        </pc:picChg>
        <pc:picChg chg="add mod">
          <ac:chgData name="Amtea [Chillibreeze]" userId="1ea2aadb-741f-43a3-b87a-beaadc91ce61" providerId="ADAL" clId="{6C4E92D8-7E90-4945-8661-061B3C0BB938}" dt="2020-07-23T17:24:29.540" v="1681" actId="207"/>
          <ac:picMkLst>
            <pc:docMk/>
            <pc:sldMk cId="948761037" sldId="1770"/>
            <ac:picMk id="19" creationId="{604AB5F6-EAEA-4CA7-BA2D-6C5D6A02558A}"/>
          </ac:picMkLst>
        </pc:picChg>
        <pc:picChg chg="add mod">
          <ac:chgData name="Amtea [Chillibreeze]" userId="1ea2aadb-741f-43a3-b87a-beaadc91ce61" providerId="ADAL" clId="{6C4E92D8-7E90-4945-8661-061B3C0BB938}" dt="2020-07-23T17:24:29.540" v="1681" actId="207"/>
          <ac:picMkLst>
            <pc:docMk/>
            <pc:sldMk cId="948761037" sldId="1770"/>
            <ac:picMk id="27" creationId="{804D9745-6267-4585-8305-AF8F17FB0A43}"/>
          </ac:picMkLst>
        </pc:picChg>
        <pc:picChg chg="add mod">
          <ac:chgData name="Amtea [Chillibreeze]" userId="1ea2aadb-741f-43a3-b87a-beaadc91ce61" providerId="ADAL" clId="{6C4E92D8-7E90-4945-8661-061B3C0BB938}" dt="2020-07-23T16:29:20.448" v="884" actId="164"/>
          <ac:picMkLst>
            <pc:docMk/>
            <pc:sldMk cId="948761037" sldId="1770"/>
            <ac:picMk id="27" creationId="{9295EF7F-7131-4DEB-AF01-2A78AAA1BEDD}"/>
          </ac:picMkLst>
        </pc:picChg>
        <pc:picChg chg="add mod">
          <ac:chgData name="Amtea [Chillibreeze]" userId="1ea2aadb-741f-43a3-b87a-beaadc91ce61" providerId="ADAL" clId="{6C4E92D8-7E90-4945-8661-061B3C0BB938}" dt="2020-07-23T17:24:29.540" v="1681" actId="207"/>
          <ac:picMkLst>
            <pc:docMk/>
            <pc:sldMk cId="948761037" sldId="1770"/>
            <ac:picMk id="33" creationId="{AE108A7A-09D9-4255-A873-CCAD129256A8}"/>
          </ac:picMkLst>
        </pc:picChg>
        <pc:picChg chg="add del mod ord">
          <ac:chgData name="Amtea [Chillibreeze]" userId="1ea2aadb-741f-43a3-b87a-beaadc91ce61" providerId="ADAL" clId="{6C4E92D8-7E90-4945-8661-061B3C0BB938}" dt="2020-07-23T16:31:16.448" v="946" actId="478"/>
          <ac:picMkLst>
            <pc:docMk/>
            <pc:sldMk cId="948761037" sldId="1770"/>
            <ac:picMk id="45" creationId="{C41ACDBD-1F80-4927-BC29-C6D6BF5EB171}"/>
          </ac:picMkLst>
        </pc:picChg>
        <pc:picChg chg="add mod">
          <ac:chgData name="Amtea [Chillibreeze]" userId="1ea2aadb-741f-43a3-b87a-beaadc91ce61" providerId="ADAL" clId="{6C4E92D8-7E90-4945-8661-061B3C0BB938}" dt="2020-07-23T16:30:03.231" v="897" actId="164"/>
          <ac:picMkLst>
            <pc:docMk/>
            <pc:sldMk cId="948761037" sldId="1770"/>
            <ac:picMk id="57" creationId="{EF834C52-DD9C-4CEF-B40F-0CB5938EA5CA}"/>
          </ac:picMkLst>
        </pc:picChg>
        <pc:picChg chg="add del mod">
          <ac:chgData name="Amtea [Chillibreeze]" userId="1ea2aadb-741f-43a3-b87a-beaadc91ce61" providerId="ADAL" clId="{6C4E92D8-7E90-4945-8661-061B3C0BB938}" dt="2020-07-23T16:30:34.964" v="906" actId="478"/>
          <ac:picMkLst>
            <pc:docMk/>
            <pc:sldMk cId="948761037" sldId="1770"/>
            <ac:picMk id="60" creationId="{AB53BB94-25E6-4F52-95D0-21081694D3DB}"/>
          </ac:picMkLst>
        </pc:picChg>
        <pc:picChg chg="add mod">
          <ac:chgData name="Amtea [Chillibreeze]" userId="1ea2aadb-741f-43a3-b87a-beaadc91ce61" providerId="ADAL" clId="{6C4E92D8-7E90-4945-8661-061B3C0BB938}" dt="2020-07-23T16:31:36.711" v="955" actId="164"/>
          <ac:picMkLst>
            <pc:docMk/>
            <pc:sldMk cId="948761037" sldId="1770"/>
            <ac:picMk id="62" creationId="{3A3636F4-CCE2-4789-BEA6-06CC12B7422C}"/>
          </ac:picMkLst>
        </pc:picChg>
        <pc:picChg chg="add mod">
          <ac:chgData name="Amtea [Chillibreeze]" userId="1ea2aadb-741f-43a3-b87a-beaadc91ce61" providerId="ADAL" clId="{6C4E92D8-7E90-4945-8661-061B3C0BB938}" dt="2020-07-23T16:31:05.039" v="923" actId="164"/>
          <ac:picMkLst>
            <pc:docMk/>
            <pc:sldMk cId="948761037" sldId="1770"/>
            <ac:picMk id="67" creationId="{FA7967D9-E8A5-4C2C-A76F-461AB387A7F5}"/>
          </ac:picMkLst>
        </pc:picChg>
        <pc:picChg chg="add mod ord">
          <ac:chgData name="Amtea [Chillibreeze]" userId="1ea2aadb-741f-43a3-b87a-beaadc91ce61" providerId="ADAL" clId="{6C4E92D8-7E90-4945-8661-061B3C0BB938}" dt="2020-07-23T17:24:29.540" v="1681" actId="207"/>
          <ac:picMkLst>
            <pc:docMk/>
            <pc:sldMk cId="948761037" sldId="1770"/>
            <ac:picMk id="73" creationId="{ABDD5B20-933B-4281-99D0-246680CE5B7D}"/>
          </ac:picMkLst>
        </pc:picChg>
        <pc:picChg chg="add mod">
          <ac:chgData name="Amtea [Chillibreeze]" userId="1ea2aadb-741f-43a3-b87a-beaadc91ce61" providerId="ADAL" clId="{6C4E92D8-7E90-4945-8661-061B3C0BB938}" dt="2020-07-23T17:24:29.540" v="1681" actId="207"/>
          <ac:picMkLst>
            <pc:docMk/>
            <pc:sldMk cId="948761037" sldId="1770"/>
            <ac:picMk id="76" creationId="{6F59812D-20E2-4587-B7EE-3D5B927FAAFC}"/>
          </ac:picMkLst>
        </pc:picChg>
        <pc:picChg chg="add mod">
          <ac:chgData name="Amtea [Chillibreeze]" userId="1ea2aadb-741f-43a3-b87a-beaadc91ce61" providerId="ADAL" clId="{6C4E92D8-7E90-4945-8661-061B3C0BB938}" dt="2020-07-23T16:32:17.830" v="968" actId="164"/>
          <ac:picMkLst>
            <pc:docMk/>
            <pc:sldMk cId="948761037" sldId="1770"/>
            <ac:picMk id="78" creationId="{E9182F7F-E6BB-4317-A0B3-75E601F562C9}"/>
          </ac:picMkLst>
        </pc:picChg>
        <pc:picChg chg="add mod">
          <ac:chgData name="Amtea [Chillibreeze]" userId="1ea2aadb-741f-43a3-b87a-beaadc91ce61" providerId="ADAL" clId="{6C4E92D8-7E90-4945-8661-061B3C0BB938}" dt="2020-07-23T17:24:29.540" v="1681" actId="207"/>
          <ac:picMkLst>
            <pc:docMk/>
            <pc:sldMk cId="948761037" sldId="1770"/>
            <ac:picMk id="81" creationId="{EA155A6F-2347-402C-A4BA-EF77E78F25E5}"/>
          </ac:picMkLst>
        </pc:picChg>
        <pc:picChg chg="add mod">
          <ac:chgData name="Amtea [Chillibreeze]" userId="1ea2aadb-741f-43a3-b87a-beaadc91ce61" providerId="ADAL" clId="{6C4E92D8-7E90-4945-8661-061B3C0BB938}" dt="2020-07-23T16:32:40.611" v="981" actId="164"/>
          <ac:picMkLst>
            <pc:docMk/>
            <pc:sldMk cId="948761037" sldId="1770"/>
            <ac:picMk id="83" creationId="{C22BABD7-A494-42D3-9D77-319C68C992CC}"/>
          </ac:picMkLst>
        </pc:picChg>
        <pc:picChg chg="add mod">
          <ac:chgData name="Amtea [Chillibreeze]" userId="1ea2aadb-741f-43a3-b87a-beaadc91ce61" providerId="ADAL" clId="{6C4E92D8-7E90-4945-8661-061B3C0BB938}" dt="2020-07-23T17:24:29.540" v="1681" actId="207"/>
          <ac:picMkLst>
            <pc:docMk/>
            <pc:sldMk cId="948761037" sldId="1770"/>
            <ac:picMk id="86" creationId="{ACFE9195-6400-4DA8-82E5-2A16777EE3E8}"/>
          </ac:picMkLst>
        </pc:picChg>
        <pc:picChg chg="add del">
          <ac:chgData name="Amtea [Chillibreeze]" userId="1ea2aadb-741f-43a3-b87a-beaadc91ce61" providerId="ADAL" clId="{6C4E92D8-7E90-4945-8661-061B3C0BB938}" dt="2020-07-23T16:32:54.740" v="989" actId="22"/>
          <ac:picMkLst>
            <pc:docMk/>
            <pc:sldMk cId="948761037" sldId="1770"/>
            <ac:picMk id="88" creationId="{6D75DF18-8C8A-49EB-8673-0E28AD7235D9}"/>
          </ac:picMkLst>
        </pc:picChg>
        <pc:picChg chg="add mod">
          <ac:chgData name="Amtea [Chillibreeze]" userId="1ea2aadb-741f-43a3-b87a-beaadc91ce61" providerId="ADAL" clId="{6C4E92D8-7E90-4945-8661-061B3C0BB938}" dt="2020-07-23T16:35:49.626" v="1080" actId="164"/>
          <ac:picMkLst>
            <pc:docMk/>
            <pc:sldMk cId="948761037" sldId="1770"/>
            <ac:picMk id="90" creationId="{1E90A4EE-F00D-4A48-9244-7640DCC7112D}"/>
          </ac:picMkLst>
        </pc:picChg>
        <pc:picChg chg="add del">
          <ac:chgData name="Amtea [Chillibreeze]" userId="1ea2aadb-741f-43a3-b87a-beaadc91ce61" providerId="ADAL" clId="{6C4E92D8-7E90-4945-8661-061B3C0BB938}" dt="2020-07-23T16:34:23.039" v="1004" actId="22"/>
          <ac:picMkLst>
            <pc:docMk/>
            <pc:sldMk cId="948761037" sldId="1770"/>
            <ac:picMk id="92" creationId="{F48AB519-99A2-4C4C-8A93-9C7EBFE140D4}"/>
          </ac:picMkLst>
        </pc:picChg>
        <pc:picChg chg="add mod">
          <ac:chgData name="Amtea [Chillibreeze]" userId="1ea2aadb-741f-43a3-b87a-beaadc91ce61" providerId="ADAL" clId="{6C4E92D8-7E90-4945-8661-061B3C0BB938}" dt="2020-07-23T16:34:43.601" v="1013" actId="164"/>
          <ac:picMkLst>
            <pc:docMk/>
            <pc:sldMk cId="948761037" sldId="1770"/>
            <ac:picMk id="94" creationId="{9BBFA551-E8BC-43C5-89B5-7B76AF1A9E87}"/>
          </ac:picMkLst>
        </pc:picChg>
        <pc:picChg chg="add mod">
          <ac:chgData name="Amtea [Chillibreeze]" userId="1ea2aadb-741f-43a3-b87a-beaadc91ce61" providerId="ADAL" clId="{6C4E92D8-7E90-4945-8661-061B3C0BB938}" dt="2020-07-23T17:24:29.540" v="1681" actId="207"/>
          <ac:picMkLst>
            <pc:docMk/>
            <pc:sldMk cId="948761037" sldId="1770"/>
            <ac:picMk id="97" creationId="{76C279F0-7060-4D97-9834-D42BEBC01A44}"/>
          </ac:picMkLst>
        </pc:picChg>
        <pc:cxnChg chg="mod">
          <ac:chgData name="Amtea [Chillibreeze]" userId="1ea2aadb-741f-43a3-b87a-beaadc91ce61" providerId="ADAL" clId="{6C4E92D8-7E90-4945-8661-061B3C0BB938}" dt="2020-07-23T17:24:29.540" v="1681" actId="207"/>
          <ac:cxnSpMkLst>
            <pc:docMk/>
            <pc:sldMk cId="948761037" sldId="1770"/>
            <ac:cxnSpMk id="26" creationId="{3ADAA45F-EB45-4110-957A-7021068E08CC}"/>
          </ac:cxnSpMkLst>
        </pc:cxnChg>
        <pc:cxnChg chg="mod">
          <ac:chgData name="Amtea [Chillibreeze]" userId="1ea2aadb-741f-43a3-b87a-beaadc91ce61" providerId="ADAL" clId="{6C4E92D8-7E90-4945-8661-061B3C0BB938}" dt="2020-07-23T17:24:29.540" v="1681" actId="207"/>
          <ac:cxnSpMkLst>
            <pc:docMk/>
            <pc:sldMk cId="948761037" sldId="1770"/>
            <ac:cxnSpMk id="28" creationId="{8E79DB99-6A1F-4FC5-9903-7B5F9C7CB580}"/>
          </ac:cxnSpMkLst>
        </pc:cxnChg>
        <pc:cxnChg chg="mod">
          <ac:chgData name="Amtea [Chillibreeze]" userId="1ea2aadb-741f-43a3-b87a-beaadc91ce61" providerId="ADAL" clId="{6C4E92D8-7E90-4945-8661-061B3C0BB938}" dt="2020-07-23T17:24:29.540" v="1681" actId="207"/>
          <ac:cxnSpMkLst>
            <pc:docMk/>
            <pc:sldMk cId="948761037" sldId="1770"/>
            <ac:cxnSpMk id="29" creationId="{11ABC8EA-7CA7-4087-9EA1-10ADB3F51E16}"/>
          </ac:cxnSpMkLst>
        </pc:cxnChg>
        <pc:cxnChg chg="mod">
          <ac:chgData name="Amtea [Chillibreeze]" userId="1ea2aadb-741f-43a3-b87a-beaadc91ce61" providerId="ADAL" clId="{6C4E92D8-7E90-4945-8661-061B3C0BB938}" dt="2020-07-23T17:24:29.540" v="1681" actId="207"/>
          <ac:cxnSpMkLst>
            <pc:docMk/>
            <pc:sldMk cId="948761037" sldId="1770"/>
            <ac:cxnSpMk id="30" creationId="{E6C89545-DBC5-4153-8F27-165928920944}"/>
          </ac:cxnSpMkLst>
        </pc:cxnChg>
        <pc:cxnChg chg="mod">
          <ac:chgData name="Amtea [Chillibreeze]" userId="1ea2aadb-741f-43a3-b87a-beaadc91ce61" providerId="ADAL" clId="{6C4E92D8-7E90-4945-8661-061B3C0BB938}" dt="2020-07-23T17:24:29.540" v="1681" actId="207"/>
          <ac:cxnSpMkLst>
            <pc:docMk/>
            <pc:sldMk cId="948761037" sldId="1770"/>
            <ac:cxnSpMk id="51" creationId="{71D61AFB-C44F-462F-9C27-301AAAEAD6AA}"/>
          </ac:cxnSpMkLst>
        </pc:cxnChg>
        <pc:cxnChg chg="mod">
          <ac:chgData name="Amtea [Chillibreeze]" userId="1ea2aadb-741f-43a3-b87a-beaadc91ce61" providerId="ADAL" clId="{6C4E92D8-7E90-4945-8661-061B3C0BB938}" dt="2020-07-23T17:24:29.540" v="1681" actId="207"/>
          <ac:cxnSpMkLst>
            <pc:docMk/>
            <pc:sldMk cId="948761037" sldId="1770"/>
            <ac:cxnSpMk id="52" creationId="{EBBD72AE-280F-4A9F-B883-58E95E101CAB}"/>
          </ac:cxnSpMkLst>
        </pc:cxnChg>
        <pc:cxnChg chg="mod">
          <ac:chgData name="Amtea [Chillibreeze]" userId="1ea2aadb-741f-43a3-b87a-beaadc91ce61" providerId="ADAL" clId="{6C4E92D8-7E90-4945-8661-061B3C0BB938}" dt="2020-07-23T17:24:29.540" v="1681" actId="207"/>
          <ac:cxnSpMkLst>
            <pc:docMk/>
            <pc:sldMk cId="948761037" sldId="1770"/>
            <ac:cxnSpMk id="53" creationId="{F1D53226-4BAF-4551-9860-5637279F0728}"/>
          </ac:cxnSpMkLst>
        </pc:cxnChg>
      </pc:sldChg>
      <pc:sldChg chg="addSp delSp modSp">
        <pc:chgData name="Amtea [Chillibreeze]" userId="1ea2aadb-741f-43a3-b87a-beaadc91ce61" providerId="ADAL" clId="{6C4E92D8-7E90-4945-8661-061B3C0BB938}" dt="2020-07-23T17:24:45.488" v="1684"/>
        <pc:sldMkLst>
          <pc:docMk/>
          <pc:sldMk cId="37591776" sldId="1771"/>
        </pc:sldMkLst>
        <pc:spChg chg="add del mod">
          <ac:chgData name="Amtea [Chillibreeze]" userId="1ea2aadb-741f-43a3-b87a-beaadc91ce61" providerId="ADAL" clId="{6C4E92D8-7E90-4945-8661-061B3C0BB938}" dt="2020-07-23T17:24:45.328" v="1683"/>
          <ac:spMkLst>
            <pc:docMk/>
            <pc:sldMk cId="37591776" sldId="1771"/>
            <ac:spMk id="2" creationId="{6960F38B-2A70-4989-A8AD-8ABEC051E318}"/>
          </ac:spMkLst>
        </pc:spChg>
        <pc:spChg chg="add del mod">
          <ac:chgData name="Amtea [Chillibreeze]" userId="1ea2aadb-741f-43a3-b87a-beaadc91ce61" providerId="ADAL" clId="{6C4E92D8-7E90-4945-8661-061B3C0BB938}" dt="2020-07-23T17:24:45.488" v="1684"/>
          <ac:spMkLst>
            <pc:docMk/>
            <pc:sldMk cId="37591776" sldId="1771"/>
            <ac:spMk id="3" creationId="{2A2E1284-FB7E-4FC8-B8BA-22835EE20852}"/>
          </ac:spMkLst>
        </pc:spChg>
        <pc:spChg chg="mod">
          <ac:chgData name="Amtea [Chillibreeze]" userId="1ea2aadb-741f-43a3-b87a-beaadc91ce61" providerId="ADAL" clId="{6C4E92D8-7E90-4945-8661-061B3C0BB938}" dt="2020-07-23T17:24:44.011" v="1682" actId="207"/>
          <ac:spMkLst>
            <pc:docMk/>
            <pc:sldMk cId="37591776" sldId="1771"/>
            <ac:spMk id="7" creationId="{28768544-02E0-4CED-8FDE-D97BB67F67C9}"/>
          </ac:spMkLst>
        </pc:spChg>
        <pc:spChg chg="mod">
          <ac:chgData name="Amtea [Chillibreeze]" userId="1ea2aadb-741f-43a3-b87a-beaadc91ce61" providerId="ADAL" clId="{6C4E92D8-7E90-4945-8661-061B3C0BB938}" dt="2020-07-23T17:24:44.011" v="1682" actId="207"/>
          <ac:spMkLst>
            <pc:docMk/>
            <pc:sldMk cId="37591776" sldId="1771"/>
            <ac:spMk id="8" creationId="{332DA711-A9C3-42A7-9B6F-CEB7E2670647}"/>
          </ac:spMkLst>
        </pc:spChg>
        <pc:spChg chg="mod">
          <ac:chgData name="Amtea [Chillibreeze]" userId="1ea2aadb-741f-43a3-b87a-beaadc91ce61" providerId="ADAL" clId="{6C4E92D8-7E90-4945-8661-061B3C0BB938}" dt="2020-07-23T17:24:44.011" v="1682" actId="207"/>
          <ac:spMkLst>
            <pc:docMk/>
            <pc:sldMk cId="37591776" sldId="1771"/>
            <ac:spMk id="10" creationId="{6BBCA630-9D09-4223-863D-C4E4FD7BF6FD}"/>
          </ac:spMkLst>
        </pc:spChg>
        <pc:spChg chg="mod">
          <ac:chgData name="Amtea [Chillibreeze]" userId="1ea2aadb-741f-43a3-b87a-beaadc91ce61" providerId="ADAL" clId="{6C4E92D8-7E90-4945-8661-061B3C0BB938}" dt="2020-07-23T17:24:45.488" v="1684"/>
          <ac:spMkLst>
            <pc:docMk/>
            <pc:sldMk cId="37591776" sldId="1771"/>
            <ac:spMk id="17" creationId="{00000000-0000-0000-0000-000000000000}"/>
          </ac:spMkLst>
        </pc:spChg>
        <pc:picChg chg="mod">
          <ac:chgData name="Amtea [Chillibreeze]" userId="1ea2aadb-741f-43a3-b87a-beaadc91ce61" providerId="ADAL" clId="{6C4E92D8-7E90-4945-8661-061B3C0BB938}" dt="2020-07-23T17:24:44.011" v="1682" actId="207"/>
          <ac:picMkLst>
            <pc:docMk/>
            <pc:sldMk cId="37591776" sldId="1771"/>
            <ac:picMk id="9" creationId="{9C810962-97E9-481C-B795-85528BF56A4C}"/>
          </ac:picMkLst>
        </pc:picChg>
      </pc:sldChg>
      <pc:sldChg chg="addSp delSp modSp mod">
        <pc:chgData name="Amtea [Chillibreeze]" userId="1ea2aadb-741f-43a3-b87a-beaadc91ce61" providerId="ADAL" clId="{6C4E92D8-7E90-4945-8661-061B3C0BB938}" dt="2020-07-23T17:25:10.684" v="1687" actId="20577"/>
        <pc:sldMkLst>
          <pc:docMk/>
          <pc:sldMk cId="515941818" sldId="1772"/>
        </pc:sldMkLst>
        <pc:spChg chg="mod">
          <ac:chgData name="Amtea [Chillibreeze]" userId="1ea2aadb-741f-43a3-b87a-beaadc91ce61" providerId="ADAL" clId="{6C4E92D8-7E90-4945-8661-061B3C0BB938}" dt="2020-07-23T17:24:58.611" v="1685" actId="207"/>
          <ac:spMkLst>
            <pc:docMk/>
            <pc:sldMk cId="515941818" sldId="1772"/>
            <ac:spMk id="8" creationId="{A95B9B63-6458-4615-8471-177F4E3355C8}"/>
          </ac:spMkLst>
        </pc:spChg>
        <pc:spChg chg="mod">
          <ac:chgData name="Amtea [Chillibreeze]" userId="1ea2aadb-741f-43a3-b87a-beaadc91ce61" providerId="ADAL" clId="{6C4E92D8-7E90-4945-8661-061B3C0BB938}" dt="2020-07-23T17:24:58.611" v="1685" actId="207"/>
          <ac:spMkLst>
            <pc:docMk/>
            <pc:sldMk cId="515941818" sldId="1772"/>
            <ac:spMk id="13" creationId="{F65171F1-B75D-4EAD-A3BC-BB5AE285D8E0}"/>
          </ac:spMkLst>
        </pc:spChg>
        <pc:spChg chg="mod">
          <ac:chgData name="Amtea [Chillibreeze]" userId="1ea2aadb-741f-43a3-b87a-beaadc91ce61" providerId="ADAL" clId="{6C4E92D8-7E90-4945-8661-061B3C0BB938}" dt="2020-07-23T17:25:10.684" v="1687" actId="20577"/>
          <ac:spMkLst>
            <pc:docMk/>
            <pc:sldMk cId="515941818" sldId="1772"/>
            <ac:spMk id="22" creationId="{0EA67FA1-18DA-4078-899C-1BBA28CD37DE}"/>
          </ac:spMkLst>
        </pc:spChg>
        <pc:grpChg chg="mod">
          <ac:chgData name="Amtea [Chillibreeze]" userId="1ea2aadb-741f-43a3-b87a-beaadc91ce61" providerId="ADAL" clId="{6C4E92D8-7E90-4945-8661-061B3C0BB938}" dt="2020-07-23T16:38:59.332" v="1142" actId="164"/>
          <ac:grpSpMkLst>
            <pc:docMk/>
            <pc:sldMk cId="515941818" sldId="1772"/>
            <ac:grpSpMk id="4" creationId="{74D02B78-E4B8-4D47-A9C0-9E95AE068F4F}"/>
          </ac:grpSpMkLst>
        </pc:grpChg>
        <pc:grpChg chg="mod">
          <ac:chgData name="Amtea [Chillibreeze]" userId="1ea2aadb-741f-43a3-b87a-beaadc91ce61" providerId="ADAL" clId="{6C4E92D8-7E90-4945-8661-061B3C0BB938}" dt="2020-07-23T16:37:19.605" v="1121" actId="164"/>
          <ac:grpSpMkLst>
            <pc:docMk/>
            <pc:sldMk cId="515941818" sldId="1772"/>
            <ac:grpSpMk id="10" creationId="{E2D3C163-E3C9-41B1-908E-B611050C3DDF}"/>
          </ac:grpSpMkLst>
        </pc:grpChg>
        <pc:grpChg chg="add del mod">
          <ac:chgData name="Amtea [Chillibreeze]" userId="1ea2aadb-741f-43a3-b87a-beaadc91ce61" providerId="ADAL" clId="{6C4E92D8-7E90-4945-8661-061B3C0BB938}" dt="2020-07-23T16:37:11.934" v="1115" actId="21"/>
          <ac:grpSpMkLst>
            <pc:docMk/>
            <pc:sldMk cId="515941818" sldId="1772"/>
            <ac:grpSpMk id="15" creationId="{1C442A64-AA75-4A6F-8BDA-B8A57F751C1A}"/>
          </ac:grpSpMkLst>
        </pc:grpChg>
        <pc:grpChg chg="mod">
          <ac:chgData name="Amtea [Chillibreeze]" userId="1ea2aadb-741f-43a3-b87a-beaadc91ce61" providerId="ADAL" clId="{6C4E92D8-7E90-4945-8661-061B3C0BB938}" dt="2020-07-23T16:37:11.445" v="1114" actId="164"/>
          <ac:grpSpMkLst>
            <pc:docMk/>
            <pc:sldMk cId="515941818" sldId="1772"/>
            <ac:grpSpMk id="16" creationId="{9D1455B3-3462-4DB3-97F3-F8428A204987}"/>
          </ac:grpSpMkLst>
        </pc:grpChg>
        <pc:grpChg chg="add del mod">
          <ac:chgData name="Amtea [Chillibreeze]" userId="1ea2aadb-741f-43a3-b87a-beaadc91ce61" providerId="ADAL" clId="{6C4E92D8-7E90-4945-8661-061B3C0BB938}" dt="2020-07-23T16:37:20.041" v="1122" actId="21"/>
          <ac:grpSpMkLst>
            <pc:docMk/>
            <pc:sldMk cId="515941818" sldId="1772"/>
            <ac:grpSpMk id="26" creationId="{FFA23934-96D9-4534-B58D-7C327DA1C455}"/>
          </ac:grpSpMkLst>
        </pc:grpChg>
        <pc:grpChg chg="add del mod">
          <ac:chgData name="Amtea [Chillibreeze]" userId="1ea2aadb-741f-43a3-b87a-beaadc91ce61" providerId="ADAL" clId="{6C4E92D8-7E90-4945-8661-061B3C0BB938}" dt="2020-07-23T16:39:00.640" v="1143" actId="21"/>
          <ac:grpSpMkLst>
            <pc:docMk/>
            <pc:sldMk cId="515941818" sldId="1772"/>
            <ac:grpSpMk id="29" creationId="{0F540445-86E7-4BCA-A157-BAB0269633D1}"/>
          </ac:grpSpMkLst>
        </pc:grpChg>
        <pc:picChg chg="add mod">
          <ac:chgData name="Amtea [Chillibreeze]" userId="1ea2aadb-741f-43a3-b87a-beaadc91ce61" providerId="ADAL" clId="{6C4E92D8-7E90-4945-8661-061B3C0BB938}" dt="2020-07-23T16:38:59.332" v="1142" actId="164"/>
          <ac:picMkLst>
            <pc:docMk/>
            <pc:sldMk cId="515941818" sldId="1772"/>
            <ac:picMk id="2" creationId="{13608B57-75D2-407C-B828-E016523B2EC4}"/>
          </ac:picMkLst>
        </pc:picChg>
        <pc:picChg chg="add mod">
          <ac:chgData name="Amtea [Chillibreeze]" userId="1ea2aadb-741f-43a3-b87a-beaadc91ce61" providerId="ADAL" clId="{6C4E92D8-7E90-4945-8661-061B3C0BB938}" dt="2020-07-23T16:37:19.605" v="1121" actId="164"/>
          <ac:picMkLst>
            <pc:docMk/>
            <pc:sldMk cId="515941818" sldId="1772"/>
            <ac:picMk id="6" creationId="{8961FBFA-B0F0-4EB1-9109-FE3EC51FA2D4}"/>
          </ac:picMkLst>
        </pc:picChg>
        <pc:picChg chg="add mod">
          <ac:chgData name="Amtea [Chillibreeze]" userId="1ea2aadb-741f-43a3-b87a-beaadc91ce61" providerId="ADAL" clId="{6C4E92D8-7E90-4945-8661-061B3C0BB938}" dt="2020-07-23T16:37:11.445" v="1114" actId="164"/>
          <ac:picMkLst>
            <pc:docMk/>
            <pc:sldMk cId="515941818" sldId="1772"/>
            <ac:picMk id="9" creationId="{1D324299-2AFF-4283-93BA-7EC88C1CFF65}"/>
          </ac:picMkLst>
        </pc:picChg>
        <pc:picChg chg="add mod">
          <ac:chgData name="Amtea [Chillibreeze]" userId="1ea2aadb-741f-43a3-b87a-beaadc91ce61" providerId="ADAL" clId="{6C4E92D8-7E90-4945-8661-061B3C0BB938}" dt="2020-07-23T17:24:58.611" v="1685" actId="207"/>
          <ac:picMkLst>
            <pc:docMk/>
            <pc:sldMk cId="515941818" sldId="1772"/>
            <ac:picMk id="25" creationId="{8BD48B4D-FBD5-4805-BFFD-F4E3529C04DA}"/>
          </ac:picMkLst>
        </pc:picChg>
        <pc:picChg chg="add mod">
          <ac:chgData name="Amtea [Chillibreeze]" userId="1ea2aadb-741f-43a3-b87a-beaadc91ce61" providerId="ADAL" clId="{6C4E92D8-7E90-4945-8661-061B3C0BB938}" dt="2020-07-23T17:24:58.611" v="1685" actId="207"/>
          <ac:picMkLst>
            <pc:docMk/>
            <pc:sldMk cId="515941818" sldId="1772"/>
            <ac:picMk id="28" creationId="{03EDAC69-E3DF-404C-AAC3-CB4DFFD4C283}"/>
          </ac:picMkLst>
        </pc:picChg>
        <pc:picChg chg="add mod">
          <ac:chgData name="Amtea [Chillibreeze]" userId="1ea2aadb-741f-43a3-b87a-beaadc91ce61" providerId="ADAL" clId="{6C4E92D8-7E90-4945-8661-061B3C0BB938}" dt="2020-07-23T17:24:58.611" v="1685" actId="207"/>
          <ac:picMkLst>
            <pc:docMk/>
            <pc:sldMk cId="515941818" sldId="1772"/>
            <ac:picMk id="31" creationId="{D4E43B66-CB64-44F0-B432-C50BEF7B033C}"/>
          </ac:picMkLst>
        </pc:picChg>
        <pc:cxnChg chg="mod">
          <ac:chgData name="Amtea [Chillibreeze]" userId="1ea2aadb-741f-43a3-b87a-beaadc91ce61" providerId="ADAL" clId="{6C4E92D8-7E90-4945-8661-061B3C0BB938}" dt="2020-07-23T17:24:58.611" v="1685" actId="207"/>
          <ac:cxnSpMkLst>
            <pc:docMk/>
            <pc:sldMk cId="515941818" sldId="1772"/>
            <ac:cxnSpMk id="3" creationId="{CC2B3624-7E02-4D28-89D5-3750D491AD5A}"/>
          </ac:cxnSpMkLst>
        </pc:cxnChg>
        <pc:cxnChg chg="mod">
          <ac:chgData name="Amtea [Chillibreeze]" userId="1ea2aadb-741f-43a3-b87a-beaadc91ce61" providerId="ADAL" clId="{6C4E92D8-7E90-4945-8661-061B3C0BB938}" dt="2020-07-23T17:24:58.611" v="1685" actId="207"/>
          <ac:cxnSpMkLst>
            <pc:docMk/>
            <pc:sldMk cId="515941818" sldId="1772"/>
            <ac:cxnSpMk id="14" creationId="{8DB96F5D-0B43-4AEA-9C5F-A25DA85B62A6}"/>
          </ac:cxnSpMkLst>
        </pc:cxnChg>
      </pc:sldChg>
      <pc:sldChg chg="modSp">
        <pc:chgData name="Amtea [Chillibreeze]" userId="1ea2aadb-741f-43a3-b87a-beaadc91ce61" providerId="ADAL" clId="{6C4E92D8-7E90-4945-8661-061B3C0BB938}" dt="2020-07-23T17:25:22.849" v="1688" actId="207"/>
        <pc:sldMkLst>
          <pc:docMk/>
          <pc:sldMk cId="3783316549" sldId="1773"/>
        </pc:sldMkLst>
        <pc:spChg chg="mod">
          <ac:chgData name="Amtea [Chillibreeze]" userId="1ea2aadb-741f-43a3-b87a-beaadc91ce61" providerId="ADAL" clId="{6C4E92D8-7E90-4945-8661-061B3C0BB938}" dt="2020-07-23T17:25:22.849" v="1688" actId="207"/>
          <ac:spMkLst>
            <pc:docMk/>
            <pc:sldMk cId="3783316549" sldId="1773"/>
            <ac:spMk id="7" creationId="{03B87AAD-2342-45B9-BEC6-F395551B4775}"/>
          </ac:spMkLst>
        </pc:spChg>
        <pc:spChg chg="mod">
          <ac:chgData name="Amtea [Chillibreeze]" userId="1ea2aadb-741f-43a3-b87a-beaadc91ce61" providerId="ADAL" clId="{6C4E92D8-7E90-4945-8661-061B3C0BB938}" dt="2020-07-23T17:25:22.849" v="1688" actId="207"/>
          <ac:spMkLst>
            <pc:docMk/>
            <pc:sldMk cId="3783316549" sldId="1773"/>
            <ac:spMk id="8" creationId="{5541B104-4F2F-41BC-9CAD-153BB7A2F78D}"/>
          </ac:spMkLst>
        </pc:spChg>
        <pc:picChg chg="mod">
          <ac:chgData name="Amtea [Chillibreeze]" userId="1ea2aadb-741f-43a3-b87a-beaadc91ce61" providerId="ADAL" clId="{6C4E92D8-7E90-4945-8661-061B3C0BB938}" dt="2020-07-23T17:25:22.849" v="1688" actId="207"/>
          <ac:picMkLst>
            <pc:docMk/>
            <pc:sldMk cId="3783316549" sldId="1773"/>
            <ac:picMk id="9" creationId="{DD4B77FC-D73E-44EF-A99A-E85594BECEAD}"/>
          </ac:picMkLst>
        </pc:picChg>
      </pc:sldChg>
      <pc:sldChg chg="addSp delSp modSp mod">
        <pc:chgData name="Amtea [Chillibreeze]" userId="1ea2aadb-741f-43a3-b87a-beaadc91ce61" providerId="ADAL" clId="{6C4E92D8-7E90-4945-8661-061B3C0BB938}" dt="2020-07-23T16:57:18.785" v="1344" actId="13244"/>
        <pc:sldMkLst>
          <pc:docMk/>
          <pc:sldMk cId="3379874592" sldId="1774"/>
        </pc:sldMkLst>
        <pc:spChg chg="mod">
          <ac:chgData name="Amtea [Chillibreeze]" userId="1ea2aadb-741f-43a3-b87a-beaadc91ce61" providerId="ADAL" clId="{6C4E92D8-7E90-4945-8661-061B3C0BB938}" dt="2020-07-23T16:57:18.785" v="1344" actId="13244"/>
          <ac:spMkLst>
            <pc:docMk/>
            <pc:sldMk cId="3379874592" sldId="1774"/>
            <ac:spMk id="2" creationId="{33F6ED7F-075B-4591-BA0D-45B79B37B09B}"/>
          </ac:spMkLst>
        </pc:spChg>
        <pc:spChg chg="mod">
          <ac:chgData name="Amtea [Chillibreeze]" userId="1ea2aadb-741f-43a3-b87a-beaadc91ce61" providerId="ADAL" clId="{6C4E92D8-7E90-4945-8661-061B3C0BB938}" dt="2020-07-23T16:57:18.785" v="1344" actId="13244"/>
          <ac:spMkLst>
            <pc:docMk/>
            <pc:sldMk cId="3379874592" sldId="1774"/>
            <ac:spMk id="17" creationId="{00000000-0000-0000-0000-000000000000}"/>
          </ac:spMkLst>
        </pc:spChg>
        <pc:grpChg chg="mod">
          <ac:chgData name="Amtea [Chillibreeze]" userId="1ea2aadb-741f-43a3-b87a-beaadc91ce61" providerId="ADAL" clId="{6C4E92D8-7E90-4945-8661-061B3C0BB938}" dt="2020-07-23T16:39:33.302" v="1154" actId="164"/>
          <ac:grpSpMkLst>
            <pc:docMk/>
            <pc:sldMk cId="3379874592" sldId="1774"/>
            <ac:grpSpMk id="4" creationId="{B926D20C-AFF6-4EAE-9426-FD54CC69A48B}"/>
          </ac:grpSpMkLst>
        </pc:grpChg>
        <pc:grpChg chg="add del mod">
          <ac:chgData name="Amtea [Chillibreeze]" userId="1ea2aadb-741f-43a3-b87a-beaadc91ce61" providerId="ADAL" clId="{6C4E92D8-7E90-4945-8661-061B3C0BB938}" dt="2020-07-23T16:39:33.956" v="1155" actId="21"/>
          <ac:grpSpMkLst>
            <pc:docMk/>
            <pc:sldMk cId="3379874592" sldId="1774"/>
            <ac:grpSpMk id="6" creationId="{64419A0C-F49F-49CF-9B84-74C9E2860ED7}"/>
          </ac:grpSpMkLst>
        </pc:grpChg>
        <pc:grpChg chg="mod">
          <ac:chgData name="Amtea [Chillibreeze]" userId="1ea2aadb-741f-43a3-b87a-beaadc91ce61" providerId="ADAL" clId="{6C4E92D8-7E90-4945-8661-061B3C0BB938}" dt="2020-07-23T16:40:00.888" v="1167" actId="164"/>
          <ac:grpSpMkLst>
            <pc:docMk/>
            <pc:sldMk cId="3379874592" sldId="1774"/>
            <ac:grpSpMk id="14" creationId="{440F0434-DD1E-4577-9349-AB76FA6A4992}"/>
          </ac:grpSpMkLst>
        </pc:grpChg>
        <pc:grpChg chg="add del mod">
          <ac:chgData name="Amtea [Chillibreeze]" userId="1ea2aadb-741f-43a3-b87a-beaadc91ce61" providerId="ADAL" clId="{6C4E92D8-7E90-4945-8661-061B3C0BB938}" dt="2020-07-23T16:40:01.541" v="1168" actId="21"/>
          <ac:grpSpMkLst>
            <pc:docMk/>
            <pc:sldMk cId="3379874592" sldId="1774"/>
            <ac:grpSpMk id="19" creationId="{0A021490-6B4D-4AFE-8621-5498A481A4B2}"/>
          </ac:grpSpMkLst>
        </pc:grpChg>
        <pc:picChg chg="add mod">
          <ac:chgData name="Amtea [Chillibreeze]" userId="1ea2aadb-741f-43a3-b87a-beaadc91ce61" providerId="ADAL" clId="{6C4E92D8-7E90-4945-8661-061B3C0BB938}" dt="2020-07-23T16:39:33.302" v="1154" actId="164"/>
          <ac:picMkLst>
            <pc:docMk/>
            <pc:sldMk cId="3379874592" sldId="1774"/>
            <ac:picMk id="3" creationId="{3F75074D-4CE8-40AE-AEDC-1A95BAFACDE7}"/>
          </ac:picMkLst>
        </pc:picChg>
        <pc:picChg chg="add mod">
          <ac:chgData name="Amtea [Chillibreeze]" userId="1ea2aadb-741f-43a3-b87a-beaadc91ce61" providerId="ADAL" clId="{6C4E92D8-7E90-4945-8661-061B3C0BB938}" dt="2020-07-23T16:57:18.785" v="1344" actId="13244"/>
          <ac:picMkLst>
            <pc:docMk/>
            <pc:sldMk cId="3379874592" sldId="1774"/>
            <ac:picMk id="9" creationId="{909B44CD-0A52-4F5F-AE40-3A0BEA0128EE}"/>
          </ac:picMkLst>
        </pc:picChg>
        <pc:picChg chg="add mod">
          <ac:chgData name="Amtea [Chillibreeze]" userId="1ea2aadb-741f-43a3-b87a-beaadc91ce61" providerId="ADAL" clId="{6C4E92D8-7E90-4945-8661-061B3C0BB938}" dt="2020-07-23T16:40:00.888" v="1167" actId="164"/>
          <ac:picMkLst>
            <pc:docMk/>
            <pc:sldMk cId="3379874592" sldId="1774"/>
            <ac:picMk id="11" creationId="{3FACD235-0831-4F66-8A82-D35891222AA4}"/>
          </ac:picMkLst>
        </pc:picChg>
        <pc:picChg chg="add mod">
          <ac:chgData name="Amtea [Chillibreeze]" userId="1ea2aadb-741f-43a3-b87a-beaadc91ce61" providerId="ADAL" clId="{6C4E92D8-7E90-4945-8661-061B3C0BB938}" dt="2020-07-23T16:57:18.785" v="1344" actId="13244"/>
          <ac:picMkLst>
            <pc:docMk/>
            <pc:sldMk cId="3379874592" sldId="1774"/>
            <ac:picMk id="21" creationId="{F25CD57F-E16E-4865-8EB9-9FA32D9436DC}"/>
          </ac:picMkLst>
        </pc:picChg>
        <pc:cxnChg chg="mod">
          <ac:chgData name="Amtea [Chillibreeze]" userId="1ea2aadb-741f-43a3-b87a-beaadc91ce61" providerId="ADAL" clId="{6C4E92D8-7E90-4945-8661-061B3C0BB938}" dt="2020-07-23T16:57:18.785" v="1344" actId="13244"/>
          <ac:cxnSpMkLst>
            <pc:docMk/>
            <pc:sldMk cId="3379874592" sldId="1774"/>
            <ac:cxnSpMk id="10" creationId="{362B561C-A6EC-4BB2-9142-8416A284D713}"/>
          </ac:cxnSpMkLst>
        </pc:cxnChg>
      </pc:sldChg>
      <pc:sldChg chg="addSp delSp modSp mod">
        <pc:chgData name="Amtea [Chillibreeze]" userId="1ea2aadb-741f-43a3-b87a-beaadc91ce61" providerId="ADAL" clId="{6C4E92D8-7E90-4945-8661-061B3C0BB938}" dt="2020-07-23T17:03:49.447" v="1382" actId="1076"/>
        <pc:sldMkLst>
          <pc:docMk/>
          <pc:sldMk cId="605915153" sldId="1775"/>
        </pc:sldMkLst>
        <pc:picChg chg="add del">
          <ac:chgData name="Amtea [Chillibreeze]" userId="1ea2aadb-741f-43a3-b87a-beaadc91ce61" providerId="ADAL" clId="{6C4E92D8-7E90-4945-8661-061B3C0BB938}" dt="2020-07-23T16:55:08.824" v="1326" actId="21"/>
          <ac:picMkLst>
            <pc:docMk/>
            <pc:sldMk cId="605915153" sldId="1775"/>
            <ac:picMk id="4" creationId="{AD298DBB-6CCF-4227-9AAB-2463F43326D2}"/>
          </ac:picMkLst>
        </pc:picChg>
        <pc:picChg chg="add mod">
          <ac:chgData name="Amtea [Chillibreeze]" userId="1ea2aadb-741f-43a3-b87a-beaadc91ce61" providerId="ADAL" clId="{6C4E92D8-7E90-4945-8661-061B3C0BB938}" dt="2020-07-23T17:03:49.447" v="1382" actId="1076"/>
          <ac:picMkLst>
            <pc:docMk/>
            <pc:sldMk cId="605915153" sldId="1775"/>
            <ac:picMk id="6" creationId="{A6675A23-BCDD-44D7-AC9E-A81BF0F96BF0}"/>
          </ac:picMkLst>
        </pc:picChg>
      </pc:sldChg>
      <pc:sldChg chg="addSp modSp mod">
        <pc:chgData name="Amtea [Chillibreeze]" userId="1ea2aadb-741f-43a3-b87a-beaadc91ce61" providerId="ADAL" clId="{6C4E92D8-7E90-4945-8661-061B3C0BB938}" dt="2020-07-23T17:03:53.439" v="1384" actId="1076"/>
        <pc:sldMkLst>
          <pc:docMk/>
          <pc:sldMk cId="3809189475" sldId="1777"/>
        </pc:sldMkLst>
        <pc:picChg chg="add mod">
          <ac:chgData name="Amtea [Chillibreeze]" userId="1ea2aadb-741f-43a3-b87a-beaadc91ce61" providerId="ADAL" clId="{6C4E92D8-7E90-4945-8661-061B3C0BB938}" dt="2020-07-23T17:03:53.439" v="1384" actId="1076"/>
          <ac:picMkLst>
            <pc:docMk/>
            <pc:sldMk cId="3809189475" sldId="1777"/>
            <ac:picMk id="4" creationId="{26A7DEFC-7D7A-4FB7-952E-3DCD722310B2}"/>
          </ac:picMkLst>
        </pc:picChg>
      </pc:sldChg>
      <pc:sldChg chg="addSp delSp modSp mod">
        <pc:chgData name="Amtea [Chillibreeze]" userId="1ea2aadb-741f-43a3-b87a-beaadc91ce61" providerId="ADAL" clId="{6C4E92D8-7E90-4945-8661-061B3C0BB938}" dt="2020-07-23T16:57:25.561" v="1345" actId="13244"/>
        <pc:sldMkLst>
          <pc:docMk/>
          <pc:sldMk cId="3876729721" sldId="1778"/>
        </pc:sldMkLst>
        <pc:spChg chg="mod">
          <ac:chgData name="Amtea [Chillibreeze]" userId="1ea2aadb-741f-43a3-b87a-beaadc91ce61" providerId="ADAL" clId="{6C4E92D8-7E90-4945-8661-061B3C0BB938}" dt="2020-07-23T16:57:25.561" v="1345" actId="13244"/>
          <ac:spMkLst>
            <pc:docMk/>
            <pc:sldMk cId="3876729721" sldId="1778"/>
            <ac:spMk id="17" creationId="{00000000-0000-0000-0000-000000000000}"/>
          </ac:spMkLst>
        </pc:spChg>
        <pc:grpChg chg="add del mod">
          <ac:chgData name="Amtea [Chillibreeze]" userId="1ea2aadb-741f-43a3-b87a-beaadc91ce61" providerId="ADAL" clId="{6C4E92D8-7E90-4945-8661-061B3C0BB938}" dt="2020-07-23T16:40:44.259" v="1181" actId="21"/>
          <ac:grpSpMkLst>
            <pc:docMk/>
            <pc:sldMk cId="3876729721" sldId="1778"/>
            <ac:grpSpMk id="4" creationId="{D70B867A-D48A-441C-B7A9-EA61A4D81813}"/>
          </ac:grpSpMkLst>
        </pc:grpChg>
        <pc:grpChg chg="mod">
          <ac:chgData name="Amtea [Chillibreeze]" userId="1ea2aadb-741f-43a3-b87a-beaadc91ce61" providerId="ADAL" clId="{6C4E92D8-7E90-4945-8661-061B3C0BB938}" dt="2020-07-23T16:40:43.627" v="1180" actId="164"/>
          <ac:grpSpMkLst>
            <pc:docMk/>
            <pc:sldMk cId="3876729721" sldId="1778"/>
            <ac:grpSpMk id="5" creationId="{13F1D58A-A56A-4300-AC15-904CC1696B25}"/>
          </ac:grpSpMkLst>
        </pc:grpChg>
        <pc:picChg chg="add mod">
          <ac:chgData name="Amtea [Chillibreeze]" userId="1ea2aadb-741f-43a3-b87a-beaadc91ce61" providerId="ADAL" clId="{6C4E92D8-7E90-4945-8661-061B3C0BB938}" dt="2020-07-23T16:40:43.627" v="1180" actId="164"/>
          <ac:picMkLst>
            <pc:docMk/>
            <pc:sldMk cId="3876729721" sldId="1778"/>
            <ac:picMk id="3" creationId="{B08CDC46-BAA2-4F9B-9B20-2317A93F38AB}"/>
          </ac:picMkLst>
        </pc:picChg>
        <pc:picChg chg="add mod">
          <ac:chgData name="Amtea [Chillibreeze]" userId="1ea2aadb-741f-43a3-b87a-beaadc91ce61" providerId="ADAL" clId="{6C4E92D8-7E90-4945-8661-061B3C0BB938}" dt="2020-07-23T16:57:25.561" v="1345" actId="13244"/>
          <ac:picMkLst>
            <pc:docMk/>
            <pc:sldMk cId="3876729721" sldId="1778"/>
            <ac:picMk id="10" creationId="{299D77EA-90CE-4DE4-B742-E8DB6876243F}"/>
          </ac:picMkLst>
        </pc:picChg>
      </pc:sldChg>
      <pc:sldChg chg="modSp">
        <pc:chgData name="Amtea [Chillibreeze]" userId="1ea2aadb-741f-43a3-b87a-beaadc91ce61" providerId="ADAL" clId="{6C4E92D8-7E90-4945-8661-061B3C0BB938}" dt="2020-07-23T16:57:42.680" v="1348" actId="13244"/>
        <pc:sldMkLst>
          <pc:docMk/>
          <pc:sldMk cId="761707204" sldId="1780"/>
        </pc:sldMkLst>
        <pc:spChg chg="mod">
          <ac:chgData name="Amtea [Chillibreeze]" userId="1ea2aadb-741f-43a3-b87a-beaadc91ce61" providerId="ADAL" clId="{6C4E92D8-7E90-4945-8661-061B3C0BB938}" dt="2020-07-23T16:57:42.680" v="1348" actId="13244"/>
          <ac:spMkLst>
            <pc:docMk/>
            <pc:sldMk cId="761707204" sldId="1780"/>
            <ac:spMk id="4" creationId="{CAC42FE6-ABEB-4CCF-93C5-700EC5EE3E5C}"/>
          </ac:spMkLst>
        </pc:spChg>
        <pc:spChg chg="mod">
          <ac:chgData name="Amtea [Chillibreeze]" userId="1ea2aadb-741f-43a3-b87a-beaadc91ce61" providerId="ADAL" clId="{6C4E92D8-7E90-4945-8661-061B3C0BB938}" dt="2020-07-23T16:57:42.680" v="1348" actId="13244"/>
          <ac:spMkLst>
            <pc:docMk/>
            <pc:sldMk cId="761707204" sldId="1780"/>
            <ac:spMk id="5" creationId="{31EB139C-9504-4F2D-AC69-A8C2299BC1D1}"/>
          </ac:spMkLst>
        </pc:spChg>
        <pc:spChg chg="mod">
          <ac:chgData name="Amtea [Chillibreeze]" userId="1ea2aadb-741f-43a3-b87a-beaadc91ce61" providerId="ADAL" clId="{6C4E92D8-7E90-4945-8661-061B3C0BB938}" dt="2020-07-23T16:57:42.680" v="1348" actId="13244"/>
          <ac:spMkLst>
            <pc:docMk/>
            <pc:sldMk cId="761707204" sldId="1780"/>
            <ac:spMk id="7" creationId="{3010611E-C6D1-448A-A74E-04E6784DBD7B}"/>
          </ac:spMkLst>
        </pc:spChg>
        <pc:spChg chg="mod">
          <ac:chgData name="Amtea [Chillibreeze]" userId="1ea2aadb-741f-43a3-b87a-beaadc91ce61" providerId="ADAL" clId="{6C4E92D8-7E90-4945-8661-061B3C0BB938}" dt="2020-07-23T16:57:42.680" v="1348" actId="13244"/>
          <ac:spMkLst>
            <pc:docMk/>
            <pc:sldMk cId="761707204" sldId="1780"/>
            <ac:spMk id="12" creationId="{38A00738-BF20-4431-9082-3379F0DF061D}"/>
          </ac:spMkLst>
        </pc:spChg>
        <pc:spChg chg="mod">
          <ac:chgData name="Amtea [Chillibreeze]" userId="1ea2aadb-741f-43a3-b87a-beaadc91ce61" providerId="ADAL" clId="{6C4E92D8-7E90-4945-8661-061B3C0BB938}" dt="2020-07-23T16:57:42.680" v="1348" actId="13244"/>
          <ac:spMkLst>
            <pc:docMk/>
            <pc:sldMk cId="761707204" sldId="1780"/>
            <ac:spMk id="17" creationId="{00000000-0000-0000-0000-000000000000}"/>
          </ac:spMkLst>
        </pc:spChg>
        <pc:spChg chg="mod">
          <ac:chgData name="Amtea [Chillibreeze]" userId="1ea2aadb-741f-43a3-b87a-beaadc91ce61" providerId="ADAL" clId="{6C4E92D8-7E90-4945-8661-061B3C0BB938}" dt="2020-07-23T16:57:42.680" v="1348" actId="13244"/>
          <ac:spMkLst>
            <pc:docMk/>
            <pc:sldMk cId="761707204" sldId="1780"/>
            <ac:spMk id="18" creationId="{DB42762B-0BC5-4035-9299-3908B3E7EC10}"/>
          </ac:spMkLst>
        </pc:spChg>
        <pc:spChg chg="mod">
          <ac:chgData name="Amtea [Chillibreeze]" userId="1ea2aadb-741f-43a3-b87a-beaadc91ce61" providerId="ADAL" clId="{6C4E92D8-7E90-4945-8661-061B3C0BB938}" dt="2020-07-23T16:57:42.680" v="1348" actId="13244"/>
          <ac:spMkLst>
            <pc:docMk/>
            <pc:sldMk cId="761707204" sldId="1780"/>
            <ac:spMk id="19" creationId="{639470F7-7998-4C86-A01B-55F87F580E66}"/>
          </ac:spMkLst>
        </pc:spChg>
      </pc:sldChg>
      <pc:sldChg chg="addSp delSp modSp mod">
        <pc:chgData name="Amtea [Chillibreeze]" userId="1ea2aadb-741f-43a3-b87a-beaadc91ce61" providerId="ADAL" clId="{6C4E92D8-7E90-4945-8661-061B3C0BB938}" dt="2020-07-23T16:58:06.009" v="1353" actId="13244"/>
        <pc:sldMkLst>
          <pc:docMk/>
          <pc:sldMk cId="3536138719" sldId="1781"/>
        </pc:sldMkLst>
        <pc:spChg chg="mod">
          <ac:chgData name="Amtea [Chillibreeze]" userId="1ea2aadb-741f-43a3-b87a-beaadc91ce61" providerId="ADAL" clId="{6C4E92D8-7E90-4945-8661-061B3C0BB938}" dt="2020-07-23T16:58:06.009" v="1353" actId="13244"/>
          <ac:spMkLst>
            <pc:docMk/>
            <pc:sldMk cId="3536138719" sldId="1781"/>
            <ac:spMk id="2" creationId="{FE834360-7841-42E2-AC6D-BD6A49D88A55}"/>
          </ac:spMkLst>
        </pc:spChg>
        <pc:spChg chg="mod">
          <ac:chgData name="Amtea [Chillibreeze]" userId="1ea2aadb-741f-43a3-b87a-beaadc91ce61" providerId="ADAL" clId="{6C4E92D8-7E90-4945-8661-061B3C0BB938}" dt="2020-07-23T16:58:06.009" v="1353" actId="13244"/>
          <ac:spMkLst>
            <pc:docMk/>
            <pc:sldMk cId="3536138719" sldId="1781"/>
            <ac:spMk id="14" creationId="{71B53392-EE3C-4CA8-BFA6-A6053C1A4760}"/>
          </ac:spMkLst>
        </pc:spChg>
        <pc:spChg chg="mod">
          <ac:chgData name="Amtea [Chillibreeze]" userId="1ea2aadb-741f-43a3-b87a-beaadc91ce61" providerId="ADAL" clId="{6C4E92D8-7E90-4945-8661-061B3C0BB938}" dt="2020-07-23T16:58:06.009" v="1353" actId="13244"/>
          <ac:spMkLst>
            <pc:docMk/>
            <pc:sldMk cId="3536138719" sldId="1781"/>
            <ac:spMk id="17" creationId="{00000000-0000-0000-0000-000000000000}"/>
          </ac:spMkLst>
        </pc:spChg>
        <pc:grpChg chg="mod">
          <ac:chgData name="Amtea [Chillibreeze]" userId="1ea2aadb-741f-43a3-b87a-beaadc91ce61" providerId="ADAL" clId="{6C4E92D8-7E90-4945-8661-061B3C0BB938}" dt="2020-07-23T16:41:23.402" v="1199" actId="164"/>
          <ac:grpSpMkLst>
            <pc:docMk/>
            <pc:sldMk cId="3536138719" sldId="1781"/>
            <ac:grpSpMk id="4" creationId="{72D44E41-CF6F-4ABB-A192-C4915489CD5F}"/>
          </ac:grpSpMkLst>
        </pc:grpChg>
        <pc:grpChg chg="add del mod">
          <ac:chgData name="Amtea [Chillibreeze]" userId="1ea2aadb-741f-43a3-b87a-beaadc91ce61" providerId="ADAL" clId="{6C4E92D8-7E90-4945-8661-061B3C0BB938}" dt="2020-07-23T16:41:23.934" v="1200" actId="21"/>
          <ac:grpSpMkLst>
            <pc:docMk/>
            <pc:sldMk cId="3536138719" sldId="1781"/>
            <ac:grpSpMk id="6" creationId="{52437F56-71F0-4B4C-84DE-A19E2C156045}"/>
          </ac:grpSpMkLst>
        </pc:grpChg>
        <pc:grpChg chg="mod">
          <ac:chgData name="Amtea [Chillibreeze]" userId="1ea2aadb-741f-43a3-b87a-beaadc91ce61" providerId="ADAL" clId="{6C4E92D8-7E90-4945-8661-061B3C0BB938}" dt="2020-07-23T16:41:47.153" v="1219" actId="164"/>
          <ac:grpSpMkLst>
            <pc:docMk/>
            <pc:sldMk cId="3536138719" sldId="1781"/>
            <ac:grpSpMk id="8" creationId="{96363318-8775-4187-A5D2-5D888BB70540}"/>
          </ac:grpSpMkLst>
        </pc:grpChg>
        <pc:grpChg chg="mod">
          <ac:chgData name="Amtea [Chillibreeze]" userId="1ea2aadb-741f-43a3-b87a-beaadc91ce61" providerId="ADAL" clId="{6C4E92D8-7E90-4945-8661-061B3C0BB938}" dt="2020-07-23T16:42:12.974" v="1232" actId="164"/>
          <ac:grpSpMkLst>
            <pc:docMk/>
            <pc:sldMk cId="3536138719" sldId="1781"/>
            <ac:grpSpMk id="11" creationId="{C0FFBA11-8C37-4A62-8165-46A528DF9A5D}"/>
          </ac:grpSpMkLst>
        </pc:grpChg>
        <pc:grpChg chg="add del mod">
          <ac:chgData name="Amtea [Chillibreeze]" userId="1ea2aadb-741f-43a3-b87a-beaadc91ce61" providerId="ADAL" clId="{6C4E92D8-7E90-4945-8661-061B3C0BB938}" dt="2020-07-23T16:41:47.897" v="1220" actId="21"/>
          <ac:grpSpMkLst>
            <pc:docMk/>
            <pc:sldMk cId="3536138719" sldId="1781"/>
            <ac:grpSpMk id="24" creationId="{D00B715D-4CE4-4D7A-9AD1-B2FA7F3A5296}"/>
          </ac:grpSpMkLst>
        </pc:grpChg>
        <pc:grpChg chg="add del mod">
          <ac:chgData name="Amtea [Chillibreeze]" userId="1ea2aadb-741f-43a3-b87a-beaadc91ce61" providerId="ADAL" clId="{6C4E92D8-7E90-4945-8661-061B3C0BB938}" dt="2020-07-23T16:42:13.492" v="1233" actId="21"/>
          <ac:grpSpMkLst>
            <pc:docMk/>
            <pc:sldMk cId="3536138719" sldId="1781"/>
            <ac:grpSpMk id="29" creationId="{7F9101D9-C758-4A94-BA99-25B7A3C9F353}"/>
          </ac:grpSpMkLst>
        </pc:grpChg>
        <pc:picChg chg="add mod">
          <ac:chgData name="Amtea [Chillibreeze]" userId="1ea2aadb-741f-43a3-b87a-beaadc91ce61" providerId="ADAL" clId="{6C4E92D8-7E90-4945-8661-061B3C0BB938}" dt="2020-07-23T16:41:23.402" v="1199" actId="164"/>
          <ac:picMkLst>
            <pc:docMk/>
            <pc:sldMk cId="3536138719" sldId="1781"/>
            <ac:picMk id="3" creationId="{16D16327-F9E5-4DFF-B6B4-1D98BECD302B}"/>
          </ac:picMkLst>
        </pc:picChg>
        <pc:picChg chg="add mod">
          <ac:chgData name="Amtea [Chillibreeze]" userId="1ea2aadb-741f-43a3-b87a-beaadc91ce61" providerId="ADAL" clId="{6C4E92D8-7E90-4945-8661-061B3C0BB938}" dt="2020-07-23T16:58:06.009" v="1353" actId="13244"/>
          <ac:picMkLst>
            <pc:docMk/>
            <pc:sldMk cId="3536138719" sldId="1781"/>
            <ac:picMk id="21" creationId="{B72927BE-760D-47CE-B07D-5866B6DBC5DB}"/>
          </ac:picMkLst>
        </pc:picChg>
        <pc:picChg chg="add mod">
          <ac:chgData name="Amtea [Chillibreeze]" userId="1ea2aadb-741f-43a3-b87a-beaadc91ce61" providerId="ADAL" clId="{6C4E92D8-7E90-4945-8661-061B3C0BB938}" dt="2020-07-23T16:41:47.153" v="1219" actId="164"/>
          <ac:picMkLst>
            <pc:docMk/>
            <pc:sldMk cId="3536138719" sldId="1781"/>
            <ac:picMk id="23" creationId="{20FF18A3-CDB5-4F24-A75D-849C1414EF9E}"/>
          </ac:picMkLst>
        </pc:picChg>
        <pc:picChg chg="add mod">
          <ac:chgData name="Amtea [Chillibreeze]" userId="1ea2aadb-741f-43a3-b87a-beaadc91ce61" providerId="ADAL" clId="{6C4E92D8-7E90-4945-8661-061B3C0BB938}" dt="2020-07-23T16:58:06.009" v="1353" actId="13244"/>
          <ac:picMkLst>
            <pc:docMk/>
            <pc:sldMk cId="3536138719" sldId="1781"/>
            <ac:picMk id="26" creationId="{7EC0BB69-C18D-4E89-B882-08931B2555C6}"/>
          </ac:picMkLst>
        </pc:picChg>
        <pc:picChg chg="add mod">
          <ac:chgData name="Amtea [Chillibreeze]" userId="1ea2aadb-741f-43a3-b87a-beaadc91ce61" providerId="ADAL" clId="{6C4E92D8-7E90-4945-8661-061B3C0BB938}" dt="2020-07-23T16:42:12.974" v="1232" actId="164"/>
          <ac:picMkLst>
            <pc:docMk/>
            <pc:sldMk cId="3536138719" sldId="1781"/>
            <ac:picMk id="28" creationId="{C67DB7EA-9AA6-4E9B-B842-50D3E76B39EB}"/>
          </ac:picMkLst>
        </pc:picChg>
        <pc:picChg chg="add mod">
          <ac:chgData name="Amtea [Chillibreeze]" userId="1ea2aadb-741f-43a3-b87a-beaadc91ce61" providerId="ADAL" clId="{6C4E92D8-7E90-4945-8661-061B3C0BB938}" dt="2020-07-23T16:58:06.009" v="1353" actId="13244"/>
          <ac:picMkLst>
            <pc:docMk/>
            <pc:sldMk cId="3536138719" sldId="1781"/>
            <ac:picMk id="31" creationId="{118B7E94-E5E3-4CEE-93C6-5340FF802633}"/>
          </ac:picMkLst>
        </pc:picChg>
        <pc:cxnChg chg="mod">
          <ac:chgData name="Amtea [Chillibreeze]" userId="1ea2aadb-741f-43a3-b87a-beaadc91ce61" providerId="ADAL" clId="{6C4E92D8-7E90-4945-8661-061B3C0BB938}" dt="2020-07-23T16:58:06.009" v="1353" actId="13244"/>
          <ac:cxnSpMkLst>
            <pc:docMk/>
            <pc:sldMk cId="3536138719" sldId="1781"/>
            <ac:cxnSpMk id="18" creationId="{21F82AE5-C29D-4C0A-AD05-6D007D32F9D0}"/>
          </ac:cxnSpMkLst>
        </pc:cxnChg>
        <pc:cxnChg chg="mod">
          <ac:chgData name="Amtea [Chillibreeze]" userId="1ea2aadb-741f-43a3-b87a-beaadc91ce61" providerId="ADAL" clId="{6C4E92D8-7E90-4945-8661-061B3C0BB938}" dt="2020-07-23T16:58:06.009" v="1353" actId="13244"/>
          <ac:cxnSpMkLst>
            <pc:docMk/>
            <pc:sldMk cId="3536138719" sldId="1781"/>
            <ac:cxnSpMk id="19" creationId="{03BEE4F5-5DA9-48B6-A5D9-886289911CAA}"/>
          </ac:cxnSpMkLst>
        </pc:cxnChg>
      </pc:sldChg>
      <pc:sldChg chg="addSp modSp mod">
        <pc:chgData name="Amtea [Chillibreeze]" userId="1ea2aadb-741f-43a3-b87a-beaadc91ce61" providerId="ADAL" clId="{6C4E92D8-7E90-4945-8661-061B3C0BB938}" dt="2020-07-23T16:58:17.255" v="1357" actId="1076"/>
        <pc:sldMkLst>
          <pc:docMk/>
          <pc:sldMk cId="3088007092" sldId="1782"/>
        </pc:sldMkLst>
        <pc:picChg chg="add mod">
          <ac:chgData name="Amtea [Chillibreeze]" userId="1ea2aadb-741f-43a3-b87a-beaadc91ce61" providerId="ADAL" clId="{6C4E92D8-7E90-4945-8661-061B3C0BB938}" dt="2020-07-23T16:58:17.255" v="1357" actId="1076"/>
          <ac:picMkLst>
            <pc:docMk/>
            <pc:sldMk cId="3088007092" sldId="1782"/>
            <ac:picMk id="4" creationId="{053999EA-CE18-4DF3-BE39-09B05991A571}"/>
          </ac:picMkLst>
        </pc:picChg>
      </pc:sldChg>
      <pc:sldChg chg="addSp delSp modSp mod">
        <pc:chgData name="Amtea [Chillibreeze]" userId="1ea2aadb-741f-43a3-b87a-beaadc91ce61" providerId="ADAL" clId="{6C4E92D8-7E90-4945-8661-061B3C0BB938}" dt="2020-07-23T16:58:26.073" v="1358" actId="13244"/>
        <pc:sldMkLst>
          <pc:docMk/>
          <pc:sldMk cId="965140755" sldId="1783"/>
        </pc:sldMkLst>
        <pc:spChg chg="mod">
          <ac:chgData name="Amtea [Chillibreeze]" userId="1ea2aadb-741f-43a3-b87a-beaadc91ce61" providerId="ADAL" clId="{6C4E92D8-7E90-4945-8661-061B3C0BB938}" dt="2020-07-23T16:58:26.073" v="1358" actId="13244"/>
          <ac:spMkLst>
            <pc:docMk/>
            <pc:sldMk cId="965140755" sldId="1783"/>
            <ac:spMk id="17" creationId="{00000000-0000-0000-0000-000000000000}"/>
          </ac:spMkLst>
        </pc:spChg>
        <pc:spChg chg="mod">
          <ac:chgData name="Amtea [Chillibreeze]" userId="1ea2aadb-741f-43a3-b87a-beaadc91ce61" providerId="ADAL" clId="{6C4E92D8-7E90-4945-8661-061B3C0BB938}" dt="2020-07-23T16:45:30.577" v="1260" actId="571"/>
          <ac:spMkLst>
            <pc:docMk/>
            <pc:sldMk cId="965140755" sldId="1783"/>
            <ac:spMk id="19" creationId="{54895CDC-7F94-4CC2-BB7C-15D7CFFA15B3}"/>
          </ac:spMkLst>
        </pc:spChg>
        <pc:spChg chg="mod">
          <ac:chgData name="Amtea [Chillibreeze]" userId="1ea2aadb-741f-43a3-b87a-beaadc91ce61" providerId="ADAL" clId="{6C4E92D8-7E90-4945-8661-061B3C0BB938}" dt="2020-07-23T16:45:30.577" v="1260" actId="571"/>
          <ac:spMkLst>
            <pc:docMk/>
            <pc:sldMk cId="965140755" sldId="1783"/>
            <ac:spMk id="20" creationId="{E16984C1-3DB1-4FAD-B574-17D539539855}"/>
          </ac:spMkLst>
        </pc:spChg>
        <pc:grpChg chg="mod">
          <ac:chgData name="Amtea [Chillibreeze]" userId="1ea2aadb-741f-43a3-b87a-beaadc91ce61" providerId="ADAL" clId="{6C4E92D8-7E90-4945-8661-061B3C0BB938}" dt="2020-07-23T16:45:22.943" v="1255" actId="164"/>
          <ac:grpSpMkLst>
            <pc:docMk/>
            <pc:sldMk cId="965140755" sldId="1783"/>
            <ac:grpSpMk id="4" creationId="{243CB2D3-1FC9-4BEF-BE9B-1EBC8223EF28}"/>
          </ac:grpSpMkLst>
        </pc:grpChg>
        <pc:grpChg chg="add del mod">
          <ac:chgData name="Amtea [Chillibreeze]" userId="1ea2aadb-741f-43a3-b87a-beaadc91ce61" providerId="ADAL" clId="{6C4E92D8-7E90-4945-8661-061B3C0BB938}" dt="2020-07-23T16:45:39.032" v="1268" actId="478"/>
          <ac:grpSpMkLst>
            <pc:docMk/>
            <pc:sldMk cId="965140755" sldId="1783"/>
            <ac:grpSpMk id="11" creationId="{DC2A925D-ED3D-4DAB-B942-C36EAF632155}"/>
          </ac:grpSpMkLst>
        </pc:grpChg>
        <pc:grpChg chg="add del mod">
          <ac:chgData name="Amtea [Chillibreeze]" userId="1ea2aadb-741f-43a3-b87a-beaadc91ce61" providerId="ADAL" clId="{6C4E92D8-7E90-4945-8661-061B3C0BB938}" dt="2020-07-23T16:45:31.603" v="1261" actId="21"/>
          <ac:grpSpMkLst>
            <pc:docMk/>
            <pc:sldMk cId="965140755" sldId="1783"/>
            <ac:grpSpMk id="15" creationId="{D0FCD097-1BA9-485E-AC5D-2E53EF44C931}"/>
          </ac:grpSpMkLst>
        </pc:grpChg>
        <pc:grpChg chg="mod">
          <ac:chgData name="Amtea [Chillibreeze]" userId="1ea2aadb-741f-43a3-b87a-beaadc91ce61" providerId="ADAL" clId="{6C4E92D8-7E90-4945-8661-061B3C0BB938}" dt="2020-07-23T16:45:30.577" v="1260" actId="571"/>
          <ac:grpSpMkLst>
            <pc:docMk/>
            <pc:sldMk cId="965140755" sldId="1783"/>
            <ac:grpSpMk id="16" creationId="{D2C09A02-3987-41A2-A40F-AD097A1731E9}"/>
          </ac:grpSpMkLst>
        </pc:grpChg>
        <pc:picChg chg="add del mod">
          <ac:chgData name="Amtea [Chillibreeze]" userId="1ea2aadb-741f-43a3-b87a-beaadc91ce61" providerId="ADAL" clId="{6C4E92D8-7E90-4945-8661-061B3C0BB938}" dt="2020-07-23T16:44:59.470" v="1245" actId="478"/>
          <ac:picMkLst>
            <pc:docMk/>
            <pc:sldMk cId="965140755" sldId="1783"/>
            <ac:picMk id="3" creationId="{7C9B6711-CB0C-4B91-BD25-7A57FE97CF62}"/>
          </ac:picMkLst>
        </pc:picChg>
        <pc:picChg chg="add mod">
          <ac:chgData name="Amtea [Chillibreeze]" userId="1ea2aadb-741f-43a3-b87a-beaadc91ce61" providerId="ADAL" clId="{6C4E92D8-7E90-4945-8661-061B3C0BB938}" dt="2020-07-23T16:45:22.943" v="1255" actId="164"/>
          <ac:picMkLst>
            <pc:docMk/>
            <pc:sldMk cId="965140755" sldId="1783"/>
            <ac:picMk id="6" creationId="{A061EDB8-B5DE-4231-A0E1-9B7995287169}"/>
          </ac:picMkLst>
        </pc:picChg>
        <pc:picChg chg="add del">
          <ac:chgData name="Amtea [Chillibreeze]" userId="1ea2aadb-741f-43a3-b87a-beaadc91ce61" providerId="ADAL" clId="{6C4E92D8-7E90-4945-8661-061B3C0BB938}" dt="2020-07-23T16:45:29.096" v="1258" actId="22"/>
          <ac:picMkLst>
            <pc:docMk/>
            <pc:sldMk cId="965140755" sldId="1783"/>
            <ac:picMk id="13" creationId="{B66EA26B-2457-4DE2-91BA-7DFDD74F77F4}"/>
          </ac:picMkLst>
        </pc:picChg>
        <pc:picChg chg="mod">
          <ac:chgData name="Amtea [Chillibreeze]" userId="1ea2aadb-741f-43a3-b87a-beaadc91ce61" providerId="ADAL" clId="{6C4E92D8-7E90-4945-8661-061B3C0BB938}" dt="2020-07-23T16:45:30.577" v="1260" actId="571"/>
          <ac:picMkLst>
            <pc:docMk/>
            <pc:sldMk cId="965140755" sldId="1783"/>
            <ac:picMk id="18" creationId="{B77CFB84-C265-49AF-9797-83012F774625}"/>
          </ac:picMkLst>
        </pc:picChg>
        <pc:picChg chg="add mod ord">
          <ac:chgData name="Amtea [Chillibreeze]" userId="1ea2aadb-741f-43a3-b87a-beaadc91ce61" providerId="ADAL" clId="{6C4E92D8-7E90-4945-8661-061B3C0BB938}" dt="2020-07-23T16:45:37.657" v="1267" actId="167"/>
          <ac:picMkLst>
            <pc:docMk/>
            <pc:sldMk cId="965140755" sldId="1783"/>
            <ac:picMk id="21" creationId="{0E567118-FC22-4091-AE38-77D3F2BD4C31}"/>
          </ac:picMkLst>
        </pc:picChg>
      </pc:sldChg>
      <pc:sldChg chg="add del">
        <pc:chgData name="Amtea [Chillibreeze]" userId="1ea2aadb-741f-43a3-b87a-beaadc91ce61" providerId="ADAL" clId="{6C4E92D8-7E90-4945-8661-061B3C0BB938}" dt="2020-07-23T17:14:44.318" v="1551" actId="47"/>
        <pc:sldMkLst>
          <pc:docMk/>
          <pc:sldMk cId="329717634" sldId="1785"/>
        </pc:sldMkLst>
      </pc:sldChg>
      <pc:sldMasterChg chg="modSldLayout">
        <pc:chgData name="Amtea [Chillibreeze]" userId="1ea2aadb-741f-43a3-b87a-beaadc91ce61" providerId="ADAL" clId="{6C4E92D8-7E90-4945-8661-061B3C0BB938}" dt="2020-07-23T16:50:57.573" v="1295" actId="22"/>
        <pc:sldMasterMkLst>
          <pc:docMk/>
          <pc:sldMasterMk cId="3263374804" sldId="2147484715"/>
        </pc:sldMasterMkLst>
        <pc:sldLayoutChg chg="addSp delSp mod">
          <pc:chgData name="Amtea [Chillibreeze]" userId="1ea2aadb-741f-43a3-b87a-beaadc91ce61" providerId="ADAL" clId="{6C4E92D8-7E90-4945-8661-061B3C0BB938}" dt="2020-07-23T16:50:57.573" v="1295" actId="22"/>
          <pc:sldLayoutMkLst>
            <pc:docMk/>
            <pc:sldMasterMk cId="3263374804" sldId="2147484715"/>
            <pc:sldLayoutMk cId="2216928601" sldId="2147484744"/>
          </pc:sldLayoutMkLst>
          <pc:picChg chg="add del">
            <ac:chgData name="Amtea [Chillibreeze]" userId="1ea2aadb-741f-43a3-b87a-beaadc91ce61" providerId="ADAL" clId="{6C4E92D8-7E90-4945-8661-061B3C0BB938}" dt="2020-07-23T16:50:57.573" v="1295" actId="22"/>
            <ac:picMkLst>
              <pc:docMk/>
              <pc:sldMasterMk cId="3263374804" sldId="2147484715"/>
              <pc:sldLayoutMk cId="2216928601" sldId="2147484744"/>
              <ac:picMk id="2" creationId="{8F388491-363A-4993-B1C1-9A8FF7B91F08}"/>
            </ac:picMkLst>
          </pc:picChg>
        </pc:sldLayoutChg>
      </pc:sldMasterChg>
    </pc:docChg>
  </pc:docChgLst>
  <pc:docChgLst>
    <pc:chgData name="Wanlambok Nongbet [Chillibreeze]" userId="6bf028ea-505a-4797-9fbe-498829f78d74" providerId="ADAL" clId="{63869E32-3454-42C6-94D1-898F62D65288}"/>
    <pc:docChg chg="custSel modSld modMainMaster">
      <pc:chgData name="Wanlambok Nongbet [Chillibreeze]" userId="6bf028ea-505a-4797-9fbe-498829f78d74" providerId="ADAL" clId="{63869E32-3454-42C6-94D1-898F62D65288}" dt="2020-07-28T15:07:24.757" v="215" actId="962"/>
      <pc:docMkLst>
        <pc:docMk/>
      </pc:docMkLst>
      <pc:sldChg chg="modSp mod">
        <pc:chgData name="Wanlambok Nongbet [Chillibreeze]" userId="6bf028ea-505a-4797-9fbe-498829f78d74" providerId="ADAL" clId="{63869E32-3454-42C6-94D1-898F62D65288}" dt="2020-07-28T12:39:41.441" v="174"/>
        <pc:sldMkLst>
          <pc:docMk/>
          <pc:sldMk cId="2754656475" sldId="1721"/>
        </pc:sldMkLst>
        <pc:spChg chg="mod">
          <ac:chgData name="Wanlambok Nongbet [Chillibreeze]" userId="6bf028ea-505a-4797-9fbe-498829f78d74" providerId="ADAL" clId="{63869E32-3454-42C6-94D1-898F62D65288}" dt="2020-07-28T12:39:41.441" v="174"/>
          <ac:spMkLst>
            <pc:docMk/>
            <pc:sldMk cId="2754656475" sldId="1721"/>
            <ac:spMk id="2" creationId="{00000000-0000-0000-0000-000000000000}"/>
          </ac:spMkLst>
        </pc:spChg>
      </pc:sldChg>
      <pc:sldChg chg="modSp mod">
        <pc:chgData name="Wanlambok Nongbet [Chillibreeze]" userId="6bf028ea-505a-4797-9fbe-498829f78d74" providerId="ADAL" clId="{63869E32-3454-42C6-94D1-898F62D65288}" dt="2020-07-28T15:07:24.757" v="215" actId="962"/>
        <pc:sldMkLst>
          <pc:docMk/>
          <pc:sldMk cId="2499377159" sldId="1737"/>
        </pc:sldMkLst>
        <pc:spChg chg="mod">
          <ac:chgData name="Wanlambok Nongbet [Chillibreeze]" userId="6bf028ea-505a-4797-9fbe-498829f78d74" providerId="ADAL" clId="{63869E32-3454-42C6-94D1-898F62D65288}" dt="2020-07-28T15:07:24.757" v="215" actId="962"/>
          <ac:spMkLst>
            <pc:docMk/>
            <pc:sldMk cId="2499377159" sldId="1737"/>
            <ac:spMk id="11" creationId="{13D7ACD5-4EAC-4113-A526-4DDD0157B441}"/>
          </ac:spMkLst>
        </pc:spChg>
        <pc:spChg chg="mod">
          <ac:chgData name="Wanlambok Nongbet [Chillibreeze]" userId="6bf028ea-505a-4797-9fbe-498829f78d74" providerId="ADAL" clId="{63869E32-3454-42C6-94D1-898F62D65288}" dt="2020-07-28T15:07:24.757" v="215" actId="962"/>
          <ac:spMkLst>
            <pc:docMk/>
            <pc:sldMk cId="2499377159" sldId="1737"/>
            <ac:spMk id="13" creationId="{25DB265D-F5AE-4A92-96B9-3F4882E564C7}"/>
          </ac:spMkLst>
        </pc:spChg>
        <pc:spChg chg="mod">
          <ac:chgData name="Wanlambok Nongbet [Chillibreeze]" userId="6bf028ea-505a-4797-9fbe-498829f78d74" providerId="ADAL" clId="{63869E32-3454-42C6-94D1-898F62D65288}" dt="2020-07-28T15:07:24.757" v="215" actId="962"/>
          <ac:spMkLst>
            <pc:docMk/>
            <pc:sldMk cId="2499377159" sldId="1737"/>
            <ac:spMk id="14" creationId="{8CD5C935-AF44-4FD7-9385-B2AA0B90B469}"/>
          </ac:spMkLst>
        </pc:spChg>
      </pc:sldChg>
      <pc:sldChg chg="modSp mod">
        <pc:chgData name="Wanlambok Nongbet [Chillibreeze]" userId="6bf028ea-505a-4797-9fbe-498829f78d74" providerId="ADAL" clId="{63869E32-3454-42C6-94D1-898F62D65288}" dt="2020-07-28T12:40:31.269" v="175" actId="2"/>
        <pc:sldMkLst>
          <pc:docMk/>
          <pc:sldMk cId="295809629" sldId="1753"/>
        </pc:sldMkLst>
        <pc:spChg chg="mod">
          <ac:chgData name="Wanlambok Nongbet [Chillibreeze]" userId="6bf028ea-505a-4797-9fbe-498829f78d74" providerId="ADAL" clId="{63869E32-3454-42C6-94D1-898F62D65288}" dt="2020-07-28T12:40:31.269" v="175" actId="2"/>
          <ac:spMkLst>
            <pc:docMk/>
            <pc:sldMk cId="295809629" sldId="1753"/>
            <ac:spMk id="15" creationId="{AEFBAC98-3EA5-4489-922A-16CD5E7E6DA3}"/>
          </ac:spMkLst>
        </pc:spChg>
      </pc:sldChg>
      <pc:sldChg chg="modSp mod">
        <pc:chgData name="Wanlambok Nongbet [Chillibreeze]" userId="6bf028ea-505a-4797-9fbe-498829f78d74" providerId="ADAL" clId="{63869E32-3454-42C6-94D1-898F62D65288}" dt="2020-07-28T13:51:02.008" v="183" actId="948"/>
        <pc:sldMkLst>
          <pc:docMk/>
          <pc:sldMk cId="1968287123" sldId="1757"/>
        </pc:sldMkLst>
        <pc:spChg chg="mod">
          <ac:chgData name="Wanlambok Nongbet [Chillibreeze]" userId="6bf028ea-505a-4797-9fbe-498829f78d74" providerId="ADAL" clId="{63869E32-3454-42C6-94D1-898F62D65288}" dt="2020-07-28T13:51:02.008" v="183" actId="948"/>
          <ac:spMkLst>
            <pc:docMk/>
            <pc:sldMk cId="1968287123" sldId="1757"/>
            <ac:spMk id="11" creationId="{126961C0-BE36-4928-8980-9078C0AFAC2F}"/>
          </ac:spMkLst>
        </pc:spChg>
      </pc:sldChg>
      <pc:sldChg chg="modSp">
        <pc:chgData name="Wanlambok Nongbet [Chillibreeze]" userId="6bf028ea-505a-4797-9fbe-498829f78d74" providerId="ADAL" clId="{63869E32-3454-42C6-94D1-898F62D65288}" dt="2020-07-28T13:50:21.735" v="182" actId="207"/>
        <pc:sldMkLst>
          <pc:docMk/>
          <pc:sldMk cId="1064991097" sldId="1766"/>
        </pc:sldMkLst>
        <pc:spChg chg="mod">
          <ac:chgData name="Wanlambok Nongbet [Chillibreeze]" userId="6bf028ea-505a-4797-9fbe-498829f78d74" providerId="ADAL" clId="{63869E32-3454-42C6-94D1-898F62D65288}" dt="2020-07-28T13:50:21.735" v="182" actId="207"/>
          <ac:spMkLst>
            <pc:docMk/>
            <pc:sldMk cId="1064991097" sldId="1766"/>
            <ac:spMk id="8" creationId="{3FAC2C05-25AF-47A0-9FD1-4E27A5C79275}"/>
          </ac:spMkLst>
        </pc:spChg>
      </pc:sldChg>
      <pc:sldChg chg="modSp mod">
        <pc:chgData name="Wanlambok Nongbet [Chillibreeze]" userId="6bf028ea-505a-4797-9fbe-498829f78d74" providerId="ADAL" clId="{63869E32-3454-42C6-94D1-898F62D65288}" dt="2020-07-28T12:40:32.116" v="176" actId="2"/>
        <pc:sldMkLst>
          <pc:docMk/>
          <pc:sldMk cId="2800426494" sldId="1768"/>
        </pc:sldMkLst>
        <pc:spChg chg="mod">
          <ac:chgData name="Wanlambok Nongbet [Chillibreeze]" userId="6bf028ea-505a-4797-9fbe-498829f78d74" providerId="ADAL" clId="{63869E32-3454-42C6-94D1-898F62D65288}" dt="2020-07-28T12:40:32.116" v="176" actId="2"/>
          <ac:spMkLst>
            <pc:docMk/>
            <pc:sldMk cId="2800426494" sldId="1768"/>
            <ac:spMk id="8" creationId="{D2357B36-300B-40BC-BA17-514FFAF496AC}"/>
          </ac:spMkLst>
        </pc:spChg>
      </pc:sldChg>
      <pc:sldChg chg="modSp mod">
        <pc:chgData name="Wanlambok Nongbet [Chillibreeze]" userId="6bf028ea-505a-4797-9fbe-498829f78d74" providerId="ADAL" clId="{63869E32-3454-42C6-94D1-898F62D65288}" dt="2020-07-28T11:11:28.710" v="171" actId="962"/>
        <pc:sldMkLst>
          <pc:docMk/>
          <pc:sldMk cId="37591776" sldId="1771"/>
        </pc:sldMkLst>
        <pc:picChg chg="mod">
          <ac:chgData name="Wanlambok Nongbet [Chillibreeze]" userId="6bf028ea-505a-4797-9fbe-498829f78d74" providerId="ADAL" clId="{63869E32-3454-42C6-94D1-898F62D65288}" dt="2020-07-28T11:11:28.710" v="171" actId="962"/>
          <ac:picMkLst>
            <pc:docMk/>
            <pc:sldMk cId="37591776" sldId="1771"/>
            <ac:picMk id="9" creationId="{9C810962-97E9-481C-B795-85528BF56A4C}"/>
          </ac:picMkLst>
        </pc:picChg>
      </pc:sldChg>
      <pc:sldChg chg="modSp mod">
        <pc:chgData name="Wanlambok Nongbet [Chillibreeze]" userId="6bf028ea-505a-4797-9fbe-498829f78d74" providerId="ADAL" clId="{63869E32-3454-42C6-94D1-898F62D65288}" dt="2020-07-28T13:51:55.304" v="192" actId="1076"/>
        <pc:sldMkLst>
          <pc:docMk/>
          <pc:sldMk cId="515941818" sldId="1772"/>
        </pc:sldMkLst>
        <pc:spChg chg="mod">
          <ac:chgData name="Wanlambok Nongbet [Chillibreeze]" userId="6bf028ea-505a-4797-9fbe-498829f78d74" providerId="ADAL" clId="{63869E32-3454-42C6-94D1-898F62D65288}" dt="2020-07-28T13:51:49.143" v="189" actId="1076"/>
          <ac:spMkLst>
            <pc:docMk/>
            <pc:sldMk cId="515941818" sldId="1772"/>
            <ac:spMk id="8" creationId="{A95B9B63-6458-4615-8471-177F4E3355C8}"/>
          </ac:spMkLst>
        </pc:spChg>
        <pc:spChg chg="mod">
          <ac:chgData name="Wanlambok Nongbet [Chillibreeze]" userId="6bf028ea-505a-4797-9fbe-498829f78d74" providerId="ADAL" clId="{63869E32-3454-42C6-94D1-898F62D65288}" dt="2020-07-28T13:51:39.810" v="184" actId="255"/>
          <ac:spMkLst>
            <pc:docMk/>
            <pc:sldMk cId="515941818" sldId="1772"/>
            <ac:spMk id="13" creationId="{F65171F1-B75D-4EAD-A3BC-BB5AE285D8E0}"/>
          </ac:spMkLst>
        </pc:spChg>
        <pc:spChg chg="mod">
          <ac:chgData name="Wanlambok Nongbet [Chillibreeze]" userId="6bf028ea-505a-4797-9fbe-498829f78d74" providerId="ADAL" clId="{63869E32-3454-42C6-94D1-898F62D65288}" dt="2020-07-28T13:51:53.648" v="191" actId="1076"/>
          <ac:spMkLst>
            <pc:docMk/>
            <pc:sldMk cId="515941818" sldId="1772"/>
            <ac:spMk id="22" creationId="{0EA67FA1-18DA-4078-899C-1BBA28CD37DE}"/>
          </ac:spMkLst>
        </pc:spChg>
        <pc:picChg chg="mod">
          <ac:chgData name="Wanlambok Nongbet [Chillibreeze]" userId="6bf028ea-505a-4797-9fbe-498829f78d74" providerId="ADAL" clId="{63869E32-3454-42C6-94D1-898F62D65288}" dt="2020-07-28T13:51:55.304" v="192" actId="1076"/>
          <ac:picMkLst>
            <pc:docMk/>
            <pc:sldMk cId="515941818" sldId="1772"/>
            <ac:picMk id="25" creationId="{8BD48B4D-FBD5-4805-BFFD-F4E3529C04DA}"/>
          </ac:picMkLst>
        </pc:picChg>
        <pc:picChg chg="mod">
          <ac:chgData name="Wanlambok Nongbet [Chillibreeze]" userId="6bf028ea-505a-4797-9fbe-498829f78d74" providerId="ADAL" clId="{63869E32-3454-42C6-94D1-898F62D65288}" dt="2020-07-28T13:51:49.143" v="189" actId="1076"/>
          <ac:picMkLst>
            <pc:docMk/>
            <pc:sldMk cId="515941818" sldId="1772"/>
            <ac:picMk id="31" creationId="{D4E43B66-CB64-44F0-B432-C50BEF7B033C}"/>
          </ac:picMkLst>
        </pc:picChg>
      </pc:sldChg>
      <pc:sldChg chg="modSp mod">
        <pc:chgData name="Wanlambok Nongbet [Chillibreeze]" userId="6bf028ea-505a-4797-9fbe-498829f78d74" providerId="ADAL" clId="{63869E32-3454-42C6-94D1-898F62D65288}" dt="2020-07-28T13:52:34.330" v="200" actId="1036"/>
        <pc:sldMkLst>
          <pc:docMk/>
          <pc:sldMk cId="3379874592" sldId="1774"/>
        </pc:sldMkLst>
        <pc:spChg chg="mod">
          <ac:chgData name="Wanlambok Nongbet [Chillibreeze]" userId="6bf028ea-505a-4797-9fbe-498829f78d74" providerId="ADAL" clId="{63869E32-3454-42C6-94D1-898F62D65288}" dt="2020-07-28T13:52:27.490" v="194" actId="1076"/>
          <ac:spMkLst>
            <pc:docMk/>
            <pc:sldMk cId="3379874592" sldId="1774"/>
            <ac:spMk id="2" creationId="{33F6ED7F-075B-4591-BA0D-45B79B37B09B}"/>
          </ac:spMkLst>
        </pc:spChg>
        <pc:spChg chg="mod">
          <ac:chgData name="Wanlambok Nongbet [Chillibreeze]" userId="6bf028ea-505a-4797-9fbe-498829f78d74" providerId="ADAL" clId="{63869E32-3454-42C6-94D1-898F62D65288}" dt="2020-07-28T13:52:23.717" v="193" actId="255"/>
          <ac:spMkLst>
            <pc:docMk/>
            <pc:sldMk cId="3379874592" sldId="1774"/>
            <ac:spMk id="12" creationId="{BBBFD2C7-5C4F-4714-BAF0-248BA218A580}"/>
          </ac:spMkLst>
        </pc:spChg>
        <pc:picChg chg="mod">
          <ac:chgData name="Wanlambok Nongbet [Chillibreeze]" userId="6bf028ea-505a-4797-9fbe-498829f78d74" providerId="ADAL" clId="{63869E32-3454-42C6-94D1-898F62D65288}" dt="2020-07-28T13:52:28.268" v="195" actId="1076"/>
          <ac:picMkLst>
            <pc:docMk/>
            <pc:sldMk cId="3379874592" sldId="1774"/>
            <ac:picMk id="9" creationId="{909B44CD-0A52-4F5F-AE40-3A0BEA0128EE}"/>
          </ac:picMkLst>
        </pc:picChg>
        <pc:picChg chg="mod">
          <ac:chgData name="Wanlambok Nongbet [Chillibreeze]" userId="6bf028ea-505a-4797-9fbe-498829f78d74" providerId="ADAL" clId="{63869E32-3454-42C6-94D1-898F62D65288}" dt="2020-07-28T13:52:30.520" v="196" actId="1076"/>
          <ac:picMkLst>
            <pc:docMk/>
            <pc:sldMk cId="3379874592" sldId="1774"/>
            <ac:picMk id="21" creationId="{F25CD57F-E16E-4865-8EB9-9FA32D9436DC}"/>
          </ac:picMkLst>
        </pc:picChg>
        <pc:cxnChg chg="mod">
          <ac:chgData name="Wanlambok Nongbet [Chillibreeze]" userId="6bf028ea-505a-4797-9fbe-498829f78d74" providerId="ADAL" clId="{63869E32-3454-42C6-94D1-898F62D65288}" dt="2020-07-28T13:52:34.330" v="200" actId="1036"/>
          <ac:cxnSpMkLst>
            <pc:docMk/>
            <pc:sldMk cId="3379874592" sldId="1774"/>
            <ac:cxnSpMk id="10" creationId="{362B561C-A6EC-4BB2-9142-8416A284D713}"/>
          </ac:cxnSpMkLst>
        </pc:cxnChg>
      </pc:sldChg>
      <pc:sldChg chg="modSp mod">
        <pc:chgData name="Wanlambok Nongbet [Chillibreeze]" userId="6bf028ea-505a-4797-9fbe-498829f78d74" providerId="ADAL" clId="{63869E32-3454-42C6-94D1-898F62D65288}" dt="2020-07-28T14:00:12.191" v="209" actId="20577"/>
        <pc:sldMkLst>
          <pc:docMk/>
          <pc:sldMk cId="605915153" sldId="1775"/>
        </pc:sldMkLst>
        <pc:spChg chg="mod">
          <ac:chgData name="Wanlambok Nongbet [Chillibreeze]" userId="6bf028ea-505a-4797-9fbe-498829f78d74" providerId="ADAL" clId="{63869E32-3454-42C6-94D1-898F62D65288}" dt="2020-07-28T14:00:12.191" v="209" actId="20577"/>
          <ac:spMkLst>
            <pc:docMk/>
            <pc:sldMk cId="605915153" sldId="1775"/>
            <ac:spMk id="2" creationId="{00000000-0000-0000-0000-000000000000}"/>
          </ac:spMkLst>
        </pc:spChg>
      </pc:sldChg>
      <pc:sldChg chg="modSp">
        <pc:chgData name="Wanlambok Nongbet [Chillibreeze]" userId="6bf028ea-505a-4797-9fbe-498829f78d74" providerId="ADAL" clId="{63869E32-3454-42C6-94D1-898F62D65288}" dt="2020-07-28T13:52:45.500" v="202"/>
        <pc:sldMkLst>
          <pc:docMk/>
          <pc:sldMk cId="2445806087" sldId="1776"/>
        </pc:sldMkLst>
        <pc:spChg chg="mod">
          <ac:chgData name="Wanlambok Nongbet [Chillibreeze]" userId="6bf028ea-505a-4797-9fbe-498829f78d74" providerId="ADAL" clId="{63869E32-3454-42C6-94D1-898F62D65288}" dt="2020-07-28T13:52:45.500" v="202"/>
          <ac:spMkLst>
            <pc:docMk/>
            <pc:sldMk cId="2445806087" sldId="1776"/>
            <ac:spMk id="10" creationId="{35641805-40A1-47D1-A6A5-9BC1383DE4B6}"/>
          </ac:spMkLst>
        </pc:spChg>
      </pc:sldChg>
      <pc:sldChg chg="modSp mod">
        <pc:chgData name="Wanlambok Nongbet [Chillibreeze]" userId="6bf028ea-505a-4797-9fbe-498829f78d74" providerId="ADAL" clId="{63869E32-3454-42C6-94D1-898F62D65288}" dt="2020-07-28T13:53:02.751" v="206" actId="12789"/>
        <pc:sldMkLst>
          <pc:docMk/>
          <pc:sldMk cId="3876729721" sldId="1778"/>
        </pc:sldMkLst>
        <pc:spChg chg="mod">
          <ac:chgData name="Wanlambok Nongbet [Chillibreeze]" userId="6bf028ea-505a-4797-9fbe-498829f78d74" providerId="ADAL" clId="{63869E32-3454-42C6-94D1-898F62D65288}" dt="2020-07-28T13:53:02.751" v="206" actId="12789"/>
          <ac:spMkLst>
            <pc:docMk/>
            <pc:sldMk cId="3876729721" sldId="1778"/>
            <ac:spMk id="2" creationId="{2BBE027B-0E94-4174-A627-AEF2A48F304E}"/>
          </ac:spMkLst>
        </pc:spChg>
        <pc:picChg chg="mod">
          <ac:chgData name="Wanlambok Nongbet [Chillibreeze]" userId="6bf028ea-505a-4797-9fbe-498829f78d74" providerId="ADAL" clId="{63869E32-3454-42C6-94D1-898F62D65288}" dt="2020-07-28T13:53:02.751" v="206" actId="12789"/>
          <ac:picMkLst>
            <pc:docMk/>
            <pc:sldMk cId="3876729721" sldId="1778"/>
            <ac:picMk id="10" creationId="{299D77EA-90CE-4DE4-B742-E8DB6876243F}"/>
          </ac:picMkLst>
        </pc:picChg>
      </pc:sldChg>
      <pc:sldChg chg="modSp mod">
        <pc:chgData name="Wanlambok Nongbet [Chillibreeze]" userId="6bf028ea-505a-4797-9fbe-498829f78d74" providerId="ADAL" clId="{63869E32-3454-42C6-94D1-898F62D65288}" dt="2020-07-28T15:07:00.435" v="211" actId="962"/>
        <pc:sldMkLst>
          <pc:docMk/>
          <pc:sldMk cId="761707204" sldId="1780"/>
        </pc:sldMkLst>
        <pc:spChg chg="mod">
          <ac:chgData name="Wanlambok Nongbet [Chillibreeze]" userId="6bf028ea-505a-4797-9fbe-498829f78d74" providerId="ADAL" clId="{63869E32-3454-42C6-94D1-898F62D65288}" dt="2020-07-28T15:07:00.435" v="211" actId="962"/>
          <ac:spMkLst>
            <pc:docMk/>
            <pc:sldMk cId="761707204" sldId="1780"/>
            <ac:spMk id="4" creationId="{CAC42FE6-ABEB-4CCF-93C5-700EC5EE3E5C}"/>
          </ac:spMkLst>
        </pc:spChg>
        <pc:spChg chg="mod">
          <ac:chgData name="Wanlambok Nongbet [Chillibreeze]" userId="6bf028ea-505a-4797-9fbe-498829f78d74" providerId="ADAL" clId="{63869E32-3454-42C6-94D1-898F62D65288}" dt="2020-07-28T15:07:00.435" v="211" actId="962"/>
          <ac:spMkLst>
            <pc:docMk/>
            <pc:sldMk cId="761707204" sldId="1780"/>
            <ac:spMk id="5" creationId="{31EB139C-9504-4F2D-AC69-A8C2299BC1D1}"/>
          </ac:spMkLst>
        </pc:spChg>
        <pc:spChg chg="mod">
          <ac:chgData name="Wanlambok Nongbet [Chillibreeze]" userId="6bf028ea-505a-4797-9fbe-498829f78d74" providerId="ADAL" clId="{63869E32-3454-42C6-94D1-898F62D65288}" dt="2020-07-28T15:07:00.435" v="211" actId="962"/>
          <ac:spMkLst>
            <pc:docMk/>
            <pc:sldMk cId="761707204" sldId="1780"/>
            <ac:spMk id="11" creationId="{DE4C033B-9935-4AFB-9AE0-613CF437BEF1}"/>
          </ac:spMkLst>
        </pc:spChg>
        <pc:spChg chg="mod">
          <ac:chgData name="Wanlambok Nongbet [Chillibreeze]" userId="6bf028ea-505a-4797-9fbe-498829f78d74" providerId="ADAL" clId="{63869E32-3454-42C6-94D1-898F62D65288}" dt="2020-07-28T15:07:00.435" v="211" actId="962"/>
          <ac:spMkLst>
            <pc:docMk/>
            <pc:sldMk cId="761707204" sldId="1780"/>
            <ac:spMk id="12" creationId="{38A00738-BF20-4431-9082-3379F0DF061D}"/>
          </ac:spMkLst>
        </pc:spChg>
        <pc:spChg chg="mod">
          <ac:chgData name="Wanlambok Nongbet [Chillibreeze]" userId="6bf028ea-505a-4797-9fbe-498829f78d74" providerId="ADAL" clId="{63869E32-3454-42C6-94D1-898F62D65288}" dt="2020-07-28T15:07:00.435" v="211" actId="962"/>
          <ac:spMkLst>
            <pc:docMk/>
            <pc:sldMk cId="761707204" sldId="1780"/>
            <ac:spMk id="16" creationId="{C46E36DD-7CE7-47D7-9B0F-B87163364287}"/>
          </ac:spMkLst>
        </pc:spChg>
        <pc:spChg chg="mod">
          <ac:chgData name="Wanlambok Nongbet [Chillibreeze]" userId="6bf028ea-505a-4797-9fbe-498829f78d74" providerId="ADAL" clId="{63869E32-3454-42C6-94D1-898F62D65288}" dt="2020-07-28T15:07:00.435" v="211" actId="962"/>
          <ac:spMkLst>
            <pc:docMk/>
            <pc:sldMk cId="761707204" sldId="1780"/>
            <ac:spMk id="18" creationId="{DB42762B-0BC5-4035-9299-3908B3E7EC10}"/>
          </ac:spMkLst>
        </pc:spChg>
        <pc:spChg chg="mod">
          <ac:chgData name="Wanlambok Nongbet [Chillibreeze]" userId="6bf028ea-505a-4797-9fbe-498829f78d74" providerId="ADAL" clId="{63869E32-3454-42C6-94D1-898F62D65288}" dt="2020-07-28T15:07:00.435" v="211" actId="962"/>
          <ac:spMkLst>
            <pc:docMk/>
            <pc:sldMk cId="761707204" sldId="1780"/>
            <ac:spMk id="19" creationId="{639470F7-7998-4C86-A01B-55F87F580E66}"/>
          </ac:spMkLst>
        </pc:spChg>
      </pc:sldChg>
      <pc:sldMasterChg chg="modSldLayout">
        <pc:chgData name="Wanlambok Nongbet [Chillibreeze]" userId="6bf028ea-505a-4797-9fbe-498829f78d74" providerId="ADAL" clId="{63869E32-3454-42C6-94D1-898F62D65288}" dt="2020-07-28T13:29:20.055" v="181"/>
        <pc:sldMasterMkLst>
          <pc:docMk/>
          <pc:sldMasterMk cId="3263374804" sldId="2147484715"/>
        </pc:sldMasterMkLst>
        <pc:sldLayoutChg chg="setBg">
          <pc:chgData name="Wanlambok Nongbet [Chillibreeze]" userId="6bf028ea-505a-4797-9fbe-498829f78d74" providerId="ADAL" clId="{63869E32-3454-42C6-94D1-898F62D65288}" dt="2020-07-28T13:29:20.055" v="181"/>
          <pc:sldLayoutMkLst>
            <pc:docMk/>
            <pc:sldMasterMk cId="3263374804" sldId="2147484715"/>
            <pc:sldLayoutMk cId="1004837167" sldId="2147484724"/>
          </pc:sldLayoutMkLst>
        </pc:sldLayoutChg>
        <pc:sldLayoutChg chg="setBg">
          <pc:chgData name="Wanlambok Nongbet [Chillibreeze]" userId="6bf028ea-505a-4797-9fbe-498829f78d74" providerId="ADAL" clId="{63869E32-3454-42C6-94D1-898F62D65288}" dt="2020-07-28T13:28:53.873" v="179"/>
          <pc:sldLayoutMkLst>
            <pc:docMk/>
            <pc:sldMasterMk cId="3263374804" sldId="2147484715"/>
            <pc:sldLayoutMk cId="3027335546" sldId="2147484727"/>
          </pc:sldLayoutMkLst>
        </pc:sldLayoutChg>
      </pc:sldMasterChg>
    </pc:docChg>
  </pc:docChgLst>
  <pc:docChgLst>
    <pc:chgData name="Alysa [Chillibreeze Aizawl]" userId="59940166-ee01-4060-bfb4-b09faf6a3697" providerId="ADAL" clId="{5E4341ED-FF05-43E5-AB16-1819E997AA0D}"/>
    <pc:docChg chg="undo custSel addSld delSld modSld delSection modSection">
      <pc:chgData name="Alysa [Chillibreeze Aizawl]" userId="59940166-ee01-4060-bfb4-b09faf6a3697" providerId="ADAL" clId="{5E4341ED-FF05-43E5-AB16-1819E997AA0D}" dt="2020-07-23T17:37:28.427" v="4428" actId="14100"/>
      <pc:docMkLst>
        <pc:docMk/>
      </pc:docMkLst>
      <pc:sldChg chg="del">
        <pc:chgData name="Alysa [Chillibreeze Aizawl]" userId="59940166-ee01-4060-bfb4-b09faf6a3697" providerId="ADAL" clId="{5E4341ED-FF05-43E5-AB16-1819E997AA0D}" dt="2020-07-23T14:02:09.339" v="16" actId="47"/>
        <pc:sldMkLst>
          <pc:docMk/>
          <pc:sldMk cId="2402828649" sldId="1532"/>
        </pc:sldMkLst>
      </pc:sldChg>
      <pc:sldChg chg="addSp modSp mod">
        <pc:chgData name="Alysa [Chillibreeze Aizawl]" userId="59940166-ee01-4060-bfb4-b09faf6a3697" providerId="ADAL" clId="{5E4341ED-FF05-43E5-AB16-1819E997AA0D}" dt="2020-07-23T16:32:09.234" v="2788" actId="13244"/>
        <pc:sldMkLst>
          <pc:docMk/>
          <pc:sldMk cId="1793706927" sldId="1670"/>
        </pc:sldMkLst>
        <pc:spChg chg="mod">
          <ac:chgData name="Alysa [Chillibreeze Aizawl]" userId="59940166-ee01-4060-bfb4-b09faf6a3697" providerId="ADAL" clId="{5E4341ED-FF05-43E5-AB16-1819E997AA0D}" dt="2020-07-23T13:59:52.793" v="0"/>
          <ac:spMkLst>
            <pc:docMk/>
            <pc:sldMk cId="1793706927" sldId="1670"/>
            <ac:spMk id="4" creationId="{87289420-98CE-4F56-819A-1506E8ADE4AB}"/>
          </ac:spMkLst>
        </pc:spChg>
        <pc:spChg chg="mod">
          <ac:chgData name="Alysa [Chillibreeze Aizawl]" userId="59940166-ee01-4060-bfb4-b09faf6a3697" providerId="ADAL" clId="{5E4341ED-FF05-43E5-AB16-1819E997AA0D}" dt="2020-07-23T13:59:52.793" v="0"/>
          <ac:spMkLst>
            <pc:docMk/>
            <pc:sldMk cId="1793706927" sldId="1670"/>
            <ac:spMk id="5" creationId="{E520B041-AF9D-4081-AE14-FEF2D1C6F206}"/>
          </ac:spMkLst>
        </pc:spChg>
        <pc:spChg chg="mod">
          <ac:chgData name="Alysa [Chillibreeze Aizawl]" userId="59940166-ee01-4060-bfb4-b09faf6a3697" providerId="ADAL" clId="{5E4341ED-FF05-43E5-AB16-1819E997AA0D}" dt="2020-07-23T13:59:52.793" v="0"/>
          <ac:spMkLst>
            <pc:docMk/>
            <pc:sldMk cId="1793706927" sldId="1670"/>
            <ac:spMk id="7" creationId="{BCAF03DF-6AD8-4BAF-B322-61938EC1DE3B}"/>
          </ac:spMkLst>
        </pc:spChg>
        <pc:spChg chg="mod">
          <ac:chgData name="Alysa [Chillibreeze Aizawl]" userId="59940166-ee01-4060-bfb4-b09faf6a3697" providerId="ADAL" clId="{5E4341ED-FF05-43E5-AB16-1819E997AA0D}" dt="2020-07-23T13:59:52.793" v="0"/>
          <ac:spMkLst>
            <pc:docMk/>
            <pc:sldMk cId="1793706927" sldId="1670"/>
            <ac:spMk id="8" creationId="{B4864A10-8ADF-44B8-A6A5-14E5BE69F167}"/>
          </ac:spMkLst>
        </pc:spChg>
        <pc:spChg chg="mod">
          <ac:chgData name="Alysa [Chillibreeze Aizawl]" userId="59940166-ee01-4060-bfb4-b09faf6a3697" providerId="ADAL" clId="{5E4341ED-FF05-43E5-AB16-1819E997AA0D}" dt="2020-07-23T13:59:52.793" v="0"/>
          <ac:spMkLst>
            <pc:docMk/>
            <pc:sldMk cId="1793706927" sldId="1670"/>
            <ac:spMk id="10" creationId="{E9C794EA-268D-4BA1-8091-B8BF9CD47ABE}"/>
          </ac:spMkLst>
        </pc:spChg>
        <pc:spChg chg="mod">
          <ac:chgData name="Alysa [Chillibreeze Aizawl]" userId="59940166-ee01-4060-bfb4-b09faf6a3697" providerId="ADAL" clId="{5E4341ED-FF05-43E5-AB16-1819E997AA0D}" dt="2020-07-23T13:59:52.793" v="0"/>
          <ac:spMkLst>
            <pc:docMk/>
            <pc:sldMk cId="1793706927" sldId="1670"/>
            <ac:spMk id="11" creationId="{FC8F95C7-0489-42B7-BE57-2D0D6856365F}"/>
          </ac:spMkLst>
        </pc:spChg>
        <pc:spChg chg="mod">
          <ac:chgData name="Alysa [Chillibreeze Aizawl]" userId="59940166-ee01-4060-bfb4-b09faf6a3697" providerId="ADAL" clId="{5E4341ED-FF05-43E5-AB16-1819E997AA0D}" dt="2020-07-23T13:59:52.793" v="0"/>
          <ac:spMkLst>
            <pc:docMk/>
            <pc:sldMk cId="1793706927" sldId="1670"/>
            <ac:spMk id="13" creationId="{6FD815BE-DDCC-48F1-B789-C39BE5164DD0}"/>
          </ac:spMkLst>
        </pc:spChg>
        <pc:spChg chg="mod">
          <ac:chgData name="Alysa [Chillibreeze Aizawl]" userId="59940166-ee01-4060-bfb4-b09faf6a3697" providerId="ADAL" clId="{5E4341ED-FF05-43E5-AB16-1819E997AA0D}" dt="2020-07-23T13:59:52.793" v="0"/>
          <ac:spMkLst>
            <pc:docMk/>
            <pc:sldMk cId="1793706927" sldId="1670"/>
            <ac:spMk id="14" creationId="{A03B0E64-2D60-43B1-92D1-C6CE3DC300F0}"/>
          </ac:spMkLst>
        </pc:spChg>
        <pc:spChg chg="add mod">
          <ac:chgData name="Alysa [Chillibreeze Aizawl]" userId="59940166-ee01-4060-bfb4-b09faf6a3697" providerId="ADAL" clId="{5E4341ED-FF05-43E5-AB16-1819E997AA0D}" dt="2020-07-23T16:32:09.234" v="2788" actId="13244"/>
          <ac:spMkLst>
            <pc:docMk/>
            <pc:sldMk cId="1793706927" sldId="1670"/>
            <ac:spMk id="15" creationId="{E003CB86-2206-41F9-8B77-D30362B776E6}"/>
          </ac:spMkLst>
        </pc:spChg>
        <pc:spChg chg="add mod">
          <ac:chgData name="Alysa [Chillibreeze Aizawl]" userId="59940166-ee01-4060-bfb4-b09faf6a3697" providerId="ADAL" clId="{5E4341ED-FF05-43E5-AB16-1819E997AA0D}" dt="2020-07-23T16:32:09.234" v="2788" actId="13244"/>
          <ac:spMkLst>
            <pc:docMk/>
            <pc:sldMk cId="1793706927" sldId="1670"/>
            <ac:spMk id="16" creationId="{4FD941BA-D713-4CF6-A591-28C7E8B5B6BA}"/>
          </ac:spMkLst>
        </pc:spChg>
        <pc:spChg chg="mod">
          <ac:chgData name="Alysa [Chillibreeze Aizawl]" userId="59940166-ee01-4060-bfb4-b09faf6a3697" providerId="ADAL" clId="{5E4341ED-FF05-43E5-AB16-1819E997AA0D}" dt="2020-07-23T16:32:09.234" v="2788" actId="13244"/>
          <ac:spMkLst>
            <pc:docMk/>
            <pc:sldMk cId="1793706927" sldId="1670"/>
            <ac:spMk id="17" creationId="{00000000-0000-0000-0000-000000000000}"/>
          </ac:spMkLst>
        </pc:spChg>
        <pc:spChg chg="add mod">
          <ac:chgData name="Alysa [Chillibreeze Aizawl]" userId="59940166-ee01-4060-bfb4-b09faf6a3697" providerId="ADAL" clId="{5E4341ED-FF05-43E5-AB16-1819E997AA0D}" dt="2020-07-23T16:32:09.234" v="2788" actId="13244"/>
          <ac:spMkLst>
            <pc:docMk/>
            <pc:sldMk cId="1793706927" sldId="1670"/>
            <ac:spMk id="18" creationId="{4F40CFA1-125F-4F7C-AE02-9C6B894042AB}"/>
          </ac:spMkLst>
        </pc:spChg>
        <pc:spChg chg="add mod">
          <ac:chgData name="Alysa [Chillibreeze Aizawl]" userId="59940166-ee01-4060-bfb4-b09faf6a3697" providerId="ADAL" clId="{5E4341ED-FF05-43E5-AB16-1819E997AA0D}" dt="2020-07-23T16:32:09.234" v="2788" actId="13244"/>
          <ac:spMkLst>
            <pc:docMk/>
            <pc:sldMk cId="1793706927" sldId="1670"/>
            <ac:spMk id="19" creationId="{0549D8D8-CF22-4BBB-803B-98D3AB6AA011}"/>
          </ac:spMkLst>
        </pc:spChg>
        <pc:spChg chg="mod">
          <ac:chgData name="Alysa [Chillibreeze Aizawl]" userId="59940166-ee01-4060-bfb4-b09faf6a3697" providerId="ADAL" clId="{5E4341ED-FF05-43E5-AB16-1819E997AA0D}" dt="2020-07-23T13:59:52.793" v="0"/>
          <ac:spMkLst>
            <pc:docMk/>
            <pc:sldMk cId="1793706927" sldId="1670"/>
            <ac:spMk id="21" creationId="{98065B78-6B4F-4DA5-B7FB-FABAD636A118}"/>
          </ac:spMkLst>
        </pc:spChg>
        <pc:spChg chg="mod">
          <ac:chgData name="Alysa [Chillibreeze Aizawl]" userId="59940166-ee01-4060-bfb4-b09faf6a3697" providerId="ADAL" clId="{5E4341ED-FF05-43E5-AB16-1819E997AA0D}" dt="2020-07-23T13:59:52.793" v="0"/>
          <ac:spMkLst>
            <pc:docMk/>
            <pc:sldMk cId="1793706927" sldId="1670"/>
            <ac:spMk id="22" creationId="{39D35EF4-1544-4C85-93EC-4410E62224A9}"/>
          </ac:spMkLst>
        </pc:spChg>
        <pc:spChg chg="mod">
          <ac:chgData name="Alysa [Chillibreeze Aizawl]" userId="59940166-ee01-4060-bfb4-b09faf6a3697" providerId="ADAL" clId="{5E4341ED-FF05-43E5-AB16-1819E997AA0D}" dt="2020-07-23T13:59:52.793" v="0"/>
          <ac:spMkLst>
            <pc:docMk/>
            <pc:sldMk cId="1793706927" sldId="1670"/>
            <ac:spMk id="24" creationId="{D11C23E2-CC4B-4351-BA86-B6E8887F41B0}"/>
          </ac:spMkLst>
        </pc:spChg>
        <pc:spChg chg="mod">
          <ac:chgData name="Alysa [Chillibreeze Aizawl]" userId="59940166-ee01-4060-bfb4-b09faf6a3697" providerId="ADAL" clId="{5E4341ED-FF05-43E5-AB16-1819E997AA0D}" dt="2020-07-23T13:59:52.793" v="0"/>
          <ac:spMkLst>
            <pc:docMk/>
            <pc:sldMk cId="1793706927" sldId="1670"/>
            <ac:spMk id="25" creationId="{63E70E46-E560-44E0-9248-82A2C35FAC37}"/>
          </ac:spMkLst>
        </pc:spChg>
        <pc:spChg chg="mod">
          <ac:chgData name="Alysa [Chillibreeze Aizawl]" userId="59940166-ee01-4060-bfb4-b09faf6a3697" providerId="ADAL" clId="{5E4341ED-FF05-43E5-AB16-1819E997AA0D}" dt="2020-07-23T13:59:52.793" v="0"/>
          <ac:spMkLst>
            <pc:docMk/>
            <pc:sldMk cId="1793706927" sldId="1670"/>
            <ac:spMk id="27" creationId="{D71CAC3B-1157-4631-B84E-D8A64E9495B3}"/>
          </ac:spMkLst>
        </pc:spChg>
        <pc:spChg chg="mod">
          <ac:chgData name="Alysa [Chillibreeze Aizawl]" userId="59940166-ee01-4060-bfb4-b09faf6a3697" providerId="ADAL" clId="{5E4341ED-FF05-43E5-AB16-1819E997AA0D}" dt="2020-07-23T13:59:52.793" v="0"/>
          <ac:spMkLst>
            <pc:docMk/>
            <pc:sldMk cId="1793706927" sldId="1670"/>
            <ac:spMk id="28" creationId="{448619CA-08E7-44A0-9577-69FF2F4117CB}"/>
          </ac:spMkLst>
        </pc:spChg>
        <pc:spChg chg="mod">
          <ac:chgData name="Alysa [Chillibreeze Aizawl]" userId="59940166-ee01-4060-bfb4-b09faf6a3697" providerId="ADAL" clId="{5E4341ED-FF05-43E5-AB16-1819E997AA0D}" dt="2020-07-23T13:59:52.793" v="0"/>
          <ac:spMkLst>
            <pc:docMk/>
            <pc:sldMk cId="1793706927" sldId="1670"/>
            <ac:spMk id="30" creationId="{44CFCC0D-36F7-4850-A271-0FA0C195FE6E}"/>
          </ac:spMkLst>
        </pc:spChg>
        <pc:spChg chg="mod">
          <ac:chgData name="Alysa [Chillibreeze Aizawl]" userId="59940166-ee01-4060-bfb4-b09faf6a3697" providerId="ADAL" clId="{5E4341ED-FF05-43E5-AB16-1819E997AA0D}" dt="2020-07-23T13:59:52.793" v="0"/>
          <ac:spMkLst>
            <pc:docMk/>
            <pc:sldMk cId="1793706927" sldId="1670"/>
            <ac:spMk id="31" creationId="{528D6502-918D-438A-A5EA-9D4F206A0F04}"/>
          </ac:spMkLst>
        </pc:spChg>
        <pc:spChg chg="add mod">
          <ac:chgData name="Alysa [Chillibreeze Aizawl]" userId="59940166-ee01-4060-bfb4-b09faf6a3697" providerId="ADAL" clId="{5E4341ED-FF05-43E5-AB16-1819E997AA0D}" dt="2020-07-23T16:32:09.234" v="2788" actId="13244"/>
          <ac:spMkLst>
            <pc:docMk/>
            <pc:sldMk cId="1793706927" sldId="1670"/>
            <ac:spMk id="32" creationId="{460D10E9-72D1-4E94-AC82-F5E692E1A6D7}"/>
          </ac:spMkLst>
        </pc:spChg>
        <pc:spChg chg="add mod">
          <ac:chgData name="Alysa [Chillibreeze Aizawl]" userId="59940166-ee01-4060-bfb4-b09faf6a3697" providerId="ADAL" clId="{5E4341ED-FF05-43E5-AB16-1819E997AA0D}" dt="2020-07-23T16:32:09.234" v="2788" actId="13244"/>
          <ac:spMkLst>
            <pc:docMk/>
            <pc:sldMk cId="1793706927" sldId="1670"/>
            <ac:spMk id="33" creationId="{8EBCE42B-7765-46E2-808A-03F0D444AFE4}"/>
          </ac:spMkLst>
        </pc:spChg>
        <pc:spChg chg="add mod">
          <ac:chgData name="Alysa [Chillibreeze Aizawl]" userId="59940166-ee01-4060-bfb4-b09faf6a3697" providerId="ADAL" clId="{5E4341ED-FF05-43E5-AB16-1819E997AA0D}" dt="2020-07-23T16:32:09.234" v="2788" actId="13244"/>
          <ac:spMkLst>
            <pc:docMk/>
            <pc:sldMk cId="1793706927" sldId="1670"/>
            <ac:spMk id="34" creationId="{06D62812-5FC1-4BFD-B890-CF43E4248C78}"/>
          </ac:spMkLst>
        </pc:spChg>
        <pc:spChg chg="add mod">
          <ac:chgData name="Alysa [Chillibreeze Aizawl]" userId="59940166-ee01-4060-bfb4-b09faf6a3697" providerId="ADAL" clId="{5E4341ED-FF05-43E5-AB16-1819E997AA0D}" dt="2020-07-23T13:59:52.793" v="0"/>
          <ac:spMkLst>
            <pc:docMk/>
            <pc:sldMk cId="1793706927" sldId="1670"/>
            <ac:spMk id="35" creationId="{AF369C7C-6D5B-47B8-9B29-79A3F0A6511A}"/>
          </ac:spMkLst>
        </pc:spChg>
        <pc:grpChg chg="add mod">
          <ac:chgData name="Alysa [Chillibreeze Aizawl]" userId="59940166-ee01-4060-bfb4-b09faf6a3697" providerId="ADAL" clId="{5E4341ED-FF05-43E5-AB16-1819E997AA0D}" dt="2020-07-23T13:59:52.793" v="0"/>
          <ac:grpSpMkLst>
            <pc:docMk/>
            <pc:sldMk cId="1793706927" sldId="1670"/>
            <ac:grpSpMk id="3" creationId="{AFD7749F-6ED1-41BC-84A8-44F077B619F3}"/>
          </ac:grpSpMkLst>
        </pc:grpChg>
        <pc:grpChg chg="add mod">
          <ac:chgData name="Alysa [Chillibreeze Aizawl]" userId="59940166-ee01-4060-bfb4-b09faf6a3697" providerId="ADAL" clId="{5E4341ED-FF05-43E5-AB16-1819E997AA0D}" dt="2020-07-23T13:59:52.793" v="0"/>
          <ac:grpSpMkLst>
            <pc:docMk/>
            <pc:sldMk cId="1793706927" sldId="1670"/>
            <ac:grpSpMk id="6" creationId="{489A9240-1346-452A-A182-4666C110F5A0}"/>
          </ac:grpSpMkLst>
        </pc:grpChg>
        <pc:grpChg chg="add mod">
          <ac:chgData name="Alysa [Chillibreeze Aizawl]" userId="59940166-ee01-4060-bfb4-b09faf6a3697" providerId="ADAL" clId="{5E4341ED-FF05-43E5-AB16-1819E997AA0D}" dt="2020-07-23T13:59:52.793" v="0"/>
          <ac:grpSpMkLst>
            <pc:docMk/>
            <pc:sldMk cId="1793706927" sldId="1670"/>
            <ac:grpSpMk id="9" creationId="{5A412EE0-0D8D-459E-AE07-4CF21E2B60A8}"/>
          </ac:grpSpMkLst>
        </pc:grpChg>
        <pc:grpChg chg="add mod">
          <ac:chgData name="Alysa [Chillibreeze Aizawl]" userId="59940166-ee01-4060-bfb4-b09faf6a3697" providerId="ADAL" clId="{5E4341ED-FF05-43E5-AB16-1819E997AA0D}" dt="2020-07-23T13:59:52.793" v="0"/>
          <ac:grpSpMkLst>
            <pc:docMk/>
            <pc:sldMk cId="1793706927" sldId="1670"/>
            <ac:grpSpMk id="12" creationId="{980E7772-F9A7-47A7-9E6A-E0142525BA05}"/>
          </ac:grpSpMkLst>
        </pc:grpChg>
        <pc:grpChg chg="add mod">
          <ac:chgData name="Alysa [Chillibreeze Aizawl]" userId="59940166-ee01-4060-bfb4-b09faf6a3697" providerId="ADAL" clId="{5E4341ED-FF05-43E5-AB16-1819E997AA0D}" dt="2020-07-23T13:59:52.793" v="0"/>
          <ac:grpSpMkLst>
            <pc:docMk/>
            <pc:sldMk cId="1793706927" sldId="1670"/>
            <ac:grpSpMk id="20" creationId="{1517F387-2A0B-4169-9DF9-ABD5A20BD953}"/>
          </ac:grpSpMkLst>
        </pc:grpChg>
        <pc:grpChg chg="add mod">
          <ac:chgData name="Alysa [Chillibreeze Aizawl]" userId="59940166-ee01-4060-bfb4-b09faf6a3697" providerId="ADAL" clId="{5E4341ED-FF05-43E5-AB16-1819E997AA0D}" dt="2020-07-23T13:59:52.793" v="0"/>
          <ac:grpSpMkLst>
            <pc:docMk/>
            <pc:sldMk cId="1793706927" sldId="1670"/>
            <ac:grpSpMk id="23" creationId="{8867DF8F-4690-47CC-9F54-D1B25D118A7C}"/>
          </ac:grpSpMkLst>
        </pc:grpChg>
        <pc:grpChg chg="add mod">
          <ac:chgData name="Alysa [Chillibreeze Aizawl]" userId="59940166-ee01-4060-bfb4-b09faf6a3697" providerId="ADAL" clId="{5E4341ED-FF05-43E5-AB16-1819E997AA0D}" dt="2020-07-23T13:59:52.793" v="0"/>
          <ac:grpSpMkLst>
            <pc:docMk/>
            <pc:sldMk cId="1793706927" sldId="1670"/>
            <ac:grpSpMk id="26" creationId="{33B12C2A-8642-4049-90DC-8F22B2AE725B}"/>
          </ac:grpSpMkLst>
        </pc:grpChg>
        <pc:grpChg chg="add mod">
          <ac:chgData name="Alysa [Chillibreeze Aizawl]" userId="59940166-ee01-4060-bfb4-b09faf6a3697" providerId="ADAL" clId="{5E4341ED-FF05-43E5-AB16-1819E997AA0D}" dt="2020-07-23T13:59:52.793" v="0"/>
          <ac:grpSpMkLst>
            <pc:docMk/>
            <pc:sldMk cId="1793706927" sldId="1670"/>
            <ac:grpSpMk id="29" creationId="{9C83C3ED-7471-49D8-8FE3-E73679319D31}"/>
          </ac:grpSpMkLst>
        </pc:grpChg>
        <pc:grpChg chg="mod">
          <ac:chgData name="Alysa [Chillibreeze Aizawl]" userId="59940166-ee01-4060-bfb4-b09faf6a3697" providerId="ADAL" clId="{5E4341ED-FF05-43E5-AB16-1819E997AA0D}" dt="2020-07-23T16:21:14.079" v="2152" actId="962"/>
          <ac:grpSpMkLst>
            <pc:docMk/>
            <pc:sldMk cId="1793706927" sldId="1670"/>
            <ac:grpSpMk id="46" creationId="{BE51BE3A-C592-445C-BA3B-B5FF8036E64D}"/>
          </ac:grpSpMkLst>
        </pc:grpChg>
        <pc:picChg chg="mod">
          <ac:chgData name="Alysa [Chillibreeze Aizawl]" userId="59940166-ee01-4060-bfb4-b09faf6a3697" providerId="ADAL" clId="{5E4341ED-FF05-43E5-AB16-1819E997AA0D}" dt="2020-07-23T16:32:09.234" v="2788" actId="13244"/>
          <ac:picMkLst>
            <pc:docMk/>
            <pc:sldMk cId="1793706927" sldId="1670"/>
            <ac:picMk id="61" creationId="{B88E95CC-F530-45A2-9B75-0E1BDBD516F3}"/>
          </ac:picMkLst>
        </pc:picChg>
        <pc:picChg chg="mod">
          <ac:chgData name="Alysa [Chillibreeze Aizawl]" userId="59940166-ee01-4060-bfb4-b09faf6a3697" providerId="ADAL" clId="{5E4341ED-FF05-43E5-AB16-1819E997AA0D}" dt="2020-07-23T16:32:09.234" v="2788" actId="13244"/>
          <ac:picMkLst>
            <pc:docMk/>
            <pc:sldMk cId="1793706927" sldId="1670"/>
            <ac:picMk id="67" creationId="{841A2295-9698-4CA4-9A27-FA888536B452}"/>
          </ac:picMkLst>
        </pc:picChg>
        <pc:picChg chg="mod">
          <ac:chgData name="Alysa [Chillibreeze Aizawl]" userId="59940166-ee01-4060-bfb4-b09faf6a3697" providerId="ADAL" clId="{5E4341ED-FF05-43E5-AB16-1819E997AA0D}" dt="2020-07-23T16:32:09.234" v="2788" actId="13244"/>
          <ac:picMkLst>
            <pc:docMk/>
            <pc:sldMk cId="1793706927" sldId="1670"/>
            <ac:picMk id="70" creationId="{95390249-C025-4B13-8028-558B5E1518CD}"/>
          </ac:picMkLst>
        </pc:picChg>
        <pc:picChg chg="mod">
          <ac:chgData name="Alysa [Chillibreeze Aizawl]" userId="59940166-ee01-4060-bfb4-b09faf6a3697" providerId="ADAL" clId="{5E4341ED-FF05-43E5-AB16-1819E997AA0D}" dt="2020-07-23T16:32:09.234" v="2788" actId="13244"/>
          <ac:picMkLst>
            <pc:docMk/>
            <pc:sldMk cId="1793706927" sldId="1670"/>
            <ac:picMk id="74" creationId="{6C93354E-A868-4CFD-8D6E-E1B50393E8E1}"/>
          </ac:picMkLst>
        </pc:picChg>
        <pc:picChg chg="mod">
          <ac:chgData name="Alysa [Chillibreeze Aizawl]" userId="59940166-ee01-4060-bfb4-b09faf6a3697" providerId="ADAL" clId="{5E4341ED-FF05-43E5-AB16-1819E997AA0D}" dt="2020-07-23T16:32:09.234" v="2788" actId="13244"/>
          <ac:picMkLst>
            <pc:docMk/>
            <pc:sldMk cId="1793706927" sldId="1670"/>
            <ac:picMk id="76" creationId="{05C03AC7-B550-4E4E-B7E1-A13566696C9C}"/>
          </ac:picMkLst>
        </pc:picChg>
        <pc:picChg chg="mod">
          <ac:chgData name="Alysa [Chillibreeze Aizawl]" userId="59940166-ee01-4060-bfb4-b09faf6a3697" providerId="ADAL" clId="{5E4341ED-FF05-43E5-AB16-1819E997AA0D}" dt="2020-07-23T16:32:09.234" v="2788" actId="13244"/>
          <ac:picMkLst>
            <pc:docMk/>
            <pc:sldMk cId="1793706927" sldId="1670"/>
            <ac:picMk id="78" creationId="{5C91C564-5E5B-42B3-BF1D-F875A229E984}"/>
          </ac:picMkLst>
        </pc:picChg>
        <pc:picChg chg="mod">
          <ac:chgData name="Alysa [Chillibreeze Aizawl]" userId="59940166-ee01-4060-bfb4-b09faf6a3697" providerId="ADAL" clId="{5E4341ED-FF05-43E5-AB16-1819E997AA0D}" dt="2020-07-23T16:32:09.234" v="2788" actId="13244"/>
          <ac:picMkLst>
            <pc:docMk/>
            <pc:sldMk cId="1793706927" sldId="1670"/>
            <ac:picMk id="80" creationId="{4012E9D8-1814-427E-9DE0-2A009A001E16}"/>
          </ac:picMkLst>
        </pc:picChg>
        <pc:picChg chg="mod">
          <ac:chgData name="Alysa [Chillibreeze Aizawl]" userId="59940166-ee01-4060-bfb4-b09faf6a3697" providerId="ADAL" clId="{5E4341ED-FF05-43E5-AB16-1819E997AA0D}" dt="2020-07-23T16:32:09.234" v="2788" actId="13244"/>
          <ac:picMkLst>
            <pc:docMk/>
            <pc:sldMk cId="1793706927" sldId="1670"/>
            <ac:picMk id="85" creationId="{DC4A7962-00C1-4A58-8F27-6E5733D0E9A7}"/>
          </ac:picMkLst>
        </pc:picChg>
      </pc:sldChg>
      <pc:sldChg chg="modSp mod chgLayout">
        <pc:chgData name="Alysa [Chillibreeze Aizawl]" userId="59940166-ee01-4060-bfb4-b09faf6a3697" providerId="ADAL" clId="{5E4341ED-FF05-43E5-AB16-1819E997AA0D}" dt="2020-07-23T15:45:50.553" v="63" actId="700"/>
        <pc:sldMkLst>
          <pc:docMk/>
          <pc:sldMk cId="2754656475" sldId="1721"/>
        </pc:sldMkLst>
        <pc:spChg chg="mod ord">
          <ac:chgData name="Alysa [Chillibreeze Aizawl]" userId="59940166-ee01-4060-bfb4-b09faf6a3697" providerId="ADAL" clId="{5E4341ED-FF05-43E5-AB16-1819E997AA0D}" dt="2020-07-23T15:45:50.553" v="63" actId="700"/>
          <ac:spMkLst>
            <pc:docMk/>
            <pc:sldMk cId="2754656475" sldId="1721"/>
            <ac:spMk id="2" creationId="{00000000-0000-0000-0000-000000000000}"/>
          </ac:spMkLst>
        </pc:spChg>
      </pc:sldChg>
      <pc:sldChg chg="addSp delSp modSp mod">
        <pc:chgData name="Alysa [Chillibreeze Aizawl]" userId="59940166-ee01-4060-bfb4-b09faf6a3697" providerId="ADAL" clId="{5E4341ED-FF05-43E5-AB16-1819E997AA0D}" dt="2020-07-23T16:32:45.642" v="2799" actId="13244"/>
        <pc:sldMkLst>
          <pc:docMk/>
          <pc:sldMk cId="1748985861" sldId="1724"/>
        </pc:sldMkLst>
        <pc:spChg chg="mod">
          <ac:chgData name="Alysa [Chillibreeze Aizawl]" userId="59940166-ee01-4060-bfb4-b09faf6a3697" providerId="ADAL" clId="{5E4341ED-FF05-43E5-AB16-1819E997AA0D}" dt="2020-07-23T16:32:45.642" v="2799" actId="13244"/>
          <ac:spMkLst>
            <pc:docMk/>
            <pc:sldMk cId="1748985861" sldId="1724"/>
            <ac:spMk id="8" creationId="{34FD547C-6172-4D1F-B151-C8B9329D224D}"/>
          </ac:spMkLst>
        </pc:spChg>
        <pc:spChg chg="mod">
          <ac:chgData name="Alysa [Chillibreeze Aizawl]" userId="59940166-ee01-4060-bfb4-b09faf6a3697" providerId="ADAL" clId="{5E4341ED-FF05-43E5-AB16-1819E997AA0D}" dt="2020-07-23T16:32:45.642" v="2799" actId="13244"/>
          <ac:spMkLst>
            <pc:docMk/>
            <pc:sldMk cId="1748985861" sldId="1724"/>
            <ac:spMk id="10" creationId="{E925D67B-AF51-4C9D-B67A-54AFE1893748}"/>
          </ac:spMkLst>
        </pc:spChg>
        <pc:spChg chg="mod">
          <ac:chgData name="Alysa [Chillibreeze Aizawl]" userId="59940166-ee01-4060-bfb4-b09faf6a3697" providerId="ADAL" clId="{5E4341ED-FF05-43E5-AB16-1819E997AA0D}" dt="2020-07-23T16:32:45.642" v="2799" actId="13244"/>
          <ac:spMkLst>
            <pc:docMk/>
            <pc:sldMk cId="1748985861" sldId="1724"/>
            <ac:spMk id="17" creationId="{00000000-0000-0000-0000-000000000000}"/>
          </ac:spMkLst>
        </pc:spChg>
        <pc:spChg chg="mod">
          <ac:chgData name="Alysa [Chillibreeze Aizawl]" userId="59940166-ee01-4060-bfb4-b09faf6a3697" providerId="ADAL" clId="{5E4341ED-FF05-43E5-AB16-1819E997AA0D}" dt="2020-07-23T16:32:45.642" v="2799" actId="13244"/>
          <ac:spMkLst>
            <pc:docMk/>
            <pc:sldMk cId="1748985861" sldId="1724"/>
            <ac:spMk id="31" creationId="{FDCC957F-6FEE-4557-A3A1-D02AD4A4B867}"/>
          </ac:spMkLst>
        </pc:spChg>
        <pc:spChg chg="mod">
          <ac:chgData name="Alysa [Chillibreeze Aizawl]" userId="59940166-ee01-4060-bfb4-b09faf6a3697" providerId="ADAL" clId="{5E4341ED-FF05-43E5-AB16-1819E997AA0D}" dt="2020-07-23T16:32:45.642" v="2799" actId="13244"/>
          <ac:spMkLst>
            <pc:docMk/>
            <pc:sldMk cId="1748985861" sldId="1724"/>
            <ac:spMk id="32" creationId="{6BF91368-1C89-436B-A2CD-2B49A514F877}"/>
          </ac:spMkLst>
        </pc:spChg>
        <pc:spChg chg="mod">
          <ac:chgData name="Alysa [Chillibreeze Aizawl]" userId="59940166-ee01-4060-bfb4-b09faf6a3697" providerId="ADAL" clId="{5E4341ED-FF05-43E5-AB16-1819E997AA0D}" dt="2020-07-23T15:46:25.072" v="65"/>
          <ac:spMkLst>
            <pc:docMk/>
            <pc:sldMk cId="1748985861" sldId="1724"/>
            <ac:spMk id="38" creationId="{5FCA801D-F7B7-406A-BE13-A57343250EF3}"/>
          </ac:spMkLst>
        </pc:spChg>
        <pc:spChg chg="mod">
          <ac:chgData name="Alysa [Chillibreeze Aizawl]" userId="59940166-ee01-4060-bfb4-b09faf6a3697" providerId="ADAL" clId="{5E4341ED-FF05-43E5-AB16-1819E997AA0D}" dt="2020-07-23T15:46:25.072" v="65"/>
          <ac:spMkLst>
            <pc:docMk/>
            <pc:sldMk cId="1748985861" sldId="1724"/>
            <ac:spMk id="40" creationId="{36A8F0BB-BAEA-4AD6-A03A-5047B8F51BAE}"/>
          </ac:spMkLst>
        </pc:spChg>
        <pc:spChg chg="mod">
          <ac:chgData name="Alysa [Chillibreeze Aizawl]" userId="59940166-ee01-4060-bfb4-b09faf6a3697" providerId="ADAL" clId="{5E4341ED-FF05-43E5-AB16-1819E997AA0D}" dt="2020-07-23T15:46:44.666" v="72"/>
          <ac:spMkLst>
            <pc:docMk/>
            <pc:sldMk cId="1748985861" sldId="1724"/>
            <ac:spMk id="47" creationId="{4D40A8E1-9484-4A28-A9C4-8191250A7717}"/>
          </ac:spMkLst>
        </pc:spChg>
        <pc:spChg chg="mod">
          <ac:chgData name="Alysa [Chillibreeze Aizawl]" userId="59940166-ee01-4060-bfb4-b09faf6a3697" providerId="ADAL" clId="{5E4341ED-FF05-43E5-AB16-1819E997AA0D}" dt="2020-07-23T15:46:44.666" v="72"/>
          <ac:spMkLst>
            <pc:docMk/>
            <pc:sldMk cId="1748985861" sldId="1724"/>
            <ac:spMk id="48" creationId="{1E15C32C-CE4C-4428-96C3-FA7C40AA43FF}"/>
          </ac:spMkLst>
        </pc:spChg>
        <pc:spChg chg="mod">
          <ac:chgData name="Alysa [Chillibreeze Aizawl]" userId="59940166-ee01-4060-bfb4-b09faf6a3697" providerId="ADAL" clId="{5E4341ED-FF05-43E5-AB16-1819E997AA0D}" dt="2020-07-23T15:47:14.082" v="83"/>
          <ac:spMkLst>
            <pc:docMk/>
            <pc:sldMk cId="1748985861" sldId="1724"/>
            <ac:spMk id="52" creationId="{F1BE0088-4F2C-4B66-B183-8FAA0DB5C980}"/>
          </ac:spMkLst>
        </pc:spChg>
        <pc:spChg chg="mod">
          <ac:chgData name="Alysa [Chillibreeze Aizawl]" userId="59940166-ee01-4060-bfb4-b09faf6a3697" providerId="ADAL" clId="{5E4341ED-FF05-43E5-AB16-1819E997AA0D}" dt="2020-07-23T15:47:14.082" v="83"/>
          <ac:spMkLst>
            <pc:docMk/>
            <pc:sldMk cId="1748985861" sldId="1724"/>
            <ac:spMk id="53" creationId="{48F834F5-E1D1-4C55-A16F-412E1BE32E21}"/>
          </ac:spMkLst>
        </pc:spChg>
        <pc:spChg chg="mod">
          <ac:chgData name="Alysa [Chillibreeze Aizawl]" userId="59940166-ee01-4060-bfb4-b09faf6a3697" providerId="ADAL" clId="{5E4341ED-FF05-43E5-AB16-1819E997AA0D}" dt="2020-07-23T15:47:34.504" v="93"/>
          <ac:spMkLst>
            <pc:docMk/>
            <pc:sldMk cId="1748985861" sldId="1724"/>
            <ac:spMk id="57" creationId="{B541547D-9B30-46D0-ADCC-3EA33872EEE7}"/>
          </ac:spMkLst>
        </pc:spChg>
        <pc:spChg chg="mod">
          <ac:chgData name="Alysa [Chillibreeze Aizawl]" userId="59940166-ee01-4060-bfb4-b09faf6a3697" providerId="ADAL" clId="{5E4341ED-FF05-43E5-AB16-1819E997AA0D}" dt="2020-07-23T15:47:34.504" v="93"/>
          <ac:spMkLst>
            <pc:docMk/>
            <pc:sldMk cId="1748985861" sldId="1724"/>
            <ac:spMk id="58" creationId="{01D56C0C-AF50-49FE-85E3-50B0CDC2C9BE}"/>
          </ac:spMkLst>
        </pc:spChg>
        <pc:grpChg chg="add del mod">
          <ac:chgData name="Alysa [Chillibreeze Aizawl]" userId="59940166-ee01-4060-bfb4-b09faf6a3697" providerId="ADAL" clId="{5E4341ED-FF05-43E5-AB16-1819E997AA0D}" dt="2020-07-23T15:46:39.457" v="70" actId="478"/>
          <ac:grpSpMkLst>
            <pc:docMk/>
            <pc:sldMk cId="1748985861" sldId="1724"/>
            <ac:grpSpMk id="4" creationId="{C961FDE1-3E3B-4C94-8A68-95AA8EEA35C2}"/>
          </ac:grpSpMkLst>
        </pc:grpChg>
        <pc:grpChg chg="add del mod">
          <ac:chgData name="Alysa [Chillibreeze Aizawl]" userId="59940166-ee01-4060-bfb4-b09faf6a3697" providerId="ADAL" clId="{5E4341ED-FF05-43E5-AB16-1819E997AA0D}" dt="2020-07-23T15:47:05.714" v="77" actId="478"/>
          <ac:grpSpMkLst>
            <pc:docMk/>
            <pc:sldMk cId="1748985861" sldId="1724"/>
            <ac:grpSpMk id="6" creationId="{7C1ACA1F-CA95-4CD3-8744-5C2FD6476222}"/>
          </ac:grpSpMkLst>
        </pc:grpChg>
        <pc:grpChg chg="mod">
          <ac:chgData name="Alysa [Chillibreeze Aizawl]" userId="59940166-ee01-4060-bfb4-b09faf6a3697" providerId="ADAL" clId="{5E4341ED-FF05-43E5-AB16-1819E997AA0D}" dt="2020-07-23T15:46:24.400" v="64" actId="164"/>
          <ac:grpSpMkLst>
            <pc:docMk/>
            <pc:sldMk cId="1748985861" sldId="1724"/>
            <ac:grpSpMk id="7" creationId="{91B44488-7080-4619-9DCC-3388FCAB803E}"/>
          </ac:grpSpMkLst>
        </pc:grpChg>
        <pc:grpChg chg="add del mod">
          <ac:chgData name="Alysa [Chillibreeze Aizawl]" userId="59940166-ee01-4060-bfb4-b09faf6a3697" providerId="ADAL" clId="{5E4341ED-FF05-43E5-AB16-1819E997AA0D}" dt="2020-07-23T15:47:28.068" v="88" actId="478"/>
          <ac:grpSpMkLst>
            <pc:docMk/>
            <pc:sldMk cId="1748985861" sldId="1724"/>
            <ac:grpSpMk id="12" creationId="{28702179-2E18-48F4-86D8-05F728C40A05}"/>
          </ac:grpSpMkLst>
        </pc:grpChg>
        <pc:grpChg chg="add del mod">
          <ac:chgData name="Alysa [Chillibreeze Aizawl]" userId="59940166-ee01-4060-bfb4-b09faf6a3697" providerId="ADAL" clId="{5E4341ED-FF05-43E5-AB16-1819E997AA0D}" dt="2020-07-23T15:47:55.565" v="98" actId="478"/>
          <ac:grpSpMkLst>
            <pc:docMk/>
            <pc:sldMk cId="1748985861" sldId="1724"/>
            <ac:grpSpMk id="14" creationId="{ED0382BB-1971-4D1E-8209-071DCC84EFA7}"/>
          </ac:grpSpMkLst>
        </pc:grpChg>
        <pc:grpChg chg="mod">
          <ac:chgData name="Alysa [Chillibreeze Aizawl]" userId="59940166-ee01-4060-bfb4-b09faf6a3697" providerId="ADAL" clId="{5E4341ED-FF05-43E5-AB16-1819E997AA0D}" dt="2020-07-23T15:46:43.990" v="71" actId="164"/>
          <ac:grpSpMkLst>
            <pc:docMk/>
            <pc:sldMk cId="1748985861" sldId="1724"/>
            <ac:grpSpMk id="21" creationId="{E2DBFAAA-223A-47D8-A2F8-0A7A881FC4CC}"/>
          </ac:grpSpMkLst>
        </pc:grpChg>
        <pc:grpChg chg="mod">
          <ac:chgData name="Alysa [Chillibreeze Aizawl]" userId="59940166-ee01-4060-bfb4-b09faf6a3697" providerId="ADAL" clId="{5E4341ED-FF05-43E5-AB16-1819E997AA0D}" dt="2020-07-23T15:47:13.386" v="82" actId="164"/>
          <ac:grpSpMkLst>
            <pc:docMk/>
            <pc:sldMk cId="1748985861" sldId="1724"/>
            <ac:grpSpMk id="24" creationId="{6A4E490C-C836-4B2D-B68C-C4A3BCC46989}"/>
          </ac:grpSpMkLst>
        </pc:grpChg>
        <pc:grpChg chg="mod">
          <ac:chgData name="Alysa [Chillibreeze Aizawl]" userId="59940166-ee01-4060-bfb4-b09faf6a3697" providerId="ADAL" clId="{5E4341ED-FF05-43E5-AB16-1819E997AA0D}" dt="2020-07-23T15:47:33.701" v="92" actId="164"/>
          <ac:grpSpMkLst>
            <pc:docMk/>
            <pc:sldMk cId="1748985861" sldId="1724"/>
            <ac:grpSpMk id="27" creationId="{02A9FDE8-2DDC-4F9B-B10D-465C4AEF24EE}"/>
          </ac:grpSpMkLst>
        </pc:grpChg>
        <pc:grpChg chg="add del mod">
          <ac:chgData name="Alysa [Chillibreeze Aizawl]" userId="59940166-ee01-4060-bfb4-b09faf6a3697" providerId="ADAL" clId="{5E4341ED-FF05-43E5-AB16-1819E997AA0D}" dt="2020-07-23T15:46:31.074" v="66" actId="478"/>
          <ac:grpSpMkLst>
            <pc:docMk/>
            <pc:sldMk cId="1748985861" sldId="1724"/>
            <ac:grpSpMk id="30" creationId="{C739D336-B04E-4B98-B351-30D068E17DA8}"/>
          </ac:grpSpMkLst>
        </pc:grpChg>
        <pc:grpChg chg="mod">
          <ac:chgData name="Alysa [Chillibreeze Aizawl]" userId="59940166-ee01-4060-bfb4-b09faf6a3697" providerId="ADAL" clId="{5E4341ED-FF05-43E5-AB16-1819E997AA0D}" dt="2020-07-23T15:46:25.072" v="65"/>
          <ac:grpSpMkLst>
            <pc:docMk/>
            <pc:sldMk cId="1748985861" sldId="1724"/>
            <ac:grpSpMk id="36" creationId="{358137F3-D627-40EF-BCA4-9D9F82ED2AF8}"/>
          </ac:grpSpMkLst>
        </pc:grpChg>
        <pc:grpChg chg="add del mod">
          <ac:chgData name="Alysa [Chillibreeze Aizawl]" userId="59940166-ee01-4060-bfb4-b09faf6a3697" providerId="ADAL" clId="{5E4341ED-FF05-43E5-AB16-1819E997AA0D}" dt="2020-07-23T15:46:53.342" v="73" actId="478"/>
          <ac:grpSpMkLst>
            <pc:docMk/>
            <pc:sldMk cId="1748985861" sldId="1724"/>
            <ac:grpSpMk id="42" creationId="{5AB7D72F-A01D-4349-AAC2-0D3E2028B13D}"/>
          </ac:grpSpMkLst>
        </pc:grpChg>
        <pc:grpChg chg="mod">
          <ac:chgData name="Alysa [Chillibreeze Aizawl]" userId="59940166-ee01-4060-bfb4-b09faf6a3697" providerId="ADAL" clId="{5E4341ED-FF05-43E5-AB16-1819E997AA0D}" dt="2020-07-23T15:46:44.666" v="72"/>
          <ac:grpSpMkLst>
            <pc:docMk/>
            <pc:sldMk cId="1748985861" sldId="1724"/>
            <ac:grpSpMk id="44" creationId="{B51832EB-3B54-4AA5-9192-7A43AEB4291E}"/>
          </ac:grpSpMkLst>
        </pc:grpChg>
        <pc:grpChg chg="add del mod">
          <ac:chgData name="Alysa [Chillibreeze Aizawl]" userId="59940166-ee01-4060-bfb4-b09faf6a3697" providerId="ADAL" clId="{5E4341ED-FF05-43E5-AB16-1819E997AA0D}" dt="2020-07-23T15:47:20.342" v="84" actId="478"/>
          <ac:grpSpMkLst>
            <pc:docMk/>
            <pc:sldMk cId="1748985861" sldId="1724"/>
            <ac:grpSpMk id="49" creationId="{7B969132-7834-4FF8-B552-A2087E77FCED}"/>
          </ac:grpSpMkLst>
        </pc:grpChg>
        <pc:grpChg chg="mod">
          <ac:chgData name="Alysa [Chillibreeze Aizawl]" userId="59940166-ee01-4060-bfb4-b09faf6a3697" providerId="ADAL" clId="{5E4341ED-FF05-43E5-AB16-1819E997AA0D}" dt="2020-07-23T15:47:14.082" v="83"/>
          <ac:grpSpMkLst>
            <pc:docMk/>
            <pc:sldMk cId="1748985861" sldId="1724"/>
            <ac:grpSpMk id="50" creationId="{0D84BE11-D3FC-4CB7-BEF0-BE38D134EA5F}"/>
          </ac:grpSpMkLst>
        </pc:grpChg>
        <pc:grpChg chg="add del mod">
          <ac:chgData name="Alysa [Chillibreeze Aizawl]" userId="59940166-ee01-4060-bfb4-b09faf6a3697" providerId="ADAL" clId="{5E4341ED-FF05-43E5-AB16-1819E997AA0D}" dt="2020-07-23T15:47:40.568" v="94" actId="478"/>
          <ac:grpSpMkLst>
            <pc:docMk/>
            <pc:sldMk cId="1748985861" sldId="1724"/>
            <ac:grpSpMk id="54" creationId="{EA7AB42A-FB60-4825-90DB-29AD9B7ED052}"/>
          </ac:grpSpMkLst>
        </pc:grpChg>
        <pc:grpChg chg="mod">
          <ac:chgData name="Alysa [Chillibreeze Aizawl]" userId="59940166-ee01-4060-bfb4-b09faf6a3697" providerId="ADAL" clId="{5E4341ED-FF05-43E5-AB16-1819E997AA0D}" dt="2020-07-23T15:47:34.504" v="93"/>
          <ac:grpSpMkLst>
            <pc:docMk/>
            <pc:sldMk cId="1748985861" sldId="1724"/>
            <ac:grpSpMk id="55" creationId="{579A121E-E538-49C5-817B-13ACB777E555}"/>
          </ac:grpSpMkLst>
        </pc:grpChg>
        <pc:picChg chg="mod ord">
          <ac:chgData name="Alysa [Chillibreeze Aizawl]" userId="59940166-ee01-4060-bfb4-b09faf6a3697" providerId="ADAL" clId="{5E4341ED-FF05-43E5-AB16-1819E997AA0D}" dt="2020-07-23T16:32:45.642" v="2799" actId="13244"/>
          <ac:picMkLst>
            <pc:docMk/>
            <pc:sldMk cId="1748985861" sldId="1724"/>
            <ac:picMk id="5" creationId="{0389B281-C779-4C0D-8F28-0FF805F99FD3}"/>
          </ac:picMkLst>
        </pc:picChg>
        <pc:picChg chg="mod ord">
          <ac:chgData name="Alysa [Chillibreeze Aizawl]" userId="59940166-ee01-4060-bfb4-b09faf6a3697" providerId="ADAL" clId="{5E4341ED-FF05-43E5-AB16-1819E997AA0D}" dt="2020-07-23T16:32:45.642" v="2799" actId="13244"/>
          <ac:picMkLst>
            <pc:docMk/>
            <pc:sldMk cId="1748985861" sldId="1724"/>
            <ac:picMk id="9" creationId="{57D67DF2-6CF4-4B72-94E9-E81F745D4CB4}"/>
          </ac:picMkLst>
        </pc:picChg>
        <pc:picChg chg="mod ord">
          <ac:chgData name="Alysa [Chillibreeze Aizawl]" userId="59940166-ee01-4060-bfb4-b09faf6a3697" providerId="ADAL" clId="{5E4341ED-FF05-43E5-AB16-1819E997AA0D}" dt="2020-07-23T16:32:45.642" v="2799" actId="13244"/>
          <ac:picMkLst>
            <pc:docMk/>
            <pc:sldMk cId="1748985861" sldId="1724"/>
            <ac:picMk id="13" creationId="{0B9850F1-FA3F-45ED-9582-C451A2F34F11}"/>
          </ac:picMkLst>
        </pc:picChg>
        <pc:picChg chg="mod ord">
          <ac:chgData name="Alysa [Chillibreeze Aizawl]" userId="59940166-ee01-4060-bfb4-b09faf6a3697" providerId="ADAL" clId="{5E4341ED-FF05-43E5-AB16-1819E997AA0D}" dt="2020-07-23T16:04:53.906" v="358" actId="962"/>
          <ac:picMkLst>
            <pc:docMk/>
            <pc:sldMk cId="1748985861" sldId="1724"/>
            <ac:picMk id="15" creationId="{7C20F503-B316-4C09-859B-A718640DBAB5}"/>
          </ac:picMkLst>
        </pc:picChg>
        <pc:picChg chg="mod">
          <ac:chgData name="Alysa [Chillibreeze Aizawl]" userId="59940166-ee01-4060-bfb4-b09faf6a3697" providerId="ADAL" clId="{5E4341ED-FF05-43E5-AB16-1819E997AA0D}" dt="2020-07-23T15:46:25.072" v="65"/>
          <ac:picMkLst>
            <pc:docMk/>
            <pc:sldMk cId="1748985861" sldId="1724"/>
            <ac:picMk id="37" creationId="{24FFBF64-EDCD-4EE4-AC0B-59FB7231B1BA}"/>
          </ac:picMkLst>
        </pc:picChg>
        <pc:picChg chg="mod">
          <ac:chgData name="Alysa [Chillibreeze Aizawl]" userId="59940166-ee01-4060-bfb4-b09faf6a3697" providerId="ADAL" clId="{5E4341ED-FF05-43E5-AB16-1819E997AA0D}" dt="2020-07-23T15:46:24.400" v="64" actId="164"/>
          <ac:picMkLst>
            <pc:docMk/>
            <pc:sldMk cId="1748985861" sldId="1724"/>
            <ac:picMk id="39" creationId="{40680EC9-89BE-4B57-9891-3FBCBF0A7017}"/>
          </ac:picMkLst>
        </pc:picChg>
        <pc:picChg chg="mod">
          <ac:chgData name="Alysa [Chillibreeze Aizawl]" userId="59940166-ee01-4060-bfb4-b09faf6a3697" providerId="ADAL" clId="{5E4341ED-FF05-43E5-AB16-1819E997AA0D}" dt="2020-07-23T15:46:43.990" v="71" actId="164"/>
          <ac:picMkLst>
            <pc:docMk/>
            <pc:sldMk cId="1748985861" sldId="1724"/>
            <ac:picMk id="41" creationId="{E137CAF3-FA84-4F1E-B329-EBBF466078ED}"/>
          </ac:picMkLst>
        </pc:picChg>
        <pc:picChg chg="mod">
          <ac:chgData name="Alysa [Chillibreeze Aizawl]" userId="59940166-ee01-4060-bfb4-b09faf6a3697" providerId="ADAL" clId="{5E4341ED-FF05-43E5-AB16-1819E997AA0D}" dt="2020-07-23T15:47:13.386" v="82" actId="164"/>
          <ac:picMkLst>
            <pc:docMk/>
            <pc:sldMk cId="1748985861" sldId="1724"/>
            <ac:picMk id="43" creationId="{CCDA915A-EFBA-4CF0-9841-40FC2CBFA855}"/>
          </ac:picMkLst>
        </pc:picChg>
        <pc:picChg chg="mod">
          <ac:chgData name="Alysa [Chillibreeze Aizawl]" userId="59940166-ee01-4060-bfb4-b09faf6a3697" providerId="ADAL" clId="{5E4341ED-FF05-43E5-AB16-1819E997AA0D}" dt="2020-07-23T15:47:33.701" v="92" actId="164"/>
          <ac:picMkLst>
            <pc:docMk/>
            <pc:sldMk cId="1748985861" sldId="1724"/>
            <ac:picMk id="45" creationId="{99C07C75-2380-48FC-B89D-BDD0FB830D92}"/>
          </ac:picMkLst>
        </pc:picChg>
        <pc:picChg chg="mod">
          <ac:chgData name="Alysa [Chillibreeze Aizawl]" userId="59940166-ee01-4060-bfb4-b09faf6a3697" providerId="ADAL" clId="{5E4341ED-FF05-43E5-AB16-1819E997AA0D}" dt="2020-07-23T15:46:44.666" v="72"/>
          <ac:picMkLst>
            <pc:docMk/>
            <pc:sldMk cId="1748985861" sldId="1724"/>
            <ac:picMk id="46" creationId="{3B3CBB07-74DD-4B5E-A9EA-CF7220D4AB00}"/>
          </ac:picMkLst>
        </pc:picChg>
        <pc:picChg chg="mod">
          <ac:chgData name="Alysa [Chillibreeze Aizawl]" userId="59940166-ee01-4060-bfb4-b09faf6a3697" providerId="ADAL" clId="{5E4341ED-FF05-43E5-AB16-1819E997AA0D}" dt="2020-07-23T15:47:14.082" v="83"/>
          <ac:picMkLst>
            <pc:docMk/>
            <pc:sldMk cId="1748985861" sldId="1724"/>
            <ac:picMk id="51" creationId="{094DCB50-3E6D-47FE-924E-B768433CC9EF}"/>
          </ac:picMkLst>
        </pc:picChg>
        <pc:picChg chg="mod">
          <ac:chgData name="Alysa [Chillibreeze Aizawl]" userId="59940166-ee01-4060-bfb4-b09faf6a3697" providerId="ADAL" clId="{5E4341ED-FF05-43E5-AB16-1819E997AA0D}" dt="2020-07-23T15:47:34.504" v="93"/>
          <ac:picMkLst>
            <pc:docMk/>
            <pc:sldMk cId="1748985861" sldId="1724"/>
            <ac:picMk id="56" creationId="{04502BAD-EA05-4CD3-A2FF-7C31ADE68C5F}"/>
          </ac:picMkLst>
        </pc:picChg>
        <pc:cxnChg chg="mod">
          <ac:chgData name="Alysa [Chillibreeze Aizawl]" userId="59940166-ee01-4060-bfb4-b09faf6a3697" providerId="ADAL" clId="{5E4341ED-FF05-43E5-AB16-1819E997AA0D}" dt="2020-07-23T16:32:45.642" v="2799" actId="13244"/>
          <ac:cxnSpMkLst>
            <pc:docMk/>
            <pc:sldMk cId="1748985861" sldId="1724"/>
            <ac:cxnSpMk id="11" creationId="{39F055B7-BBA9-4800-A6B2-A429C6BD7D96}"/>
          </ac:cxnSpMkLst>
        </pc:cxnChg>
        <pc:cxnChg chg="mod">
          <ac:chgData name="Alysa [Chillibreeze Aizawl]" userId="59940166-ee01-4060-bfb4-b09faf6a3697" providerId="ADAL" clId="{5E4341ED-FF05-43E5-AB16-1819E997AA0D}" dt="2020-07-23T16:32:45.642" v="2799" actId="13244"/>
          <ac:cxnSpMkLst>
            <pc:docMk/>
            <pc:sldMk cId="1748985861" sldId="1724"/>
            <ac:cxnSpMk id="34" creationId="{46499D32-45B1-44A3-9481-A981015439D6}"/>
          </ac:cxnSpMkLst>
        </pc:cxnChg>
        <pc:cxnChg chg="mod">
          <ac:chgData name="Alysa [Chillibreeze Aizawl]" userId="59940166-ee01-4060-bfb4-b09faf6a3697" providerId="ADAL" clId="{5E4341ED-FF05-43E5-AB16-1819E997AA0D}" dt="2020-07-23T16:32:45.642" v="2799" actId="13244"/>
          <ac:cxnSpMkLst>
            <pc:docMk/>
            <pc:sldMk cId="1748985861" sldId="1724"/>
            <ac:cxnSpMk id="35" creationId="{EAF0C5A7-5785-4FA3-8FB5-55165B2417CD}"/>
          </ac:cxnSpMkLst>
        </pc:cxnChg>
      </pc:sldChg>
      <pc:sldChg chg="del">
        <pc:chgData name="Alysa [Chillibreeze Aizawl]" userId="59940166-ee01-4060-bfb4-b09faf6a3697" providerId="ADAL" clId="{5E4341ED-FF05-43E5-AB16-1819E997AA0D}" dt="2020-07-23T14:02:09.339" v="16" actId="47"/>
        <pc:sldMkLst>
          <pc:docMk/>
          <pc:sldMk cId="3809189475" sldId="1725"/>
        </pc:sldMkLst>
      </pc:sldChg>
      <pc:sldChg chg="del">
        <pc:chgData name="Alysa [Chillibreeze Aizawl]" userId="59940166-ee01-4060-bfb4-b09faf6a3697" providerId="ADAL" clId="{5E4341ED-FF05-43E5-AB16-1819E997AA0D}" dt="2020-07-23T14:02:09.339" v="16" actId="47"/>
        <pc:sldMkLst>
          <pc:docMk/>
          <pc:sldMk cId="1642798365" sldId="1726"/>
        </pc:sldMkLst>
      </pc:sldChg>
      <pc:sldChg chg="modSp mod chgLayout">
        <pc:chgData name="Alysa [Chillibreeze Aizawl]" userId="59940166-ee01-4060-bfb4-b09faf6a3697" providerId="ADAL" clId="{5E4341ED-FF05-43E5-AB16-1819E997AA0D}" dt="2020-07-23T17:05:39.404" v="4170" actId="1037"/>
        <pc:sldMkLst>
          <pc:docMk/>
          <pc:sldMk cId="3272564355" sldId="1727"/>
        </pc:sldMkLst>
        <pc:spChg chg="mod ord">
          <ac:chgData name="Alysa [Chillibreeze Aizawl]" userId="59940166-ee01-4060-bfb4-b09faf6a3697" providerId="ADAL" clId="{5E4341ED-FF05-43E5-AB16-1819E997AA0D}" dt="2020-07-23T14:01:33.134" v="15" actId="700"/>
          <ac:spMkLst>
            <pc:docMk/>
            <pc:sldMk cId="3272564355" sldId="1727"/>
            <ac:spMk id="2" creationId="{00000000-0000-0000-0000-000000000000}"/>
          </ac:spMkLst>
        </pc:spChg>
        <pc:picChg chg="mod">
          <ac:chgData name="Alysa [Chillibreeze Aizawl]" userId="59940166-ee01-4060-bfb4-b09faf6a3697" providerId="ADAL" clId="{5E4341ED-FF05-43E5-AB16-1819E997AA0D}" dt="2020-07-23T17:05:39.404" v="4170" actId="1037"/>
          <ac:picMkLst>
            <pc:docMk/>
            <pc:sldMk cId="3272564355" sldId="1727"/>
            <ac:picMk id="4" creationId="{E949A99A-32F7-463B-8898-B33E2FECE1C7}"/>
          </ac:picMkLst>
        </pc:picChg>
      </pc:sldChg>
      <pc:sldChg chg="del">
        <pc:chgData name="Alysa [Chillibreeze Aizawl]" userId="59940166-ee01-4060-bfb4-b09faf6a3697" providerId="ADAL" clId="{5E4341ED-FF05-43E5-AB16-1819E997AA0D}" dt="2020-07-23T14:02:09.339" v="16" actId="47"/>
        <pc:sldMkLst>
          <pc:docMk/>
          <pc:sldMk cId="948761037" sldId="1728"/>
        </pc:sldMkLst>
      </pc:sldChg>
      <pc:sldChg chg="addSp delSp modSp mod">
        <pc:chgData name="Alysa [Chillibreeze Aizawl]" userId="59940166-ee01-4060-bfb4-b09faf6a3697" providerId="ADAL" clId="{5E4341ED-FF05-43E5-AB16-1819E997AA0D}" dt="2020-07-23T17:26:51.772" v="4329" actId="2711"/>
        <pc:sldMkLst>
          <pc:docMk/>
          <pc:sldMk cId="2019930591" sldId="1735"/>
        </pc:sldMkLst>
        <pc:spChg chg="mod">
          <ac:chgData name="Alysa [Chillibreeze Aizawl]" userId="59940166-ee01-4060-bfb4-b09faf6a3697" providerId="ADAL" clId="{5E4341ED-FF05-43E5-AB16-1819E997AA0D}" dt="2020-07-23T17:26:51.772" v="4329" actId="2711"/>
          <ac:spMkLst>
            <pc:docMk/>
            <pc:sldMk cId="2019930591" sldId="1735"/>
            <ac:spMk id="3" creationId="{5BF7CABA-272D-455F-B68B-748950A301F0}"/>
          </ac:spMkLst>
        </pc:spChg>
        <pc:spChg chg="mod">
          <ac:chgData name="Alysa [Chillibreeze Aizawl]" userId="59940166-ee01-4060-bfb4-b09faf6a3697" providerId="ADAL" clId="{5E4341ED-FF05-43E5-AB16-1819E997AA0D}" dt="2020-07-23T16:33:28.154" v="2810" actId="13244"/>
          <ac:spMkLst>
            <pc:docMk/>
            <pc:sldMk cId="2019930591" sldId="1735"/>
            <ac:spMk id="17" creationId="{00000000-0000-0000-0000-000000000000}"/>
          </ac:spMkLst>
        </pc:spChg>
        <pc:spChg chg="del mod modVis">
          <ac:chgData name="Alysa [Chillibreeze Aizawl]" userId="59940166-ee01-4060-bfb4-b09faf6a3697" providerId="ADAL" clId="{5E4341ED-FF05-43E5-AB16-1819E997AA0D}" dt="2020-07-23T16:33:33.378" v="2812" actId="478"/>
          <ac:spMkLst>
            <pc:docMk/>
            <pc:sldMk cId="2019930591" sldId="1735"/>
            <ac:spMk id="23" creationId="{127FB8E1-148B-4BBE-9BA4-7FE271BE9258}"/>
          </ac:spMkLst>
        </pc:spChg>
        <pc:spChg chg="mod">
          <ac:chgData name="Alysa [Chillibreeze Aizawl]" userId="59940166-ee01-4060-bfb4-b09faf6a3697" providerId="ADAL" clId="{5E4341ED-FF05-43E5-AB16-1819E997AA0D}" dt="2020-07-23T17:26:51.772" v="4329" actId="2711"/>
          <ac:spMkLst>
            <pc:docMk/>
            <pc:sldMk cId="2019930591" sldId="1735"/>
            <ac:spMk id="27" creationId="{CA888207-D5DB-4957-8C5B-4AA26956DD67}"/>
          </ac:spMkLst>
        </pc:spChg>
        <pc:spChg chg="mod">
          <ac:chgData name="Alysa [Chillibreeze Aizawl]" userId="59940166-ee01-4060-bfb4-b09faf6a3697" providerId="ADAL" clId="{5E4341ED-FF05-43E5-AB16-1819E997AA0D}" dt="2020-07-23T17:26:51.772" v="4329" actId="2711"/>
          <ac:spMkLst>
            <pc:docMk/>
            <pc:sldMk cId="2019930591" sldId="1735"/>
            <ac:spMk id="29" creationId="{B393EE0C-A9EE-44E8-BF67-1F8048675E7E}"/>
          </ac:spMkLst>
        </pc:spChg>
        <pc:spChg chg="del mod modVis">
          <ac:chgData name="Alysa [Chillibreeze Aizawl]" userId="59940166-ee01-4060-bfb4-b09faf6a3697" providerId="ADAL" clId="{5E4341ED-FF05-43E5-AB16-1819E997AA0D}" dt="2020-07-23T16:33:36.869" v="2814" actId="478"/>
          <ac:spMkLst>
            <pc:docMk/>
            <pc:sldMk cId="2019930591" sldId="1735"/>
            <ac:spMk id="31" creationId="{7449A9F2-5951-4400-8F5A-ECFAAB08F602}"/>
          </ac:spMkLst>
        </pc:spChg>
        <pc:spChg chg="mod">
          <ac:chgData name="Alysa [Chillibreeze Aizawl]" userId="59940166-ee01-4060-bfb4-b09faf6a3697" providerId="ADAL" clId="{5E4341ED-FF05-43E5-AB16-1819E997AA0D}" dt="2020-07-23T16:33:28.154" v="2810" actId="13244"/>
          <ac:spMkLst>
            <pc:docMk/>
            <pc:sldMk cId="2019930591" sldId="1735"/>
            <ac:spMk id="44" creationId="{34B94D19-B207-4058-AA14-6DCDB1FD123C}"/>
          </ac:spMkLst>
        </pc:spChg>
        <pc:spChg chg="mod">
          <ac:chgData name="Alysa [Chillibreeze Aizawl]" userId="59940166-ee01-4060-bfb4-b09faf6a3697" providerId="ADAL" clId="{5E4341ED-FF05-43E5-AB16-1819E997AA0D}" dt="2020-07-23T15:49:45.599" v="100"/>
          <ac:spMkLst>
            <pc:docMk/>
            <pc:sldMk cId="2019930591" sldId="1735"/>
            <ac:spMk id="45" creationId="{BEA11BC0-3680-4527-A3C6-B67C365AA135}"/>
          </ac:spMkLst>
        </pc:spChg>
        <pc:spChg chg="mod">
          <ac:chgData name="Alysa [Chillibreeze Aizawl]" userId="59940166-ee01-4060-bfb4-b09faf6a3697" providerId="ADAL" clId="{5E4341ED-FF05-43E5-AB16-1819E997AA0D}" dt="2020-07-23T15:49:45.599" v="100"/>
          <ac:spMkLst>
            <pc:docMk/>
            <pc:sldMk cId="2019930591" sldId="1735"/>
            <ac:spMk id="46" creationId="{0839BF65-145D-4D50-988C-167197D28C81}"/>
          </ac:spMkLst>
        </pc:spChg>
        <pc:spChg chg="mod">
          <ac:chgData name="Alysa [Chillibreeze Aizawl]" userId="59940166-ee01-4060-bfb4-b09faf6a3697" providerId="ADAL" clId="{5E4341ED-FF05-43E5-AB16-1819E997AA0D}" dt="2020-07-23T15:50:02.848" v="107"/>
          <ac:spMkLst>
            <pc:docMk/>
            <pc:sldMk cId="2019930591" sldId="1735"/>
            <ac:spMk id="52" creationId="{62F6DDDD-7C4B-4B65-ACC8-915AE623A415}"/>
          </ac:spMkLst>
        </pc:spChg>
        <pc:spChg chg="mod">
          <ac:chgData name="Alysa [Chillibreeze Aizawl]" userId="59940166-ee01-4060-bfb4-b09faf6a3697" providerId="ADAL" clId="{5E4341ED-FF05-43E5-AB16-1819E997AA0D}" dt="2020-07-23T15:50:02.848" v="107"/>
          <ac:spMkLst>
            <pc:docMk/>
            <pc:sldMk cId="2019930591" sldId="1735"/>
            <ac:spMk id="54" creationId="{47FF25BD-39A5-4764-A9B4-62955F3179DD}"/>
          </ac:spMkLst>
        </pc:spChg>
        <pc:spChg chg="mod">
          <ac:chgData name="Alysa [Chillibreeze Aizawl]" userId="59940166-ee01-4060-bfb4-b09faf6a3697" providerId="ADAL" clId="{5E4341ED-FF05-43E5-AB16-1819E997AA0D}" dt="2020-07-23T15:50:27.764" v="120"/>
          <ac:spMkLst>
            <pc:docMk/>
            <pc:sldMk cId="2019930591" sldId="1735"/>
            <ac:spMk id="59" creationId="{39708B1F-0DCB-46A4-AAE7-56A9877C6C51}"/>
          </ac:spMkLst>
        </pc:spChg>
        <pc:spChg chg="mod">
          <ac:chgData name="Alysa [Chillibreeze Aizawl]" userId="59940166-ee01-4060-bfb4-b09faf6a3697" providerId="ADAL" clId="{5E4341ED-FF05-43E5-AB16-1819E997AA0D}" dt="2020-07-23T15:50:27.764" v="120"/>
          <ac:spMkLst>
            <pc:docMk/>
            <pc:sldMk cId="2019930591" sldId="1735"/>
            <ac:spMk id="60" creationId="{8EEDA176-94FD-480B-98DF-708EC42E0E4D}"/>
          </ac:spMkLst>
        </pc:spChg>
        <pc:spChg chg="mod">
          <ac:chgData name="Alysa [Chillibreeze Aizawl]" userId="59940166-ee01-4060-bfb4-b09faf6a3697" providerId="ADAL" clId="{5E4341ED-FF05-43E5-AB16-1819E997AA0D}" dt="2020-07-23T15:50:56.192" v="128"/>
          <ac:spMkLst>
            <pc:docMk/>
            <pc:sldMk cId="2019930591" sldId="1735"/>
            <ac:spMk id="64" creationId="{6812623B-6E03-4517-A2ED-73B2204C22CE}"/>
          </ac:spMkLst>
        </pc:spChg>
        <pc:spChg chg="mod">
          <ac:chgData name="Alysa [Chillibreeze Aizawl]" userId="59940166-ee01-4060-bfb4-b09faf6a3697" providerId="ADAL" clId="{5E4341ED-FF05-43E5-AB16-1819E997AA0D}" dt="2020-07-23T15:50:56.192" v="128"/>
          <ac:spMkLst>
            <pc:docMk/>
            <pc:sldMk cId="2019930591" sldId="1735"/>
            <ac:spMk id="65" creationId="{203A20A0-CEC0-4423-BEAF-3A98AD22EA5F}"/>
          </ac:spMkLst>
        </pc:spChg>
        <pc:grpChg chg="add del mod">
          <ac:chgData name="Alysa [Chillibreeze Aizawl]" userId="59940166-ee01-4060-bfb4-b09faf6a3697" providerId="ADAL" clId="{5E4341ED-FF05-43E5-AB16-1819E997AA0D}" dt="2020-07-23T15:49:59.322" v="105" actId="478"/>
          <ac:grpSpMkLst>
            <pc:docMk/>
            <pc:sldMk cId="2019930591" sldId="1735"/>
            <ac:grpSpMk id="2" creationId="{1825C525-E4E8-49DA-A5AB-B1714CB30EFB}"/>
          </ac:grpSpMkLst>
        </pc:grpChg>
        <pc:grpChg chg="add del mod">
          <ac:chgData name="Alysa [Chillibreeze Aizawl]" userId="59940166-ee01-4060-bfb4-b09faf6a3697" providerId="ADAL" clId="{5E4341ED-FF05-43E5-AB16-1819E997AA0D}" dt="2020-07-23T15:50:16.410" v="113" actId="478"/>
          <ac:grpSpMkLst>
            <pc:docMk/>
            <pc:sldMk cId="2019930591" sldId="1735"/>
            <ac:grpSpMk id="5" creationId="{5880021B-F3DC-476D-BE4F-D3418A5E9DED}"/>
          </ac:grpSpMkLst>
        </pc:grpChg>
        <pc:grpChg chg="add del mod">
          <ac:chgData name="Alysa [Chillibreeze Aizawl]" userId="59940166-ee01-4060-bfb4-b09faf6a3697" providerId="ADAL" clId="{5E4341ED-FF05-43E5-AB16-1819E997AA0D}" dt="2020-07-23T15:50:43.330" v="126" actId="478"/>
          <ac:grpSpMkLst>
            <pc:docMk/>
            <pc:sldMk cId="2019930591" sldId="1735"/>
            <ac:grpSpMk id="7" creationId="{4CCC88BC-B3EE-4F58-9C2C-CF9D3D682246}"/>
          </ac:grpSpMkLst>
        </pc:grpChg>
        <pc:grpChg chg="add del mod">
          <ac:chgData name="Alysa [Chillibreeze Aizawl]" userId="59940166-ee01-4060-bfb4-b09faf6a3697" providerId="ADAL" clId="{5E4341ED-FF05-43E5-AB16-1819E997AA0D}" dt="2020-07-23T15:51:10.633" v="133" actId="478"/>
          <ac:grpSpMkLst>
            <pc:docMk/>
            <pc:sldMk cId="2019930591" sldId="1735"/>
            <ac:grpSpMk id="9" creationId="{44025FA0-DE74-4ECC-B50E-886476B48D73}"/>
          </ac:grpSpMkLst>
        </pc:grpChg>
        <pc:grpChg chg="mod">
          <ac:chgData name="Alysa [Chillibreeze Aizawl]" userId="59940166-ee01-4060-bfb4-b09faf6a3697" providerId="ADAL" clId="{5E4341ED-FF05-43E5-AB16-1819E997AA0D}" dt="2020-07-23T15:49:44.988" v="99" actId="164"/>
          <ac:grpSpMkLst>
            <pc:docMk/>
            <pc:sldMk cId="2019930591" sldId="1735"/>
            <ac:grpSpMk id="15" creationId="{D1C2FC77-EBA6-4179-BBCD-E5E35FDE1256}"/>
          </ac:grpSpMkLst>
        </pc:grpChg>
        <pc:grpChg chg="add del mod">
          <ac:chgData name="Alysa [Chillibreeze Aizawl]" userId="59940166-ee01-4060-bfb4-b09faf6a3697" providerId="ADAL" clId="{5E4341ED-FF05-43E5-AB16-1819E997AA0D}" dt="2020-07-23T15:49:50.979" v="101" actId="478"/>
          <ac:grpSpMkLst>
            <pc:docMk/>
            <pc:sldMk cId="2019930591" sldId="1735"/>
            <ac:grpSpMk id="32" creationId="{8B42A744-DC1C-4048-8D0B-EB66269F5533}"/>
          </ac:grpSpMkLst>
        </pc:grpChg>
        <pc:grpChg chg="mod">
          <ac:chgData name="Alysa [Chillibreeze Aizawl]" userId="59940166-ee01-4060-bfb4-b09faf6a3697" providerId="ADAL" clId="{5E4341ED-FF05-43E5-AB16-1819E997AA0D}" dt="2020-07-23T15:50:01.880" v="106" actId="164"/>
          <ac:grpSpMkLst>
            <pc:docMk/>
            <pc:sldMk cId="2019930591" sldId="1735"/>
            <ac:grpSpMk id="33" creationId="{EE5649AB-137F-4034-A4EB-3ADE128441DC}"/>
          </ac:grpSpMkLst>
        </pc:grpChg>
        <pc:grpChg chg="mod">
          <ac:chgData name="Alysa [Chillibreeze Aizawl]" userId="59940166-ee01-4060-bfb4-b09faf6a3697" providerId="ADAL" clId="{5E4341ED-FF05-43E5-AB16-1819E997AA0D}" dt="2020-07-23T15:50:27.145" v="119" actId="164"/>
          <ac:grpSpMkLst>
            <pc:docMk/>
            <pc:sldMk cId="2019930591" sldId="1735"/>
            <ac:grpSpMk id="36" creationId="{600DDEE8-67EA-499E-9D0D-F8C4DE415437}"/>
          </ac:grpSpMkLst>
        </pc:grpChg>
        <pc:grpChg chg="mod">
          <ac:chgData name="Alysa [Chillibreeze Aizawl]" userId="59940166-ee01-4060-bfb4-b09faf6a3697" providerId="ADAL" clId="{5E4341ED-FF05-43E5-AB16-1819E997AA0D}" dt="2020-07-23T15:50:55.421" v="127" actId="164"/>
          <ac:grpSpMkLst>
            <pc:docMk/>
            <pc:sldMk cId="2019930591" sldId="1735"/>
            <ac:grpSpMk id="39" creationId="{E9FE71E6-7D32-4C33-A679-ABCC1D0FD589}"/>
          </ac:grpSpMkLst>
        </pc:grpChg>
        <pc:grpChg chg="mod">
          <ac:chgData name="Alysa [Chillibreeze Aizawl]" userId="59940166-ee01-4060-bfb4-b09faf6a3697" providerId="ADAL" clId="{5E4341ED-FF05-43E5-AB16-1819E997AA0D}" dt="2020-07-23T15:49:45.599" v="100"/>
          <ac:grpSpMkLst>
            <pc:docMk/>
            <pc:sldMk cId="2019930591" sldId="1735"/>
            <ac:grpSpMk id="42" creationId="{BC67987F-69D1-4DA5-BFFD-B666800DA09E}"/>
          </ac:grpSpMkLst>
        </pc:grpChg>
        <pc:grpChg chg="add del mod">
          <ac:chgData name="Alysa [Chillibreeze Aizawl]" userId="59940166-ee01-4060-bfb4-b09faf6a3697" providerId="ADAL" clId="{5E4341ED-FF05-43E5-AB16-1819E997AA0D}" dt="2020-07-23T15:50:09.433" v="109" actId="478"/>
          <ac:grpSpMkLst>
            <pc:docMk/>
            <pc:sldMk cId="2019930591" sldId="1735"/>
            <ac:grpSpMk id="47" creationId="{B4CE6869-3CB3-4BE8-AE62-FEFED98B536A}"/>
          </ac:grpSpMkLst>
        </pc:grpChg>
        <pc:grpChg chg="mod">
          <ac:chgData name="Alysa [Chillibreeze Aizawl]" userId="59940166-ee01-4060-bfb4-b09faf6a3697" providerId="ADAL" clId="{5E4341ED-FF05-43E5-AB16-1819E997AA0D}" dt="2020-07-23T15:50:02.848" v="107"/>
          <ac:grpSpMkLst>
            <pc:docMk/>
            <pc:sldMk cId="2019930591" sldId="1735"/>
            <ac:grpSpMk id="48" creationId="{67F080AD-FA16-4FDF-A0F7-CD47F7A7A3F9}"/>
          </ac:grpSpMkLst>
        </pc:grpChg>
        <pc:grpChg chg="add del mod">
          <ac:chgData name="Alysa [Chillibreeze Aizawl]" userId="59940166-ee01-4060-bfb4-b09faf6a3697" providerId="ADAL" clId="{5E4341ED-FF05-43E5-AB16-1819E997AA0D}" dt="2020-07-23T15:50:34.399" v="122" actId="478"/>
          <ac:grpSpMkLst>
            <pc:docMk/>
            <pc:sldMk cId="2019930591" sldId="1735"/>
            <ac:grpSpMk id="56" creationId="{3E67D225-0272-4D24-8E86-DA43D5B9E5A1}"/>
          </ac:grpSpMkLst>
        </pc:grpChg>
        <pc:grpChg chg="mod">
          <ac:chgData name="Alysa [Chillibreeze Aizawl]" userId="59940166-ee01-4060-bfb4-b09faf6a3697" providerId="ADAL" clId="{5E4341ED-FF05-43E5-AB16-1819E997AA0D}" dt="2020-07-23T15:50:27.764" v="120"/>
          <ac:grpSpMkLst>
            <pc:docMk/>
            <pc:sldMk cId="2019930591" sldId="1735"/>
            <ac:grpSpMk id="57" creationId="{32969C37-3E27-462C-B663-25FE5806A574}"/>
          </ac:grpSpMkLst>
        </pc:grpChg>
        <pc:grpChg chg="add del mod">
          <ac:chgData name="Alysa [Chillibreeze Aizawl]" userId="59940166-ee01-4060-bfb4-b09faf6a3697" providerId="ADAL" clId="{5E4341ED-FF05-43E5-AB16-1819E997AA0D}" dt="2020-07-23T15:51:02.097" v="129" actId="478"/>
          <ac:grpSpMkLst>
            <pc:docMk/>
            <pc:sldMk cId="2019930591" sldId="1735"/>
            <ac:grpSpMk id="61" creationId="{D9DF86CF-D691-46CB-B61B-D5A25430F963}"/>
          </ac:grpSpMkLst>
        </pc:grpChg>
        <pc:grpChg chg="mod">
          <ac:chgData name="Alysa [Chillibreeze Aizawl]" userId="59940166-ee01-4060-bfb4-b09faf6a3697" providerId="ADAL" clId="{5E4341ED-FF05-43E5-AB16-1819E997AA0D}" dt="2020-07-23T15:50:56.192" v="128"/>
          <ac:grpSpMkLst>
            <pc:docMk/>
            <pc:sldMk cId="2019930591" sldId="1735"/>
            <ac:grpSpMk id="62" creationId="{C9FA8574-29AC-48BA-AFB2-C04430BB96C2}"/>
          </ac:grpSpMkLst>
        </pc:grpChg>
        <pc:picChg chg="mod ord">
          <ac:chgData name="Alysa [Chillibreeze Aizawl]" userId="59940166-ee01-4060-bfb4-b09faf6a3697" providerId="ADAL" clId="{5E4341ED-FF05-43E5-AB16-1819E997AA0D}" dt="2020-07-23T16:33:28.154" v="2810" actId="13244"/>
          <ac:picMkLst>
            <pc:docMk/>
            <pc:sldMk cId="2019930591" sldId="1735"/>
            <ac:picMk id="4" creationId="{CE36BA87-31C6-48E7-A8EE-912A9F07779B}"/>
          </ac:picMkLst>
        </pc:picChg>
        <pc:picChg chg="mod ord">
          <ac:chgData name="Alysa [Chillibreeze Aizawl]" userId="59940166-ee01-4060-bfb4-b09faf6a3697" providerId="ADAL" clId="{5E4341ED-FF05-43E5-AB16-1819E997AA0D}" dt="2020-07-23T16:33:28.154" v="2810" actId="13244"/>
          <ac:picMkLst>
            <pc:docMk/>
            <pc:sldMk cId="2019930591" sldId="1735"/>
            <ac:picMk id="6" creationId="{E75D4F94-39F5-4391-B68C-DD04C10DFE93}"/>
          </ac:picMkLst>
        </pc:picChg>
        <pc:picChg chg="mod ord">
          <ac:chgData name="Alysa [Chillibreeze Aizawl]" userId="59940166-ee01-4060-bfb4-b09faf6a3697" providerId="ADAL" clId="{5E4341ED-FF05-43E5-AB16-1819E997AA0D}" dt="2020-07-23T16:33:28.154" v="2810" actId="13244"/>
          <ac:picMkLst>
            <pc:docMk/>
            <pc:sldMk cId="2019930591" sldId="1735"/>
            <ac:picMk id="8" creationId="{8B034710-3228-4201-8A2E-EFFE21A1163B}"/>
          </ac:picMkLst>
        </pc:picChg>
        <pc:picChg chg="mod ord">
          <ac:chgData name="Alysa [Chillibreeze Aizawl]" userId="59940166-ee01-4060-bfb4-b09faf6a3697" providerId="ADAL" clId="{5E4341ED-FF05-43E5-AB16-1819E997AA0D}" dt="2020-07-23T16:33:28.154" v="2810" actId="13244"/>
          <ac:picMkLst>
            <pc:docMk/>
            <pc:sldMk cId="2019930591" sldId="1735"/>
            <ac:picMk id="10" creationId="{F772E82E-292E-43B6-A013-7416E7D6C085}"/>
          </ac:picMkLst>
        </pc:picChg>
        <pc:picChg chg="mod">
          <ac:chgData name="Alysa [Chillibreeze Aizawl]" userId="59940166-ee01-4060-bfb4-b09faf6a3697" providerId="ADAL" clId="{5E4341ED-FF05-43E5-AB16-1819E997AA0D}" dt="2020-07-23T15:49:45.599" v="100"/>
          <ac:picMkLst>
            <pc:docMk/>
            <pc:sldMk cId="2019930591" sldId="1735"/>
            <ac:picMk id="43" creationId="{854B7372-882C-4A2E-BADB-5A7E4008B996}"/>
          </ac:picMkLst>
        </pc:picChg>
        <pc:picChg chg="mod">
          <ac:chgData name="Alysa [Chillibreeze Aizawl]" userId="59940166-ee01-4060-bfb4-b09faf6a3697" providerId="ADAL" clId="{5E4341ED-FF05-43E5-AB16-1819E997AA0D}" dt="2020-07-23T15:49:44.988" v="99" actId="164"/>
          <ac:picMkLst>
            <pc:docMk/>
            <pc:sldMk cId="2019930591" sldId="1735"/>
            <ac:picMk id="49" creationId="{332F16D9-4A83-4DF3-BC1A-F8815BA5554A}"/>
          </ac:picMkLst>
        </pc:picChg>
        <pc:picChg chg="mod">
          <ac:chgData name="Alysa [Chillibreeze Aizawl]" userId="59940166-ee01-4060-bfb4-b09faf6a3697" providerId="ADAL" clId="{5E4341ED-FF05-43E5-AB16-1819E997AA0D}" dt="2020-07-23T15:50:02.848" v="107"/>
          <ac:picMkLst>
            <pc:docMk/>
            <pc:sldMk cId="2019930591" sldId="1735"/>
            <ac:picMk id="50" creationId="{450128F9-E491-4AC7-99E3-8426DA3EE45B}"/>
          </ac:picMkLst>
        </pc:picChg>
        <pc:picChg chg="mod">
          <ac:chgData name="Alysa [Chillibreeze Aizawl]" userId="59940166-ee01-4060-bfb4-b09faf6a3697" providerId="ADAL" clId="{5E4341ED-FF05-43E5-AB16-1819E997AA0D}" dt="2020-07-23T15:50:01.880" v="106" actId="164"/>
          <ac:picMkLst>
            <pc:docMk/>
            <pc:sldMk cId="2019930591" sldId="1735"/>
            <ac:picMk id="51" creationId="{781D1B5A-A28A-4A91-96F1-11D9E8680A0F}"/>
          </ac:picMkLst>
        </pc:picChg>
        <pc:picChg chg="mod">
          <ac:chgData name="Alysa [Chillibreeze Aizawl]" userId="59940166-ee01-4060-bfb4-b09faf6a3697" providerId="ADAL" clId="{5E4341ED-FF05-43E5-AB16-1819E997AA0D}" dt="2020-07-23T15:50:27.145" v="119" actId="164"/>
          <ac:picMkLst>
            <pc:docMk/>
            <pc:sldMk cId="2019930591" sldId="1735"/>
            <ac:picMk id="53" creationId="{8C7D7723-E00E-4652-86C8-682CAC5187C2}"/>
          </ac:picMkLst>
        </pc:picChg>
        <pc:picChg chg="mod">
          <ac:chgData name="Alysa [Chillibreeze Aizawl]" userId="59940166-ee01-4060-bfb4-b09faf6a3697" providerId="ADAL" clId="{5E4341ED-FF05-43E5-AB16-1819E997AA0D}" dt="2020-07-23T15:50:55.421" v="127" actId="164"/>
          <ac:picMkLst>
            <pc:docMk/>
            <pc:sldMk cId="2019930591" sldId="1735"/>
            <ac:picMk id="55" creationId="{F18CC8A8-BDEE-4572-BB1F-5C019AD22159}"/>
          </ac:picMkLst>
        </pc:picChg>
        <pc:picChg chg="mod">
          <ac:chgData name="Alysa [Chillibreeze Aizawl]" userId="59940166-ee01-4060-bfb4-b09faf6a3697" providerId="ADAL" clId="{5E4341ED-FF05-43E5-AB16-1819E997AA0D}" dt="2020-07-23T15:50:27.764" v="120"/>
          <ac:picMkLst>
            <pc:docMk/>
            <pc:sldMk cId="2019930591" sldId="1735"/>
            <ac:picMk id="58" creationId="{35CB7D56-5BA0-4ACA-A9FB-81EF98E601C9}"/>
          </ac:picMkLst>
        </pc:picChg>
        <pc:picChg chg="mod">
          <ac:chgData name="Alysa [Chillibreeze Aizawl]" userId="59940166-ee01-4060-bfb4-b09faf6a3697" providerId="ADAL" clId="{5E4341ED-FF05-43E5-AB16-1819E997AA0D}" dt="2020-07-23T15:50:56.192" v="128"/>
          <ac:picMkLst>
            <pc:docMk/>
            <pc:sldMk cId="2019930591" sldId="1735"/>
            <ac:picMk id="63" creationId="{051A36E5-6F12-4CBC-B21E-0ADDAF53C4E4}"/>
          </ac:picMkLst>
        </pc:picChg>
        <pc:cxnChg chg="mod">
          <ac:chgData name="Alysa [Chillibreeze Aizawl]" userId="59940166-ee01-4060-bfb4-b09faf6a3697" providerId="ADAL" clId="{5E4341ED-FF05-43E5-AB16-1819E997AA0D}" dt="2020-07-23T16:33:28.154" v="2810" actId="13244"/>
          <ac:cxnSpMkLst>
            <pc:docMk/>
            <pc:sldMk cId="2019930591" sldId="1735"/>
            <ac:cxnSpMk id="24" creationId="{78499B65-705C-420F-85D8-F5096AC7E805}"/>
          </ac:cxnSpMkLst>
        </pc:cxnChg>
        <pc:cxnChg chg="mod">
          <ac:chgData name="Alysa [Chillibreeze Aizawl]" userId="59940166-ee01-4060-bfb4-b09faf6a3697" providerId="ADAL" clId="{5E4341ED-FF05-43E5-AB16-1819E997AA0D}" dt="2020-07-23T16:33:28.154" v="2810" actId="13244"/>
          <ac:cxnSpMkLst>
            <pc:docMk/>
            <pc:sldMk cId="2019930591" sldId="1735"/>
            <ac:cxnSpMk id="28" creationId="{26C48C5F-1E97-413A-A997-B4E6E7CB74F1}"/>
          </ac:cxnSpMkLst>
        </pc:cxnChg>
        <pc:cxnChg chg="mod">
          <ac:chgData name="Alysa [Chillibreeze Aizawl]" userId="59940166-ee01-4060-bfb4-b09faf6a3697" providerId="ADAL" clId="{5E4341ED-FF05-43E5-AB16-1819E997AA0D}" dt="2020-07-23T16:33:28.154" v="2810" actId="13244"/>
          <ac:cxnSpMkLst>
            <pc:docMk/>
            <pc:sldMk cId="2019930591" sldId="1735"/>
            <ac:cxnSpMk id="30" creationId="{3859588F-6FB1-47A6-927B-A8BCCE5B8445}"/>
          </ac:cxnSpMkLst>
        </pc:cxnChg>
      </pc:sldChg>
      <pc:sldChg chg="modSp mod">
        <pc:chgData name="Alysa [Chillibreeze Aizawl]" userId="59940166-ee01-4060-bfb4-b09faf6a3697" providerId="ADAL" clId="{5E4341ED-FF05-43E5-AB16-1819E997AA0D}" dt="2020-07-23T16:38:19.938" v="2893" actId="962"/>
        <pc:sldMkLst>
          <pc:docMk/>
          <pc:sldMk cId="3686084774" sldId="1736"/>
        </pc:sldMkLst>
        <pc:spChg chg="mod">
          <ac:chgData name="Alysa [Chillibreeze Aizawl]" userId="59940166-ee01-4060-bfb4-b09faf6a3697" providerId="ADAL" clId="{5E4341ED-FF05-43E5-AB16-1819E997AA0D}" dt="2020-07-23T16:38:19.938" v="2893" actId="962"/>
          <ac:spMkLst>
            <pc:docMk/>
            <pc:sldMk cId="3686084774" sldId="1736"/>
            <ac:spMk id="2" creationId="{4AF338DA-BD52-424D-BF73-D7005F8CB39B}"/>
          </ac:spMkLst>
        </pc:spChg>
        <pc:spChg chg="mod">
          <ac:chgData name="Alysa [Chillibreeze Aizawl]" userId="59940166-ee01-4060-bfb4-b09faf6a3697" providerId="ADAL" clId="{5E4341ED-FF05-43E5-AB16-1819E997AA0D}" dt="2020-07-23T16:34:54.994" v="2862" actId="242"/>
          <ac:spMkLst>
            <pc:docMk/>
            <pc:sldMk cId="3686084774" sldId="1736"/>
            <ac:spMk id="4" creationId="{A28C997C-EA46-44BC-AAF2-676543DC379F}"/>
          </ac:spMkLst>
        </pc:spChg>
        <pc:spChg chg="mod">
          <ac:chgData name="Alysa [Chillibreeze Aizawl]" userId="59940166-ee01-4060-bfb4-b09faf6a3697" providerId="ADAL" clId="{5E4341ED-FF05-43E5-AB16-1819E997AA0D}" dt="2020-07-23T16:34:49.062" v="2857" actId="12788"/>
          <ac:spMkLst>
            <pc:docMk/>
            <pc:sldMk cId="3686084774" sldId="1736"/>
            <ac:spMk id="5" creationId="{35E4EA63-E607-4D61-BD58-3E1535D9B9F3}"/>
          </ac:spMkLst>
        </pc:spChg>
        <pc:spChg chg="mod">
          <ac:chgData name="Alysa [Chillibreeze Aizawl]" userId="59940166-ee01-4060-bfb4-b09faf6a3697" providerId="ADAL" clId="{5E4341ED-FF05-43E5-AB16-1819E997AA0D}" dt="2020-07-23T16:34:03.056" v="2817" actId="13244"/>
          <ac:spMkLst>
            <pc:docMk/>
            <pc:sldMk cId="3686084774" sldId="1736"/>
            <ac:spMk id="17" creationId="{00000000-0000-0000-0000-000000000000}"/>
          </ac:spMkLst>
        </pc:spChg>
        <pc:picChg chg="mod">
          <ac:chgData name="Alysa [Chillibreeze Aizawl]" userId="59940166-ee01-4060-bfb4-b09faf6a3697" providerId="ADAL" clId="{5E4341ED-FF05-43E5-AB16-1819E997AA0D}" dt="2020-07-23T16:34:03.056" v="2817" actId="13244"/>
          <ac:picMkLst>
            <pc:docMk/>
            <pc:sldMk cId="3686084774" sldId="1736"/>
            <ac:picMk id="3" creationId="{BCD7221E-14AC-44AC-B87D-BD612869D5D5}"/>
          </ac:picMkLst>
        </pc:picChg>
      </pc:sldChg>
      <pc:sldChg chg="addSp delSp modSp mod">
        <pc:chgData name="Alysa [Chillibreeze Aizawl]" userId="59940166-ee01-4060-bfb4-b09faf6a3697" providerId="ADAL" clId="{5E4341ED-FF05-43E5-AB16-1819E997AA0D}" dt="2020-07-23T17:35:39.760" v="4405" actId="20577"/>
        <pc:sldMkLst>
          <pc:docMk/>
          <pc:sldMk cId="2499377159" sldId="1737"/>
        </pc:sldMkLst>
        <pc:spChg chg="mod">
          <ac:chgData name="Alysa [Chillibreeze Aizawl]" userId="59940166-ee01-4060-bfb4-b09faf6a3697" providerId="ADAL" clId="{5E4341ED-FF05-43E5-AB16-1819E997AA0D}" dt="2020-07-23T16:35:28.846" v="2869" actId="13244"/>
          <ac:spMkLst>
            <pc:docMk/>
            <pc:sldMk cId="2499377159" sldId="1737"/>
            <ac:spMk id="11" creationId="{13D7ACD5-4EAC-4113-A526-4DDD0157B441}"/>
          </ac:spMkLst>
        </pc:spChg>
        <pc:spChg chg="mod">
          <ac:chgData name="Alysa [Chillibreeze Aizawl]" userId="59940166-ee01-4060-bfb4-b09faf6a3697" providerId="ADAL" clId="{5E4341ED-FF05-43E5-AB16-1819E997AA0D}" dt="2020-07-23T16:35:28.846" v="2869" actId="13244"/>
          <ac:spMkLst>
            <pc:docMk/>
            <pc:sldMk cId="2499377159" sldId="1737"/>
            <ac:spMk id="13" creationId="{25DB265D-F5AE-4A92-96B9-3F4882E564C7}"/>
          </ac:spMkLst>
        </pc:spChg>
        <pc:spChg chg="mod">
          <ac:chgData name="Alysa [Chillibreeze Aizawl]" userId="59940166-ee01-4060-bfb4-b09faf6a3697" providerId="ADAL" clId="{5E4341ED-FF05-43E5-AB16-1819E997AA0D}" dt="2020-07-23T17:35:39.760" v="4405" actId="20577"/>
          <ac:spMkLst>
            <pc:docMk/>
            <pc:sldMk cId="2499377159" sldId="1737"/>
            <ac:spMk id="14" creationId="{8CD5C935-AF44-4FD7-9385-B2AA0B90B469}"/>
          </ac:spMkLst>
        </pc:spChg>
        <pc:spChg chg="mod">
          <ac:chgData name="Alysa [Chillibreeze Aizawl]" userId="59940166-ee01-4060-bfb4-b09faf6a3697" providerId="ADAL" clId="{5E4341ED-FF05-43E5-AB16-1819E997AA0D}" dt="2020-07-23T16:35:28.846" v="2869" actId="13244"/>
          <ac:spMkLst>
            <pc:docMk/>
            <pc:sldMk cId="2499377159" sldId="1737"/>
            <ac:spMk id="17" creationId="{00000000-0000-0000-0000-000000000000}"/>
          </ac:spMkLst>
        </pc:spChg>
        <pc:spChg chg="mod">
          <ac:chgData name="Alysa [Chillibreeze Aizawl]" userId="59940166-ee01-4060-bfb4-b09faf6a3697" providerId="ADAL" clId="{5E4341ED-FF05-43E5-AB16-1819E997AA0D}" dt="2020-07-23T15:51:19.348" v="135"/>
          <ac:spMkLst>
            <pc:docMk/>
            <pc:sldMk cId="2499377159" sldId="1737"/>
            <ac:spMk id="29" creationId="{6FFB6DDE-2506-499B-A4BB-9714A908DE1C}"/>
          </ac:spMkLst>
        </pc:spChg>
        <pc:spChg chg="mod">
          <ac:chgData name="Alysa [Chillibreeze Aizawl]" userId="59940166-ee01-4060-bfb4-b09faf6a3697" providerId="ADAL" clId="{5E4341ED-FF05-43E5-AB16-1819E997AA0D}" dt="2020-07-23T15:51:19.348" v="135"/>
          <ac:spMkLst>
            <pc:docMk/>
            <pc:sldMk cId="2499377159" sldId="1737"/>
            <ac:spMk id="30" creationId="{9B049BFE-E408-4834-BD1D-6DBC788E2A1E}"/>
          </ac:spMkLst>
        </pc:spChg>
        <pc:spChg chg="add mod">
          <ac:chgData name="Alysa [Chillibreeze Aizawl]" userId="59940166-ee01-4060-bfb4-b09faf6a3697" providerId="ADAL" clId="{5E4341ED-FF05-43E5-AB16-1819E997AA0D}" dt="2020-07-23T15:51:42.959" v="146" actId="571"/>
          <ac:spMkLst>
            <pc:docMk/>
            <pc:sldMk cId="2499377159" sldId="1737"/>
            <ac:spMk id="32" creationId="{33421EA9-14F7-413B-94AF-E51089C156E0}"/>
          </ac:spMkLst>
        </pc:spChg>
        <pc:spChg chg="mod">
          <ac:chgData name="Alysa [Chillibreeze Aizawl]" userId="59940166-ee01-4060-bfb4-b09faf6a3697" providerId="ADAL" clId="{5E4341ED-FF05-43E5-AB16-1819E997AA0D}" dt="2020-07-23T15:51:42.959" v="146" actId="571"/>
          <ac:spMkLst>
            <pc:docMk/>
            <pc:sldMk cId="2499377159" sldId="1737"/>
            <ac:spMk id="35" creationId="{6E758FA4-79F3-4426-B3FE-999D06BBDB1F}"/>
          </ac:spMkLst>
        </pc:spChg>
        <pc:spChg chg="mod">
          <ac:chgData name="Alysa [Chillibreeze Aizawl]" userId="59940166-ee01-4060-bfb4-b09faf6a3697" providerId="ADAL" clId="{5E4341ED-FF05-43E5-AB16-1819E997AA0D}" dt="2020-07-23T15:51:42.959" v="146" actId="571"/>
          <ac:spMkLst>
            <pc:docMk/>
            <pc:sldMk cId="2499377159" sldId="1737"/>
            <ac:spMk id="36" creationId="{FE5B1193-5359-41DC-A50D-707E865B8A3F}"/>
          </ac:spMkLst>
        </pc:spChg>
        <pc:spChg chg="mod">
          <ac:chgData name="Alysa [Chillibreeze Aizawl]" userId="59940166-ee01-4060-bfb4-b09faf6a3697" providerId="ADAL" clId="{5E4341ED-FF05-43E5-AB16-1819E997AA0D}" dt="2020-07-23T15:51:36.592" v="143"/>
          <ac:spMkLst>
            <pc:docMk/>
            <pc:sldMk cId="2499377159" sldId="1737"/>
            <ac:spMk id="39" creationId="{58CD0FB0-A87E-40F0-9988-FA02639DE4C0}"/>
          </ac:spMkLst>
        </pc:spChg>
        <pc:spChg chg="mod">
          <ac:chgData name="Alysa [Chillibreeze Aizawl]" userId="59940166-ee01-4060-bfb4-b09faf6a3697" providerId="ADAL" clId="{5E4341ED-FF05-43E5-AB16-1819E997AA0D}" dt="2020-07-23T15:51:36.592" v="143"/>
          <ac:spMkLst>
            <pc:docMk/>
            <pc:sldMk cId="2499377159" sldId="1737"/>
            <ac:spMk id="42" creationId="{A6086736-D831-4CD3-90E4-237746647BDD}"/>
          </ac:spMkLst>
        </pc:spChg>
        <pc:spChg chg="mod">
          <ac:chgData name="Alysa [Chillibreeze Aizawl]" userId="59940166-ee01-4060-bfb4-b09faf6a3697" providerId="ADAL" clId="{5E4341ED-FF05-43E5-AB16-1819E997AA0D}" dt="2020-07-23T15:51:36.592" v="143"/>
          <ac:spMkLst>
            <pc:docMk/>
            <pc:sldMk cId="2499377159" sldId="1737"/>
            <ac:spMk id="43" creationId="{1FACDA43-29B4-4145-9EB5-4B3766BCD50A}"/>
          </ac:spMkLst>
        </pc:spChg>
        <pc:spChg chg="mod">
          <ac:chgData name="Alysa [Chillibreeze Aizawl]" userId="59940166-ee01-4060-bfb4-b09faf6a3697" providerId="ADAL" clId="{5E4341ED-FF05-43E5-AB16-1819E997AA0D}" dt="2020-07-23T15:51:50.275" v="148"/>
          <ac:spMkLst>
            <pc:docMk/>
            <pc:sldMk cId="2499377159" sldId="1737"/>
            <ac:spMk id="47" creationId="{134E1551-3497-42CE-A882-07A23FCB56DE}"/>
          </ac:spMkLst>
        </pc:spChg>
        <pc:spChg chg="mod">
          <ac:chgData name="Alysa [Chillibreeze Aizawl]" userId="59940166-ee01-4060-bfb4-b09faf6a3697" providerId="ADAL" clId="{5E4341ED-FF05-43E5-AB16-1819E997AA0D}" dt="2020-07-23T15:51:50.275" v="148"/>
          <ac:spMkLst>
            <pc:docMk/>
            <pc:sldMk cId="2499377159" sldId="1737"/>
            <ac:spMk id="48" creationId="{247CA8CE-5190-48A6-91C6-CC65FB0F56BC}"/>
          </ac:spMkLst>
        </pc:spChg>
        <pc:spChg chg="mod">
          <ac:chgData name="Alysa [Chillibreeze Aizawl]" userId="59940166-ee01-4060-bfb4-b09faf6a3697" providerId="ADAL" clId="{5E4341ED-FF05-43E5-AB16-1819E997AA0D}" dt="2020-07-23T15:52:10.377" v="155"/>
          <ac:spMkLst>
            <pc:docMk/>
            <pc:sldMk cId="2499377159" sldId="1737"/>
            <ac:spMk id="52" creationId="{6C318682-404E-4CE0-941D-F28DE4969AD9}"/>
          </ac:spMkLst>
        </pc:spChg>
        <pc:spChg chg="mod">
          <ac:chgData name="Alysa [Chillibreeze Aizawl]" userId="59940166-ee01-4060-bfb4-b09faf6a3697" providerId="ADAL" clId="{5E4341ED-FF05-43E5-AB16-1819E997AA0D}" dt="2020-07-23T15:52:10.377" v="155"/>
          <ac:spMkLst>
            <pc:docMk/>
            <pc:sldMk cId="2499377159" sldId="1737"/>
            <ac:spMk id="53" creationId="{F28B0DA4-5384-4B27-BCB2-DB69A8AEC3F6}"/>
          </ac:spMkLst>
        </pc:spChg>
        <pc:grpChg chg="add del mod">
          <ac:chgData name="Alysa [Chillibreeze Aizawl]" userId="59940166-ee01-4060-bfb4-b09faf6a3697" providerId="ADAL" clId="{5E4341ED-FF05-43E5-AB16-1819E997AA0D}" dt="2020-07-23T15:51:32.081" v="140" actId="478"/>
          <ac:grpSpMkLst>
            <pc:docMk/>
            <pc:sldMk cId="2499377159" sldId="1737"/>
            <ac:grpSpMk id="3" creationId="{3217345A-F35A-48AF-8441-503AB303A638}"/>
          </ac:grpSpMkLst>
        </pc:grpChg>
        <pc:grpChg chg="add mod">
          <ac:chgData name="Alysa [Chillibreeze Aizawl]" userId="59940166-ee01-4060-bfb4-b09faf6a3697" providerId="ADAL" clId="{5E4341ED-FF05-43E5-AB16-1819E997AA0D}" dt="2020-07-23T15:51:42.506" v="145" actId="164"/>
          <ac:grpSpMkLst>
            <pc:docMk/>
            <pc:sldMk cId="2499377159" sldId="1737"/>
            <ac:grpSpMk id="5" creationId="{E0B65C45-2612-4BD6-9148-0FE66A3E3DDD}"/>
          </ac:grpSpMkLst>
        </pc:grpChg>
        <pc:grpChg chg="add del mod">
          <ac:chgData name="Alysa [Chillibreeze Aizawl]" userId="59940166-ee01-4060-bfb4-b09faf6a3697" providerId="ADAL" clId="{5E4341ED-FF05-43E5-AB16-1819E997AA0D}" dt="2020-07-23T15:52:04.927" v="153" actId="478"/>
          <ac:grpSpMkLst>
            <pc:docMk/>
            <pc:sldMk cId="2499377159" sldId="1737"/>
            <ac:grpSpMk id="6" creationId="{B121B51F-3ACA-4E31-9EBF-53A4707D4E07}"/>
          </ac:grpSpMkLst>
        </pc:grpChg>
        <pc:grpChg chg="mod">
          <ac:chgData name="Alysa [Chillibreeze Aizawl]" userId="59940166-ee01-4060-bfb4-b09faf6a3697" providerId="ADAL" clId="{5E4341ED-FF05-43E5-AB16-1819E997AA0D}" dt="2020-07-23T15:51:18.708" v="134" actId="164"/>
          <ac:grpSpMkLst>
            <pc:docMk/>
            <pc:sldMk cId="2499377159" sldId="1737"/>
            <ac:grpSpMk id="8" creationId="{DF857727-E6C1-4808-BB64-9F0B15A1D949}"/>
          </ac:grpSpMkLst>
        </pc:grpChg>
        <pc:grpChg chg="add del mod">
          <ac:chgData name="Alysa [Chillibreeze Aizawl]" userId="59940166-ee01-4060-bfb4-b09faf6a3697" providerId="ADAL" clId="{5E4341ED-FF05-43E5-AB16-1819E997AA0D}" dt="2020-07-23T15:52:25.152" v="160" actId="478"/>
          <ac:grpSpMkLst>
            <pc:docMk/>
            <pc:sldMk cId="2499377159" sldId="1737"/>
            <ac:grpSpMk id="15" creationId="{91DA3500-8B43-49E2-BB06-15FF7A661354}"/>
          </ac:grpSpMkLst>
        </pc:grpChg>
        <pc:grpChg chg="mod">
          <ac:chgData name="Alysa [Chillibreeze Aizawl]" userId="59940166-ee01-4060-bfb4-b09faf6a3697" providerId="ADAL" clId="{5E4341ED-FF05-43E5-AB16-1819E997AA0D}" dt="2020-07-23T15:51:48.882" v="147" actId="164"/>
          <ac:grpSpMkLst>
            <pc:docMk/>
            <pc:sldMk cId="2499377159" sldId="1737"/>
            <ac:grpSpMk id="19" creationId="{530AC033-50F7-4140-A473-3333F85EEF52}"/>
          </ac:grpSpMkLst>
        </pc:grpChg>
        <pc:grpChg chg="mod">
          <ac:chgData name="Alysa [Chillibreeze Aizawl]" userId="59940166-ee01-4060-bfb4-b09faf6a3697" providerId="ADAL" clId="{5E4341ED-FF05-43E5-AB16-1819E997AA0D}" dt="2020-07-23T15:52:09.643" v="154" actId="164"/>
          <ac:grpSpMkLst>
            <pc:docMk/>
            <pc:sldMk cId="2499377159" sldId="1737"/>
            <ac:grpSpMk id="22" creationId="{2506AE39-841E-4EBD-A277-D3E8FF68219C}"/>
          </ac:grpSpMkLst>
        </pc:grpChg>
        <pc:grpChg chg="add del mod">
          <ac:chgData name="Alysa [Chillibreeze Aizawl]" userId="59940166-ee01-4060-bfb4-b09faf6a3697" providerId="ADAL" clId="{5E4341ED-FF05-43E5-AB16-1819E997AA0D}" dt="2020-07-23T15:51:25.048" v="136" actId="478"/>
          <ac:grpSpMkLst>
            <pc:docMk/>
            <pc:sldMk cId="2499377159" sldId="1737"/>
            <ac:grpSpMk id="25" creationId="{28FBECF4-A9AC-48B4-BF19-AC914B1ADB88}"/>
          </ac:grpSpMkLst>
        </pc:grpChg>
        <pc:grpChg chg="mod">
          <ac:chgData name="Alysa [Chillibreeze Aizawl]" userId="59940166-ee01-4060-bfb4-b09faf6a3697" providerId="ADAL" clId="{5E4341ED-FF05-43E5-AB16-1819E997AA0D}" dt="2020-07-23T15:51:19.348" v="135"/>
          <ac:grpSpMkLst>
            <pc:docMk/>
            <pc:sldMk cId="2499377159" sldId="1737"/>
            <ac:grpSpMk id="27" creationId="{E2B4D02E-6FA5-4F25-9EB7-5F6BC7449C69}"/>
          </ac:grpSpMkLst>
        </pc:grpChg>
        <pc:grpChg chg="add mod">
          <ac:chgData name="Alysa [Chillibreeze Aizawl]" userId="59940166-ee01-4060-bfb4-b09faf6a3697" providerId="ADAL" clId="{5E4341ED-FF05-43E5-AB16-1819E997AA0D}" dt="2020-07-23T15:51:42.959" v="146" actId="571"/>
          <ac:grpSpMkLst>
            <pc:docMk/>
            <pc:sldMk cId="2499377159" sldId="1737"/>
            <ac:grpSpMk id="34" creationId="{3AFA09F4-75E5-4175-AAFB-52B61F5E9F9A}"/>
          </ac:grpSpMkLst>
        </pc:grpChg>
        <pc:grpChg chg="add del mod">
          <ac:chgData name="Alysa [Chillibreeze Aizawl]" userId="59940166-ee01-4060-bfb4-b09faf6a3697" providerId="ADAL" clId="{5E4341ED-FF05-43E5-AB16-1819E997AA0D}" dt="2020-07-23T15:51:41.974" v="144"/>
          <ac:grpSpMkLst>
            <pc:docMk/>
            <pc:sldMk cId="2499377159" sldId="1737"/>
            <ac:grpSpMk id="38" creationId="{6A4B70F4-713A-4B18-9EA1-D20F350146C9}"/>
          </ac:grpSpMkLst>
        </pc:grpChg>
        <pc:grpChg chg="mod">
          <ac:chgData name="Alysa [Chillibreeze Aizawl]" userId="59940166-ee01-4060-bfb4-b09faf6a3697" providerId="ADAL" clId="{5E4341ED-FF05-43E5-AB16-1819E997AA0D}" dt="2020-07-23T15:51:36.592" v="143"/>
          <ac:grpSpMkLst>
            <pc:docMk/>
            <pc:sldMk cId="2499377159" sldId="1737"/>
            <ac:grpSpMk id="40" creationId="{ADE0C3F4-47B8-45E0-8A6B-D67706837247}"/>
          </ac:grpSpMkLst>
        </pc:grpChg>
        <pc:grpChg chg="add del mod">
          <ac:chgData name="Alysa [Chillibreeze Aizawl]" userId="59940166-ee01-4060-bfb4-b09faf6a3697" providerId="ADAL" clId="{5E4341ED-FF05-43E5-AB16-1819E997AA0D}" dt="2020-07-23T15:51:55.946" v="149" actId="478"/>
          <ac:grpSpMkLst>
            <pc:docMk/>
            <pc:sldMk cId="2499377159" sldId="1737"/>
            <ac:grpSpMk id="44" creationId="{717E1224-5D3D-4B4C-B917-46E7C8C18DD1}"/>
          </ac:grpSpMkLst>
        </pc:grpChg>
        <pc:grpChg chg="mod">
          <ac:chgData name="Alysa [Chillibreeze Aizawl]" userId="59940166-ee01-4060-bfb4-b09faf6a3697" providerId="ADAL" clId="{5E4341ED-FF05-43E5-AB16-1819E997AA0D}" dt="2020-07-23T15:51:50.275" v="148"/>
          <ac:grpSpMkLst>
            <pc:docMk/>
            <pc:sldMk cId="2499377159" sldId="1737"/>
            <ac:grpSpMk id="45" creationId="{14D94E13-0A27-4436-85BE-C3F752108353}"/>
          </ac:grpSpMkLst>
        </pc:grpChg>
        <pc:grpChg chg="add del mod">
          <ac:chgData name="Alysa [Chillibreeze Aizawl]" userId="59940166-ee01-4060-bfb4-b09faf6a3697" providerId="ADAL" clId="{5E4341ED-FF05-43E5-AB16-1819E997AA0D}" dt="2020-07-23T15:52:16.662" v="156" actId="478"/>
          <ac:grpSpMkLst>
            <pc:docMk/>
            <pc:sldMk cId="2499377159" sldId="1737"/>
            <ac:grpSpMk id="49" creationId="{D15EDC97-FFFA-46B3-A2DF-B0D90E146540}"/>
          </ac:grpSpMkLst>
        </pc:grpChg>
        <pc:grpChg chg="mod">
          <ac:chgData name="Alysa [Chillibreeze Aizawl]" userId="59940166-ee01-4060-bfb4-b09faf6a3697" providerId="ADAL" clId="{5E4341ED-FF05-43E5-AB16-1819E997AA0D}" dt="2020-07-23T15:52:10.377" v="155"/>
          <ac:grpSpMkLst>
            <pc:docMk/>
            <pc:sldMk cId="2499377159" sldId="1737"/>
            <ac:grpSpMk id="50" creationId="{46443765-02E2-4958-8C1E-FCCE927E3A2D}"/>
          </ac:grpSpMkLst>
        </pc:grpChg>
        <pc:picChg chg="mod">
          <ac:chgData name="Alysa [Chillibreeze Aizawl]" userId="59940166-ee01-4060-bfb4-b09faf6a3697" providerId="ADAL" clId="{5E4341ED-FF05-43E5-AB16-1819E997AA0D}" dt="2020-07-23T15:52:09.643" v="154" actId="164"/>
          <ac:picMkLst>
            <pc:docMk/>
            <pc:sldMk cId="2499377159" sldId="1737"/>
            <ac:picMk id="2" creationId="{AD3087B5-96A8-42A4-9337-901E526618B0}"/>
          </ac:picMkLst>
        </pc:picChg>
        <pc:picChg chg="mod ord">
          <ac:chgData name="Alysa [Chillibreeze Aizawl]" userId="59940166-ee01-4060-bfb4-b09faf6a3697" providerId="ADAL" clId="{5E4341ED-FF05-43E5-AB16-1819E997AA0D}" dt="2020-07-23T16:35:28.846" v="2869" actId="13244"/>
          <ac:picMkLst>
            <pc:docMk/>
            <pc:sldMk cId="2499377159" sldId="1737"/>
            <ac:picMk id="4" creationId="{DDB8C673-E562-46E4-9E01-B89C9A47FFB6}"/>
          </ac:picMkLst>
        </pc:picChg>
        <pc:picChg chg="mod ord">
          <ac:chgData name="Alysa [Chillibreeze Aizawl]" userId="59940166-ee01-4060-bfb4-b09faf6a3697" providerId="ADAL" clId="{5E4341ED-FF05-43E5-AB16-1819E997AA0D}" dt="2020-07-23T16:08:46.136" v="694" actId="962"/>
          <ac:picMkLst>
            <pc:docMk/>
            <pc:sldMk cId="2499377159" sldId="1737"/>
            <ac:picMk id="7" creationId="{5ADC263A-C4A3-4527-BEF7-83961C7E2829}"/>
          </ac:picMkLst>
        </pc:picChg>
        <pc:picChg chg="mod ord">
          <ac:chgData name="Alysa [Chillibreeze Aizawl]" userId="59940166-ee01-4060-bfb4-b09faf6a3697" providerId="ADAL" clId="{5E4341ED-FF05-43E5-AB16-1819E997AA0D}" dt="2020-07-23T16:11:34.174" v="776" actId="962"/>
          <ac:picMkLst>
            <pc:docMk/>
            <pc:sldMk cId="2499377159" sldId="1737"/>
            <ac:picMk id="16" creationId="{1C7B732F-7E6F-4D02-8C38-BC654CDB92A1}"/>
          </ac:picMkLst>
        </pc:picChg>
        <pc:picChg chg="mod">
          <ac:chgData name="Alysa [Chillibreeze Aizawl]" userId="59940166-ee01-4060-bfb4-b09faf6a3697" providerId="ADAL" clId="{5E4341ED-FF05-43E5-AB16-1819E997AA0D}" dt="2020-07-23T15:51:19.348" v="135"/>
          <ac:picMkLst>
            <pc:docMk/>
            <pc:sldMk cId="2499377159" sldId="1737"/>
            <ac:picMk id="28" creationId="{03F06437-2095-47E1-A7F3-B0749F090611}"/>
          </ac:picMkLst>
        </pc:picChg>
        <pc:picChg chg="mod">
          <ac:chgData name="Alysa [Chillibreeze Aizawl]" userId="59940166-ee01-4060-bfb4-b09faf6a3697" providerId="ADAL" clId="{5E4341ED-FF05-43E5-AB16-1819E997AA0D}" dt="2020-07-23T15:51:18.708" v="134" actId="164"/>
          <ac:picMkLst>
            <pc:docMk/>
            <pc:sldMk cId="2499377159" sldId="1737"/>
            <ac:picMk id="31" creationId="{8DB5B149-465C-4D41-B3BA-4E1265A25B57}"/>
          </ac:picMkLst>
        </pc:picChg>
        <pc:picChg chg="mod">
          <ac:chgData name="Alysa [Chillibreeze Aizawl]" userId="59940166-ee01-4060-bfb4-b09faf6a3697" providerId="ADAL" clId="{5E4341ED-FF05-43E5-AB16-1819E997AA0D}" dt="2020-07-23T15:51:48.882" v="147" actId="164"/>
          <ac:picMkLst>
            <pc:docMk/>
            <pc:sldMk cId="2499377159" sldId="1737"/>
            <ac:picMk id="33" creationId="{78A80250-A731-4996-9DF5-3A93A469DD98}"/>
          </ac:picMkLst>
        </pc:picChg>
        <pc:picChg chg="add mod">
          <ac:chgData name="Alysa [Chillibreeze Aizawl]" userId="59940166-ee01-4060-bfb4-b09faf6a3697" providerId="ADAL" clId="{5E4341ED-FF05-43E5-AB16-1819E997AA0D}" dt="2020-07-23T15:51:42.959" v="146" actId="571"/>
          <ac:picMkLst>
            <pc:docMk/>
            <pc:sldMk cId="2499377159" sldId="1737"/>
            <ac:picMk id="37" creationId="{2DC27213-0141-46B3-ACDC-63649926868D}"/>
          </ac:picMkLst>
        </pc:picChg>
        <pc:picChg chg="mod">
          <ac:chgData name="Alysa [Chillibreeze Aizawl]" userId="59940166-ee01-4060-bfb4-b09faf6a3697" providerId="ADAL" clId="{5E4341ED-FF05-43E5-AB16-1819E997AA0D}" dt="2020-07-23T15:51:36.592" v="143"/>
          <ac:picMkLst>
            <pc:docMk/>
            <pc:sldMk cId="2499377159" sldId="1737"/>
            <ac:picMk id="41" creationId="{3B5DA2ED-19EF-471E-A493-A766EF12BB50}"/>
          </ac:picMkLst>
        </pc:picChg>
        <pc:picChg chg="mod">
          <ac:chgData name="Alysa [Chillibreeze Aizawl]" userId="59940166-ee01-4060-bfb4-b09faf6a3697" providerId="ADAL" clId="{5E4341ED-FF05-43E5-AB16-1819E997AA0D}" dt="2020-07-23T16:35:28.846" v="2869" actId="13244"/>
          <ac:picMkLst>
            <pc:docMk/>
            <pc:sldMk cId="2499377159" sldId="1737"/>
            <ac:picMk id="41" creationId="{E0D69588-FB82-49A4-909B-C51AF35559FA}"/>
          </ac:picMkLst>
        </pc:picChg>
        <pc:picChg chg="mod">
          <ac:chgData name="Alysa [Chillibreeze Aizawl]" userId="59940166-ee01-4060-bfb4-b09faf6a3697" providerId="ADAL" clId="{5E4341ED-FF05-43E5-AB16-1819E997AA0D}" dt="2020-07-23T15:51:50.275" v="148"/>
          <ac:picMkLst>
            <pc:docMk/>
            <pc:sldMk cId="2499377159" sldId="1737"/>
            <ac:picMk id="46" creationId="{613AFE6A-1E91-44B8-8DB2-960F505DDC7B}"/>
          </ac:picMkLst>
        </pc:picChg>
        <pc:picChg chg="mod">
          <ac:chgData name="Alysa [Chillibreeze Aizawl]" userId="59940166-ee01-4060-bfb4-b09faf6a3697" providerId="ADAL" clId="{5E4341ED-FF05-43E5-AB16-1819E997AA0D}" dt="2020-07-23T15:52:10.377" v="155"/>
          <ac:picMkLst>
            <pc:docMk/>
            <pc:sldMk cId="2499377159" sldId="1737"/>
            <ac:picMk id="51" creationId="{1BA30FD5-0FF7-4F58-9680-3E6241D8B18E}"/>
          </ac:picMkLst>
        </pc:picChg>
        <pc:cxnChg chg="mod">
          <ac:chgData name="Alysa [Chillibreeze Aizawl]" userId="59940166-ee01-4060-bfb4-b09faf6a3697" providerId="ADAL" clId="{5E4341ED-FF05-43E5-AB16-1819E997AA0D}" dt="2020-07-23T16:35:28.846" v="2869" actId="13244"/>
          <ac:cxnSpMkLst>
            <pc:docMk/>
            <pc:sldMk cId="2499377159" sldId="1737"/>
            <ac:cxnSpMk id="12" creationId="{539ACF0F-6837-4BF5-890A-72F5B78E15E8}"/>
          </ac:cxnSpMkLst>
        </pc:cxnChg>
        <pc:cxnChg chg="mod">
          <ac:chgData name="Alysa [Chillibreeze Aizawl]" userId="59940166-ee01-4060-bfb4-b09faf6a3697" providerId="ADAL" clId="{5E4341ED-FF05-43E5-AB16-1819E997AA0D}" dt="2020-07-23T16:35:28.846" v="2869" actId="13244"/>
          <ac:cxnSpMkLst>
            <pc:docMk/>
            <pc:sldMk cId="2499377159" sldId="1737"/>
            <ac:cxnSpMk id="26" creationId="{157AC509-C4FE-40D4-BF42-DD98C7B72E19}"/>
          </ac:cxnSpMkLst>
        </pc:cxnChg>
      </pc:sldChg>
      <pc:sldChg chg="addSp delSp modSp mod modClrScheme chgLayout">
        <pc:chgData name="Alysa [Chillibreeze Aizawl]" userId="59940166-ee01-4060-bfb4-b09faf6a3697" providerId="ADAL" clId="{5E4341ED-FF05-43E5-AB16-1819E997AA0D}" dt="2020-07-23T17:27:51.266" v="4330"/>
        <pc:sldMkLst>
          <pc:docMk/>
          <pc:sldMk cId="2187777894" sldId="1738"/>
        </pc:sldMkLst>
        <pc:spChg chg="add del">
          <ac:chgData name="Alysa [Chillibreeze Aizawl]" userId="59940166-ee01-4060-bfb4-b09faf6a3697" providerId="ADAL" clId="{5E4341ED-FF05-43E5-AB16-1819E997AA0D}" dt="2020-07-23T14:00:18.432" v="5" actId="478"/>
          <ac:spMkLst>
            <pc:docMk/>
            <pc:sldMk cId="2187777894" sldId="1738"/>
            <ac:spMk id="2" creationId="{C0FE2267-BCAF-4BAA-AF61-7FEBF8A580DF}"/>
          </ac:spMkLst>
        </pc:spChg>
        <pc:spChg chg="add del mod ord">
          <ac:chgData name="Alysa [Chillibreeze Aizawl]" userId="59940166-ee01-4060-bfb4-b09faf6a3697" providerId="ADAL" clId="{5E4341ED-FF05-43E5-AB16-1819E997AA0D}" dt="2020-07-23T14:00:14.778" v="4" actId="478"/>
          <ac:spMkLst>
            <pc:docMk/>
            <pc:sldMk cId="2187777894" sldId="1738"/>
            <ac:spMk id="4" creationId="{8F596312-19F3-4018-B333-F8CC05659731}"/>
          </ac:spMkLst>
        </pc:spChg>
        <pc:spChg chg="add del">
          <ac:chgData name="Alysa [Chillibreeze Aizawl]" userId="59940166-ee01-4060-bfb4-b09faf6a3697" providerId="ADAL" clId="{5E4341ED-FF05-43E5-AB16-1819E997AA0D}" dt="2020-07-23T14:00:18.432" v="5" actId="478"/>
          <ac:spMkLst>
            <pc:docMk/>
            <pc:sldMk cId="2187777894" sldId="1738"/>
            <ac:spMk id="6" creationId="{00000000-0000-0000-0000-000000000000}"/>
          </ac:spMkLst>
        </pc:spChg>
        <pc:spChg chg="add del mod">
          <ac:chgData name="Alysa [Chillibreeze Aizawl]" userId="59940166-ee01-4060-bfb4-b09faf6a3697" providerId="ADAL" clId="{5E4341ED-FF05-43E5-AB16-1819E997AA0D}" dt="2020-07-23T14:00:14.778" v="4" actId="478"/>
          <ac:spMkLst>
            <pc:docMk/>
            <pc:sldMk cId="2187777894" sldId="1738"/>
            <ac:spMk id="7" creationId="{40005FB1-DF11-4414-84E1-AD0148DD5720}"/>
          </ac:spMkLst>
        </pc:spChg>
        <pc:spChg chg="add del mod ord">
          <ac:chgData name="Alysa [Chillibreeze Aizawl]" userId="59940166-ee01-4060-bfb4-b09faf6a3697" providerId="ADAL" clId="{5E4341ED-FF05-43E5-AB16-1819E997AA0D}" dt="2020-07-23T14:00:13.244" v="3" actId="700"/>
          <ac:spMkLst>
            <pc:docMk/>
            <pc:sldMk cId="2187777894" sldId="1738"/>
            <ac:spMk id="8" creationId="{2EE5CFF3-8583-43DD-B39D-4FA8670AA069}"/>
          </ac:spMkLst>
        </pc:spChg>
        <pc:spChg chg="add del mod">
          <ac:chgData name="Alysa [Chillibreeze Aizawl]" userId="59940166-ee01-4060-bfb4-b09faf6a3697" providerId="ADAL" clId="{5E4341ED-FF05-43E5-AB16-1819E997AA0D}" dt="2020-07-23T14:00:26.679" v="6" actId="700"/>
          <ac:spMkLst>
            <pc:docMk/>
            <pc:sldMk cId="2187777894" sldId="1738"/>
            <ac:spMk id="10" creationId="{203E2041-88AD-4E7B-BFBD-DD97FC04B71E}"/>
          </ac:spMkLst>
        </pc:spChg>
        <pc:spChg chg="add mod">
          <ac:chgData name="Alysa [Chillibreeze Aizawl]" userId="59940166-ee01-4060-bfb4-b09faf6a3697" providerId="ADAL" clId="{5E4341ED-FF05-43E5-AB16-1819E997AA0D}" dt="2020-07-23T17:09:08.333" v="4212" actId="20577"/>
          <ac:spMkLst>
            <pc:docMk/>
            <pc:sldMk cId="2187777894" sldId="1738"/>
            <ac:spMk id="12" creationId="{C89A580F-0D32-42CD-99B4-077182740785}"/>
          </ac:spMkLst>
        </pc:spChg>
        <pc:spChg chg="mod">
          <ac:chgData name="Alysa [Chillibreeze Aizawl]" userId="59940166-ee01-4060-bfb4-b09faf6a3697" providerId="ADAL" clId="{5E4341ED-FF05-43E5-AB16-1819E997AA0D}" dt="2020-07-23T14:00:37.551" v="7"/>
          <ac:spMkLst>
            <pc:docMk/>
            <pc:sldMk cId="2187777894" sldId="1738"/>
            <ac:spMk id="14" creationId="{EF479C71-F710-4613-9B4F-D91DFF1F0151}"/>
          </ac:spMkLst>
        </pc:spChg>
        <pc:spChg chg="mod">
          <ac:chgData name="Alysa [Chillibreeze Aizawl]" userId="59940166-ee01-4060-bfb4-b09faf6a3697" providerId="ADAL" clId="{5E4341ED-FF05-43E5-AB16-1819E997AA0D}" dt="2020-07-23T14:00:37.551" v="7"/>
          <ac:spMkLst>
            <pc:docMk/>
            <pc:sldMk cId="2187777894" sldId="1738"/>
            <ac:spMk id="15" creationId="{BBD82903-5C8B-4710-A70F-0E1BC1948007}"/>
          </ac:spMkLst>
        </pc:spChg>
        <pc:spChg chg="mod">
          <ac:chgData name="Alysa [Chillibreeze Aizawl]" userId="59940166-ee01-4060-bfb4-b09faf6a3697" providerId="ADAL" clId="{5E4341ED-FF05-43E5-AB16-1819E997AA0D}" dt="2020-07-23T15:52:50.348" v="162"/>
          <ac:spMkLst>
            <pc:docMk/>
            <pc:sldMk cId="2187777894" sldId="1738"/>
            <ac:spMk id="16" creationId="{F9F45856-A5A3-4D6D-9D54-C101AF94EA8F}"/>
          </ac:spMkLst>
        </pc:spChg>
        <pc:spChg chg="add del mod ord">
          <ac:chgData name="Alysa [Chillibreeze Aizawl]" userId="59940166-ee01-4060-bfb4-b09faf6a3697" providerId="ADAL" clId="{5E4341ED-FF05-43E5-AB16-1819E997AA0D}" dt="2020-07-23T17:27:51.266" v="4330"/>
          <ac:spMkLst>
            <pc:docMk/>
            <pc:sldMk cId="2187777894" sldId="1738"/>
            <ac:spMk id="17" creationId="{00000000-0000-0000-0000-000000000000}"/>
          </ac:spMkLst>
        </pc:spChg>
        <pc:spChg chg="mod">
          <ac:chgData name="Alysa [Chillibreeze Aizawl]" userId="59940166-ee01-4060-bfb4-b09faf6a3697" providerId="ADAL" clId="{5E4341ED-FF05-43E5-AB16-1819E997AA0D}" dt="2020-07-23T15:52:50.348" v="162"/>
          <ac:spMkLst>
            <pc:docMk/>
            <pc:sldMk cId="2187777894" sldId="1738"/>
            <ac:spMk id="18" creationId="{818CABB5-4021-437E-9532-F00E47E32245}"/>
          </ac:spMkLst>
        </pc:spChg>
        <pc:grpChg chg="add del mod">
          <ac:chgData name="Alysa [Chillibreeze Aizawl]" userId="59940166-ee01-4060-bfb4-b09faf6a3697" providerId="ADAL" clId="{5E4341ED-FF05-43E5-AB16-1819E997AA0D}" dt="2020-07-23T15:53:04.554" v="167" actId="478"/>
          <ac:grpSpMkLst>
            <pc:docMk/>
            <pc:sldMk cId="2187777894" sldId="1738"/>
            <ac:grpSpMk id="2" creationId="{4DD98616-1FCD-4A83-A41F-E925E5DA27FC}"/>
          </ac:grpSpMkLst>
        </pc:grpChg>
        <pc:grpChg chg="add del mod">
          <ac:chgData name="Alysa [Chillibreeze Aizawl]" userId="59940166-ee01-4060-bfb4-b09faf6a3697" providerId="ADAL" clId="{5E4341ED-FF05-43E5-AB16-1819E997AA0D}" dt="2020-07-23T15:52:56.986" v="163" actId="478"/>
          <ac:grpSpMkLst>
            <pc:docMk/>
            <pc:sldMk cId="2187777894" sldId="1738"/>
            <ac:grpSpMk id="9" creationId="{B0FA2BAA-F70F-484F-9A3C-AEF9238437A9}"/>
          </ac:grpSpMkLst>
        </pc:grpChg>
        <pc:grpChg chg="mod">
          <ac:chgData name="Alysa [Chillibreeze Aizawl]" userId="59940166-ee01-4060-bfb4-b09faf6a3697" providerId="ADAL" clId="{5E4341ED-FF05-43E5-AB16-1819E997AA0D}" dt="2020-07-23T15:52:50.348" v="162"/>
          <ac:grpSpMkLst>
            <pc:docMk/>
            <pc:sldMk cId="2187777894" sldId="1738"/>
            <ac:grpSpMk id="10" creationId="{5578FBD9-9514-4639-9492-B8F63F8E2FB0}"/>
          </ac:grpSpMkLst>
        </pc:grpChg>
        <pc:grpChg chg="add mod">
          <ac:chgData name="Alysa [Chillibreeze Aizawl]" userId="59940166-ee01-4060-bfb4-b09faf6a3697" providerId="ADAL" clId="{5E4341ED-FF05-43E5-AB16-1819E997AA0D}" dt="2020-07-23T15:52:48.938" v="161" actId="164"/>
          <ac:grpSpMkLst>
            <pc:docMk/>
            <pc:sldMk cId="2187777894" sldId="1738"/>
            <ac:grpSpMk id="13" creationId="{52FFDF9D-5B35-460B-B9E9-0376A273F9CD}"/>
          </ac:grpSpMkLst>
        </pc:grpChg>
        <pc:picChg chg="mod">
          <ac:chgData name="Alysa [Chillibreeze Aizawl]" userId="59940166-ee01-4060-bfb4-b09faf6a3697" providerId="ADAL" clId="{5E4341ED-FF05-43E5-AB16-1819E997AA0D}" dt="2020-07-23T15:52:48.938" v="161" actId="164"/>
          <ac:picMkLst>
            <pc:docMk/>
            <pc:sldMk cId="2187777894" sldId="1738"/>
            <ac:picMk id="3" creationId="{EFC8A605-44C0-49F4-B7D6-4696D7626F9F}"/>
          </ac:picMkLst>
        </pc:picChg>
        <pc:picChg chg="mod ord">
          <ac:chgData name="Alysa [Chillibreeze Aizawl]" userId="59940166-ee01-4060-bfb4-b09faf6a3697" providerId="ADAL" clId="{5E4341ED-FF05-43E5-AB16-1819E997AA0D}" dt="2020-07-23T16:11:58.564" v="836" actId="962"/>
          <ac:picMkLst>
            <pc:docMk/>
            <pc:sldMk cId="2187777894" sldId="1738"/>
            <ac:picMk id="4" creationId="{EE462830-90B5-4164-B35E-31730CE103F6}"/>
          </ac:picMkLst>
        </pc:picChg>
        <pc:picChg chg="mod">
          <ac:chgData name="Alysa [Chillibreeze Aizawl]" userId="59940166-ee01-4060-bfb4-b09faf6a3697" providerId="ADAL" clId="{5E4341ED-FF05-43E5-AB16-1819E997AA0D}" dt="2020-07-23T15:52:50.348" v="162"/>
          <ac:picMkLst>
            <pc:docMk/>
            <pc:sldMk cId="2187777894" sldId="1738"/>
            <ac:picMk id="11" creationId="{F573F48F-9E91-49D9-A042-035D418F2FF0}"/>
          </ac:picMkLst>
        </pc:picChg>
      </pc:sldChg>
      <pc:sldChg chg="del">
        <pc:chgData name="Alysa [Chillibreeze Aizawl]" userId="59940166-ee01-4060-bfb4-b09faf6a3697" providerId="ADAL" clId="{5E4341ED-FF05-43E5-AB16-1819E997AA0D}" dt="2020-07-23T14:02:09.339" v="16" actId="47"/>
        <pc:sldMkLst>
          <pc:docMk/>
          <pc:sldMk cId="3876729721" sldId="1739"/>
        </pc:sldMkLst>
      </pc:sldChg>
      <pc:sldChg chg="del">
        <pc:chgData name="Alysa [Chillibreeze Aizawl]" userId="59940166-ee01-4060-bfb4-b09faf6a3697" providerId="ADAL" clId="{5E4341ED-FF05-43E5-AB16-1819E997AA0D}" dt="2020-07-23T14:02:09.339" v="16" actId="47"/>
        <pc:sldMkLst>
          <pc:docMk/>
          <pc:sldMk cId="3919052490" sldId="1740"/>
        </pc:sldMkLst>
      </pc:sldChg>
      <pc:sldChg chg="del">
        <pc:chgData name="Alysa [Chillibreeze Aizawl]" userId="59940166-ee01-4060-bfb4-b09faf6a3697" providerId="ADAL" clId="{5E4341ED-FF05-43E5-AB16-1819E997AA0D}" dt="2020-07-23T14:02:09.339" v="16" actId="47"/>
        <pc:sldMkLst>
          <pc:docMk/>
          <pc:sldMk cId="761707204" sldId="1741"/>
        </pc:sldMkLst>
      </pc:sldChg>
      <pc:sldChg chg="del">
        <pc:chgData name="Alysa [Chillibreeze Aizawl]" userId="59940166-ee01-4060-bfb4-b09faf6a3697" providerId="ADAL" clId="{5E4341ED-FF05-43E5-AB16-1819E997AA0D}" dt="2020-07-23T14:02:09.339" v="16" actId="47"/>
        <pc:sldMkLst>
          <pc:docMk/>
          <pc:sldMk cId="3536138719" sldId="1742"/>
        </pc:sldMkLst>
      </pc:sldChg>
      <pc:sldChg chg="del">
        <pc:chgData name="Alysa [Chillibreeze Aizawl]" userId="59940166-ee01-4060-bfb4-b09faf6a3697" providerId="ADAL" clId="{5E4341ED-FF05-43E5-AB16-1819E997AA0D}" dt="2020-07-23T14:02:09.339" v="16" actId="47"/>
        <pc:sldMkLst>
          <pc:docMk/>
          <pc:sldMk cId="37591776" sldId="1743"/>
        </pc:sldMkLst>
      </pc:sldChg>
      <pc:sldChg chg="del">
        <pc:chgData name="Alysa [Chillibreeze Aizawl]" userId="59940166-ee01-4060-bfb4-b09faf6a3697" providerId="ADAL" clId="{5E4341ED-FF05-43E5-AB16-1819E997AA0D}" dt="2020-07-23T14:02:09.339" v="16" actId="47"/>
        <pc:sldMkLst>
          <pc:docMk/>
          <pc:sldMk cId="515941818" sldId="1744"/>
        </pc:sldMkLst>
      </pc:sldChg>
      <pc:sldChg chg="del">
        <pc:chgData name="Alysa [Chillibreeze Aizawl]" userId="59940166-ee01-4060-bfb4-b09faf6a3697" providerId="ADAL" clId="{5E4341ED-FF05-43E5-AB16-1819E997AA0D}" dt="2020-07-23T14:02:09.339" v="16" actId="47"/>
        <pc:sldMkLst>
          <pc:docMk/>
          <pc:sldMk cId="3783316549" sldId="1745"/>
        </pc:sldMkLst>
      </pc:sldChg>
      <pc:sldChg chg="modSp mod">
        <pc:chgData name="Alysa [Chillibreeze Aizawl]" userId="59940166-ee01-4060-bfb4-b09faf6a3697" providerId="ADAL" clId="{5E4341ED-FF05-43E5-AB16-1819E997AA0D}" dt="2020-07-23T17:10:12.670" v="4213" actId="404"/>
        <pc:sldMkLst>
          <pc:docMk/>
          <pc:sldMk cId="777907597" sldId="1747"/>
        </pc:sldMkLst>
        <pc:spChg chg="mod">
          <ac:chgData name="Alysa [Chillibreeze Aizawl]" userId="59940166-ee01-4060-bfb4-b09faf6a3697" providerId="ADAL" clId="{5E4341ED-FF05-43E5-AB16-1819E997AA0D}" dt="2020-07-23T17:10:12.670" v="4213" actId="404"/>
          <ac:spMkLst>
            <pc:docMk/>
            <pc:sldMk cId="777907597" sldId="1747"/>
            <ac:spMk id="2" creationId="{00000000-0000-0000-0000-000000000000}"/>
          </ac:spMkLst>
        </pc:spChg>
        <pc:picChg chg="mod">
          <ac:chgData name="Alysa [Chillibreeze Aizawl]" userId="59940166-ee01-4060-bfb4-b09faf6a3697" providerId="ADAL" clId="{5E4341ED-FF05-43E5-AB16-1819E997AA0D}" dt="2020-07-23T17:03:50.657" v="4125" actId="1037"/>
          <ac:picMkLst>
            <pc:docMk/>
            <pc:sldMk cId="777907597" sldId="1747"/>
            <ac:picMk id="8" creationId="{575590F2-44CD-48DB-95EB-14050365AA32}"/>
          </ac:picMkLst>
        </pc:picChg>
      </pc:sldChg>
      <pc:sldChg chg="addSp delSp modSp mod">
        <pc:chgData name="Alysa [Chillibreeze Aizawl]" userId="59940166-ee01-4060-bfb4-b09faf6a3697" providerId="ADAL" clId="{5E4341ED-FF05-43E5-AB16-1819E997AA0D}" dt="2020-07-23T17:00:49.911" v="4098" actId="20577"/>
        <pc:sldMkLst>
          <pc:docMk/>
          <pc:sldMk cId="2906060374" sldId="1748"/>
        </pc:sldMkLst>
        <pc:spChg chg="del mod modVis">
          <ac:chgData name="Alysa [Chillibreeze Aizawl]" userId="59940166-ee01-4060-bfb4-b09faf6a3697" providerId="ADAL" clId="{5E4341ED-FF05-43E5-AB16-1819E997AA0D}" dt="2020-07-23T16:36:57.170" v="2887" actId="478"/>
          <ac:spMkLst>
            <pc:docMk/>
            <pc:sldMk cId="2906060374" sldId="1748"/>
            <ac:spMk id="6" creationId="{00000000-0000-0000-0000-000000000000}"/>
          </ac:spMkLst>
        </pc:spChg>
        <pc:spChg chg="mod">
          <ac:chgData name="Alysa [Chillibreeze Aizawl]" userId="59940166-ee01-4060-bfb4-b09faf6a3697" providerId="ADAL" clId="{5E4341ED-FF05-43E5-AB16-1819E997AA0D}" dt="2020-07-23T16:36:27.514" v="2880" actId="13244"/>
          <ac:spMkLst>
            <pc:docMk/>
            <pc:sldMk cId="2906060374" sldId="1748"/>
            <ac:spMk id="14" creationId="{CD0343E6-D092-42B9-B1C4-B9534FB88E1E}"/>
          </ac:spMkLst>
        </pc:spChg>
        <pc:spChg chg="mod">
          <ac:chgData name="Alysa [Chillibreeze Aizawl]" userId="59940166-ee01-4060-bfb4-b09faf6a3697" providerId="ADAL" clId="{5E4341ED-FF05-43E5-AB16-1819E997AA0D}" dt="2020-07-23T16:36:27.514" v="2880" actId="13244"/>
          <ac:spMkLst>
            <pc:docMk/>
            <pc:sldMk cId="2906060374" sldId="1748"/>
            <ac:spMk id="15" creationId="{45C7C46C-774F-4D7F-862B-01939F10FFCB}"/>
          </ac:spMkLst>
        </pc:spChg>
        <pc:spChg chg="mod">
          <ac:chgData name="Alysa [Chillibreeze Aizawl]" userId="59940166-ee01-4060-bfb4-b09faf6a3697" providerId="ADAL" clId="{5E4341ED-FF05-43E5-AB16-1819E997AA0D}" dt="2020-07-23T17:00:49.911" v="4098" actId="20577"/>
          <ac:spMkLst>
            <pc:docMk/>
            <pc:sldMk cId="2906060374" sldId="1748"/>
            <ac:spMk id="17" creationId="{00000000-0000-0000-0000-000000000000}"/>
          </ac:spMkLst>
        </pc:spChg>
        <pc:spChg chg="mod">
          <ac:chgData name="Alysa [Chillibreeze Aizawl]" userId="59940166-ee01-4060-bfb4-b09faf6a3697" providerId="ADAL" clId="{5E4341ED-FF05-43E5-AB16-1819E997AA0D}" dt="2020-07-23T16:36:27.514" v="2880" actId="13244"/>
          <ac:spMkLst>
            <pc:docMk/>
            <pc:sldMk cId="2906060374" sldId="1748"/>
            <ac:spMk id="23" creationId="{C8E0A642-CC7F-41F2-B234-2620AD993159}"/>
          </ac:spMkLst>
        </pc:spChg>
        <pc:spChg chg="mod">
          <ac:chgData name="Alysa [Chillibreeze Aizawl]" userId="59940166-ee01-4060-bfb4-b09faf6a3697" providerId="ADAL" clId="{5E4341ED-FF05-43E5-AB16-1819E997AA0D}" dt="2020-07-23T16:36:27.514" v="2880" actId="13244"/>
          <ac:spMkLst>
            <pc:docMk/>
            <pc:sldMk cId="2906060374" sldId="1748"/>
            <ac:spMk id="24" creationId="{8562009E-7915-41E1-892D-1720056B02E1}"/>
          </ac:spMkLst>
        </pc:spChg>
        <pc:spChg chg="mod">
          <ac:chgData name="Alysa [Chillibreeze Aizawl]" userId="59940166-ee01-4060-bfb4-b09faf6a3697" providerId="ADAL" clId="{5E4341ED-FF05-43E5-AB16-1819E997AA0D}" dt="2020-07-23T16:36:47.354" v="2884" actId="13244"/>
          <ac:spMkLst>
            <pc:docMk/>
            <pc:sldMk cId="2906060374" sldId="1748"/>
            <ac:spMk id="25" creationId="{D41A14AE-DB2F-4363-8D1C-6C800EA44AB2}"/>
          </ac:spMkLst>
        </pc:spChg>
        <pc:spChg chg="mod">
          <ac:chgData name="Alysa [Chillibreeze Aizawl]" userId="59940166-ee01-4060-bfb4-b09faf6a3697" providerId="ADAL" clId="{5E4341ED-FF05-43E5-AB16-1819E997AA0D}" dt="2020-07-23T16:36:47.354" v="2884" actId="13244"/>
          <ac:spMkLst>
            <pc:docMk/>
            <pc:sldMk cId="2906060374" sldId="1748"/>
            <ac:spMk id="26" creationId="{EAA331FA-7F70-4E29-8641-4244E7F908AC}"/>
          </ac:spMkLst>
        </pc:spChg>
        <pc:grpChg chg="add mod">
          <ac:chgData name="Alysa [Chillibreeze Aizawl]" userId="59940166-ee01-4060-bfb4-b09faf6a3697" providerId="ADAL" clId="{5E4341ED-FF05-43E5-AB16-1819E997AA0D}" dt="2020-07-23T15:53:41.850" v="168" actId="164"/>
          <ac:grpSpMkLst>
            <pc:docMk/>
            <pc:sldMk cId="2906060374" sldId="1748"/>
            <ac:grpSpMk id="8" creationId="{59576E59-6331-4974-9567-22F1F274C6F7}"/>
          </ac:grpSpMkLst>
        </pc:grpChg>
        <pc:grpChg chg="mod">
          <ac:chgData name="Alysa [Chillibreeze Aizawl]" userId="59940166-ee01-4060-bfb4-b09faf6a3697" providerId="ADAL" clId="{5E4341ED-FF05-43E5-AB16-1819E997AA0D}" dt="2020-07-23T15:53:41.850" v="168" actId="164"/>
          <ac:grpSpMkLst>
            <pc:docMk/>
            <pc:sldMk cId="2906060374" sldId="1748"/>
            <ac:grpSpMk id="11" creationId="{AB8275F8-B916-4499-8993-819691B92C56}"/>
          </ac:grpSpMkLst>
        </pc:grpChg>
        <pc:picChg chg="mod">
          <ac:chgData name="Alysa [Chillibreeze Aizawl]" userId="59940166-ee01-4060-bfb4-b09faf6a3697" providerId="ADAL" clId="{5E4341ED-FF05-43E5-AB16-1819E997AA0D}" dt="2020-07-23T15:53:41.850" v="168" actId="164"/>
          <ac:picMkLst>
            <pc:docMk/>
            <pc:sldMk cId="2906060374" sldId="1748"/>
            <ac:picMk id="2" creationId="{6B9EA361-B0B6-4A8F-BA64-F2FBA05A2172}"/>
          </ac:picMkLst>
        </pc:picChg>
        <pc:picChg chg="mod">
          <ac:chgData name="Alysa [Chillibreeze Aizawl]" userId="59940166-ee01-4060-bfb4-b09faf6a3697" providerId="ADAL" clId="{5E4341ED-FF05-43E5-AB16-1819E997AA0D}" dt="2020-07-23T16:36:27.514" v="2880" actId="13244"/>
          <ac:picMkLst>
            <pc:docMk/>
            <pc:sldMk cId="2906060374" sldId="1748"/>
            <ac:picMk id="21" creationId="{4E351FE0-A5DA-4279-AEC0-85B15F098E64}"/>
          </ac:picMkLst>
        </pc:picChg>
        <pc:picChg chg="mod">
          <ac:chgData name="Alysa [Chillibreeze Aizawl]" userId="59940166-ee01-4060-bfb4-b09faf6a3697" providerId="ADAL" clId="{5E4341ED-FF05-43E5-AB16-1819E997AA0D}" dt="2020-07-23T16:36:27.514" v="2880" actId="13244"/>
          <ac:picMkLst>
            <pc:docMk/>
            <pc:sldMk cId="2906060374" sldId="1748"/>
            <ac:picMk id="48" creationId="{06674A6F-FC9B-477C-B4ED-9B9EF13D8301}"/>
          </ac:picMkLst>
        </pc:picChg>
        <pc:picChg chg="mod">
          <ac:chgData name="Alysa [Chillibreeze Aizawl]" userId="59940166-ee01-4060-bfb4-b09faf6a3697" providerId="ADAL" clId="{5E4341ED-FF05-43E5-AB16-1819E997AA0D}" dt="2020-07-23T16:36:27.514" v="2880" actId="13244"/>
          <ac:picMkLst>
            <pc:docMk/>
            <pc:sldMk cId="2906060374" sldId="1748"/>
            <ac:picMk id="51" creationId="{23241B2F-8CFD-454B-8EE8-BF15EC0A26DE}"/>
          </ac:picMkLst>
        </pc:picChg>
        <pc:picChg chg="mod">
          <ac:chgData name="Alysa [Chillibreeze Aizawl]" userId="59940166-ee01-4060-bfb4-b09faf6a3697" providerId="ADAL" clId="{5E4341ED-FF05-43E5-AB16-1819E997AA0D}" dt="2020-07-23T16:36:47.354" v="2884" actId="13244"/>
          <ac:picMkLst>
            <pc:docMk/>
            <pc:sldMk cId="2906060374" sldId="1748"/>
            <ac:picMk id="54" creationId="{640F619B-3EEB-4292-950B-A0B9920CD80E}"/>
          </ac:picMkLst>
        </pc:picChg>
        <pc:picChg chg="mod">
          <ac:chgData name="Alysa [Chillibreeze Aizawl]" userId="59940166-ee01-4060-bfb4-b09faf6a3697" providerId="ADAL" clId="{5E4341ED-FF05-43E5-AB16-1819E997AA0D}" dt="2020-07-23T16:59:25.519" v="4084" actId="962"/>
          <ac:picMkLst>
            <pc:docMk/>
            <pc:sldMk cId="2906060374" sldId="1748"/>
            <ac:picMk id="57" creationId="{CA7FB5C8-697F-4F6C-A8D2-443CFA8E78E7}"/>
          </ac:picMkLst>
        </pc:picChg>
        <pc:cxnChg chg="mod">
          <ac:chgData name="Alysa [Chillibreeze Aizawl]" userId="59940166-ee01-4060-bfb4-b09faf6a3697" providerId="ADAL" clId="{5E4341ED-FF05-43E5-AB16-1819E997AA0D}" dt="2020-07-23T16:36:27.514" v="2880" actId="13244"/>
          <ac:cxnSpMkLst>
            <pc:docMk/>
            <pc:sldMk cId="2906060374" sldId="1748"/>
            <ac:cxnSpMk id="16" creationId="{88BE882B-AB8B-49BD-A565-3AA17424AC84}"/>
          </ac:cxnSpMkLst>
        </pc:cxnChg>
        <pc:cxnChg chg="mod">
          <ac:chgData name="Alysa [Chillibreeze Aizawl]" userId="59940166-ee01-4060-bfb4-b09faf6a3697" providerId="ADAL" clId="{5E4341ED-FF05-43E5-AB16-1819E997AA0D}" dt="2020-07-23T16:36:27.514" v="2880" actId="13244"/>
          <ac:cxnSpMkLst>
            <pc:docMk/>
            <pc:sldMk cId="2906060374" sldId="1748"/>
            <ac:cxnSpMk id="27" creationId="{A35806BA-93D3-4270-8791-034F59B46A40}"/>
          </ac:cxnSpMkLst>
        </pc:cxnChg>
        <pc:cxnChg chg="mod">
          <ac:chgData name="Alysa [Chillibreeze Aizawl]" userId="59940166-ee01-4060-bfb4-b09faf6a3697" providerId="ADAL" clId="{5E4341ED-FF05-43E5-AB16-1819E997AA0D}" dt="2020-07-23T16:36:47.354" v="2884" actId="13244"/>
          <ac:cxnSpMkLst>
            <pc:docMk/>
            <pc:sldMk cId="2906060374" sldId="1748"/>
            <ac:cxnSpMk id="28" creationId="{A885216F-3528-4B1E-842A-E7836EEA90A7}"/>
          </ac:cxnSpMkLst>
        </pc:cxnChg>
        <pc:cxnChg chg="mod">
          <ac:chgData name="Alysa [Chillibreeze Aizawl]" userId="59940166-ee01-4060-bfb4-b09faf6a3697" providerId="ADAL" clId="{5E4341ED-FF05-43E5-AB16-1819E997AA0D}" dt="2020-07-23T16:36:53.125" v="2885" actId="13244"/>
          <ac:cxnSpMkLst>
            <pc:docMk/>
            <pc:sldMk cId="2906060374" sldId="1748"/>
            <ac:cxnSpMk id="29" creationId="{F50D2FD4-4541-4ADF-9C1A-2955156FC111}"/>
          </ac:cxnSpMkLst>
        </pc:cxnChg>
      </pc:sldChg>
      <pc:sldChg chg="modSp mod">
        <pc:chgData name="Alysa [Chillibreeze Aizawl]" userId="59940166-ee01-4060-bfb4-b09faf6a3697" providerId="ADAL" clId="{5E4341ED-FF05-43E5-AB16-1819E997AA0D}" dt="2020-07-23T17:36:38.913" v="4411" actId="948"/>
        <pc:sldMkLst>
          <pc:docMk/>
          <pc:sldMk cId="2576302695" sldId="1749"/>
        </pc:sldMkLst>
        <pc:spChg chg="mod">
          <ac:chgData name="Alysa [Chillibreeze Aizawl]" userId="59940166-ee01-4060-bfb4-b09faf6a3697" providerId="ADAL" clId="{5E4341ED-FF05-43E5-AB16-1819E997AA0D}" dt="2020-07-23T17:36:38.913" v="4411" actId="948"/>
          <ac:spMkLst>
            <pc:docMk/>
            <pc:sldMk cId="2576302695" sldId="1749"/>
            <ac:spMk id="16" creationId="{1E43BB57-3333-4032-A0D4-6640617F3665}"/>
          </ac:spMkLst>
        </pc:spChg>
        <pc:spChg chg="mod">
          <ac:chgData name="Alysa [Chillibreeze Aizawl]" userId="59940166-ee01-4060-bfb4-b09faf6a3697" providerId="ADAL" clId="{5E4341ED-FF05-43E5-AB16-1819E997AA0D}" dt="2020-07-23T16:37:30.641" v="2888" actId="13244"/>
          <ac:spMkLst>
            <pc:docMk/>
            <pc:sldMk cId="2576302695" sldId="1749"/>
            <ac:spMk id="17" creationId="{00000000-0000-0000-0000-000000000000}"/>
          </ac:spMkLst>
        </pc:spChg>
      </pc:sldChg>
      <pc:sldChg chg="delSp modSp mod">
        <pc:chgData name="Alysa [Chillibreeze Aizawl]" userId="59940166-ee01-4060-bfb4-b09faf6a3697" providerId="ADAL" clId="{5E4341ED-FF05-43E5-AB16-1819E997AA0D}" dt="2020-07-23T17:26:13.326" v="4328" actId="20577"/>
        <pc:sldMkLst>
          <pc:docMk/>
          <pc:sldMk cId="1727835537" sldId="1750"/>
        </pc:sldMkLst>
        <pc:spChg chg="mod">
          <ac:chgData name="Alysa [Chillibreeze Aizawl]" userId="59940166-ee01-4060-bfb4-b09faf6a3697" providerId="ADAL" clId="{5E4341ED-FF05-43E5-AB16-1819E997AA0D}" dt="2020-07-23T16:39:35.457" v="2905" actId="13244"/>
          <ac:spMkLst>
            <pc:docMk/>
            <pc:sldMk cId="1727835537" sldId="1750"/>
            <ac:spMk id="17" creationId="{00000000-0000-0000-0000-000000000000}"/>
          </ac:spMkLst>
        </pc:spChg>
        <pc:spChg chg="del mod modVis">
          <ac:chgData name="Alysa [Chillibreeze Aizawl]" userId="59940166-ee01-4060-bfb4-b09faf6a3697" providerId="ADAL" clId="{5E4341ED-FF05-43E5-AB16-1819E997AA0D}" dt="2020-07-23T16:39:38.484" v="2907" actId="478"/>
          <ac:spMkLst>
            <pc:docMk/>
            <pc:sldMk cId="1727835537" sldId="1750"/>
            <ac:spMk id="19" creationId="{499DD22A-0FD3-4576-94B5-4148515FC369}"/>
          </ac:spMkLst>
        </pc:spChg>
        <pc:spChg chg="mod">
          <ac:chgData name="Alysa [Chillibreeze Aizawl]" userId="59940166-ee01-4060-bfb4-b09faf6a3697" providerId="ADAL" clId="{5E4341ED-FF05-43E5-AB16-1819E997AA0D}" dt="2020-07-23T17:26:13.326" v="4328" actId="20577"/>
          <ac:spMkLst>
            <pc:docMk/>
            <pc:sldMk cId="1727835537" sldId="1750"/>
            <ac:spMk id="20" creationId="{401A0087-A44B-4ADF-B47D-8E1670C5068B}"/>
          </ac:spMkLst>
        </pc:spChg>
        <pc:spChg chg="mod">
          <ac:chgData name="Alysa [Chillibreeze Aizawl]" userId="59940166-ee01-4060-bfb4-b09faf6a3697" providerId="ADAL" clId="{5E4341ED-FF05-43E5-AB16-1819E997AA0D}" dt="2020-07-23T16:39:35.457" v="2905" actId="13244"/>
          <ac:spMkLst>
            <pc:docMk/>
            <pc:sldMk cId="1727835537" sldId="1750"/>
            <ac:spMk id="21" creationId="{C19441C9-169F-4FE7-97D1-94827B5DAC28}"/>
          </ac:spMkLst>
        </pc:spChg>
        <pc:spChg chg="mod">
          <ac:chgData name="Alysa [Chillibreeze Aizawl]" userId="59940166-ee01-4060-bfb4-b09faf6a3697" providerId="ADAL" clId="{5E4341ED-FF05-43E5-AB16-1819E997AA0D}" dt="2020-07-23T16:39:35.457" v="2905" actId="13244"/>
          <ac:spMkLst>
            <pc:docMk/>
            <pc:sldMk cId="1727835537" sldId="1750"/>
            <ac:spMk id="51" creationId="{3C4F799E-5E10-40C0-A56A-F34F8C01E985}"/>
          </ac:spMkLst>
        </pc:spChg>
        <pc:spChg chg="mod">
          <ac:chgData name="Alysa [Chillibreeze Aizawl]" userId="59940166-ee01-4060-bfb4-b09faf6a3697" providerId="ADAL" clId="{5E4341ED-FF05-43E5-AB16-1819E997AA0D}" dt="2020-07-23T16:39:35.457" v="2905" actId="13244"/>
          <ac:spMkLst>
            <pc:docMk/>
            <pc:sldMk cId="1727835537" sldId="1750"/>
            <ac:spMk id="52" creationId="{786FA655-2907-4E13-89CA-C6780FBC1E88}"/>
          </ac:spMkLst>
        </pc:spChg>
        <pc:spChg chg="mod">
          <ac:chgData name="Alysa [Chillibreeze Aizawl]" userId="59940166-ee01-4060-bfb4-b09faf6a3697" providerId="ADAL" clId="{5E4341ED-FF05-43E5-AB16-1819E997AA0D}" dt="2020-07-23T16:39:35.457" v="2905" actId="13244"/>
          <ac:spMkLst>
            <pc:docMk/>
            <pc:sldMk cId="1727835537" sldId="1750"/>
            <ac:spMk id="53" creationId="{18541F57-F8F0-459F-A953-6EBDD9634F2E}"/>
          </ac:spMkLst>
        </pc:spChg>
        <pc:grpChg chg="mod">
          <ac:chgData name="Alysa [Chillibreeze Aizawl]" userId="59940166-ee01-4060-bfb4-b09faf6a3697" providerId="ADAL" clId="{5E4341ED-FF05-43E5-AB16-1819E997AA0D}" dt="2020-07-23T14:04:22.540" v="37" actId="12789"/>
          <ac:grpSpMkLst>
            <pc:docMk/>
            <pc:sldMk cId="1727835537" sldId="1750"/>
            <ac:grpSpMk id="26" creationId="{7C54497D-4239-4D5E-8DE2-2BE1206C39DC}"/>
          </ac:grpSpMkLst>
        </pc:grpChg>
        <pc:grpChg chg="mod">
          <ac:chgData name="Alysa [Chillibreeze Aizawl]" userId="59940166-ee01-4060-bfb4-b09faf6a3697" providerId="ADAL" clId="{5E4341ED-FF05-43E5-AB16-1819E997AA0D}" dt="2020-07-23T14:04:34.844" v="44" actId="465"/>
          <ac:grpSpMkLst>
            <pc:docMk/>
            <pc:sldMk cId="1727835537" sldId="1750"/>
            <ac:grpSpMk id="40" creationId="{D1B4201A-10EB-4472-A1A2-202A33B11206}"/>
          </ac:grpSpMkLst>
        </pc:grpChg>
        <pc:grpChg chg="mod">
          <ac:chgData name="Alysa [Chillibreeze Aizawl]" userId="59940166-ee01-4060-bfb4-b09faf6a3697" providerId="ADAL" clId="{5E4341ED-FF05-43E5-AB16-1819E997AA0D}" dt="2020-07-23T14:04:34.844" v="44" actId="465"/>
          <ac:grpSpMkLst>
            <pc:docMk/>
            <pc:sldMk cId="1727835537" sldId="1750"/>
            <ac:grpSpMk id="43" creationId="{31A5EAED-1A86-4213-96BC-8C564E9B9E0A}"/>
          </ac:grpSpMkLst>
        </pc:grpChg>
        <pc:grpChg chg="mod">
          <ac:chgData name="Alysa [Chillibreeze Aizawl]" userId="59940166-ee01-4060-bfb4-b09faf6a3697" providerId="ADAL" clId="{5E4341ED-FF05-43E5-AB16-1819E997AA0D}" dt="2020-07-23T14:04:26.860" v="40" actId="12789"/>
          <ac:grpSpMkLst>
            <pc:docMk/>
            <pc:sldMk cId="1727835537" sldId="1750"/>
            <ac:grpSpMk id="46" creationId="{5C4E1B21-58FB-4EB1-A7B6-B206C35619F5}"/>
          </ac:grpSpMkLst>
        </pc:grpChg>
        <pc:picChg chg="mod">
          <ac:chgData name="Alysa [Chillibreeze Aizawl]" userId="59940166-ee01-4060-bfb4-b09faf6a3697" providerId="ADAL" clId="{5E4341ED-FF05-43E5-AB16-1819E997AA0D}" dt="2020-07-23T16:39:35.457" v="2905" actId="13244"/>
          <ac:picMkLst>
            <pc:docMk/>
            <pc:sldMk cId="1727835537" sldId="1750"/>
            <ac:picMk id="9" creationId="{C71FD4A7-D153-41BA-91C5-2A2579195A1F}"/>
          </ac:picMkLst>
        </pc:picChg>
        <pc:picChg chg="mod">
          <ac:chgData name="Alysa [Chillibreeze Aizawl]" userId="59940166-ee01-4060-bfb4-b09faf6a3697" providerId="ADAL" clId="{5E4341ED-FF05-43E5-AB16-1819E997AA0D}" dt="2020-07-23T16:39:35.457" v="2905" actId="13244"/>
          <ac:picMkLst>
            <pc:docMk/>
            <pc:sldMk cId="1727835537" sldId="1750"/>
            <ac:picMk id="12" creationId="{A004BF55-EFF6-45DB-BC61-6C5F15078F4F}"/>
          </ac:picMkLst>
        </pc:picChg>
        <pc:picChg chg="mod">
          <ac:chgData name="Alysa [Chillibreeze Aizawl]" userId="59940166-ee01-4060-bfb4-b09faf6a3697" providerId="ADAL" clId="{5E4341ED-FF05-43E5-AB16-1819E997AA0D}" dt="2020-07-23T16:39:35.457" v="2905" actId="13244"/>
          <ac:picMkLst>
            <pc:docMk/>
            <pc:sldMk cId="1727835537" sldId="1750"/>
            <ac:picMk id="15" creationId="{26BCACFE-BE68-4E8E-BFC2-D7F7157B5A4D}"/>
          </ac:picMkLst>
        </pc:picChg>
        <pc:picChg chg="mod">
          <ac:chgData name="Alysa [Chillibreeze Aizawl]" userId="59940166-ee01-4060-bfb4-b09faf6a3697" providerId="ADAL" clId="{5E4341ED-FF05-43E5-AB16-1819E997AA0D}" dt="2020-07-23T16:39:35.457" v="2905" actId="13244"/>
          <ac:picMkLst>
            <pc:docMk/>
            <pc:sldMk cId="1727835537" sldId="1750"/>
            <ac:picMk id="22" creationId="{31F1CDB3-8319-4471-AD30-9F8D6F933192}"/>
          </ac:picMkLst>
        </pc:picChg>
        <pc:cxnChg chg="mod">
          <ac:chgData name="Alysa [Chillibreeze Aizawl]" userId="59940166-ee01-4060-bfb4-b09faf6a3697" providerId="ADAL" clId="{5E4341ED-FF05-43E5-AB16-1819E997AA0D}" dt="2020-07-23T16:39:35.457" v="2905" actId="13244"/>
          <ac:cxnSpMkLst>
            <pc:docMk/>
            <pc:sldMk cId="1727835537" sldId="1750"/>
            <ac:cxnSpMk id="29" creationId="{9E7CC192-A5EF-43E4-A340-71AFD27DD6CF}"/>
          </ac:cxnSpMkLst>
        </pc:cxnChg>
        <pc:cxnChg chg="mod">
          <ac:chgData name="Alysa [Chillibreeze Aizawl]" userId="59940166-ee01-4060-bfb4-b09faf6a3697" providerId="ADAL" clId="{5E4341ED-FF05-43E5-AB16-1819E997AA0D}" dt="2020-07-23T16:39:35.457" v="2905" actId="13244"/>
          <ac:cxnSpMkLst>
            <pc:docMk/>
            <pc:sldMk cId="1727835537" sldId="1750"/>
            <ac:cxnSpMk id="49" creationId="{DF894AF0-9675-42D4-B136-F86AA6510263}"/>
          </ac:cxnSpMkLst>
        </pc:cxnChg>
        <pc:cxnChg chg="mod">
          <ac:chgData name="Alysa [Chillibreeze Aizawl]" userId="59940166-ee01-4060-bfb4-b09faf6a3697" providerId="ADAL" clId="{5E4341ED-FF05-43E5-AB16-1819E997AA0D}" dt="2020-07-23T16:39:35.457" v="2905" actId="13244"/>
          <ac:cxnSpMkLst>
            <pc:docMk/>
            <pc:sldMk cId="1727835537" sldId="1750"/>
            <ac:cxnSpMk id="50" creationId="{D2678148-4D02-428D-BFFA-2FFFB8D006E5}"/>
          </ac:cxnSpMkLst>
        </pc:cxnChg>
      </pc:sldChg>
      <pc:sldChg chg="modSp mod">
        <pc:chgData name="Alysa [Chillibreeze Aizawl]" userId="59940166-ee01-4060-bfb4-b09faf6a3697" providerId="ADAL" clId="{5E4341ED-FF05-43E5-AB16-1819E997AA0D}" dt="2020-07-23T17:37:28.427" v="4428" actId="14100"/>
        <pc:sldMkLst>
          <pc:docMk/>
          <pc:sldMk cId="4154890978" sldId="1751"/>
        </pc:sldMkLst>
        <pc:spChg chg="mod">
          <ac:chgData name="Alysa [Chillibreeze Aizawl]" userId="59940166-ee01-4060-bfb4-b09faf6a3697" providerId="ADAL" clId="{5E4341ED-FF05-43E5-AB16-1819E997AA0D}" dt="2020-07-23T16:40:19.424" v="2916" actId="207"/>
          <ac:spMkLst>
            <pc:docMk/>
            <pc:sldMk cId="4154890978" sldId="1751"/>
            <ac:spMk id="8" creationId="{175671AF-DA9A-4761-AA43-7932E5410803}"/>
          </ac:spMkLst>
        </pc:spChg>
        <pc:spChg chg="mod">
          <ac:chgData name="Alysa [Chillibreeze Aizawl]" userId="59940166-ee01-4060-bfb4-b09faf6a3697" providerId="ADAL" clId="{5E4341ED-FF05-43E5-AB16-1819E997AA0D}" dt="2020-07-23T16:40:14.036" v="2915" actId="13244"/>
          <ac:spMkLst>
            <pc:docMk/>
            <pc:sldMk cId="4154890978" sldId="1751"/>
            <ac:spMk id="14" creationId="{8F104524-1891-4686-A87F-288937A2658E}"/>
          </ac:spMkLst>
        </pc:spChg>
        <pc:spChg chg="mod">
          <ac:chgData name="Alysa [Chillibreeze Aizawl]" userId="59940166-ee01-4060-bfb4-b09faf6a3697" providerId="ADAL" clId="{5E4341ED-FF05-43E5-AB16-1819E997AA0D}" dt="2020-07-23T16:40:14.036" v="2915" actId="13244"/>
          <ac:spMkLst>
            <pc:docMk/>
            <pc:sldMk cId="4154890978" sldId="1751"/>
            <ac:spMk id="17" creationId="{00000000-0000-0000-0000-000000000000}"/>
          </ac:spMkLst>
        </pc:spChg>
        <pc:spChg chg="mod">
          <ac:chgData name="Alysa [Chillibreeze Aizawl]" userId="59940166-ee01-4060-bfb4-b09faf6a3697" providerId="ADAL" clId="{5E4341ED-FF05-43E5-AB16-1819E997AA0D}" dt="2020-07-23T16:40:14.036" v="2915" actId="13244"/>
          <ac:spMkLst>
            <pc:docMk/>
            <pc:sldMk cId="4154890978" sldId="1751"/>
            <ac:spMk id="19" creationId="{3A67D0EE-4DE8-4240-AA79-D1B45BBB30B7}"/>
          </ac:spMkLst>
        </pc:spChg>
        <pc:spChg chg="mod">
          <ac:chgData name="Alysa [Chillibreeze Aizawl]" userId="59940166-ee01-4060-bfb4-b09faf6a3697" providerId="ADAL" clId="{5E4341ED-FF05-43E5-AB16-1819E997AA0D}" dt="2020-07-23T16:40:14.036" v="2915" actId="13244"/>
          <ac:spMkLst>
            <pc:docMk/>
            <pc:sldMk cId="4154890978" sldId="1751"/>
            <ac:spMk id="23" creationId="{7BB48AC5-943B-4A90-9762-C6DD3DDEEFDF}"/>
          </ac:spMkLst>
        </pc:spChg>
        <pc:spChg chg="mod">
          <ac:chgData name="Alysa [Chillibreeze Aizawl]" userId="59940166-ee01-4060-bfb4-b09faf6a3697" providerId="ADAL" clId="{5E4341ED-FF05-43E5-AB16-1819E997AA0D}" dt="2020-07-23T17:37:28.427" v="4428" actId="14100"/>
          <ac:spMkLst>
            <pc:docMk/>
            <pc:sldMk cId="4154890978" sldId="1751"/>
            <ac:spMk id="27" creationId="{C94CC546-1555-4DD6-897D-74BDAE5A57B2}"/>
          </ac:spMkLst>
        </pc:spChg>
        <pc:spChg chg="mod">
          <ac:chgData name="Alysa [Chillibreeze Aizawl]" userId="59940166-ee01-4060-bfb4-b09faf6a3697" providerId="ADAL" clId="{5E4341ED-FF05-43E5-AB16-1819E997AA0D}" dt="2020-07-23T17:37:28.427" v="4428" actId="14100"/>
          <ac:spMkLst>
            <pc:docMk/>
            <pc:sldMk cId="4154890978" sldId="1751"/>
            <ac:spMk id="28" creationId="{D81C5060-E29A-405A-BA58-C62F8EB710CD}"/>
          </ac:spMkLst>
        </pc:spChg>
        <pc:picChg chg="mod">
          <ac:chgData name="Alysa [Chillibreeze Aizawl]" userId="59940166-ee01-4060-bfb4-b09faf6a3697" providerId="ADAL" clId="{5E4341ED-FF05-43E5-AB16-1819E997AA0D}" dt="2020-07-23T16:40:14.036" v="2915" actId="13244"/>
          <ac:picMkLst>
            <pc:docMk/>
            <pc:sldMk cId="4154890978" sldId="1751"/>
            <ac:picMk id="9" creationId="{7D5EA871-186C-432D-A66F-40D893C14D38}"/>
          </ac:picMkLst>
        </pc:picChg>
        <pc:picChg chg="mod">
          <ac:chgData name="Alysa [Chillibreeze Aizawl]" userId="59940166-ee01-4060-bfb4-b09faf6a3697" providerId="ADAL" clId="{5E4341ED-FF05-43E5-AB16-1819E997AA0D}" dt="2020-07-23T16:40:14.036" v="2915" actId="13244"/>
          <ac:picMkLst>
            <pc:docMk/>
            <pc:sldMk cId="4154890978" sldId="1751"/>
            <ac:picMk id="37" creationId="{855957E8-CD6E-4BA3-A1A9-28F213092C5D}"/>
          </ac:picMkLst>
        </pc:picChg>
        <pc:picChg chg="mod">
          <ac:chgData name="Alysa [Chillibreeze Aizawl]" userId="59940166-ee01-4060-bfb4-b09faf6a3697" providerId="ADAL" clId="{5E4341ED-FF05-43E5-AB16-1819E997AA0D}" dt="2020-07-23T17:33:22.669" v="4404" actId="962"/>
          <ac:picMkLst>
            <pc:docMk/>
            <pc:sldMk cId="4154890978" sldId="1751"/>
            <ac:picMk id="39" creationId="{16068288-8A50-4BE6-9B10-F56F0E5ADD16}"/>
          </ac:picMkLst>
        </pc:picChg>
        <pc:picChg chg="mod">
          <ac:chgData name="Alysa [Chillibreeze Aizawl]" userId="59940166-ee01-4060-bfb4-b09faf6a3697" providerId="ADAL" clId="{5E4341ED-FF05-43E5-AB16-1819E997AA0D}" dt="2020-07-23T16:40:14.036" v="2915" actId="13244"/>
          <ac:picMkLst>
            <pc:docMk/>
            <pc:sldMk cId="4154890978" sldId="1751"/>
            <ac:picMk id="40" creationId="{5CD61B55-4159-4AFE-A264-757070EFDCA5}"/>
          </ac:picMkLst>
        </pc:picChg>
        <pc:picChg chg="mod">
          <ac:chgData name="Alysa [Chillibreeze Aizawl]" userId="59940166-ee01-4060-bfb4-b09faf6a3697" providerId="ADAL" clId="{5E4341ED-FF05-43E5-AB16-1819E997AA0D}" dt="2020-07-23T16:40:14.036" v="2915" actId="13244"/>
          <ac:picMkLst>
            <pc:docMk/>
            <pc:sldMk cId="4154890978" sldId="1751"/>
            <ac:picMk id="43" creationId="{AF52753B-725E-4DC7-A008-E3F312010BC7}"/>
          </ac:picMkLst>
        </pc:picChg>
        <pc:picChg chg="mod">
          <ac:chgData name="Alysa [Chillibreeze Aizawl]" userId="59940166-ee01-4060-bfb4-b09faf6a3697" providerId="ADAL" clId="{5E4341ED-FF05-43E5-AB16-1819E997AA0D}" dt="2020-07-23T17:37:09.280" v="4426" actId="1036"/>
          <ac:picMkLst>
            <pc:docMk/>
            <pc:sldMk cId="4154890978" sldId="1751"/>
            <ac:picMk id="44" creationId="{1FC7EB82-38BC-4B9F-A635-C75EAF3D7E25}"/>
          </ac:picMkLst>
        </pc:picChg>
        <pc:cxnChg chg="mod">
          <ac:chgData name="Alysa [Chillibreeze Aizawl]" userId="59940166-ee01-4060-bfb4-b09faf6a3697" providerId="ADAL" clId="{5E4341ED-FF05-43E5-AB16-1819E997AA0D}" dt="2020-07-23T16:40:14.036" v="2915" actId="13244"/>
          <ac:cxnSpMkLst>
            <pc:docMk/>
            <pc:sldMk cId="4154890978" sldId="1751"/>
            <ac:cxnSpMk id="13" creationId="{2F3071CE-E387-4FB0-9CF4-EA00EE364254}"/>
          </ac:cxnSpMkLst>
        </pc:cxnChg>
        <pc:cxnChg chg="mod">
          <ac:chgData name="Alysa [Chillibreeze Aizawl]" userId="59940166-ee01-4060-bfb4-b09faf6a3697" providerId="ADAL" clId="{5E4341ED-FF05-43E5-AB16-1819E997AA0D}" dt="2020-07-23T17:37:28.427" v="4428" actId="14100"/>
          <ac:cxnSpMkLst>
            <pc:docMk/>
            <pc:sldMk cId="4154890978" sldId="1751"/>
            <ac:cxnSpMk id="29" creationId="{C1E75806-83C6-4276-BED8-FB6DEF1659C3}"/>
          </ac:cxnSpMkLst>
        </pc:cxnChg>
        <pc:cxnChg chg="mod">
          <ac:chgData name="Alysa [Chillibreeze Aizawl]" userId="59940166-ee01-4060-bfb4-b09faf6a3697" providerId="ADAL" clId="{5E4341ED-FF05-43E5-AB16-1819E997AA0D}" dt="2020-07-23T16:40:14.036" v="2915" actId="13244"/>
          <ac:cxnSpMkLst>
            <pc:docMk/>
            <pc:sldMk cId="4154890978" sldId="1751"/>
            <ac:cxnSpMk id="30" creationId="{2F3C67EB-3D65-429C-8D49-4602641B18A4}"/>
          </ac:cxnSpMkLst>
        </pc:cxnChg>
      </pc:sldChg>
      <pc:sldChg chg="delSp modSp mod">
        <pc:chgData name="Alysa [Chillibreeze Aizawl]" userId="59940166-ee01-4060-bfb4-b09faf6a3697" providerId="ADAL" clId="{5E4341ED-FF05-43E5-AB16-1819E997AA0D}" dt="2020-07-23T16:41:08.675" v="2932" actId="478"/>
        <pc:sldMkLst>
          <pc:docMk/>
          <pc:sldMk cId="865000484" sldId="1752"/>
        </pc:sldMkLst>
        <pc:spChg chg="del mod modVis">
          <ac:chgData name="Alysa [Chillibreeze Aizawl]" userId="59940166-ee01-4060-bfb4-b09faf6a3697" providerId="ADAL" clId="{5E4341ED-FF05-43E5-AB16-1819E997AA0D}" dt="2020-07-23T16:41:08.675" v="2932" actId="478"/>
          <ac:spMkLst>
            <pc:docMk/>
            <pc:sldMk cId="865000484" sldId="1752"/>
            <ac:spMk id="6" creationId="{00000000-0000-0000-0000-000000000000}"/>
          </ac:spMkLst>
        </pc:spChg>
        <pc:spChg chg="mod">
          <ac:chgData name="Alysa [Chillibreeze Aizawl]" userId="59940166-ee01-4060-bfb4-b09faf6a3697" providerId="ADAL" clId="{5E4341ED-FF05-43E5-AB16-1819E997AA0D}" dt="2020-07-23T16:41:05.794" v="2930" actId="13244"/>
          <ac:spMkLst>
            <pc:docMk/>
            <pc:sldMk cId="865000484" sldId="1752"/>
            <ac:spMk id="17" creationId="{00000000-0000-0000-0000-000000000000}"/>
          </ac:spMkLst>
        </pc:spChg>
        <pc:spChg chg="mod">
          <ac:chgData name="Alysa [Chillibreeze Aizawl]" userId="59940166-ee01-4060-bfb4-b09faf6a3697" providerId="ADAL" clId="{5E4341ED-FF05-43E5-AB16-1819E997AA0D}" dt="2020-07-23T16:41:05.794" v="2930" actId="13244"/>
          <ac:spMkLst>
            <pc:docMk/>
            <pc:sldMk cId="865000484" sldId="1752"/>
            <ac:spMk id="18" creationId="{7E90C29F-B207-400D-BB66-A083697F9FAA}"/>
          </ac:spMkLst>
        </pc:spChg>
        <pc:spChg chg="mod">
          <ac:chgData name="Alysa [Chillibreeze Aizawl]" userId="59940166-ee01-4060-bfb4-b09faf6a3697" providerId="ADAL" clId="{5E4341ED-FF05-43E5-AB16-1819E997AA0D}" dt="2020-07-23T16:41:05.794" v="2930" actId="13244"/>
          <ac:spMkLst>
            <pc:docMk/>
            <pc:sldMk cId="865000484" sldId="1752"/>
            <ac:spMk id="23" creationId="{B01F6CE6-C53B-42D7-ADA3-6368031E2E69}"/>
          </ac:spMkLst>
        </pc:spChg>
        <pc:spChg chg="mod">
          <ac:chgData name="Alysa [Chillibreeze Aizawl]" userId="59940166-ee01-4060-bfb4-b09faf6a3697" providerId="ADAL" clId="{5E4341ED-FF05-43E5-AB16-1819E997AA0D}" dt="2020-07-23T16:41:05.794" v="2930" actId="13244"/>
          <ac:spMkLst>
            <pc:docMk/>
            <pc:sldMk cId="865000484" sldId="1752"/>
            <ac:spMk id="24" creationId="{C19A4593-6D77-4AFD-B4D1-C8C2D2F74404}"/>
          </ac:spMkLst>
        </pc:spChg>
        <pc:spChg chg="mod">
          <ac:chgData name="Alysa [Chillibreeze Aizawl]" userId="59940166-ee01-4060-bfb4-b09faf6a3697" providerId="ADAL" clId="{5E4341ED-FF05-43E5-AB16-1819E997AA0D}" dt="2020-07-23T16:41:05.794" v="2930" actId="13244"/>
          <ac:spMkLst>
            <pc:docMk/>
            <pc:sldMk cId="865000484" sldId="1752"/>
            <ac:spMk id="25" creationId="{6FB592A7-D1C9-4E4B-9244-5F2B0F44FAEE}"/>
          </ac:spMkLst>
        </pc:spChg>
        <pc:spChg chg="mod">
          <ac:chgData name="Alysa [Chillibreeze Aizawl]" userId="59940166-ee01-4060-bfb4-b09faf6a3697" providerId="ADAL" clId="{5E4341ED-FF05-43E5-AB16-1819E997AA0D}" dt="2020-07-23T16:41:05.794" v="2930" actId="13244"/>
          <ac:spMkLst>
            <pc:docMk/>
            <pc:sldMk cId="865000484" sldId="1752"/>
            <ac:spMk id="26" creationId="{2863F4DA-B6E8-42E3-A236-AD64535B5770}"/>
          </ac:spMkLst>
        </pc:spChg>
        <pc:picChg chg="mod">
          <ac:chgData name="Alysa [Chillibreeze Aizawl]" userId="59940166-ee01-4060-bfb4-b09faf6a3697" providerId="ADAL" clId="{5E4341ED-FF05-43E5-AB16-1819E997AA0D}" dt="2020-07-23T16:41:05.794" v="2930" actId="13244"/>
          <ac:picMkLst>
            <pc:docMk/>
            <pc:sldMk cId="865000484" sldId="1752"/>
            <ac:picMk id="10" creationId="{630F541B-E9B7-49E4-8069-FFAAFF5D3611}"/>
          </ac:picMkLst>
        </pc:picChg>
        <pc:picChg chg="mod">
          <ac:chgData name="Alysa [Chillibreeze Aizawl]" userId="59940166-ee01-4060-bfb4-b09faf6a3697" providerId="ADAL" clId="{5E4341ED-FF05-43E5-AB16-1819E997AA0D}" dt="2020-07-23T16:41:05.794" v="2930" actId="13244"/>
          <ac:picMkLst>
            <pc:docMk/>
            <pc:sldMk cId="865000484" sldId="1752"/>
            <ac:picMk id="13" creationId="{B0FBEDD4-D8A8-41D1-A66A-95B60064C690}"/>
          </ac:picMkLst>
        </pc:picChg>
        <pc:picChg chg="mod">
          <ac:chgData name="Alysa [Chillibreeze Aizawl]" userId="59940166-ee01-4060-bfb4-b09faf6a3697" providerId="ADAL" clId="{5E4341ED-FF05-43E5-AB16-1819E997AA0D}" dt="2020-07-23T16:41:05.794" v="2930" actId="13244"/>
          <ac:picMkLst>
            <pc:docMk/>
            <pc:sldMk cId="865000484" sldId="1752"/>
            <ac:picMk id="16" creationId="{D439BA84-DE55-4230-AD01-502EB28FD0E9}"/>
          </ac:picMkLst>
        </pc:picChg>
        <pc:picChg chg="mod">
          <ac:chgData name="Alysa [Chillibreeze Aizawl]" userId="59940166-ee01-4060-bfb4-b09faf6a3697" providerId="ADAL" clId="{5E4341ED-FF05-43E5-AB16-1819E997AA0D}" dt="2020-07-23T16:41:05.794" v="2930" actId="13244"/>
          <ac:picMkLst>
            <pc:docMk/>
            <pc:sldMk cId="865000484" sldId="1752"/>
            <ac:picMk id="49" creationId="{C05B74DB-75F8-44C7-B6F2-8BF6C08745F6}"/>
          </ac:picMkLst>
        </pc:picChg>
        <pc:picChg chg="mod">
          <ac:chgData name="Alysa [Chillibreeze Aizawl]" userId="59940166-ee01-4060-bfb4-b09faf6a3697" providerId="ADAL" clId="{5E4341ED-FF05-43E5-AB16-1819E997AA0D}" dt="2020-07-23T16:41:05.794" v="2930" actId="13244"/>
          <ac:picMkLst>
            <pc:docMk/>
            <pc:sldMk cId="865000484" sldId="1752"/>
            <ac:picMk id="52" creationId="{390C8569-A472-437B-8610-A653A7367238}"/>
          </ac:picMkLst>
        </pc:picChg>
        <pc:cxnChg chg="mod">
          <ac:chgData name="Alysa [Chillibreeze Aizawl]" userId="59940166-ee01-4060-bfb4-b09faf6a3697" providerId="ADAL" clId="{5E4341ED-FF05-43E5-AB16-1819E997AA0D}" dt="2020-07-23T16:41:05.794" v="2930" actId="13244"/>
          <ac:cxnSpMkLst>
            <pc:docMk/>
            <pc:sldMk cId="865000484" sldId="1752"/>
            <ac:cxnSpMk id="22" creationId="{C6180471-946C-47E9-B41D-99957F2FAC3A}"/>
          </ac:cxnSpMkLst>
        </pc:cxnChg>
        <pc:cxnChg chg="mod">
          <ac:chgData name="Alysa [Chillibreeze Aizawl]" userId="59940166-ee01-4060-bfb4-b09faf6a3697" providerId="ADAL" clId="{5E4341ED-FF05-43E5-AB16-1819E997AA0D}" dt="2020-07-23T16:41:05.794" v="2930" actId="13244"/>
          <ac:cxnSpMkLst>
            <pc:docMk/>
            <pc:sldMk cId="865000484" sldId="1752"/>
            <ac:cxnSpMk id="27" creationId="{3F98493C-61D3-417E-94AD-D97D3535EE8A}"/>
          </ac:cxnSpMkLst>
        </pc:cxnChg>
        <pc:cxnChg chg="mod">
          <ac:chgData name="Alysa [Chillibreeze Aizawl]" userId="59940166-ee01-4060-bfb4-b09faf6a3697" providerId="ADAL" clId="{5E4341ED-FF05-43E5-AB16-1819E997AA0D}" dt="2020-07-23T16:41:05.794" v="2930" actId="13244"/>
          <ac:cxnSpMkLst>
            <pc:docMk/>
            <pc:sldMk cId="865000484" sldId="1752"/>
            <ac:cxnSpMk id="28" creationId="{66CFB471-3142-4722-BE62-616C9D8CD499}"/>
          </ac:cxnSpMkLst>
        </pc:cxnChg>
        <pc:cxnChg chg="mod">
          <ac:chgData name="Alysa [Chillibreeze Aizawl]" userId="59940166-ee01-4060-bfb4-b09faf6a3697" providerId="ADAL" clId="{5E4341ED-FF05-43E5-AB16-1819E997AA0D}" dt="2020-07-23T16:41:05.794" v="2930" actId="13244"/>
          <ac:cxnSpMkLst>
            <pc:docMk/>
            <pc:sldMk cId="865000484" sldId="1752"/>
            <ac:cxnSpMk id="29" creationId="{813032B6-B0DB-4114-A8F9-C2037AE27BD3}"/>
          </ac:cxnSpMkLst>
        </pc:cxnChg>
      </pc:sldChg>
      <pc:sldChg chg="delSp modSp mod">
        <pc:chgData name="Alysa [Chillibreeze Aizawl]" userId="59940166-ee01-4060-bfb4-b09faf6a3697" providerId="ADAL" clId="{5E4341ED-FF05-43E5-AB16-1819E997AA0D}" dt="2020-07-23T17:15:37.915" v="4275" actId="14100"/>
        <pc:sldMkLst>
          <pc:docMk/>
          <pc:sldMk cId="295809629" sldId="1753"/>
        </pc:sldMkLst>
        <pc:spChg chg="del mod modVis">
          <ac:chgData name="Alysa [Chillibreeze Aizawl]" userId="59940166-ee01-4060-bfb4-b09faf6a3697" providerId="ADAL" clId="{5E4341ED-FF05-43E5-AB16-1819E997AA0D}" dt="2020-07-23T16:41:50.688" v="2978" actId="478"/>
          <ac:spMkLst>
            <pc:docMk/>
            <pc:sldMk cId="295809629" sldId="1753"/>
            <ac:spMk id="5" creationId="{0A46F6C5-2427-4ED2-BA5D-8A2C2B3CB346}"/>
          </ac:spMkLst>
        </pc:spChg>
        <pc:spChg chg="mod">
          <ac:chgData name="Alysa [Chillibreeze Aizawl]" userId="59940166-ee01-4060-bfb4-b09faf6a3697" providerId="ADAL" clId="{5E4341ED-FF05-43E5-AB16-1819E997AA0D}" dt="2020-07-23T17:15:37.915" v="4275" actId="14100"/>
          <ac:spMkLst>
            <pc:docMk/>
            <pc:sldMk cId="295809629" sldId="1753"/>
            <ac:spMk id="7" creationId="{FBC05598-E44E-446F-AC1C-3AD551FD87C1}"/>
          </ac:spMkLst>
        </pc:spChg>
        <pc:spChg chg="mod">
          <ac:chgData name="Alysa [Chillibreeze Aizawl]" userId="59940166-ee01-4060-bfb4-b09faf6a3697" providerId="ADAL" clId="{5E4341ED-FF05-43E5-AB16-1819E997AA0D}" dt="2020-07-23T17:15:04.812" v="4231" actId="12788"/>
          <ac:spMkLst>
            <pc:docMk/>
            <pc:sldMk cId="295809629" sldId="1753"/>
            <ac:spMk id="11" creationId="{938FE50D-3A11-4412-9CE7-D3DB311A42B9}"/>
          </ac:spMkLst>
        </pc:spChg>
        <pc:spChg chg="mod">
          <ac:chgData name="Alysa [Chillibreeze Aizawl]" userId="59940166-ee01-4060-bfb4-b09faf6a3697" providerId="ADAL" clId="{5E4341ED-FF05-43E5-AB16-1819E997AA0D}" dt="2020-07-23T16:41:28.347" v="2936" actId="962"/>
          <ac:spMkLst>
            <pc:docMk/>
            <pc:sldMk cId="295809629" sldId="1753"/>
            <ac:spMk id="15" creationId="{AEFBAC98-3EA5-4489-922A-16CD5E7E6DA3}"/>
          </ac:spMkLst>
        </pc:spChg>
        <pc:spChg chg="mod">
          <ac:chgData name="Alysa [Chillibreeze Aizawl]" userId="59940166-ee01-4060-bfb4-b09faf6a3697" providerId="ADAL" clId="{5E4341ED-FF05-43E5-AB16-1819E997AA0D}" dt="2020-07-23T16:41:25.249" v="2934" actId="13244"/>
          <ac:spMkLst>
            <pc:docMk/>
            <pc:sldMk cId="295809629" sldId="1753"/>
            <ac:spMk id="17" creationId="{00000000-0000-0000-0000-000000000000}"/>
          </ac:spMkLst>
        </pc:spChg>
        <pc:picChg chg="mod">
          <ac:chgData name="Alysa [Chillibreeze Aizawl]" userId="59940166-ee01-4060-bfb4-b09faf6a3697" providerId="ADAL" clId="{5E4341ED-FF05-43E5-AB16-1819E997AA0D}" dt="2020-07-23T17:15:21.486" v="4270" actId="1035"/>
          <ac:picMkLst>
            <pc:docMk/>
            <pc:sldMk cId="295809629" sldId="1753"/>
            <ac:picMk id="3" creationId="{4F0F396D-18D2-44A2-A91D-20266A802692}"/>
          </ac:picMkLst>
        </pc:picChg>
      </pc:sldChg>
      <pc:sldChg chg="modSp mod">
        <pc:chgData name="Alysa [Chillibreeze Aizawl]" userId="59940166-ee01-4060-bfb4-b09faf6a3697" providerId="ADAL" clId="{5E4341ED-FF05-43E5-AB16-1819E997AA0D}" dt="2020-07-23T17:04:05.485" v="4131" actId="12789"/>
        <pc:sldMkLst>
          <pc:docMk/>
          <pc:sldMk cId="658008041" sldId="1754"/>
        </pc:sldMkLst>
        <pc:picChg chg="mod">
          <ac:chgData name="Alysa [Chillibreeze Aizawl]" userId="59940166-ee01-4060-bfb4-b09faf6a3697" providerId="ADAL" clId="{5E4341ED-FF05-43E5-AB16-1819E997AA0D}" dt="2020-07-23T17:04:05.485" v="4131" actId="12789"/>
          <ac:picMkLst>
            <pc:docMk/>
            <pc:sldMk cId="658008041" sldId="1754"/>
            <ac:picMk id="8" creationId="{2C05F921-C8A3-4D89-A96E-814B39681B96}"/>
          </ac:picMkLst>
        </pc:picChg>
      </pc:sldChg>
      <pc:sldChg chg="delSp modSp mod">
        <pc:chgData name="Alysa [Chillibreeze Aizawl]" userId="59940166-ee01-4060-bfb4-b09faf6a3697" providerId="ADAL" clId="{5E4341ED-FF05-43E5-AB16-1819E997AA0D}" dt="2020-07-23T17:00:57.543" v="4102" actId="20577"/>
        <pc:sldMkLst>
          <pc:docMk/>
          <pc:sldMk cId="2936289883" sldId="1755"/>
        </pc:sldMkLst>
        <pc:spChg chg="mod">
          <ac:chgData name="Alysa [Chillibreeze Aizawl]" userId="59940166-ee01-4060-bfb4-b09faf6a3697" providerId="ADAL" clId="{5E4341ED-FF05-43E5-AB16-1819E997AA0D}" dt="2020-07-23T17:00:57.543" v="4102" actId="20577"/>
          <ac:spMkLst>
            <pc:docMk/>
            <pc:sldMk cId="2936289883" sldId="1755"/>
            <ac:spMk id="17" creationId="{00000000-0000-0000-0000-000000000000}"/>
          </ac:spMkLst>
        </pc:spChg>
        <pc:spChg chg="del mod modVis">
          <ac:chgData name="Alysa [Chillibreeze Aizawl]" userId="59940166-ee01-4060-bfb4-b09faf6a3697" providerId="ADAL" clId="{5E4341ED-FF05-43E5-AB16-1819E997AA0D}" dt="2020-07-23T16:42:57.012" v="2989" actId="478"/>
          <ac:spMkLst>
            <pc:docMk/>
            <pc:sldMk cId="2936289883" sldId="1755"/>
            <ac:spMk id="21" creationId="{C459D891-5997-4F25-AD95-F4B20AD825A2}"/>
          </ac:spMkLst>
        </pc:spChg>
        <pc:spChg chg="mod">
          <ac:chgData name="Alysa [Chillibreeze Aizawl]" userId="59940166-ee01-4060-bfb4-b09faf6a3697" providerId="ADAL" clId="{5E4341ED-FF05-43E5-AB16-1819E997AA0D}" dt="2020-07-23T16:42:54.752" v="2987" actId="13244"/>
          <ac:spMkLst>
            <pc:docMk/>
            <pc:sldMk cId="2936289883" sldId="1755"/>
            <ac:spMk id="25" creationId="{A8E352E4-611E-4843-908C-AAB90993C1F1}"/>
          </ac:spMkLst>
        </pc:spChg>
        <pc:spChg chg="mod">
          <ac:chgData name="Alysa [Chillibreeze Aizawl]" userId="59940166-ee01-4060-bfb4-b09faf6a3697" providerId="ADAL" clId="{5E4341ED-FF05-43E5-AB16-1819E997AA0D}" dt="2020-07-23T16:42:54.752" v="2987" actId="13244"/>
          <ac:spMkLst>
            <pc:docMk/>
            <pc:sldMk cId="2936289883" sldId="1755"/>
            <ac:spMk id="26" creationId="{9AFBC1BD-3C06-46D9-9F22-D9716E103FA1}"/>
          </ac:spMkLst>
        </pc:spChg>
        <pc:spChg chg="mod">
          <ac:chgData name="Alysa [Chillibreeze Aizawl]" userId="59940166-ee01-4060-bfb4-b09faf6a3697" providerId="ADAL" clId="{5E4341ED-FF05-43E5-AB16-1819E997AA0D}" dt="2020-07-23T16:42:54.752" v="2987" actId="13244"/>
          <ac:spMkLst>
            <pc:docMk/>
            <pc:sldMk cId="2936289883" sldId="1755"/>
            <ac:spMk id="32" creationId="{951D480A-E5E7-45A2-853F-C267BF367D79}"/>
          </ac:spMkLst>
        </pc:spChg>
        <pc:spChg chg="mod">
          <ac:chgData name="Alysa [Chillibreeze Aizawl]" userId="59940166-ee01-4060-bfb4-b09faf6a3697" providerId="ADAL" clId="{5E4341ED-FF05-43E5-AB16-1819E997AA0D}" dt="2020-07-23T16:42:54.752" v="2987" actId="13244"/>
          <ac:spMkLst>
            <pc:docMk/>
            <pc:sldMk cId="2936289883" sldId="1755"/>
            <ac:spMk id="33" creationId="{AE5584E9-480A-4D81-988A-3631EC240DEF}"/>
          </ac:spMkLst>
        </pc:spChg>
        <pc:picChg chg="mod">
          <ac:chgData name="Alysa [Chillibreeze Aizawl]" userId="59940166-ee01-4060-bfb4-b09faf6a3697" providerId="ADAL" clId="{5E4341ED-FF05-43E5-AB16-1819E997AA0D}" dt="2020-07-23T16:42:54.752" v="2987" actId="13244"/>
          <ac:picMkLst>
            <pc:docMk/>
            <pc:sldMk cId="2936289883" sldId="1755"/>
            <ac:picMk id="8" creationId="{13C242BE-EDF4-4E43-95AA-79D484B0A748}"/>
          </ac:picMkLst>
        </pc:picChg>
        <pc:picChg chg="mod">
          <ac:chgData name="Alysa [Chillibreeze Aizawl]" userId="59940166-ee01-4060-bfb4-b09faf6a3697" providerId="ADAL" clId="{5E4341ED-FF05-43E5-AB16-1819E997AA0D}" dt="2020-07-23T16:42:54.752" v="2987" actId="13244"/>
          <ac:picMkLst>
            <pc:docMk/>
            <pc:sldMk cId="2936289883" sldId="1755"/>
            <ac:picMk id="11" creationId="{6BE51519-D3A0-4184-B431-3A5021630043}"/>
          </ac:picMkLst>
        </pc:picChg>
        <pc:picChg chg="mod">
          <ac:chgData name="Alysa [Chillibreeze Aizawl]" userId="59940166-ee01-4060-bfb4-b09faf6a3697" providerId="ADAL" clId="{5E4341ED-FF05-43E5-AB16-1819E997AA0D}" dt="2020-07-23T16:42:54.752" v="2987" actId="13244"/>
          <ac:picMkLst>
            <pc:docMk/>
            <pc:sldMk cId="2936289883" sldId="1755"/>
            <ac:picMk id="14" creationId="{779B3891-621F-4AF0-89BE-BEE5E1B4B7BF}"/>
          </ac:picMkLst>
        </pc:picChg>
        <pc:cxnChg chg="mod">
          <ac:chgData name="Alysa [Chillibreeze Aizawl]" userId="59940166-ee01-4060-bfb4-b09faf6a3697" providerId="ADAL" clId="{5E4341ED-FF05-43E5-AB16-1819E997AA0D}" dt="2020-07-23T16:42:54.752" v="2987" actId="13244"/>
          <ac:cxnSpMkLst>
            <pc:docMk/>
            <pc:sldMk cId="2936289883" sldId="1755"/>
            <ac:cxnSpMk id="27" creationId="{A14AAF67-7E7F-416B-BD9D-89CFAB3A6083}"/>
          </ac:cxnSpMkLst>
        </pc:cxnChg>
        <pc:cxnChg chg="mod">
          <ac:chgData name="Alysa [Chillibreeze Aizawl]" userId="59940166-ee01-4060-bfb4-b09faf6a3697" providerId="ADAL" clId="{5E4341ED-FF05-43E5-AB16-1819E997AA0D}" dt="2020-07-23T16:42:54.752" v="2987" actId="13244"/>
          <ac:cxnSpMkLst>
            <pc:docMk/>
            <pc:sldMk cId="2936289883" sldId="1755"/>
            <ac:cxnSpMk id="34" creationId="{417C2E88-D55C-4B81-A8C7-121E26AF68D4}"/>
          </ac:cxnSpMkLst>
        </pc:cxnChg>
      </pc:sldChg>
      <pc:sldChg chg="modSp mod">
        <pc:chgData name="Alysa [Chillibreeze Aizawl]" userId="59940166-ee01-4060-bfb4-b09faf6a3697" providerId="ADAL" clId="{5E4341ED-FF05-43E5-AB16-1819E997AA0D}" dt="2020-07-23T17:16:29.981" v="4279" actId="404"/>
        <pc:sldMkLst>
          <pc:docMk/>
          <pc:sldMk cId="1968287123" sldId="1757"/>
        </pc:sldMkLst>
        <pc:spChg chg="mod">
          <ac:chgData name="Alysa [Chillibreeze Aizawl]" userId="59940166-ee01-4060-bfb4-b09faf6a3697" providerId="ADAL" clId="{5E4341ED-FF05-43E5-AB16-1819E997AA0D}" dt="2020-07-23T17:16:29.981" v="4279" actId="404"/>
          <ac:spMkLst>
            <pc:docMk/>
            <pc:sldMk cId="1968287123" sldId="1757"/>
            <ac:spMk id="11" creationId="{126961C0-BE36-4928-8980-9078C0AFAC2F}"/>
          </ac:spMkLst>
        </pc:spChg>
        <pc:spChg chg="mod">
          <ac:chgData name="Alysa [Chillibreeze Aizawl]" userId="59940166-ee01-4060-bfb4-b09faf6a3697" providerId="ADAL" clId="{5E4341ED-FF05-43E5-AB16-1819E997AA0D}" dt="2020-07-23T16:43:28.577" v="2990" actId="13244"/>
          <ac:spMkLst>
            <pc:docMk/>
            <pc:sldMk cId="1968287123" sldId="1757"/>
            <ac:spMk id="17" creationId="{00000000-0000-0000-0000-000000000000}"/>
          </ac:spMkLst>
        </pc:spChg>
      </pc:sldChg>
      <pc:sldChg chg="delSp modSp mod">
        <pc:chgData name="Alysa [Chillibreeze Aizawl]" userId="59940166-ee01-4060-bfb4-b09faf6a3697" providerId="ADAL" clId="{5E4341ED-FF05-43E5-AB16-1819E997AA0D}" dt="2020-07-23T16:45:10.751" v="3015" actId="478"/>
        <pc:sldMkLst>
          <pc:docMk/>
          <pc:sldMk cId="637658128" sldId="1758"/>
        </pc:sldMkLst>
        <pc:spChg chg="del mod modVis">
          <ac:chgData name="Alysa [Chillibreeze Aizawl]" userId="59940166-ee01-4060-bfb4-b09faf6a3697" providerId="ADAL" clId="{5E4341ED-FF05-43E5-AB16-1819E997AA0D}" dt="2020-07-23T16:45:10.751" v="3015" actId="478"/>
          <ac:spMkLst>
            <pc:docMk/>
            <pc:sldMk cId="637658128" sldId="1758"/>
            <ac:spMk id="4" creationId="{6D749674-A909-412E-872E-A4C41B82CAAB}"/>
          </ac:spMkLst>
        </pc:spChg>
        <pc:spChg chg="mod">
          <ac:chgData name="Alysa [Chillibreeze Aizawl]" userId="59940166-ee01-4060-bfb4-b09faf6a3697" providerId="ADAL" clId="{5E4341ED-FF05-43E5-AB16-1819E997AA0D}" dt="2020-07-23T16:45:08.407" v="3013" actId="13244"/>
          <ac:spMkLst>
            <pc:docMk/>
            <pc:sldMk cId="637658128" sldId="1758"/>
            <ac:spMk id="17" creationId="{00000000-0000-0000-0000-000000000000}"/>
          </ac:spMkLst>
        </pc:spChg>
        <pc:spChg chg="mod">
          <ac:chgData name="Alysa [Chillibreeze Aizawl]" userId="59940166-ee01-4060-bfb4-b09faf6a3697" providerId="ADAL" clId="{5E4341ED-FF05-43E5-AB16-1819E997AA0D}" dt="2020-07-23T16:45:08.407" v="3013" actId="13244"/>
          <ac:spMkLst>
            <pc:docMk/>
            <pc:sldMk cId="637658128" sldId="1758"/>
            <ac:spMk id="22" creationId="{0FC68BF5-7D93-4E5C-82C9-06D68185B161}"/>
          </ac:spMkLst>
        </pc:spChg>
        <pc:spChg chg="del mod">
          <ac:chgData name="Alysa [Chillibreeze Aizawl]" userId="59940166-ee01-4060-bfb4-b09faf6a3697" providerId="ADAL" clId="{5E4341ED-FF05-43E5-AB16-1819E997AA0D}" dt="2020-07-23T16:44:11.793" v="3000" actId="478"/>
          <ac:spMkLst>
            <pc:docMk/>
            <pc:sldMk cId="637658128" sldId="1758"/>
            <ac:spMk id="27" creationId="{8B6BF018-C365-415A-971E-5DA878F47252}"/>
          </ac:spMkLst>
        </pc:spChg>
        <pc:spChg chg="mod">
          <ac:chgData name="Alysa [Chillibreeze Aizawl]" userId="59940166-ee01-4060-bfb4-b09faf6a3697" providerId="ADAL" clId="{5E4341ED-FF05-43E5-AB16-1819E997AA0D}" dt="2020-07-23T16:45:08.407" v="3013" actId="13244"/>
          <ac:spMkLst>
            <pc:docMk/>
            <pc:sldMk cId="637658128" sldId="1758"/>
            <ac:spMk id="30" creationId="{3C0C9631-F6FD-4283-A5A3-166FFF2B4E47}"/>
          </ac:spMkLst>
        </pc:spChg>
        <pc:spChg chg="mod">
          <ac:chgData name="Alysa [Chillibreeze Aizawl]" userId="59940166-ee01-4060-bfb4-b09faf6a3697" providerId="ADAL" clId="{5E4341ED-FF05-43E5-AB16-1819E997AA0D}" dt="2020-07-23T16:45:08.407" v="3013" actId="13244"/>
          <ac:spMkLst>
            <pc:docMk/>
            <pc:sldMk cId="637658128" sldId="1758"/>
            <ac:spMk id="31" creationId="{07AC8677-D870-4A72-A8CC-6D87A97ABD2B}"/>
          </ac:spMkLst>
        </pc:spChg>
        <pc:spChg chg="mod">
          <ac:chgData name="Alysa [Chillibreeze Aizawl]" userId="59940166-ee01-4060-bfb4-b09faf6a3697" providerId="ADAL" clId="{5E4341ED-FF05-43E5-AB16-1819E997AA0D}" dt="2020-07-23T16:45:08.407" v="3013" actId="13244"/>
          <ac:spMkLst>
            <pc:docMk/>
            <pc:sldMk cId="637658128" sldId="1758"/>
            <ac:spMk id="32" creationId="{AB5E53B3-8E1D-403A-A0F5-714ACBCC8A3A}"/>
          </ac:spMkLst>
        </pc:spChg>
        <pc:spChg chg="mod">
          <ac:chgData name="Alysa [Chillibreeze Aizawl]" userId="59940166-ee01-4060-bfb4-b09faf6a3697" providerId="ADAL" clId="{5E4341ED-FF05-43E5-AB16-1819E997AA0D}" dt="2020-07-23T16:45:08.407" v="3013" actId="13244"/>
          <ac:spMkLst>
            <pc:docMk/>
            <pc:sldMk cId="637658128" sldId="1758"/>
            <ac:spMk id="33" creationId="{C1E05D62-E1BE-4520-A743-CF2461A5458A}"/>
          </ac:spMkLst>
        </pc:spChg>
        <pc:picChg chg="mod">
          <ac:chgData name="Alysa [Chillibreeze Aizawl]" userId="59940166-ee01-4060-bfb4-b09faf6a3697" providerId="ADAL" clId="{5E4341ED-FF05-43E5-AB16-1819E997AA0D}" dt="2020-07-23T16:45:08.407" v="3013" actId="13244"/>
          <ac:picMkLst>
            <pc:docMk/>
            <pc:sldMk cId="637658128" sldId="1758"/>
            <ac:picMk id="9" creationId="{7534E949-55C0-4DAB-89EB-37F6D5528351}"/>
          </ac:picMkLst>
        </pc:picChg>
        <pc:picChg chg="mod">
          <ac:chgData name="Alysa [Chillibreeze Aizawl]" userId="59940166-ee01-4060-bfb4-b09faf6a3697" providerId="ADAL" clId="{5E4341ED-FF05-43E5-AB16-1819E997AA0D}" dt="2020-07-23T16:45:08.407" v="3013" actId="13244"/>
          <ac:picMkLst>
            <pc:docMk/>
            <pc:sldMk cId="637658128" sldId="1758"/>
            <ac:picMk id="12" creationId="{97C25BDD-2DA3-4C77-B2DD-5AF199E18CDC}"/>
          </ac:picMkLst>
        </pc:picChg>
        <pc:picChg chg="mod">
          <ac:chgData name="Alysa [Chillibreeze Aizawl]" userId="59940166-ee01-4060-bfb4-b09faf6a3697" providerId="ADAL" clId="{5E4341ED-FF05-43E5-AB16-1819E997AA0D}" dt="2020-07-23T16:45:08.407" v="3013" actId="13244"/>
          <ac:picMkLst>
            <pc:docMk/>
            <pc:sldMk cId="637658128" sldId="1758"/>
            <ac:picMk id="15" creationId="{1E053AEA-C89D-403D-AED8-F7540E1DB73F}"/>
          </ac:picMkLst>
        </pc:picChg>
        <pc:picChg chg="mod">
          <ac:chgData name="Alysa [Chillibreeze Aizawl]" userId="59940166-ee01-4060-bfb4-b09faf6a3697" providerId="ADAL" clId="{5E4341ED-FF05-43E5-AB16-1819E997AA0D}" dt="2020-07-23T16:45:08.407" v="3013" actId="13244"/>
          <ac:picMkLst>
            <pc:docMk/>
            <pc:sldMk cId="637658128" sldId="1758"/>
            <ac:picMk id="19" creationId="{E10921EB-63B4-4D6C-B3AB-FE37676CF115}"/>
          </ac:picMkLst>
        </pc:picChg>
        <pc:cxnChg chg="mod">
          <ac:chgData name="Alysa [Chillibreeze Aizawl]" userId="59940166-ee01-4060-bfb4-b09faf6a3697" providerId="ADAL" clId="{5E4341ED-FF05-43E5-AB16-1819E997AA0D}" dt="2020-07-23T16:45:08.407" v="3013" actId="13244"/>
          <ac:cxnSpMkLst>
            <pc:docMk/>
            <pc:sldMk cId="637658128" sldId="1758"/>
            <ac:cxnSpMk id="26" creationId="{6256B647-2E3B-482B-B7FD-7262C6484D3F}"/>
          </ac:cxnSpMkLst>
        </pc:cxnChg>
        <pc:cxnChg chg="mod">
          <ac:chgData name="Alysa [Chillibreeze Aizawl]" userId="59940166-ee01-4060-bfb4-b09faf6a3697" providerId="ADAL" clId="{5E4341ED-FF05-43E5-AB16-1819E997AA0D}" dt="2020-07-23T16:45:08.407" v="3013" actId="13244"/>
          <ac:cxnSpMkLst>
            <pc:docMk/>
            <pc:sldMk cId="637658128" sldId="1758"/>
            <ac:cxnSpMk id="35" creationId="{1F75B540-DB73-4147-BC25-6126258598EC}"/>
          </ac:cxnSpMkLst>
        </pc:cxnChg>
        <pc:cxnChg chg="mod">
          <ac:chgData name="Alysa [Chillibreeze Aizawl]" userId="59940166-ee01-4060-bfb4-b09faf6a3697" providerId="ADAL" clId="{5E4341ED-FF05-43E5-AB16-1819E997AA0D}" dt="2020-07-23T16:45:08.407" v="3013" actId="13244"/>
          <ac:cxnSpMkLst>
            <pc:docMk/>
            <pc:sldMk cId="637658128" sldId="1758"/>
            <ac:cxnSpMk id="36" creationId="{C09DB026-449E-4387-924A-0D132EF179C9}"/>
          </ac:cxnSpMkLst>
        </pc:cxnChg>
      </pc:sldChg>
      <pc:sldChg chg="modSp mod">
        <pc:chgData name="Alysa [Chillibreeze Aizawl]" userId="59940166-ee01-4060-bfb4-b09faf6a3697" providerId="ADAL" clId="{5E4341ED-FF05-43E5-AB16-1819E997AA0D}" dt="2020-07-23T16:45:48.033" v="3020" actId="13244"/>
        <pc:sldMkLst>
          <pc:docMk/>
          <pc:sldMk cId="1893501555" sldId="1759"/>
        </pc:sldMkLst>
        <pc:spChg chg="mod">
          <ac:chgData name="Alysa [Chillibreeze Aizawl]" userId="59940166-ee01-4060-bfb4-b09faf6a3697" providerId="ADAL" clId="{5E4341ED-FF05-43E5-AB16-1819E997AA0D}" dt="2020-07-23T16:45:48.033" v="3020" actId="13244"/>
          <ac:spMkLst>
            <pc:docMk/>
            <pc:sldMk cId="1893501555" sldId="1759"/>
            <ac:spMk id="17" creationId="{00000000-0000-0000-0000-000000000000}"/>
          </ac:spMkLst>
        </pc:spChg>
        <pc:spChg chg="mod">
          <ac:chgData name="Alysa [Chillibreeze Aizawl]" userId="59940166-ee01-4060-bfb4-b09faf6a3697" providerId="ADAL" clId="{5E4341ED-FF05-43E5-AB16-1819E997AA0D}" dt="2020-07-23T16:45:48.033" v="3020" actId="13244"/>
          <ac:spMkLst>
            <pc:docMk/>
            <pc:sldMk cId="1893501555" sldId="1759"/>
            <ac:spMk id="18" creationId="{32DF3D51-9D36-4566-9CE6-B1347C22696D}"/>
          </ac:spMkLst>
        </pc:spChg>
        <pc:spChg chg="mod">
          <ac:chgData name="Alysa [Chillibreeze Aizawl]" userId="59940166-ee01-4060-bfb4-b09faf6a3697" providerId="ADAL" clId="{5E4341ED-FF05-43E5-AB16-1819E997AA0D}" dt="2020-07-23T16:45:48.033" v="3020" actId="13244"/>
          <ac:spMkLst>
            <pc:docMk/>
            <pc:sldMk cId="1893501555" sldId="1759"/>
            <ac:spMk id="19" creationId="{3A85B186-6A24-4204-9604-20ECADCD0788}"/>
          </ac:spMkLst>
        </pc:spChg>
        <pc:picChg chg="mod">
          <ac:chgData name="Alysa [Chillibreeze Aizawl]" userId="59940166-ee01-4060-bfb4-b09faf6a3697" providerId="ADAL" clId="{5E4341ED-FF05-43E5-AB16-1819E997AA0D}" dt="2020-07-23T16:45:48.033" v="3020" actId="13244"/>
          <ac:picMkLst>
            <pc:docMk/>
            <pc:sldMk cId="1893501555" sldId="1759"/>
            <ac:picMk id="7" creationId="{347BD256-B9A0-40F2-914E-1B4283AD0595}"/>
          </ac:picMkLst>
        </pc:picChg>
        <pc:picChg chg="mod">
          <ac:chgData name="Alysa [Chillibreeze Aizawl]" userId="59940166-ee01-4060-bfb4-b09faf6a3697" providerId="ADAL" clId="{5E4341ED-FF05-43E5-AB16-1819E997AA0D}" dt="2020-07-23T16:45:48.033" v="3020" actId="13244"/>
          <ac:picMkLst>
            <pc:docMk/>
            <pc:sldMk cId="1893501555" sldId="1759"/>
            <ac:picMk id="10" creationId="{9A690A8A-4BEB-46EA-8A75-71951192B417}"/>
          </ac:picMkLst>
        </pc:picChg>
        <pc:picChg chg="mod">
          <ac:chgData name="Alysa [Chillibreeze Aizawl]" userId="59940166-ee01-4060-bfb4-b09faf6a3697" providerId="ADAL" clId="{5E4341ED-FF05-43E5-AB16-1819E997AA0D}" dt="2020-07-23T16:45:48.033" v="3020" actId="13244"/>
          <ac:picMkLst>
            <pc:docMk/>
            <pc:sldMk cId="1893501555" sldId="1759"/>
            <ac:picMk id="31" creationId="{F504ED27-A26E-4CDE-99FB-1268ED509C76}"/>
          </ac:picMkLst>
        </pc:picChg>
        <pc:cxnChg chg="mod">
          <ac:chgData name="Alysa [Chillibreeze Aizawl]" userId="59940166-ee01-4060-bfb4-b09faf6a3697" providerId="ADAL" clId="{5E4341ED-FF05-43E5-AB16-1819E997AA0D}" dt="2020-07-23T16:45:48.033" v="3020" actId="13244"/>
          <ac:cxnSpMkLst>
            <pc:docMk/>
            <pc:sldMk cId="1893501555" sldId="1759"/>
            <ac:cxnSpMk id="16" creationId="{911C181C-E203-4CB5-AABE-EF70E3927E74}"/>
          </ac:cxnSpMkLst>
        </pc:cxnChg>
        <pc:cxnChg chg="mod">
          <ac:chgData name="Alysa [Chillibreeze Aizawl]" userId="59940166-ee01-4060-bfb4-b09faf6a3697" providerId="ADAL" clId="{5E4341ED-FF05-43E5-AB16-1819E997AA0D}" dt="2020-07-23T16:45:48.033" v="3020" actId="13244"/>
          <ac:cxnSpMkLst>
            <pc:docMk/>
            <pc:sldMk cId="1893501555" sldId="1759"/>
            <ac:cxnSpMk id="21" creationId="{31449C49-8726-4673-B81A-5D566927332E}"/>
          </ac:cxnSpMkLst>
        </pc:cxnChg>
      </pc:sldChg>
      <pc:sldChg chg="del">
        <pc:chgData name="Alysa [Chillibreeze Aizawl]" userId="59940166-ee01-4060-bfb4-b09faf6a3697" providerId="ADAL" clId="{5E4341ED-FF05-43E5-AB16-1819E997AA0D}" dt="2020-07-23T14:02:09.339" v="16" actId="47"/>
        <pc:sldMkLst>
          <pc:docMk/>
          <pc:sldMk cId="3379874592" sldId="1760"/>
        </pc:sldMkLst>
      </pc:sldChg>
      <pc:sldChg chg="del">
        <pc:chgData name="Alysa [Chillibreeze Aizawl]" userId="59940166-ee01-4060-bfb4-b09faf6a3697" providerId="ADAL" clId="{5E4341ED-FF05-43E5-AB16-1819E997AA0D}" dt="2020-07-23T14:02:09.339" v="16" actId="47"/>
        <pc:sldMkLst>
          <pc:docMk/>
          <pc:sldMk cId="3088007092" sldId="1761"/>
        </pc:sldMkLst>
      </pc:sldChg>
      <pc:sldChg chg="modSp mod">
        <pc:chgData name="Alysa [Chillibreeze Aizawl]" userId="59940166-ee01-4060-bfb4-b09faf6a3697" providerId="ADAL" clId="{5E4341ED-FF05-43E5-AB16-1819E997AA0D}" dt="2020-07-23T17:03:36.072" v="4118" actId="962"/>
        <pc:sldMkLst>
          <pc:docMk/>
          <pc:sldMk cId="960886536" sldId="1765"/>
        </pc:sldMkLst>
        <pc:picChg chg="mod">
          <ac:chgData name="Alysa [Chillibreeze Aizawl]" userId="59940166-ee01-4060-bfb4-b09faf6a3697" providerId="ADAL" clId="{5E4341ED-FF05-43E5-AB16-1819E997AA0D}" dt="2020-07-23T17:03:36.072" v="4118" actId="962"/>
          <ac:picMkLst>
            <pc:docMk/>
            <pc:sldMk cId="960886536" sldId="1765"/>
            <ac:picMk id="6" creationId="{33BEFB34-70E1-4779-9BBB-FE5DF92678E5}"/>
          </ac:picMkLst>
        </pc:picChg>
      </pc:sldChg>
      <pc:sldChg chg="addSp delSp modSp mod modClrScheme chgLayout">
        <pc:chgData name="Alysa [Chillibreeze Aizawl]" userId="59940166-ee01-4060-bfb4-b09faf6a3697" providerId="ADAL" clId="{5E4341ED-FF05-43E5-AB16-1819E997AA0D}" dt="2020-07-23T17:36:09.681" v="4408" actId="2711"/>
        <pc:sldMkLst>
          <pc:docMk/>
          <pc:sldMk cId="1064991097" sldId="1766"/>
        </pc:sldMkLst>
        <pc:spChg chg="del">
          <ac:chgData name="Alysa [Chillibreeze Aizawl]" userId="59940166-ee01-4060-bfb4-b09faf6a3697" providerId="ADAL" clId="{5E4341ED-FF05-43E5-AB16-1819E997AA0D}" dt="2020-07-23T14:00:52.677" v="9" actId="478"/>
          <ac:spMkLst>
            <pc:docMk/>
            <pc:sldMk cId="1064991097" sldId="1766"/>
            <ac:spMk id="2" creationId="{5B6F1A79-3C66-4F90-B3F6-DF6C3E564222}"/>
          </ac:spMkLst>
        </pc:spChg>
        <pc:spChg chg="del mod ord">
          <ac:chgData name="Alysa [Chillibreeze Aizawl]" userId="59940166-ee01-4060-bfb4-b09faf6a3697" providerId="ADAL" clId="{5E4341ED-FF05-43E5-AB16-1819E997AA0D}" dt="2020-07-23T14:00:52.677" v="9" actId="478"/>
          <ac:spMkLst>
            <pc:docMk/>
            <pc:sldMk cId="1064991097" sldId="1766"/>
            <ac:spMk id="6" creationId="{00000000-0000-0000-0000-000000000000}"/>
          </ac:spMkLst>
        </pc:spChg>
        <pc:spChg chg="add mod">
          <ac:chgData name="Alysa [Chillibreeze Aizawl]" userId="59940166-ee01-4060-bfb4-b09faf6a3697" providerId="ADAL" clId="{5E4341ED-FF05-43E5-AB16-1819E997AA0D}" dt="2020-07-23T17:36:09.681" v="4408" actId="2711"/>
          <ac:spMkLst>
            <pc:docMk/>
            <pc:sldMk cId="1064991097" sldId="1766"/>
            <ac:spMk id="8" creationId="{3FAC2C05-25AF-47A0-9FD1-4E27A5C79275}"/>
          </ac:spMkLst>
        </pc:spChg>
        <pc:spChg chg="add mod">
          <ac:chgData name="Alysa [Chillibreeze Aizawl]" userId="59940166-ee01-4060-bfb4-b09faf6a3697" providerId="ADAL" clId="{5E4341ED-FF05-43E5-AB16-1819E997AA0D}" dt="2020-07-23T14:00:53.963" v="10"/>
          <ac:spMkLst>
            <pc:docMk/>
            <pc:sldMk cId="1064991097" sldId="1766"/>
            <ac:spMk id="9" creationId="{8A419A56-0127-478D-B484-A7776C361EB8}"/>
          </ac:spMkLst>
        </pc:spChg>
        <pc:spChg chg="add mod">
          <ac:chgData name="Alysa [Chillibreeze Aizawl]" userId="59940166-ee01-4060-bfb4-b09faf6a3697" providerId="ADAL" clId="{5E4341ED-FF05-43E5-AB16-1819E997AA0D}" dt="2020-07-23T14:00:53.963" v="10"/>
          <ac:spMkLst>
            <pc:docMk/>
            <pc:sldMk cId="1064991097" sldId="1766"/>
            <ac:spMk id="10" creationId="{C089EFEC-BC3F-4393-8EA4-5E1B7A99B2CE}"/>
          </ac:spMkLst>
        </pc:spChg>
        <pc:spChg chg="add mod">
          <ac:chgData name="Alysa [Chillibreeze Aizawl]" userId="59940166-ee01-4060-bfb4-b09faf6a3697" providerId="ADAL" clId="{5E4341ED-FF05-43E5-AB16-1819E997AA0D}" dt="2020-07-23T14:00:53.963" v="10"/>
          <ac:spMkLst>
            <pc:docMk/>
            <pc:sldMk cId="1064991097" sldId="1766"/>
            <ac:spMk id="11" creationId="{BD6CD1FD-0BAB-4CEF-804F-7CF79E958D1E}"/>
          </ac:spMkLst>
        </pc:spChg>
        <pc:spChg chg="add mod">
          <ac:chgData name="Alysa [Chillibreeze Aizawl]" userId="59940166-ee01-4060-bfb4-b09faf6a3697" providerId="ADAL" clId="{5E4341ED-FF05-43E5-AB16-1819E997AA0D}" dt="2020-07-23T17:35:58.941" v="4407" actId="20577"/>
          <ac:spMkLst>
            <pc:docMk/>
            <pc:sldMk cId="1064991097" sldId="1766"/>
            <ac:spMk id="12" creationId="{CDEB7272-2086-45B5-98CA-A0CE1B2DD1B5}"/>
          </ac:spMkLst>
        </pc:spChg>
        <pc:spChg chg="mod ord">
          <ac:chgData name="Alysa [Chillibreeze Aizawl]" userId="59940166-ee01-4060-bfb4-b09faf6a3697" providerId="ADAL" clId="{5E4341ED-FF05-43E5-AB16-1819E997AA0D}" dt="2020-07-23T14:00:49.750" v="8" actId="700"/>
          <ac:spMkLst>
            <pc:docMk/>
            <pc:sldMk cId="1064991097" sldId="1766"/>
            <ac:spMk id="17" creationId="{00000000-0000-0000-0000-000000000000}"/>
          </ac:spMkLst>
        </pc:spChg>
        <pc:picChg chg="del">
          <ac:chgData name="Alysa [Chillibreeze Aizawl]" userId="59940166-ee01-4060-bfb4-b09faf6a3697" providerId="ADAL" clId="{5E4341ED-FF05-43E5-AB16-1819E997AA0D}" dt="2020-07-23T14:00:52.677" v="9" actId="478"/>
          <ac:picMkLst>
            <pc:docMk/>
            <pc:sldMk cId="1064991097" sldId="1766"/>
            <ac:picMk id="3" creationId="{0366FFA9-1F87-4872-B751-2BD44BCF284C}"/>
          </ac:picMkLst>
        </pc:picChg>
        <pc:picChg chg="add mod">
          <ac:chgData name="Alysa [Chillibreeze Aizawl]" userId="59940166-ee01-4060-bfb4-b09faf6a3697" providerId="ADAL" clId="{5E4341ED-FF05-43E5-AB16-1819E997AA0D}" dt="2020-07-23T14:00:53.963" v="10"/>
          <ac:picMkLst>
            <pc:docMk/>
            <pc:sldMk cId="1064991097" sldId="1766"/>
            <ac:picMk id="7" creationId="{BABEC80E-DC84-4221-901A-39C008DF8531}"/>
          </ac:picMkLst>
        </pc:picChg>
      </pc:sldChg>
      <pc:sldChg chg="addSp delSp modSp mod chgLayout">
        <pc:chgData name="Alysa [Chillibreeze Aizawl]" userId="59940166-ee01-4060-bfb4-b09faf6a3697" providerId="ADAL" clId="{5E4341ED-FF05-43E5-AB16-1819E997AA0D}" dt="2020-07-23T17:05:04.320" v="4156" actId="12789"/>
        <pc:sldMkLst>
          <pc:docMk/>
          <pc:sldMk cId="283765528" sldId="1767"/>
        </pc:sldMkLst>
        <pc:spChg chg="mod ord">
          <ac:chgData name="Alysa [Chillibreeze Aizawl]" userId="59940166-ee01-4060-bfb4-b09faf6a3697" providerId="ADAL" clId="{5E4341ED-FF05-43E5-AB16-1819E997AA0D}" dt="2020-07-23T15:04:20.938" v="62" actId="20577"/>
          <ac:spMkLst>
            <pc:docMk/>
            <pc:sldMk cId="283765528" sldId="1767"/>
            <ac:spMk id="2" creationId="{00000000-0000-0000-0000-000000000000}"/>
          </ac:spMkLst>
        </pc:spChg>
        <pc:spChg chg="add del mod">
          <ac:chgData name="Alysa [Chillibreeze Aizawl]" userId="59940166-ee01-4060-bfb4-b09faf6a3697" providerId="ADAL" clId="{5E4341ED-FF05-43E5-AB16-1819E997AA0D}" dt="2020-07-23T15:04:17.510" v="59"/>
          <ac:spMkLst>
            <pc:docMk/>
            <pc:sldMk cId="283765528" sldId="1767"/>
            <ac:spMk id="3" creationId="{DABFD549-59DC-4A62-8837-F4B4AD5A8C6A}"/>
          </ac:spMkLst>
        </pc:spChg>
        <pc:spChg chg="add del mod">
          <ac:chgData name="Alysa [Chillibreeze Aizawl]" userId="59940166-ee01-4060-bfb4-b09faf6a3697" providerId="ADAL" clId="{5E4341ED-FF05-43E5-AB16-1819E997AA0D}" dt="2020-07-23T15:04:17.702" v="60"/>
          <ac:spMkLst>
            <pc:docMk/>
            <pc:sldMk cId="283765528" sldId="1767"/>
            <ac:spMk id="4" creationId="{23525CA4-3005-44B7-8207-659EB6C1F832}"/>
          </ac:spMkLst>
        </pc:spChg>
        <pc:spChg chg="add del mod">
          <ac:chgData name="Alysa [Chillibreeze Aizawl]" userId="59940166-ee01-4060-bfb4-b09faf6a3697" providerId="ADAL" clId="{5E4341ED-FF05-43E5-AB16-1819E997AA0D}" dt="2020-07-23T15:04:17.887" v="61"/>
          <ac:spMkLst>
            <pc:docMk/>
            <pc:sldMk cId="283765528" sldId="1767"/>
            <ac:spMk id="5" creationId="{F1A85E1D-B7DA-4217-9345-3693B2AFAADA}"/>
          </ac:spMkLst>
        </pc:spChg>
        <pc:picChg chg="mod">
          <ac:chgData name="Alysa [Chillibreeze Aizawl]" userId="59940166-ee01-4060-bfb4-b09faf6a3697" providerId="ADAL" clId="{5E4341ED-FF05-43E5-AB16-1819E997AA0D}" dt="2020-07-23T17:05:04.320" v="4156" actId="12789"/>
          <ac:picMkLst>
            <pc:docMk/>
            <pc:sldMk cId="283765528" sldId="1767"/>
            <ac:picMk id="4" creationId="{4E37AD2B-6549-4CB7-96F6-F91071C0622C}"/>
          </ac:picMkLst>
        </pc:picChg>
      </pc:sldChg>
      <pc:sldChg chg="addSp delSp modSp mod modClrScheme chgLayout">
        <pc:chgData name="Alysa [Chillibreeze Aizawl]" userId="59940166-ee01-4060-bfb4-b09faf6a3697" providerId="ADAL" clId="{5E4341ED-FF05-43E5-AB16-1819E997AA0D}" dt="2020-07-23T17:22:17.348" v="4322"/>
        <pc:sldMkLst>
          <pc:docMk/>
          <pc:sldMk cId="2800426494" sldId="1768"/>
        </pc:sldMkLst>
        <pc:spChg chg="del mod ord">
          <ac:chgData name="Alysa [Chillibreeze Aizawl]" userId="59940166-ee01-4060-bfb4-b09faf6a3697" providerId="ADAL" clId="{5E4341ED-FF05-43E5-AB16-1819E997AA0D}" dt="2020-07-23T14:01:24.237" v="13" actId="478"/>
          <ac:spMkLst>
            <pc:docMk/>
            <pc:sldMk cId="2800426494" sldId="1768"/>
            <ac:spMk id="6" creationId="{00000000-0000-0000-0000-000000000000}"/>
          </ac:spMkLst>
        </pc:spChg>
        <pc:spChg chg="add mod">
          <ac:chgData name="Alysa [Chillibreeze Aizawl]" userId="59940166-ee01-4060-bfb4-b09faf6a3697" providerId="ADAL" clId="{5E4341ED-FF05-43E5-AB16-1819E997AA0D}" dt="2020-07-23T17:21:48.290" v="4316" actId="2711"/>
          <ac:spMkLst>
            <pc:docMk/>
            <pc:sldMk cId="2800426494" sldId="1768"/>
            <ac:spMk id="7" creationId="{3A472099-984E-4265-AAD4-B5B3C882B4C6}"/>
          </ac:spMkLst>
        </pc:spChg>
        <pc:spChg chg="add mod">
          <ac:chgData name="Alysa [Chillibreeze Aizawl]" userId="59940166-ee01-4060-bfb4-b09faf6a3697" providerId="ADAL" clId="{5E4341ED-FF05-43E5-AB16-1819E997AA0D}" dt="2020-07-23T17:21:58.819" v="4318"/>
          <ac:spMkLst>
            <pc:docMk/>
            <pc:sldMk cId="2800426494" sldId="1768"/>
            <ac:spMk id="8" creationId="{D2357B36-300B-40BC-BA17-514FFAF496AC}"/>
          </ac:spMkLst>
        </pc:spChg>
        <pc:spChg chg="add mod">
          <ac:chgData name="Alysa [Chillibreeze Aizawl]" userId="59940166-ee01-4060-bfb4-b09faf6a3697" providerId="ADAL" clId="{5E4341ED-FF05-43E5-AB16-1819E997AA0D}" dt="2020-07-23T17:22:07.787" v="4320"/>
          <ac:spMkLst>
            <pc:docMk/>
            <pc:sldMk cId="2800426494" sldId="1768"/>
            <ac:spMk id="9" creationId="{3624DC42-3B4D-42FE-BE0C-F4E34D04A9CE}"/>
          </ac:spMkLst>
        </pc:spChg>
        <pc:spChg chg="add mod">
          <ac:chgData name="Alysa [Chillibreeze Aizawl]" userId="59940166-ee01-4060-bfb4-b09faf6a3697" providerId="ADAL" clId="{5E4341ED-FF05-43E5-AB16-1819E997AA0D}" dt="2020-07-23T17:22:17.348" v="4322"/>
          <ac:spMkLst>
            <pc:docMk/>
            <pc:sldMk cId="2800426494" sldId="1768"/>
            <ac:spMk id="10" creationId="{1643C7BC-82DF-45A3-9B89-F65FC6FDB47B}"/>
          </ac:spMkLst>
        </pc:spChg>
        <pc:spChg chg="add del mod">
          <ac:chgData name="Alysa [Chillibreeze Aizawl]" userId="59940166-ee01-4060-bfb4-b09faf6a3697" providerId="ADAL" clId="{5E4341ED-FF05-43E5-AB16-1819E997AA0D}" dt="2020-07-23T17:20:19.664" v="4280" actId="478"/>
          <ac:spMkLst>
            <pc:docMk/>
            <pc:sldMk cId="2800426494" sldId="1768"/>
            <ac:spMk id="11" creationId="{AB9F805B-3B4C-4038-95F5-2D3806F72FCE}"/>
          </ac:spMkLst>
        </pc:spChg>
        <pc:spChg chg="add mod">
          <ac:chgData name="Alysa [Chillibreeze Aizawl]" userId="59940166-ee01-4060-bfb4-b09faf6a3697" providerId="ADAL" clId="{5E4341ED-FF05-43E5-AB16-1819E997AA0D}" dt="2020-07-23T17:20:36.907" v="4290" actId="571"/>
          <ac:spMkLst>
            <pc:docMk/>
            <pc:sldMk cId="2800426494" sldId="1768"/>
            <ac:spMk id="12" creationId="{1BB1D499-2BE0-4CDA-8801-F8B06E93981E}"/>
          </ac:spMkLst>
        </pc:spChg>
        <pc:spChg chg="add mod">
          <ac:chgData name="Alysa [Chillibreeze Aizawl]" userId="59940166-ee01-4060-bfb4-b09faf6a3697" providerId="ADAL" clId="{5E4341ED-FF05-43E5-AB16-1819E997AA0D}" dt="2020-07-23T17:20:36.907" v="4290" actId="571"/>
          <ac:spMkLst>
            <pc:docMk/>
            <pc:sldMk cId="2800426494" sldId="1768"/>
            <ac:spMk id="13" creationId="{FC14A849-8AD5-4951-A9F6-9B7548F6BA91}"/>
          </ac:spMkLst>
        </pc:spChg>
        <pc:spChg chg="add mod">
          <ac:chgData name="Alysa [Chillibreeze Aizawl]" userId="59940166-ee01-4060-bfb4-b09faf6a3697" providerId="ADAL" clId="{5E4341ED-FF05-43E5-AB16-1819E997AA0D}" dt="2020-07-23T17:20:36.907" v="4290" actId="571"/>
          <ac:spMkLst>
            <pc:docMk/>
            <pc:sldMk cId="2800426494" sldId="1768"/>
            <ac:spMk id="14" creationId="{B6372CBC-2651-4D8A-8124-9B09A8D2B5AA}"/>
          </ac:spMkLst>
        </pc:spChg>
        <pc:spChg chg="mod ord">
          <ac:chgData name="Alysa [Chillibreeze Aizawl]" userId="59940166-ee01-4060-bfb4-b09faf6a3697" providerId="ADAL" clId="{5E4341ED-FF05-43E5-AB16-1819E997AA0D}" dt="2020-07-23T14:01:20.543" v="12" actId="700"/>
          <ac:spMkLst>
            <pc:docMk/>
            <pc:sldMk cId="2800426494" sldId="1768"/>
            <ac:spMk id="17" creationId="{00000000-0000-0000-0000-000000000000}"/>
          </ac:spMkLst>
        </pc:spChg>
        <pc:picChg chg="del">
          <ac:chgData name="Alysa [Chillibreeze Aizawl]" userId="59940166-ee01-4060-bfb4-b09faf6a3697" providerId="ADAL" clId="{5E4341ED-FF05-43E5-AB16-1819E997AA0D}" dt="2020-07-23T14:01:24.237" v="13" actId="478"/>
          <ac:picMkLst>
            <pc:docMk/>
            <pc:sldMk cId="2800426494" sldId="1768"/>
            <ac:picMk id="4" creationId="{571AF563-20CC-4D78-8DA2-79B770C110DA}"/>
          </ac:picMkLst>
        </pc:picChg>
        <pc:picChg chg="add mod">
          <ac:chgData name="Alysa [Chillibreeze Aizawl]" userId="59940166-ee01-4060-bfb4-b09faf6a3697" providerId="ADAL" clId="{5E4341ED-FF05-43E5-AB16-1819E997AA0D}" dt="2020-07-23T17:21:34.914" v="4313" actId="12789"/>
          <ac:picMkLst>
            <pc:docMk/>
            <pc:sldMk cId="2800426494" sldId="1768"/>
            <ac:picMk id="5" creationId="{B0E8D19C-5ADE-4205-ACD9-1111C6B612AF}"/>
          </ac:picMkLst>
        </pc:picChg>
      </pc:sldChg>
      <pc:sldChg chg="del">
        <pc:chgData name="Alysa [Chillibreeze Aizawl]" userId="59940166-ee01-4060-bfb4-b09faf6a3697" providerId="ADAL" clId="{5E4341ED-FF05-43E5-AB16-1819E997AA0D}" dt="2020-07-23T14:02:09.339" v="16" actId="47"/>
        <pc:sldMkLst>
          <pc:docMk/>
          <pc:sldMk cId="605915153" sldId="1769"/>
        </pc:sldMkLst>
      </pc:sldChg>
      <pc:sldChg chg="modSp add mod">
        <pc:chgData name="Alysa [Chillibreeze Aizawl]" userId="59940166-ee01-4060-bfb4-b09faf6a3697" providerId="ADAL" clId="{5E4341ED-FF05-43E5-AB16-1819E997AA0D}" dt="2020-07-23T17:28:40.583" v="4331"/>
        <pc:sldMkLst>
          <pc:docMk/>
          <pc:sldMk cId="3919052490" sldId="1769"/>
        </pc:sldMkLst>
        <pc:spChg chg="mod">
          <ac:chgData name="Alysa [Chillibreeze Aizawl]" userId="59940166-ee01-4060-bfb4-b09faf6a3697" providerId="ADAL" clId="{5E4341ED-FF05-43E5-AB16-1819E997AA0D}" dt="2020-07-23T17:28:40.583" v="4331"/>
          <ac:spMkLst>
            <pc:docMk/>
            <pc:sldMk cId="3919052490" sldId="1769"/>
            <ac:spMk id="17" creationId="{00000000-0000-0000-0000-000000000000}"/>
          </ac:spMkLst>
        </pc:spChg>
        <pc:picChg chg="mod">
          <ac:chgData name="Alysa [Chillibreeze Aizawl]" userId="59940166-ee01-4060-bfb4-b09faf6a3697" providerId="ADAL" clId="{5E4341ED-FF05-43E5-AB16-1819E997AA0D}" dt="2020-07-23T16:29:57.850" v="2588" actId="962"/>
          <ac:picMkLst>
            <pc:docMk/>
            <pc:sldMk cId="3919052490" sldId="1769"/>
            <ac:picMk id="9" creationId="{C254527E-0D89-466C-95F7-D287D76F3CB5}"/>
          </ac:picMkLst>
        </pc:picChg>
        <pc:picChg chg="mod">
          <ac:chgData name="Alysa [Chillibreeze Aizawl]" userId="59940166-ee01-4060-bfb4-b09faf6a3697" providerId="ADAL" clId="{5E4341ED-FF05-43E5-AB16-1819E997AA0D}" dt="2020-07-23T16:30:07.944" v="2630" actId="962"/>
          <ac:picMkLst>
            <pc:docMk/>
            <pc:sldMk cId="3919052490" sldId="1769"/>
            <ac:picMk id="13" creationId="{2A5F2DB0-AE4A-4C5D-BF23-A10AF60AB99C}"/>
          </ac:picMkLst>
        </pc:picChg>
        <pc:picChg chg="mod">
          <ac:chgData name="Alysa [Chillibreeze Aizawl]" userId="59940166-ee01-4060-bfb4-b09faf6a3697" providerId="ADAL" clId="{5E4341ED-FF05-43E5-AB16-1819E997AA0D}" dt="2020-07-23T16:30:22.495" v="2694" actId="962"/>
          <ac:picMkLst>
            <pc:docMk/>
            <pc:sldMk cId="3919052490" sldId="1769"/>
            <ac:picMk id="18" creationId="{C1436231-878F-4784-B1E7-37DC35401217}"/>
          </ac:picMkLst>
        </pc:picChg>
        <pc:picChg chg="mod">
          <ac:chgData name="Alysa [Chillibreeze Aizawl]" userId="59940166-ee01-4060-bfb4-b09faf6a3697" providerId="ADAL" clId="{5E4341ED-FF05-43E5-AB16-1819E997AA0D}" dt="2020-07-23T16:31:00.273" v="2756" actId="962"/>
          <ac:picMkLst>
            <pc:docMk/>
            <pc:sldMk cId="3919052490" sldId="1769"/>
            <ac:picMk id="47" creationId="{C5E2C100-7BAE-4DB6-B158-4BB69176D05D}"/>
          </ac:picMkLst>
        </pc:picChg>
        <pc:picChg chg="mod">
          <ac:chgData name="Alysa [Chillibreeze Aizawl]" userId="59940166-ee01-4060-bfb4-b09faf6a3697" providerId="ADAL" clId="{5E4341ED-FF05-43E5-AB16-1819E997AA0D}" dt="2020-07-23T16:31:07.699" v="2780" actId="962"/>
          <ac:picMkLst>
            <pc:docMk/>
            <pc:sldMk cId="3919052490" sldId="1769"/>
            <ac:picMk id="52" creationId="{039F4C6E-9DDE-4C20-9880-F918258791F2}"/>
          </ac:picMkLst>
        </pc:picChg>
        <pc:cxnChg chg="mod">
          <ac:chgData name="Alysa [Chillibreeze Aizawl]" userId="59940166-ee01-4060-bfb4-b09faf6a3697" providerId="ADAL" clId="{5E4341ED-FF05-43E5-AB16-1819E997AA0D}" dt="2020-07-23T16:58:08.702" v="3939" actId="962"/>
          <ac:cxnSpMkLst>
            <pc:docMk/>
            <pc:sldMk cId="3919052490" sldId="1769"/>
            <ac:cxnSpMk id="27" creationId="{864DF3E9-EC76-42C4-B009-94DCAEE7BF38}"/>
          </ac:cxnSpMkLst>
        </pc:cxnChg>
        <pc:cxnChg chg="mod">
          <ac:chgData name="Alysa [Chillibreeze Aizawl]" userId="59940166-ee01-4060-bfb4-b09faf6a3697" providerId="ADAL" clId="{5E4341ED-FF05-43E5-AB16-1819E997AA0D}" dt="2020-07-23T16:58:11.806" v="3940" actId="962"/>
          <ac:cxnSpMkLst>
            <pc:docMk/>
            <pc:sldMk cId="3919052490" sldId="1769"/>
            <ac:cxnSpMk id="28" creationId="{23BF5A7B-BD49-4BEC-A052-DBEB68A34C50}"/>
          </ac:cxnSpMkLst>
        </pc:cxnChg>
        <pc:cxnChg chg="mod">
          <ac:chgData name="Alysa [Chillibreeze Aizawl]" userId="59940166-ee01-4060-bfb4-b09faf6a3697" providerId="ADAL" clId="{5E4341ED-FF05-43E5-AB16-1819E997AA0D}" dt="2020-07-23T16:58:13.361" v="3941" actId="962"/>
          <ac:cxnSpMkLst>
            <pc:docMk/>
            <pc:sldMk cId="3919052490" sldId="1769"/>
            <ac:cxnSpMk id="29" creationId="{4D96CD71-00A7-4E1C-B08F-A3A3E042975A}"/>
          </ac:cxnSpMkLst>
        </pc:cxnChg>
        <pc:cxnChg chg="mod">
          <ac:chgData name="Alysa [Chillibreeze Aizawl]" userId="59940166-ee01-4060-bfb4-b09faf6a3697" providerId="ADAL" clId="{5E4341ED-FF05-43E5-AB16-1819E997AA0D}" dt="2020-07-23T16:58:15.016" v="3942" actId="962"/>
          <ac:cxnSpMkLst>
            <pc:docMk/>
            <pc:sldMk cId="3919052490" sldId="1769"/>
            <ac:cxnSpMk id="30" creationId="{105397B2-2C91-4984-8755-E459CCDD6CE1}"/>
          </ac:cxnSpMkLst>
        </pc:cxnChg>
      </pc:sldChg>
      <pc:sldChg chg="modSp add mod">
        <pc:chgData name="Alysa [Chillibreeze Aizawl]" userId="59940166-ee01-4060-bfb4-b09faf6a3697" providerId="ADAL" clId="{5E4341ED-FF05-43E5-AB16-1819E997AA0D}" dt="2020-07-23T16:58:28.567" v="3949" actId="962"/>
        <pc:sldMkLst>
          <pc:docMk/>
          <pc:sldMk cId="948761037" sldId="1770"/>
        </pc:sldMkLst>
        <pc:picChg chg="mod">
          <ac:chgData name="Alysa [Chillibreeze Aizawl]" userId="59940166-ee01-4060-bfb4-b09faf6a3697" providerId="ADAL" clId="{5E4341ED-FF05-43E5-AB16-1819E997AA0D}" dt="2020-07-23T16:57:52.611" v="3908" actId="962"/>
          <ac:picMkLst>
            <pc:docMk/>
            <pc:sldMk cId="948761037" sldId="1770"/>
            <ac:picMk id="14" creationId="{56C08E1A-2C9F-42DE-B6A5-434853E2274C}"/>
          </ac:picMkLst>
        </pc:picChg>
        <pc:picChg chg="mod">
          <ac:chgData name="Alysa [Chillibreeze Aizawl]" userId="59940166-ee01-4060-bfb4-b09faf6a3697" providerId="ADAL" clId="{5E4341ED-FF05-43E5-AB16-1819E997AA0D}" dt="2020-07-23T16:57:59.708" v="3938" actId="962"/>
          <ac:picMkLst>
            <pc:docMk/>
            <pc:sldMk cId="948761037" sldId="1770"/>
            <ac:picMk id="19" creationId="{604AB5F6-EAEA-4CA7-BA2D-6C5D6A02558A}"/>
          </ac:picMkLst>
        </pc:picChg>
        <pc:picChg chg="mod">
          <ac:chgData name="Alysa [Chillibreeze Aizawl]" userId="59940166-ee01-4060-bfb4-b09faf6a3697" providerId="ADAL" clId="{5E4341ED-FF05-43E5-AB16-1819E997AA0D}" dt="2020-07-23T16:56:06.310" v="3726" actId="962"/>
          <ac:picMkLst>
            <pc:docMk/>
            <pc:sldMk cId="948761037" sldId="1770"/>
            <ac:picMk id="27" creationId="{804D9745-6267-4585-8305-AF8F17FB0A43}"/>
          </ac:picMkLst>
        </pc:picChg>
        <pc:picChg chg="mod">
          <ac:chgData name="Alysa [Chillibreeze Aizawl]" userId="59940166-ee01-4060-bfb4-b09faf6a3697" providerId="ADAL" clId="{5E4341ED-FF05-43E5-AB16-1819E997AA0D}" dt="2020-07-23T16:55:48.136" v="3688" actId="962"/>
          <ac:picMkLst>
            <pc:docMk/>
            <pc:sldMk cId="948761037" sldId="1770"/>
            <ac:picMk id="33" creationId="{AE108A7A-09D9-4255-A873-CCAD129256A8}"/>
          </ac:picMkLst>
        </pc:picChg>
        <pc:picChg chg="mod">
          <ac:chgData name="Alysa [Chillibreeze Aizawl]" userId="59940166-ee01-4060-bfb4-b09faf6a3697" providerId="ADAL" clId="{5E4341ED-FF05-43E5-AB16-1819E997AA0D}" dt="2020-07-23T16:56:22.236" v="3728" actId="962"/>
          <ac:picMkLst>
            <pc:docMk/>
            <pc:sldMk cId="948761037" sldId="1770"/>
            <ac:picMk id="73" creationId="{ABDD5B20-933B-4281-99D0-246680CE5B7D}"/>
          </ac:picMkLst>
        </pc:picChg>
        <pc:picChg chg="mod">
          <ac:chgData name="Alysa [Chillibreeze Aizawl]" userId="59940166-ee01-4060-bfb4-b09faf6a3697" providerId="ADAL" clId="{5E4341ED-FF05-43E5-AB16-1819E997AA0D}" dt="2020-07-23T16:57:03.368" v="3770" actId="962"/>
          <ac:picMkLst>
            <pc:docMk/>
            <pc:sldMk cId="948761037" sldId="1770"/>
            <ac:picMk id="76" creationId="{6F59812D-20E2-4587-B7EE-3D5B927FAAFC}"/>
          </ac:picMkLst>
        </pc:picChg>
        <pc:picChg chg="mod">
          <ac:chgData name="Alysa [Chillibreeze Aizawl]" userId="59940166-ee01-4060-bfb4-b09faf6a3697" providerId="ADAL" clId="{5E4341ED-FF05-43E5-AB16-1819E997AA0D}" dt="2020-07-23T16:57:26.891" v="3816" actId="962"/>
          <ac:picMkLst>
            <pc:docMk/>
            <pc:sldMk cId="948761037" sldId="1770"/>
            <ac:picMk id="81" creationId="{EA155A6F-2347-402C-A4BA-EF77E78F25E5}"/>
          </ac:picMkLst>
        </pc:picChg>
        <pc:picChg chg="mod">
          <ac:chgData name="Alysa [Chillibreeze Aizawl]" userId="59940166-ee01-4060-bfb4-b09faf6a3697" providerId="ADAL" clId="{5E4341ED-FF05-43E5-AB16-1819E997AA0D}" dt="2020-07-23T16:57:33.759" v="3840" actId="962"/>
          <ac:picMkLst>
            <pc:docMk/>
            <pc:sldMk cId="948761037" sldId="1770"/>
            <ac:picMk id="86" creationId="{ACFE9195-6400-4DA8-82E5-2A16777EE3E8}"/>
          </ac:picMkLst>
        </pc:picChg>
        <pc:picChg chg="mod">
          <ac:chgData name="Alysa [Chillibreeze Aizawl]" userId="59940166-ee01-4060-bfb4-b09faf6a3697" providerId="ADAL" clId="{5E4341ED-FF05-43E5-AB16-1819E997AA0D}" dt="2020-07-23T16:57:42.230" v="3862" actId="962"/>
          <ac:picMkLst>
            <pc:docMk/>
            <pc:sldMk cId="948761037" sldId="1770"/>
            <ac:picMk id="97" creationId="{76C279F0-7060-4D97-9834-D42BEBC01A44}"/>
          </ac:picMkLst>
        </pc:picChg>
        <pc:cxnChg chg="mod">
          <ac:chgData name="Alysa [Chillibreeze Aizawl]" userId="59940166-ee01-4060-bfb4-b09faf6a3697" providerId="ADAL" clId="{5E4341ED-FF05-43E5-AB16-1819E997AA0D}" dt="2020-07-23T16:58:16.520" v="3943" actId="962"/>
          <ac:cxnSpMkLst>
            <pc:docMk/>
            <pc:sldMk cId="948761037" sldId="1770"/>
            <ac:cxnSpMk id="26" creationId="{3ADAA45F-EB45-4110-957A-7021068E08CC}"/>
          </ac:cxnSpMkLst>
        </pc:cxnChg>
        <pc:cxnChg chg="mod">
          <ac:chgData name="Alysa [Chillibreeze Aizawl]" userId="59940166-ee01-4060-bfb4-b09faf6a3697" providerId="ADAL" clId="{5E4341ED-FF05-43E5-AB16-1819E997AA0D}" dt="2020-07-23T16:58:18.511" v="3944" actId="962"/>
          <ac:cxnSpMkLst>
            <pc:docMk/>
            <pc:sldMk cId="948761037" sldId="1770"/>
            <ac:cxnSpMk id="28" creationId="{8E79DB99-6A1F-4FC5-9903-7B5F9C7CB580}"/>
          </ac:cxnSpMkLst>
        </pc:cxnChg>
        <pc:cxnChg chg="mod">
          <ac:chgData name="Alysa [Chillibreeze Aizawl]" userId="59940166-ee01-4060-bfb4-b09faf6a3697" providerId="ADAL" clId="{5E4341ED-FF05-43E5-AB16-1819E997AA0D}" dt="2020-07-23T16:58:20.087" v="3945" actId="962"/>
          <ac:cxnSpMkLst>
            <pc:docMk/>
            <pc:sldMk cId="948761037" sldId="1770"/>
            <ac:cxnSpMk id="29" creationId="{11ABC8EA-7CA7-4087-9EA1-10ADB3F51E16}"/>
          </ac:cxnSpMkLst>
        </pc:cxnChg>
        <pc:cxnChg chg="mod">
          <ac:chgData name="Alysa [Chillibreeze Aizawl]" userId="59940166-ee01-4060-bfb4-b09faf6a3697" providerId="ADAL" clId="{5E4341ED-FF05-43E5-AB16-1819E997AA0D}" dt="2020-07-23T16:58:23.040" v="3946" actId="962"/>
          <ac:cxnSpMkLst>
            <pc:docMk/>
            <pc:sldMk cId="948761037" sldId="1770"/>
            <ac:cxnSpMk id="30" creationId="{E6C89545-DBC5-4153-8F27-165928920944}"/>
          </ac:cxnSpMkLst>
        </pc:cxnChg>
        <pc:cxnChg chg="mod">
          <ac:chgData name="Alysa [Chillibreeze Aizawl]" userId="59940166-ee01-4060-bfb4-b09faf6a3697" providerId="ADAL" clId="{5E4341ED-FF05-43E5-AB16-1819E997AA0D}" dt="2020-07-23T16:58:24.856" v="3947" actId="962"/>
          <ac:cxnSpMkLst>
            <pc:docMk/>
            <pc:sldMk cId="948761037" sldId="1770"/>
            <ac:cxnSpMk id="51" creationId="{71D61AFB-C44F-462F-9C27-301AAAEAD6AA}"/>
          </ac:cxnSpMkLst>
        </pc:cxnChg>
        <pc:cxnChg chg="mod">
          <ac:chgData name="Alysa [Chillibreeze Aizawl]" userId="59940166-ee01-4060-bfb4-b09faf6a3697" providerId="ADAL" clId="{5E4341ED-FF05-43E5-AB16-1819E997AA0D}" dt="2020-07-23T16:58:26.719" v="3948" actId="962"/>
          <ac:cxnSpMkLst>
            <pc:docMk/>
            <pc:sldMk cId="948761037" sldId="1770"/>
            <ac:cxnSpMk id="52" creationId="{EBBD72AE-280F-4A9F-B883-58E95E101CAB}"/>
          </ac:cxnSpMkLst>
        </pc:cxnChg>
        <pc:cxnChg chg="mod">
          <ac:chgData name="Alysa [Chillibreeze Aizawl]" userId="59940166-ee01-4060-bfb4-b09faf6a3697" providerId="ADAL" clId="{5E4341ED-FF05-43E5-AB16-1819E997AA0D}" dt="2020-07-23T16:58:28.567" v="3949" actId="962"/>
          <ac:cxnSpMkLst>
            <pc:docMk/>
            <pc:sldMk cId="948761037" sldId="1770"/>
            <ac:cxnSpMk id="53" creationId="{F1D53226-4BAF-4551-9860-5637279F0728}"/>
          </ac:cxnSpMkLst>
        </pc:cxnChg>
      </pc:sldChg>
      <pc:sldChg chg="del">
        <pc:chgData name="Alysa [Chillibreeze Aizawl]" userId="59940166-ee01-4060-bfb4-b09faf6a3697" providerId="ADAL" clId="{5E4341ED-FF05-43E5-AB16-1819E997AA0D}" dt="2020-07-23T14:02:09.339" v="16" actId="47"/>
        <pc:sldMkLst>
          <pc:docMk/>
          <pc:sldMk cId="2445806087" sldId="1770"/>
        </pc:sldMkLst>
      </pc:sldChg>
      <pc:sldChg chg="modSp add mod">
        <pc:chgData name="Alysa [Chillibreeze Aizawl]" userId="59940166-ee01-4060-bfb4-b09faf6a3697" providerId="ADAL" clId="{5E4341ED-FF05-43E5-AB16-1819E997AA0D}" dt="2020-07-23T17:23:20.685" v="4323" actId="20577"/>
        <pc:sldMkLst>
          <pc:docMk/>
          <pc:sldMk cId="37591776" sldId="1771"/>
        </pc:sldMkLst>
        <pc:spChg chg="mod">
          <ac:chgData name="Alysa [Chillibreeze Aizawl]" userId="59940166-ee01-4060-bfb4-b09faf6a3697" providerId="ADAL" clId="{5E4341ED-FF05-43E5-AB16-1819E997AA0D}" dt="2020-07-23T16:55:14.551" v="3630" actId="962"/>
          <ac:spMkLst>
            <pc:docMk/>
            <pc:sldMk cId="37591776" sldId="1771"/>
            <ac:spMk id="7" creationId="{28768544-02E0-4CED-8FDE-D97BB67F67C9}"/>
          </ac:spMkLst>
        </pc:spChg>
        <pc:spChg chg="mod">
          <ac:chgData name="Alysa [Chillibreeze Aizawl]" userId="59940166-ee01-4060-bfb4-b09faf6a3697" providerId="ADAL" clId="{5E4341ED-FF05-43E5-AB16-1819E997AA0D}" dt="2020-07-23T17:23:20.685" v="4323" actId="20577"/>
          <ac:spMkLst>
            <pc:docMk/>
            <pc:sldMk cId="37591776" sldId="1771"/>
            <ac:spMk id="10" creationId="{6BBCA630-9D09-4223-863D-C4E4FD7BF6FD}"/>
          </ac:spMkLst>
        </pc:spChg>
      </pc:sldChg>
      <pc:sldChg chg="del">
        <pc:chgData name="Alysa [Chillibreeze Aizawl]" userId="59940166-ee01-4060-bfb4-b09faf6a3697" providerId="ADAL" clId="{5E4341ED-FF05-43E5-AB16-1819E997AA0D}" dt="2020-07-23T14:02:09.339" v="16" actId="47"/>
        <pc:sldMkLst>
          <pc:docMk/>
          <pc:sldMk cId="965140755" sldId="1771"/>
        </pc:sldMkLst>
      </pc:sldChg>
      <pc:sldChg chg="modSp add mod">
        <pc:chgData name="Alysa [Chillibreeze Aizawl]" userId="59940166-ee01-4060-bfb4-b09faf6a3697" providerId="ADAL" clId="{5E4341ED-FF05-43E5-AB16-1819E997AA0D}" dt="2020-07-23T16:58:33.646" v="3951" actId="962"/>
        <pc:sldMkLst>
          <pc:docMk/>
          <pc:sldMk cId="515941818" sldId="1772"/>
        </pc:sldMkLst>
        <pc:picChg chg="mod">
          <ac:chgData name="Alysa [Chillibreeze Aizawl]" userId="59940166-ee01-4060-bfb4-b09faf6a3697" providerId="ADAL" clId="{5E4341ED-FF05-43E5-AB16-1819E997AA0D}" dt="2020-07-23T16:55:05.985" v="3628" actId="962"/>
          <ac:picMkLst>
            <pc:docMk/>
            <pc:sldMk cId="515941818" sldId="1772"/>
            <ac:picMk id="25" creationId="{8BD48B4D-FBD5-4805-BFFD-F4E3529C04DA}"/>
          </ac:picMkLst>
        </pc:picChg>
        <pc:picChg chg="mod">
          <ac:chgData name="Alysa [Chillibreeze Aizawl]" userId="59940166-ee01-4060-bfb4-b09faf6a3697" providerId="ADAL" clId="{5E4341ED-FF05-43E5-AB16-1819E997AA0D}" dt="2020-07-23T16:54:54.447" v="3586" actId="962"/>
          <ac:picMkLst>
            <pc:docMk/>
            <pc:sldMk cId="515941818" sldId="1772"/>
            <ac:picMk id="28" creationId="{03EDAC69-E3DF-404C-AAC3-CB4DFFD4C283}"/>
          </ac:picMkLst>
        </pc:picChg>
        <pc:picChg chg="mod">
          <ac:chgData name="Alysa [Chillibreeze Aizawl]" userId="59940166-ee01-4060-bfb4-b09faf6a3697" providerId="ADAL" clId="{5E4341ED-FF05-43E5-AB16-1819E997AA0D}" dt="2020-07-23T16:54:39.340" v="3522" actId="962"/>
          <ac:picMkLst>
            <pc:docMk/>
            <pc:sldMk cId="515941818" sldId="1772"/>
            <ac:picMk id="31" creationId="{D4E43B66-CB64-44F0-B432-C50BEF7B033C}"/>
          </ac:picMkLst>
        </pc:picChg>
        <pc:cxnChg chg="mod">
          <ac:chgData name="Alysa [Chillibreeze Aizawl]" userId="59940166-ee01-4060-bfb4-b09faf6a3697" providerId="ADAL" clId="{5E4341ED-FF05-43E5-AB16-1819E997AA0D}" dt="2020-07-23T16:58:31.951" v="3950" actId="962"/>
          <ac:cxnSpMkLst>
            <pc:docMk/>
            <pc:sldMk cId="515941818" sldId="1772"/>
            <ac:cxnSpMk id="3" creationId="{CC2B3624-7E02-4D28-89D5-3750D491AD5A}"/>
          </ac:cxnSpMkLst>
        </pc:cxnChg>
        <pc:cxnChg chg="mod">
          <ac:chgData name="Alysa [Chillibreeze Aizawl]" userId="59940166-ee01-4060-bfb4-b09faf6a3697" providerId="ADAL" clId="{5E4341ED-FF05-43E5-AB16-1819E997AA0D}" dt="2020-07-23T16:58:33.646" v="3951" actId="962"/>
          <ac:cxnSpMkLst>
            <pc:docMk/>
            <pc:sldMk cId="515941818" sldId="1772"/>
            <ac:cxnSpMk id="14" creationId="{8DB96F5D-0B43-4AEA-9C5F-A25DA85B62A6}"/>
          </ac:cxnSpMkLst>
        </pc:cxnChg>
      </pc:sldChg>
      <pc:sldChg chg="modSp add mod">
        <pc:chgData name="Alysa [Chillibreeze Aizawl]" userId="59940166-ee01-4060-bfb4-b09faf6a3697" providerId="ADAL" clId="{5E4341ED-FF05-43E5-AB16-1819E997AA0D}" dt="2020-07-23T16:55:18.215" v="3632" actId="962"/>
        <pc:sldMkLst>
          <pc:docMk/>
          <pc:sldMk cId="3783316549" sldId="1773"/>
        </pc:sldMkLst>
        <pc:spChg chg="mod">
          <ac:chgData name="Alysa [Chillibreeze Aizawl]" userId="59940166-ee01-4060-bfb4-b09faf6a3697" providerId="ADAL" clId="{5E4341ED-FF05-43E5-AB16-1819E997AA0D}" dt="2020-07-23T16:55:18.215" v="3632" actId="962"/>
          <ac:spMkLst>
            <pc:docMk/>
            <pc:sldMk cId="3783316549" sldId="1773"/>
            <ac:spMk id="7" creationId="{03B87AAD-2342-45B9-BEC6-F395551B4775}"/>
          </ac:spMkLst>
        </pc:spChg>
      </pc:sldChg>
      <pc:sldChg chg="modSp add mod">
        <pc:chgData name="Alysa [Chillibreeze Aizawl]" userId="59940166-ee01-4060-bfb4-b09faf6a3697" providerId="ADAL" clId="{5E4341ED-FF05-43E5-AB16-1819E997AA0D}" dt="2020-07-23T16:58:36.511" v="3952" actId="962"/>
        <pc:sldMkLst>
          <pc:docMk/>
          <pc:sldMk cId="3379874592" sldId="1774"/>
        </pc:sldMkLst>
        <pc:picChg chg="mod">
          <ac:chgData name="Alysa [Chillibreeze Aizawl]" userId="59940166-ee01-4060-bfb4-b09faf6a3697" providerId="ADAL" clId="{5E4341ED-FF05-43E5-AB16-1819E997AA0D}" dt="2020-07-23T16:54:15.782" v="3434" actId="962"/>
          <ac:picMkLst>
            <pc:docMk/>
            <pc:sldMk cId="3379874592" sldId="1774"/>
            <ac:picMk id="9" creationId="{909B44CD-0A52-4F5F-AE40-3A0BEA0128EE}"/>
          </ac:picMkLst>
        </pc:picChg>
        <pc:picChg chg="mod">
          <ac:chgData name="Alysa [Chillibreeze Aizawl]" userId="59940166-ee01-4060-bfb4-b09faf6a3697" providerId="ADAL" clId="{5E4341ED-FF05-43E5-AB16-1819E997AA0D}" dt="2020-07-23T16:54:30.855" v="3498" actId="962"/>
          <ac:picMkLst>
            <pc:docMk/>
            <pc:sldMk cId="3379874592" sldId="1774"/>
            <ac:picMk id="21" creationId="{F25CD57F-E16E-4865-8EB9-9FA32D9436DC}"/>
          </ac:picMkLst>
        </pc:picChg>
        <pc:cxnChg chg="mod">
          <ac:chgData name="Alysa [Chillibreeze Aizawl]" userId="59940166-ee01-4060-bfb4-b09faf6a3697" providerId="ADAL" clId="{5E4341ED-FF05-43E5-AB16-1819E997AA0D}" dt="2020-07-23T16:58:36.511" v="3952" actId="962"/>
          <ac:cxnSpMkLst>
            <pc:docMk/>
            <pc:sldMk cId="3379874592" sldId="1774"/>
            <ac:cxnSpMk id="10" creationId="{362B561C-A6EC-4BB2-9142-8416A284D713}"/>
          </ac:cxnSpMkLst>
        </pc:cxnChg>
      </pc:sldChg>
      <pc:sldChg chg="addSp delSp modSp add mod">
        <pc:chgData name="Alysa [Chillibreeze Aizawl]" userId="59940166-ee01-4060-bfb4-b09faf6a3697" providerId="ADAL" clId="{5E4341ED-FF05-43E5-AB16-1819E997AA0D}" dt="2020-07-23T17:06:01.680" v="4189" actId="1037"/>
        <pc:sldMkLst>
          <pc:docMk/>
          <pc:sldMk cId="605915153" sldId="1775"/>
        </pc:sldMkLst>
        <pc:spChg chg="mod">
          <ac:chgData name="Alysa [Chillibreeze Aizawl]" userId="59940166-ee01-4060-bfb4-b09faf6a3697" providerId="ADAL" clId="{5E4341ED-FF05-43E5-AB16-1819E997AA0D}" dt="2020-07-23T14:03:29.554" v="30" actId="20577"/>
          <ac:spMkLst>
            <pc:docMk/>
            <pc:sldMk cId="605915153" sldId="1775"/>
            <ac:spMk id="2" creationId="{00000000-0000-0000-0000-000000000000}"/>
          </ac:spMkLst>
        </pc:spChg>
        <pc:spChg chg="add del mod">
          <ac:chgData name="Alysa [Chillibreeze Aizawl]" userId="59940166-ee01-4060-bfb4-b09faf6a3697" providerId="ADAL" clId="{5E4341ED-FF05-43E5-AB16-1819E997AA0D}" dt="2020-07-23T14:03:22.245" v="25"/>
          <ac:spMkLst>
            <pc:docMk/>
            <pc:sldMk cId="605915153" sldId="1775"/>
            <ac:spMk id="3" creationId="{72274E16-78D5-4C48-B0C2-2ECD1528A64D}"/>
          </ac:spMkLst>
        </pc:spChg>
        <pc:spChg chg="add del mod">
          <ac:chgData name="Alysa [Chillibreeze Aizawl]" userId="59940166-ee01-4060-bfb4-b09faf6a3697" providerId="ADAL" clId="{5E4341ED-FF05-43E5-AB16-1819E997AA0D}" dt="2020-07-23T14:03:22.429" v="26"/>
          <ac:spMkLst>
            <pc:docMk/>
            <pc:sldMk cId="605915153" sldId="1775"/>
            <ac:spMk id="4" creationId="{BCE9A2C5-D943-48CD-B601-E5CA30057912}"/>
          </ac:spMkLst>
        </pc:spChg>
        <pc:spChg chg="add del mod">
          <ac:chgData name="Alysa [Chillibreeze Aizawl]" userId="59940166-ee01-4060-bfb4-b09faf6a3697" providerId="ADAL" clId="{5E4341ED-FF05-43E5-AB16-1819E997AA0D}" dt="2020-07-23T14:03:22.597" v="27"/>
          <ac:spMkLst>
            <pc:docMk/>
            <pc:sldMk cId="605915153" sldId="1775"/>
            <ac:spMk id="5" creationId="{31B3D623-750C-4381-984C-71B534E3B25A}"/>
          </ac:spMkLst>
        </pc:spChg>
        <pc:picChg chg="mod">
          <ac:chgData name="Alysa [Chillibreeze Aizawl]" userId="59940166-ee01-4060-bfb4-b09faf6a3697" providerId="ADAL" clId="{5E4341ED-FF05-43E5-AB16-1819E997AA0D}" dt="2020-07-23T17:06:01.680" v="4189" actId="1037"/>
          <ac:picMkLst>
            <pc:docMk/>
            <pc:sldMk cId="605915153" sldId="1775"/>
            <ac:picMk id="6" creationId="{A6675A23-BCDD-44D7-AC9E-A81BF0F96BF0}"/>
          </ac:picMkLst>
        </pc:picChg>
      </pc:sldChg>
      <pc:sldChg chg="modSp add mod">
        <pc:chgData name="Alysa [Chillibreeze Aizawl]" userId="59940166-ee01-4060-bfb4-b09faf6a3697" providerId="ADAL" clId="{5E4341ED-FF05-43E5-AB16-1819E997AA0D}" dt="2020-07-23T17:25:25.289" v="4326" actId="2711"/>
        <pc:sldMkLst>
          <pc:docMk/>
          <pc:sldMk cId="2445806087" sldId="1776"/>
        </pc:sldMkLst>
        <pc:spChg chg="mod">
          <ac:chgData name="Alysa [Chillibreeze Aizawl]" userId="59940166-ee01-4060-bfb4-b09faf6a3697" providerId="ADAL" clId="{5E4341ED-FF05-43E5-AB16-1819E997AA0D}" dt="2020-07-23T17:25:25.289" v="4326" actId="2711"/>
          <ac:spMkLst>
            <pc:docMk/>
            <pc:sldMk cId="2445806087" sldId="1776"/>
            <ac:spMk id="9" creationId="{884D95AB-9761-4D8D-92E9-D064035DB3D7}"/>
          </ac:spMkLst>
        </pc:spChg>
        <pc:spChg chg="mod">
          <ac:chgData name="Alysa [Chillibreeze Aizawl]" userId="59940166-ee01-4060-bfb4-b09faf6a3697" providerId="ADAL" clId="{5E4341ED-FF05-43E5-AB16-1819E997AA0D}" dt="2020-07-23T17:01:11.305" v="4106" actId="20577"/>
          <ac:spMkLst>
            <pc:docMk/>
            <pc:sldMk cId="2445806087" sldId="1776"/>
            <ac:spMk id="17" creationId="{00000000-0000-0000-0000-000000000000}"/>
          </ac:spMkLst>
        </pc:spChg>
      </pc:sldChg>
      <pc:sldChg chg="addSp delSp modSp add mod">
        <pc:chgData name="Alysa [Chillibreeze Aizawl]" userId="59940166-ee01-4060-bfb4-b09faf6a3697" providerId="ADAL" clId="{5E4341ED-FF05-43E5-AB16-1819E997AA0D}" dt="2020-07-23T17:06:14.875" v="4205" actId="1037"/>
        <pc:sldMkLst>
          <pc:docMk/>
          <pc:sldMk cId="3809189475" sldId="1777"/>
        </pc:sldMkLst>
        <pc:spChg chg="mod">
          <ac:chgData name="Alysa [Chillibreeze Aizawl]" userId="59940166-ee01-4060-bfb4-b09faf6a3697" providerId="ADAL" clId="{5E4341ED-FF05-43E5-AB16-1819E997AA0D}" dt="2020-07-23T14:03:26.221" v="29"/>
          <ac:spMkLst>
            <pc:docMk/>
            <pc:sldMk cId="3809189475" sldId="1777"/>
            <ac:spMk id="2" creationId="{00000000-0000-0000-0000-000000000000}"/>
          </ac:spMkLst>
        </pc:spChg>
        <pc:spChg chg="add del mod">
          <ac:chgData name="Alysa [Chillibreeze Aizawl]" userId="59940166-ee01-4060-bfb4-b09faf6a3697" providerId="ADAL" clId="{5E4341ED-FF05-43E5-AB16-1819E997AA0D}" dt="2020-07-23T14:03:26.013" v="28"/>
          <ac:spMkLst>
            <pc:docMk/>
            <pc:sldMk cId="3809189475" sldId="1777"/>
            <ac:spMk id="3" creationId="{1A8078AE-C1C0-4021-9658-9C5C6A678A80}"/>
          </ac:spMkLst>
        </pc:spChg>
        <pc:spChg chg="add del mod">
          <ac:chgData name="Alysa [Chillibreeze Aizawl]" userId="59940166-ee01-4060-bfb4-b09faf6a3697" providerId="ADAL" clId="{5E4341ED-FF05-43E5-AB16-1819E997AA0D}" dt="2020-07-23T14:03:26.221" v="29"/>
          <ac:spMkLst>
            <pc:docMk/>
            <pc:sldMk cId="3809189475" sldId="1777"/>
            <ac:spMk id="4" creationId="{876E16E4-8430-4724-8774-EF221B4FD5D6}"/>
          </ac:spMkLst>
        </pc:spChg>
        <pc:picChg chg="mod">
          <ac:chgData name="Alysa [Chillibreeze Aizawl]" userId="59940166-ee01-4060-bfb4-b09faf6a3697" providerId="ADAL" clId="{5E4341ED-FF05-43E5-AB16-1819E997AA0D}" dt="2020-07-23T17:06:14.875" v="4205" actId="1037"/>
          <ac:picMkLst>
            <pc:docMk/>
            <pc:sldMk cId="3809189475" sldId="1777"/>
            <ac:picMk id="4" creationId="{26A7DEFC-7D7A-4FB7-952E-3DCD722310B2}"/>
          </ac:picMkLst>
        </pc:picChg>
      </pc:sldChg>
      <pc:sldChg chg="modSp add mod">
        <pc:chgData name="Alysa [Chillibreeze Aizawl]" userId="59940166-ee01-4060-bfb4-b09faf6a3697" providerId="ADAL" clId="{5E4341ED-FF05-43E5-AB16-1819E997AA0D}" dt="2020-07-23T17:31:19.674" v="4334" actId="14100"/>
        <pc:sldMkLst>
          <pc:docMk/>
          <pc:sldMk cId="3876729721" sldId="1778"/>
        </pc:sldMkLst>
        <pc:spChg chg="mod">
          <ac:chgData name="Alysa [Chillibreeze Aizawl]" userId="59940166-ee01-4060-bfb4-b09faf6a3697" providerId="ADAL" clId="{5E4341ED-FF05-43E5-AB16-1819E997AA0D}" dt="2020-07-23T17:31:19.674" v="4334" actId="14100"/>
          <ac:spMkLst>
            <pc:docMk/>
            <pc:sldMk cId="3876729721" sldId="1778"/>
            <ac:spMk id="2" creationId="{2BBE027B-0E94-4174-A627-AEF2A48F304E}"/>
          </ac:spMkLst>
        </pc:spChg>
        <pc:spChg chg="mod">
          <ac:chgData name="Alysa [Chillibreeze Aizawl]" userId="59940166-ee01-4060-bfb4-b09faf6a3697" providerId="ADAL" clId="{5E4341ED-FF05-43E5-AB16-1819E997AA0D}" dt="2020-07-23T17:01:16.609" v="4110" actId="20577"/>
          <ac:spMkLst>
            <pc:docMk/>
            <pc:sldMk cId="3876729721" sldId="1778"/>
            <ac:spMk id="17" creationId="{00000000-0000-0000-0000-000000000000}"/>
          </ac:spMkLst>
        </pc:spChg>
        <pc:picChg chg="mod">
          <ac:chgData name="Alysa [Chillibreeze Aizawl]" userId="59940166-ee01-4060-bfb4-b09faf6a3697" providerId="ADAL" clId="{5E4341ED-FF05-43E5-AB16-1819E997AA0D}" dt="2020-07-23T16:53:59.350" v="3392" actId="962"/>
          <ac:picMkLst>
            <pc:docMk/>
            <pc:sldMk cId="3876729721" sldId="1778"/>
            <ac:picMk id="10" creationId="{299D77EA-90CE-4DE4-B742-E8DB6876243F}"/>
          </ac:picMkLst>
        </pc:picChg>
      </pc:sldChg>
      <pc:sldChg chg="modSp add mod">
        <pc:chgData name="Alysa [Chillibreeze Aizawl]" userId="59940166-ee01-4060-bfb4-b09faf6a3697" providerId="ADAL" clId="{5E4341ED-FF05-43E5-AB16-1819E997AA0D}" dt="2020-07-23T16:53:31.047" v="3324" actId="962"/>
        <pc:sldMkLst>
          <pc:docMk/>
          <pc:sldMk cId="1642798365" sldId="1779"/>
        </pc:sldMkLst>
        <pc:spChg chg="mod">
          <ac:chgData name="Alysa [Chillibreeze Aizawl]" userId="59940166-ee01-4060-bfb4-b09faf6a3697" providerId="ADAL" clId="{5E4341ED-FF05-43E5-AB16-1819E997AA0D}" dt="2020-07-23T16:53:31.047" v="3324" actId="962"/>
          <ac:spMkLst>
            <pc:docMk/>
            <pc:sldMk cId="1642798365" sldId="1779"/>
            <ac:spMk id="5" creationId="{DC259B23-3A7E-4721-894C-5C90412BD456}"/>
          </ac:spMkLst>
        </pc:spChg>
      </pc:sldChg>
      <pc:sldChg chg="modSp add mod">
        <pc:chgData name="Alysa [Chillibreeze Aizawl]" userId="59940166-ee01-4060-bfb4-b09faf6a3697" providerId="ADAL" clId="{5E4341ED-FF05-43E5-AB16-1819E997AA0D}" dt="2020-07-23T16:53:16.640" v="3322" actId="962"/>
        <pc:sldMkLst>
          <pc:docMk/>
          <pc:sldMk cId="761707204" sldId="1780"/>
        </pc:sldMkLst>
        <pc:spChg chg="mod">
          <ac:chgData name="Alysa [Chillibreeze Aizawl]" userId="59940166-ee01-4060-bfb4-b09faf6a3697" providerId="ADAL" clId="{5E4341ED-FF05-43E5-AB16-1819E997AA0D}" dt="2020-07-23T16:53:16.640" v="3322" actId="962"/>
          <ac:spMkLst>
            <pc:docMk/>
            <pc:sldMk cId="761707204" sldId="1780"/>
            <ac:spMk id="5" creationId="{31EB139C-9504-4F2D-AC69-A8C2299BC1D1}"/>
          </ac:spMkLst>
        </pc:spChg>
      </pc:sldChg>
      <pc:sldChg chg="modSp add mod">
        <pc:chgData name="Alysa [Chillibreeze Aizawl]" userId="59940166-ee01-4060-bfb4-b09faf6a3697" providerId="ADAL" clId="{5E4341ED-FF05-43E5-AB16-1819E997AA0D}" dt="2020-07-23T16:58:40.535" v="3954" actId="962"/>
        <pc:sldMkLst>
          <pc:docMk/>
          <pc:sldMk cId="3536138719" sldId="1781"/>
        </pc:sldMkLst>
        <pc:picChg chg="mod">
          <ac:chgData name="Alysa [Chillibreeze Aizawl]" userId="59940166-ee01-4060-bfb4-b09faf6a3697" providerId="ADAL" clId="{5E4341ED-FF05-43E5-AB16-1819E997AA0D}" dt="2020-07-23T16:50:01.506" v="3114" actId="962"/>
          <ac:picMkLst>
            <pc:docMk/>
            <pc:sldMk cId="3536138719" sldId="1781"/>
            <ac:picMk id="21" creationId="{B72927BE-760D-47CE-B07D-5866B6DBC5DB}"/>
          </ac:picMkLst>
        </pc:picChg>
        <pc:picChg chg="mod">
          <ac:chgData name="Alysa [Chillibreeze Aizawl]" userId="59940166-ee01-4060-bfb4-b09faf6a3697" providerId="ADAL" clId="{5E4341ED-FF05-43E5-AB16-1819E997AA0D}" dt="2020-07-23T16:51:23.098" v="3220" actId="962"/>
          <ac:picMkLst>
            <pc:docMk/>
            <pc:sldMk cId="3536138719" sldId="1781"/>
            <ac:picMk id="26" creationId="{7EC0BB69-C18D-4E89-B882-08931B2555C6}"/>
          </ac:picMkLst>
        </pc:picChg>
        <pc:picChg chg="mod">
          <ac:chgData name="Alysa [Chillibreeze Aizawl]" userId="59940166-ee01-4060-bfb4-b09faf6a3697" providerId="ADAL" clId="{5E4341ED-FF05-43E5-AB16-1819E997AA0D}" dt="2020-07-23T16:52:42.604" v="3320" actId="962"/>
          <ac:picMkLst>
            <pc:docMk/>
            <pc:sldMk cId="3536138719" sldId="1781"/>
            <ac:picMk id="31" creationId="{118B7E94-E5E3-4CEE-93C6-5340FF802633}"/>
          </ac:picMkLst>
        </pc:picChg>
        <pc:cxnChg chg="mod">
          <ac:chgData name="Alysa [Chillibreeze Aizawl]" userId="59940166-ee01-4060-bfb4-b09faf6a3697" providerId="ADAL" clId="{5E4341ED-FF05-43E5-AB16-1819E997AA0D}" dt="2020-07-23T16:58:38.511" v="3953" actId="962"/>
          <ac:cxnSpMkLst>
            <pc:docMk/>
            <pc:sldMk cId="3536138719" sldId="1781"/>
            <ac:cxnSpMk id="18" creationId="{21F82AE5-C29D-4C0A-AD05-6D007D32F9D0}"/>
          </ac:cxnSpMkLst>
        </pc:cxnChg>
        <pc:cxnChg chg="mod">
          <ac:chgData name="Alysa [Chillibreeze Aizawl]" userId="59940166-ee01-4060-bfb4-b09faf6a3697" providerId="ADAL" clId="{5E4341ED-FF05-43E5-AB16-1819E997AA0D}" dt="2020-07-23T16:58:40.535" v="3954" actId="962"/>
          <ac:cxnSpMkLst>
            <pc:docMk/>
            <pc:sldMk cId="3536138719" sldId="1781"/>
            <ac:cxnSpMk id="19" creationId="{03BEE4F5-5DA9-48B6-A5D9-886289911CAA}"/>
          </ac:cxnSpMkLst>
        </pc:cxnChg>
      </pc:sldChg>
      <pc:sldChg chg="add">
        <pc:chgData name="Alysa [Chillibreeze Aizawl]" userId="59940166-ee01-4060-bfb4-b09faf6a3697" providerId="ADAL" clId="{5E4341ED-FF05-43E5-AB16-1819E997AA0D}" dt="2020-07-23T14:02:48.751" v="24" actId="22"/>
        <pc:sldMkLst>
          <pc:docMk/>
          <pc:sldMk cId="3088007092" sldId="1782"/>
        </pc:sldMkLst>
      </pc:sldChg>
      <pc:sldChg chg="modSp add mod">
        <pc:chgData name="Alysa [Chillibreeze Aizawl]" userId="59940166-ee01-4060-bfb4-b09faf6a3697" providerId="ADAL" clId="{5E4341ED-FF05-43E5-AB16-1819E997AA0D}" dt="2020-07-23T16:49:38.385" v="3074" actId="962"/>
        <pc:sldMkLst>
          <pc:docMk/>
          <pc:sldMk cId="965140755" sldId="1783"/>
        </pc:sldMkLst>
        <pc:picChg chg="mod">
          <ac:chgData name="Alysa [Chillibreeze Aizawl]" userId="59940166-ee01-4060-bfb4-b09faf6a3697" providerId="ADAL" clId="{5E4341ED-FF05-43E5-AB16-1819E997AA0D}" dt="2020-07-23T16:49:38.385" v="3074" actId="962"/>
          <ac:picMkLst>
            <pc:docMk/>
            <pc:sldMk cId="965140755" sldId="1783"/>
            <ac:picMk id="21" creationId="{0E567118-FC22-4091-AE38-77D3F2BD4C31}"/>
          </ac:picMkLst>
        </pc:picChg>
      </pc:sldChg>
      <pc:sldChg chg="modSp add">
        <pc:chgData name="Alysa [Chillibreeze Aizawl]" userId="59940166-ee01-4060-bfb4-b09faf6a3697" providerId="ADAL" clId="{5E4341ED-FF05-43E5-AB16-1819E997AA0D}" dt="2020-07-23T16:59:36.509" v="4097" actId="20577"/>
        <pc:sldMkLst>
          <pc:docMk/>
          <pc:sldMk cId="2402828649" sldId="1784"/>
        </pc:sldMkLst>
        <pc:spChg chg="mod">
          <ac:chgData name="Alysa [Chillibreeze Aizawl]" userId="59940166-ee01-4060-bfb4-b09faf6a3697" providerId="ADAL" clId="{5E4341ED-FF05-43E5-AB16-1819E997AA0D}" dt="2020-07-23T16:59:36.509" v="4097" actId="20577"/>
          <ac:spMkLst>
            <pc:docMk/>
            <pc:sldMk cId="2402828649" sldId="1784"/>
            <ac:spMk id="2" creationId="{332884C6-F05B-4F26-995D-6A8565B8636B}"/>
          </ac:spMkLst>
        </pc:spChg>
      </pc:sldChg>
      <pc:sldChg chg="del">
        <pc:chgData name="Alysa [Chillibreeze Aizawl]" userId="59940166-ee01-4060-bfb4-b09faf6a3697" providerId="ADAL" clId="{5E4341ED-FF05-43E5-AB16-1819E997AA0D}" dt="2020-07-23T14:02:09.339" v="16" actId="47"/>
        <pc:sldMkLst>
          <pc:docMk/>
          <pc:sldMk cId="3746766023" sldId="1865"/>
        </pc:sldMkLst>
      </pc:sldChg>
      <pc:sldChg chg="del">
        <pc:chgData name="Alysa [Chillibreeze Aizawl]" userId="59940166-ee01-4060-bfb4-b09faf6a3697" providerId="ADAL" clId="{5E4341ED-FF05-43E5-AB16-1819E997AA0D}" dt="2020-07-23T14:02:09.339" v="16" actId="47"/>
        <pc:sldMkLst>
          <pc:docMk/>
          <pc:sldMk cId="2358621448" sldId="1873"/>
        </pc:sldMkLst>
      </pc:sldChg>
      <pc:sldChg chg="del">
        <pc:chgData name="Alysa [Chillibreeze Aizawl]" userId="59940166-ee01-4060-bfb4-b09faf6a3697" providerId="ADAL" clId="{5E4341ED-FF05-43E5-AB16-1819E997AA0D}" dt="2020-07-23T14:02:09.339" v="16" actId="47"/>
        <pc:sldMkLst>
          <pc:docMk/>
          <pc:sldMk cId="207433246" sldId="1884"/>
        </pc:sldMkLst>
      </pc:sldChg>
      <pc:sldChg chg="del">
        <pc:chgData name="Alysa [Chillibreeze Aizawl]" userId="59940166-ee01-4060-bfb4-b09faf6a3697" providerId="ADAL" clId="{5E4341ED-FF05-43E5-AB16-1819E997AA0D}" dt="2020-07-23T14:02:09.339" v="16" actId="47"/>
        <pc:sldMkLst>
          <pc:docMk/>
          <pc:sldMk cId="2530701229" sldId="1893"/>
        </pc:sldMkLst>
      </pc:sldChg>
      <pc:sldChg chg="del">
        <pc:chgData name="Alysa [Chillibreeze Aizawl]" userId="59940166-ee01-4060-bfb4-b09faf6a3697" providerId="ADAL" clId="{5E4341ED-FF05-43E5-AB16-1819E997AA0D}" dt="2020-07-23T14:02:09.339" v="16" actId="47"/>
        <pc:sldMkLst>
          <pc:docMk/>
          <pc:sldMk cId="358569463" sldId="1903"/>
        </pc:sldMkLst>
      </pc:sldChg>
      <pc:sldChg chg="del">
        <pc:chgData name="Alysa [Chillibreeze Aizawl]" userId="59940166-ee01-4060-bfb4-b09faf6a3697" providerId="ADAL" clId="{5E4341ED-FF05-43E5-AB16-1819E997AA0D}" dt="2020-07-23T14:02:09.339" v="16" actId="47"/>
        <pc:sldMkLst>
          <pc:docMk/>
          <pc:sldMk cId="416189829" sldId="1948"/>
        </pc:sldMkLst>
      </pc:sldChg>
      <pc:sldChg chg="del">
        <pc:chgData name="Alysa [Chillibreeze Aizawl]" userId="59940166-ee01-4060-bfb4-b09faf6a3697" providerId="ADAL" clId="{5E4341ED-FF05-43E5-AB16-1819E997AA0D}" dt="2020-07-23T14:02:09.339" v="16" actId="47"/>
        <pc:sldMkLst>
          <pc:docMk/>
          <pc:sldMk cId="1027935652" sldId="1956"/>
        </pc:sldMkLst>
      </pc:sldChg>
      <pc:sldChg chg="del">
        <pc:chgData name="Alysa [Chillibreeze Aizawl]" userId="59940166-ee01-4060-bfb4-b09faf6a3697" providerId="ADAL" clId="{5E4341ED-FF05-43E5-AB16-1819E997AA0D}" dt="2020-07-23T14:02:09.339" v="16" actId="47"/>
        <pc:sldMkLst>
          <pc:docMk/>
          <pc:sldMk cId="3329394995" sldId="1989"/>
        </pc:sldMkLst>
      </pc:sldChg>
      <pc:sldChg chg="del">
        <pc:chgData name="Alysa [Chillibreeze Aizawl]" userId="59940166-ee01-4060-bfb4-b09faf6a3697" providerId="ADAL" clId="{5E4341ED-FF05-43E5-AB16-1819E997AA0D}" dt="2020-07-23T14:02:09.339" v="16" actId="47"/>
        <pc:sldMkLst>
          <pc:docMk/>
          <pc:sldMk cId="3507138990" sldId="1997"/>
        </pc:sldMkLst>
      </pc:sldChg>
      <pc:sldChg chg="del">
        <pc:chgData name="Alysa [Chillibreeze Aizawl]" userId="59940166-ee01-4060-bfb4-b09faf6a3697" providerId="ADAL" clId="{5E4341ED-FF05-43E5-AB16-1819E997AA0D}" dt="2020-07-23T14:02:09.339" v="16" actId="47"/>
        <pc:sldMkLst>
          <pc:docMk/>
          <pc:sldMk cId="1262791575" sldId="1998"/>
        </pc:sldMkLst>
      </pc:sldChg>
      <pc:sldChg chg="del">
        <pc:chgData name="Alysa [Chillibreeze Aizawl]" userId="59940166-ee01-4060-bfb4-b09faf6a3697" providerId="ADAL" clId="{5E4341ED-FF05-43E5-AB16-1819E997AA0D}" dt="2020-07-23T14:02:09.339" v="16" actId="47"/>
        <pc:sldMkLst>
          <pc:docMk/>
          <pc:sldMk cId="2976156373" sldId="2010"/>
        </pc:sldMkLst>
      </pc:sldChg>
      <pc:sldChg chg="del">
        <pc:chgData name="Alysa [Chillibreeze Aizawl]" userId="59940166-ee01-4060-bfb4-b09faf6a3697" providerId="ADAL" clId="{5E4341ED-FF05-43E5-AB16-1819E997AA0D}" dt="2020-07-23T14:02:09.339" v="16" actId="47"/>
        <pc:sldMkLst>
          <pc:docMk/>
          <pc:sldMk cId="2474393073" sldId="2014"/>
        </pc:sldMkLst>
      </pc:sldChg>
      <pc:sldChg chg="del">
        <pc:chgData name="Alysa [Chillibreeze Aizawl]" userId="59940166-ee01-4060-bfb4-b09faf6a3697" providerId="ADAL" clId="{5E4341ED-FF05-43E5-AB16-1819E997AA0D}" dt="2020-07-23T14:02:09.339" v="16" actId="47"/>
        <pc:sldMkLst>
          <pc:docMk/>
          <pc:sldMk cId="2285980085" sldId="2016"/>
        </pc:sldMkLst>
      </pc:sldChg>
      <pc:sldChg chg="del">
        <pc:chgData name="Alysa [Chillibreeze Aizawl]" userId="59940166-ee01-4060-bfb4-b09faf6a3697" providerId="ADAL" clId="{5E4341ED-FF05-43E5-AB16-1819E997AA0D}" dt="2020-07-23T14:02:09.339" v="16" actId="47"/>
        <pc:sldMkLst>
          <pc:docMk/>
          <pc:sldMk cId="395637462" sldId="2050"/>
        </pc:sldMkLst>
      </pc:sldChg>
      <pc:sldChg chg="del">
        <pc:chgData name="Alysa [Chillibreeze Aizawl]" userId="59940166-ee01-4060-bfb4-b09faf6a3697" providerId="ADAL" clId="{5E4341ED-FF05-43E5-AB16-1819E997AA0D}" dt="2020-07-23T14:02:09.339" v="16" actId="47"/>
        <pc:sldMkLst>
          <pc:docMk/>
          <pc:sldMk cId="1731627185" sldId="2051"/>
        </pc:sldMkLst>
      </pc:sldChg>
      <pc:sldChg chg="del">
        <pc:chgData name="Alysa [Chillibreeze Aizawl]" userId="59940166-ee01-4060-bfb4-b09faf6a3697" providerId="ADAL" clId="{5E4341ED-FF05-43E5-AB16-1819E997AA0D}" dt="2020-07-23T14:02:09.339" v="16" actId="47"/>
        <pc:sldMkLst>
          <pc:docMk/>
          <pc:sldMk cId="3452978498" sldId="2052"/>
        </pc:sldMkLst>
      </pc:sldChg>
      <pc:sldChg chg="del">
        <pc:chgData name="Alysa [Chillibreeze Aizawl]" userId="59940166-ee01-4060-bfb4-b09faf6a3697" providerId="ADAL" clId="{5E4341ED-FF05-43E5-AB16-1819E997AA0D}" dt="2020-07-23T14:02:09.339" v="16" actId="47"/>
        <pc:sldMkLst>
          <pc:docMk/>
          <pc:sldMk cId="3650697132" sldId="2053"/>
        </pc:sldMkLst>
      </pc:sldChg>
      <pc:sldChg chg="del">
        <pc:chgData name="Alysa [Chillibreeze Aizawl]" userId="59940166-ee01-4060-bfb4-b09faf6a3697" providerId="ADAL" clId="{5E4341ED-FF05-43E5-AB16-1819E997AA0D}" dt="2020-07-23T14:02:09.339" v="16" actId="47"/>
        <pc:sldMkLst>
          <pc:docMk/>
          <pc:sldMk cId="540267820" sldId="2055"/>
        </pc:sldMkLst>
      </pc:sldChg>
      <pc:sldChg chg="del">
        <pc:chgData name="Alysa [Chillibreeze Aizawl]" userId="59940166-ee01-4060-bfb4-b09faf6a3697" providerId="ADAL" clId="{5E4341ED-FF05-43E5-AB16-1819E997AA0D}" dt="2020-07-23T14:02:09.339" v="16" actId="47"/>
        <pc:sldMkLst>
          <pc:docMk/>
          <pc:sldMk cId="2771584790" sldId="2066"/>
        </pc:sldMkLst>
      </pc:sldChg>
      <pc:sldChg chg="del">
        <pc:chgData name="Alysa [Chillibreeze Aizawl]" userId="59940166-ee01-4060-bfb4-b09faf6a3697" providerId="ADAL" clId="{5E4341ED-FF05-43E5-AB16-1819E997AA0D}" dt="2020-07-23T14:02:09.339" v="16" actId="47"/>
        <pc:sldMkLst>
          <pc:docMk/>
          <pc:sldMk cId="3810608288" sldId="2067"/>
        </pc:sldMkLst>
      </pc:sldChg>
      <pc:sldChg chg="del">
        <pc:chgData name="Alysa [Chillibreeze Aizawl]" userId="59940166-ee01-4060-bfb4-b09faf6a3697" providerId="ADAL" clId="{5E4341ED-FF05-43E5-AB16-1819E997AA0D}" dt="2020-07-23T14:02:09.339" v="16" actId="47"/>
        <pc:sldMkLst>
          <pc:docMk/>
          <pc:sldMk cId="344498829" sldId="2068"/>
        </pc:sldMkLst>
      </pc:sldChg>
      <pc:sldChg chg="del">
        <pc:chgData name="Alysa [Chillibreeze Aizawl]" userId="59940166-ee01-4060-bfb4-b09faf6a3697" providerId="ADAL" clId="{5E4341ED-FF05-43E5-AB16-1819E997AA0D}" dt="2020-07-23T14:02:09.339" v="16" actId="47"/>
        <pc:sldMkLst>
          <pc:docMk/>
          <pc:sldMk cId="3777938485" sldId="2073"/>
        </pc:sldMkLst>
      </pc:sldChg>
      <pc:sldChg chg="del">
        <pc:chgData name="Alysa [Chillibreeze Aizawl]" userId="59940166-ee01-4060-bfb4-b09faf6a3697" providerId="ADAL" clId="{5E4341ED-FF05-43E5-AB16-1819E997AA0D}" dt="2020-07-23T14:02:09.339" v="16" actId="47"/>
        <pc:sldMkLst>
          <pc:docMk/>
          <pc:sldMk cId="2697584362" sldId="2075"/>
        </pc:sldMkLst>
      </pc:sldChg>
      <pc:sldChg chg="del">
        <pc:chgData name="Alysa [Chillibreeze Aizawl]" userId="59940166-ee01-4060-bfb4-b09faf6a3697" providerId="ADAL" clId="{5E4341ED-FF05-43E5-AB16-1819E997AA0D}" dt="2020-07-23T14:02:09.339" v="16" actId="47"/>
        <pc:sldMkLst>
          <pc:docMk/>
          <pc:sldMk cId="2000947517" sldId="2077"/>
        </pc:sldMkLst>
      </pc:sldChg>
      <pc:sldChg chg="del">
        <pc:chgData name="Alysa [Chillibreeze Aizawl]" userId="59940166-ee01-4060-bfb4-b09faf6a3697" providerId="ADAL" clId="{5E4341ED-FF05-43E5-AB16-1819E997AA0D}" dt="2020-07-23T14:02:09.339" v="16" actId="47"/>
        <pc:sldMkLst>
          <pc:docMk/>
          <pc:sldMk cId="593131547" sldId="2079"/>
        </pc:sldMkLst>
      </pc:sldChg>
      <pc:sldChg chg="del">
        <pc:chgData name="Alysa [Chillibreeze Aizawl]" userId="59940166-ee01-4060-bfb4-b09faf6a3697" providerId="ADAL" clId="{5E4341ED-FF05-43E5-AB16-1819E997AA0D}" dt="2020-07-23T14:02:09.339" v="16" actId="47"/>
        <pc:sldMkLst>
          <pc:docMk/>
          <pc:sldMk cId="2591600262" sldId="2082"/>
        </pc:sldMkLst>
      </pc:sldChg>
      <pc:sldChg chg="del">
        <pc:chgData name="Alysa [Chillibreeze Aizawl]" userId="59940166-ee01-4060-bfb4-b09faf6a3697" providerId="ADAL" clId="{5E4341ED-FF05-43E5-AB16-1819E997AA0D}" dt="2020-07-23T14:02:09.339" v="16" actId="47"/>
        <pc:sldMkLst>
          <pc:docMk/>
          <pc:sldMk cId="1045490212" sldId="2083"/>
        </pc:sldMkLst>
      </pc:sldChg>
      <pc:sldChg chg="del">
        <pc:chgData name="Alysa [Chillibreeze Aizawl]" userId="59940166-ee01-4060-bfb4-b09faf6a3697" providerId="ADAL" clId="{5E4341ED-FF05-43E5-AB16-1819E997AA0D}" dt="2020-07-23T14:02:09.339" v="16" actId="47"/>
        <pc:sldMkLst>
          <pc:docMk/>
          <pc:sldMk cId="2232629514" sldId="2085"/>
        </pc:sldMkLst>
      </pc:sldChg>
      <pc:sldChg chg="del">
        <pc:chgData name="Alysa [Chillibreeze Aizawl]" userId="59940166-ee01-4060-bfb4-b09faf6a3697" providerId="ADAL" clId="{5E4341ED-FF05-43E5-AB16-1819E997AA0D}" dt="2020-07-23T14:02:09.339" v="16" actId="47"/>
        <pc:sldMkLst>
          <pc:docMk/>
          <pc:sldMk cId="2595895486" sldId="2086"/>
        </pc:sldMkLst>
      </pc:sldChg>
      <pc:sldChg chg="del">
        <pc:chgData name="Alysa [Chillibreeze Aizawl]" userId="59940166-ee01-4060-bfb4-b09faf6a3697" providerId="ADAL" clId="{5E4341ED-FF05-43E5-AB16-1819E997AA0D}" dt="2020-07-23T14:02:09.339" v="16" actId="47"/>
        <pc:sldMkLst>
          <pc:docMk/>
          <pc:sldMk cId="259281460" sldId="2087"/>
        </pc:sldMkLst>
      </pc:sldChg>
      <pc:sldChg chg="del">
        <pc:chgData name="Alysa [Chillibreeze Aizawl]" userId="59940166-ee01-4060-bfb4-b09faf6a3697" providerId="ADAL" clId="{5E4341ED-FF05-43E5-AB16-1819E997AA0D}" dt="2020-07-23T14:02:09.339" v="16" actId="47"/>
        <pc:sldMkLst>
          <pc:docMk/>
          <pc:sldMk cId="3282393597" sldId="2089"/>
        </pc:sldMkLst>
      </pc:sldChg>
      <pc:sldChg chg="del">
        <pc:chgData name="Alysa [Chillibreeze Aizawl]" userId="59940166-ee01-4060-bfb4-b09faf6a3697" providerId="ADAL" clId="{5E4341ED-FF05-43E5-AB16-1819E997AA0D}" dt="2020-07-23T14:02:09.339" v="16" actId="47"/>
        <pc:sldMkLst>
          <pc:docMk/>
          <pc:sldMk cId="1885675862" sldId="2090"/>
        </pc:sldMkLst>
      </pc:sldChg>
      <pc:sldChg chg="del">
        <pc:chgData name="Alysa [Chillibreeze Aizawl]" userId="59940166-ee01-4060-bfb4-b09faf6a3697" providerId="ADAL" clId="{5E4341ED-FF05-43E5-AB16-1819E997AA0D}" dt="2020-07-23T14:02:09.339" v="16" actId="47"/>
        <pc:sldMkLst>
          <pc:docMk/>
          <pc:sldMk cId="2092520979" sldId="2091"/>
        </pc:sldMkLst>
      </pc:sldChg>
      <pc:sldChg chg="del">
        <pc:chgData name="Alysa [Chillibreeze Aizawl]" userId="59940166-ee01-4060-bfb4-b09faf6a3697" providerId="ADAL" clId="{5E4341ED-FF05-43E5-AB16-1819E997AA0D}" dt="2020-07-23T14:02:09.339" v="16" actId="47"/>
        <pc:sldMkLst>
          <pc:docMk/>
          <pc:sldMk cId="3152164842" sldId="2093"/>
        </pc:sldMkLst>
      </pc:sldChg>
      <pc:sldChg chg="del">
        <pc:chgData name="Alysa [Chillibreeze Aizawl]" userId="59940166-ee01-4060-bfb4-b09faf6a3697" providerId="ADAL" clId="{5E4341ED-FF05-43E5-AB16-1819E997AA0D}" dt="2020-07-23T14:02:09.339" v="16" actId="47"/>
        <pc:sldMkLst>
          <pc:docMk/>
          <pc:sldMk cId="6560885" sldId="2094"/>
        </pc:sldMkLst>
      </pc:sldChg>
      <pc:sldChg chg="del">
        <pc:chgData name="Alysa [Chillibreeze Aizawl]" userId="59940166-ee01-4060-bfb4-b09faf6a3697" providerId="ADAL" clId="{5E4341ED-FF05-43E5-AB16-1819E997AA0D}" dt="2020-07-23T14:02:09.339" v="16" actId="47"/>
        <pc:sldMkLst>
          <pc:docMk/>
          <pc:sldMk cId="1886814468" sldId="2095"/>
        </pc:sldMkLst>
      </pc:sldChg>
      <pc:sldChg chg="del">
        <pc:chgData name="Alysa [Chillibreeze Aizawl]" userId="59940166-ee01-4060-bfb4-b09faf6a3697" providerId="ADAL" clId="{5E4341ED-FF05-43E5-AB16-1819E997AA0D}" dt="2020-07-23T14:02:09.339" v="16" actId="47"/>
        <pc:sldMkLst>
          <pc:docMk/>
          <pc:sldMk cId="2481491655" sldId="2096"/>
        </pc:sldMkLst>
      </pc:sldChg>
      <pc:sldChg chg="del">
        <pc:chgData name="Alysa [Chillibreeze Aizawl]" userId="59940166-ee01-4060-bfb4-b09faf6a3697" providerId="ADAL" clId="{5E4341ED-FF05-43E5-AB16-1819E997AA0D}" dt="2020-07-23T14:02:09.339" v="16" actId="47"/>
        <pc:sldMkLst>
          <pc:docMk/>
          <pc:sldMk cId="3292673360" sldId="2097"/>
        </pc:sldMkLst>
      </pc:sldChg>
      <pc:sldChg chg="del">
        <pc:chgData name="Alysa [Chillibreeze Aizawl]" userId="59940166-ee01-4060-bfb4-b09faf6a3697" providerId="ADAL" clId="{5E4341ED-FF05-43E5-AB16-1819E997AA0D}" dt="2020-07-23T14:02:09.339" v="16" actId="47"/>
        <pc:sldMkLst>
          <pc:docMk/>
          <pc:sldMk cId="531668585" sldId="2098"/>
        </pc:sldMkLst>
      </pc:sldChg>
      <pc:sldChg chg="del">
        <pc:chgData name="Alysa [Chillibreeze Aizawl]" userId="59940166-ee01-4060-bfb4-b09faf6a3697" providerId="ADAL" clId="{5E4341ED-FF05-43E5-AB16-1819E997AA0D}" dt="2020-07-23T14:02:09.339" v="16" actId="47"/>
        <pc:sldMkLst>
          <pc:docMk/>
          <pc:sldMk cId="930117387" sldId="2099"/>
        </pc:sldMkLst>
      </pc:sldChg>
      <pc:sldChg chg="del">
        <pc:chgData name="Alysa [Chillibreeze Aizawl]" userId="59940166-ee01-4060-bfb4-b09faf6a3697" providerId="ADAL" clId="{5E4341ED-FF05-43E5-AB16-1819E997AA0D}" dt="2020-07-23T14:02:09.339" v="16" actId="47"/>
        <pc:sldMkLst>
          <pc:docMk/>
          <pc:sldMk cId="438613035" sldId="2100"/>
        </pc:sldMkLst>
      </pc:sldChg>
      <pc:sldChg chg="del">
        <pc:chgData name="Alysa [Chillibreeze Aizawl]" userId="59940166-ee01-4060-bfb4-b09faf6a3697" providerId="ADAL" clId="{5E4341ED-FF05-43E5-AB16-1819E997AA0D}" dt="2020-07-23T14:02:09.339" v="16" actId="47"/>
        <pc:sldMkLst>
          <pc:docMk/>
          <pc:sldMk cId="262798594" sldId="2101"/>
        </pc:sldMkLst>
      </pc:sldChg>
      <pc:sldChg chg="del">
        <pc:chgData name="Alysa [Chillibreeze Aizawl]" userId="59940166-ee01-4060-bfb4-b09faf6a3697" providerId="ADAL" clId="{5E4341ED-FF05-43E5-AB16-1819E997AA0D}" dt="2020-07-23T14:02:09.339" v="16" actId="47"/>
        <pc:sldMkLst>
          <pc:docMk/>
          <pc:sldMk cId="2857977904" sldId="2102"/>
        </pc:sldMkLst>
      </pc:sldChg>
      <pc:sldMasterChg chg="delSldLayout">
        <pc:chgData name="Alysa [Chillibreeze Aizawl]" userId="59940166-ee01-4060-bfb4-b09faf6a3697" providerId="ADAL" clId="{5E4341ED-FF05-43E5-AB16-1819E997AA0D}" dt="2020-07-23T14:02:09.339" v="16" actId="47"/>
        <pc:sldMasterMkLst>
          <pc:docMk/>
          <pc:sldMasterMk cId="3263374804" sldId="2147484715"/>
        </pc:sldMasterMkLst>
        <pc:sldLayoutChg chg="del">
          <pc:chgData name="Alysa [Chillibreeze Aizawl]" userId="59940166-ee01-4060-bfb4-b09faf6a3697" providerId="ADAL" clId="{5E4341ED-FF05-43E5-AB16-1819E997AA0D}" dt="2020-07-23T14:02:09.339" v="16" actId="47"/>
          <pc:sldLayoutMkLst>
            <pc:docMk/>
            <pc:sldMasterMk cId="3263374804" sldId="2147484715"/>
            <pc:sldLayoutMk cId="2078134365" sldId="2147484747"/>
          </pc:sldLayoutMkLst>
        </pc:sldLayoutChg>
      </pc:sldMasterChg>
    </pc:docChg>
  </pc:docChgLst>
  <pc:docChgLst>
    <pc:chgData name="Mili Diengdoh" userId="4e667e83-9d62-4727-9cfb-ee24b16ffb56" providerId="ADAL" clId="{4B2F69BF-3532-433A-B427-89C60BEA9C1D}"/>
    <pc:docChg chg="undo custSel addSld delSld modSld modMainMaster delSection modSection">
      <pc:chgData name="Mili Diengdoh" userId="4e667e83-9d62-4727-9cfb-ee24b16ffb56" providerId="ADAL" clId="{4B2F69BF-3532-433A-B427-89C60BEA9C1D}" dt="2020-07-28T11:09:22.821" v="1612" actId="13244"/>
      <pc:docMkLst>
        <pc:docMk/>
      </pc:docMkLst>
      <pc:sldChg chg="modSp mod">
        <pc:chgData name="Mili Diengdoh" userId="4e667e83-9d62-4727-9cfb-ee24b16ffb56" providerId="ADAL" clId="{4B2F69BF-3532-433A-B427-89C60BEA9C1D}" dt="2020-07-27T13:51:49.397" v="464"/>
        <pc:sldMkLst>
          <pc:docMk/>
          <pc:sldMk cId="1793706927" sldId="1670"/>
        </pc:sldMkLst>
        <pc:spChg chg="mod">
          <ac:chgData name="Mili Diengdoh" userId="4e667e83-9d62-4727-9cfb-ee24b16ffb56" providerId="ADAL" clId="{4B2F69BF-3532-433A-B427-89C60BEA9C1D}" dt="2020-07-27T13:25:50.013" v="39" actId="1076"/>
          <ac:spMkLst>
            <pc:docMk/>
            <pc:sldMk cId="1793706927" sldId="1670"/>
            <ac:spMk id="15" creationId="{E003CB86-2206-41F9-8B77-D30362B776E6}"/>
          </ac:spMkLst>
        </pc:spChg>
        <pc:spChg chg="mod">
          <ac:chgData name="Mili Diengdoh" userId="4e667e83-9d62-4727-9cfb-ee24b16ffb56" providerId="ADAL" clId="{4B2F69BF-3532-433A-B427-89C60BEA9C1D}" dt="2020-07-27T13:25:50.013" v="39" actId="1076"/>
          <ac:spMkLst>
            <pc:docMk/>
            <pc:sldMk cId="1793706927" sldId="1670"/>
            <ac:spMk id="16" creationId="{4FD941BA-D713-4CF6-A591-28C7E8B5B6BA}"/>
          </ac:spMkLst>
        </pc:spChg>
        <pc:spChg chg="mod">
          <ac:chgData name="Mili Diengdoh" userId="4e667e83-9d62-4727-9cfb-ee24b16ffb56" providerId="ADAL" clId="{4B2F69BF-3532-433A-B427-89C60BEA9C1D}" dt="2020-07-27T13:51:49.397" v="464"/>
          <ac:spMkLst>
            <pc:docMk/>
            <pc:sldMk cId="1793706927" sldId="1670"/>
            <ac:spMk id="17" creationId="{00000000-0000-0000-0000-000000000000}"/>
          </ac:spMkLst>
        </pc:spChg>
        <pc:spChg chg="mod">
          <ac:chgData name="Mili Diengdoh" userId="4e667e83-9d62-4727-9cfb-ee24b16ffb56" providerId="ADAL" clId="{4B2F69BF-3532-433A-B427-89C60BEA9C1D}" dt="2020-07-27T13:25:50.013" v="39" actId="1076"/>
          <ac:spMkLst>
            <pc:docMk/>
            <pc:sldMk cId="1793706927" sldId="1670"/>
            <ac:spMk id="18" creationId="{4F40CFA1-125F-4F7C-AE02-9C6B894042AB}"/>
          </ac:spMkLst>
        </pc:spChg>
        <pc:spChg chg="mod">
          <ac:chgData name="Mili Diengdoh" userId="4e667e83-9d62-4727-9cfb-ee24b16ffb56" providerId="ADAL" clId="{4B2F69BF-3532-433A-B427-89C60BEA9C1D}" dt="2020-07-27T13:25:50.013" v="39" actId="1076"/>
          <ac:spMkLst>
            <pc:docMk/>
            <pc:sldMk cId="1793706927" sldId="1670"/>
            <ac:spMk id="19" creationId="{0549D8D8-CF22-4BBB-803B-98D3AB6AA011}"/>
          </ac:spMkLst>
        </pc:spChg>
        <pc:spChg chg="mod">
          <ac:chgData name="Mili Diengdoh" userId="4e667e83-9d62-4727-9cfb-ee24b16ffb56" providerId="ADAL" clId="{4B2F69BF-3532-433A-B427-89C60BEA9C1D}" dt="2020-07-27T13:25:41.081" v="37"/>
          <ac:spMkLst>
            <pc:docMk/>
            <pc:sldMk cId="1793706927" sldId="1670"/>
            <ac:spMk id="32" creationId="{460D10E9-72D1-4E94-AC82-F5E692E1A6D7}"/>
          </ac:spMkLst>
        </pc:spChg>
        <pc:spChg chg="mod">
          <ac:chgData name="Mili Diengdoh" userId="4e667e83-9d62-4727-9cfb-ee24b16ffb56" providerId="ADAL" clId="{4B2F69BF-3532-433A-B427-89C60BEA9C1D}" dt="2020-07-27T13:25:39.815" v="35"/>
          <ac:spMkLst>
            <pc:docMk/>
            <pc:sldMk cId="1793706927" sldId="1670"/>
            <ac:spMk id="33" creationId="{8EBCE42B-7765-46E2-808A-03F0D444AFE4}"/>
          </ac:spMkLst>
        </pc:spChg>
        <pc:spChg chg="mod">
          <ac:chgData name="Mili Diengdoh" userId="4e667e83-9d62-4727-9cfb-ee24b16ffb56" providerId="ADAL" clId="{4B2F69BF-3532-433A-B427-89C60BEA9C1D}" dt="2020-07-27T13:25:38.768" v="33"/>
          <ac:spMkLst>
            <pc:docMk/>
            <pc:sldMk cId="1793706927" sldId="1670"/>
            <ac:spMk id="34" creationId="{06D62812-5FC1-4BFD-B890-CF43E4248C78}"/>
          </ac:spMkLst>
        </pc:spChg>
        <pc:spChg chg="mod">
          <ac:chgData name="Mili Diengdoh" userId="4e667e83-9d62-4727-9cfb-ee24b16ffb56" providerId="ADAL" clId="{4B2F69BF-3532-433A-B427-89C60BEA9C1D}" dt="2020-07-27T13:25:35.927" v="31"/>
          <ac:spMkLst>
            <pc:docMk/>
            <pc:sldMk cId="1793706927" sldId="1670"/>
            <ac:spMk id="35" creationId="{AF369C7C-6D5B-47B8-9B29-79A3F0A6511A}"/>
          </ac:spMkLst>
        </pc:spChg>
        <pc:picChg chg="mod">
          <ac:chgData name="Mili Diengdoh" userId="4e667e83-9d62-4727-9cfb-ee24b16ffb56" providerId="ADAL" clId="{4B2F69BF-3532-433A-B427-89C60BEA9C1D}" dt="2020-07-27T13:25:46.789" v="38" actId="1076"/>
          <ac:picMkLst>
            <pc:docMk/>
            <pc:sldMk cId="1793706927" sldId="1670"/>
            <ac:picMk id="61" creationId="{B88E95CC-F530-45A2-9B75-0E1BDBD516F3}"/>
          </ac:picMkLst>
        </pc:picChg>
        <pc:picChg chg="mod">
          <ac:chgData name="Mili Diengdoh" userId="4e667e83-9d62-4727-9cfb-ee24b16ffb56" providerId="ADAL" clId="{4B2F69BF-3532-433A-B427-89C60BEA9C1D}" dt="2020-07-27T13:25:46.789" v="38" actId="1076"/>
          <ac:picMkLst>
            <pc:docMk/>
            <pc:sldMk cId="1793706927" sldId="1670"/>
            <ac:picMk id="67" creationId="{841A2295-9698-4CA4-9A27-FA888536B452}"/>
          </ac:picMkLst>
        </pc:picChg>
        <pc:picChg chg="mod">
          <ac:chgData name="Mili Diengdoh" userId="4e667e83-9d62-4727-9cfb-ee24b16ffb56" providerId="ADAL" clId="{4B2F69BF-3532-433A-B427-89C60BEA9C1D}" dt="2020-07-27T13:25:46.789" v="38" actId="1076"/>
          <ac:picMkLst>
            <pc:docMk/>
            <pc:sldMk cId="1793706927" sldId="1670"/>
            <ac:picMk id="70" creationId="{95390249-C025-4B13-8028-558B5E1518CD}"/>
          </ac:picMkLst>
        </pc:picChg>
        <pc:picChg chg="mod">
          <ac:chgData name="Mili Diengdoh" userId="4e667e83-9d62-4727-9cfb-ee24b16ffb56" providerId="ADAL" clId="{4B2F69BF-3532-433A-B427-89C60BEA9C1D}" dt="2020-07-27T13:25:46.789" v="38" actId="1076"/>
          <ac:picMkLst>
            <pc:docMk/>
            <pc:sldMk cId="1793706927" sldId="1670"/>
            <ac:picMk id="74" creationId="{6C93354E-A868-4CFD-8D6E-E1B50393E8E1}"/>
          </ac:picMkLst>
        </pc:picChg>
        <pc:picChg chg="mod">
          <ac:chgData name="Mili Diengdoh" userId="4e667e83-9d62-4727-9cfb-ee24b16ffb56" providerId="ADAL" clId="{4B2F69BF-3532-433A-B427-89C60BEA9C1D}" dt="2020-07-27T13:25:53.543" v="41" actId="552"/>
          <ac:picMkLst>
            <pc:docMk/>
            <pc:sldMk cId="1793706927" sldId="1670"/>
            <ac:picMk id="76" creationId="{05C03AC7-B550-4E4E-B7E1-A13566696C9C}"/>
          </ac:picMkLst>
        </pc:picChg>
        <pc:picChg chg="mod">
          <ac:chgData name="Mili Diengdoh" userId="4e667e83-9d62-4727-9cfb-ee24b16ffb56" providerId="ADAL" clId="{4B2F69BF-3532-433A-B427-89C60BEA9C1D}" dt="2020-07-27T13:25:53.543" v="41" actId="552"/>
          <ac:picMkLst>
            <pc:docMk/>
            <pc:sldMk cId="1793706927" sldId="1670"/>
            <ac:picMk id="78" creationId="{5C91C564-5E5B-42B3-BF1D-F875A229E984}"/>
          </ac:picMkLst>
        </pc:picChg>
        <pc:picChg chg="mod">
          <ac:chgData name="Mili Diengdoh" userId="4e667e83-9d62-4727-9cfb-ee24b16ffb56" providerId="ADAL" clId="{4B2F69BF-3532-433A-B427-89C60BEA9C1D}" dt="2020-07-27T13:25:53.543" v="41" actId="552"/>
          <ac:picMkLst>
            <pc:docMk/>
            <pc:sldMk cId="1793706927" sldId="1670"/>
            <ac:picMk id="80" creationId="{4012E9D8-1814-427E-9DE0-2A009A001E16}"/>
          </ac:picMkLst>
        </pc:picChg>
        <pc:picChg chg="mod">
          <ac:chgData name="Mili Diengdoh" userId="4e667e83-9d62-4727-9cfb-ee24b16ffb56" providerId="ADAL" clId="{4B2F69BF-3532-433A-B427-89C60BEA9C1D}" dt="2020-07-27T13:25:53.543" v="41" actId="552"/>
          <ac:picMkLst>
            <pc:docMk/>
            <pc:sldMk cId="1793706927" sldId="1670"/>
            <ac:picMk id="85" creationId="{DC4A7962-00C1-4A58-8F27-6E5733D0E9A7}"/>
          </ac:picMkLst>
        </pc:picChg>
      </pc:sldChg>
      <pc:sldChg chg="addSp delSp modSp mod">
        <pc:chgData name="Mili Diengdoh" userId="4e667e83-9d62-4727-9cfb-ee24b16ffb56" providerId="ADAL" clId="{4B2F69BF-3532-433A-B427-89C60BEA9C1D}" dt="2020-07-28T10:50:57.531" v="1552"/>
        <pc:sldMkLst>
          <pc:docMk/>
          <pc:sldMk cId="2754656475" sldId="1721"/>
        </pc:sldMkLst>
        <pc:spChg chg="mod">
          <ac:chgData name="Mili Diengdoh" userId="4e667e83-9d62-4727-9cfb-ee24b16ffb56" providerId="ADAL" clId="{4B2F69BF-3532-433A-B427-89C60BEA9C1D}" dt="2020-07-28T10:50:57.531" v="1552"/>
          <ac:spMkLst>
            <pc:docMk/>
            <pc:sldMk cId="2754656475" sldId="1721"/>
            <ac:spMk id="2" creationId="{00000000-0000-0000-0000-000000000000}"/>
          </ac:spMkLst>
        </pc:spChg>
        <pc:spChg chg="add del mod">
          <ac:chgData name="Mili Diengdoh" userId="4e667e83-9d62-4727-9cfb-ee24b16ffb56" providerId="ADAL" clId="{4B2F69BF-3532-433A-B427-89C60BEA9C1D}" dt="2020-07-27T13:12:56.103" v="20"/>
          <ac:spMkLst>
            <pc:docMk/>
            <pc:sldMk cId="2754656475" sldId="1721"/>
            <ac:spMk id="3" creationId="{E9D45D17-D83A-4C3B-A6DE-6CBD7A6F8CEC}"/>
          </ac:spMkLst>
        </pc:spChg>
        <pc:spChg chg="add del mod">
          <ac:chgData name="Mili Diengdoh" userId="4e667e83-9d62-4727-9cfb-ee24b16ffb56" providerId="ADAL" clId="{4B2F69BF-3532-433A-B427-89C60BEA9C1D}" dt="2020-07-28T05:49:44.848" v="1459" actId="478"/>
          <ac:spMkLst>
            <pc:docMk/>
            <pc:sldMk cId="2754656475" sldId="1721"/>
            <ac:spMk id="9" creationId="{6BDC651D-8066-476B-AEFB-BF76DE6EB243}"/>
          </ac:spMkLst>
        </pc:spChg>
        <pc:picChg chg="add del mod">
          <ac:chgData name="Mili Diengdoh" userId="4e667e83-9d62-4727-9cfb-ee24b16ffb56" providerId="ADAL" clId="{4B2F69BF-3532-433A-B427-89C60BEA9C1D}" dt="2020-07-28T05:49:07.397" v="1448" actId="21"/>
          <ac:picMkLst>
            <pc:docMk/>
            <pc:sldMk cId="2754656475" sldId="1721"/>
            <ac:picMk id="4" creationId="{6402A7D4-B324-40B9-935C-FD76A8CA0786}"/>
          </ac:picMkLst>
        </pc:picChg>
        <pc:picChg chg="add del">
          <ac:chgData name="Mili Diengdoh" userId="4e667e83-9d62-4727-9cfb-ee24b16ffb56" providerId="ADAL" clId="{4B2F69BF-3532-433A-B427-89C60BEA9C1D}" dt="2020-07-28T05:49:12.267" v="1450" actId="21"/>
          <ac:picMkLst>
            <pc:docMk/>
            <pc:sldMk cId="2754656475" sldId="1721"/>
            <ac:picMk id="6" creationId="{534ADB11-14A6-42C5-A72B-D3DA06D4B143}"/>
          </ac:picMkLst>
        </pc:picChg>
        <pc:picChg chg="add del mod modCrop">
          <ac:chgData name="Mili Diengdoh" userId="4e667e83-9d62-4727-9cfb-ee24b16ffb56" providerId="ADAL" clId="{4B2F69BF-3532-433A-B427-89C60BEA9C1D}" dt="2020-07-28T05:49:44.848" v="1459" actId="478"/>
          <ac:picMkLst>
            <pc:docMk/>
            <pc:sldMk cId="2754656475" sldId="1721"/>
            <ac:picMk id="8" creationId="{731DB05B-D43C-45A8-88BC-758C2C036FAD}"/>
          </ac:picMkLst>
        </pc:picChg>
      </pc:sldChg>
      <pc:sldChg chg="addSp delSp modSp">
        <pc:chgData name="Mili Diengdoh" userId="4e667e83-9d62-4727-9cfb-ee24b16ffb56" providerId="ADAL" clId="{4B2F69BF-3532-433A-B427-89C60BEA9C1D}" dt="2020-07-27T13:39:52.291" v="289"/>
        <pc:sldMkLst>
          <pc:docMk/>
          <pc:sldMk cId="973494851" sldId="1723"/>
        </pc:sldMkLst>
        <pc:spChg chg="mod">
          <ac:chgData name="Mili Diengdoh" userId="4e667e83-9d62-4727-9cfb-ee24b16ffb56" providerId="ADAL" clId="{4B2F69BF-3532-433A-B427-89C60BEA9C1D}" dt="2020-07-27T13:39:52.291" v="289"/>
          <ac:spMkLst>
            <pc:docMk/>
            <pc:sldMk cId="973494851" sldId="1723"/>
            <ac:spMk id="2" creationId="{00000000-0000-0000-0000-000000000000}"/>
          </ac:spMkLst>
        </pc:spChg>
        <pc:spChg chg="add del mod">
          <ac:chgData name="Mili Diengdoh" userId="4e667e83-9d62-4727-9cfb-ee24b16ffb56" providerId="ADAL" clId="{4B2F69BF-3532-433A-B427-89C60BEA9C1D}" dt="2020-07-27T13:39:52.291" v="289"/>
          <ac:spMkLst>
            <pc:docMk/>
            <pc:sldMk cId="973494851" sldId="1723"/>
            <ac:spMk id="3" creationId="{9F9CB54B-307C-4278-91FE-C34A7B966FA0}"/>
          </ac:spMkLst>
        </pc:spChg>
      </pc:sldChg>
      <pc:sldChg chg="modSp mod">
        <pc:chgData name="Mili Diengdoh" userId="4e667e83-9d62-4727-9cfb-ee24b16ffb56" providerId="ADAL" clId="{4B2F69BF-3532-433A-B427-89C60BEA9C1D}" dt="2020-07-28T10:40:49.567" v="1544" actId="208"/>
        <pc:sldMkLst>
          <pc:docMk/>
          <pc:sldMk cId="1748985861" sldId="1724"/>
        </pc:sldMkLst>
        <pc:spChg chg="mod">
          <ac:chgData name="Mili Diengdoh" userId="4e667e83-9d62-4727-9cfb-ee24b16ffb56" providerId="ADAL" clId="{4B2F69BF-3532-433A-B427-89C60BEA9C1D}" dt="2020-07-27T13:26:05.316" v="42" actId="1076"/>
          <ac:spMkLst>
            <pc:docMk/>
            <pc:sldMk cId="1748985861" sldId="1724"/>
            <ac:spMk id="8" creationId="{34FD547C-6172-4D1F-B151-C8B9329D224D}"/>
          </ac:spMkLst>
        </pc:spChg>
        <pc:spChg chg="mod">
          <ac:chgData name="Mili Diengdoh" userId="4e667e83-9d62-4727-9cfb-ee24b16ffb56" providerId="ADAL" clId="{4B2F69BF-3532-433A-B427-89C60BEA9C1D}" dt="2020-07-27T13:26:10.493" v="43" actId="1076"/>
          <ac:spMkLst>
            <pc:docMk/>
            <pc:sldMk cId="1748985861" sldId="1724"/>
            <ac:spMk id="10" creationId="{E925D67B-AF51-4C9D-B67A-54AFE1893748}"/>
          </ac:spMkLst>
        </pc:spChg>
        <pc:spChg chg="mod">
          <ac:chgData name="Mili Diengdoh" userId="4e667e83-9d62-4727-9cfb-ee24b16ffb56" providerId="ADAL" clId="{4B2F69BF-3532-433A-B427-89C60BEA9C1D}" dt="2020-07-27T13:26:10.493" v="43" actId="1076"/>
          <ac:spMkLst>
            <pc:docMk/>
            <pc:sldMk cId="1748985861" sldId="1724"/>
            <ac:spMk id="31" creationId="{FDCC957F-6FEE-4557-A3A1-D02AD4A4B867}"/>
          </ac:spMkLst>
        </pc:spChg>
        <pc:spChg chg="mod">
          <ac:chgData name="Mili Diengdoh" userId="4e667e83-9d62-4727-9cfb-ee24b16ffb56" providerId="ADAL" clId="{4B2F69BF-3532-433A-B427-89C60BEA9C1D}" dt="2020-07-27T13:26:10.493" v="43" actId="1076"/>
          <ac:spMkLst>
            <pc:docMk/>
            <pc:sldMk cId="1748985861" sldId="1724"/>
            <ac:spMk id="32" creationId="{6BF91368-1C89-436B-A2CD-2B49A514F877}"/>
          </ac:spMkLst>
        </pc:spChg>
        <pc:spChg chg="mod">
          <ac:chgData name="Mili Diengdoh" userId="4e667e83-9d62-4727-9cfb-ee24b16ffb56" providerId="ADAL" clId="{4B2F69BF-3532-433A-B427-89C60BEA9C1D}" dt="2020-07-27T13:26:24.790" v="46" actId="12789"/>
          <ac:spMkLst>
            <pc:docMk/>
            <pc:sldMk cId="1748985861" sldId="1724"/>
            <ac:spMk id="33" creationId="{19DB6826-6D44-45BB-A816-26ED8852454E}"/>
          </ac:spMkLst>
        </pc:spChg>
        <pc:picChg chg="mod">
          <ac:chgData name="Mili Diengdoh" userId="4e667e83-9d62-4727-9cfb-ee24b16ffb56" providerId="ADAL" clId="{4B2F69BF-3532-433A-B427-89C60BEA9C1D}" dt="2020-07-27T13:26:21.006" v="45" actId="552"/>
          <ac:picMkLst>
            <pc:docMk/>
            <pc:sldMk cId="1748985861" sldId="1724"/>
            <ac:picMk id="5" creationId="{0389B281-C779-4C0D-8F28-0FF805F99FD3}"/>
          </ac:picMkLst>
        </pc:picChg>
        <pc:picChg chg="mod">
          <ac:chgData name="Mili Diengdoh" userId="4e667e83-9d62-4727-9cfb-ee24b16ffb56" providerId="ADAL" clId="{4B2F69BF-3532-433A-B427-89C60BEA9C1D}" dt="2020-07-27T13:26:21.006" v="45" actId="552"/>
          <ac:picMkLst>
            <pc:docMk/>
            <pc:sldMk cId="1748985861" sldId="1724"/>
            <ac:picMk id="9" creationId="{57D67DF2-6CF4-4B72-94E9-E81F745D4CB4}"/>
          </ac:picMkLst>
        </pc:picChg>
        <pc:picChg chg="mod">
          <ac:chgData name="Mili Diengdoh" userId="4e667e83-9d62-4727-9cfb-ee24b16ffb56" providerId="ADAL" clId="{4B2F69BF-3532-433A-B427-89C60BEA9C1D}" dt="2020-07-27T13:26:21.006" v="45" actId="552"/>
          <ac:picMkLst>
            <pc:docMk/>
            <pc:sldMk cId="1748985861" sldId="1724"/>
            <ac:picMk id="13" creationId="{0B9850F1-FA3F-45ED-9582-C451A2F34F11}"/>
          </ac:picMkLst>
        </pc:picChg>
        <pc:picChg chg="mod">
          <ac:chgData name="Mili Diengdoh" userId="4e667e83-9d62-4727-9cfb-ee24b16ffb56" providerId="ADAL" clId="{4B2F69BF-3532-433A-B427-89C60BEA9C1D}" dt="2020-07-27T13:26:24.790" v="46" actId="12789"/>
          <ac:picMkLst>
            <pc:docMk/>
            <pc:sldMk cId="1748985861" sldId="1724"/>
            <ac:picMk id="15" creationId="{7C20F503-B316-4C09-859B-A718640DBAB5}"/>
          </ac:picMkLst>
        </pc:picChg>
        <pc:cxnChg chg="mod">
          <ac:chgData name="Mili Diengdoh" userId="4e667e83-9d62-4727-9cfb-ee24b16ffb56" providerId="ADAL" clId="{4B2F69BF-3532-433A-B427-89C60BEA9C1D}" dt="2020-07-28T10:40:49.567" v="1544" actId="208"/>
          <ac:cxnSpMkLst>
            <pc:docMk/>
            <pc:sldMk cId="1748985861" sldId="1724"/>
            <ac:cxnSpMk id="11" creationId="{39F055B7-BBA9-4800-A6B2-A429C6BD7D96}"/>
          </ac:cxnSpMkLst>
        </pc:cxnChg>
        <pc:cxnChg chg="mod">
          <ac:chgData name="Mili Diengdoh" userId="4e667e83-9d62-4727-9cfb-ee24b16ffb56" providerId="ADAL" clId="{4B2F69BF-3532-433A-B427-89C60BEA9C1D}" dt="2020-07-27T13:26:18.942" v="44" actId="465"/>
          <ac:cxnSpMkLst>
            <pc:docMk/>
            <pc:sldMk cId="1748985861" sldId="1724"/>
            <ac:cxnSpMk id="34" creationId="{46499D32-45B1-44A3-9481-A981015439D6}"/>
          </ac:cxnSpMkLst>
        </pc:cxnChg>
        <pc:cxnChg chg="mod">
          <ac:chgData name="Mili Diengdoh" userId="4e667e83-9d62-4727-9cfb-ee24b16ffb56" providerId="ADAL" clId="{4B2F69BF-3532-433A-B427-89C60BEA9C1D}" dt="2020-07-27T13:26:18.942" v="44" actId="465"/>
          <ac:cxnSpMkLst>
            <pc:docMk/>
            <pc:sldMk cId="1748985861" sldId="1724"/>
            <ac:cxnSpMk id="35" creationId="{EAF0C5A7-5785-4FA3-8FB5-55165B2417CD}"/>
          </ac:cxnSpMkLst>
        </pc:cxnChg>
      </pc:sldChg>
      <pc:sldChg chg="addSp delSp modSp">
        <pc:chgData name="Mili Diengdoh" userId="4e667e83-9d62-4727-9cfb-ee24b16ffb56" providerId="ADAL" clId="{4B2F69BF-3532-433A-B427-89C60BEA9C1D}" dt="2020-07-28T04:42:07.421" v="585"/>
        <pc:sldMkLst>
          <pc:docMk/>
          <pc:sldMk cId="3272564355" sldId="1727"/>
        </pc:sldMkLst>
        <pc:spChg chg="mod">
          <ac:chgData name="Mili Diengdoh" userId="4e667e83-9d62-4727-9cfb-ee24b16ffb56" providerId="ADAL" clId="{4B2F69BF-3532-433A-B427-89C60BEA9C1D}" dt="2020-07-28T04:42:07.421" v="585"/>
          <ac:spMkLst>
            <pc:docMk/>
            <pc:sldMk cId="3272564355" sldId="1727"/>
            <ac:spMk id="2" creationId="{00000000-0000-0000-0000-000000000000}"/>
          </ac:spMkLst>
        </pc:spChg>
        <pc:spChg chg="add del mod">
          <ac:chgData name="Mili Diengdoh" userId="4e667e83-9d62-4727-9cfb-ee24b16ffb56" providerId="ADAL" clId="{4B2F69BF-3532-433A-B427-89C60BEA9C1D}" dt="2020-07-27T13:39:52.291" v="289"/>
          <ac:spMkLst>
            <pc:docMk/>
            <pc:sldMk cId="3272564355" sldId="1727"/>
            <ac:spMk id="3" creationId="{F2BC376C-5855-4F0C-91F8-B969647670E7}"/>
          </ac:spMkLst>
        </pc:spChg>
      </pc:sldChg>
      <pc:sldChg chg="addSp delSp modSp mod">
        <pc:chgData name="Mili Diengdoh" userId="4e667e83-9d62-4727-9cfb-ee24b16ffb56" providerId="ADAL" clId="{4B2F69BF-3532-433A-B427-89C60BEA9C1D}" dt="2020-07-28T10:41:07.793" v="1547" actId="108"/>
        <pc:sldMkLst>
          <pc:docMk/>
          <pc:sldMk cId="2019930591" sldId="1735"/>
        </pc:sldMkLst>
        <pc:spChg chg="mod topLvl">
          <ac:chgData name="Mili Diengdoh" userId="4e667e83-9d62-4727-9cfb-ee24b16ffb56" providerId="ADAL" clId="{4B2F69BF-3532-433A-B427-89C60BEA9C1D}" dt="2020-07-27T13:26:55.752" v="58" actId="165"/>
          <ac:spMkLst>
            <pc:docMk/>
            <pc:sldMk cId="2019930591" sldId="1735"/>
            <ac:spMk id="3" creationId="{5BF7CABA-272D-455F-B68B-748950A301F0}"/>
          </ac:spMkLst>
        </pc:spChg>
        <pc:spChg chg="mod topLvl">
          <ac:chgData name="Mili Diengdoh" userId="4e667e83-9d62-4727-9cfb-ee24b16ffb56" providerId="ADAL" clId="{4B2F69BF-3532-433A-B427-89C60BEA9C1D}" dt="2020-07-27T13:26:55.752" v="58" actId="165"/>
          <ac:spMkLst>
            <pc:docMk/>
            <pc:sldMk cId="2019930591" sldId="1735"/>
            <ac:spMk id="27" creationId="{CA888207-D5DB-4957-8C5B-4AA26956DD67}"/>
          </ac:spMkLst>
        </pc:spChg>
        <pc:spChg chg="mod topLvl">
          <ac:chgData name="Mili Diengdoh" userId="4e667e83-9d62-4727-9cfb-ee24b16ffb56" providerId="ADAL" clId="{4B2F69BF-3532-433A-B427-89C60BEA9C1D}" dt="2020-07-27T13:26:55.752" v="58" actId="165"/>
          <ac:spMkLst>
            <pc:docMk/>
            <pc:sldMk cId="2019930591" sldId="1735"/>
            <ac:spMk id="29" creationId="{B393EE0C-A9EE-44E8-BF67-1F8048675E7E}"/>
          </ac:spMkLst>
        </pc:spChg>
        <pc:spChg chg="mod topLvl">
          <ac:chgData name="Mili Diengdoh" userId="4e667e83-9d62-4727-9cfb-ee24b16ffb56" providerId="ADAL" clId="{4B2F69BF-3532-433A-B427-89C60BEA9C1D}" dt="2020-07-28T05:51:50.377" v="1463" actId="948"/>
          <ac:spMkLst>
            <pc:docMk/>
            <pc:sldMk cId="2019930591" sldId="1735"/>
            <ac:spMk id="44" creationId="{34B94D19-B207-4058-AA14-6DCDB1FD123C}"/>
          </ac:spMkLst>
        </pc:spChg>
        <pc:grpChg chg="add del mod">
          <ac:chgData name="Mili Diengdoh" userId="4e667e83-9d62-4727-9cfb-ee24b16ffb56" providerId="ADAL" clId="{4B2F69BF-3532-433A-B427-89C60BEA9C1D}" dt="2020-07-27T13:26:55.752" v="58" actId="165"/>
          <ac:grpSpMkLst>
            <pc:docMk/>
            <pc:sldMk cId="2019930591" sldId="1735"/>
            <ac:grpSpMk id="2" creationId="{14ABC4ED-C282-48DF-A8D2-26804418D06F}"/>
          </ac:grpSpMkLst>
        </pc:grpChg>
        <pc:grpChg chg="add del mod">
          <ac:chgData name="Mili Diengdoh" userId="4e667e83-9d62-4727-9cfb-ee24b16ffb56" providerId="ADAL" clId="{4B2F69BF-3532-433A-B427-89C60BEA9C1D}" dt="2020-07-27T13:26:55.752" v="58" actId="165"/>
          <ac:grpSpMkLst>
            <pc:docMk/>
            <pc:sldMk cId="2019930591" sldId="1735"/>
            <ac:grpSpMk id="5" creationId="{C4EEB41F-819A-45A5-A7CA-5DCBC636BB11}"/>
          </ac:grpSpMkLst>
        </pc:grpChg>
        <pc:grpChg chg="add del mod">
          <ac:chgData name="Mili Diengdoh" userId="4e667e83-9d62-4727-9cfb-ee24b16ffb56" providerId="ADAL" clId="{4B2F69BF-3532-433A-B427-89C60BEA9C1D}" dt="2020-07-27T13:26:55.752" v="58" actId="165"/>
          <ac:grpSpMkLst>
            <pc:docMk/>
            <pc:sldMk cId="2019930591" sldId="1735"/>
            <ac:grpSpMk id="7" creationId="{EAE50FFE-DEE0-4126-95A2-36B488B74650}"/>
          </ac:grpSpMkLst>
        </pc:grpChg>
        <pc:grpChg chg="add del mod">
          <ac:chgData name="Mili Diengdoh" userId="4e667e83-9d62-4727-9cfb-ee24b16ffb56" providerId="ADAL" clId="{4B2F69BF-3532-433A-B427-89C60BEA9C1D}" dt="2020-07-27T13:26:55.752" v="58" actId="165"/>
          <ac:grpSpMkLst>
            <pc:docMk/>
            <pc:sldMk cId="2019930591" sldId="1735"/>
            <ac:grpSpMk id="9" creationId="{DA5DF0E2-EC63-402E-AD43-1215468EEF5B}"/>
          </ac:grpSpMkLst>
        </pc:grpChg>
        <pc:picChg chg="mod topLvl">
          <ac:chgData name="Mili Diengdoh" userId="4e667e83-9d62-4727-9cfb-ee24b16ffb56" providerId="ADAL" clId="{4B2F69BF-3532-433A-B427-89C60BEA9C1D}" dt="2020-07-27T13:26:55.752" v="58" actId="165"/>
          <ac:picMkLst>
            <pc:docMk/>
            <pc:sldMk cId="2019930591" sldId="1735"/>
            <ac:picMk id="4" creationId="{CE36BA87-31C6-48E7-A8EE-912A9F07779B}"/>
          </ac:picMkLst>
        </pc:picChg>
        <pc:picChg chg="mod topLvl">
          <ac:chgData name="Mili Diengdoh" userId="4e667e83-9d62-4727-9cfb-ee24b16ffb56" providerId="ADAL" clId="{4B2F69BF-3532-433A-B427-89C60BEA9C1D}" dt="2020-07-27T13:26:55.752" v="58" actId="165"/>
          <ac:picMkLst>
            <pc:docMk/>
            <pc:sldMk cId="2019930591" sldId="1735"/>
            <ac:picMk id="6" creationId="{E75D4F94-39F5-4391-B68C-DD04C10DFE93}"/>
          </ac:picMkLst>
        </pc:picChg>
        <pc:picChg chg="mod topLvl">
          <ac:chgData name="Mili Diengdoh" userId="4e667e83-9d62-4727-9cfb-ee24b16ffb56" providerId="ADAL" clId="{4B2F69BF-3532-433A-B427-89C60BEA9C1D}" dt="2020-07-27T13:26:55.752" v="58" actId="165"/>
          <ac:picMkLst>
            <pc:docMk/>
            <pc:sldMk cId="2019930591" sldId="1735"/>
            <ac:picMk id="8" creationId="{8B034710-3228-4201-8A2E-EFFE21A1163B}"/>
          </ac:picMkLst>
        </pc:picChg>
        <pc:picChg chg="mod topLvl">
          <ac:chgData name="Mili Diengdoh" userId="4e667e83-9d62-4727-9cfb-ee24b16ffb56" providerId="ADAL" clId="{4B2F69BF-3532-433A-B427-89C60BEA9C1D}" dt="2020-07-27T13:26:55.752" v="58" actId="165"/>
          <ac:picMkLst>
            <pc:docMk/>
            <pc:sldMk cId="2019930591" sldId="1735"/>
            <ac:picMk id="10" creationId="{F772E82E-292E-43B6-A013-7416E7D6C085}"/>
          </ac:picMkLst>
        </pc:picChg>
        <pc:cxnChg chg="mod">
          <ac:chgData name="Mili Diengdoh" userId="4e667e83-9d62-4727-9cfb-ee24b16ffb56" providerId="ADAL" clId="{4B2F69BF-3532-433A-B427-89C60BEA9C1D}" dt="2020-07-28T10:41:07.793" v="1547" actId="108"/>
          <ac:cxnSpMkLst>
            <pc:docMk/>
            <pc:sldMk cId="2019930591" sldId="1735"/>
            <ac:cxnSpMk id="24" creationId="{78499B65-705C-420F-85D8-F5096AC7E805}"/>
          </ac:cxnSpMkLst>
        </pc:cxnChg>
        <pc:cxnChg chg="mod">
          <ac:chgData name="Mili Diengdoh" userId="4e667e83-9d62-4727-9cfb-ee24b16ffb56" providerId="ADAL" clId="{4B2F69BF-3532-433A-B427-89C60BEA9C1D}" dt="2020-07-28T10:41:07.793" v="1547" actId="108"/>
          <ac:cxnSpMkLst>
            <pc:docMk/>
            <pc:sldMk cId="2019930591" sldId="1735"/>
            <ac:cxnSpMk id="28" creationId="{26C48C5F-1E97-413A-A997-B4E6E7CB74F1}"/>
          </ac:cxnSpMkLst>
        </pc:cxnChg>
        <pc:cxnChg chg="mod">
          <ac:chgData name="Mili Diengdoh" userId="4e667e83-9d62-4727-9cfb-ee24b16ffb56" providerId="ADAL" clId="{4B2F69BF-3532-433A-B427-89C60BEA9C1D}" dt="2020-07-28T10:41:07.793" v="1547" actId="108"/>
          <ac:cxnSpMkLst>
            <pc:docMk/>
            <pc:sldMk cId="2019930591" sldId="1735"/>
            <ac:cxnSpMk id="30" creationId="{3859588F-6FB1-47A6-927B-A8BCCE5B8445}"/>
          </ac:cxnSpMkLst>
        </pc:cxnChg>
      </pc:sldChg>
      <pc:sldChg chg="modSp del mod">
        <pc:chgData name="Mili Diengdoh" userId="4e667e83-9d62-4727-9cfb-ee24b16ffb56" providerId="ADAL" clId="{4B2F69BF-3532-433A-B427-89C60BEA9C1D}" dt="2020-07-27T13:48:54.582" v="430" actId="47"/>
        <pc:sldMkLst>
          <pc:docMk/>
          <pc:sldMk cId="3686084774" sldId="1736"/>
        </pc:sldMkLst>
        <pc:spChg chg="mod">
          <ac:chgData name="Mili Diengdoh" userId="4e667e83-9d62-4727-9cfb-ee24b16ffb56" providerId="ADAL" clId="{4B2F69BF-3532-433A-B427-89C60BEA9C1D}" dt="2020-07-27T13:46:54.222" v="374" actId="1076"/>
          <ac:spMkLst>
            <pc:docMk/>
            <pc:sldMk cId="3686084774" sldId="1736"/>
            <ac:spMk id="2" creationId="{4AF338DA-BD52-424D-BF73-D7005F8CB39B}"/>
          </ac:spMkLst>
        </pc:spChg>
        <pc:spChg chg="mod">
          <ac:chgData name="Mili Diengdoh" userId="4e667e83-9d62-4727-9cfb-ee24b16ffb56" providerId="ADAL" clId="{4B2F69BF-3532-433A-B427-89C60BEA9C1D}" dt="2020-07-27T13:28:51.436" v="78" actId="1035"/>
          <ac:spMkLst>
            <pc:docMk/>
            <pc:sldMk cId="3686084774" sldId="1736"/>
            <ac:spMk id="4" creationId="{A28C997C-EA46-44BC-AAF2-676543DC379F}"/>
          </ac:spMkLst>
        </pc:spChg>
        <pc:spChg chg="mod">
          <ac:chgData name="Mili Diengdoh" userId="4e667e83-9d62-4727-9cfb-ee24b16ffb56" providerId="ADAL" clId="{4B2F69BF-3532-433A-B427-89C60BEA9C1D}" dt="2020-07-27T13:28:48.791" v="76" actId="12788"/>
          <ac:spMkLst>
            <pc:docMk/>
            <pc:sldMk cId="3686084774" sldId="1736"/>
            <ac:spMk id="5" creationId="{35E4EA63-E607-4D61-BD58-3E1535D9B9F3}"/>
          </ac:spMkLst>
        </pc:spChg>
        <pc:picChg chg="mod">
          <ac:chgData name="Mili Diengdoh" userId="4e667e83-9d62-4727-9cfb-ee24b16ffb56" providerId="ADAL" clId="{4B2F69BF-3532-433A-B427-89C60BEA9C1D}" dt="2020-07-27T13:28:48.791" v="76" actId="12788"/>
          <ac:picMkLst>
            <pc:docMk/>
            <pc:sldMk cId="3686084774" sldId="1736"/>
            <ac:picMk id="3" creationId="{BCD7221E-14AC-44AC-B87D-BD612869D5D5}"/>
          </ac:picMkLst>
        </pc:picChg>
      </pc:sldChg>
      <pc:sldChg chg="addSp delSp modSp mod">
        <pc:chgData name="Mili Diengdoh" userId="4e667e83-9d62-4727-9cfb-ee24b16ffb56" providerId="ADAL" clId="{4B2F69BF-3532-433A-B427-89C60BEA9C1D}" dt="2020-07-28T10:41:15.673" v="1548" actId="108"/>
        <pc:sldMkLst>
          <pc:docMk/>
          <pc:sldMk cId="2499377159" sldId="1737"/>
        </pc:sldMkLst>
        <pc:spChg chg="mod topLvl">
          <ac:chgData name="Mili Diengdoh" userId="4e667e83-9d62-4727-9cfb-ee24b16ffb56" providerId="ADAL" clId="{4B2F69BF-3532-433A-B427-89C60BEA9C1D}" dt="2020-07-27T13:29:44.017" v="88" actId="165"/>
          <ac:spMkLst>
            <pc:docMk/>
            <pc:sldMk cId="2499377159" sldId="1737"/>
            <ac:spMk id="11" creationId="{13D7ACD5-4EAC-4113-A526-4DDD0157B441}"/>
          </ac:spMkLst>
        </pc:spChg>
        <pc:spChg chg="mod topLvl">
          <ac:chgData name="Mili Diengdoh" userId="4e667e83-9d62-4727-9cfb-ee24b16ffb56" providerId="ADAL" clId="{4B2F69BF-3532-433A-B427-89C60BEA9C1D}" dt="2020-07-28T05:53:21.393" v="1466" actId="207"/>
          <ac:spMkLst>
            <pc:docMk/>
            <pc:sldMk cId="2499377159" sldId="1737"/>
            <ac:spMk id="13" creationId="{25DB265D-F5AE-4A92-96B9-3F4882E564C7}"/>
          </ac:spMkLst>
        </pc:spChg>
        <pc:spChg chg="mod topLvl">
          <ac:chgData name="Mili Diengdoh" userId="4e667e83-9d62-4727-9cfb-ee24b16ffb56" providerId="ADAL" clId="{4B2F69BF-3532-433A-B427-89C60BEA9C1D}" dt="2020-07-27T13:29:44.017" v="88" actId="165"/>
          <ac:spMkLst>
            <pc:docMk/>
            <pc:sldMk cId="2499377159" sldId="1737"/>
            <ac:spMk id="14" creationId="{8CD5C935-AF44-4FD7-9385-B2AA0B90B469}"/>
          </ac:spMkLst>
        </pc:spChg>
        <pc:spChg chg="mod">
          <ac:chgData name="Mili Diengdoh" userId="4e667e83-9d62-4727-9cfb-ee24b16ffb56" providerId="ADAL" clId="{4B2F69BF-3532-433A-B427-89C60BEA9C1D}" dt="2020-07-27T13:51:56.955" v="466"/>
          <ac:spMkLst>
            <pc:docMk/>
            <pc:sldMk cId="2499377159" sldId="1737"/>
            <ac:spMk id="17" creationId="{00000000-0000-0000-0000-000000000000}"/>
          </ac:spMkLst>
        </pc:spChg>
        <pc:grpChg chg="add del mod">
          <ac:chgData name="Mili Diengdoh" userId="4e667e83-9d62-4727-9cfb-ee24b16ffb56" providerId="ADAL" clId="{4B2F69BF-3532-433A-B427-89C60BEA9C1D}" dt="2020-07-27T13:29:44.017" v="88" actId="165"/>
          <ac:grpSpMkLst>
            <pc:docMk/>
            <pc:sldMk cId="2499377159" sldId="1737"/>
            <ac:grpSpMk id="2" creationId="{3B047D40-81A1-4304-89A4-C7B4372B2448}"/>
          </ac:grpSpMkLst>
        </pc:grpChg>
        <pc:grpChg chg="add del mod">
          <ac:chgData name="Mili Diengdoh" userId="4e667e83-9d62-4727-9cfb-ee24b16ffb56" providerId="ADAL" clId="{4B2F69BF-3532-433A-B427-89C60BEA9C1D}" dt="2020-07-27T13:29:44.017" v="88" actId="165"/>
          <ac:grpSpMkLst>
            <pc:docMk/>
            <pc:sldMk cId="2499377159" sldId="1737"/>
            <ac:grpSpMk id="3" creationId="{4B9F06BA-3DF6-4117-A98D-49DBE1523AD0}"/>
          </ac:grpSpMkLst>
        </pc:grpChg>
        <pc:grpChg chg="add del mod">
          <ac:chgData name="Mili Diengdoh" userId="4e667e83-9d62-4727-9cfb-ee24b16ffb56" providerId="ADAL" clId="{4B2F69BF-3532-433A-B427-89C60BEA9C1D}" dt="2020-07-27T13:29:44.017" v="88" actId="165"/>
          <ac:grpSpMkLst>
            <pc:docMk/>
            <pc:sldMk cId="2499377159" sldId="1737"/>
            <ac:grpSpMk id="5" creationId="{EFB6A2B6-A5BD-49AF-9261-C2EA031352FF}"/>
          </ac:grpSpMkLst>
        </pc:grpChg>
        <pc:picChg chg="mod topLvl">
          <ac:chgData name="Mili Diengdoh" userId="4e667e83-9d62-4727-9cfb-ee24b16ffb56" providerId="ADAL" clId="{4B2F69BF-3532-433A-B427-89C60BEA9C1D}" dt="2020-07-27T13:29:44.017" v="88" actId="165"/>
          <ac:picMkLst>
            <pc:docMk/>
            <pc:sldMk cId="2499377159" sldId="1737"/>
            <ac:picMk id="4" creationId="{DDB8C673-E562-46E4-9E01-B89C9A47FFB6}"/>
          </ac:picMkLst>
        </pc:picChg>
        <pc:picChg chg="mod topLvl">
          <ac:chgData name="Mili Diengdoh" userId="4e667e83-9d62-4727-9cfb-ee24b16ffb56" providerId="ADAL" clId="{4B2F69BF-3532-433A-B427-89C60BEA9C1D}" dt="2020-07-27T13:29:44.017" v="88" actId="165"/>
          <ac:picMkLst>
            <pc:docMk/>
            <pc:sldMk cId="2499377159" sldId="1737"/>
            <ac:picMk id="16" creationId="{1C7B732F-7E6F-4D02-8C38-BC654CDB92A1}"/>
          </ac:picMkLst>
        </pc:picChg>
        <pc:picChg chg="mod topLvl">
          <ac:chgData name="Mili Diengdoh" userId="4e667e83-9d62-4727-9cfb-ee24b16ffb56" providerId="ADAL" clId="{4B2F69BF-3532-433A-B427-89C60BEA9C1D}" dt="2020-07-27T13:29:44.017" v="88" actId="165"/>
          <ac:picMkLst>
            <pc:docMk/>
            <pc:sldMk cId="2499377159" sldId="1737"/>
            <ac:picMk id="41" creationId="{E0D69588-FB82-49A4-909B-C51AF35559FA}"/>
          </ac:picMkLst>
        </pc:picChg>
        <pc:cxnChg chg="mod">
          <ac:chgData name="Mili Diengdoh" userId="4e667e83-9d62-4727-9cfb-ee24b16ffb56" providerId="ADAL" clId="{4B2F69BF-3532-433A-B427-89C60BEA9C1D}" dt="2020-07-28T10:41:15.673" v="1548" actId="108"/>
          <ac:cxnSpMkLst>
            <pc:docMk/>
            <pc:sldMk cId="2499377159" sldId="1737"/>
            <ac:cxnSpMk id="12" creationId="{539ACF0F-6837-4BF5-890A-72F5B78E15E8}"/>
          </ac:cxnSpMkLst>
        </pc:cxnChg>
        <pc:cxnChg chg="mod">
          <ac:chgData name="Mili Diengdoh" userId="4e667e83-9d62-4727-9cfb-ee24b16ffb56" providerId="ADAL" clId="{4B2F69BF-3532-433A-B427-89C60BEA9C1D}" dt="2020-07-28T10:41:15.673" v="1548" actId="108"/>
          <ac:cxnSpMkLst>
            <pc:docMk/>
            <pc:sldMk cId="2499377159" sldId="1737"/>
            <ac:cxnSpMk id="26" creationId="{157AC509-C4FE-40D4-BF42-DD98C7B72E19}"/>
          </ac:cxnSpMkLst>
        </pc:cxnChg>
      </pc:sldChg>
      <pc:sldChg chg="addSp delSp modSp mod">
        <pc:chgData name="Mili Diengdoh" userId="4e667e83-9d62-4727-9cfb-ee24b16ffb56" providerId="ADAL" clId="{4B2F69BF-3532-433A-B427-89C60BEA9C1D}" dt="2020-07-27T13:34:59.577" v="195" actId="122"/>
        <pc:sldMkLst>
          <pc:docMk/>
          <pc:sldMk cId="2187777894" sldId="1738"/>
        </pc:sldMkLst>
        <pc:spChg chg="add mod">
          <ac:chgData name="Mili Diengdoh" userId="4e667e83-9d62-4727-9cfb-ee24b16ffb56" providerId="ADAL" clId="{4B2F69BF-3532-433A-B427-89C60BEA9C1D}" dt="2020-07-27T13:34:59.577" v="195" actId="122"/>
          <ac:spMkLst>
            <pc:docMk/>
            <pc:sldMk cId="2187777894" sldId="1738"/>
            <ac:spMk id="2" creationId="{DACF28E8-5110-493E-9D27-BA642A1D7965}"/>
          </ac:spMkLst>
        </pc:spChg>
        <pc:spChg chg="add del mod">
          <ac:chgData name="Mili Diengdoh" userId="4e667e83-9d62-4727-9cfb-ee24b16ffb56" providerId="ADAL" clId="{4B2F69BF-3532-433A-B427-89C60BEA9C1D}" dt="2020-07-27T13:31:38.697" v="112" actId="12084"/>
          <ac:spMkLst>
            <pc:docMk/>
            <pc:sldMk cId="2187777894" sldId="1738"/>
            <ac:spMk id="3" creationId="{E9472109-A6AD-4263-8EF5-A0E57D577A89}"/>
          </ac:spMkLst>
        </pc:spChg>
        <pc:spChg chg="mod topLvl">
          <ac:chgData name="Mili Diengdoh" userId="4e667e83-9d62-4727-9cfb-ee24b16ffb56" providerId="ADAL" clId="{4B2F69BF-3532-433A-B427-89C60BEA9C1D}" dt="2020-07-27T13:34:50.863" v="194" actId="404"/>
          <ac:spMkLst>
            <pc:docMk/>
            <pc:sldMk cId="2187777894" sldId="1738"/>
            <ac:spMk id="8" creationId="{1BC6DF5C-7AA4-452B-AF75-8FE458AF92F8}"/>
          </ac:spMkLst>
        </pc:spChg>
        <pc:spChg chg="mod topLvl">
          <ac:chgData name="Mili Diengdoh" userId="4e667e83-9d62-4727-9cfb-ee24b16ffb56" providerId="ADAL" clId="{4B2F69BF-3532-433A-B427-89C60BEA9C1D}" dt="2020-07-27T13:34:50.863" v="194" actId="404"/>
          <ac:spMkLst>
            <pc:docMk/>
            <pc:sldMk cId="2187777894" sldId="1738"/>
            <ac:spMk id="9" creationId="{63DB505C-9CE1-4321-AE7D-C1E97DAC9F03}"/>
          </ac:spMkLst>
        </pc:spChg>
        <pc:spChg chg="mod topLvl">
          <ac:chgData name="Mili Diengdoh" userId="4e667e83-9d62-4727-9cfb-ee24b16ffb56" providerId="ADAL" clId="{4B2F69BF-3532-433A-B427-89C60BEA9C1D}" dt="2020-07-27T13:34:50.863" v="194" actId="404"/>
          <ac:spMkLst>
            <pc:docMk/>
            <pc:sldMk cId="2187777894" sldId="1738"/>
            <ac:spMk id="10" creationId="{5FA1D43C-DFEB-4FE5-A2DC-87947F58EEF3}"/>
          </ac:spMkLst>
        </pc:spChg>
        <pc:spChg chg="mod topLvl">
          <ac:chgData name="Mili Diengdoh" userId="4e667e83-9d62-4727-9cfb-ee24b16ffb56" providerId="ADAL" clId="{4B2F69BF-3532-433A-B427-89C60BEA9C1D}" dt="2020-07-27T13:34:50.863" v="194" actId="404"/>
          <ac:spMkLst>
            <pc:docMk/>
            <pc:sldMk cId="2187777894" sldId="1738"/>
            <ac:spMk id="11" creationId="{B7AE0181-FDFE-4142-9158-2CEC084D1899}"/>
          </ac:spMkLst>
        </pc:spChg>
        <pc:spChg chg="del mod">
          <ac:chgData name="Mili Diengdoh" userId="4e667e83-9d62-4727-9cfb-ee24b16ffb56" providerId="ADAL" clId="{4B2F69BF-3532-433A-B427-89C60BEA9C1D}" dt="2020-07-27T13:34:32.061" v="183" actId="478"/>
          <ac:spMkLst>
            <pc:docMk/>
            <pc:sldMk cId="2187777894" sldId="1738"/>
            <ac:spMk id="12" creationId="{C89A580F-0D32-42CD-99B4-077182740785}"/>
          </ac:spMkLst>
        </pc:spChg>
        <pc:spChg chg="mod topLvl">
          <ac:chgData name="Mili Diengdoh" userId="4e667e83-9d62-4727-9cfb-ee24b16ffb56" providerId="ADAL" clId="{4B2F69BF-3532-433A-B427-89C60BEA9C1D}" dt="2020-07-27T13:34:50.863" v="194" actId="404"/>
          <ac:spMkLst>
            <pc:docMk/>
            <pc:sldMk cId="2187777894" sldId="1738"/>
            <ac:spMk id="13" creationId="{2A13E33B-ACE4-45B6-9DC2-25FAD3103464}"/>
          </ac:spMkLst>
        </pc:spChg>
        <pc:spChg chg="mod topLvl">
          <ac:chgData name="Mili Diengdoh" userId="4e667e83-9d62-4727-9cfb-ee24b16ffb56" providerId="ADAL" clId="{4B2F69BF-3532-433A-B427-89C60BEA9C1D}" dt="2020-07-27T13:34:50.863" v="194" actId="404"/>
          <ac:spMkLst>
            <pc:docMk/>
            <pc:sldMk cId="2187777894" sldId="1738"/>
            <ac:spMk id="14" creationId="{409A27CA-45BB-4AC3-A5D7-8DB560A34759}"/>
          </ac:spMkLst>
        </pc:spChg>
        <pc:spChg chg="mod topLvl">
          <ac:chgData name="Mili Diengdoh" userId="4e667e83-9d62-4727-9cfb-ee24b16ffb56" providerId="ADAL" clId="{4B2F69BF-3532-433A-B427-89C60BEA9C1D}" dt="2020-07-27T13:34:50.863" v="194" actId="404"/>
          <ac:spMkLst>
            <pc:docMk/>
            <pc:sldMk cId="2187777894" sldId="1738"/>
            <ac:spMk id="15" creationId="{AD0FC836-62B4-4E04-B4B1-DAC2ACF01746}"/>
          </ac:spMkLst>
        </pc:spChg>
        <pc:spChg chg="mod">
          <ac:chgData name="Mili Diengdoh" userId="4e667e83-9d62-4727-9cfb-ee24b16ffb56" providerId="ADAL" clId="{4B2F69BF-3532-433A-B427-89C60BEA9C1D}" dt="2020-07-27T13:29:51.484" v="90"/>
          <ac:spMkLst>
            <pc:docMk/>
            <pc:sldMk cId="2187777894" sldId="1738"/>
            <ac:spMk id="17" creationId="{00000000-0000-0000-0000-000000000000}"/>
          </ac:spMkLst>
        </pc:spChg>
        <pc:spChg chg="add mod topLvl">
          <ac:chgData name="Mili Diengdoh" userId="4e667e83-9d62-4727-9cfb-ee24b16ffb56" providerId="ADAL" clId="{4B2F69BF-3532-433A-B427-89C60BEA9C1D}" dt="2020-07-27T13:34:50.863" v="194" actId="404"/>
          <ac:spMkLst>
            <pc:docMk/>
            <pc:sldMk cId="2187777894" sldId="1738"/>
            <ac:spMk id="19" creationId="{C67ADB38-4CE4-4AC3-BDB3-6AB5E443181C}"/>
          </ac:spMkLst>
        </pc:spChg>
        <pc:spChg chg="add mod topLvl">
          <ac:chgData name="Mili Diengdoh" userId="4e667e83-9d62-4727-9cfb-ee24b16ffb56" providerId="ADAL" clId="{4B2F69BF-3532-433A-B427-89C60BEA9C1D}" dt="2020-07-27T13:34:50.863" v="194" actId="404"/>
          <ac:spMkLst>
            <pc:docMk/>
            <pc:sldMk cId="2187777894" sldId="1738"/>
            <ac:spMk id="20" creationId="{64E57F88-D7FF-4524-8E24-B1FA46354090}"/>
          </ac:spMkLst>
        </pc:spChg>
        <pc:spChg chg="add mod topLvl">
          <ac:chgData name="Mili Diengdoh" userId="4e667e83-9d62-4727-9cfb-ee24b16ffb56" providerId="ADAL" clId="{4B2F69BF-3532-433A-B427-89C60BEA9C1D}" dt="2020-07-27T13:34:50.863" v="194" actId="404"/>
          <ac:spMkLst>
            <pc:docMk/>
            <pc:sldMk cId="2187777894" sldId="1738"/>
            <ac:spMk id="21" creationId="{3DC4A57D-FDD6-47AF-BA75-394763F41687}"/>
          </ac:spMkLst>
        </pc:spChg>
        <pc:spChg chg="add mod topLvl">
          <ac:chgData name="Mili Diengdoh" userId="4e667e83-9d62-4727-9cfb-ee24b16ffb56" providerId="ADAL" clId="{4B2F69BF-3532-433A-B427-89C60BEA9C1D}" dt="2020-07-27T13:34:50.863" v="194" actId="404"/>
          <ac:spMkLst>
            <pc:docMk/>
            <pc:sldMk cId="2187777894" sldId="1738"/>
            <ac:spMk id="22" creationId="{B8667EF8-E72C-4699-9542-2E94025EFC2E}"/>
          </ac:spMkLst>
        </pc:spChg>
        <pc:spChg chg="add mod topLvl">
          <ac:chgData name="Mili Diengdoh" userId="4e667e83-9d62-4727-9cfb-ee24b16ffb56" providerId="ADAL" clId="{4B2F69BF-3532-433A-B427-89C60BEA9C1D}" dt="2020-07-27T13:34:50.863" v="194" actId="404"/>
          <ac:spMkLst>
            <pc:docMk/>
            <pc:sldMk cId="2187777894" sldId="1738"/>
            <ac:spMk id="23" creationId="{706FE606-FE66-4AD3-AD85-4E853A88006D}"/>
          </ac:spMkLst>
        </pc:spChg>
        <pc:spChg chg="add mod topLvl">
          <ac:chgData name="Mili Diengdoh" userId="4e667e83-9d62-4727-9cfb-ee24b16ffb56" providerId="ADAL" clId="{4B2F69BF-3532-433A-B427-89C60BEA9C1D}" dt="2020-07-27T13:34:50.863" v="194" actId="404"/>
          <ac:spMkLst>
            <pc:docMk/>
            <pc:sldMk cId="2187777894" sldId="1738"/>
            <ac:spMk id="24" creationId="{C495A835-3F78-40A8-B48A-427E0ADEF353}"/>
          </ac:spMkLst>
        </pc:spChg>
        <pc:grpChg chg="del mod">
          <ac:chgData name="Mili Diengdoh" userId="4e667e83-9d62-4727-9cfb-ee24b16ffb56" providerId="ADAL" clId="{4B2F69BF-3532-433A-B427-89C60BEA9C1D}" dt="2020-07-27T13:31:42.774" v="114" actId="165"/>
          <ac:grpSpMkLst>
            <pc:docMk/>
            <pc:sldMk cId="2187777894" sldId="1738"/>
            <ac:grpSpMk id="7" creationId="{D0B3967B-13D7-4A64-B633-09BA43B289EE}"/>
          </ac:grpSpMkLst>
        </pc:grpChg>
        <pc:grpChg chg="add del mod">
          <ac:chgData name="Mili Diengdoh" userId="4e667e83-9d62-4727-9cfb-ee24b16ffb56" providerId="ADAL" clId="{4B2F69BF-3532-433A-B427-89C60BEA9C1D}" dt="2020-07-27T13:32:26.958" v="150" actId="165"/>
          <ac:grpSpMkLst>
            <pc:docMk/>
            <pc:sldMk cId="2187777894" sldId="1738"/>
            <ac:grpSpMk id="16" creationId="{702635F4-2C3C-4837-A3E7-868185256EF9}"/>
          </ac:grpSpMkLst>
        </pc:grpChg>
        <pc:grpChg chg="add del mod">
          <ac:chgData name="Mili Diengdoh" userId="4e667e83-9d62-4727-9cfb-ee24b16ffb56" providerId="ADAL" clId="{4B2F69BF-3532-433A-B427-89C60BEA9C1D}" dt="2020-07-27T13:32:53.764" v="160" actId="165"/>
          <ac:grpSpMkLst>
            <pc:docMk/>
            <pc:sldMk cId="2187777894" sldId="1738"/>
            <ac:grpSpMk id="18" creationId="{D335C926-2174-4E07-B754-35B627A2C44F}"/>
          </ac:grpSpMkLst>
        </pc:grpChg>
        <pc:grpChg chg="add del mod">
          <ac:chgData name="Mili Diengdoh" userId="4e667e83-9d62-4727-9cfb-ee24b16ffb56" providerId="ADAL" clId="{4B2F69BF-3532-433A-B427-89C60BEA9C1D}" dt="2020-07-27T13:34:03.643" v="170" actId="165"/>
          <ac:grpSpMkLst>
            <pc:docMk/>
            <pc:sldMk cId="2187777894" sldId="1738"/>
            <ac:grpSpMk id="25" creationId="{BC023640-6ABF-4FAC-B8E7-75DB5D38C21B}"/>
          </ac:grpSpMkLst>
        </pc:grpChg>
        <pc:graphicFrameChg chg="add del mod">
          <ac:chgData name="Mili Diengdoh" userId="4e667e83-9d62-4727-9cfb-ee24b16ffb56" providerId="ADAL" clId="{4B2F69BF-3532-433A-B427-89C60BEA9C1D}" dt="2020-07-27T13:31:42.371" v="113" actId="18245"/>
          <ac:graphicFrameMkLst>
            <pc:docMk/>
            <pc:sldMk cId="2187777894" sldId="1738"/>
            <ac:graphicFrameMk id="6" creationId="{3FC9A7E3-C4C3-4F37-B998-020790AEE0B5}"/>
          </ac:graphicFrameMkLst>
        </pc:graphicFrameChg>
        <pc:picChg chg="del">
          <ac:chgData name="Mili Diengdoh" userId="4e667e83-9d62-4727-9cfb-ee24b16ffb56" providerId="ADAL" clId="{4B2F69BF-3532-433A-B427-89C60BEA9C1D}" dt="2020-07-27T13:30:12.405" v="92" actId="478"/>
          <ac:picMkLst>
            <pc:docMk/>
            <pc:sldMk cId="2187777894" sldId="1738"/>
            <ac:picMk id="4" creationId="{EE462830-90B5-4164-B35E-31730CE103F6}"/>
          </ac:picMkLst>
        </pc:picChg>
      </pc:sldChg>
      <pc:sldChg chg="addSp delSp modSp mod">
        <pc:chgData name="Mili Diengdoh" userId="4e667e83-9d62-4727-9cfb-ee24b16ffb56" providerId="ADAL" clId="{4B2F69BF-3532-433A-B427-89C60BEA9C1D}" dt="2020-07-27T13:39:33.244" v="287" actId="14100"/>
        <pc:sldMkLst>
          <pc:docMk/>
          <pc:sldMk cId="777907597" sldId="1747"/>
        </pc:sldMkLst>
        <pc:spChg chg="mod">
          <ac:chgData name="Mili Diengdoh" userId="4e667e83-9d62-4727-9cfb-ee24b16ffb56" providerId="ADAL" clId="{4B2F69BF-3532-433A-B427-89C60BEA9C1D}" dt="2020-07-27T13:39:33.244" v="287" actId="14100"/>
          <ac:spMkLst>
            <pc:docMk/>
            <pc:sldMk cId="777907597" sldId="1747"/>
            <ac:spMk id="2" creationId="{00000000-0000-0000-0000-000000000000}"/>
          </ac:spMkLst>
        </pc:spChg>
        <pc:spChg chg="add del mod">
          <ac:chgData name="Mili Diengdoh" userId="4e667e83-9d62-4727-9cfb-ee24b16ffb56" providerId="ADAL" clId="{4B2F69BF-3532-433A-B427-89C60BEA9C1D}" dt="2020-07-27T13:38:58.304" v="280"/>
          <ac:spMkLst>
            <pc:docMk/>
            <pc:sldMk cId="777907597" sldId="1747"/>
            <ac:spMk id="3" creationId="{5FDCA6BC-595F-408B-AA78-1EC6FEF2568F}"/>
          </ac:spMkLst>
        </pc:spChg>
        <pc:spChg chg="add del mod">
          <ac:chgData name="Mili Diengdoh" userId="4e667e83-9d62-4727-9cfb-ee24b16ffb56" providerId="ADAL" clId="{4B2F69BF-3532-433A-B427-89C60BEA9C1D}" dt="2020-07-27T13:39:25.784" v="284"/>
          <ac:spMkLst>
            <pc:docMk/>
            <pc:sldMk cId="777907597" sldId="1747"/>
            <ac:spMk id="4" creationId="{6FE4CE9B-F33B-4C96-BBEC-A02EAE7332B1}"/>
          </ac:spMkLst>
        </pc:spChg>
      </pc:sldChg>
      <pc:sldChg chg="addSp delSp modSp mod">
        <pc:chgData name="Mili Diengdoh" userId="4e667e83-9d62-4727-9cfb-ee24b16ffb56" providerId="ADAL" clId="{4B2F69BF-3532-433A-B427-89C60BEA9C1D}" dt="2020-07-28T10:41:25.956" v="1549" actId="108"/>
        <pc:sldMkLst>
          <pc:docMk/>
          <pc:sldMk cId="2906060374" sldId="1748"/>
        </pc:sldMkLst>
        <pc:spChg chg="mod topLvl">
          <ac:chgData name="Mili Diengdoh" userId="4e667e83-9d62-4727-9cfb-ee24b16ffb56" providerId="ADAL" clId="{4B2F69BF-3532-433A-B427-89C60BEA9C1D}" dt="2020-07-28T05:01:44.744" v="823" actId="165"/>
          <ac:spMkLst>
            <pc:docMk/>
            <pc:sldMk cId="2906060374" sldId="1748"/>
            <ac:spMk id="14" creationId="{CD0343E6-D092-42B9-B1C4-B9534FB88E1E}"/>
          </ac:spMkLst>
        </pc:spChg>
        <pc:spChg chg="mod">
          <ac:chgData name="Mili Diengdoh" userId="4e667e83-9d62-4727-9cfb-ee24b16ffb56" providerId="ADAL" clId="{4B2F69BF-3532-433A-B427-89C60BEA9C1D}" dt="2020-07-28T05:01:16.770" v="807" actId="403"/>
          <ac:spMkLst>
            <pc:docMk/>
            <pc:sldMk cId="2906060374" sldId="1748"/>
            <ac:spMk id="15" creationId="{45C7C46C-774F-4D7F-862B-01939F10FFCB}"/>
          </ac:spMkLst>
        </pc:spChg>
        <pc:spChg chg="mod topLvl">
          <ac:chgData name="Mili Diengdoh" userId="4e667e83-9d62-4727-9cfb-ee24b16ffb56" providerId="ADAL" clId="{4B2F69BF-3532-433A-B427-89C60BEA9C1D}" dt="2020-07-28T05:01:43.426" v="822" actId="165"/>
          <ac:spMkLst>
            <pc:docMk/>
            <pc:sldMk cId="2906060374" sldId="1748"/>
            <ac:spMk id="23" creationId="{C8E0A642-CC7F-41F2-B234-2620AD993159}"/>
          </ac:spMkLst>
        </pc:spChg>
        <pc:spChg chg="mod topLvl">
          <ac:chgData name="Mili Diengdoh" userId="4e667e83-9d62-4727-9cfb-ee24b16ffb56" providerId="ADAL" clId="{4B2F69BF-3532-433A-B427-89C60BEA9C1D}" dt="2020-07-28T05:01:43.426" v="822" actId="165"/>
          <ac:spMkLst>
            <pc:docMk/>
            <pc:sldMk cId="2906060374" sldId="1748"/>
            <ac:spMk id="24" creationId="{8562009E-7915-41E1-892D-1720056B02E1}"/>
          </ac:spMkLst>
        </pc:spChg>
        <pc:spChg chg="mod topLvl">
          <ac:chgData name="Mili Diengdoh" userId="4e667e83-9d62-4727-9cfb-ee24b16ffb56" providerId="ADAL" clId="{4B2F69BF-3532-433A-B427-89C60BEA9C1D}" dt="2020-07-28T05:01:43.426" v="822" actId="165"/>
          <ac:spMkLst>
            <pc:docMk/>
            <pc:sldMk cId="2906060374" sldId="1748"/>
            <ac:spMk id="25" creationId="{D41A14AE-DB2F-4363-8D1C-6C800EA44AB2}"/>
          </ac:spMkLst>
        </pc:spChg>
        <pc:spChg chg="mod topLvl">
          <ac:chgData name="Mili Diengdoh" userId="4e667e83-9d62-4727-9cfb-ee24b16ffb56" providerId="ADAL" clId="{4B2F69BF-3532-433A-B427-89C60BEA9C1D}" dt="2020-07-28T05:01:43.426" v="822" actId="165"/>
          <ac:spMkLst>
            <pc:docMk/>
            <pc:sldMk cId="2906060374" sldId="1748"/>
            <ac:spMk id="26" creationId="{EAA331FA-7F70-4E29-8641-4244E7F908AC}"/>
          </ac:spMkLst>
        </pc:spChg>
        <pc:grpChg chg="add del mod">
          <ac:chgData name="Mili Diengdoh" userId="4e667e83-9d62-4727-9cfb-ee24b16ffb56" providerId="ADAL" clId="{4B2F69BF-3532-433A-B427-89C60BEA9C1D}" dt="2020-07-28T05:01:44.744" v="823" actId="165"/>
          <ac:grpSpMkLst>
            <pc:docMk/>
            <pc:sldMk cId="2906060374" sldId="1748"/>
            <ac:grpSpMk id="2" creationId="{17AE85CB-8C1F-48D3-AC4C-BE587ACEEFDC}"/>
          </ac:grpSpMkLst>
        </pc:grpChg>
        <pc:grpChg chg="add del mod">
          <ac:chgData name="Mili Diengdoh" userId="4e667e83-9d62-4727-9cfb-ee24b16ffb56" providerId="ADAL" clId="{4B2F69BF-3532-433A-B427-89C60BEA9C1D}" dt="2020-07-27T13:52:47.468" v="479" actId="165"/>
          <ac:grpSpMkLst>
            <pc:docMk/>
            <pc:sldMk cId="2906060374" sldId="1748"/>
            <ac:grpSpMk id="2" creationId="{80E10357-24C8-4563-A7D8-0991E245963F}"/>
          </ac:grpSpMkLst>
        </pc:grpChg>
        <pc:grpChg chg="add del mod">
          <ac:chgData name="Mili Diengdoh" userId="4e667e83-9d62-4727-9cfb-ee24b16ffb56" providerId="ADAL" clId="{4B2F69BF-3532-433A-B427-89C60BEA9C1D}" dt="2020-07-28T05:01:43.426" v="822" actId="165"/>
          <ac:grpSpMkLst>
            <pc:docMk/>
            <pc:sldMk cId="2906060374" sldId="1748"/>
            <ac:grpSpMk id="3" creationId="{350B2E83-711C-4C3F-8911-9443EB12F97A}"/>
          </ac:grpSpMkLst>
        </pc:grpChg>
        <pc:grpChg chg="add del mod">
          <ac:chgData name="Mili Diengdoh" userId="4e667e83-9d62-4727-9cfb-ee24b16ffb56" providerId="ADAL" clId="{4B2F69BF-3532-433A-B427-89C60BEA9C1D}" dt="2020-07-27T13:52:47.468" v="479" actId="165"/>
          <ac:grpSpMkLst>
            <pc:docMk/>
            <pc:sldMk cId="2906060374" sldId="1748"/>
            <ac:grpSpMk id="3" creationId="{B7B8416A-C012-4130-9FE7-CC4C32E0864C}"/>
          </ac:grpSpMkLst>
        </pc:grpChg>
        <pc:grpChg chg="add del mod">
          <ac:chgData name="Mili Diengdoh" userId="4e667e83-9d62-4727-9cfb-ee24b16ffb56" providerId="ADAL" clId="{4B2F69BF-3532-433A-B427-89C60BEA9C1D}" dt="2020-07-28T05:01:43.426" v="822" actId="165"/>
          <ac:grpSpMkLst>
            <pc:docMk/>
            <pc:sldMk cId="2906060374" sldId="1748"/>
            <ac:grpSpMk id="4" creationId="{854DE14E-DA68-45CD-BB4F-9A943BF30078}"/>
          </ac:grpSpMkLst>
        </pc:grpChg>
        <pc:grpChg chg="add del mod">
          <ac:chgData name="Mili Diengdoh" userId="4e667e83-9d62-4727-9cfb-ee24b16ffb56" providerId="ADAL" clId="{4B2F69BF-3532-433A-B427-89C60BEA9C1D}" dt="2020-07-27T13:52:47.468" v="479" actId="165"/>
          <ac:grpSpMkLst>
            <pc:docMk/>
            <pc:sldMk cId="2906060374" sldId="1748"/>
            <ac:grpSpMk id="4" creationId="{BDB4BB20-3D2D-4227-9CC1-3BD4280E5016}"/>
          </ac:grpSpMkLst>
        </pc:grpChg>
        <pc:grpChg chg="add del mod">
          <ac:chgData name="Mili Diengdoh" userId="4e667e83-9d62-4727-9cfb-ee24b16ffb56" providerId="ADAL" clId="{4B2F69BF-3532-433A-B427-89C60BEA9C1D}" dt="2020-07-27T13:52:47.468" v="479" actId="165"/>
          <ac:grpSpMkLst>
            <pc:docMk/>
            <pc:sldMk cId="2906060374" sldId="1748"/>
            <ac:grpSpMk id="5" creationId="{B20C1F4F-5AC4-4AD9-B238-340CF354B975}"/>
          </ac:grpSpMkLst>
        </pc:grpChg>
        <pc:grpChg chg="add del mod">
          <ac:chgData name="Mili Diengdoh" userId="4e667e83-9d62-4727-9cfb-ee24b16ffb56" providerId="ADAL" clId="{4B2F69BF-3532-433A-B427-89C60BEA9C1D}" dt="2020-07-28T05:01:43.426" v="822" actId="165"/>
          <ac:grpSpMkLst>
            <pc:docMk/>
            <pc:sldMk cId="2906060374" sldId="1748"/>
            <ac:grpSpMk id="5" creationId="{C5F9ED71-3584-4CB4-98D1-E6E995188C02}"/>
          </ac:grpSpMkLst>
        </pc:grpChg>
        <pc:grpChg chg="add del mod">
          <ac:chgData name="Mili Diengdoh" userId="4e667e83-9d62-4727-9cfb-ee24b16ffb56" providerId="ADAL" clId="{4B2F69BF-3532-433A-B427-89C60BEA9C1D}" dt="2020-07-28T05:01:43.426" v="822" actId="165"/>
          <ac:grpSpMkLst>
            <pc:docMk/>
            <pc:sldMk cId="2906060374" sldId="1748"/>
            <ac:grpSpMk id="6" creationId="{6FDF12FF-5C31-49A8-B1D8-136FE311FD0E}"/>
          </ac:grpSpMkLst>
        </pc:grpChg>
        <pc:grpChg chg="add del mod">
          <ac:chgData name="Mili Diengdoh" userId="4e667e83-9d62-4727-9cfb-ee24b16ffb56" providerId="ADAL" clId="{4B2F69BF-3532-433A-B427-89C60BEA9C1D}" dt="2020-07-27T13:52:47.468" v="479" actId="165"/>
          <ac:grpSpMkLst>
            <pc:docMk/>
            <pc:sldMk cId="2906060374" sldId="1748"/>
            <ac:grpSpMk id="6" creationId="{8D941AAF-0A37-407A-B6BA-3F3E20E2BED5}"/>
          </ac:grpSpMkLst>
        </pc:grpChg>
        <pc:picChg chg="mod topLvl">
          <ac:chgData name="Mili Diengdoh" userId="4e667e83-9d62-4727-9cfb-ee24b16ffb56" providerId="ADAL" clId="{4B2F69BF-3532-433A-B427-89C60BEA9C1D}" dt="2020-07-28T05:01:44.744" v="823" actId="165"/>
          <ac:picMkLst>
            <pc:docMk/>
            <pc:sldMk cId="2906060374" sldId="1748"/>
            <ac:picMk id="21" creationId="{4E351FE0-A5DA-4279-AEC0-85B15F098E64}"/>
          </ac:picMkLst>
        </pc:picChg>
        <pc:picChg chg="mod topLvl">
          <ac:chgData name="Mili Diengdoh" userId="4e667e83-9d62-4727-9cfb-ee24b16ffb56" providerId="ADAL" clId="{4B2F69BF-3532-433A-B427-89C60BEA9C1D}" dt="2020-07-28T05:01:43.426" v="822" actId="165"/>
          <ac:picMkLst>
            <pc:docMk/>
            <pc:sldMk cId="2906060374" sldId="1748"/>
            <ac:picMk id="48" creationId="{06674A6F-FC9B-477C-B4ED-9B9EF13D8301}"/>
          </ac:picMkLst>
        </pc:picChg>
        <pc:picChg chg="mod topLvl">
          <ac:chgData name="Mili Diengdoh" userId="4e667e83-9d62-4727-9cfb-ee24b16ffb56" providerId="ADAL" clId="{4B2F69BF-3532-433A-B427-89C60BEA9C1D}" dt="2020-07-28T05:01:43.426" v="822" actId="165"/>
          <ac:picMkLst>
            <pc:docMk/>
            <pc:sldMk cId="2906060374" sldId="1748"/>
            <ac:picMk id="51" creationId="{23241B2F-8CFD-454B-8EE8-BF15EC0A26DE}"/>
          </ac:picMkLst>
        </pc:picChg>
        <pc:picChg chg="mod topLvl">
          <ac:chgData name="Mili Diengdoh" userId="4e667e83-9d62-4727-9cfb-ee24b16ffb56" providerId="ADAL" clId="{4B2F69BF-3532-433A-B427-89C60BEA9C1D}" dt="2020-07-28T05:01:43.426" v="822" actId="165"/>
          <ac:picMkLst>
            <pc:docMk/>
            <pc:sldMk cId="2906060374" sldId="1748"/>
            <ac:picMk id="54" creationId="{640F619B-3EEB-4292-950B-A0B9920CD80E}"/>
          </ac:picMkLst>
        </pc:picChg>
        <pc:picChg chg="mod topLvl">
          <ac:chgData name="Mili Diengdoh" userId="4e667e83-9d62-4727-9cfb-ee24b16ffb56" providerId="ADAL" clId="{4B2F69BF-3532-433A-B427-89C60BEA9C1D}" dt="2020-07-28T05:01:43.426" v="822" actId="165"/>
          <ac:picMkLst>
            <pc:docMk/>
            <pc:sldMk cId="2906060374" sldId="1748"/>
            <ac:picMk id="57" creationId="{CA7FB5C8-697F-4F6C-A8D2-443CFA8E78E7}"/>
          </ac:picMkLst>
        </pc:picChg>
        <pc:cxnChg chg="mod">
          <ac:chgData name="Mili Diengdoh" userId="4e667e83-9d62-4727-9cfb-ee24b16ffb56" providerId="ADAL" clId="{4B2F69BF-3532-433A-B427-89C60BEA9C1D}" dt="2020-07-28T10:41:25.956" v="1549" actId="108"/>
          <ac:cxnSpMkLst>
            <pc:docMk/>
            <pc:sldMk cId="2906060374" sldId="1748"/>
            <ac:cxnSpMk id="16" creationId="{88BE882B-AB8B-49BD-A565-3AA17424AC84}"/>
          </ac:cxnSpMkLst>
        </pc:cxnChg>
        <pc:cxnChg chg="mod">
          <ac:chgData name="Mili Diengdoh" userId="4e667e83-9d62-4727-9cfb-ee24b16ffb56" providerId="ADAL" clId="{4B2F69BF-3532-433A-B427-89C60BEA9C1D}" dt="2020-07-28T10:41:25.956" v="1549" actId="108"/>
          <ac:cxnSpMkLst>
            <pc:docMk/>
            <pc:sldMk cId="2906060374" sldId="1748"/>
            <ac:cxnSpMk id="27" creationId="{A35806BA-93D3-4270-8791-034F59B46A40}"/>
          </ac:cxnSpMkLst>
        </pc:cxnChg>
        <pc:cxnChg chg="mod">
          <ac:chgData name="Mili Diengdoh" userId="4e667e83-9d62-4727-9cfb-ee24b16ffb56" providerId="ADAL" clId="{4B2F69BF-3532-433A-B427-89C60BEA9C1D}" dt="2020-07-28T10:41:25.956" v="1549" actId="108"/>
          <ac:cxnSpMkLst>
            <pc:docMk/>
            <pc:sldMk cId="2906060374" sldId="1748"/>
            <ac:cxnSpMk id="28" creationId="{A885216F-3528-4B1E-842A-E7836EEA90A7}"/>
          </ac:cxnSpMkLst>
        </pc:cxnChg>
        <pc:cxnChg chg="mod">
          <ac:chgData name="Mili Diengdoh" userId="4e667e83-9d62-4727-9cfb-ee24b16ffb56" providerId="ADAL" clId="{4B2F69BF-3532-433A-B427-89C60BEA9C1D}" dt="2020-07-28T10:41:25.956" v="1549" actId="108"/>
          <ac:cxnSpMkLst>
            <pc:docMk/>
            <pc:sldMk cId="2906060374" sldId="1748"/>
            <ac:cxnSpMk id="29" creationId="{F50D2FD4-4541-4ADF-9C1A-2955156FC111}"/>
          </ac:cxnSpMkLst>
        </pc:cxnChg>
      </pc:sldChg>
      <pc:sldChg chg="addSp delSp modSp mod">
        <pc:chgData name="Mili Diengdoh" userId="4e667e83-9d62-4727-9cfb-ee24b16ffb56" providerId="ADAL" clId="{4B2F69BF-3532-433A-B427-89C60BEA9C1D}" dt="2020-07-28T04:37:40.574" v="542" actId="962"/>
        <pc:sldMkLst>
          <pc:docMk/>
          <pc:sldMk cId="2576302695" sldId="1749"/>
        </pc:sldMkLst>
        <pc:spChg chg="add del mod">
          <ac:chgData name="Mili Diengdoh" userId="4e667e83-9d62-4727-9cfb-ee24b16ffb56" providerId="ADAL" clId="{4B2F69BF-3532-433A-B427-89C60BEA9C1D}" dt="2020-07-28T04:33:09.625" v="498" actId="478"/>
          <ac:spMkLst>
            <pc:docMk/>
            <pc:sldMk cId="2576302695" sldId="1749"/>
            <ac:spMk id="2" creationId="{E35CED35-1826-460E-B471-2B520BEE5643}"/>
          </ac:spMkLst>
        </pc:spChg>
        <pc:spChg chg="mod topLvl">
          <ac:chgData name="Mili Diengdoh" userId="4e667e83-9d62-4727-9cfb-ee24b16ffb56" providerId="ADAL" clId="{4B2F69BF-3532-433A-B427-89C60BEA9C1D}" dt="2020-07-28T04:37:40.574" v="542" actId="962"/>
          <ac:spMkLst>
            <pc:docMk/>
            <pc:sldMk cId="2576302695" sldId="1749"/>
            <ac:spMk id="12" creationId="{F48090C1-8EA9-4820-8E8D-0EA027BA94DA}"/>
          </ac:spMkLst>
        </pc:spChg>
        <pc:spChg chg="mod">
          <ac:chgData name="Mili Diengdoh" userId="4e667e83-9d62-4727-9cfb-ee24b16ffb56" providerId="ADAL" clId="{4B2F69BF-3532-433A-B427-89C60BEA9C1D}" dt="2020-07-28T04:36:49.743" v="538" actId="948"/>
          <ac:spMkLst>
            <pc:docMk/>
            <pc:sldMk cId="2576302695" sldId="1749"/>
            <ac:spMk id="16" creationId="{1E43BB57-3333-4032-A0D4-6640617F3665}"/>
          </ac:spMkLst>
        </pc:spChg>
        <pc:grpChg chg="add del mod">
          <ac:chgData name="Mili Diengdoh" userId="4e667e83-9d62-4727-9cfb-ee24b16ffb56" providerId="ADAL" clId="{4B2F69BF-3532-433A-B427-89C60BEA9C1D}" dt="2020-07-28T04:36:26.824" v="531" actId="165"/>
          <ac:grpSpMkLst>
            <pc:docMk/>
            <pc:sldMk cId="2576302695" sldId="1749"/>
            <ac:grpSpMk id="4" creationId="{D6D6BF22-881F-4468-856B-039C3DC5F1EE}"/>
          </ac:grpSpMkLst>
        </pc:grpChg>
        <pc:picChg chg="mod topLvl modCrop">
          <ac:chgData name="Mili Diengdoh" userId="4e667e83-9d62-4727-9cfb-ee24b16ffb56" providerId="ADAL" clId="{4B2F69BF-3532-433A-B427-89C60BEA9C1D}" dt="2020-07-28T04:36:57.175" v="541" actId="12788"/>
          <ac:picMkLst>
            <pc:docMk/>
            <pc:sldMk cId="2576302695" sldId="1749"/>
            <ac:picMk id="3" creationId="{4F4D26A4-7F73-471B-B1E8-E1639CD2E2D1}"/>
          </ac:picMkLst>
        </pc:picChg>
      </pc:sldChg>
      <pc:sldChg chg="addSp delSp modSp mod">
        <pc:chgData name="Mili Diengdoh" userId="4e667e83-9d62-4727-9cfb-ee24b16ffb56" providerId="ADAL" clId="{4B2F69BF-3532-433A-B427-89C60BEA9C1D}" dt="2020-07-27T13:43:02.798" v="336" actId="255"/>
        <pc:sldMkLst>
          <pc:docMk/>
          <pc:sldMk cId="1727835537" sldId="1750"/>
        </pc:sldMkLst>
        <pc:spChg chg="mod">
          <ac:chgData name="Mili Diengdoh" userId="4e667e83-9d62-4727-9cfb-ee24b16ffb56" providerId="ADAL" clId="{4B2F69BF-3532-433A-B427-89C60BEA9C1D}" dt="2020-07-27T13:42:56.030" v="335" actId="1076"/>
          <ac:spMkLst>
            <pc:docMk/>
            <pc:sldMk cId="1727835537" sldId="1750"/>
            <ac:spMk id="20" creationId="{401A0087-A44B-4ADF-B47D-8E1670C5068B}"/>
          </ac:spMkLst>
        </pc:spChg>
        <pc:spChg chg="mod topLvl">
          <ac:chgData name="Mili Diengdoh" userId="4e667e83-9d62-4727-9cfb-ee24b16ffb56" providerId="ADAL" clId="{4B2F69BF-3532-433A-B427-89C60BEA9C1D}" dt="2020-07-27T13:43:02.798" v="336" actId="255"/>
          <ac:spMkLst>
            <pc:docMk/>
            <pc:sldMk cId="1727835537" sldId="1750"/>
            <ac:spMk id="21" creationId="{C19441C9-169F-4FE7-97D1-94827B5DAC28}"/>
          </ac:spMkLst>
        </pc:spChg>
        <pc:spChg chg="mod topLvl">
          <ac:chgData name="Mili Diengdoh" userId="4e667e83-9d62-4727-9cfb-ee24b16ffb56" providerId="ADAL" clId="{4B2F69BF-3532-433A-B427-89C60BEA9C1D}" dt="2020-07-27T13:43:02.798" v="336" actId="255"/>
          <ac:spMkLst>
            <pc:docMk/>
            <pc:sldMk cId="1727835537" sldId="1750"/>
            <ac:spMk id="51" creationId="{3C4F799E-5E10-40C0-A56A-F34F8C01E985}"/>
          </ac:spMkLst>
        </pc:spChg>
        <pc:spChg chg="mod topLvl">
          <ac:chgData name="Mili Diengdoh" userId="4e667e83-9d62-4727-9cfb-ee24b16ffb56" providerId="ADAL" clId="{4B2F69BF-3532-433A-B427-89C60BEA9C1D}" dt="2020-07-27T13:43:02.798" v="336" actId="255"/>
          <ac:spMkLst>
            <pc:docMk/>
            <pc:sldMk cId="1727835537" sldId="1750"/>
            <ac:spMk id="52" creationId="{786FA655-2907-4E13-89CA-C6780FBC1E88}"/>
          </ac:spMkLst>
        </pc:spChg>
        <pc:spChg chg="mod topLvl">
          <ac:chgData name="Mili Diengdoh" userId="4e667e83-9d62-4727-9cfb-ee24b16ffb56" providerId="ADAL" clId="{4B2F69BF-3532-433A-B427-89C60BEA9C1D}" dt="2020-07-27T13:43:02.798" v="336" actId="255"/>
          <ac:spMkLst>
            <pc:docMk/>
            <pc:sldMk cId="1727835537" sldId="1750"/>
            <ac:spMk id="53" creationId="{18541F57-F8F0-459F-A953-6EBDD9634F2E}"/>
          </ac:spMkLst>
        </pc:spChg>
        <pc:grpChg chg="add del mod">
          <ac:chgData name="Mili Diengdoh" userId="4e667e83-9d62-4727-9cfb-ee24b16ffb56" providerId="ADAL" clId="{4B2F69BF-3532-433A-B427-89C60BEA9C1D}" dt="2020-07-27T13:42:31.716" v="326" actId="165"/>
          <ac:grpSpMkLst>
            <pc:docMk/>
            <pc:sldMk cId="1727835537" sldId="1750"/>
            <ac:grpSpMk id="2" creationId="{801AF163-43B2-4F5E-9503-B5C5117F058C}"/>
          </ac:grpSpMkLst>
        </pc:grpChg>
        <pc:grpChg chg="add del mod">
          <ac:chgData name="Mili Diengdoh" userId="4e667e83-9d62-4727-9cfb-ee24b16ffb56" providerId="ADAL" clId="{4B2F69BF-3532-433A-B427-89C60BEA9C1D}" dt="2020-07-27T13:42:47.179" v="334" actId="165"/>
          <ac:grpSpMkLst>
            <pc:docMk/>
            <pc:sldMk cId="1727835537" sldId="1750"/>
            <ac:grpSpMk id="3" creationId="{F940FD39-72BB-482B-89A9-F6D9F512BBDB}"/>
          </ac:grpSpMkLst>
        </pc:grpChg>
        <pc:picChg chg="del">
          <ac:chgData name="Mili Diengdoh" userId="4e667e83-9d62-4727-9cfb-ee24b16ffb56" providerId="ADAL" clId="{4B2F69BF-3532-433A-B427-89C60BEA9C1D}" dt="2020-07-27T13:41:17.634" v="290" actId="478"/>
          <ac:picMkLst>
            <pc:docMk/>
            <pc:sldMk cId="1727835537" sldId="1750"/>
            <ac:picMk id="9" creationId="{C71FD4A7-D153-41BA-91C5-2A2579195A1F}"/>
          </ac:picMkLst>
        </pc:picChg>
        <pc:picChg chg="del">
          <ac:chgData name="Mili Diengdoh" userId="4e667e83-9d62-4727-9cfb-ee24b16ffb56" providerId="ADAL" clId="{4B2F69BF-3532-433A-B427-89C60BEA9C1D}" dt="2020-07-27T13:41:17.634" v="290" actId="478"/>
          <ac:picMkLst>
            <pc:docMk/>
            <pc:sldMk cId="1727835537" sldId="1750"/>
            <ac:picMk id="12" creationId="{A004BF55-EFF6-45DB-BC61-6C5F15078F4F}"/>
          </ac:picMkLst>
        </pc:picChg>
        <pc:picChg chg="del">
          <ac:chgData name="Mili Diengdoh" userId="4e667e83-9d62-4727-9cfb-ee24b16ffb56" providerId="ADAL" clId="{4B2F69BF-3532-433A-B427-89C60BEA9C1D}" dt="2020-07-27T13:41:17.634" v="290" actId="478"/>
          <ac:picMkLst>
            <pc:docMk/>
            <pc:sldMk cId="1727835537" sldId="1750"/>
            <ac:picMk id="15" creationId="{26BCACFE-BE68-4E8E-BFC2-D7F7157B5A4D}"/>
          </ac:picMkLst>
        </pc:picChg>
        <pc:picChg chg="del">
          <ac:chgData name="Mili Diengdoh" userId="4e667e83-9d62-4727-9cfb-ee24b16ffb56" providerId="ADAL" clId="{4B2F69BF-3532-433A-B427-89C60BEA9C1D}" dt="2020-07-27T13:41:17.634" v="290" actId="478"/>
          <ac:picMkLst>
            <pc:docMk/>
            <pc:sldMk cId="1727835537" sldId="1750"/>
            <ac:picMk id="22" creationId="{31F1CDB3-8319-4471-AD30-9F8D6F933192}"/>
          </ac:picMkLst>
        </pc:picChg>
        <pc:cxnChg chg="del">
          <ac:chgData name="Mili Diengdoh" userId="4e667e83-9d62-4727-9cfb-ee24b16ffb56" providerId="ADAL" clId="{4B2F69BF-3532-433A-B427-89C60BEA9C1D}" dt="2020-07-27T13:41:17.634" v="290" actId="478"/>
          <ac:cxnSpMkLst>
            <pc:docMk/>
            <pc:sldMk cId="1727835537" sldId="1750"/>
            <ac:cxnSpMk id="29" creationId="{9E7CC192-A5EF-43E4-A340-71AFD27DD6CF}"/>
          </ac:cxnSpMkLst>
        </pc:cxnChg>
        <pc:cxnChg chg="del">
          <ac:chgData name="Mili Diengdoh" userId="4e667e83-9d62-4727-9cfb-ee24b16ffb56" providerId="ADAL" clId="{4B2F69BF-3532-433A-B427-89C60BEA9C1D}" dt="2020-07-27T13:41:17.634" v="290" actId="478"/>
          <ac:cxnSpMkLst>
            <pc:docMk/>
            <pc:sldMk cId="1727835537" sldId="1750"/>
            <ac:cxnSpMk id="49" creationId="{DF894AF0-9675-42D4-B136-F86AA6510263}"/>
          </ac:cxnSpMkLst>
        </pc:cxnChg>
        <pc:cxnChg chg="del">
          <ac:chgData name="Mili Diengdoh" userId="4e667e83-9d62-4727-9cfb-ee24b16ffb56" providerId="ADAL" clId="{4B2F69BF-3532-433A-B427-89C60BEA9C1D}" dt="2020-07-27T13:41:17.634" v="290" actId="478"/>
          <ac:cxnSpMkLst>
            <pc:docMk/>
            <pc:sldMk cId="1727835537" sldId="1750"/>
            <ac:cxnSpMk id="50" creationId="{D2678148-4D02-428D-BFFA-2FFFB8D006E5}"/>
          </ac:cxnSpMkLst>
        </pc:cxnChg>
      </pc:sldChg>
      <pc:sldChg chg="addSp delSp modSp mod">
        <pc:chgData name="Mili Diengdoh" userId="4e667e83-9d62-4727-9cfb-ee24b16ffb56" providerId="ADAL" clId="{4B2F69BF-3532-433A-B427-89C60BEA9C1D}" dt="2020-07-27T13:59:23.936" v="483" actId="14100"/>
        <pc:sldMkLst>
          <pc:docMk/>
          <pc:sldMk cId="4154890978" sldId="1751"/>
        </pc:sldMkLst>
        <pc:spChg chg="mod topLvl">
          <ac:chgData name="Mili Diengdoh" userId="4e667e83-9d62-4727-9cfb-ee24b16ffb56" providerId="ADAL" clId="{4B2F69BF-3532-433A-B427-89C60BEA9C1D}" dt="2020-07-27T13:59:23.936" v="483" actId="14100"/>
          <ac:spMkLst>
            <pc:docMk/>
            <pc:sldMk cId="4154890978" sldId="1751"/>
            <ac:spMk id="27" creationId="{C94CC546-1555-4DD6-897D-74BDAE5A57B2}"/>
          </ac:spMkLst>
        </pc:spChg>
        <pc:spChg chg="mod">
          <ac:chgData name="Mili Diengdoh" userId="4e667e83-9d62-4727-9cfb-ee24b16ffb56" providerId="ADAL" clId="{4B2F69BF-3532-433A-B427-89C60BEA9C1D}" dt="2020-07-27T13:59:23.936" v="483" actId="14100"/>
          <ac:spMkLst>
            <pc:docMk/>
            <pc:sldMk cId="4154890978" sldId="1751"/>
            <ac:spMk id="28" creationId="{D81C5060-E29A-405A-BA58-C62F8EB710CD}"/>
          </ac:spMkLst>
        </pc:spChg>
        <pc:grpChg chg="add del mod">
          <ac:chgData name="Mili Diengdoh" userId="4e667e83-9d62-4727-9cfb-ee24b16ffb56" providerId="ADAL" clId="{4B2F69BF-3532-433A-B427-89C60BEA9C1D}" dt="2020-07-27T13:43:21.484" v="343" actId="165"/>
          <ac:grpSpMkLst>
            <pc:docMk/>
            <pc:sldMk cId="4154890978" sldId="1751"/>
            <ac:grpSpMk id="2" creationId="{41919922-2E02-4A25-95B9-0FF9FCA412B9}"/>
          </ac:grpSpMkLst>
        </pc:grpChg>
        <pc:picChg chg="mod">
          <ac:chgData name="Mili Diengdoh" userId="4e667e83-9d62-4727-9cfb-ee24b16ffb56" providerId="ADAL" clId="{4B2F69BF-3532-433A-B427-89C60BEA9C1D}" dt="2020-07-27T13:43:14.038" v="340" actId="1076"/>
          <ac:picMkLst>
            <pc:docMk/>
            <pc:sldMk cId="4154890978" sldId="1751"/>
            <ac:picMk id="39" creationId="{16068288-8A50-4BE6-9B10-F56F0E5ADD16}"/>
          </ac:picMkLst>
        </pc:picChg>
        <pc:picChg chg="mod topLvl">
          <ac:chgData name="Mili Diengdoh" userId="4e667e83-9d62-4727-9cfb-ee24b16ffb56" providerId="ADAL" clId="{4B2F69BF-3532-433A-B427-89C60BEA9C1D}" dt="2020-07-27T13:43:21.484" v="343" actId="165"/>
          <ac:picMkLst>
            <pc:docMk/>
            <pc:sldMk cId="4154890978" sldId="1751"/>
            <ac:picMk id="44" creationId="{1FC7EB82-38BC-4B9F-A635-C75EAF3D7E25}"/>
          </ac:picMkLst>
        </pc:picChg>
        <pc:cxnChg chg="mod">
          <ac:chgData name="Mili Diengdoh" userId="4e667e83-9d62-4727-9cfb-ee24b16ffb56" providerId="ADAL" clId="{4B2F69BF-3532-433A-B427-89C60BEA9C1D}" dt="2020-07-27T13:59:23.936" v="483" actId="14100"/>
          <ac:cxnSpMkLst>
            <pc:docMk/>
            <pc:sldMk cId="4154890978" sldId="1751"/>
            <ac:cxnSpMk id="29" creationId="{C1E75806-83C6-4276-BED8-FB6DEF1659C3}"/>
          </ac:cxnSpMkLst>
        </pc:cxnChg>
      </pc:sldChg>
      <pc:sldChg chg="addSp delSp modSp mod">
        <pc:chgData name="Mili Diengdoh" userId="4e667e83-9d62-4727-9cfb-ee24b16ffb56" providerId="ADAL" clId="{4B2F69BF-3532-433A-B427-89C60BEA9C1D}" dt="2020-07-28T10:42:02.014" v="1550" actId="465"/>
        <pc:sldMkLst>
          <pc:docMk/>
          <pc:sldMk cId="865000484" sldId="1752"/>
        </pc:sldMkLst>
        <pc:spChg chg="mod topLvl">
          <ac:chgData name="Mili Diengdoh" userId="4e667e83-9d62-4727-9cfb-ee24b16ffb56" providerId="ADAL" clId="{4B2F69BF-3532-433A-B427-89C60BEA9C1D}" dt="2020-07-27T13:44:39.767" v="361" actId="165"/>
          <ac:spMkLst>
            <pc:docMk/>
            <pc:sldMk cId="865000484" sldId="1752"/>
            <ac:spMk id="18" creationId="{7E90C29F-B207-400D-BB66-A083697F9FAA}"/>
          </ac:spMkLst>
        </pc:spChg>
        <pc:spChg chg="mod topLvl">
          <ac:chgData name="Mili Diengdoh" userId="4e667e83-9d62-4727-9cfb-ee24b16ffb56" providerId="ADAL" clId="{4B2F69BF-3532-433A-B427-89C60BEA9C1D}" dt="2020-07-27T13:44:39.767" v="361" actId="165"/>
          <ac:spMkLst>
            <pc:docMk/>
            <pc:sldMk cId="865000484" sldId="1752"/>
            <ac:spMk id="23" creationId="{B01F6CE6-C53B-42D7-ADA3-6368031E2E69}"/>
          </ac:spMkLst>
        </pc:spChg>
        <pc:spChg chg="mod topLvl">
          <ac:chgData name="Mili Diengdoh" userId="4e667e83-9d62-4727-9cfb-ee24b16ffb56" providerId="ADAL" clId="{4B2F69BF-3532-433A-B427-89C60BEA9C1D}" dt="2020-07-27T13:44:39.767" v="361" actId="165"/>
          <ac:spMkLst>
            <pc:docMk/>
            <pc:sldMk cId="865000484" sldId="1752"/>
            <ac:spMk id="24" creationId="{C19A4593-6D77-4AFD-B4D1-C8C2D2F74404}"/>
          </ac:spMkLst>
        </pc:spChg>
        <pc:spChg chg="mod topLvl">
          <ac:chgData name="Mili Diengdoh" userId="4e667e83-9d62-4727-9cfb-ee24b16ffb56" providerId="ADAL" clId="{4B2F69BF-3532-433A-B427-89C60BEA9C1D}" dt="2020-07-27T13:44:39.767" v="361" actId="165"/>
          <ac:spMkLst>
            <pc:docMk/>
            <pc:sldMk cId="865000484" sldId="1752"/>
            <ac:spMk id="25" creationId="{6FB592A7-D1C9-4E4B-9244-5F2B0F44FAEE}"/>
          </ac:spMkLst>
        </pc:spChg>
        <pc:spChg chg="mod topLvl">
          <ac:chgData name="Mili Diengdoh" userId="4e667e83-9d62-4727-9cfb-ee24b16ffb56" providerId="ADAL" clId="{4B2F69BF-3532-433A-B427-89C60BEA9C1D}" dt="2020-07-27T13:44:39.767" v="361" actId="165"/>
          <ac:spMkLst>
            <pc:docMk/>
            <pc:sldMk cId="865000484" sldId="1752"/>
            <ac:spMk id="26" creationId="{2863F4DA-B6E8-42E3-A236-AD64535B5770}"/>
          </ac:spMkLst>
        </pc:spChg>
        <pc:grpChg chg="add del mod">
          <ac:chgData name="Mili Diengdoh" userId="4e667e83-9d62-4727-9cfb-ee24b16ffb56" providerId="ADAL" clId="{4B2F69BF-3532-433A-B427-89C60BEA9C1D}" dt="2020-07-27T13:44:39.767" v="361" actId="165"/>
          <ac:grpSpMkLst>
            <pc:docMk/>
            <pc:sldMk cId="865000484" sldId="1752"/>
            <ac:grpSpMk id="2" creationId="{ADB409E5-A821-47EA-960F-46DF7F06CA9B}"/>
          </ac:grpSpMkLst>
        </pc:grpChg>
        <pc:grpChg chg="add del mod">
          <ac:chgData name="Mili Diengdoh" userId="4e667e83-9d62-4727-9cfb-ee24b16ffb56" providerId="ADAL" clId="{4B2F69BF-3532-433A-B427-89C60BEA9C1D}" dt="2020-07-27T13:44:39.767" v="361" actId="165"/>
          <ac:grpSpMkLst>
            <pc:docMk/>
            <pc:sldMk cId="865000484" sldId="1752"/>
            <ac:grpSpMk id="3" creationId="{7E54C9CE-B64B-4ABE-A175-9E0FEA739159}"/>
          </ac:grpSpMkLst>
        </pc:grpChg>
        <pc:grpChg chg="add del mod">
          <ac:chgData name="Mili Diengdoh" userId="4e667e83-9d62-4727-9cfb-ee24b16ffb56" providerId="ADAL" clId="{4B2F69BF-3532-433A-B427-89C60BEA9C1D}" dt="2020-07-27T13:44:39.767" v="361" actId="165"/>
          <ac:grpSpMkLst>
            <pc:docMk/>
            <pc:sldMk cId="865000484" sldId="1752"/>
            <ac:grpSpMk id="4" creationId="{A2A1FCEB-96D7-4DAA-A26C-C6137DA2433D}"/>
          </ac:grpSpMkLst>
        </pc:grpChg>
        <pc:grpChg chg="add del mod">
          <ac:chgData name="Mili Diengdoh" userId="4e667e83-9d62-4727-9cfb-ee24b16ffb56" providerId="ADAL" clId="{4B2F69BF-3532-433A-B427-89C60BEA9C1D}" dt="2020-07-27T13:44:39.767" v="361" actId="165"/>
          <ac:grpSpMkLst>
            <pc:docMk/>
            <pc:sldMk cId="865000484" sldId="1752"/>
            <ac:grpSpMk id="5" creationId="{7B671707-1492-47D0-8EBE-AF638E2FA1A8}"/>
          </ac:grpSpMkLst>
        </pc:grpChg>
        <pc:grpChg chg="add del mod">
          <ac:chgData name="Mili Diengdoh" userId="4e667e83-9d62-4727-9cfb-ee24b16ffb56" providerId="ADAL" clId="{4B2F69BF-3532-433A-B427-89C60BEA9C1D}" dt="2020-07-27T13:44:39.767" v="361" actId="165"/>
          <ac:grpSpMkLst>
            <pc:docMk/>
            <pc:sldMk cId="865000484" sldId="1752"/>
            <ac:grpSpMk id="6" creationId="{CD159B5F-D13F-43A4-B343-897568336624}"/>
          </ac:grpSpMkLst>
        </pc:grpChg>
        <pc:picChg chg="mod topLvl">
          <ac:chgData name="Mili Diengdoh" userId="4e667e83-9d62-4727-9cfb-ee24b16ffb56" providerId="ADAL" clId="{4B2F69BF-3532-433A-B427-89C60BEA9C1D}" dt="2020-07-27T13:44:39.767" v="361" actId="165"/>
          <ac:picMkLst>
            <pc:docMk/>
            <pc:sldMk cId="865000484" sldId="1752"/>
            <ac:picMk id="10" creationId="{630F541B-E9B7-49E4-8069-FFAAFF5D3611}"/>
          </ac:picMkLst>
        </pc:picChg>
        <pc:picChg chg="mod topLvl">
          <ac:chgData name="Mili Diengdoh" userId="4e667e83-9d62-4727-9cfb-ee24b16ffb56" providerId="ADAL" clId="{4B2F69BF-3532-433A-B427-89C60BEA9C1D}" dt="2020-07-28T10:42:02.014" v="1550" actId="465"/>
          <ac:picMkLst>
            <pc:docMk/>
            <pc:sldMk cId="865000484" sldId="1752"/>
            <ac:picMk id="13" creationId="{B0FBEDD4-D8A8-41D1-A66A-95B60064C690}"/>
          </ac:picMkLst>
        </pc:picChg>
        <pc:picChg chg="mod topLvl">
          <ac:chgData name="Mili Diengdoh" userId="4e667e83-9d62-4727-9cfb-ee24b16ffb56" providerId="ADAL" clId="{4B2F69BF-3532-433A-B427-89C60BEA9C1D}" dt="2020-07-28T10:42:02.014" v="1550" actId="465"/>
          <ac:picMkLst>
            <pc:docMk/>
            <pc:sldMk cId="865000484" sldId="1752"/>
            <ac:picMk id="16" creationId="{D439BA84-DE55-4230-AD01-502EB28FD0E9}"/>
          </ac:picMkLst>
        </pc:picChg>
        <pc:picChg chg="mod topLvl">
          <ac:chgData name="Mili Diengdoh" userId="4e667e83-9d62-4727-9cfb-ee24b16ffb56" providerId="ADAL" clId="{4B2F69BF-3532-433A-B427-89C60BEA9C1D}" dt="2020-07-28T10:42:02.014" v="1550" actId="465"/>
          <ac:picMkLst>
            <pc:docMk/>
            <pc:sldMk cId="865000484" sldId="1752"/>
            <ac:picMk id="49" creationId="{C05B74DB-75F8-44C7-B6F2-8BF6C08745F6}"/>
          </ac:picMkLst>
        </pc:picChg>
        <pc:picChg chg="mod topLvl">
          <ac:chgData name="Mili Diengdoh" userId="4e667e83-9d62-4727-9cfb-ee24b16ffb56" providerId="ADAL" clId="{4B2F69BF-3532-433A-B427-89C60BEA9C1D}" dt="2020-07-27T13:44:39.767" v="361" actId="165"/>
          <ac:picMkLst>
            <pc:docMk/>
            <pc:sldMk cId="865000484" sldId="1752"/>
            <ac:picMk id="52" creationId="{390C8569-A472-437B-8610-A653A7367238}"/>
          </ac:picMkLst>
        </pc:picChg>
        <pc:cxnChg chg="mod">
          <ac:chgData name="Mili Diengdoh" userId="4e667e83-9d62-4727-9cfb-ee24b16ffb56" providerId="ADAL" clId="{4B2F69BF-3532-433A-B427-89C60BEA9C1D}" dt="2020-07-28T10:42:02.014" v="1550" actId="465"/>
          <ac:cxnSpMkLst>
            <pc:docMk/>
            <pc:sldMk cId="865000484" sldId="1752"/>
            <ac:cxnSpMk id="22" creationId="{C6180471-946C-47E9-B41D-99957F2FAC3A}"/>
          </ac:cxnSpMkLst>
        </pc:cxnChg>
        <pc:cxnChg chg="mod">
          <ac:chgData name="Mili Diengdoh" userId="4e667e83-9d62-4727-9cfb-ee24b16ffb56" providerId="ADAL" clId="{4B2F69BF-3532-433A-B427-89C60BEA9C1D}" dt="2020-07-28T10:42:02.014" v="1550" actId="465"/>
          <ac:cxnSpMkLst>
            <pc:docMk/>
            <pc:sldMk cId="865000484" sldId="1752"/>
            <ac:cxnSpMk id="27" creationId="{3F98493C-61D3-417E-94AD-D97D3535EE8A}"/>
          </ac:cxnSpMkLst>
        </pc:cxnChg>
        <pc:cxnChg chg="mod">
          <ac:chgData name="Mili Diengdoh" userId="4e667e83-9d62-4727-9cfb-ee24b16ffb56" providerId="ADAL" clId="{4B2F69BF-3532-433A-B427-89C60BEA9C1D}" dt="2020-07-28T10:42:02.014" v="1550" actId="465"/>
          <ac:cxnSpMkLst>
            <pc:docMk/>
            <pc:sldMk cId="865000484" sldId="1752"/>
            <ac:cxnSpMk id="28" creationId="{66CFB471-3142-4722-BE62-616C9D8CD499}"/>
          </ac:cxnSpMkLst>
        </pc:cxnChg>
        <pc:cxnChg chg="mod">
          <ac:chgData name="Mili Diengdoh" userId="4e667e83-9d62-4727-9cfb-ee24b16ffb56" providerId="ADAL" clId="{4B2F69BF-3532-433A-B427-89C60BEA9C1D}" dt="2020-07-28T10:42:02.014" v="1550" actId="465"/>
          <ac:cxnSpMkLst>
            <pc:docMk/>
            <pc:sldMk cId="865000484" sldId="1752"/>
            <ac:cxnSpMk id="29" creationId="{813032B6-B0DB-4114-A8F9-C2037AE27BD3}"/>
          </ac:cxnSpMkLst>
        </pc:cxnChg>
      </pc:sldChg>
      <pc:sldChg chg="delSp modSp mod">
        <pc:chgData name="Mili Diengdoh" userId="4e667e83-9d62-4727-9cfb-ee24b16ffb56" providerId="ADAL" clId="{4B2F69BF-3532-433A-B427-89C60BEA9C1D}" dt="2020-07-28T11:06:39.702" v="1590" actId="962"/>
        <pc:sldMkLst>
          <pc:docMk/>
          <pc:sldMk cId="295809629" sldId="1753"/>
        </pc:sldMkLst>
        <pc:spChg chg="del mod">
          <ac:chgData name="Mili Diengdoh" userId="4e667e83-9d62-4727-9cfb-ee24b16ffb56" providerId="ADAL" clId="{4B2F69BF-3532-433A-B427-89C60BEA9C1D}" dt="2020-07-28T10:19:35.585" v="1531" actId="478"/>
          <ac:spMkLst>
            <pc:docMk/>
            <pc:sldMk cId="295809629" sldId="1753"/>
            <ac:spMk id="7" creationId="{FBC05598-E44E-446F-AC1C-3AD551FD87C1}"/>
          </ac:spMkLst>
        </pc:spChg>
        <pc:spChg chg="mod">
          <ac:chgData name="Mili Diengdoh" userId="4e667e83-9d62-4727-9cfb-ee24b16ffb56" providerId="ADAL" clId="{4B2F69BF-3532-433A-B427-89C60BEA9C1D}" dt="2020-07-28T11:06:39.702" v="1590" actId="962"/>
          <ac:spMkLst>
            <pc:docMk/>
            <pc:sldMk cId="295809629" sldId="1753"/>
            <ac:spMk id="11" creationId="{938FE50D-3A11-4412-9CE7-D3DB311A42B9}"/>
          </ac:spMkLst>
        </pc:spChg>
        <pc:picChg chg="mod">
          <ac:chgData name="Mili Diengdoh" userId="4e667e83-9d62-4727-9cfb-ee24b16ffb56" providerId="ADAL" clId="{4B2F69BF-3532-433A-B427-89C60BEA9C1D}" dt="2020-07-27T13:45:47.261" v="372" actId="1076"/>
          <ac:picMkLst>
            <pc:docMk/>
            <pc:sldMk cId="295809629" sldId="1753"/>
            <ac:picMk id="3" creationId="{4F0F396D-18D2-44A2-A91D-20266A802692}"/>
          </ac:picMkLst>
        </pc:picChg>
      </pc:sldChg>
      <pc:sldChg chg="addSp delSp modSp">
        <pc:chgData name="Mili Diengdoh" userId="4e667e83-9d62-4727-9cfb-ee24b16ffb56" providerId="ADAL" clId="{4B2F69BF-3532-433A-B427-89C60BEA9C1D}" dt="2020-07-27T13:39:52.291" v="289"/>
        <pc:sldMkLst>
          <pc:docMk/>
          <pc:sldMk cId="658008041" sldId="1754"/>
        </pc:sldMkLst>
        <pc:spChg chg="mod">
          <ac:chgData name="Mili Diengdoh" userId="4e667e83-9d62-4727-9cfb-ee24b16ffb56" providerId="ADAL" clId="{4B2F69BF-3532-433A-B427-89C60BEA9C1D}" dt="2020-07-27T13:39:52.291" v="289"/>
          <ac:spMkLst>
            <pc:docMk/>
            <pc:sldMk cId="658008041" sldId="1754"/>
            <ac:spMk id="2" creationId="{00000000-0000-0000-0000-000000000000}"/>
          </ac:spMkLst>
        </pc:spChg>
        <pc:spChg chg="add del mod">
          <ac:chgData name="Mili Diengdoh" userId="4e667e83-9d62-4727-9cfb-ee24b16ffb56" providerId="ADAL" clId="{4B2F69BF-3532-433A-B427-89C60BEA9C1D}" dt="2020-07-27T13:39:04.209" v="282"/>
          <ac:spMkLst>
            <pc:docMk/>
            <pc:sldMk cId="658008041" sldId="1754"/>
            <ac:spMk id="3" creationId="{C2410E16-1C18-42A4-9062-CBE3872A5B56}"/>
          </ac:spMkLst>
        </pc:spChg>
        <pc:spChg chg="add del mod">
          <ac:chgData name="Mili Diengdoh" userId="4e667e83-9d62-4727-9cfb-ee24b16ffb56" providerId="ADAL" clId="{4B2F69BF-3532-433A-B427-89C60BEA9C1D}" dt="2020-07-27T13:39:52.291" v="289"/>
          <ac:spMkLst>
            <pc:docMk/>
            <pc:sldMk cId="658008041" sldId="1754"/>
            <ac:spMk id="4" creationId="{1D9D3627-F841-4C50-8791-57F6E6A10A4F}"/>
          </ac:spMkLst>
        </pc:spChg>
      </pc:sldChg>
      <pc:sldChg chg="addSp delSp modSp mod">
        <pc:chgData name="Mili Diengdoh" userId="4e667e83-9d62-4727-9cfb-ee24b16ffb56" providerId="ADAL" clId="{4B2F69BF-3532-433A-B427-89C60BEA9C1D}" dt="2020-07-28T05:43:19.921" v="1438" actId="13244"/>
        <pc:sldMkLst>
          <pc:docMk/>
          <pc:sldMk cId="2936289883" sldId="1755"/>
        </pc:sldMkLst>
        <pc:spChg chg="add del">
          <ac:chgData name="Mili Diengdoh" userId="4e667e83-9d62-4727-9cfb-ee24b16ffb56" providerId="ADAL" clId="{4B2F69BF-3532-433A-B427-89C60BEA9C1D}" dt="2020-07-28T04:33:40.181" v="499" actId="478"/>
          <ac:spMkLst>
            <pc:docMk/>
            <pc:sldMk cId="2936289883" sldId="1755"/>
            <ac:spMk id="2" creationId="{BF8B938D-9212-4C54-9325-0FDCF81E4530}"/>
          </ac:spMkLst>
        </pc:spChg>
        <pc:spChg chg="mod topLvl">
          <ac:chgData name="Mili Diengdoh" userId="4e667e83-9d62-4727-9cfb-ee24b16ffb56" providerId="ADAL" clId="{4B2F69BF-3532-433A-B427-89C60BEA9C1D}" dt="2020-07-28T05:43:14.962" v="1436" actId="13244"/>
          <ac:spMkLst>
            <pc:docMk/>
            <pc:sldMk cId="2936289883" sldId="1755"/>
            <ac:spMk id="25" creationId="{A8E352E4-611E-4843-908C-AAB90993C1F1}"/>
          </ac:spMkLst>
        </pc:spChg>
        <pc:spChg chg="mod">
          <ac:chgData name="Mili Diengdoh" userId="4e667e83-9d62-4727-9cfb-ee24b16ffb56" providerId="ADAL" clId="{4B2F69BF-3532-433A-B427-89C60BEA9C1D}" dt="2020-07-28T05:01:51.049" v="826" actId="20577"/>
          <ac:spMkLst>
            <pc:docMk/>
            <pc:sldMk cId="2936289883" sldId="1755"/>
            <ac:spMk id="26" creationId="{9AFBC1BD-3C06-46D9-9F22-D9716E103FA1}"/>
          </ac:spMkLst>
        </pc:spChg>
        <pc:spChg chg="mod topLvl">
          <ac:chgData name="Mili Diengdoh" userId="4e667e83-9d62-4727-9cfb-ee24b16ffb56" providerId="ADAL" clId="{4B2F69BF-3532-433A-B427-89C60BEA9C1D}" dt="2020-07-28T05:43:18.321" v="1437" actId="13244"/>
          <ac:spMkLst>
            <pc:docMk/>
            <pc:sldMk cId="2936289883" sldId="1755"/>
            <ac:spMk id="32" creationId="{951D480A-E5E7-45A2-853F-C267BF367D79}"/>
          </ac:spMkLst>
        </pc:spChg>
        <pc:spChg chg="mod topLvl">
          <ac:chgData name="Mili Diengdoh" userId="4e667e83-9d62-4727-9cfb-ee24b16ffb56" providerId="ADAL" clId="{4B2F69BF-3532-433A-B427-89C60BEA9C1D}" dt="2020-07-28T05:02:03.988" v="833" actId="165"/>
          <ac:spMkLst>
            <pc:docMk/>
            <pc:sldMk cId="2936289883" sldId="1755"/>
            <ac:spMk id="33" creationId="{AE5584E9-480A-4D81-988A-3631EC240DEF}"/>
          </ac:spMkLst>
        </pc:spChg>
        <pc:grpChg chg="add del mod">
          <ac:chgData name="Mili Diengdoh" userId="4e667e83-9d62-4727-9cfb-ee24b16ffb56" providerId="ADAL" clId="{4B2F69BF-3532-433A-B427-89C60BEA9C1D}" dt="2020-07-28T04:40:40.866" v="566" actId="478"/>
          <ac:grpSpMkLst>
            <pc:docMk/>
            <pc:sldMk cId="2936289883" sldId="1755"/>
            <ac:grpSpMk id="12" creationId="{AC24C432-72B9-434E-9089-1C2E1868AFF2}"/>
          </ac:grpSpMkLst>
        </pc:grpChg>
        <pc:grpChg chg="add del mod">
          <ac:chgData name="Mili Diengdoh" userId="4e667e83-9d62-4727-9cfb-ee24b16ffb56" providerId="ADAL" clId="{4B2F69BF-3532-433A-B427-89C60BEA9C1D}" dt="2020-07-28T04:40:54.329" v="579" actId="165"/>
          <ac:grpSpMkLst>
            <pc:docMk/>
            <pc:sldMk cId="2936289883" sldId="1755"/>
            <ac:grpSpMk id="18" creationId="{7EB48BC1-E800-44A2-A4F4-EB3D3DEE11D1}"/>
          </ac:grpSpMkLst>
        </pc:grpChg>
        <pc:grpChg chg="add del mod">
          <ac:chgData name="Mili Diengdoh" userId="4e667e83-9d62-4727-9cfb-ee24b16ffb56" providerId="ADAL" clId="{4B2F69BF-3532-433A-B427-89C60BEA9C1D}" dt="2020-07-28T04:40:54.329" v="579" actId="165"/>
          <ac:grpSpMkLst>
            <pc:docMk/>
            <pc:sldMk cId="2936289883" sldId="1755"/>
            <ac:grpSpMk id="22" creationId="{E01A58B1-D178-41E7-AAA4-468C77FD2BDA}"/>
          </ac:grpSpMkLst>
        </pc:grpChg>
        <pc:grpChg chg="add del mod">
          <ac:chgData name="Mili Diengdoh" userId="4e667e83-9d62-4727-9cfb-ee24b16ffb56" providerId="ADAL" clId="{4B2F69BF-3532-433A-B427-89C60BEA9C1D}" dt="2020-07-28T04:40:54.329" v="579" actId="165"/>
          <ac:grpSpMkLst>
            <pc:docMk/>
            <pc:sldMk cId="2936289883" sldId="1755"/>
            <ac:grpSpMk id="24" creationId="{0ADB91F5-380A-42AE-8B60-329C9D010DB9}"/>
          </ac:grpSpMkLst>
        </pc:grpChg>
        <pc:grpChg chg="add del mod">
          <ac:chgData name="Mili Diengdoh" userId="4e667e83-9d62-4727-9cfb-ee24b16ffb56" providerId="ADAL" clId="{4B2F69BF-3532-433A-B427-89C60BEA9C1D}" dt="2020-07-28T05:02:03.988" v="833" actId="165"/>
          <ac:grpSpMkLst>
            <pc:docMk/>
            <pc:sldMk cId="2936289883" sldId="1755"/>
            <ac:grpSpMk id="28" creationId="{186AA508-C5AE-44E9-81EC-04731669D558}"/>
          </ac:grpSpMkLst>
        </pc:grpChg>
        <pc:grpChg chg="add del mod">
          <ac:chgData name="Mili Diengdoh" userId="4e667e83-9d62-4727-9cfb-ee24b16ffb56" providerId="ADAL" clId="{4B2F69BF-3532-433A-B427-89C60BEA9C1D}" dt="2020-07-28T05:02:03.988" v="833" actId="165"/>
          <ac:grpSpMkLst>
            <pc:docMk/>
            <pc:sldMk cId="2936289883" sldId="1755"/>
            <ac:grpSpMk id="29" creationId="{9A6B3264-A777-48A4-AA7B-C32AD0555A3D}"/>
          </ac:grpSpMkLst>
        </pc:grpChg>
        <pc:grpChg chg="add del mod">
          <ac:chgData name="Mili Diengdoh" userId="4e667e83-9d62-4727-9cfb-ee24b16ffb56" providerId="ADAL" clId="{4B2F69BF-3532-433A-B427-89C60BEA9C1D}" dt="2020-07-28T05:02:03.988" v="833" actId="165"/>
          <ac:grpSpMkLst>
            <pc:docMk/>
            <pc:sldMk cId="2936289883" sldId="1755"/>
            <ac:grpSpMk id="30" creationId="{33065986-EC31-4B05-AE20-D1D9AEC415E9}"/>
          </ac:grpSpMkLst>
        </pc:grpChg>
        <pc:picChg chg="add mod topLvl">
          <ac:chgData name="Mili Diengdoh" userId="4e667e83-9d62-4727-9cfb-ee24b16ffb56" providerId="ADAL" clId="{4B2F69BF-3532-433A-B427-89C60BEA9C1D}" dt="2020-07-28T05:43:19.921" v="1438" actId="13244"/>
          <ac:picMkLst>
            <pc:docMk/>
            <pc:sldMk cId="2936289883" sldId="1755"/>
            <ac:picMk id="3" creationId="{43B55077-9BD9-4469-B210-C707916D8A3C}"/>
          </ac:picMkLst>
        </pc:picChg>
        <pc:picChg chg="del mod">
          <ac:chgData name="Mili Diengdoh" userId="4e667e83-9d62-4727-9cfb-ee24b16ffb56" providerId="ADAL" clId="{4B2F69BF-3532-433A-B427-89C60BEA9C1D}" dt="2020-07-28T04:40:42.158" v="567" actId="478"/>
          <ac:picMkLst>
            <pc:docMk/>
            <pc:sldMk cId="2936289883" sldId="1755"/>
            <ac:picMk id="8" creationId="{13C242BE-EDF4-4E43-95AA-79D484B0A748}"/>
          </ac:picMkLst>
        </pc:picChg>
        <pc:picChg chg="add mod topLvl">
          <ac:chgData name="Mili Diengdoh" userId="4e667e83-9d62-4727-9cfb-ee24b16ffb56" providerId="ADAL" clId="{4B2F69BF-3532-433A-B427-89C60BEA9C1D}" dt="2020-07-28T05:43:05.048" v="1434" actId="13244"/>
          <ac:picMkLst>
            <pc:docMk/>
            <pc:sldMk cId="2936289883" sldId="1755"/>
            <ac:picMk id="9" creationId="{D3579568-6232-4471-B4F7-E6A77E084FFC}"/>
          </ac:picMkLst>
        </pc:picChg>
        <pc:picChg chg="add mod">
          <ac:chgData name="Mili Diengdoh" userId="4e667e83-9d62-4727-9cfb-ee24b16ffb56" providerId="ADAL" clId="{4B2F69BF-3532-433A-B427-89C60BEA9C1D}" dt="2020-07-28T04:40:30.084" v="560" actId="164"/>
          <ac:picMkLst>
            <pc:docMk/>
            <pc:sldMk cId="2936289883" sldId="1755"/>
            <ac:picMk id="10" creationId="{49EABE15-F56D-4375-8255-8B0AB5472C9B}"/>
          </ac:picMkLst>
        </pc:picChg>
        <pc:picChg chg="del mod">
          <ac:chgData name="Mili Diengdoh" userId="4e667e83-9d62-4727-9cfb-ee24b16ffb56" providerId="ADAL" clId="{4B2F69BF-3532-433A-B427-89C60BEA9C1D}" dt="2020-07-28T04:40:42.158" v="567" actId="478"/>
          <ac:picMkLst>
            <pc:docMk/>
            <pc:sldMk cId="2936289883" sldId="1755"/>
            <ac:picMk id="11" creationId="{6BE51519-D3A0-4184-B431-3A5021630043}"/>
          </ac:picMkLst>
        </pc:picChg>
        <pc:picChg chg="del mod">
          <ac:chgData name="Mili Diengdoh" userId="4e667e83-9d62-4727-9cfb-ee24b16ffb56" providerId="ADAL" clId="{4B2F69BF-3532-433A-B427-89C60BEA9C1D}" dt="2020-07-28T04:40:42.158" v="567" actId="478"/>
          <ac:picMkLst>
            <pc:docMk/>
            <pc:sldMk cId="2936289883" sldId="1755"/>
            <ac:picMk id="14" creationId="{779B3891-621F-4AF0-89BE-BEE5E1B4B7BF}"/>
          </ac:picMkLst>
        </pc:picChg>
        <pc:picChg chg="add mod topLvl">
          <ac:chgData name="Mili Diengdoh" userId="4e667e83-9d62-4727-9cfb-ee24b16ffb56" providerId="ADAL" clId="{4B2F69BF-3532-433A-B427-89C60BEA9C1D}" dt="2020-07-28T05:43:12.376" v="1435" actId="13244"/>
          <ac:picMkLst>
            <pc:docMk/>
            <pc:sldMk cId="2936289883" sldId="1755"/>
            <ac:picMk id="16" creationId="{6097B0CA-B7F1-4D12-A655-37564F805A16}"/>
          </ac:picMkLst>
        </pc:picChg>
        <pc:picChg chg="add del mod">
          <ac:chgData name="Mili Diengdoh" userId="4e667e83-9d62-4727-9cfb-ee24b16ffb56" providerId="ADAL" clId="{4B2F69BF-3532-433A-B427-89C60BEA9C1D}" dt="2020-07-28T04:38:43.275" v="552" actId="478"/>
          <ac:picMkLst>
            <pc:docMk/>
            <pc:sldMk cId="2936289883" sldId="1755"/>
            <ac:picMk id="19" creationId="{7E1678B3-1E19-4C64-8103-B0FA3AC2BF83}"/>
          </ac:picMkLst>
        </pc:picChg>
        <pc:picChg chg="add mod">
          <ac:chgData name="Mili Diengdoh" userId="4e667e83-9d62-4727-9cfb-ee24b16ffb56" providerId="ADAL" clId="{4B2F69BF-3532-433A-B427-89C60BEA9C1D}" dt="2020-07-28T04:40:30.084" v="560" actId="164"/>
          <ac:picMkLst>
            <pc:docMk/>
            <pc:sldMk cId="2936289883" sldId="1755"/>
            <ac:picMk id="20" creationId="{D3FDA683-9433-405A-81A0-F54D6513E796}"/>
          </ac:picMkLst>
        </pc:picChg>
        <pc:cxnChg chg="mod">
          <ac:chgData name="Mili Diengdoh" userId="4e667e83-9d62-4727-9cfb-ee24b16ffb56" providerId="ADAL" clId="{4B2F69BF-3532-433A-B427-89C60BEA9C1D}" dt="2020-07-28T05:02:03.087" v="832" actId="465"/>
          <ac:cxnSpMkLst>
            <pc:docMk/>
            <pc:sldMk cId="2936289883" sldId="1755"/>
            <ac:cxnSpMk id="27" creationId="{A14AAF67-7E7F-416B-BD9D-89CFAB3A6083}"/>
          </ac:cxnSpMkLst>
        </pc:cxnChg>
        <pc:cxnChg chg="mod">
          <ac:chgData name="Mili Diengdoh" userId="4e667e83-9d62-4727-9cfb-ee24b16ffb56" providerId="ADAL" clId="{4B2F69BF-3532-433A-B427-89C60BEA9C1D}" dt="2020-07-28T05:02:03.087" v="832" actId="465"/>
          <ac:cxnSpMkLst>
            <pc:docMk/>
            <pc:sldMk cId="2936289883" sldId="1755"/>
            <ac:cxnSpMk id="34" creationId="{417C2E88-D55C-4B81-A8C7-121E26AF68D4}"/>
          </ac:cxnSpMkLst>
        </pc:cxnChg>
      </pc:sldChg>
      <pc:sldChg chg="modSp mod">
        <pc:chgData name="Mili Diengdoh" userId="4e667e83-9d62-4727-9cfb-ee24b16ffb56" providerId="ADAL" clId="{4B2F69BF-3532-433A-B427-89C60BEA9C1D}" dt="2020-07-27T14:06:34.386" v="490" actId="404"/>
        <pc:sldMkLst>
          <pc:docMk/>
          <pc:sldMk cId="1968287123" sldId="1757"/>
        </pc:sldMkLst>
        <pc:spChg chg="mod">
          <ac:chgData name="Mili Diengdoh" userId="4e667e83-9d62-4727-9cfb-ee24b16ffb56" providerId="ADAL" clId="{4B2F69BF-3532-433A-B427-89C60BEA9C1D}" dt="2020-07-27T14:06:34.386" v="490" actId="404"/>
          <ac:spMkLst>
            <pc:docMk/>
            <pc:sldMk cId="1968287123" sldId="1757"/>
            <ac:spMk id="11" creationId="{126961C0-BE36-4928-8980-9078C0AFAC2F}"/>
          </ac:spMkLst>
        </pc:spChg>
      </pc:sldChg>
      <pc:sldChg chg="addSp delSp modSp del mod">
        <pc:chgData name="Mili Diengdoh" userId="4e667e83-9d62-4727-9cfb-ee24b16ffb56" providerId="ADAL" clId="{4B2F69BF-3532-433A-B427-89C60BEA9C1D}" dt="2020-07-28T04:51:59.979" v="697" actId="47"/>
        <pc:sldMkLst>
          <pc:docMk/>
          <pc:sldMk cId="637658128" sldId="1758"/>
        </pc:sldMkLst>
        <pc:spChg chg="add del">
          <ac:chgData name="Mili Diengdoh" userId="4e667e83-9d62-4727-9cfb-ee24b16ffb56" providerId="ADAL" clId="{4B2F69BF-3532-433A-B427-89C60BEA9C1D}" dt="2020-07-28T04:34:29.009" v="501" actId="478"/>
          <ac:spMkLst>
            <pc:docMk/>
            <pc:sldMk cId="637658128" sldId="1758"/>
            <ac:spMk id="2" creationId="{C2E5F1AE-15D3-4AB3-8541-1D7BEE593631}"/>
          </ac:spMkLst>
        </pc:spChg>
        <pc:spChg chg="mod">
          <ac:chgData name="Mili Diengdoh" userId="4e667e83-9d62-4727-9cfb-ee24b16ffb56" providerId="ADAL" clId="{4B2F69BF-3532-433A-B427-89C60BEA9C1D}" dt="2020-07-28T04:41:26.287" v="581"/>
          <ac:spMkLst>
            <pc:docMk/>
            <pc:sldMk cId="637658128" sldId="1758"/>
            <ac:spMk id="17" creationId="{00000000-0000-0000-0000-000000000000}"/>
          </ac:spMkLst>
        </pc:spChg>
        <pc:spChg chg="mod">
          <ac:chgData name="Mili Diengdoh" userId="4e667e83-9d62-4727-9cfb-ee24b16ffb56" providerId="ADAL" clId="{4B2F69BF-3532-433A-B427-89C60BEA9C1D}" dt="2020-07-27T14:06:53.725" v="493" actId="403"/>
          <ac:spMkLst>
            <pc:docMk/>
            <pc:sldMk cId="637658128" sldId="1758"/>
            <ac:spMk id="22" creationId="{0FC68BF5-7D93-4E5C-82C9-06D68185B161}"/>
          </ac:spMkLst>
        </pc:spChg>
      </pc:sldChg>
      <pc:sldChg chg="addSp delSp modSp mod">
        <pc:chgData name="Mili Diengdoh" userId="4e667e83-9d62-4727-9cfb-ee24b16ffb56" providerId="ADAL" clId="{4B2F69BF-3532-433A-B427-89C60BEA9C1D}" dt="2020-07-28T10:57:08.902" v="1553"/>
        <pc:sldMkLst>
          <pc:docMk/>
          <pc:sldMk cId="1893501555" sldId="1759"/>
        </pc:sldMkLst>
        <pc:spChg chg="add del">
          <ac:chgData name="Mili Diengdoh" userId="4e667e83-9d62-4727-9cfb-ee24b16ffb56" providerId="ADAL" clId="{4B2F69BF-3532-433A-B427-89C60BEA9C1D}" dt="2020-07-28T04:34:31.305" v="502" actId="478"/>
          <ac:spMkLst>
            <pc:docMk/>
            <pc:sldMk cId="1893501555" sldId="1759"/>
            <ac:spMk id="2" creationId="{673F7371-F425-48C5-B7EC-7C1E327D24C5}"/>
          </ac:spMkLst>
        </pc:spChg>
        <pc:spChg chg="mod">
          <ac:chgData name="Mili Diengdoh" userId="4e667e83-9d62-4727-9cfb-ee24b16ffb56" providerId="ADAL" clId="{4B2F69BF-3532-433A-B427-89C60BEA9C1D}" dt="2020-07-28T10:57:08.902" v="1553"/>
          <ac:spMkLst>
            <pc:docMk/>
            <pc:sldMk cId="1893501555" sldId="1759"/>
            <ac:spMk id="17" creationId="{00000000-0000-0000-0000-000000000000}"/>
          </ac:spMkLst>
        </pc:spChg>
        <pc:spChg chg="mod topLvl">
          <ac:chgData name="Mili Diengdoh" userId="4e667e83-9d62-4727-9cfb-ee24b16ffb56" providerId="ADAL" clId="{4B2F69BF-3532-433A-B427-89C60BEA9C1D}" dt="2020-07-28T04:52:56.772" v="721" actId="165"/>
          <ac:spMkLst>
            <pc:docMk/>
            <pc:sldMk cId="1893501555" sldId="1759"/>
            <ac:spMk id="18" creationId="{32DF3D51-9D36-4566-9CE6-B1347C22696D}"/>
          </ac:spMkLst>
        </pc:spChg>
        <pc:spChg chg="mod topLvl">
          <ac:chgData name="Mili Diengdoh" userId="4e667e83-9d62-4727-9cfb-ee24b16ffb56" providerId="ADAL" clId="{4B2F69BF-3532-433A-B427-89C60BEA9C1D}" dt="2020-07-28T04:52:56.772" v="721" actId="165"/>
          <ac:spMkLst>
            <pc:docMk/>
            <pc:sldMk cId="1893501555" sldId="1759"/>
            <ac:spMk id="19" creationId="{3A85B186-6A24-4204-9604-20ECADCD0788}"/>
          </ac:spMkLst>
        </pc:spChg>
        <pc:spChg chg="mod topLvl">
          <ac:chgData name="Mili Diengdoh" userId="4e667e83-9d62-4727-9cfb-ee24b16ffb56" providerId="ADAL" clId="{4B2F69BF-3532-433A-B427-89C60BEA9C1D}" dt="2020-07-28T04:52:56.772" v="721" actId="165"/>
          <ac:spMkLst>
            <pc:docMk/>
            <pc:sldMk cId="1893501555" sldId="1759"/>
            <ac:spMk id="20" creationId="{809384AA-B850-4A6A-A28E-99E31568C533}"/>
          </ac:spMkLst>
        </pc:spChg>
        <pc:grpChg chg="add del mod">
          <ac:chgData name="Mili Diengdoh" userId="4e667e83-9d62-4727-9cfb-ee24b16ffb56" providerId="ADAL" clId="{4B2F69BF-3532-433A-B427-89C60BEA9C1D}" dt="2020-07-28T04:52:56.772" v="721" actId="165"/>
          <ac:grpSpMkLst>
            <pc:docMk/>
            <pc:sldMk cId="1893501555" sldId="1759"/>
            <ac:grpSpMk id="3" creationId="{3F0ABD5E-FF1C-4EC5-8146-0A56180340F8}"/>
          </ac:grpSpMkLst>
        </pc:grpChg>
        <pc:grpChg chg="add del mod">
          <ac:chgData name="Mili Diengdoh" userId="4e667e83-9d62-4727-9cfb-ee24b16ffb56" providerId="ADAL" clId="{4B2F69BF-3532-433A-B427-89C60BEA9C1D}" dt="2020-07-28T04:52:56.772" v="721" actId="165"/>
          <ac:grpSpMkLst>
            <pc:docMk/>
            <pc:sldMk cId="1893501555" sldId="1759"/>
            <ac:grpSpMk id="4" creationId="{F387EE7B-9384-4129-95A3-878D840C6C5A}"/>
          </ac:grpSpMkLst>
        </pc:grpChg>
        <pc:grpChg chg="add del mod">
          <ac:chgData name="Mili Diengdoh" userId="4e667e83-9d62-4727-9cfb-ee24b16ffb56" providerId="ADAL" clId="{4B2F69BF-3532-433A-B427-89C60BEA9C1D}" dt="2020-07-28T04:52:56.772" v="721" actId="165"/>
          <ac:grpSpMkLst>
            <pc:docMk/>
            <pc:sldMk cId="1893501555" sldId="1759"/>
            <ac:grpSpMk id="5" creationId="{DF55FAAA-A631-4794-8C16-A4542C4E5EC3}"/>
          </ac:grpSpMkLst>
        </pc:grpChg>
        <pc:picChg chg="mod topLvl">
          <ac:chgData name="Mili Diengdoh" userId="4e667e83-9d62-4727-9cfb-ee24b16ffb56" providerId="ADAL" clId="{4B2F69BF-3532-433A-B427-89C60BEA9C1D}" dt="2020-07-28T04:52:56.772" v="721" actId="165"/>
          <ac:picMkLst>
            <pc:docMk/>
            <pc:sldMk cId="1893501555" sldId="1759"/>
            <ac:picMk id="7" creationId="{347BD256-B9A0-40F2-914E-1B4283AD0595}"/>
          </ac:picMkLst>
        </pc:picChg>
        <pc:picChg chg="mod topLvl">
          <ac:chgData name="Mili Diengdoh" userId="4e667e83-9d62-4727-9cfb-ee24b16ffb56" providerId="ADAL" clId="{4B2F69BF-3532-433A-B427-89C60BEA9C1D}" dt="2020-07-28T04:52:56.772" v="721" actId="165"/>
          <ac:picMkLst>
            <pc:docMk/>
            <pc:sldMk cId="1893501555" sldId="1759"/>
            <ac:picMk id="10" creationId="{9A690A8A-4BEB-46EA-8A75-71951192B417}"/>
          </ac:picMkLst>
        </pc:picChg>
        <pc:picChg chg="mod topLvl">
          <ac:chgData name="Mili Diengdoh" userId="4e667e83-9d62-4727-9cfb-ee24b16ffb56" providerId="ADAL" clId="{4B2F69BF-3532-433A-B427-89C60BEA9C1D}" dt="2020-07-28T04:52:56.772" v="721" actId="165"/>
          <ac:picMkLst>
            <pc:docMk/>
            <pc:sldMk cId="1893501555" sldId="1759"/>
            <ac:picMk id="31" creationId="{F504ED27-A26E-4CDE-99FB-1268ED509C76}"/>
          </ac:picMkLst>
        </pc:picChg>
        <pc:cxnChg chg="mod">
          <ac:chgData name="Mili Diengdoh" userId="4e667e83-9d62-4727-9cfb-ee24b16ffb56" providerId="ADAL" clId="{4B2F69BF-3532-433A-B427-89C60BEA9C1D}" dt="2020-07-28T04:52:55.912" v="720" actId="465"/>
          <ac:cxnSpMkLst>
            <pc:docMk/>
            <pc:sldMk cId="1893501555" sldId="1759"/>
            <ac:cxnSpMk id="16" creationId="{911C181C-E203-4CB5-AABE-EF70E3927E74}"/>
          </ac:cxnSpMkLst>
        </pc:cxnChg>
        <pc:cxnChg chg="mod">
          <ac:chgData name="Mili Diengdoh" userId="4e667e83-9d62-4727-9cfb-ee24b16ffb56" providerId="ADAL" clId="{4B2F69BF-3532-433A-B427-89C60BEA9C1D}" dt="2020-07-28T04:52:55.912" v="720" actId="465"/>
          <ac:cxnSpMkLst>
            <pc:docMk/>
            <pc:sldMk cId="1893501555" sldId="1759"/>
            <ac:cxnSpMk id="21" creationId="{31449C49-8726-4673-B81A-5D566927332E}"/>
          </ac:cxnSpMkLst>
        </pc:cxnChg>
      </pc:sldChg>
      <pc:sldChg chg="addSp delSp modSp mod">
        <pc:chgData name="Mili Diengdoh" userId="4e667e83-9d62-4727-9cfb-ee24b16ffb56" providerId="ADAL" clId="{4B2F69BF-3532-433A-B427-89C60BEA9C1D}" dt="2020-07-27T13:39:52.291" v="289"/>
        <pc:sldMkLst>
          <pc:docMk/>
          <pc:sldMk cId="960886536" sldId="1765"/>
        </pc:sldMkLst>
        <pc:spChg chg="mod">
          <ac:chgData name="Mili Diengdoh" userId="4e667e83-9d62-4727-9cfb-ee24b16ffb56" providerId="ADAL" clId="{4B2F69BF-3532-433A-B427-89C60BEA9C1D}" dt="2020-07-27T13:39:52.291" v="289"/>
          <ac:spMkLst>
            <pc:docMk/>
            <pc:sldMk cId="960886536" sldId="1765"/>
            <ac:spMk id="2" creationId="{00000000-0000-0000-0000-000000000000}"/>
          </ac:spMkLst>
        </pc:spChg>
        <pc:spChg chg="add del mod">
          <ac:chgData name="Mili Diengdoh" userId="4e667e83-9d62-4727-9cfb-ee24b16ffb56" providerId="ADAL" clId="{4B2F69BF-3532-433A-B427-89C60BEA9C1D}" dt="2020-07-27T13:39:01.392" v="281"/>
          <ac:spMkLst>
            <pc:docMk/>
            <pc:sldMk cId="960886536" sldId="1765"/>
            <ac:spMk id="3" creationId="{0907BA09-F701-4657-B9EC-A99A3C8F23BB}"/>
          </ac:spMkLst>
        </pc:spChg>
        <pc:spChg chg="add del mod">
          <ac:chgData name="Mili Diengdoh" userId="4e667e83-9d62-4727-9cfb-ee24b16ffb56" providerId="ADAL" clId="{4B2F69BF-3532-433A-B427-89C60BEA9C1D}" dt="2020-07-27T13:39:52.291" v="289"/>
          <ac:spMkLst>
            <pc:docMk/>
            <pc:sldMk cId="960886536" sldId="1765"/>
            <ac:spMk id="4" creationId="{48349C33-4AE2-4AE9-AD14-F3FF9B565392}"/>
          </ac:spMkLst>
        </pc:spChg>
        <pc:picChg chg="mod">
          <ac:chgData name="Mili Diengdoh" userId="4e667e83-9d62-4727-9cfb-ee24b16ffb56" providerId="ADAL" clId="{4B2F69BF-3532-433A-B427-89C60BEA9C1D}" dt="2020-07-27T13:30:03.557" v="91" actId="1076"/>
          <ac:picMkLst>
            <pc:docMk/>
            <pc:sldMk cId="960886536" sldId="1765"/>
            <ac:picMk id="6" creationId="{33BEFB34-70E1-4779-9BBB-FE5DF92678E5}"/>
          </ac:picMkLst>
        </pc:picChg>
      </pc:sldChg>
      <pc:sldChg chg="addSp delSp modSp mod">
        <pc:chgData name="Mili Diengdoh" userId="4e667e83-9d62-4727-9cfb-ee24b16ffb56" providerId="ADAL" clId="{4B2F69BF-3532-433A-B427-89C60BEA9C1D}" dt="2020-07-28T05:55:12.755" v="1467" actId="20577"/>
        <pc:sldMkLst>
          <pc:docMk/>
          <pc:sldMk cId="1064991097" sldId="1766"/>
        </pc:sldMkLst>
        <pc:spChg chg="mod">
          <ac:chgData name="Mili Diengdoh" userId="4e667e83-9d62-4727-9cfb-ee24b16ffb56" providerId="ADAL" clId="{4B2F69BF-3532-433A-B427-89C60BEA9C1D}" dt="2020-07-28T05:55:12.755" v="1467" actId="20577"/>
          <ac:spMkLst>
            <pc:docMk/>
            <pc:sldMk cId="1064991097" sldId="1766"/>
            <ac:spMk id="8" creationId="{3FAC2C05-25AF-47A0-9FD1-4E27A5C79275}"/>
          </ac:spMkLst>
        </pc:spChg>
        <pc:spChg chg="mod">
          <ac:chgData name="Mili Diengdoh" userId="4e667e83-9d62-4727-9cfb-ee24b16ffb56" providerId="ADAL" clId="{4B2F69BF-3532-433A-B427-89C60BEA9C1D}" dt="2020-07-27T13:37:42.561" v="244" actId="553"/>
          <ac:spMkLst>
            <pc:docMk/>
            <pc:sldMk cId="1064991097" sldId="1766"/>
            <ac:spMk id="9" creationId="{8A419A56-0127-478D-B484-A7776C361EB8}"/>
          </ac:spMkLst>
        </pc:spChg>
        <pc:spChg chg="mod">
          <ac:chgData name="Mili Diengdoh" userId="4e667e83-9d62-4727-9cfb-ee24b16ffb56" providerId="ADAL" clId="{4B2F69BF-3532-433A-B427-89C60BEA9C1D}" dt="2020-07-27T13:37:39.990" v="242" actId="555"/>
          <ac:spMkLst>
            <pc:docMk/>
            <pc:sldMk cId="1064991097" sldId="1766"/>
            <ac:spMk id="10" creationId="{C089EFEC-BC3F-4393-8EA4-5E1B7A99B2CE}"/>
          </ac:spMkLst>
        </pc:spChg>
        <pc:spChg chg="mod">
          <ac:chgData name="Mili Diengdoh" userId="4e667e83-9d62-4727-9cfb-ee24b16ffb56" providerId="ADAL" clId="{4B2F69BF-3532-433A-B427-89C60BEA9C1D}" dt="2020-07-27T13:37:44.830" v="246" actId="553"/>
          <ac:spMkLst>
            <pc:docMk/>
            <pc:sldMk cId="1064991097" sldId="1766"/>
            <ac:spMk id="11" creationId="{BD6CD1FD-0BAB-4CEF-804F-7CF79E958D1E}"/>
          </ac:spMkLst>
        </pc:spChg>
        <pc:spChg chg="mod">
          <ac:chgData name="Mili Diengdoh" userId="4e667e83-9d62-4727-9cfb-ee24b16ffb56" providerId="ADAL" clId="{4B2F69BF-3532-433A-B427-89C60BEA9C1D}" dt="2020-07-27T13:37:47.790" v="247" actId="553"/>
          <ac:spMkLst>
            <pc:docMk/>
            <pc:sldMk cId="1064991097" sldId="1766"/>
            <ac:spMk id="12" creationId="{CDEB7272-2086-45B5-98CA-A0CE1B2DD1B5}"/>
          </ac:spMkLst>
        </pc:spChg>
        <pc:spChg chg="add mod">
          <ac:chgData name="Mili Diengdoh" userId="4e667e83-9d62-4727-9cfb-ee24b16ffb56" providerId="ADAL" clId="{4B2F69BF-3532-433A-B427-89C60BEA9C1D}" dt="2020-07-27T13:38:23.304" v="273" actId="13244"/>
          <ac:spMkLst>
            <pc:docMk/>
            <pc:sldMk cId="1064991097" sldId="1766"/>
            <ac:spMk id="13" creationId="{06C4FFB6-5026-48A6-A93D-2FCB6E6ABE5E}"/>
          </ac:spMkLst>
        </pc:spChg>
        <pc:spChg chg="mod">
          <ac:chgData name="Mili Diengdoh" userId="4e667e83-9d62-4727-9cfb-ee24b16ffb56" providerId="ADAL" clId="{4B2F69BF-3532-433A-B427-89C60BEA9C1D}" dt="2020-07-27T13:36:02.416" v="218"/>
          <ac:spMkLst>
            <pc:docMk/>
            <pc:sldMk cId="1064991097" sldId="1766"/>
            <ac:spMk id="17" creationId="{00000000-0000-0000-0000-000000000000}"/>
          </ac:spMkLst>
        </pc:spChg>
        <pc:picChg chg="add mod">
          <ac:chgData name="Mili Diengdoh" userId="4e667e83-9d62-4727-9cfb-ee24b16ffb56" providerId="ADAL" clId="{4B2F69BF-3532-433A-B427-89C60BEA9C1D}" dt="2020-07-27T13:38:28.830" v="274" actId="13244"/>
          <ac:picMkLst>
            <pc:docMk/>
            <pc:sldMk cId="1064991097" sldId="1766"/>
            <ac:picMk id="2" creationId="{04094356-1719-4A2E-B0F9-3E23D1398966}"/>
          </ac:picMkLst>
        </pc:picChg>
        <pc:picChg chg="add mod">
          <ac:chgData name="Mili Diengdoh" userId="4e667e83-9d62-4727-9cfb-ee24b16ffb56" providerId="ADAL" clId="{4B2F69BF-3532-433A-B427-89C60BEA9C1D}" dt="2020-07-27T13:38:34.462" v="276" actId="13244"/>
          <ac:picMkLst>
            <pc:docMk/>
            <pc:sldMk cId="1064991097" sldId="1766"/>
            <ac:picMk id="3" creationId="{F30090FD-4FE0-4DB8-A5BA-C4AD0F86AD50}"/>
          </ac:picMkLst>
        </pc:picChg>
        <pc:picChg chg="add mod">
          <ac:chgData name="Mili Diengdoh" userId="4e667e83-9d62-4727-9cfb-ee24b16ffb56" providerId="ADAL" clId="{4B2F69BF-3532-433A-B427-89C60BEA9C1D}" dt="2020-07-27T13:38:36.647" v="277" actId="13244"/>
          <ac:picMkLst>
            <pc:docMk/>
            <pc:sldMk cId="1064991097" sldId="1766"/>
            <ac:picMk id="4" creationId="{EFABEB7C-C52F-4740-AEDE-033232A20D74}"/>
          </ac:picMkLst>
        </pc:picChg>
        <pc:picChg chg="add mod">
          <ac:chgData name="Mili Diengdoh" userId="4e667e83-9d62-4727-9cfb-ee24b16ffb56" providerId="ADAL" clId="{4B2F69BF-3532-433A-B427-89C60BEA9C1D}" dt="2020-07-27T13:38:37.782" v="278" actId="13244"/>
          <ac:picMkLst>
            <pc:docMk/>
            <pc:sldMk cId="1064991097" sldId="1766"/>
            <ac:picMk id="5" creationId="{6E90E14E-1B29-4C4C-984B-B1E213E0B702}"/>
          </ac:picMkLst>
        </pc:picChg>
        <pc:picChg chg="mod">
          <ac:chgData name="Mili Diengdoh" userId="4e667e83-9d62-4727-9cfb-ee24b16ffb56" providerId="ADAL" clId="{4B2F69BF-3532-433A-B427-89C60BEA9C1D}" dt="2020-07-27T13:36:21.646" v="228" actId="12789"/>
          <ac:picMkLst>
            <pc:docMk/>
            <pc:sldMk cId="1064991097" sldId="1766"/>
            <ac:picMk id="7" creationId="{BABEC80E-DC84-4221-901A-39C008DF8531}"/>
          </ac:picMkLst>
        </pc:picChg>
        <pc:picChg chg="add del mod">
          <ac:chgData name="Mili Diengdoh" userId="4e667e83-9d62-4727-9cfb-ee24b16ffb56" providerId="ADAL" clId="{4B2F69BF-3532-433A-B427-89C60BEA9C1D}" dt="2020-07-27T13:38:17.039" v="272" actId="478"/>
          <ac:picMkLst>
            <pc:docMk/>
            <pc:sldMk cId="1064991097" sldId="1766"/>
            <ac:picMk id="16" creationId="{97183BA1-B306-4AFE-B3E9-907C154197B5}"/>
          </ac:picMkLst>
        </pc:picChg>
        <pc:picChg chg="add del mod">
          <ac:chgData name="Mili Diengdoh" userId="4e667e83-9d62-4727-9cfb-ee24b16ffb56" providerId="ADAL" clId="{4B2F69BF-3532-433A-B427-89C60BEA9C1D}" dt="2020-07-27T13:38:08.860" v="268" actId="478"/>
          <ac:picMkLst>
            <pc:docMk/>
            <pc:sldMk cId="1064991097" sldId="1766"/>
            <ac:picMk id="18" creationId="{97DF98E3-B525-4060-BE7B-4456724D5661}"/>
          </ac:picMkLst>
        </pc:picChg>
      </pc:sldChg>
      <pc:sldChg chg="addSp delSp modSp">
        <pc:chgData name="Mili Diengdoh" userId="4e667e83-9d62-4727-9cfb-ee24b16ffb56" providerId="ADAL" clId="{4B2F69BF-3532-433A-B427-89C60BEA9C1D}" dt="2020-07-27T13:39:52.291" v="289"/>
        <pc:sldMkLst>
          <pc:docMk/>
          <pc:sldMk cId="283765528" sldId="1767"/>
        </pc:sldMkLst>
        <pc:spChg chg="mod">
          <ac:chgData name="Mili Diengdoh" userId="4e667e83-9d62-4727-9cfb-ee24b16ffb56" providerId="ADAL" clId="{4B2F69BF-3532-433A-B427-89C60BEA9C1D}" dt="2020-07-27T13:39:52.291" v="289"/>
          <ac:spMkLst>
            <pc:docMk/>
            <pc:sldMk cId="283765528" sldId="1767"/>
            <ac:spMk id="2" creationId="{00000000-0000-0000-0000-000000000000}"/>
          </ac:spMkLst>
        </pc:spChg>
        <pc:spChg chg="add del mod">
          <ac:chgData name="Mili Diengdoh" userId="4e667e83-9d62-4727-9cfb-ee24b16ffb56" providerId="ADAL" clId="{4B2F69BF-3532-433A-B427-89C60BEA9C1D}" dt="2020-07-27T13:39:52.291" v="289"/>
          <ac:spMkLst>
            <pc:docMk/>
            <pc:sldMk cId="283765528" sldId="1767"/>
            <ac:spMk id="3" creationId="{94EBF0FA-3CA9-4190-9DD5-754FF4DEACAA}"/>
          </ac:spMkLst>
        </pc:spChg>
      </pc:sldChg>
      <pc:sldChg chg="addSp delSp modSp mod">
        <pc:chgData name="Mili Diengdoh" userId="4e667e83-9d62-4727-9cfb-ee24b16ffb56" providerId="ADAL" clId="{4B2F69BF-3532-433A-B427-89C60BEA9C1D}" dt="2020-07-28T05:43:31.391" v="1440" actId="13244"/>
        <pc:sldMkLst>
          <pc:docMk/>
          <pc:sldMk cId="2800426494" sldId="1768"/>
        </pc:sldMkLst>
        <pc:spChg chg="add del">
          <ac:chgData name="Mili Diengdoh" userId="4e667e83-9d62-4727-9cfb-ee24b16ffb56" providerId="ADAL" clId="{4B2F69BF-3532-433A-B427-89C60BEA9C1D}" dt="2020-07-28T04:34:32.669" v="503" actId="478"/>
          <ac:spMkLst>
            <pc:docMk/>
            <pc:sldMk cId="2800426494" sldId="1768"/>
            <ac:spMk id="2" creationId="{C35678D6-E2C6-4D0F-A1E3-30B198DD1D4C}"/>
          </ac:spMkLst>
        </pc:spChg>
        <pc:spChg chg="mod">
          <ac:chgData name="Mili Diengdoh" userId="4e667e83-9d62-4727-9cfb-ee24b16ffb56" providerId="ADAL" clId="{4B2F69BF-3532-433A-B427-89C60BEA9C1D}" dt="2020-07-28T05:00:46.443" v="804" actId="2711"/>
          <ac:spMkLst>
            <pc:docMk/>
            <pc:sldMk cId="2800426494" sldId="1768"/>
            <ac:spMk id="7" creationId="{3A472099-984E-4265-AAD4-B5B3C882B4C6}"/>
          </ac:spMkLst>
        </pc:spChg>
        <pc:spChg chg="mod">
          <ac:chgData name="Mili Diengdoh" userId="4e667e83-9d62-4727-9cfb-ee24b16ffb56" providerId="ADAL" clId="{4B2F69BF-3532-433A-B427-89C60BEA9C1D}" dt="2020-07-28T05:09:26.167" v="948" actId="1076"/>
          <ac:spMkLst>
            <pc:docMk/>
            <pc:sldMk cId="2800426494" sldId="1768"/>
            <ac:spMk id="8" creationId="{D2357B36-300B-40BC-BA17-514FFAF496AC}"/>
          </ac:spMkLst>
        </pc:spChg>
        <pc:spChg chg="mod">
          <ac:chgData name="Mili Diengdoh" userId="4e667e83-9d62-4727-9cfb-ee24b16ffb56" providerId="ADAL" clId="{4B2F69BF-3532-433A-B427-89C60BEA9C1D}" dt="2020-07-28T05:09:23.846" v="946" actId="1035"/>
          <ac:spMkLst>
            <pc:docMk/>
            <pc:sldMk cId="2800426494" sldId="1768"/>
            <ac:spMk id="9" creationId="{3624DC42-3B4D-42FE-BE0C-F4E34D04A9CE}"/>
          </ac:spMkLst>
        </pc:spChg>
        <pc:spChg chg="mod">
          <ac:chgData name="Mili Diengdoh" userId="4e667e83-9d62-4727-9cfb-ee24b16ffb56" providerId="ADAL" clId="{4B2F69BF-3532-433A-B427-89C60BEA9C1D}" dt="2020-07-28T05:09:23.846" v="946" actId="1035"/>
          <ac:spMkLst>
            <pc:docMk/>
            <pc:sldMk cId="2800426494" sldId="1768"/>
            <ac:spMk id="10" creationId="{1643C7BC-82DF-45A3-9B89-F65FC6FDB47B}"/>
          </ac:spMkLst>
        </pc:spChg>
        <pc:spChg chg="mod">
          <ac:chgData name="Mili Diengdoh" userId="4e667e83-9d62-4727-9cfb-ee24b16ffb56" providerId="ADAL" clId="{4B2F69BF-3532-433A-B427-89C60BEA9C1D}" dt="2020-07-28T04:42:02.644" v="583"/>
          <ac:spMkLst>
            <pc:docMk/>
            <pc:sldMk cId="2800426494" sldId="1768"/>
            <ac:spMk id="17" creationId="{00000000-0000-0000-0000-000000000000}"/>
          </ac:spMkLst>
        </pc:spChg>
        <pc:grpChg chg="add del mod">
          <ac:chgData name="Mili Diengdoh" userId="4e667e83-9d62-4727-9cfb-ee24b16ffb56" providerId="ADAL" clId="{4B2F69BF-3532-433A-B427-89C60BEA9C1D}" dt="2020-07-28T04:54:58.187" v="792" actId="478"/>
          <ac:grpSpMkLst>
            <pc:docMk/>
            <pc:sldMk cId="2800426494" sldId="1768"/>
            <ac:grpSpMk id="18" creationId="{8A447370-CBFE-493F-8C98-045044D70AA5}"/>
          </ac:grpSpMkLst>
        </pc:grpChg>
        <pc:picChg chg="add mod">
          <ac:chgData name="Mili Diengdoh" userId="4e667e83-9d62-4727-9cfb-ee24b16ffb56" providerId="ADAL" clId="{4B2F69BF-3532-433A-B427-89C60BEA9C1D}" dt="2020-07-28T05:09:23.846" v="946" actId="1035"/>
          <ac:picMkLst>
            <pc:docMk/>
            <pc:sldMk cId="2800426494" sldId="1768"/>
            <ac:picMk id="3" creationId="{E215FCD4-E4DB-4B15-9334-FB9BC2B7F3B4}"/>
          </ac:picMkLst>
        </pc:picChg>
        <pc:picChg chg="add mod">
          <ac:chgData name="Mili Diengdoh" userId="4e667e83-9d62-4727-9cfb-ee24b16ffb56" providerId="ADAL" clId="{4B2F69BF-3532-433A-B427-89C60BEA9C1D}" dt="2020-07-28T04:54:45.514" v="786" actId="164"/>
          <ac:picMkLst>
            <pc:docMk/>
            <pc:sldMk cId="2800426494" sldId="1768"/>
            <ac:picMk id="4" creationId="{B653F2C9-80F7-43B5-98FA-62BDF2B11AAC}"/>
          </ac:picMkLst>
        </pc:picChg>
        <pc:picChg chg="del">
          <ac:chgData name="Mili Diengdoh" userId="4e667e83-9d62-4727-9cfb-ee24b16ffb56" providerId="ADAL" clId="{4B2F69BF-3532-433A-B427-89C60BEA9C1D}" dt="2020-07-28T04:53:01.642" v="722" actId="478"/>
          <ac:picMkLst>
            <pc:docMk/>
            <pc:sldMk cId="2800426494" sldId="1768"/>
            <ac:picMk id="5" creationId="{B0E8D19C-5ADE-4205-ACD9-1111C6B612AF}"/>
          </ac:picMkLst>
        </pc:picChg>
        <pc:picChg chg="add del mod">
          <ac:chgData name="Mili Diengdoh" userId="4e667e83-9d62-4727-9cfb-ee24b16ffb56" providerId="ADAL" clId="{4B2F69BF-3532-433A-B427-89C60BEA9C1D}" dt="2020-07-28T04:54:23.433" v="780" actId="478"/>
          <ac:picMkLst>
            <pc:docMk/>
            <pc:sldMk cId="2800426494" sldId="1768"/>
            <ac:picMk id="6" creationId="{096D444F-F4A0-4B8A-B3AA-41FEA7687CB8}"/>
          </ac:picMkLst>
        </pc:picChg>
        <pc:picChg chg="add mod">
          <ac:chgData name="Mili Diengdoh" userId="4e667e83-9d62-4727-9cfb-ee24b16ffb56" providerId="ADAL" clId="{4B2F69BF-3532-433A-B427-89C60BEA9C1D}" dt="2020-07-28T04:54:45.514" v="786" actId="164"/>
          <ac:picMkLst>
            <pc:docMk/>
            <pc:sldMk cId="2800426494" sldId="1768"/>
            <ac:picMk id="14" creationId="{09A3148F-6BA8-4375-B23E-AF75DF85C315}"/>
          </ac:picMkLst>
        </pc:picChg>
        <pc:picChg chg="add mod">
          <ac:chgData name="Mili Diengdoh" userId="4e667e83-9d62-4727-9cfb-ee24b16ffb56" providerId="ADAL" clId="{4B2F69BF-3532-433A-B427-89C60BEA9C1D}" dt="2020-07-28T05:43:31.391" v="1440" actId="13244"/>
          <ac:picMkLst>
            <pc:docMk/>
            <pc:sldMk cId="2800426494" sldId="1768"/>
            <ac:picMk id="15" creationId="{67FDE25B-3674-4459-900B-88080842AC00}"/>
          </ac:picMkLst>
        </pc:picChg>
        <pc:picChg chg="add mod">
          <ac:chgData name="Mili Diengdoh" userId="4e667e83-9d62-4727-9cfb-ee24b16ffb56" providerId="ADAL" clId="{4B2F69BF-3532-433A-B427-89C60BEA9C1D}" dt="2020-07-28T05:43:30.240" v="1439" actId="13244"/>
          <ac:picMkLst>
            <pc:docMk/>
            <pc:sldMk cId="2800426494" sldId="1768"/>
            <ac:picMk id="20" creationId="{0A0822E8-AD73-4E6F-A3CB-E9B9A750CF9C}"/>
          </ac:picMkLst>
        </pc:picChg>
      </pc:sldChg>
      <pc:sldChg chg="addSp delSp modSp mod">
        <pc:chgData name="Mili Diengdoh" userId="4e667e83-9d62-4727-9cfb-ee24b16ffb56" providerId="ADAL" clId="{4B2F69BF-3532-433A-B427-89C60BEA9C1D}" dt="2020-07-28T05:02:52.681" v="864"/>
        <pc:sldMkLst>
          <pc:docMk/>
          <pc:sldMk cId="3919052490" sldId="1769"/>
        </pc:sldMkLst>
        <pc:spChg chg="add del">
          <ac:chgData name="Mili Diengdoh" userId="4e667e83-9d62-4727-9cfb-ee24b16ffb56" providerId="ADAL" clId="{4B2F69BF-3532-433A-B427-89C60BEA9C1D}" dt="2020-07-28T04:34:36.513" v="504" actId="478"/>
          <ac:spMkLst>
            <pc:docMk/>
            <pc:sldMk cId="3919052490" sldId="1769"/>
            <ac:spMk id="2" creationId="{DAB315D2-882A-4297-A340-3083255CCFFD}"/>
          </ac:spMkLst>
        </pc:spChg>
        <pc:spChg chg="mod">
          <ac:chgData name="Mili Diengdoh" userId="4e667e83-9d62-4727-9cfb-ee24b16ffb56" providerId="ADAL" clId="{4B2F69BF-3532-433A-B427-89C60BEA9C1D}" dt="2020-07-28T05:02:11.318" v="836" actId="20577"/>
          <ac:spMkLst>
            <pc:docMk/>
            <pc:sldMk cId="3919052490" sldId="1769"/>
            <ac:spMk id="4" creationId="{AD5469EB-95FA-4618-A67B-A95536438A9E}"/>
          </ac:spMkLst>
        </pc:spChg>
        <pc:spChg chg="mod topLvl">
          <ac:chgData name="Mili Diengdoh" userId="4e667e83-9d62-4727-9cfb-ee24b16ffb56" providerId="ADAL" clId="{4B2F69BF-3532-433A-B427-89C60BEA9C1D}" dt="2020-07-28T05:02:46.027" v="856"/>
          <ac:spMkLst>
            <pc:docMk/>
            <pc:sldMk cId="3919052490" sldId="1769"/>
            <ac:spMk id="22" creationId="{723C3AE4-A6AB-41F1-864B-E0E081A4B991}"/>
          </ac:spMkLst>
        </pc:spChg>
        <pc:spChg chg="mod topLvl">
          <ac:chgData name="Mili Diengdoh" userId="4e667e83-9d62-4727-9cfb-ee24b16ffb56" providerId="ADAL" clId="{4B2F69BF-3532-433A-B427-89C60BEA9C1D}" dt="2020-07-28T05:02:48.667" v="858"/>
          <ac:spMkLst>
            <pc:docMk/>
            <pc:sldMk cId="3919052490" sldId="1769"/>
            <ac:spMk id="23" creationId="{5B1282F0-7AAE-462F-A68D-50B348A30F3A}"/>
          </ac:spMkLst>
        </pc:spChg>
        <pc:spChg chg="mod topLvl">
          <ac:chgData name="Mili Diengdoh" userId="4e667e83-9d62-4727-9cfb-ee24b16ffb56" providerId="ADAL" clId="{4B2F69BF-3532-433A-B427-89C60BEA9C1D}" dt="2020-07-28T05:02:50.248" v="860"/>
          <ac:spMkLst>
            <pc:docMk/>
            <pc:sldMk cId="3919052490" sldId="1769"/>
            <ac:spMk id="24" creationId="{197E068E-F970-4F37-8524-E7C5497C73E9}"/>
          </ac:spMkLst>
        </pc:spChg>
        <pc:spChg chg="mod topLvl">
          <ac:chgData name="Mili Diengdoh" userId="4e667e83-9d62-4727-9cfb-ee24b16ffb56" providerId="ADAL" clId="{4B2F69BF-3532-433A-B427-89C60BEA9C1D}" dt="2020-07-28T05:02:51.984" v="862"/>
          <ac:spMkLst>
            <pc:docMk/>
            <pc:sldMk cId="3919052490" sldId="1769"/>
            <ac:spMk id="25" creationId="{ADF8FFFB-5BED-418C-B4A2-D071E8F2CBD7}"/>
          </ac:spMkLst>
        </pc:spChg>
        <pc:spChg chg="mod topLvl">
          <ac:chgData name="Mili Diengdoh" userId="4e667e83-9d62-4727-9cfb-ee24b16ffb56" providerId="ADAL" clId="{4B2F69BF-3532-433A-B427-89C60BEA9C1D}" dt="2020-07-28T05:02:52.681" v="864"/>
          <ac:spMkLst>
            <pc:docMk/>
            <pc:sldMk cId="3919052490" sldId="1769"/>
            <ac:spMk id="26" creationId="{885635F7-4BA3-47A0-84E9-C6B066A3AE14}"/>
          </ac:spMkLst>
        </pc:spChg>
        <pc:grpChg chg="add del mod">
          <ac:chgData name="Mili Diengdoh" userId="4e667e83-9d62-4727-9cfb-ee24b16ffb56" providerId="ADAL" clId="{4B2F69BF-3532-433A-B427-89C60BEA9C1D}" dt="2020-07-28T05:02:38.500" v="854" actId="165"/>
          <ac:grpSpMkLst>
            <pc:docMk/>
            <pc:sldMk cId="3919052490" sldId="1769"/>
            <ac:grpSpMk id="3" creationId="{03541AC2-49CF-4404-AB01-E23858472AB4}"/>
          </ac:grpSpMkLst>
        </pc:grpChg>
        <pc:grpChg chg="add del mod">
          <ac:chgData name="Mili Diengdoh" userId="4e667e83-9d62-4727-9cfb-ee24b16ffb56" providerId="ADAL" clId="{4B2F69BF-3532-433A-B427-89C60BEA9C1D}" dt="2020-07-28T05:02:38.500" v="854" actId="165"/>
          <ac:grpSpMkLst>
            <pc:docMk/>
            <pc:sldMk cId="3919052490" sldId="1769"/>
            <ac:grpSpMk id="5" creationId="{06955688-FD55-455D-A458-571459609E1B}"/>
          </ac:grpSpMkLst>
        </pc:grpChg>
        <pc:grpChg chg="add del mod">
          <ac:chgData name="Mili Diengdoh" userId="4e667e83-9d62-4727-9cfb-ee24b16ffb56" providerId="ADAL" clId="{4B2F69BF-3532-433A-B427-89C60BEA9C1D}" dt="2020-07-28T05:02:38.500" v="854" actId="165"/>
          <ac:grpSpMkLst>
            <pc:docMk/>
            <pc:sldMk cId="3919052490" sldId="1769"/>
            <ac:grpSpMk id="6" creationId="{D14FE7D8-9793-41FF-860B-7AD161E6E6F1}"/>
          </ac:grpSpMkLst>
        </pc:grpChg>
        <pc:grpChg chg="add del mod">
          <ac:chgData name="Mili Diengdoh" userId="4e667e83-9d62-4727-9cfb-ee24b16ffb56" providerId="ADAL" clId="{4B2F69BF-3532-433A-B427-89C60BEA9C1D}" dt="2020-07-28T05:02:38.500" v="854" actId="165"/>
          <ac:grpSpMkLst>
            <pc:docMk/>
            <pc:sldMk cId="3919052490" sldId="1769"/>
            <ac:grpSpMk id="7" creationId="{E496196C-C51A-4E81-BC43-93C0F2C27D36}"/>
          </ac:grpSpMkLst>
        </pc:grpChg>
        <pc:grpChg chg="add del mod">
          <ac:chgData name="Mili Diengdoh" userId="4e667e83-9d62-4727-9cfb-ee24b16ffb56" providerId="ADAL" clId="{4B2F69BF-3532-433A-B427-89C60BEA9C1D}" dt="2020-07-28T05:02:38.500" v="854" actId="165"/>
          <ac:grpSpMkLst>
            <pc:docMk/>
            <pc:sldMk cId="3919052490" sldId="1769"/>
            <ac:grpSpMk id="8" creationId="{1C34E216-0C35-47F4-B82A-B6FC31B6689E}"/>
          </ac:grpSpMkLst>
        </pc:grpChg>
        <pc:picChg chg="mod topLvl">
          <ac:chgData name="Mili Diengdoh" userId="4e667e83-9d62-4727-9cfb-ee24b16ffb56" providerId="ADAL" clId="{4B2F69BF-3532-433A-B427-89C60BEA9C1D}" dt="2020-07-28T05:02:38.500" v="854" actId="165"/>
          <ac:picMkLst>
            <pc:docMk/>
            <pc:sldMk cId="3919052490" sldId="1769"/>
            <ac:picMk id="9" creationId="{C254527E-0D89-466C-95F7-D287D76F3CB5}"/>
          </ac:picMkLst>
        </pc:picChg>
        <pc:picChg chg="mod topLvl">
          <ac:chgData name="Mili Diengdoh" userId="4e667e83-9d62-4727-9cfb-ee24b16ffb56" providerId="ADAL" clId="{4B2F69BF-3532-433A-B427-89C60BEA9C1D}" dt="2020-07-28T05:02:38.500" v="854" actId="165"/>
          <ac:picMkLst>
            <pc:docMk/>
            <pc:sldMk cId="3919052490" sldId="1769"/>
            <ac:picMk id="13" creationId="{2A5F2DB0-AE4A-4C5D-BF23-A10AF60AB99C}"/>
          </ac:picMkLst>
        </pc:picChg>
        <pc:picChg chg="mod topLvl">
          <ac:chgData name="Mili Diengdoh" userId="4e667e83-9d62-4727-9cfb-ee24b16ffb56" providerId="ADAL" clId="{4B2F69BF-3532-433A-B427-89C60BEA9C1D}" dt="2020-07-28T05:02:38.500" v="854" actId="165"/>
          <ac:picMkLst>
            <pc:docMk/>
            <pc:sldMk cId="3919052490" sldId="1769"/>
            <ac:picMk id="18" creationId="{C1436231-878F-4784-B1E7-37DC35401217}"/>
          </ac:picMkLst>
        </pc:picChg>
        <pc:picChg chg="mod topLvl">
          <ac:chgData name="Mili Diengdoh" userId="4e667e83-9d62-4727-9cfb-ee24b16ffb56" providerId="ADAL" clId="{4B2F69BF-3532-433A-B427-89C60BEA9C1D}" dt="2020-07-28T05:02:38.500" v="854" actId="165"/>
          <ac:picMkLst>
            <pc:docMk/>
            <pc:sldMk cId="3919052490" sldId="1769"/>
            <ac:picMk id="47" creationId="{C5E2C100-7BAE-4DB6-B158-4BB69176D05D}"/>
          </ac:picMkLst>
        </pc:picChg>
        <pc:picChg chg="mod topLvl">
          <ac:chgData name="Mili Diengdoh" userId="4e667e83-9d62-4727-9cfb-ee24b16ffb56" providerId="ADAL" clId="{4B2F69BF-3532-433A-B427-89C60BEA9C1D}" dt="2020-07-28T05:02:38.500" v="854" actId="165"/>
          <ac:picMkLst>
            <pc:docMk/>
            <pc:sldMk cId="3919052490" sldId="1769"/>
            <ac:picMk id="52" creationId="{039F4C6E-9DDE-4C20-9880-F918258791F2}"/>
          </ac:picMkLst>
        </pc:picChg>
        <pc:cxnChg chg="mod">
          <ac:chgData name="Mili Diengdoh" userId="4e667e83-9d62-4727-9cfb-ee24b16ffb56" providerId="ADAL" clId="{4B2F69BF-3532-433A-B427-89C60BEA9C1D}" dt="2020-07-28T05:02:37.561" v="853" actId="465"/>
          <ac:cxnSpMkLst>
            <pc:docMk/>
            <pc:sldMk cId="3919052490" sldId="1769"/>
            <ac:cxnSpMk id="27" creationId="{864DF3E9-EC76-42C4-B009-94DCAEE7BF38}"/>
          </ac:cxnSpMkLst>
        </pc:cxnChg>
        <pc:cxnChg chg="mod">
          <ac:chgData name="Mili Diengdoh" userId="4e667e83-9d62-4727-9cfb-ee24b16ffb56" providerId="ADAL" clId="{4B2F69BF-3532-433A-B427-89C60BEA9C1D}" dt="2020-07-28T05:02:37.561" v="853" actId="465"/>
          <ac:cxnSpMkLst>
            <pc:docMk/>
            <pc:sldMk cId="3919052490" sldId="1769"/>
            <ac:cxnSpMk id="28" creationId="{23BF5A7B-BD49-4BEC-A052-DBEB68A34C50}"/>
          </ac:cxnSpMkLst>
        </pc:cxnChg>
        <pc:cxnChg chg="mod">
          <ac:chgData name="Mili Diengdoh" userId="4e667e83-9d62-4727-9cfb-ee24b16ffb56" providerId="ADAL" clId="{4B2F69BF-3532-433A-B427-89C60BEA9C1D}" dt="2020-07-28T05:02:37.561" v="853" actId="465"/>
          <ac:cxnSpMkLst>
            <pc:docMk/>
            <pc:sldMk cId="3919052490" sldId="1769"/>
            <ac:cxnSpMk id="29" creationId="{4D96CD71-00A7-4E1C-B08F-A3A3E042975A}"/>
          </ac:cxnSpMkLst>
        </pc:cxnChg>
        <pc:cxnChg chg="mod">
          <ac:chgData name="Mili Diengdoh" userId="4e667e83-9d62-4727-9cfb-ee24b16ffb56" providerId="ADAL" clId="{4B2F69BF-3532-433A-B427-89C60BEA9C1D}" dt="2020-07-28T05:02:37.561" v="853" actId="465"/>
          <ac:cxnSpMkLst>
            <pc:docMk/>
            <pc:sldMk cId="3919052490" sldId="1769"/>
            <ac:cxnSpMk id="30" creationId="{105397B2-2C91-4984-8755-E459CCDD6CE1}"/>
          </ac:cxnSpMkLst>
        </pc:cxnChg>
      </pc:sldChg>
      <pc:sldChg chg="modSp mod">
        <pc:chgData name="Mili Diengdoh" userId="4e667e83-9d62-4727-9cfb-ee24b16ffb56" providerId="ADAL" clId="{4B2F69BF-3532-433A-B427-89C60BEA9C1D}" dt="2020-07-28T06:11:18.771" v="1527" actId="108"/>
        <pc:sldMkLst>
          <pc:docMk/>
          <pc:sldMk cId="948761037" sldId="1770"/>
        </pc:sldMkLst>
        <pc:spChg chg="mod">
          <ac:chgData name="Mili Diengdoh" userId="4e667e83-9d62-4727-9cfb-ee24b16ffb56" providerId="ADAL" clId="{4B2F69BF-3532-433A-B427-89C60BEA9C1D}" dt="2020-07-28T06:00:17.211" v="1470" actId="552"/>
          <ac:spMkLst>
            <pc:docMk/>
            <pc:sldMk cId="948761037" sldId="1770"/>
            <ac:spMk id="2" creationId="{B74BE0E0-FCDC-4AB5-9AD5-F4C411352D9F}"/>
          </ac:spMkLst>
        </pc:spChg>
        <pc:spChg chg="mod">
          <ac:chgData name="Mili Diengdoh" userId="4e667e83-9d62-4727-9cfb-ee24b16ffb56" providerId="ADAL" clId="{4B2F69BF-3532-433A-B427-89C60BEA9C1D}" dt="2020-07-28T06:01:11.266" v="1475" actId="12789"/>
          <ac:spMkLst>
            <pc:docMk/>
            <pc:sldMk cId="948761037" sldId="1770"/>
            <ac:spMk id="3" creationId="{BFBC4CD8-339A-446C-9435-06B04754AB58}"/>
          </ac:spMkLst>
        </pc:spChg>
        <pc:spChg chg="mod">
          <ac:chgData name="Mili Diengdoh" userId="4e667e83-9d62-4727-9cfb-ee24b16ffb56" providerId="ADAL" clId="{4B2F69BF-3532-433A-B427-89C60BEA9C1D}" dt="2020-07-28T04:42:11.728" v="587"/>
          <ac:spMkLst>
            <pc:docMk/>
            <pc:sldMk cId="948761037" sldId="1770"/>
            <ac:spMk id="17" creationId="{00000000-0000-0000-0000-000000000000}"/>
          </ac:spMkLst>
        </pc:spChg>
        <pc:spChg chg="mod">
          <ac:chgData name="Mili Diengdoh" userId="4e667e83-9d62-4727-9cfb-ee24b16ffb56" providerId="ADAL" clId="{4B2F69BF-3532-433A-B427-89C60BEA9C1D}" dt="2020-07-28T06:01:16.402" v="1477" actId="465"/>
          <ac:spMkLst>
            <pc:docMk/>
            <pc:sldMk cId="948761037" sldId="1770"/>
            <ac:spMk id="22" creationId="{214292AB-68A1-4E8F-9E8B-1F7CC6C9B786}"/>
          </ac:spMkLst>
        </pc:spChg>
        <pc:spChg chg="mod">
          <ac:chgData name="Mili Diengdoh" userId="4e667e83-9d62-4727-9cfb-ee24b16ffb56" providerId="ADAL" clId="{4B2F69BF-3532-433A-B427-89C60BEA9C1D}" dt="2020-07-28T06:01:16.402" v="1477" actId="465"/>
          <ac:spMkLst>
            <pc:docMk/>
            <pc:sldMk cId="948761037" sldId="1770"/>
            <ac:spMk id="23" creationId="{F44389BC-502C-4654-99D9-A223636A07D2}"/>
          </ac:spMkLst>
        </pc:spChg>
        <pc:spChg chg="mod">
          <ac:chgData name="Mili Diengdoh" userId="4e667e83-9d62-4727-9cfb-ee24b16ffb56" providerId="ADAL" clId="{4B2F69BF-3532-433A-B427-89C60BEA9C1D}" dt="2020-07-28T06:01:16.402" v="1477" actId="465"/>
          <ac:spMkLst>
            <pc:docMk/>
            <pc:sldMk cId="948761037" sldId="1770"/>
            <ac:spMk id="24" creationId="{5D94A7E3-0A20-4F5F-9FB3-8B9AF75F8DB6}"/>
          </ac:spMkLst>
        </pc:spChg>
        <pc:spChg chg="mod">
          <ac:chgData name="Mili Diengdoh" userId="4e667e83-9d62-4727-9cfb-ee24b16ffb56" providerId="ADAL" clId="{4B2F69BF-3532-433A-B427-89C60BEA9C1D}" dt="2020-07-28T06:01:13.522" v="1476" actId="12789"/>
          <ac:spMkLst>
            <pc:docMk/>
            <pc:sldMk cId="948761037" sldId="1770"/>
            <ac:spMk id="25" creationId="{6E955F01-CEB1-40AB-8F72-F89E55676511}"/>
          </ac:spMkLst>
        </pc:spChg>
        <pc:spChg chg="mod">
          <ac:chgData name="Mili Diengdoh" userId="4e667e83-9d62-4727-9cfb-ee24b16ffb56" providerId="ADAL" clId="{4B2F69BF-3532-433A-B427-89C60BEA9C1D}" dt="2020-07-28T06:01:36.768" v="1484" actId="14100"/>
          <ac:spMkLst>
            <pc:docMk/>
            <pc:sldMk cId="948761037" sldId="1770"/>
            <ac:spMk id="46" creationId="{03729FBE-A8ED-4D88-BD17-320D8656EB35}"/>
          </ac:spMkLst>
        </pc:spChg>
        <pc:spChg chg="mod">
          <ac:chgData name="Mili Diengdoh" userId="4e667e83-9d62-4727-9cfb-ee24b16ffb56" providerId="ADAL" clId="{4B2F69BF-3532-433A-B427-89C60BEA9C1D}" dt="2020-07-28T06:01:36.768" v="1484" actId="14100"/>
          <ac:spMkLst>
            <pc:docMk/>
            <pc:sldMk cId="948761037" sldId="1770"/>
            <ac:spMk id="47" creationId="{469A72DD-2C88-416E-87A7-404A5D64C7CE}"/>
          </ac:spMkLst>
        </pc:spChg>
        <pc:spChg chg="mod">
          <ac:chgData name="Mili Diengdoh" userId="4e667e83-9d62-4727-9cfb-ee24b16ffb56" providerId="ADAL" clId="{4B2F69BF-3532-433A-B427-89C60BEA9C1D}" dt="2020-07-28T06:01:36.768" v="1484" actId="14100"/>
          <ac:spMkLst>
            <pc:docMk/>
            <pc:sldMk cId="948761037" sldId="1770"/>
            <ac:spMk id="48" creationId="{3AA615BD-8C10-449C-A4A3-7663D7403593}"/>
          </ac:spMkLst>
        </pc:spChg>
        <pc:spChg chg="mod">
          <ac:chgData name="Mili Diengdoh" userId="4e667e83-9d62-4727-9cfb-ee24b16ffb56" providerId="ADAL" clId="{4B2F69BF-3532-433A-B427-89C60BEA9C1D}" dt="2020-07-28T06:01:36.768" v="1484" actId="14100"/>
          <ac:spMkLst>
            <pc:docMk/>
            <pc:sldMk cId="948761037" sldId="1770"/>
            <ac:spMk id="49" creationId="{3B76398A-11E8-4D6B-AD84-ADD82D3594DC}"/>
          </ac:spMkLst>
        </pc:spChg>
        <pc:picChg chg="mod">
          <ac:chgData name="Mili Diengdoh" userId="4e667e83-9d62-4727-9cfb-ee24b16ffb56" providerId="ADAL" clId="{4B2F69BF-3532-433A-B427-89C60BEA9C1D}" dt="2020-07-28T06:01:25.987" v="1480" actId="465"/>
          <ac:picMkLst>
            <pc:docMk/>
            <pc:sldMk cId="948761037" sldId="1770"/>
            <ac:picMk id="14" creationId="{56C08E1A-2C9F-42DE-B6A5-434853E2274C}"/>
          </ac:picMkLst>
        </pc:picChg>
        <pc:picChg chg="mod">
          <ac:chgData name="Mili Diengdoh" userId="4e667e83-9d62-4727-9cfb-ee24b16ffb56" providerId="ADAL" clId="{4B2F69BF-3532-433A-B427-89C60BEA9C1D}" dt="2020-07-28T06:01:30.170" v="1482" actId="12789"/>
          <ac:picMkLst>
            <pc:docMk/>
            <pc:sldMk cId="948761037" sldId="1770"/>
            <ac:picMk id="19" creationId="{604AB5F6-EAEA-4CA7-BA2D-6C5D6A02558A}"/>
          </ac:picMkLst>
        </pc:picChg>
        <pc:picChg chg="mod">
          <ac:chgData name="Mili Diengdoh" userId="4e667e83-9d62-4727-9cfb-ee24b16ffb56" providerId="ADAL" clId="{4B2F69BF-3532-433A-B427-89C60BEA9C1D}" dt="2020-07-28T06:01:09.026" v="1473" actId="465"/>
          <ac:picMkLst>
            <pc:docMk/>
            <pc:sldMk cId="948761037" sldId="1770"/>
            <ac:picMk id="27" creationId="{804D9745-6267-4585-8305-AF8F17FB0A43}"/>
          </ac:picMkLst>
        </pc:picChg>
        <pc:picChg chg="mod">
          <ac:chgData name="Mili Diengdoh" userId="4e667e83-9d62-4727-9cfb-ee24b16ffb56" providerId="ADAL" clId="{4B2F69BF-3532-433A-B427-89C60BEA9C1D}" dt="2020-07-28T06:01:18.954" v="1478" actId="555"/>
          <ac:picMkLst>
            <pc:docMk/>
            <pc:sldMk cId="948761037" sldId="1770"/>
            <ac:picMk id="33" creationId="{AE108A7A-09D9-4255-A873-CCAD129256A8}"/>
          </ac:picMkLst>
        </pc:picChg>
        <pc:picChg chg="mod">
          <ac:chgData name="Mili Diengdoh" userId="4e667e83-9d62-4727-9cfb-ee24b16ffb56" providerId="ADAL" clId="{4B2F69BF-3532-433A-B427-89C60BEA9C1D}" dt="2020-07-28T06:01:09.026" v="1473" actId="465"/>
          <ac:picMkLst>
            <pc:docMk/>
            <pc:sldMk cId="948761037" sldId="1770"/>
            <ac:picMk id="73" creationId="{ABDD5B20-933B-4281-99D0-246680CE5B7D}"/>
          </ac:picMkLst>
        </pc:picChg>
        <pc:picChg chg="mod">
          <ac:chgData name="Mili Diengdoh" userId="4e667e83-9d62-4727-9cfb-ee24b16ffb56" providerId="ADAL" clId="{4B2F69BF-3532-433A-B427-89C60BEA9C1D}" dt="2020-07-28T06:01:21.201" v="1479" actId="554"/>
          <ac:picMkLst>
            <pc:docMk/>
            <pc:sldMk cId="948761037" sldId="1770"/>
            <ac:picMk id="76" creationId="{6F59812D-20E2-4587-B7EE-3D5B927FAAFC}"/>
          </ac:picMkLst>
        </pc:picChg>
        <pc:picChg chg="mod">
          <ac:chgData name="Mili Diengdoh" userId="4e667e83-9d62-4727-9cfb-ee24b16ffb56" providerId="ADAL" clId="{4B2F69BF-3532-433A-B427-89C60BEA9C1D}" dt="2020-07-28T06:01:13.522" v="1476" actId="12789"/>
          <ac:picMkLst>
            <pc:docMk/>
            <pc:sldMk cId="948761037" sldId="1770"/>
            <ac:picMk id="81" creationId="{EA155A6F-2347-402C-A4BA-EF77E78F25E5}"/>
          </ac:picMkLst>
        </pc:picChg>
        <pc:picChg chg="mod">
          <ac:chgData name="Mili Diengdoh" userId="4e667e83-9d62-4727-9cfb-ee24b16ffb56" providerId="ADAL" clId="{4B2F69BF-3532-433A-B427-89C60BEA9C1D}" dt="2020-07-28T06:01:28.312" v="1481" actId="12789"/>
          <ac:picMkLst>
            <pc:docMk/>
            <pc:sldMk cId="948761037" sldId="1770"/>
            <ac:picMk id="86" creationId="{ACFE9195-6400-4DA8-82E5-2A16777EE3E8}"/>
          </ac:picMkLst>
        </pc:picChg>
        <pc:picChg chg="mod">
          <ac:chgData name="Mili Diengdoh" userId="4e667e83-9d62-4727-9cfb-ee24b16ffb56" providerId="ADAL" clId="{4B2F69BF-3532-433A-B427-89C60BEA9C1D}" dt="2020-07-28T06:01:25.987" v="1480" actId="465"/>
          <ac:picMkLst>
            <pc:docMk/>
            <pc:sldMk cId="948761037" sldId="1770"/>
            <ac:picMk id="97" creationId="{76C279F0-7060-4D97-9834-D42BEBC01A44}"/>
          </ac:picMkLst>
        </pc:picChg>
        <pc:cxnChg chg="mod">
          <ac:chgData name="Mili Diengdoh" userId="4e667e83-9d62-4727-9cfb-ee24b16ffb56" providerId="ADAL" clId="{4B2F69BF-3532-433A-B427-89C60BEA9C1D}" dt="2020-07-28T06:11:18.771" v="1527" actId="108"/>
          <ac:cxnSpMkLst>
            <pc:docMk/>
            <pc:sldMk cId="948761037" sldId="1770"/>
            <ac:cxnSpMk id="26" creationId="{3ADAA45F-EB45-4110-957A-7021068E08CC}"/>
          </ac:cxnSpMkLst>
        </pc:cxnChg>
        <pc:cxnChg chg="mod">
          <ac:chgData name="Mili Diengdoh" userId="4e667e83-9d62-4727-9cfb-ee24b16ffb56" providerId="ADAL" clId="{4B2F69BF-3532-433A-B427-89C60BEA9C1D}" dt="2020-07-28T06:11:18.771" v="1527" actId="108"/>
          <ac:cxnSpMkLst>
            <pc:docMk/>
            <pc:sldMk cId="948761037" sldId="1770"/>
            <ac:cxnSpMk id="28" creationId="{8E79DB99-6A1F-4FC5-9903-7B5F9C7CB580}"/>
          </ac:cxnSpMkLst>
        </pc:cxnChg>
        <pc:cxnChg chg="mod">
          <ac:chgData name="Mili Diengdoh" userId="4e667e83-9d62-4727-9cfb-ee24b16ffb56" providerId="ADAL" clId="{4B2F69BF-3532-433A-B427-89C60BEA9C1D}" dt="2020-07-28T06:11:18.771" v="1527" actId="108"/>
          <ac:cxnSpMkLst>
            <pc:docMk/>
            <pc:sldMk cId="948761037" sldId="1770"/>
            <ac:cxnSpMk id="29" creationId="{11ABC8EA-7CA7-4087-9EA1-10ADB3F51E16}"/>
          </ac:cxnSpMkLst>
        </pc:cxnChg>
        <pc:cxnChg chg="mod">
          <ac:chgData name="Mili Diengdoh" userId="4e667e83-9d62-4727-9cfb-ee24b16ffb56" providerId="ADAL" clId="{4B2F69BF-3532-433A-B427-89C60BEA9C1D}" dt="2020-07-28T06:11:18.771" v="1527" actId="108"/>
          <ac:cxnSpMkLst>
            <pc:docMk/>
            <pc:sldMk cId="948761037" sldId="1770"/>
            <ac:cxnSpMk id="30" creationId="{E6C89545-DBC5-4153-8F27-165928920944}"/>
          </ac:cxnSpMkLst>
        </pc:cxnChg>
        <pc:cxnChg chg="mod">
          <ac:chgData name="Mili Diengdoh" userId="4e667e83-9d62-4727-9cfb-ee24b16ffb56" providerId="ADAL" clId="{4B2F69BF-3532-433A-B427-89C60BEA9C1D}" dt="2020-07-28T06:11:18.771" v="1527" actId="108"/>
          <ac:cxnSpMkLst>
            <pc:docMk/>
            <pc:sldMk cId="948761037" sldId="1770"/>
            <ac:cxnSpMk id="51" creationId="{71D61AFB-C44F-462F-9C27-301AAAEAD6AA}"/>
          </ac:cxnSpMkLst>
        </pc:cxnChg>
        <pc:cxnChg chg="mod">
          <ac:chgData name="Mili Diengdoh" userId="4e667e83-9d62-4727-9cfb-ee24b16ffb56" providerId="ADAL" clId="{4B2F69BF-3532-433A-B427-89C60BEA9C1D}" dt="2020-07-28T06:11:18.771" v="1527" actId="108"/>
          <ac:cxnSpMkLst>
            <pc:docMk/>
            <pc:sldMk cId="948761037" sldId="1770"/>
            <ac:cxnSpMk id="52" creationId="{EBBD72AE-280F-4A9F-B883-58E95E101CAB}"/>
          </ac:cxnSpMkLst>
        </pc:cxnChg>
        <pc:cxnChg chg="mod">
          <ac:chgData name="Mili Diengdoh" userId="4e667e83-9d62-4727-9cfb-ee24b16ffb56" providerId="ADAL" clId="{4B2F69BF-3532-433A-B427-89C60BEA9C1D}" dt="2020-07-28T06:11:18.771" v="1527" actId="108"/>
          <ac:cxnSpMkLst>
            <pc:docMk/>
            <pc:sldMk cId="948761037" sldId="1770"/>
            <ac:cxnSpMk id="53" creationId="{F1D53226-4BAF-4551-9860-5637279F0728}"/>
          </ac:cxnSpMkLst>
        </pc:cxnChg>
      </pc:sldChg>
      <pc:sldChg chg="addSp delSp modSp mod">
        <pc:chgData name="Mili Diengdoh" userId="4e667e83-9d62-4727-9cfb-ee24b16ffb56" providerId="ADAL" clId="{4B2F69BF-3532-433A-B427-89C60BEA9C1D}" dt="2020-07-28T10:20:07.537" v="1542" actId="403"/>
        <pc:sldMkLst>
          <pc:docMk/>
          <pc:sldMk cId="37591776" sldId="1771"/>
        </pc:sldMkLst>
        <pc:spChg chg="add del mod">
          <ac:chgData name="Mili Diengdoh" userId="4e667e83-9d62-4727-9cfb-ee24b16ffb56" providerId="ADAL" clId="{4B2F69BF-3532-433A-B427-89C60BEA9C1D}" dt="2020-07-28T10:19:59.708" v="1536" actId="478"/>
          <ac:spMkLst>
            <pc:docMk/>
            <pc:sldMk cId="37591776" sldId="1771"/>
            <ac:spMk id="2" creationId="{FB342F83-7D0D-4D96-A35E-DF270BEED7BB}"/>
          </ac:spMkLst>
        </pc:spChg>
        <pc:spChg chg="add del">
          <ac:chgData name="Mili Diengdoh" userId="4e667e83-9d62-4727-9cfb-ee24b16ffb56" providerId="ADAL" clId="{4B2F69BF-3532-433A-B427-89C60BEA9C1D}" dt="2020-07-28T06:02:35.173" v="1489" actId="22"/>
          <ac:spMkLst>
            <pc:docMk/>
            <pc:sldMk cId="37591776" sldId="1771"/>
            <ac:spMk id="3" creationId="{804C5955-45F5-4D0F-8D94-EC0B4D310C8F}"/>
          </ac:spMkLst>
        </pc:spChg>
        <pc:spChg chg="mod">
          <ac:chgData name="Mili Diengdoh" userId="4e667e83-9d62-4727-9cfb-ee24b16ffb56" providerId="ADAL" clId="{4B2F69BF-3532-433A-B427-89C60BEA9C1D}" dt="2020-07-28T06:03:04.997" v="1500" actId="948"/>
          <ac:spMkLst>
            <pc:docMk/>
            <pc:sldMk cId="37591776" sldId="1771"/>
            <ac:spMk id="7" creationId="{28768544-02E0-4CED-8FDE-D97BB67F67C9}"/>
          </ac:spMkLst>
        </pc:spChg>
        <pc:spChg chg="mod">
          <ac:chgData name="Mili Diengdoh" userId="4e667e83-9d62-4727-9cfb-ee24b16ffb56" providerId="ADAL" clId="{4B2F69BF-3532-433A-B427-89C60BEA9C1D}" dt="2020-07-28T10:20:07.537" v="1542" actId="403"/>
          <ac:spMkLst>
            <pc:docMk/>
            <pc:sldMk cId="37591776" sldId="1771"/>
            <ac:spMk id="8" creationId="{332DA711-A9C3-42A7-9B6F-CEB7E2670647}"/>
          </ac:spMkLst>
        </pc:spChg>
        <pc:spChg chg="del mod">
          <ac:chgData name="Mili Diengdoh" userId="4e667e83-9d62-4727-9cfb-ee24b16ffb56" providerId="ADAL" clId="{4B2F69BF-3532-433A-B427-89C60BEA9C1D}" dt="2020-07-28T06:02:40.993" v="1493" actId="478"/>
          <ac:spMkLst>
            <pc:docMk/>
            <pc:sldMk cId="37591776" sldId="1771"/>
            <ac:spMk id="10" creationId="{6BBCA630-9D09-4223-863D-C4E4FD7BF6FD}"/>
          </ac:spMkLst>
        </pc:spChg>
        <pc:spChg chg="mod">
          <ac:chgData name="Mili Diengdoh" userId="4e667e83-9d62-4727-9cfb-ee24b16ffb56" providerId="ADAL" clId="{4B2F69BF-3532-433A-B427-89C60BEA9C1D}" dt="2020-07-28T04:42:15.179" v="589"/>
          <ac:spMkLst>
            <pc:docMk/>
            <pc:sldMk cId="37591776" sldId="1771"/>
            <ac:spMk id="17" creationId="{00000000-0000-0000-0000-000000000000}"/>
          </ac:spMkLst>
        </pc:spChg>
        <pc:picChg chg="mod">
          <ac:chgData name="Mili Diengdoh" userId="4e667e83-9d62-4727-9cfb-ee24b16ffb56" providerId="ADAL" clId="{4B2F69BF-3532-433A-B427-89C60BEA9C1D}" dt="2020-07-28T06:02:46.601" v="1495" actId="12788"/>
          <ac:picMkLst>
            <pc:docMk/>
            <pc:sldMk cId="37591776" sldId="1771"/>
            <ac:picMk id="9" creationId="{9C810962-97E9-481C-B795-85528BF56A4C}"/>
          </ac:picMkLst>
        </pc:picChg>
      </pc:sldChg>
      <pc:sldChg chg="addSp delSp modSp mod">
        <pc:chgData name="Mili Diengdoh" userId="4e667e83-9d62-4727-9cfb-ee24b16ffb56" providerId="ADAL" clId="{4B2F69BF-3532-433A-B427-89C60BEA9C1D}" dt="2020-07-28T06:11:09.011" v="1526" actId="552"/>
        <pc:sldMkLst>
          <pc:docMk/>
          <pc:sldMk cId="515941818" sldId="1772"/>
        </pc:sldMkLst>
        <pc:spChg chg="mod topLvl">
          <ac:chgData name="Mili Diengdoh" userId="4e667e83-9d62-4727-9cfb-ee24b16ffb56" providerId="ADAL" clId="{4B2F69BF-3532-433A-B427-89C60BEA9C1D}" dt="2020-07-28T05:05:33.497" v="889" actId="165"/>
          <ac:spMkLst>
            <pc:docMk/>
            <pc:sldMk cId="515941818" sldId="1772"/>
            <ac:spMk id="8" creationId="{A95B9B63-6458-4615-8471-177F4E3355C8}"/>
          </ac:spMkLst>
        </pc:spChg>
        <pc:spChg chg="mod topLvl">
          <ac:chgData name="Mili Diengdoh" userId="4e667e83-9d62-4727-9cfb-ee24b16ffb56" providerId="ADAL" clId="{4B2F69BF-3532-433A-B427-89C60BEA9C1D}" dt="2020-07-28T06:11:09.011" v="1526" actId="552"/>
          <ac:spMkLst>
            <pc:docMk/>
            <pc:sldMk cId="515941818" sldId="1772"/>
            <ac:spMk id="13" creationId="{F65171F1-B75D-4EAD-A3BC-BB5AE285D8E0}"/>
          </ac:spMkLst>
        </pc:spChg>
        <pc:spChg chg="mod">
          <ac:chgData name="Mili Diengdoh" userId="4e667e83-9d62-4727-9cfb-ee24b16ffb56" providerId="ADAL" clId="{4B2F69BF-3532-433A-B427-89C60BEA9C1D}" dt="2020-07-28T04:42:17.768" v="591"/>
          <ac:spMkLst>
            <pc:docMk/>
            <pc:sldMk cId="515941818" sldId="1772"/>
            <ac:spMk id="17" creationId="{00000000-0000-0000-0000-000000000000}"/>
          </ac:spMkLst>
        </pc:spChg>
        <pc:spChg chg="mod topLvl">
          <ac:chgData name="Mili Diengdoh" userId="4e667e83-9d62-4727-9cfb-ee24b16ffb56" providerId="ADAL" clId="{4B2F69BF-3532-433A-B427-89C60BEA9C1D}" dt="2020-07-28T05:05:33.497" v="889" actId="165"/>
          <ac:spMkLst>
            <pc:docMk/>
            <pc:sldMk cId="515941818" sldId="1772"/>
            <ac:spMk id="22" creationId="{0EA67FA1-18DA-4078-899C-1BBA28CD37DE}"/>
          </ac:spMkLst>
        </pc:spChg>
        <pc:grpChg chg="add del mod">
          <ac:chgData name="Mili Diengdoh" userId="4e667e83-9d62-4727-9cfb-ee24b16ffb56" providerId="ADAL" clId="{4B2F69BF-3532-433A-B427-89C60BEA9C1D}" dt="2020-07-28T05:05:33.497" v="889" actId="165"/>
          <ac:grpSpMkLst>
            <pc:docMk/>
            <pc:sldMk cId="515941818" sldId="1772"/>
            <ac:grpSpMk id="2" creationId="{50A6C4E2-DE2C-461E-B38E-F57AE1BAC541}"/>
          </ac:grpSpMkLst>
        </pc:grpChg>
        <pc:grpChg chg="add del mod">
          <ac:chgData name="Mili Diengdoh" userId="4e667e83-9d62-4727-9cfb-ee24b16ffb56" providerId="ADAL" clId="{4B2F69BF-3532-433A-B427-89C60BEA9C1D}" dt="2020-07-28T05:05:33.497" v="889" actId="165"/>
          <ac:grpSpMkLst>
            <pc:docMk/>
            <pc:sldMk cId="515941818" sldId="1772"/>
            <ac:grpSpMk id="4" creationId="{7F31A2C5-D740-4BC6-A6F4-87C1A1E6B06F}"/>
          </ac:grpSpMkLst>
        </pc:grpChg>
        <pc:grpChg chg="add del mod">
          <ac:chgData name="Mili Diengdoh" userId="4e667e83-9d62-4727-9cfb-ee24b16ffb56" providerId="ADAL" clId="{4B2F69BF-3532-433A-B427-89C60BEA9C1D}" dt="2020-07-28T05:05:33.497" v="889" actId="165"/>
          <ac:grpSpMkLst>
            <pc:docMk/>
            <pc:sldMk cId="515941818" sldId="1772"/>
            <ac:grpSpMk id="5" creationId="{C75AA790-BCD1-4671-9964-2D1B6E6B77D3}"/>
          </ac:grpSpMkLst>
        </pc:grpChg>
        <pc:picChg chg="mod topLvl">
          <ac:chgData name="Mili Diengdoh" userId="4e667e83-9d62-4727-9cfb-ee24b16ffb56" providerId="ADAL" clId="{4B2F69BF-3532-433A-B427-89C60BEA9C1D}" dt="2020-07-28T05:05:33.497" v="889" actId="165"/>
          <ac:picMkLst>
            <pc:docMk/>
            <pc:sldMk cId="515941818" sldId="1772"/>
            <ac:picMk id="25" creationId="{8BD48B4D-FBD5-4805-BFFD-F4E3529C04DA}"/>
          </ac:picMkLst>
        </pc:picChg>
        <pc:picChg chg="mod topLvl">
          <ac:chgData name="Mili Diengdoh" userId="4e667e83-9d62-4727-9cfb-ee24b16ffb56" providerId="ADAL" clId="{4B2F69BF-3532-433A-B427-89C60BEA9C1D}" dt="2020-07-28T05:05:33.497" v="889" actId="165"/>
          <ac:picMkLst>
            <pc:docMk/>
            <pc:sldMk cId="515941818" sldId="1772"/>
            <ac:picMk id="28" creationId="{03EDAC69-E3DF-404C-AAC3-CB4DFFD4C283}"/>
          </ac:picMkLst>
        </pc:picChg>
        <pc:picChg chg="mod topLvl">
          <ac:chgData name="Mili Diengdoh" userId="4e667e83-9d62-4727-9cfb-ee24b16ffb56" providerId="ADAL" clId="{4B2F69BF-3532-433A-B427-89C60BEA9C1D}" dt="2020-07-28T05:05:33.497" v="889" actId="165"/>
          <ac:picMkLst>
            <pc:docMk/>
            <pc:sldMk cId="515941818" sldId="1772"/>
            <ac:picMk id="31" creationId="{D4E43B66-CB64-44F0-B432-C50BEF7B033C}"/>
          </ac:picMkLst>
        </pc:picChg>
        <pc:cxnChg chg="mod">
          <ac:chgData name="Mili Diengdoh" userId="4e667e83-9d62-4727-9cfb-ee24b16ffb56" providerId="ADAL" clId="{4B2F69BF-3532-433A-B427-89C60BEA9C1D}" dt="2020-07-28T06:11:09.011" v="1526" actId="552"/>
          <ac:cxnSpMkLst>
            <pc:docMk/>
            <pc:sldMk cId="515941818" sldId="1772"/>
            <ac:cxnSpMk id="3" creationId="{CC2B3624-7E02-4D28-89D5-3750D491AD5A}"/>
          </ac:cxnSpMkLst>
        </pc:cxnChg>
        <pc:cxnChg chg="mod">
          <ac:chgData name="Mili Diengdoh" userId="4e667e83-9d62-4727-9cfb-ee24b16ffb56" providerId="ADAL" clId="{4B2F69BF-3532-433A-B427-89C60BEA9C1D}" dt="2020-07-28T06:11:09.011" v="1526" actId="552"/>
          <ac:cxnSpMkLst>
            <pc:docMk/>
            <pc:sldMk cId="515941818" sldId="1772"/>
            <ac:cxnSpMk id="14" creationId="{8DB96F5D-0B43-4AEA-9C5F-A25DA85B62A6}"/>
          </ac:cxnSpMkLst>
        </pc:cxnChg>
      </pc:sldChg>
      <pc:sldChg chg="addSp delSp modSp mod">
        <pc:chgData name="Mili Diengdoh" userId="4e667e83-9d62-4727-9cfb-ee24b16ffb56" providerId="ADAL" clId="{4B2F69BF-3532-433A-B427-89C60BEA9C1D}" dt="2020-07-28T06:05:05.504" v="1506" actId="14100"/>
        <pc:sldMkLst>
          <pc:docMk/>
          <pc:sldMk cId="3783316549" sldId="1773"/>
        </pc:sldMkLst>
        <pc:spChg chg="mod">
          <ac:chgData name="Mili Diengdoh" userId="4e667e83-9d62-4727-9cfb-ee24b16ffb56" providerId="ADAL" clId="{4B2F69BF-3532-433A-B427-89C60BEA9C1D}" dt="2020-07-28T06:05:05.504" v="1506" actId="14100"/>
          <ac:spMkLst>
            <pc:docMk/>
            <pc:sldMk cId="3783316549" sldId="1773"/>
            <ac:spMk id="7" creationId="{03B87AAD-2342-45B9-BEC6-F395551B4775}"/>
          </ac:spMkLst>
        </pc:spChg>
        <pc:spChg chg="mod topLvl">
          <ac:chgData name="Mili Diengdoh" userId="4e667e83-9d62-4727-9cfb-ee24b16ffb56" providerId="ADAL" clId="{4B2F69BF-3532-433A-B427-89C60BEA9C1D}" dt="2020-07-28T06:05:01.239" v="1505" actId="165"/>
          <ac:spMkLst>
            <pc:docMk/>
            <pc:sldMk cId="3783316549" sldId="1773"/>
            <ac:spMk id="8" creationId="{5541B104-4F2F-41BC-9CAD-153BB7A2F78D}"/>
          </ac:spMkLst>
        </pc:spChg>
        <pc:spChg chg="mod">
          <ac:chgData name="Mili Diengdoh" userId="4e667e83-9d62-4727-9cfb-ee24b16ffb56" providerId="ADAL" clId="{4B2F69BF-3532-433A-B427-89C60BEA9C1D}" dt="2020-07-28T04:42:19.688" v="593"/>
          <ac:spMkLst>
            <pc:docMk/>
            <pc:sldMk cId="3783316549" sldId="1773"/>
            <ac:spMk id="17" creationId="{00000000-0000-0000-0000-000000000000}"/>
          </ac:spMkLst>
        </pc:spChg>
        <pc:grpChg chg="add del mod">
          <ac:chgData name="Mili Diengdoh" userId="4e667e83-9d62-4727-9cfb-ee24b16ffb56" providerId="ADAL" clId="{4B2F69BF-3532-433A-B427-89C60BEA9C1D}" dt="2020-07-28T06:05:01.239" v="1505" actId="165"/>
          <ac:grpSpMkLst>
            <pc:docMk/>
            <pc:sldMk cId="3783316549" sldId="1773"/>
            <ac:grpSpMk id="2" creationId="{EECE6084-19EC-4919-9F08-28EB38A3CC5E}"/>
          </ac:grpSpMkLst>
        </pc:grpChg>
        <pc:picChg chg="mod topLvl">
          <ac:chgData name="Mili Diengdoh" userId="4e667e83-9d62-4727-9cfb-ee24b16ffb56" providerId="ADAL" clId="{4B2F69BF-3532-433A-B427-89C60BEA9C1D}" dt="2020-07-28T06:05:01.239" v="1505" actId="165"/>
          <ac:picMkLst>
            <pc:docMk/>
            <pc:sldMk cId="3783316549" sldId="1773"/>
            <ac:picMk id="9" creationId="{DD4B77FC-D73E-44EF-A99A-E85594BECEAD}"/>
          </ac:picMkLst>
        </pc:picChg>
      </pc:sldChg>
      <pc:sldChg chg="addSp delSp modSp mod">
        <pc:chgData name="Mili Diengdoh" userId="4e667e83-9d62-4727-9cfb-ee24b16ffb56" providerId="ADAL" clId="{4B2F69BF-3532-433A-B427-89C60BEA9C1D}" dt="2020-07-28T06:11:04.331" v="1524" actId="108"/>
        <pc:sldMkLst>
          <pc:docMk/>
          <pc:sldMk cId="3379874592" sldId="1774"/>
        </pc:sldMkLst>
        <pc:spChg chg="mod topLvl">
          <ac:chgData name="Mili Diengdoh" userId="4e667e83-9d62-4727-9cfb-ee24b16ffb56" providerId="ADAL" clId="{4B2F69BF-3532-433A-B427-89C60BEA9C1D}" dt="2020-07-28T05:06:22.059" v="907" actId="165"/>
          <ac:spMkLst>
            <pc:docMk/>
            <pc:sldMk cId="3379874592" sldId="1774"/>
            <ac:spMk id="2" creationId="{33F6ED7F-075B-4591-BA0D-45B79B37B09B}"/>
          </ac:spMkLst>
        </pc:spChg>
        <pc:spChg chg="mod topLvl">
          <ac:chgData name="Mili Diengdoh" userId="4e667e83-9d62-4727-9cfb-ee24b16ffb56" providerId="ADAL" clId="{4B2F69BF-3532-433A-B427-89C60BEA9C1D}" dt="2020-07-28T05:06:22.059" v="907" actId="165"/>
          <ac:spMkLst>
            <pc:docMk/>
            <pc:sldMk cId="3379874592" sldId="1774"/>
            <ac:spMk id="12" creationId="{BBBFD2C7-5C4F-4714-BAF0-248BA218A580}"/>
          </ac:spMkLst>
        </pc:spChg>
        <pc:spChg chg="mod">
          <ac:chgData name="Mili Diengdoh" userId="4e667e83-9d62-4727-9cfb-ee24b16ffb56" providerId="ADAL" clId="{4B2F69BF-3532-433A-B427-89C60BEA9C1D}" dt="2020-07-28T04:42:21.203" v="595"/>
          <ac:spMkLst>
            <pc:docMk/>
            <pc:sldMk cId="3379874592" sldId="1774"/>
            <ac:spMk id="17" creationId="{00000000-0000-0000-0000-000000000000}"/>
          </ac:spMkLst>
        </pc:spChg>
        <pc:grpChg chg="add del mod">
          <ac:chgData name="Mili Diengdoh" userId="4e667e83-9d62-4727-9cfb-ee24b16ffb56" providerId="ADAL" clId="{4B2F69BF-3532-433A-B427-89C60BEA9C1D}" dt="2020-07-28T05:06:22.059" v="907" actId="165"/>
          <ac:grpSpMkLst>
            <pc:docMk/>
            <pc:sldMk cId="3379874592" sldId="1774"/>
            <ac:grpSpMk id="3" creationId="{FCCD15C8-1A40-49B1-9AC6-D4BA11574331}"/>
          </ac:grpSpMkLst>
        </pc:grpChg>
        <pc:grpChg chg="add del mod">
          <ac:chgData name="Mili Diengdoh" userId="4e667e83-9d62-4727-9cfb-ee24b16ffb56" providerId="ADAL" clId="{4B2F69BF-3532-433A-B427-89C60BEA9C1D}" dt="2020-07-28T05:06:22.059" v="907" actId="165"/>
          <ac:grpSpMkLst>
            <pc:docMk/>
            <pc:sldMk cId="3379874592" sldId="1774"/>
            <ac:grpSpMk id="4" creationId="{C3CA1DDF-FAE7-40C1-8491-E100CC503281}"/>
          </ac:grpSpMkLst>
        </pc:grpChg>
        <pc:picChg chg="mod topLvl">
          <ac:chgData name="Mili Diengdoh" userId="4e667e83-9d62-4727-9cfb-ee24b16ffb56" providerId="ADAL" clId="{4B2F69BF-3532-433A-B427-89C60BEA9C1D}" dt="2020-07-28T05:06:22.059" v="907" actId="165"/>
          <ac:picMkLst>
            <pc:docMk/>
            <pc:sldMk cId="3379874592" sldId="1774"/>
            <ac:picMk id="9" creationId="{909B44CD-0A52-4F5F-AE40-3A0BEA0128EE}"/>
          </ac:picMkLst>
        </pc:picChg>
        <pc:picChg chg="mod topLvl">
          <ac:chgData name="Mili Diengdoh" userId="4e667e83-9d62-4727-9cfb-ee24b16ffb56" providerId="ADAL" clId="{4B2F69BF-3532-433A-B427-89C60BEA9C1D}" dt="2020-07-28T05:06:22.059" v="907" actId="165"/>
          <ac:picMkLst>
            <pc:docMk/>
            <pc:sldMk cId="3379874592" sldId="1774"/>
            <ac:picMk id="21" creationId="{F25CD57F-E16E-4865-8EB9-9FA32D9436DC}"/>
          </ac:picMkLst>
        </pc:picChg>
        <pc:cxnChg chg="mod">
          <ac:chgData name="Mili Diengdoh" userId="4e667e83-9d62-4727-9cfb-ee24b16ffb56" providerId="ADAL" clId="{4B2F69BF-3532-433A-B427-89C60BEA9C1D}" dt="2020-07-28T06:11:04.331" v="1524" actId="108"/>
          <ac:cxnSpMkLst>
            <pc:docMk/>
            <pc:sldMk cId="3379874592" sldId="1774"/>
            <ac:cxnSpMk id="10" creationId="{362B561C-A6EC-4BB2-9142-8416A284D713}"/>
          </ac:cxnSpMkLst>
        </pc:cxnChg>
      </pc:sldChg>
      <pc:sldChg chg="addSp delSp modSp mod">
        <pc:chgData name="Mili Diengdoh" userId="4e667e83-9d62-4727-9cfb-ee24b16ffb56" providerId="ADAL" clId="{4B2F69BF-3532-433A-B427-89C60BEA9C1D}" dt="2020-07-28T11:08:24.799" v="1593" actId="962"/>
        <pc:sldMkLst>
          <pc:docMk/>
          <pc:sldMk cId="605915153" sldId="1775"/>
        </pc:sldMkLst>
        <pc:spChg chg="mod">
          <ac:chgData name="Mili Diengdoh" userId="4e667e83-9d62-4727-9cfb-ee24b16ffb56" providerId="ADAL" clId="{4B2F69BF-3532-433A-B427-89C60BEA9C1D}" dt="2020-07-27T13:39:52.291" v="289"/>
          <ac:spMkLst>
            <pc:docMk/>
            <pc:sldMk cId="605915153" sldId="1775"/>
            <ac:spMk id="2" creationId="{00000000-0000-0000-0000-000000000000}"/>
          </ac:spMkLst>
        </pc:spChg>
        <pc:spChg chg="add del mod">
          <ac:chgData name="Mili Diengdoh" userId="4e667e83-9d62-4727-9cfb-ee24b16ffb56" providerId="ADAL" clId="{4B2F69BF-3532-433A-B427-89C60BEA9C1D}" dt="2020-07-27T13:39:52.291" v="289"/>
          <ac:spMkLst>
            <pc:docMk/>
            <pc:sldMk cId="605915153" sldId="1775"/>
            <ac:spMk id="3" creationId="{A684193E-1438-42FE-9202-C8BFF015EF57}"/>
          </ac:spMkLst>
        </pc:spChg>
        <pc:picChg chg="mod">
          <ac:chgData name="Mili Diengdoh" userId="4e667e83-9d62-4727-9cfb-ee24b16ffb56" providerId="ADAL" clId="{4B2F69BF-3532-433A-B427-89C60BEA9C1D}" dt="2020-07-28T11:08:24.799" v="1593" actId="962"/>
          <ac:picMkLst>
            <pc:docMk/>
            <pc:sldMk cId="605915153" sldId="1775"/>
            <ac:picMk id="6" creationId="{A6675A23-BCDD-44D7-AC9E-A81BF0F96BF0}"/>
          </ac:picMkLst>
        </pc:picChg>
      </pc:sldChg>
      <pc:sldChg chg="addSp delSp modSp mod">
        <pc:chgData name="Mili Diengdoh" userId="4e667e83-9d62-4727-9cfb-ee24b16ffb56" providerId="ADAL" clId="{4B2F69BF-3532-433A-B427-89C60BEA9C1D}" dt="2020-07-28T11:08:36.355" v="1611" actId="962"/>
        <pc:sldMkLst>
          <pc:docMk/>
          <pc:sldMk cId="2445806087" sldId="1776"/>
        </pc:sldMkLst>
        <pc:spChg chg="mod">
          <ac:chgData name="Mili Diengdoh" userId="4e667e83-9d62-4727-9cfb-ee24b16ffb56" providerId="ADAL" clId="{4B2F69BF-3532-433A-B427-89C60BEA9C1D}" dt="2020-07-28T05:07:20.929" v="915" actId="552"/>
          <ac:spMkLst>
            <pc:docMk/>
            <pc:sldMk cId="2445806087" sldId="1776"/>
            <ac:spMk id="9" creationId="{884D95AB-9761-4D8D-92E9-D064035DB3D7}"/>
          </ac:spMkLst>
        </pc:spChg>
        <pc:spChg chg="mod">
          <ac:chgData name="Mili Diengdoh" userId="4e667e83-9d62-4727-9cfb-ee24b16ffb56" providerId="ADAL" clId="{4B2F69BF-3532-433A-B427-89C60BEA9C1D}" dt="2020-07-28T05:09:36.848" v="951" actId="554"/>
          <ac:spMkLst>
            <pc:docMk/>
            <pc:sldMk cId="2445806087" sldId="1776"/>
            <ac:spMk id="10" creationId="{35641805-40A1-47D1-A6A5-9BC1383DE4B6}"/>
          </ac:spMkLst>
        </pc:spChg>
        <pc:spChg chg="add del mod">
          <ac:chgData name="Mili Diengdoh" userId="4e667e83-9d62-4727-9cfb-ee24b16ffb56" providerId="ADAL" clId="{4B2F69BF-3532-433A-B427-89C60BEA9C1D}" dt="2020-07-28T05:09:40.217" v="952" actId="478"/>
          <ac:spMkLst>
            <pc:docMk/>
            <pc:sldMk cId="2445806087" sldId="1776"/>
            <ac:spMk id="12" creationId="{BCA01567-1808-4CE6-87BE-ADF8E2DD0962}"/>
          </ac:spMkLst>
        </pc:spChg>
        <pc:spChg chg="mod">
          <ac:chgData name="Mili Diengdoh" userId="4e667e83-9d62-4727-9cfb-ee24b16ffb56" providerId="ADAL" clId="{4B2F69BF-3532-433A-B427-89C60BEA9C1D}" dt="2020-07-28T04:42:24.216" v="597"/>
          <ac:spMkLst>
            <pc:docMk/>
            <pc:sldMk cId="2445806087" sldId="1776"/>
            <ac:spMk id="17" creationId="{00000000-0000-0000-0000-000000000000}"/>
          </ac:spMkLst>
        </pc:spChg>
        <pc:grpChg chg="add del mod">
          <ac:chgData name="Mili Diengdoh" userId="4e667e83-9d62-4727-9cfb-ee24b16ffb56" providerId="ADAL" clId="{4B2F69BF-3532-433A-B427-89C60BEA9C1D}" dt="2020-07-28T05:09:07.089" v="939" actId="478"/>
          <ac:grpSpMkLst>
            <pc:docMk/>
            <pc:sldMk cId="2445806087" sldId="1776"/>
            <ac:grpSpMk id="4" creationId="{9E95EF9D-260E-4245-8FDC-B33CA108F5EE}"/>
          </ac:grpSpMkLst>
        </pc:grpChg>
        <pc:picChg chg="add mod">
          <ac:chgData name="Mili Diengdoh" userId="4e667e83-9d62-4727-9cfb-ee24b16ffb56" providerId="ADAL" clId="{4B2F69BF-3532-433A-B427-89C60BEA9C1D}" dt="2020-07-28T05:08:54.493" v="933" actId="164"/>
          <ac:picMkLst>
            <pc:docMk/>
            <pc:sldMk cId="2445806087" sldId="1776"/>
            <ac:picMk id="2" creationId="{EB8A8F0A-2230-4108-85C7-9AE98520CC4D}"/>
          </ac:picMkLst>
        </pc:picChg>
        <pc:picChg chg="add mod">
          <ac:chgData name="Mili Diengdoh" userId="4e667e83-9d62-4727-9cfb-ee24b16ffb56" providerId="ADAL" clId="{4B2F69BF-3532-433A-B427-89C60BEA9C1D}" dt="2020-07-28T05:08:54.493" v="933" actId="164"/>
          <ac:picMkLst>
            <pc:docMk/>
            <pc:sldMk cId="2445806087" sldId="1776"/>
            <ac:picMk id="3" creationId="{9B2777B6-C856-46B1-8F35-2357A4D01E1A}"/>
          </ac:picMkLst>
        </pc:picChg>
        <pc:picChg chg="add mod">
          <ac:chgData name="Mili Diengdoh" userId="4e667e83-9d62-4727-9cfb-ee24b16ffb56" providerId="ADAL" clId="{4B2F69BF-3532-433A-B427-89C60BEA9C1D}" dt="2020-07-28T11:08:36.355" v="1611" actId="962"/>
          <ac:picMkLst>
            <pc:docMk/>
            <pc:sldMk cId="2445806087" sldId="1776"/>
            <ac:picMk id="7" creationId="{8D9AFD31-7D21-4366-8F39-A095CA13117B}"/>
          </ac:picMkLst>
        </pc:picChg>
        <pc:picChg chg="del">
          <ac:chgData name="Mili Diengdoh" userId="4e667e83-9d62-4727-9cfb-ee24b16ffb56" providerId="ADAL" clId="{4B2F69BF-3532-433A-B427-89C60BEA9C1D}" dt="2020-07-28T05:07:18.762" v="914" actId="478"/>
          <ac:picMkLst>
            <pc:docMk/>
            <pc:sldMk cId="2445806087" sldId="1776"/>
            <ac:picMk id="8" creationId="{AE42AAD7-6E14-4A90-990B-B6E2108B4F15}"/>
          </ac:picMkLst>
        </pc:picChg>
      </pc:sldChg>
      <pc:sldChg chg="addSp delSp modSp mod">
        <pc:chgData name="Mili Diengdoh" userId="4e667e83-9d62-4727-9cfb-ee24b16ffb56" providerId="ADAL" clId="{4B2F69BF-3532-433A-B427-89C60BEA9C1D}" dt="2020-07-28T04:42:30.628" v="600" actId="313"/>
        <pc:sldMkLst>
          <pc:docMk/>
          <pc:sldMk cId="3809189475" sldId="1777"/>
        </pc:sldMkLst>
        <pc:spChg chg="mod">
          <ac:chgData name="Mili Diengdoh" userId="4e667e83-9d62-4727-9cfb-ee24b16ffb56" providerId="ADAL" clId="{4B2F69BF-3532-433A-B427-89C60BEA9C1D}" dt="2020-07-28T04:42:30.628" v="600" actId="313"/>
          <ac:spMkLst>
            <pc:docMk/>
            <pc:sldMk cId="3809189475" sldId="1777"/>
            <ac:spMk id="2" creationId="{00000000-0000-0000-0000-000000000000}"/>
          </ac:spMkLst>
        </pc:spChg>
        <pc:spChg chg="add del mod">
          <ac:chgData name="Mili Diengdoh" userId="4e667e83-9d62-4727-9cfb-ee24b16ffb56" providerId="ADAL" clId="{4B2F69BF-3532-433A-B427-89C60BEA9C1D}" dt="2020-07-27T13:39:52.291" v="289"/>
          <ac:spMkLst>
            <pc:docMk/>
            <pc:sldMk cId="3809189475" sldId="1777"/>
            <ac:spMk id="3" creationId="{815CC9B3-F533-45E0-9104-1E885C84217F}"/>
          </ac:spMkLst>
        </pc:spChg>
      </pc:sldChg>
      <pc:sldChg chg="modSp mod">
        <pc:chgData name="Mili Diengdoh" userId="4e667e83-9d62-4727-9cfb-ee24b16ffb56" providerId="ADAL" clId="{4B2F69BF-3532-433A-B427-89C60BEA9C1D}" dt="2020-07-28T10:45:15.820" v="1551" actId="12789"/>
        <pc:sldMkLst>
          <pc:docMk/>
          <pc:sldMk cId="3876729721" sldId="1778"/>
        </pc:sldMkLst>
        <pc:spChg chg="mod">
          <ac:chgData name="Mili Diengdoh" userId="4e667e83-9d62-4727-9cfb-ee24b16ffb56" providerId="ADAL" clId="{4B2F69BF-3532-433A-B427-89C60BEA9C1D}" dt="2020-07-28T10:45:15.820" v="1551" actId="12789"/>
          <ac:spMkLst>
            <pc:docMk/>
            <pc:sldMk cId="3876729721" sldId="1778"/>
            <ac:spMk id="2" creationId="{2BBE027B-0E94-4174-A627-AEF2A48F304E}"/>
          </ac:spMkLst>
        </pc:spChg>
        <pc:spChg chg="mod">
          <ac:chgData name="Mili Diengdoh" userId="4e667e83-9d62-4727-9cfb-ee24b16ffb56" providerId="ADAL" clId="{4B2F69BF-3532-433A-B427-89C60BEA9C1D}" dt="2020-07-28T04:42:36.043" v="601"/>
          <ac:spMkLst>
            <pc:docMk/>
            <pc:sldMk cId="3876729721" sldId="1778"/>
            <ac:spMk id="17" creationId="{00000000-0000-0000-0000-000000000000}"/>
          </ac:spMkLst>
        </pc:spChg>
        <pc:picChg chg="mod">
          <ac:chgData name="Mili Diengdoh" userId="4e667e83-9d62-4727-9cfb-ee24b16ffb56" providerId="ADAL" clId="{4B2F69BF-3532-433A-B427-89C60BEA9C1D}" dt="2020-07-28T10:45:15.820" v="1551" actId="12789"/>
          <ac:picMkLst>
            <pc:docMk/>
            <pc:sldMk cId="3876729721" sldId="1778"/>
            <ac:picMk id="10" creationId="{299D77EA-90CE-4DE4-B742-E8DB6876243F}"/>
          </ac:picMkLst>
        </pc:picChg>
      </pc:sldChg>
      <pc:sldChg chg="addSp modSp del mod">
        <pc:chgData name="Mili Diengdoh" userId="4e667e83-9d62-4727-9cfb-ee24b16ffb56" providerId="ADAL" clId="{4B2F69BF-3532-433A-B427-89C60BEA9C1D}" dt="2020-07-28T05:31:55.138" v="1051" actId="47"/>
        <pc:sldMkLst>
          <pc:docMk/>
          <pc:sldMk cId="1642798365" sldId="1779"/>
        </pc:sldMkLst>
        <pc:spChg chg="add mod">
          <ac:chgData name="Mili Diengdoh" userId="4e667e83-9d62-4727-9cfb-ee24b16ffb56" providerId="ADAL" clId="{4B2F69BF-3532-433A-B427-89C60BEA9C1D}" dt="2020-07-28T05:30:00.806" v="1025" actId="14100"/>
          <ac:spMkLst>
            <pc:docMk/>
            <pc:sldMk cId="1642798365" sldId="1779"/>
            <ac:spMk id="2" creationId="{35597961-0874-4962-8379-AA397DFB0204}"/>
          </ac:spMkLst>
        </pc:spChg>
        <pc:spChg chg="add mod">
          <ac:chgData name="Mili Diengdoh" userId="4e667e83-9d62-4727-9cfb-ee24b16ffb56" providerId="ADAL" clId="{4B2F69BF-3532-433A-B427-89C60BEA9C1D}" dt="2020-07-28T05:30:28.159" v="1033" actId="1076"/>
          <ac:spMkLst>
            <pc:docMk/>
            <pc:sldMk cId="1642798365" sldId="1779"/>
            <ac:spMk id="3" creationId="{A869DC6C-373D-4440-86BE-203435B54CF9}"/>
          </ac:spMkLst>
        </pc:spChg>
        <pc:spChg chg="mod">
          <ac:chgData name="Mili Diengdoh" userId="4e667e83-9d62-4727-9cfb-ee24b16ffb56" providerId="ADAL" clId="{4B2F69BF-3532-433A-B427-89C60BEA9C1D}" dt="2020-07-28T05:27:49.506" v="1010" actId="403"/>
          <ac:spMkLst>
            <pc:docMk/>
            <pc:sldMk cId="1642798365" sldId="1779"/>
            <ac:spMk id="7" creationId="{A63907D9-B80F-48A5-9F02-2C657D756E43}"/>
          </ac:spMkLst>
        </pc:spChg>
        <pc:spChg chg="add mod">
          <ac:chgData name="Mili Diengdoh" userId="4e667e83-9d62-4727-9cfb-ee24b16ffb56" providerId="ADAL" clId="{4B2F69BF-3532-433A-B427-89C60BEA9C1D}" dt="2020-07-28T05:29:57.112" v="1024" actId="14100"/>
          <ac:spMkLst>
            <pc:docMk/>
            <pc:sldMk cId="1642798365" sldId="1779"/>
            <ac:spMk id="9" creationId="{C770DF11-1E17-40C9-AEDA-68F694B616AA}"/>
          </ac:spMkLst>
        </pc:spChg>
        <pc:spChg chg="add mod">
          <ac:chgData name="Mili Diengdoh" userId="4e667e83-9d62-4727-9cfb-ee24b16ffb56" providerId="ADAL" clId="{4B2F69BF-3532-433A-B427-89C60BEA9C1D}" dt="2020-07-28T05:31:06.176" v="1043" actId="688"/>
          <ac:spMkLst>
            <pc:docMk/>
            <pc:sldMk cId="1642798365" sldId="1779"/>
            <ac:spMk id="10" creationId="{F1536161-E703-49AC-A243-99AAFF839A28}"/>
          </ac:spMkLst>
        </pc:spChg>
        <pc:spChg chg="add mod">
          <ac:chgData name="Mili Diengdoh" userId="4e667e83-9d62-4727-9cfb-ee24b16ffb56" providerId="ADAL" clId="{4B2F69BF-3532-433A-B427-89C60BEA9C1D}" dt="2020-07-28T05:31:16.671" v="1046" actId="1076"/>
          <ac:spMkLst>
            <pc:docMk/>
            <pc:sldMk cId="1642798365" sldId="1779"/>
            <ac:spMk id="11" creationId="{E9A31EBE-9835-48D2-B593-A1C134E19895}"/>
          </ac:spMkLst>
        </pc:spChg>
        <pc:picChg chg="mod">
          <ac:chgData name="Mili Diengdoh" userId="4e667e83-9d62-4727-9cfb-ee24b16ffb56" providerId="ADAL" clId="{4B2F69BF-3532-433A-B427-89C60BEA9C1D}" dt="2020-07-28T05:27:29.311" v="1001" actId="1076"/>
          <ac:picMkLst>
            <pc:docMk/>
            <pc:sldMk cId="1642798365" sldId="1779"/>
            <ac:picMk id="8" creationId="{C36FFEE2-6C5D-485A-B2E4-0AABADD532F6}"/>
          </ac:picMkLst>
        </pc:picChg>
      </pc:sldChg>
      <pc:sldChg chg="addSp delSp modSp mod">
        <pc:chgData name="Mili Diengdoh" userId="4e667e83-9d62-4727-9cfb-ee24b16ffb56" providerId="ADAL" clId="{4B2F69BF-3532-433A-B427-89C60BEA9C1D}" dt="2020-07-28T11:01:09.610" v="1589" actId="20577"/>
        <pc:sldMkLst>
          <pc:docMk/>
          <pc:sldMk cId="761707204" sldId="1780"/>
        </pc:sldMkLst>
        <pc:spChg chg="mod topLvl">
          <ac:chgData name="Mili Diengdoh" userId="4e667e83-9d62-4727-9cfb-ee24b16ffb56" providerId="ADAL" clId="{4B2F69BF-3532-433A-B427-89C60BEA9C1D}" dt="2020-07-28T05:24:32.319" v="969" actId="14100"/>
          <ac:spMkLst>
            <pc:docMk/>
            <pc:sldMk cId="761707204" sldId="1780"/>
            <ac:spMk id="4" creationId="{CAC42FE6-ABEB-4CCF-93C5-700EC5EE3E5C}"/>
          </ac:spMkLst>
        </pc:spChg>
        <pc:spChg chg="mod">
          <ac:chgData name="Mili Diengdoh" userId="4e667e83-9d62-4727-9cfb-ee24b16ffb56" providerId="ADAL" clId="{4B2F69BF-3532-433A-B427-89C60BEA9C1D}" dt="2020-07-28T05:23:39.399" v="955" actId="14100"/>
          <ac:spMkLst>
            <pc:docMk/>
            <pc:sldMk cId="761707204" sldId="1780"/>
            <ac:spMk id="5" creationId="{31EB139C-9504-4F2D-AC69-A8C2299BC1D1}"/>
          </ac:spMkLst>
        </pc:spChg>
        <pc:spChg chg="mod">
          <ac:chgData name="Mili Diengdoh" userId="4e667e83-9d62-4727-9cfb-ee24b16ffb56" providerId="ADAL" clId="{4B2F69BF-3532-433A-B427-89C60BEA9C1D}" dt="2020-07-28T05:24:05.559" v="963" actId="12788"/>
          <ac:spMkLst>
            <pc:docMk/>
            <pc:sldMk cId="761707204" sldId="1780"/>
            <ac:spMk id="7" creationId="{3010611E-C6D1-448A-A74E-04E6784DBD7B}"/>
          </ac:spMkLst>
        </pc:spChg>
        <pc:spChg chg="mod topLvl">
          <ac:chgData name="Mili Diengdoh" userId="4e667e83-9d62-4727-9cfb-ee24b16ffb56" providerId="ADAL" clId="{4B2F69BF-3532-433A-B427-89C60BEA9C1D}" dt="2020-07-28T05:24:32.319" v="969" actId="14100"/>
          <ac:spMkLst>
            <pc:docMk/>
            <pc:sldMk cId="761707204" sldId="1780"/>
            <ac:spMk id="11" creationId="{DE4C033B-9935-4AFB-9AE0-613CF437BEF1}"/>
          </ac:spMkLst>
        </pc:spChg>
        <pc:spChg chg="mod topLvl">
          <ac:chgData name="Mili Diengdoh" userId="4e667e83-9d62-4727-9cfb-ee24b16ffb56" providerId="ADAL" clId="{4B2F69BF-3532-433A-B427-89C60BEA9C1D}" dt="2020-07-28T05:26:11.614" v="983" actId="207"/>
          <ac:spMkLst>
            <pc:docMk/>
            <pc:sldMk cId="761707204" sldId="1780"/>
            <ac:spMk id="12" creationId="{38A00738-BF20-4431-9082-3379F0DF061D}"/>
          </ac:spMkLst>
        </pc:spChg>
        <pc:spChg chg="mod topLvl">
          <ac:chgData name="Mili Diengdoh" userId="4e667e83-9d62-4727-9cfb-ee24b16ffb56" providerId="ADAL" clId="{4B2F69BF-3532-433A-B427-89C60BEA9C1D}" dt="2020-07-28T11:01:09.610" v="1589" actId="20577"/>
          <ac:spMkLst>
            <pc:docMk/>
            <pc:sldMk cId="761707204" sldId="1780"/>
            <ac:spMk id="16" creationId="{C46E36DD-7CE7-47D7-9B0F-B87163364287}"/>
          </ac:spMkLst>
        </pc:spChg>
        <pc:spChg chg="mod">
          <ac:chgData name="Mili Diengdoh" userId="4e667e83-9d62-4727-9cfb-ee24b16ffb56" providerId="ADAL" clId="{4B2F69BF-3532-433A-B427-89C60BEA9C1D}" dt="2020-07-28T04:42:40.374" v="602"/>
          <ac:spMkLst>
            <pc:docMk/>
            <pc:sldMk cId="761707204" sldId="1780"/>
            <ac:spMk id="17" creationId="{00000000-0000-0000-0000-000000000000}"/>
          </ac:spMkLst>
        </pc:spChg>
        <pc:spChg chg="mod topLvl">
          <ac:chgData name="Mili Diengdoh" userId="4e667e83-9d62-4727-9cfb-ee24b16ffb56" providerId="ADAL" clId="{4B2F69BF-3532-433A-B427-89C60BEA9C1D}" dt="2020-07-28T05:25:34.191" v="977" actId="1076"/>
          <ac:spMkLst>
            <pc:docMk/>
            <pc:sldMk cId="761707204" sldId="1780"/>
            <ac:spMk id="18" creationId="{DB42762B-0BC5-4035-9299-3908B3E7EC10}"/>
          </ac:spMkLst>
        </pc:spChg>
        <pc:spChg chg="mod topLvl">
          <ac:chgData name="Mili Diengdoh" userId="4e667e83-9d62-4727-9cfb-ee24b16ffb56" providerId="ADAL" clId="{4B2F69BF-3532-433A-B427-89C60BEA9C1D}" dt="2020-07-28T06:09:45.663" v="1522" actId="20577"/>
          <ac:spMkLst>
            <pc:docMk/>
            <pc:sldMk cId="761707204" sldId="1780"/>
            <ac:spMk id="19" creationId="{639470F7-7998-4C86-A01B-55F87F580E66}"/>
          </ac:spMkLst>
        </pc:spChg>
        <pc:grpChg chg="add del mod">
          <ac:chgData name="Mili Diengdoh" userId="4e667e83-9d62-4727-9cfb-ee24b16ffb56" providerId="ADAL" clId="{4B2F69BF-3532-433A-B427-89C60BEA9C1D}" dt="2020-07-28T05:24:15.219" v="967" actId="165"/>
          <ac:grpSpMkLst>
            <pc:docMk/>
            <pc:sldMk cId="761707204" sldId="1780"/>
            <ac:grpSpMk id="2" creationId="{F130A2DC-6F01-4A36-96D4-939D1E4B9F45}"/>
          </ac:grpSpMkLst>
        </pc:grpChg>
      </pc:sldChg>
      <pc:sldChg chg="addSp delSp modSp mod">
        <pc:chgData name="Mili Diengdoh" userId="4e667e83-9d62-4727-9cfb-ee24b16ffb56" providerId="ADAL" clId="{4B2F69BF-3532-433A-B427-89C60BEA9C1D}" dt="2020-07-28T06:10:19.149" v="1523" actId="207"/>
        <pc:sldMkLst>
          <pc:docMk/>
          <pc:sldMk cId="3536138719" sldId="1781"/>
        </pc:sldMkLst>
        <pc:spChg chg="mod topLvl">
          <ac:chgData name="Mili Diengdoh" userId="4e667e83-9d62-4727-9cfb-ee24b16ffb56" providerId="ADAL" clId="{4B2F69BF-3532-433A-B427-89C60BEA9C1D}" dt="2020-07-28T05:27:18.920" v="1000" actId="14100"/>
          <ac:spMkLst>
            <pc:docMk/>
            <pc:sldMk cId="3536138719" sldId="1781"/>
            <ac:spMk id="2" creationId="{FE834360-7841-42E2-AC6D-BD6A49D88A55}"/>
          </ac:spMkLst>
        </pc:spChg>
        <pc:spChg chg="mod topLvl">
          <ac:chgData name="Mili Diengdoh" userId="4e667e83-9d62-4727-9cfb-ee24b16ffb56" providerId="ADAL" clId="{4B2F69BF-3532-433A-B427-89C60BEA9C1D}" dt="2020-07-28T05:27:18.920" v="1000" actId="14100"/>
          <ac:spMkLst>
            <pc:docMk/>
            <pc:sldMk cId="3536138719" sldId="1781"/>
            <ac:spMk id="14" creationId="{71B53392-EE3C-4CA8-BFA6-A6053C1A4760}"/>
          </ac:spMkLst>
        </pc:spChg>
        <pc:spChg chg="mod topLvl">
          <ac:chgData name="Mili Diengdoh" userId="4e667e83-9d62-4727-9cfb-ee24b16ffb56" providerId="ADAL" clId="{4B2F69BF-3532-433A-B427-89C60BEA9C1D}" dt="2020-07-28T06:10:19.149" v="1523" actId="207"/>
          <ac:spMkLst>
            <pc:docMk/>
            <pc:sldMk cId="3536138719" sldId="1781"/>
            <ac:spMk id="16" creationId="{0FE43A2A-D1F9-414C-B603-2832B434A5B5}"/>
          </ac:spMkLst>
        </pc:spChg>
        <pc:spChg chg="mod">
          <ac:chgData name="Mili Diengdoh" userId="4e667e83-9d62-4727-9cfb-ee24b16ffb56" providerId="ADAL" clId="{4B2F69BF-3532-433A-B427-89C60BEA9C1D}" dt="2020-07-28T04:42:42.524" v="603"/>
          <ac:spMkLst>
            <pc:docMk/>
            <pc:sldMk cId="3536138719" sldId="1781"/>
            <ac:spMk id="17" creationId="{00000000-0000-0000-0000-000000000000}"/>
          </ac:spMkLst>
        </pc:spChg>
        <pc:grpChg chg="add del mod">
          <ac:chgData name="Mili Diengdoh" userId="4e667e83-9d62-4727-9cfb-ee24b16ffb56" providerId="ADAL" clId="{4B2F69BF-3532-433A-B427-89C60BEA9C1D}" dt="2020-07-28T05:27:12.011" v="999" actId="165"/>
          <ac:grpSpMkLst>
            <pc:docMk/>
            <pc:sldMk cId="3536138719" sldId="1781"/>
            <ac:grpSpMk id="5" creationId="{8E75BDAE-AF5B-4F1C-A8E4-B0C1FFF4D067}"/>
          </ac:grpSpMkLst>
        </pc:grpChg>
        <pc:grpChg chg="add del mod">
          <ac:chgData name="Mili Diengdoh" userId="4e667e83-9d62-4727-9cfb-ee24b16ffb56" providerId="ADAL" clId="{4B2F69BF-3532-433A-B427-89C60BEA9C1D}" dt="2020-07-28T05:27:12.011" v="999" actId="165"/>
          <ac:grpSpMkLst>
            <pc:docMk/>
            <pc:sldMk cId="3536138719" sldId="1781"/>
            <ac:grpSpMk id="6" creationId="{3AE459B6-4D2F-47F1-9F92-71E11B77A0A3}"/>
          </ac:grpSpMkLst>
        </pc:grpChg>
        <pc:grpChg chg="add del mod">
          <ac:chgData name="Mili Diengdoh" userId="4e667e83-9d62-4727-9cfb-ee24b16ffb56" providerId="ADAL" clId="{4B2F69BF-3532-433A-B427-89C60BEA9C1D}" dt="2020-07-28T05:27:12.011" v="999" actId="165"/>
          <ac:grpSpMkLst>
            <pc:docMk/>
            <pc:sldMk cId="3536138719" sldId="1781"/>
            <ac:grpSpMk id="7" creationId="{DC04221D-2166-478D-92A0-B8283F9252EA}"/>
          </ac:grpSpMkLst>
        </pc:grpChg>
        <pc:picChg chg="mod topLvl">
          <ac:chgData name="Mili Diengdoh" userId="4e667e83-9d62-4727-9cfb-ee24b16ffb56" providerId="ADAL" clId="{4B2F69BF-3532-433A-B427-89C60BEA9C1D}" dt="2020-07-28T05:27:12.011" v="999" actId="165"/>
          <ac:picMkLst>
            <pc:docMk/>
            <pc:sldMk cId="3536138719" sldId="1781"/>
            <ac:picMk id="21" creationId="{B72927BE-760D-47CE-B07D-5866B6DBC5DB}"/>
          </ac:picMkLst>
        </pc:picChg>
        <pc:picChg chg="mod topLvl">
          <ac:chgData name="Mili Diengdoh" userId="4e667e83-9d62-4727-9cfb-ee24b16ffb56" providerId="ADAL" clId="{4B2F69BF-3532-433A-B427-89C60BEA9C1D}" dt="2020-07-28T05:27:12.011" v="999" actId="165"/>
          <ac:picMkLst>
            <pc:docMk/>
            <pc:sldMk cId="3536138719" sldId="1781"/>
            <ac:picMk id="26" creationId="{7EC0BB69-C18D-4E89-B882-08931B2555C6}"/>
          </ac:picMkLst>
        </pc:picChg>
        <pc:picChg chg="mod topLvl">
          <ac:chgData name="Mili Diengdoh" userId="4e667e83-9d62-4727-9cfb-ee24b16ffb56" providerId="ADAL" clId="{4B2F69BF-3532-433A-B427-89C60BEA9C1D}" dt="2020-07-28T05:27:12.011" v="999" actId="165"/>
          <ac:picMkLst>
            <pc:docMk/>
            <pc:sldMk cId="3536138719" sldId="1781"/>
            <ac:picMk id="31" creationId="{118B7E94-E5E3-4CEE-93C6-5340FF802633}"/>
          </ac:picMkLst>
        </pc:picChg>
        <pc:cxnChg chg="mod">
          <ac:chgData name="Mili Diengdoh" userId="4e667e83-9d62-4727-9cfb-ee24b16ffb56" providerId="ADAL" clId="{4B2F69BF-3532-433A-B427-89C60BEA9C1D}" dt="2020-07-28T05:27:18.920" v="1000" actId="14100"/>
          <ac:cxnSpMkLst>
            <pc:docMk/>
            <pc:sldMk cId="3536138719" sldId="1781"/>
            <ac:cxnSpMk id="18" creationId="{21F82AE5-C29D-4C0A-AD05-6D007D32F9D0}"/>
          </ac:cxnSpMkLst>
        </pc:cxnChg>
        <pc:cxnChg chg="mod">
          <ac:chgData name="Mili Diengdoh" userId="4e667e83-9d62-4727-9cfb-ee24b16ffb56" providerId="ADAL" clId="{4B2F69BF-3532-433A-B427-89C60BEA9C1D}" dt="2020-07-28T05:27:18.920" v="1000" actId="14100"/>
          <ac:cxnSpMkLst>
            <pc:docMk/>
            <pc:sldMk cId="3536138719" sldId="1781"/>
            <ac:cxnSpMk id="19" creationId="{03BEE4F5-5DA9-48B6-A5D9-886289911CAA}"/>
          </ac:cxnSpMkLst>
        </pc:cxnChg>
      </pc:sldChg>
      <pc:sldChg chg="addSp delSp modSp mod">
        <pc:chgData name="Mili Diengdoh" userId="4e667e83-9d62-4727-9cfb-ee24b16ffb56" providerId="ADAL" clId="{4B2F69BF-3532-433A-B427-89C60BEA9C1D}" dt="2020-07-28T04:42:44.336" v="604"/>
        <pc:sldMkLst>
          <pc:docMk/>
          <pc:sldMk cId="3088007092" sldId="1782"/>
        </pc:sldMkLst>
        <pc:spChg chg="mod">
          <ac:chgData name="Mili Diengdoh" userId="4e667e83-9d62-4727-9cfb-ee24b16ffb56" providerId="ADAL" clId="{4B2F69BF-3532-433A-B427-89C60BEA9C1D}" dt="2020-07-28T04:42:44.336" v="604"/>
          <ac:spMkLst>
            <pc:docMk/>
            <pc:sldMk cId="3088007092" sldId="1782"/>
            <ac:spMk id="2" creationId="{00000000-0000-0000-0000-000000000000}"/>
          </ac:spMkLst>
        </pc:spChg>
        <pc:spChg chg="add del mod">
          <ac:chgData name="Mili Diengdoh" userId="4e667e83-9d62-4727-9cfb-ee24b16ffb56" providerId="ADAL" clId="{4B2F69BF-3532-433A-B427-89C60BEA9C1D}" dt="2020-07-27T13:39:52.291" v="289"/>
          <ac:spMkLst>
            <pc:docMk/>
            <pc:sldMk cId="3088007092" sldId="1782"/>
            <ac:spMk id="6" creationId="{CAB57ABC-33C2-4E15-B107-1F0783E3F264}"/>
          </ac:spMkLst>
        </pc:spChg>
        <pc:picChg chg="add">
          <ac:chgData name="Mili Diengdoh" userId="4e667e83-9d62-4727-9cfb-ee24b16ffb56" providerId="ADAL" clId="{4B2F69BF-3532-433A-B427-89C60BEA9C1D}" dt="2020-07-27T13:11:25.222" v="17" actId="22"/>
          <ac:picMkLst>
            <pc:docMk/>
            <pc:sldMk cId="3088007092" sldId="1782"/>
            <ac:picMk id="3" creationId="{E457A11B-ECC5-4C35-BCA2-7780B581341D}"/>
          </ac:picMkLst>
        </pc:picChg>
        <pc:picChg chg="del">
          <ac:chgData name="Mili Diengdoh" userId="4e667e83-9d62-4727-9cfb-ee24b16ffb56" providerId="ADAL" clId="{4B2F69BF-3532-433A-B427-89C60BEA9C1D}" dt="2020-07-27T13:11:22.519" v="16" actId="478"/>
          <ac:picMkLst>
            <pc:docMk/>
            <pc:sldMk cId="3088007092" sldId="1782"/>
            <ac:picMk id="4" creationId="{053999EA-CE18-4DF3-BE39-09B05991A571}"/>
          </ac:picMkLst>
        </pc:picChg>
      </pc:sldChg>
      <pc:sldChg chg="addSp delSp modSp mod">
        <pc:chgData name="Mili Diengdoh" userId="4e667e83-9d62-4727-9cfb-ee24b16ffb56" providerId="ADAL" clId="{4B2F69BF-3532-433A-B427-89C60BEA9C1D}" dt="2020-07-28T11:09:22.821" v="1612" actId="13244"/>
        <pc:sldMkLst>
          <pc:docMk/>
          <pc:sldMk cId="965140755" sldId="1783"/>
        </pc:sldMkLst>
        <pc:spChg chg="mod">
          <ac:chgData name="Mili Diengdoh" userId="4e667e83-9d62-4727-9cfb-ee24b16ffb56" providerId="ADAL" clId="{4B2F69BF-3532-433A-B427-89C60BEA9C1D}" dt="2020-07-27T13:10:56.654" v="12" actId="948"/>
          <ac:spMkLst>
            <pc:docMk/>
            <pc:sldMk cId="965140755" sldId="1783"/>
            <ac:spMk id="5" creationId="{7F3CC946-E4AC-4472-A743-48BB2901E395}"/>
          </ac:spMkLst>
        </pc:spChg>
        <pc:spChg chg="del mod">
          <ac:chgData name="Mili Diengdoh" userId="4e667e83-9d62-4727-9cfb-ee24b16ffb56" providerId="ADAL" clId="{4B2F69BF-3532-433A-B427-89C60BEA9C1D}" dt="2020-07-27T13:10:48.735" v="6" actId="478"/>
          <ac:spMkLst>
            <pc:docMk/>
            <pc:sldMk cId="965140755" sldId="1783"/>
            <ac:spMk id="9" creationId="{32A6ADF8-3337-4763-A885-035177105875}"/>
          </ac:spMkLst>
        </pc:spChg>
        <pc:spChg chg="mod">
          <ac:chgData name="Mili Diengdoh" userId="4e667e83-9d62-4727-9cfb-ee24b16ffb56" providerId="ADAL" clId="{4B2F69BF-3532-433A-B427-89C60BEA9C1D}" dt="2020-07-28T04:42:45.764" v="605"/>
          <ac:spMkLst>
            <pc:docMk/>
            <pc:sldMk cId="965140755" sldId="1783"/>
            <ac:spMk id="17" creationId="{00000000-0000-0000-0000-000000000000}"/>
          </ac:spMkLst>
        </pc:spChg>
        <pc:picChg chg="add mod">
          <ac:chgData name="Mili Diengdoh" userId="4e667e83-9d62-4727-9cfb-ee24b16ffb56" providerId="ADAL" clId="{4B2F69BF-3532-433A-B427-89C60BEA9C1D}" dt="2020-07-28T11:09:22.821" v="1612" actId="13244"/>
          <ac:picMkLst>
            <pc:docMk/>
            <pc:sldMk cId="965140755" sldId="1783"/>
            <ac:picMk id="2" creationId="{9FA2259C-DAB9-41FA-B660-22F3E1C6D586}"/>
          </ac:picMkLst>
        </pc:picChg>
        <pc:picChg chg="del">
          <ac:chgData name="Mili Diengdoh" userId="4e667e83-9d62-4727-9cfb-ee24b16ffb56" providerId="ADAL" clId="{4B2F69BF-3532-433A-B427-89C60BEA9C1D}" dt="2020-07-27T13:11:17.720" v="13" actId="478"/>
          <ac:picMkLst>
            <pc:docMk/>
            <pc:sldMk cId="965140755" sldId="1783"/>
            <ac:picMk id="21" creationId="{0E567118-FC22-4091-AE38-77D3F2BD4C31}"/>
          </ac:picMkLst>
        </pc:picChg>
      </pc:sldChg>
      <pc:sldChg chg="addSp delSp modSp add mod">
        <pc:chgData name="Mili Diengdoh" userId="4e667e83-9d62-4727-9cfb-ee24b16ffb56" providerId="ADAL" clId="{4B2F69BF-3532-433A-B427-89C60BEA9C1D}" dt="2020-07-28T05:42:53.976" v="1432" actId="14100"/>
        <pc:sldMkLst>
          <pc:docMk/>
          <pc:sldMk cId="2376295912" sldId="1785"/>
        </pc:sldMkLst>
        <pc:spChg chg="del mod">
          <ac:chgData name="Mili Diengdoh" userId="4e667e83-9d62-4727-9cfb-ee24b16ffb56" providerId="ADAL" clId="{4B2F69BF-3532-433A-B427-89C60BEA9C1D}" dt="2020-07-27T13:47:03.936" v="377" actId="478"/>
          <ac:spMkLst>
            <pc:docMk/>
            <pc:sldMk cId="2376295912" sldId="1785"/>
            <ac:spMk id="2" creationId="{4AF338DA-BD52-424D-BF73-D7005F8CB39B}"/>
          </ac:spMkLst>
        </pc:spChg>
        <pc:spChg chg="mod">
          <ac:chgData name="Mili Diengdoh" userId="4e667e83-9d62-4727-9cfb-ee24b16ffb56" providerId="ADAL" clId="{4B2F69BF-3532-433A-B427-89C60BEA9C1D}" dt="2020-07-27T13:48:59.311" v="431" actId="404"/>
          <ac:spMkLst>
            <pc:docMk/>
            <pc:sldMk cId="2376295912" sldId="1785"/>
            <ac:spMk id="4" creationId="{A28C997C-EA46-44BC-AAF2-676543DC379F}"/>
          </ac:spMkLst>
        </pc:spChg>
        <pc:spChg chg="mod">
          <ac:chgData name="Mili Diengdoh" userId="4e667e83-9d62-4727-9cfb-ee24b16ffb56" providerId="ADAL" clId="{4B2F69BF-3532-433A-B427-89C60BEA9C1D}" dt="2020-07-27T13:47:59.677" v="414" actId="14100"/>
          <ac:spMkLst>
            <pc:docMk/>
            <pc:sldMk cId="2376295912" sldId="1785"/>
            <ac:spMk id="5" creationId="{35E4EA63-E607-4D61-BD58-3E1535D9B9F3}"/>
          </ac:spMkLst>
        </pc:spChg>
        <pc:spChg chg="add mod topLvl">
          <ac:chgData name="Mili Diengdoh" userId="4e667e83-9d62-4727-9cfb-ee24b16ffb56" providerId="ADAL" clId="{4B2F69BF-3532-433A-B427-89C60BEA9C1D}" dt="2020-07-28T05:42:53.976" v="1432" actId="14100"/>
          <ac:spMkLst>
            <pc:docMk/>
            <pc:sldMk cId="2376295912" sldId="1785"/>
            <ac:spMk id="6" creationId="{295E8A37-1EFD-454C-8D88-F5D4679D5F40}"/>
          </ac:spMkLst>
        </pc:spChg>
        <pc:spChg chg="add mod topLvl">
          <ac:chgData name="Mili Diengdoh" userId="4e667e83-9d62-4727-9cfb-ee24b16ffb56" providerId="ADAL" clId="{4B2F69BF-3532-433A-B427-89C60BEA9C1D}" dt="2020-07-28T05:42:53.976" v="1432" actId="14100"/>
          <ac:spMkLst>
            <pc:docMk/>
            <pc:sldMk cId="2376295912" sldId="1785"/>
            <ac:spMk id="9" creationId="{1B373BDE-85A2-40B3-BCAB-50722D73B8A7}"/>
          </ac:spMkLst>
        </pc:spChg>
        <pc:spChg chg="add mod topLvl">
          <ac:chgData name="Mili Diengdoh" userId="4e667e83-9d62-4727-9cfb-ee24b16ffb56" providerId="ADAL" clId="{4B2F69BF-3532-433A-B427-89C60BEA9C1D}" dt="2020-07-28T05:42:53.976" v="1432" actId="14100"/>
          <ac:spMkLst>
            <pc:docMk/>
            <pc:sldMk cId="2376295912" sldId="1785"/>
            <ac:spMk id="10" creationId="{8B131E26-6E97-4AA4-9DA3-AE6FBFCB1B29}"/>
          </ac:spMkLst>
        </pc:spChg>
        <pc:spChg chg="add mod topLvl">
          <ac:chgData name="Mili Diengdoh" userId="4e667e83-9d62-4727-9cfb-ee24b16ffb56" providerId="ADAL" clId="{4B2F69BF-3532-433A-B427-89C60BEA9C1D}" dt="2020-07-28T05:42:53.976" v="1432" actId="14100"/>
          <ac:spMkLst>
            <pc:docMk/>
            <pc:sldMk cId="2376295912" sldId="1785"/>
            <ac:spMk id="11" creationId="{6EB4F3DF-8C94-48D0-9516-F5550420D418}"/>
          </ac:spMkLst>
        </pc:spChg>
        <pc:grpChg chg="add del mod">
          <ac:chgData name="Mili Diengdoh" userId="4e667e83-9d62-4727-9cfb-ee24b16ffb56" providerId="ADAL" clId="{4B2F69BF-3532-433A-B427-89C60BEA9C1D}" dt="2020-07-27T13:48:53.136" v="429" actId="165"/>
          <ac:grpSpMkLst>
            <pc:docMk/>
            <pc:sldMk cId="2376295912" sldId="1785"/>
            <ac:grpSpMk id="8" creationId="{3DA3C4E1-E6D1-414D-8150-2C91C17265CD}"/>
          </ac:grpSpMkLst>
        </pc:grpChg>
        <pc:grpChg chg="add del mod">
          <ac:chgData name="Mili Diengdoh" userId="4e667e83-9d62-4727-9cfb-ee24b16ffb56" providerId="ADAL" clId="{4B2F69BF-3532-433A-B427-89C60BEA9C1D}" dt="2020-07-27T13:49:26.660" v="439" actId="165"/>
          <ac:grpSpMkLst>
            <pc:docMk/>
            <pc:sldMk cId="2376295912" sldId="1785"/>
            <ac:grpSpMk id="12" creationId="{541C36DF-B7C9-46E4-A5F4-8172F2ECDB11}"/>
          </ac:grpSpMkLst>
        </pc:grpChg>
        <pc:grpChg chg="add del mod">
          <ac:chgData name="Mili Diengdoh" userId="4e667e83-9d62-4727-9cfb-ee24b16ffb56" providerId="ADAL" clId="{4B2F69BF-3532-433A-B427-89C60BEA9C1D}" dt="2020-07-27T13:49:40.779" v="453" actId="165"/>
          <ac:grpSpMkLst>
            <pc:docMk/>
            <pc:sldMk cId="2376295912" sldId="1785"/>
            <ac:grpSpMk id="13" creationId="{750A0A36-C004-4304-A125-052534AD440C}"/>
          </ac:grpSpMkLst>
        </pc:grpChg>
        <pc:picChg chg="mod">
          <ac:chgData name="Mili Diengdoh" userId="4e667e83-9d62-4727-9cfb-ee24b16ffb56" providerId="ADAL" clId="{4B2F69BF-3532-433A-B427-89C60BEA9C1D}" dt="2020-07-27T13:47:27.214" v="386" actId="554"/>
          <ac:picMkLst>
            <pc:docMk/>
            <pc:sldMk cId="2376295912" sldId="1785"/>
            <ac:picMk id="3" creationId="{BCD7221E-14AC-44AC-B87D-BD612869D5D5}"/>
          </ac:picMkLst>
        </pc:picChg>
      </pc:sldChg>
      <pc:sldChg chg="addSp delSp modSp add mod">
        <pc:chgData name="Mili Diengdoh" userId="4e667e83-9d62-4727-9cfb-ee24b16ffb56" providerId="ADAL" clId="{4B2F69BF-3532-433A-B427-89C60BEA9C1D}" dt="2020-07-28T04:52:06.649" v="700" actId="13244"/>
        <pc:sldMkLst>
          <pc:docMk/>
          <pc:sldMk cId="2588871449" sldId="1786"/>
        </pc:sldMkLst>
        <pc:spChg chg="add mod">
          <ac:chgData name="Mili Diengdoh" userId="4e667e83-9d62-4727-9cfb-ee24b16ffb56" providerId="ADAL" clId="{4B2F69BF-3532-433A-B427-89C60BEA9C1D}" dt="2020-07-28T04:48:14.201" v="636" actId="164"/>
          <ac:spMkLst>
            <pc:docMk/>
            <pc:sldMk cId="2588871449" sldId="1786"/>
            <ac:spMk id="3" creationId="{52BD79C6-7420-4874-9D98-9D476C7300B5}"/>
          </ac:spMkLst>
        </pc:spChg>
        <pc:spChg chg="add mod">
          <ac:chgData name="Mili Diengdoh" userId="4e667e83-9d62-4727-9cfb-ee24b16ffb56" providerId="ADAL" clId="{4B2F69BF-3532-433A-B427-89C60BEA9C1D}" dt="2020-07-28T04:48:14.201" v="636" actId="164"/>
          <ac:spMkLst>
            <pc:docMk/>
            <pc:sldMk cId="2588871449" sldId="1786"/>
            <ac:spMk id="18" creationId="{273A864D-D7FA-428D-9074-3B271210A71C}"/>
          </ac:spMkLst>
        </pc:spChg>
        <pc:spChg chg="mod">
          <ac:chgData name="Mili Diengdoh" userId="4e667e83-9d62-4727-9cfb-ee24b16ffb56" providerId="ADAL" clId="{4B2F69BF-3532-433A-B427-89C60BEA9C1D}" dt="2020-07-28T04:49:27.112" v="656" actId="12789"/>
          <ac:spMkLst>
            <pc:docMk/>
            <pc:sldMk cId="2588871449" sldId="1786"/>
            <ac:spMk id="22" creationId="{0FC68BF5-7D93-4E5C-82C9-06D68185B161}"/>
          </ac:spMkLst>
        </pc:spChg>
        <pc:spChg chg="add mod">
          <ac:chgData name="Mili Diengdoh" userId="4e667e83-9d62-4727-9cfb-ee24b16ffb56" providerId="ADAL" clId="{4B2F69BF-3532-433A-B427-89C60BEA9C1D}" dt="2020-07-28T04:51:47.358" v="693" actId="1076"/>
          <ac:spMkLst>
            <pc:docMk/>
            <pc:sldMk cId="2588871449" sldId="1786"/>
            <ac:spMk id="25" creationId="{6F618708-36E4-4BF8-9928-AAEDEB08E18E}"/>
          </ac:spMkLst>
        </pc:spChg>
        <pc:spChg chg="del">
          <ac:chgData name="Mili Diengdoh" userId="4e667e83-9d62-4727-9cfb-ee24b16ffb56" providerId="ADAL" clId="{4B2F69BF-3532-433A-B427-89C60BEA9C1D}" dt="2020-07-28T04:46:19.696" v="607" actId="478"/>
          <ac:spMkLst>
            <pc:docMk/>
            <pc:sldMk cId="2588871449" sldId="1786"/>
            <ac:spMk id="30" creationId="{3C0C9631-F6FD-4283-A5A3-166FFF2B4E47}"/>
          </ac:spMkLst>
        </pc:spChg>
        <pc:spChg chg="del">
          <ac:chgData name="Mili Diengdoh" userId="4e667e83-9d62-4727-9cfb-ee24b16ffb56" providerId="ADAL" clId="{4B2F69BF-3532-433A-B427-89C60BEA9C1D}" dt="2020-07-28T04:46:19.696" v="607" actId="478"/>
          <ac:spMkLst>
            <pc:docMk/>
            <pc:sldMk cId="2588871449" sldId="1786"/>
            <ac:spMk id="31" creationId="{07AC8677-D870-4A72-A8CC-6D87A97ABD2B}"/>
          </ac:spMkLst>
        </pc:spChg>
        <pc:spChg chg="del">
          <ac:chgData name="Mili Diengdoh" userId="4e667e83-9d62-4727-9cfb-ee24b16ffb56" providerId="ADAL" clId="{4B2F69BF-3532-433A-B427-89C60BEA9C1D}" dt="2020-07-28T04:46:19.696" v="607" actId="478"/>
          <ac:spMkLst>
            <pc:docMk/>
            <pc:sldMk cId="2588871449" sldId="1786"/>
            <ac:spMk id="32" creationId="{AB5E53B3-8E1D-403A-A0F5-714ACBCC8A3A}"/>
          </ac:spMkLst>
        </pc:spChg>
        <pc:spChg chg="del">
          <ac:chgData name="Mili Diengdoh" userId="4e667e83-9d62-4727-9cfb-ee24b16ffb56" providerId="ADAL" clId="{4B2F69BF-3532-433A-B427-89C60BEA9C1D}" dt="2020-07-28T04:46:19.696" v="607" actId="478"/>
          <ac:spMkLst>
            <pc:docMk/>
            <pc:sldMk cId="2588871449" sldId="1786"/>
            <ac:spMk id="33" creationId="{C1E05D62-E1BE-4520-A743-CF2461A5458A}"/>
          </ac:spMkLst>
        </pc:spChg>
        <pc:grpChg chg="add mod topLvl">
          <ac:chgData name="Mili Diengdoh" userId="4e667e83-9d62-4727-9cfb-ee24b16ffb56" providerId="ADAL" clId="{4B2F69BF-3532-433A-B427-89C60BEA9C1D}" dt="2020-07-28T04:51:32.427" v="685" actId="164"/>
          <ac:grpSpMkLst>
            <pc:docMk/>
            <pc:sldMk cId="2588871449" sldId="1786"/>
            <ac:grpSpMk id="4" creationId="{2BDB4374-8574-4878-B85E-F3449ECAC1EE}"/>
          </ac:grpSpMkLst>
        </pc:grpChg>
        <pc:grpChg chg="add del mod">
          <ac:chgData name="Mili Diengdoh" userId="4e667e83-9d62-4727-9cfb-ee24b16ffb56" providerId="ADAL" clId="{4B2F69BF-3532-433A-B427-89C60BEA9C1D}" dt="2020-07-28T04:51:04.147" v="678" actId="478"/>
          <ac:grpSpMkLst>
            <pc:docMk/>
            <pc:sldMk cId="2588871449" sldId="1786"/>
            <ac:grpSpMk id="6" creationId="{927488BB-CEC1-4677-9735-92B68DD3452F}"/>
          </ac:grpSpMkLst>
        </pc:grpChg>
        <pc:grpChg chg="add del mod">
          <ac:chgData name="Mili Diengdoh" userId="4e667e83-9d62-4727-9cfb-ee24b16ffb56" providerId="ADAL" clId="{4B2F69BF-3532-433A-B427-89C60BEA9C1D}" dt="2020-07-28T04:51:41.875" v="691" actId="478"/>
          <ac:grpSpMkLst>
            <pc:docMk/>
            <pc:sldMk cId="2588871449" sldId="1786"/>
            <ac:grpSpMk id="11" creationId="{03565BE4-299A-4162-9794-69FDC126EC54}"/>
          </ac:grpSpMkLst>
        </pc:grpChg>
        <pc:picChg chg="add del mod">
          <ac:chgData name="Mili Diengdoh" userId="4e667e83-9d62-4727-9cfb-ee24b16ffb56" providerId="ADAL" clId="{4B2F69BF-3532-433A-B427-89C60BEA9C1D}" dt="2020-07-28T04:48:41.992" v="649" actId="478"/>
          <ac:picMkLst>
            <pc:docMk/>
            <pc:sldMk cId="2588871449" sldId="1786"/>
            <ac:picMk id="2" creationId="{DBD04610-556A-44C3-A7D0-F2A8F1DA0825}"/>
          </ac:picMkLst>
        </pc:picChg>
        <pc:picChg chg="add del mod topLvl">
          <ac:chgData name="Mili Diengdoh" userId="4e667e83-9d62-4727-9cfb-ee24b16ffb56" providerId="ADAL" clId="{4B2F69BF-3532-433A-B427-89C60BEA9C1D}" dt="2020-07-28T04:51:04.147" v="678" actId="478"/>
          <ac:picMkLst>
            <pc:docMk/>
            <pc:sldMk cId="2588871449" sldId="1786"/>
            <ac:picMk id="5" creationId="{730F09B0-69B8-47F4-B421-D9CDDAE1A50F}"/>
          </ac:picMkLst>
        </pc:picChg>
        <pc:picChg chg="add mod">
          <ac:chgData name="Mili Diengdoh" userId="4e667e83-9d62-4727-9cfb-ee24b16ffb56" providerId="ADAL" clId="{4B2F69BF-3532-433A-B427-89C60BEA9C1D}" dt="2020-07-28T04:52:04.302" v="698" actId="13244"/>
          <ac:picMkLst>
            <pc:docMk/>
            <pc:sldMk cId="2588871449" sldId="1786"/>
            <ac:picMk id="8" creationId="{0E756F19-5B9C-4C62-ABFD-55E69181FA5D}"/>
          </ac:picMkLst>
        </pc:picChg>
        <pc:picChg chg="del">
          <ac:chgData name="Mili Diengdoh" userId="4e667e83-9d62-4727-9cfb-ee24b16ffb56" providerId="ADAL" clId="{4B2F69BF-3532-433A-B427-89C60BEA9C1D}" dt="2020-07-28T04:46:19.696" v="607" actId="478"/>
          <ac:picMkLst>
            <pc:docMk/>
            <pc:sldMk cId="2588871449" sldId="1786"/>
            <ac:picMk id="9" creationId="{7534E949-55C0-4DAB-89EB-37F6D5528351}"/>
          </ac:picMkLst>
        </pc:picChg>
        <pc:picChg chg="add mod">
          <ac:chgData name="Mili Diengdoh" userId="4e667e83-9d62-4727-9cfb-ee24b16ffb56" providerId="ADAL" clId="{4B2F69BF-3532-433A-B427-89C60BEA9C1D}" dt="2020-07-28T04:51:32.427" v="685" actId="164"/>
          <ac:picMkLst>
            <pc:docMk/>
            <pc:sldMk cId="2588871449" sldId="1786"/>
            <ac:picMk id="10" creationId="{DE92309F-5FF9-4E71-AC4A-DF15CCB701D6}"/>
          </ac:picMkLst>
        </pc:picChg>
        <pc:picChg chg="del">
          <ac:chgData name="Mili Diengdoh" userId="4e667e83-9d62-4727-9cfb-ee24b16ffb56" providerId="ADAL" clId="{4B2F69BF-3532-433A-B427-89C60BEA9C1D}" dt="2020-07-28T04:46:19.696" v="607" actId="478"/>
          <ac:picMkLst>
            <pc:docMk/>
            <pc:sldMk cId="2588871449" sldId="1786"/>
            <ac:picMk id="12" creationId="{97C25BDD-2DA3-4C77-B2DD-5AF199E18CDC}"/>
          </ac:picMkLst>
        </pc:picChg>
        <pc:picChg chg="add mod">
          <ac:chgData name="Mili Diengdoh" userId="4e667e83-9d62-4727-9cfb-ee24b16ffb56" providerId="ADAL" clId="{4B2F69BF-3532-433A-B427-89C60BEA9C1D}" dt="2020-07-28T04:52:06.649" v="700" actId="13244"/>
          <ac:picMkLst>
            <pc:docMk/>
            <pc:sldMk cId="2588871449" sldId="1786"/>
            <ac:picMk id="14" creationId="{7012B4FA-506D-412E-A3B7-F1A347D04F4F}"/>
          </ac:picMkLst>
        </pc:picChg>
        <pc:picChg chg="del">
          <ac:chgData name="Mili Diengdoh" userId="4e667e83-9d62-4727-9cfb-ee24b16ffb56" providerId="ADAL" clId="{4B2F69BF-3532-433A-B427-89C60BEA9C1D}" dt="2020-07-28T04:46:19.696" v="607" actId="478"/>
          <ac:picMkLst>
            <pc:docMk/>
            <pc:sldMk cId="2588871449" sldId="1786"/>
            <ac:picMk id="15" creationId="{1E053AEA-C89D-403D-AED8-F7540E1DB73F}"/>
          </ac:picMkLst>
        </pc:picChg>
        <pc:picChg chg="del">
          <ac:chgData name="Mili Diengdoh" userId="4e667e83-9d62-4727-9cfb-ee24b16ffb56" providerId="ADAL" clId="{4B2F69BF-3532-433A-B427-89C60BEA9C1D}" dt="2020-07-28T04:46:19.696" v="607" actId="478"/>
          <ac:picMkLst>
            <pc:docMk/>
            <pc:sldMk cId="2588871449" sldId="1786"/>
            <ac:picMk id="19" creationId="{E10921EB-63B4-4D6C-B3AB-FE37676CF115}"/>
          </ac:picMkLst>
        </pc:picChg>
        <pc:cxnChg chg="del">
          <ac:chgData name="Mili Diengdoh" userId="4e667e83-9d62-4727-9cfb-ee24b16ffb56" providerId="ADAL" clId="{4B2F69BF-3532-433A-B427-89C60BEA9C1D}" dt="2020-07-28T04:46:19.696" v="607" actId="478"/>
          <ac:cxnSpMkLst>
            <pc:docMk/>
            <pc:sldMk cId="2588871449" sldId="1786"/>
            <ac:cxnSpMk id="26" creationId="{6256B647-2E3B-482B-B7FD-7262C6484D3F}"/>
          </ac:cxnSpMkLst>
        </pc:cxnChg>
        <pc:cxnChg chg="add mod">
          <ac:chgData name="Mili Diengdoh" userId="4e667e83-9d62-4727-9cfb-ee24b16ffb56" providerId="ADAL" clId="{4B2F69BF-3532-433A-B427-89C60BEA9C1D}" dt="2020-07-28T04:52:05.608" v="699" actId="13244"/>
          <ac:cxnSpMkLst>
            <pc:docMk/>
            <pc:sldMk cId="2588871449" sldId="1786"/>
            <ac:cxnSpMk id="34" creationId="{5AB7E40C-4635-4EA8-B988-F6F62EABC820}"/>
          </ac:cxnSpMkLst>
        </pc:cxnChg>
        <pc:cxnChg chg="del">
          <ac:chgData name="Mili Diengdoh" userId="4e667e83-9d62-4727-9cfb-ee24b16ffb56" providerId="ADAL" clId="{4B2F69BF-3532-433A-B427-89C60BEA9C1D}" dt="2020-07-28T04:46:19.696" v="607" actId="478"/>
          <ac:cxnSpMkLst>
            <pc:docMk/>
            <pc:sldMk cId="2588871449" sldId="1786"/>
            <ac:cxnSpMk id="35" creationId="{1F75B540-DB73-4147-BC25-6126258598EC}"/>
          </ac:cxnSpMkLst>
        </pc:cxnChg>
        <pc:cxnChg chg="del">
          <ac:chgData name="Mili Diengdoh" userId="4e667e83-9d62-4727-9cfb-ee24b16ffb56" providerId="ADAL" clId="{4B2F69BF-3532-433A-B427-89C60BEA9C1D}" dt="2020-07-28T04:46:19.696" v="607" actId="478"/>
          <ac:cxnSpMkLst>
            <pc:docMk/>
            <pc:sldMk cId="2588871449" sldId="1786"/>
            <ac:cxnSpMk id="36" creationId="{C09DB026-449E-4387-924A-0D132EF179C9}"/>
          </ac:cxnSpMkLst>
        </pc:cxnChg>
      </pc:sldChg>
      <pc:sldChg chg="modSp add del mod">
        <pc:chgData name="Mili Diengdoh" userId="4e667e83-9d62-4727-9cfb-ee24b16ffb56" providerId="ADAL" clId="{4B2F69BF-3532-433A-B427-89C60BEA9C1D}" dt="2020-07-28T05:33:36.954" v="1076" actId="47"/>
        <pc:sldMkLst>
          <pc:docMk/>
          <pc:sldMk cId="277185834" sldId="1787"/>
        </pc:sldMkLst>
        <pc:spChg chg="mod">
          <ac:chgData name="Mili Diengdoh" userId="4e667e83-9d62-4727-9cfb-ee24b16ffb56" providerId="ADAL" clId="{4B2F69BF-3532-433A-B427-89C60BEA9C1D}" dt="2020-07-28T05:31:36.790" v="1048" actId="14100"/>
          <ac:spMkLst>
            <pc:docMk/>
            <pc:sldMk cId="277185834" sldId="1787"/>
            <ac:spMk id="3" creationId="{A869DC6C-373D-4440-86BE-203435B54CF9}"/>
          </ac:spMkLst>
        </pc:spChg>
        <pc:spChg chg="mod">
          <ac:chgData name="Mili Diengdoh" userId="4e667e83-9d62-4727-9cfb-ee24b16ffb56" providerId="ADAL" clId="{4B2F69BF-3532-433A-B427-89C60BEA9C1D}" dt="2020-07-28T05:31:41.544" v="1049" actId="14100"/>
          <ac:spMkLst>
            <pc:docMk/>
            <pc:sldMk cId="277185834" sldId="1787"/>
            <ac:spMk id="10" creationId="{F1536161-E703-49AC-A243-99AAFF839A28}"/>
          </ac:spMkLst>
        </pc:spChg>
        <pc:spChg chg="mod">
          <ac:chgData name="Mili Diengdoh" userId="4e667e83-9d62-4727-9cfb-ee24b16ffb56" providerId="ADAL" clId="{4B2F69BF-3532-433A-B427-89C60BEA9C1D}" dt="2020-07-28T05:31:46.360" v="1050" actId="14100"/>
          <ac:spMkLst>
            <pc:docMk/>
            <pc:sldMk cId="277185834" sldId="1787"/>
            <ac:spMk id="11" creationId="{E9A31EBE-9835-48D2-B593-A1C134E19895}"/>
          </ac:spMkLst>
        </pc:spChg>
      </pc:sldChg>
      <pc:sldChg chg="addSp delSp modSp add del mod">
        <pc:chgData name="Mili Diengdoh" userId="4e667e83-9d62-4727-9cfb-ee24b16ffb56" providerId="ADAL" clId="{4B2F69BF-3532-433A-B427-89C60BEA9C1D}" dt="2020-07-28T05:42:29.668" v="1430" actId="47"/>
        <pc:sldMkLst>
          <pc:docMk/>
          <pc:sldMk cId="456096095" sldId="1788"/>
        </pc:sldMkLst>
        <pc:spChg chg="add del">
          <ac:chgData name="Mili Diengdoh" userId="4e667e83-9d62-4727-9cfb-ee24b16ffb56" providerId="ADAL" clId="{4B2F69BF-3532-433A-B427-89C60BEA9C1D}" dt="2020-07-28T05:32:15.250" v="1056"/>
          <ac:spMkLst>
            <pc:docMk/>
            <pc:sldMk cId="456096095" sldId="1788"/>
            <ac:spMk id="2" creationId="{35597961-0874-4962-8379-AA397DFB0204}"/>
          </ac:spMkLst>
        </pc:spChg>
        <pc:spChg chg="add del mod">
          <ac:chgData name="Mili Diengdoh" userId="4e667e83-9d62-4727-9cfb-ee24b16ffb56" providerId="ADAL" clId="{4B2F69BF-3532-433A-B427-89C60BEA9C1D}" dt="2020-07-28T05:32:27.431" v="1061" actId="1076"/>
          <ac:spMkLst>
            <pc:docMk/>
            <pc:sldMk cId="456096095" sldId="1788"/>
            <ac:spMk id="3" creationId="{A869DC6C-373D-4440-86BE-203435B54CF9}"/>
          </ac:spMkLst>
        </pc:spChg>
        <pc:spChg chg="add del mod">
          <ac:chgData name="Mili Diengdoh" userId="4e667e83-9d62-4727-9cfb-ee24b16ffb56" providerId="ADAL" clId="{4B2F69BF-3532-433A-B427-89C60BEA9C1D}" dt="2020-07-28T05:33:11.278" v="1069" actId="478"/>
          <ac:spMkLst>
            <pc:docMk/>
            <pc:sldMk cId="456096095" sldId="1788"/>
            <ac:spMk id="10" creationId="{F1536161-E703-49AC-A243-99AAFF839A28}"/>
          </ac:spMkLst>
        </pc:spChg>
        <pc:spChg chg="add del mod">
          <ac:chgData name="Mili Diengdoh" userId="4e667e83-9d62-4727-9cfb-ee24b16ffb56" providerId="ADAL" clId="{4B2F69BF-3532-433A-B427-89C60BEA9C1D}" dt="2020-07-28T05:33:32.290" v="1074" actId="478"/>
          <ac:spMkLst>
            <pc:docMk/>
            <pc:sldMk cId="456096095" sldId="1788"/>
            <ac:spMk id="11" creationId="{E9A31EBE-9835-48D2-B593-A1C134E19895}"/>
          </ac:spMkLst>
        </pc:spChg>
        <pc:spChg chg="add del mod">
          <ac:chgData name="Mili Diengdoh" userId="4e667e83-9d62-4727-9cfb-ee24b16ffb56" providerId="ADAL" clId="{4B2F69BF-3532-433A-B427-89C60BEA9C1D}" dt="2020-07-28T05:32:15.250" v="1056"/>
          <ac:spMkLst>
            <pc:docMk/>
            <pc:sldMk cId="456096095" sldId="1788"/>
            <ac:spMk id="12" creationId="{3CC4680D-CD2F-48A5-B815-E656DD001BD0}"/>
          </ac:spMkLst>
        </pc:spChg>
        <pc:spChg chg="add del mod">
          <ac:chgData name="Mili Diengdoh" userId="4e667e83-9d62-4727-9cfb-ee24b16ffb56" providerId="ADAL" clId="{4B2F69BF-3532-433A-B427-89C60BEA9C1D}" dt="2020-07-28T05:32:15.250" v="1056"/>
          <ac:spMkLst>
            <pc:docMk/>
            <pc:sldMk cId="456096095" sldId="1788"/>
            <ac:spMk id="13" creationId="{BD83D4C2-40B5-46F3-84C3-4A8AB1DC82AB}"/>
          </ac:spMkLst>
        </pc:spChg>
        <pc:spChg chg="mod">
          <ac:chgData name="Mili Diengdoh" userId="4e667e83-9d62-4727-9cfb-ee24b16ffb56" providerId="ADAL" clId="{4B2F69BF-3532-433A-B427-89C60BEA9C1D}" dt="2020-07-28T05:32:15.250" v="1056"/>
          <ac:spMkLst>
            <pc:docMk/>
            <pc:sldMk cId="456096095" sldId="1788"/>
            <ac:spMk id="14" creationId="{F2CD5B42-EC42-4896-B1A0-67A69EEEE062}"/>
          </ac:spMkLst>
        </pc:spChg>
        <pc:spChg chg="add del mod">
          <ac:chgData name="Mili Diengdoh" userId="4e667e83-9d62-4727-9cfb-ee24b16ffb56" providerId="ADAL" clId="{4B2F69BF-3532-433A-B427-89C60BEA9C1D}" dt="2020-07-28T05:32:15.250" v="1056"/>
          <ac:spMkLst>
            <pc:docMk/>
            <pc:sldMk cId="456096095" sldId="1788"/>
            <ac:spMk id="15" creationId="{A2272CE7-F688-4253-A663-D134B1FA18F2}"/>
          </ac:spMkLst>
        </pc:spChg>
        <pc:spChg chg="add del mod">
          <ac:chgData name="Mili Diengdoh" userId="4e667e83-9d62-4727-9cfb-ee24b16ffb56" providerId="ADAL" clId="{4B2F69BF-3532-433A-B427-89C60BEA9C1D}" dt="2020-07-28T05:32:15.250" v="1056"/>
          <ac:spMkLst>
            <pc:docMk/>
            <pc:sldMk cId="456096095" sldId="1788"/>
            <ac:spMk id="16" creationId="{D2C97646-5911-4C70-BAE7-459254408B96}"/>
          </ac:spMkLst>
        </pc:spChg>
        <pc:spChg chg="add del mod">
          <ac:chgData name="Mili Diengdoh" userId="4e667e83-9d62-4727-9cfb-ee24b16ffb56" providerId="ADAL" clId="{4B2F69BF-3532-433A-B427-89C60BEA9C1D}" dt="2020-07-28T05:32:15.250" v="1056"/>
          <ac:spMkLst>
            <pc:docMk/>
            <pc:sldMk cId="456096095" sldId="1788"/>
            <ac:spMk id="18" creationId="{31C2707C-7B6B-4CB2-B71C-A33630C7E79C}"/>
          </ac:spMkLst>
        </pc:spChg>
        <pc:spChg chg="mod">
          <ac:chgData name="Mili Diengdoh" userId="4e667e83-9d62-4727-9cfb-ee24b16ffb56" providerId="ADAL" clId="{4B2F69BF-3532-433A-B427-89C60BEA9C1D}" dt="2020-07-28T05:32:15.250" v="1056"/>
          <ac:spMkLst>
            <pc:docMk/>
            <pc:sldMk cId="456096095" sldId="1788"/>
            <ac:spMk id="19" creationId="{0EF9D489-63F1-4E45-8777-71F887864510}"/>
          </ac:spMkLst>
        </pc:spChg>
        <pc:spChg chg="mod">
          <ac:chgData name="Mili Diengdoh" userId="4e667e83-9d62-4727-9cfb-ee24b16ffb56" providerId="ADAL" clId="{4B2F69BF-3532-433A-B427-89C60BEA9C1D}" dt="2020-07-28T05:32:15.250" v="1056"/>
          <ac:spMkLst>
            <pc:docMk/>
            <pc:sldMk cId="456096095" sldId="1788"/>
            <ac:spMk id="20" creationId="{86CB544E-4C1B-4E58-A789-A9182F0965EB}"/>
          </ac:spMkLst>
        </pc:spChg>
        <pc:spChg chg="add del mod">
          <ac:chgData name="Mili Diengdoh" userId="4e667e83-9d62-4727-9cfb-ee24b16ffb56" providerId="ADAL" clId="{4B2F69BF-3532-433A-B427-89C60BEA9C1D}" dt="2020-07-28T05:32:15.250" v="1056"/>
          <ac:spMkLst>
            <pc:docMk/>
            <pc:sldMk cId="456096095" sldId="1788"/>
            <ac:spMk id="21" creationId="{450AAF8B-5BF1-4507-A48E-83D761A8A7E4}"/>
          </ac:spMkLst>
        </pc:spChg>
        <pc:spChg chg="add del mod">
          <ac:chgData name="Mili Diengdoh" userId="4e667e83-9d62-4727-9cfb-ee24b16ffb56" providerId="ADAL" clId="{4B2F69BF-3532-433A-B427-89C60BEA9C1D}" dt="2020-07-28T05:32:15.250" v="1056"/>
          <ac:spMkLst>
            <pc:docMk/>
            <pc:sldMk cId="456096095" sldId="1788"/>
            <ac:spMk id="22" creationId="{2891C6DE-26B5-45A9-A3D0-D27E90AB4DBD}"/>
          </ac:spMkLst>
        </pc:spChg>
        <pc:spChg chg="add del mod">
          <ac:chgData name="Mili Diengdoh" userId="4e667e83-9d62-4727-9cfb-ee24b16ffb56" providerId="ADAL" clId="{4B2F69BF-3532-433A-B427-89C60BEA9C1D}" dt="2020-07-28T05:32:15.250" v="1056"/>
          <ac:spMkLst>
            <pc:docMk/>
            <pc:sldMk cId="456096095" sldId="1788"/>
            <ac:spMk id="23" creationId="{78468891-253A-4B9C-A101-D549FEA8D4BD}"/>
          </ac:spMkLst>
        </pc:spChg>
        <pc:spChg chg="add del mod">
          <ac:chgData name="Mili Diengdoh" userId="4e667e83-9d62-4727-9cfb-ee24b16ffb56" providerId="ADAL" clId="{4B2F69BF-3532-433A-B427-89C60BEA9C1D}" dt="2020-07-28T05:32:15.250" v="1056"/>
          <ac:spMkLst>
            <pc:docMk/>
            <pc:sldMk cId="456096095" sldId="1788"/>
            <ac:spMk id="24" creationId="{93FEE6F3-0D43-4F33-81ED-A0DD96C22664}"/>
          </ac:spMkLst>
        </pc:spChg>
        <pc:spChg chg="add del mod">
          <ac:chgData name="Mili Diengdoh" userId="4e667e83-9d62-4727-9cfb-ee24b16ffb56" providerId="ADAL" clId="{4B2F69BF-3532-433A-B427-89C60BEA9C1D}" dt="2020-07-28T05:32:15.250" v="1056"/>
          <ac:spMkLst>
            <pc:docMk/>
            <pc:sldMk cId="456096095" sldId="1788"/>
            <ac:spMk id="25" creationId="{B99958F7-3344-43A5-A598-F721F4BDA5C1}"/>
          </ac:spMkLst>
        </pc:spChg>
        <pc:spChg chg="add mod">
          <ac:chgData name="Mili Diengdoh" userId="4e667e83-9d62-4727-9cfb-ee24b16ffb56" providerId="ADAL" clId="{4B2F69BF-3532-433A-B427-89C60BEA9C1D}" dt="2020-07-28T05:32:30.119" v="1063" actId="571"/>
          <ac:spMkLst>
            <pc:docMk/>
            <pc:sldMk cId="456096095" sldId="1788"/>
            <ac:spMk id="26" creationId="{083DC2D2-DEA0-4351-BB81-0E7A2A2D30A1}"/>
          </ac:spMkLst>
        </pc:spChg>
        <pc:spChg chg="add mod">
          <ac:chgData name="Mili Diengdoh" userId="4e667e83-9d62-4727-9cfb-ee24b16ffb56" providerId="ADAL" clId="{4B2F69BF-3532-433A-B427-89C60BEA9C1D}" dt="2020-07-28T05:32:30.119" v="1063" actId="571"/>
          <ac:spMkLst>
            <pc:docMk/>
            <pc:sldMk cId="456096095" sldId="1788"/>
            <ac:spMk id="27" creationId="{7A6BD662-650F-4C4D-907F-3F2CC2262950}"/>
          </ac:spMkLst>
        </pc:spChg>
        <pc:spChg chg="add mod">
          <ac:chgData name="Mili Diengdoh" userId="4e667e83-9d62-4727-9cfb-ee24b16ffb56" providerId="ADAL" clId="{4B2F69BF-3532-433A-B427-89C60BEA9C1D}" dt="2020-07-28T05:33:19.160" v="1070" actId="1076"/>
          <ac:spMkLst>
            <pc:docMk/>
            <pc:sldMk cId="456096095" sldId="1788"/>
            <ac:spMk id="28" creationId="{A444A8C4-F2C0-44CE-8DB8-D2DFBB6D84D8}"/>
          </ac:spMkLst>
        </pc:spChg>
        <pc:spChg chg="add mod">
          <ac:chgData name="Mili Diengdoh" userId="4e667e83-9d62-4727-9cfb-ee24b16ffb56" providerId="ADAL" clId="{4B2F69BF-3532-433A-B427-89C60BEA9C1D}" dt="2020-07-28T05:33:34.904" v="1075" actId="1076"/>
          <ac:spMkLst>
            <pc:docMk/>
            <pc:sldMk cId="456096095" sldId="1788"/>
            <ac:spMk id="29" creationId="{64F8BF38-4372-4B01-AF25-E93459B96769}"/>
          </ac:spMkLst>
        </pc:spChg>
      </pc:sldChg>
      <pc:sldChg chg="addSp delSp modSp add mod">
        <pc:chgData name="Mili Diengdoh" userId="4e667e83-9d62-4727-9cfb-ee24b16ffb56" providerId="ADAL" clId="{4B2F69BF-3532-433A-B427-89C60BEA9C1D}" dt="2020-07-28T06:08:00.017" v="1521" actId="1035"/>
        <pc:sldMkLst>
          <pc:docMk/>
          <pc:sldMk cId="2499653886" sldId="1789"/>
        </pc:sldMkLst>
        <pc:spChg chg="del">
          <ac:chgData name="Mili Diengdoh" userId="4e667e83-9d62-4727-9cfb-ee24b16ffb56" providerId="ADAL" clId="{4B2F69BF-3532-433A-B427-89C60BEA9C1D}" dt="2020-07-28T05:33:48.345" v="1078"/>
          <ac:spMkLst>
            <pc:docMk/>
            <pc:sldMk cId="2499653886" sldId="1789"/>
            <ac:spMk id="2" creationId="{35597961-0874-4962-8379-AA397DFB0204}"/>
          </ac:spMkLst>
        </pc:spChg>
        <pc:spChg chg="del">
          <ac:chgData name="Mili Diengdoh" userId="4e667e83-9d62-4727-9cfb-ee24b16ffb56" providerId="ADAL" clId="{4B2F69BF-3532-433A-B427-89C60BEA9C1D}" dt="2020-07-28T05:33:48.345" v="1078"/>
          <ac:spMkLst>
            <pc:docMk/>
            <pc:sldMk cId="2499653886" sldId="1789"/>
            <ac:spMk id="3" creationId="{A869DC6C-373D-4440-86BE-203435B54CF9}"/>
          </ac:spMkLst>
        </pc:spChg>
        <pc:spChg chg="mod">
          <ac:chgData name="Mili Diengdoh" userId="4e667e83-9d62-4727-9cfb-ee24b16ffb56" providerId="ADAL" clId="{4B2F69BF-3532-433A-B427-89C60BEA9C1D}" dt="2020-07-28T06:07:00.633" v="1511" actId="948"/>
          <ac:spMkLst>
            <pc:docMk/>
            <pc:sldMk cId="2499653886" sldId="1789"/>
            <ac:spMk id="5" creationId="{DC259B23-3A7E-4721-894C-5C90412BD456}"/>
          </ac:spMkLst>
        </pc:spChg>
        <pc:spChg chg="add mod">
          <ac:chgData name="Mili Diengdoh" userId="4e667e83-9d62-4727-9cfb-ee24b16ffb56" providerId="ADAL" clId="{4B2F69BF-3532-433A-B427-89C60BEA9C1D}" dt="2020-07-28T05:41:42.913" v="1419" actId="164"/>
          <ac:spMkLst>
            <pc:docMk/>
            <pc:sldMk cId="2499653886" sldId="1789"/>
            <ac:spMk id="6" creationId="{A82B2165-8056-4C1F-B088-544490567CDA}"/>
          </ac:spMkLst>
        </pc:spChg>
        <pc:spChg chg="mod">
          <ac:chgData name="Mili Diengdoh" userId="4e667e83-9d62-4727-9cfb-ee24b16ffb56" providerId="ADAL" clId="{4B2F69BF-3532-433A-B427-89C60BEA9C1D}" dt="2020-07-28T06:07:57.667" v="1520" actId="12788"/>
          <ac:spMkLst>
            <pc:docMk/>
            <pc:sldMk cId="2499653886" sldId="1789"/>
            <ac:spMk id="7" creationId="{A63907D9-B80F-48A5-9F02-2C657D756E43}"/>
          </ac:spMkLst>
        </pc:spChg>
        <pc:spChg chg="mod topLvl">
          <ac:chgData name="Mili Diengdoh" userId="4e667e83-9d62-4727-9cfb-ee24b16ffb56" providerId="ADAL" clId="{4B2F69BF-3532-433A-B427-89C60BEA9C1D}" dt="2020-07-28T05:41:42.913" v="1419" actId="164"/>
          <ac:spMkLst>
            <pc:docMk/>
            <pc:sldMk cId="2499653886" sldId="1789"/>
            <ac:spMk id="9" creationId="{C770DF11-1E17-40C9-AEDA-68F694B616AA}"/>
          </ac:spMkLst>
        </pc:spChg>
        <pc:spChg chg="del mod">
          <ac:chgData name="Mili Diengdoh" userId="4e667e83-9d62-4727-9cfb-ee24b16ffb56" providerId="ADAL" clId="{4B2F69BF-3532-433A-B427-89C60BEA9C1D}" dt="2020-07-28T05:33:52.161" v="1079" actId="478"/>
          <ac:spMkLst>
            <pc:docMk/>
            <pc:sldMk cId="2499653886" sldId="1789"/>
            <ac:spMk id="11" creationId="{9CAC7CFA-E37D-482B-86A7-97479C4624F9}"/>
          </ac:spMkLst>
        </pc:spChg>
        <pc:spChg chg="del mod">
          <ac:chgData name="Mili Diengdoh" userId="4e667e83-9d62-4727-9cfb-ee24b16ffb56" providerId="ADAL" clId="{4B2F69BF-3532-433A-B427-89C60BEA9C1D}" dt="2020-07-28T05:33:52.161" v="1079" actId="478"/>
          <ac:spMkLst>
            <pc:docMk/>
            <pc:sldMk cId="2499653886" sldId="1789"/>
            <ac:spMk id="12" creationId="{976D247F-8278-4693-9CFF-B10647CF3D68}"/>
          </ac:spMkLst>
        </pc:spChg>
        <pc:spChg chg="mod topLvl">
          <ac:chgData name="Mili Diengdoh" userId="4e667e83-9d62-4727-9cfb-ee24b16ffb56" providerId="ADAL" clId="{4B2F69BF-3532-433A-B427-89C60BEA9C1D}" dt="2020-07-28T05:41:42.913" v="1419" actId="164"/>
          <ac:spMkLst>
            <pc:docMk/>
            <pc:sldMk cId="2499653886" sldId="1789"/>
            <ac:spMk id="13" creationId="{63C93DD4-043F-4E01-A1B4-E626B4D2E85F}"/>
          </ac:spMkLst>
        </pc:spChg>
        <pc:spChg chg="del mod">
          <ac:chgData name="Mili Diengdoh" userId="4e667e83-9d62-4727-9cfb-ee24b16ffb56" providerId="ADAL" clId="{4B2F69BF-3532-433A-B427-89C60BEA9C1D}" dt="2020-07-28T05:33:52.161" v="1079" actId="478"/>
          <ac:spMkLst>
            <pc:docMk/>
            <pc:sldMk cId="2499653886" sldId="1789"/>
            <ac:spMk id="14" creationId="{8BB166E4-FE9A-470F-9B91-65F6AFAFCE19}"/>
          </ac:spMkLst>
        </pc:spChg>
        <pc:spChg chg="del mod">
          <ac:chgData name="Mili Diengdoh" userId="4e667e83-9d62-4727-9cfb-ee24b16ffb56" providerId="ADAL" clId="{4B2F69BF-3532-433A-B427-89C60BEA9C1D}" dt="2020-07-28T05:33:52.161" v="1079" actId="478"/>
          <ac:spMkLst>
            <pc:docMk/>
            <pc:sldMk cId="2499653886" sldId="1789"/>
            <ac:spMk id="15" creationId="{8BC0018C-174A-408A-AFDA-A394471EB275}"/>
          </ac:spMkLst>
        </pc:spChg>
        <pc:spChg chg="del mod">
          <ac:chgData name="Mili Diengdoh" userId="4e667e83-9d62-4727-9cfb-ee24b16ffb56" providerId="ADAL" clId="{4B2F69BF-3532-433A-B427-89C60BEA9C1D}" dt="2020-07-28T05:33:52.161" v="1079" actId="478"/>
          <ac:spMkLst>
            <pc:docMk/>
            <pc:sldMk cId="2499653886" sldId="1789"/>
            <ac:spMk id="16" creationId="{646A919F-9D35-43A4-9548-466DF6E6CC75}"/>
          </ac:spMkLst>
        </pc:spChg>
        <pc:spChg chg="mod topLvl">
          <ac:chgData name="Mili Diengdoh" userId="4e667e83-9d62-4727-9cfb-ee24b16ffb56" providerId="ADAL" clId="{4B2F69BF-3532-433A-B427-89C60BEA9C1D}" dt="2020-07-28T05:41:42.913" v="1419" actId="164"/>
          <ac:spMkLst>
            <pc:docMk/>
            <pc:sldMk cId="2499653886" sldId="1789"/>
            <ac:spMk id="18" creationId="{02995FA9-93BC-4881-B663-BD16EDB33CE4}"/>
          </ac:spMkLst>
        </pc:spChg>
        <pc:spChg chg="mod topLvl">
          <ac:chgData name="Mili Diengdoh" userId="4e667e83-9d62-4727-9cfb-ee24b16ffb56" providerId="ADAL" clId="{4B2F69BF-3532-433A-B427-89C60BEA9C1D}" dt="2020-07-28T05:41:42.913" v="1419" actId="164"/>
          <ac:spMkLst>
            <pc:docMk/>
            <pc:sldMk cId="2499653886" sldId="1789"/>
            <ac:spMk id="19" creationId="{741FEBDD-0F67-4344-A7AF-4F76E4928B40}"/>
          </ac:spMkLst>
        </pc:spChg>
        <pc:spChg chg="del mod">
          <ac:chgData name="Mili Diengdoh" userId="4e667e83-9d62-4727-9cfb-ee24b16ffb56" providerId="ADAL" clId="{4B2F69BF-3532-433A-B427-89C60BEA9C1D}" dt="2020-07-28T05:33:52.161" v="1079" actId="478"/>
          <ac:spMkLst>
            <pc:docMk/>
            <pc:sldMk cId="2499653886" sldId="1789"/>
            <ac:spMk id="20" creationId="{735A3EC2-9B6F-463D-A33A-328708E7CDC6}"/>
          </ac:spMkLst>
        </pc:spChg>
        <pc:spChg chg="del mod">
          <ac:chgData name="Mili Diengdoh" userId="4e667e83-9d62-4727-9cfb-ee24b16ffb56" providerId="ADAL" clId="{4B2F69BF-3532-433A-B427-89C60BEA9C1D}" dt="2020-07-28T05:33:52.161" v="1079" actId="478"/>
          <ac:spMkLst>
            <pc:docMk/>
            <pc:sldMk cId="2499653886" sldId="1789"/>
            <ac:spMk id="21" creationId="{67FA58C0-6662-406B-B38A-18F376B3B880}"/>
          </ac:spMkLst>
        </pc:spChg>
        <pc:spChg chg="del mod">
          <ac:chgData name="Mili Diengdoh" userId="4e667e83-9d62-4727-9cfb-ee24b16ffb56" providerId="ADAL" clId="{4B2F69BF-3532-433A-B427-89C60BEA9C1D}" dt="2020-07-28T05:33:52.161" v="1079" actId="478"/>
          <ac:spMkLst>
            <pc:docMk/>
            <pc:sldMk cId="2499653886" sldId="1789"/>
            <ac:spMk id="22" creationId="{43B8E791-3244-46B4-B8BE-977260083F43}"/>
          </ac:spMkLst>
        </pc:spChg>
        <pc:spChg chg="del mod">
          <ac:chgData name="Mili Diengdoh" userId="4e667e83-9d62-4727-9cfb-ee24b16ffb56" providerId="ADAL" clId="{4B2F69BF-3532-433A-B427-89C60BEA9C1D}" dt="2020-07-28T05:33:52.161" v="1079" actId="478"/>
          <ac:spMkLst>
            <pc:docMk/>
            <pc:sldMk cId="2499653886" sldId="1789"/>
            <ac:spMk id="23" creationId="{C4E4E9EE-A449-4030-814D-1AF3412A3B69}"/>
          </ac:spMkLst>
        </pc:spChg>
        <pc:spChg chg="del mod">
          <ac:chgData name="Mili Diengdoh" userId="4e667e83-9d62-4727-9cfb-ee24b16ffb56" providerId="ADAL" clId="{4B2F69BF-3532-433A-B427-89C60BEA9C1D}" dt="2020-07-28T05:33:52.161" v="1079" actId="478"/>
          <ac:spMkLst>
            <pc:docMk/>
            <pc:sldMk cId="2499653886" sldId="1789"/>
            <ac:spMk id="24" creationId="{663888CF-0F49-4B8A-813D-949A3DB30A29}"/>
          </ac:spMkLst>
        </pc:spChg>
        <pc:spChg chg="add mod topLvl">
          <ac:chgData name="Mili Diengdoh" userId="4e667e83-9d62-4727-9cfb-ee24b16ffb56" providerId="ADAL" clId="{4B2F69BF-3532-433A-B427-89C60BEA9C1D}" dt="2020-07-28T05:41:42.913" v="1419" actId="164"/>
          <ac:spMkLst>
            <pc:docMk/>
            <pc:sldMk cId="2499653886" sldId="1789"/>
            <ac:spMk id="25" creationId="{DEB92E86-5CC4-4632-B3B4-57FE4749B4D4}"/>
          </ac:spMkLst>
        </pc:spChg>
        <pc:spChg chg="add mod topLvl">
          <ac:chgData name="Mili Diengdoh" userId="4e667e83-9d62-4727-9cfb-ee24b16ffb56" providerId="ADAL" clId="{4B2F69BF-3532-433A-B427-89C60BEA9C1D}" dt="2020-07-28T05:41:42.913" v="1419" actId="164"/>
          <ac:spMkLst>
            <pc:docMk/>
            <pc:sldMk cId="2499653886" sldId="1789"/>
            <ac:spMk id="26" creationId="{1B9915FA-71FF-45E3-BDD4-64DB92EDAE51}"/>
          </ac:spMkLst>
        </pc:spChg>
        <pc:spChg chg="add mod topLvl">
          <ac:chgData name="Mili Diengdoh" userId="4e667e83-9d62-4727-9cfb-ee24b16ffb56" providerId="ADAL" clId="{4B2F69BF-3532-433A-B427-89C60BEA9C1D}" dt="2020-07-28T05:41:42.913" v="1419" actId="164"/>
          <ac:spMkLst>
            <pc:docMk/>
            <pc:sldMk cId="2499653886" sldId="1789"/>
            <ac:spMk id="27" creationId="{B5224826-1668-4C09-A04A-63C32C34620E}"/>
          </ac:spMkLst>
        </pc:spChg>
        <pc:spChg chg="del">
          <ac:chgData name="Mili Diengdoh" userId="4e667e83-9d62-4727-9cfb-ee24b16ffb56" providerId="ADAL" clId="{4B2F69BF-3532-433A-B427-89C60BEA9C1D}" dt="2020-07-28T05:33:48.345" v="1078"/>
          <ac:spMkLst>
            <pc:docMk/>
            <pc:sldMk cId="2499653886" sldId="1789"/>
            <ac:spMk id="28" creationId="{A444A8C4-F2C0-44CE-8DB8-D2DFBB6D84D8}"/>
          </ac:spMkLst>
        </pc:spChg>
        <pc:spChg chg="del">
          <ac:chgData name="Mili Diengdoh" userId="4e667e83-9d62-4727-9cfb-ee24b16ffb56" providerId="ADAL" clId="{4B2F69BF-3532-433A-B427-89C60BEA9C1D}" dt="2020-07-28T05:33:48.345" v="1078"/>
          <ac:spMkLst>
            <pc:docMk/>
            <pc:sldMk cId="2499653886" sldId="1789"/>
            <ac:spMk id="29" creationId="{64F8BF38-4372-4B01-AF25-E93459B96769}"/>
          </ac:spMkLst>
        </pc:spChg>
        <pc:spChg chg="add mod">
          <ac:chgData name="Mili Diengdoh" userId="4e667e83-9d62-4727-9cfb-ee24b16ffb56" providerId="ADAL" clId="{4B2F69BF-3532-433A-B427-89C60BEA9C1D}" dt="2020-07-28T05:41:42.913" v="1419" actId="164"/>
          <ac:spMkLst>
            <pc:docMk/>
            <pc:sldMk cId="2499653886" sldId="1789"/>
            <ac:spMk id="30" creationId="{B47BDAA7-84ED-48B6-BF83-69932D111B83}"/>
          </ac:spMkLst>
        </pc:spChg>
        <pc:spChg chg="add mod">
          <ac:chgData name="Mili Diengdoh" userId="4e667e83-9d62-4727-9cfb-ee24b16ffb56" providerId="ADAL" clId="{4B2F69BF-3532-433A-B427-89C60BEA9C1D}" dt="2020-07-28T05:41:42.913" v="1419" actId="164"/>
          <ac:spMkLst>
            <pc:docMk/>
            <pc:sldMk cId="2499653886" sldId="1789"/>
            <ac:spMk id="31" creationId="{8A603016-36F8-484C-9A95-66001E18D428}"/>
          </ac:spMkLst>
        </pc:spChg>
        <pc:spChg chg="add mod">
          <ac:chgData name="Mili Diengdoh" userId="4e667e83-9d62-4727-9cfb-ee24b16ffb56" providerId="ADAL" clId="{4B2F69BF-3532-433A-B427-89C60BEA9C1D}" dt="2020-07-28T05:41:42.913" v="1419" actId="164"/>
          <ac:spMkLst>
            <pc:docMk/>
            <pc:sldMk cId="2499653886" sldId="1789"/>
            <ac:spMk id="32" creationId="{5880F329-FE8D-4BB2-9198-75EC1998776A}"/>
          </ac:spMkLst>
        </pc:spChg>
        <pc:spChg chg="add mod">
          <ac:chgData name="Mili Diengdoh" userId="4e667e83-9d62-4727-9cfb-ee24b16ffb56" providerId="ADAL" clId="{4B2F69BF-3532-433A-B427-89C60BEA9C1D}" dt="2020-07-28T05:41:42.913" v="1419" actId="164"/>
          <ac:spMkLst>
            <pc:docMk/>
            <pc:sldMk cId="2499653886" sldId="1789"/>
            <ac:spMk id="33" creationId="{3189374B-E87C-40CF-A2E5-125D42FBBE74}"/>
          </ac:spMkLst>
        </pc:spChg>
        <pc:spChg chg="add mod">
          <ac:chgData name="Mili Diengdoh" userId="4e667e83-9d62-4727-9cfb-ee24b16ffb56" providerId="ADAL" clId="{4B2F69BF-3532-433A-B427-89C60BEA9C1D}" dt="2020-07-28T05:41:42.913" v="1419" actId="164"/>
          <ac:spMkLst>
            <pc:docMk/>
            <pc:sldMk cId="2499653886" sldId="1789"/>
            <ac:spMk id="34" creationId="{122ABC35-0F40-4493-A21C-3EAE0B28CC12}"/>
          </ac:spMkLst>
        </pc:spChg>
        <pc:spChg chg="add mod">
          <ac:chgData name="Mili Diengdoh" userId="4e667e83-9d62-4727-9cfb-ee24b16ffb56" providerId="ADAL" clId="{4B2F69BF-3532-433A-B427-89C60BEA9C1D}" dt="2020-07-28T05:41:42.913" v="1419" actId="164"/>
          <ac:spMkLst>
            <pc:docMk/>
            <pc:sldMk cId="2499653886" sldId="1789"/>
            <ac:spMk id="35" creationId="{8BA4576D-D374-416E-B783-C6B160FF01C9}"/>
          </ac:spMkLst>
        </pc:spChg>
        <pc:spChg chg="add mod">
          <ac:chgData name="Mili Diengdoh" userId="4e667e83-9d62-4727-9cfb-ee24b16ffb56" providerId="ADAL" clId="{4B2F69BF-3532-433A-B427-89C60BEA9C1D}" dt="2020-07-28T05:41:42.913" v="1419" actId="164"/>
          <ac:spMkLst>
            <pc:docMk/>
            <pc:sldMk cId="2499653886" sldId="1789"/>
            <ac:spMk id="36" creationId="{2922A6EB-B273-412E-B971-C3D01C88491B}"/>
          </ac:spMkLst>
        </pc:spChg>
        <pc:spChg chg="add mod">
          <ac:chgData name="Mili Diengdoh" userId="4e667e83-9d62-4727-9cfb-ee24b16ffb56" providerId="ADAL" clId="{4B2F69BF-3532-433A-B427-89C60BEA9C1D}" dt="2020-07-28T05:41:42.913" v="1419" actId="164"/>
          <ac:spMkLst>
            <pc:docMk/>
            <pc:sldMk cId="2499653886" sldId="1789"/>
            <ac:spMk id="37" creationId="{04C50B2F-66D6-4E27-9CAF-2965877E7131}"/>
          </ac:spMkLst>
        </pc:spChg>
        <pc:spChg chg="add mod">
          <ac:chgData name="Mili Diengdoh" userId="4e667e83-9d62-4727-9cfb-ee24b16ffb56" providerId="ADAL" clId="{4B2F69BF-3532-433A-B427-89C60BEA9C1D}" dt="2020-07-28T05:41:42.913" v="1419" actId="164"/>
          <ac:spMkLst>
            <pc:docMk/>
            <pc:sldMk cId="2499653886" sldId="1789"/>
            <ac:spMk id="38" creationId="{2D275A8F-B0DD-488E-A793-212E8940248B}"/>
          </ac:spMkLst>
        </pc:spChg>
        <pc:grpChg chg="add del mod">
          <ac:chgData name="Mili Diengdoh" userId="4e667e83-9d62-4727-9cfb-ee24b16ffb56" providerId="ADAL" clId="{4B2F69BF-3532-433A-B427-89C60BEA9C1D}" dt="2020-07-28T05:36:55.971" v="1154" actId="165"/>
          <ac:grpSpMkLst>
            <pc:docMk/>
            <pc:sldMk cId="2499653886" sldId="1789"/>
            <ac:grpSpMk id="4" creationId="{CD9C7562-2CE4-4B10-A9E4-0BCA0CFC6996}"/>
          </ac:grpSpMkLst>
        </pc:grpChg>
        <pc:grpChg chg="add del mod">
          <ac:chgData name="Mili Diengdoh" userId="4e667e83-9d62-4727-9cfb-ee24b16ffb56" providerId="ADAL" clId="{4B2F69BF-3532-433A-B427-89C60BEA9C1D}" dt="2020-07-28T05:42:10.571" v="1423" actId="478"/>
          <ac:grpSpMkLst>
            <pc:docMk/>
            <pc:sldMk cId="2499653886" sldId="1789"/>
            <ac:grpSpMk id="44" creationId="{ED6DA3FE-20B4-4F48-87C2-DBD64CD309A0}"/>
          </ac:grpSpMkLst>
        </pc:grpChg>
        <pc:picChg chg="del mod">
          <ac:chgData name="Mili Diengdoh" userId="4e667e83-9d62-4727-9cfb-ee24b16ffb56" providerId="ADAL" clId="{4B2F69BF-3532-433A-B427-89C60BEA9C1D}" dt="2020-07-28T05:42:22.310" v="1429" actId="478"/>
          <ac:picMkLst>
            <pc:docMk/>
            <pc:sldMk cId="2499653886" sldId="1789"/>
            <ac:picMk id="8" creationId="{C36FFEE2-6C5D-485A-B2E4-0AABADD532F6}"/>
          </ac:picMkLst>
        </pc:picChg>
        <pc:picChg chg="add mod">
          <ac:chgData name="Mili Diengdoh" userId="4e667e83-9d62-4727-9cfb-ee24b16ffb56" providerId="ADAL" clId="{4B2F69BF-3532-433A-B427-89C60BEA9C1D}" dt="2020-07-28T05:41:42.913" v="1419" actId="164"/>
          <ac:picMkLst>
            <pc:docMk/>
            <pc:sldMk cId="2499653886" sldId="1789"/>
            <ac:picMk id="10" creationId="{14D8F5EA-EC99-44DA-BD62-DCF213CF960C}"/>
          </ac:picMkLst>
        </pc:picChg>
        <pc:picChg chg="add mod">
          <ac:chgData name="Mili Diengdoh" userId="4e667e83-9d62-4727-9cfb-ee24b16ffb56" providerId="ADAL" clId="{4B2F69BF-3532-433A-B427-89C60BEA9C1D}" dt="2020-07-28T05:41:42.913" v="1419" actId="164"/>
          <ac:picMkLst>
            <pc:docMk/>
            <pc:sldMk cId="2499653886" sldId="1789"/>
            <ac:picMk id="41" creationId="{4F25BC2B-BF00-4D5C-AB5E-A675D810511A}"/>
          </ac:picMkLst>
        </pc:picChg>
        <pc:picChg chg="add mod">
          <ac:chgData name="Mili Diengdoh" userId="4e667e83-9d62-4727-9cfb-ee24b16ffb56" providerId="ADAL" clId="{4B2F69BF-3532-433A-B427-89C60BEA9C1D}" dt="2020-07-28T05:41:42.913" v="1419" actId="164"/>
          <ac:picMkLst>
            <pc:docMk/>
            <pc:sldMk cId="2499653886" sldId="1789"/>
            <ac:picMk id="43" creationId="{1AC75416-8B2F-4A6D-9159-F60362E91CC9}"/>
          </ac:picMkLst>
        </pc:picChg>
        <pc:picChg chg="add del mod">
          <ac:chgData name="Mili Diengdoh" userId="4e667e83-9d62-4727-9cfb-ee24b16ffb56" providerId="ADAL" clId="{4B2F69BF-3532-433A-B427-89C60BEA9C1D}" dt="2020-07-28T06:07:52.487" v="1519" actId="478"/>
          <ac:picMkLst>
            <pc:docMk/>
            <pc:sldMk cId="2499653886" sldId="1789"/>
            <ac:picMk id="46" creationId="{D4AF7EF4-1143-4FBF-A97E-270F30D62179}"/>
          </ac:picMkLst>
        </pc:picChg>
        <pc:picChg chg="add mod">
          <ac:chgData name="Mili Diengdoh" userId="4e667e83-9d62-4727-9cfb-ee24b16ffb56" providerId="ADAL" clId="{4B2F69BF-3532-433A-B427-89C60BEA9C1D}" dt="2020-07-28T06:08:00.017" v="1521" actId="1035"/>
          <ac:picMkLst>
            <pc:docMk/>
            <pc:sldMk cId="2499653886" sldId="1789"/>
            <ac:picMk id="48" creationId="{FCB8C605-2B9D-43F4-8970-527CB5E66C01}"/>
          </ac:picMkLst>
        </pc:picChg>
      </pc:sldChg>
      <pc:sldMasterChg chg="modSldLayout">
        <pc:chgData name="Mili Diengdoh" userId="4e667e83-9d62-4727-9cfb-ee24b16ffb56" providerId="ADAL" clId="{4B2F69BF-3532-433A-B427-89C60BEA9C1D}" dt="2020-07-28T05:49:57.984" v="1461"/>
        <pc:sldMasterMkLst>
          <pc:docMk/>
          <pc:sldMasterMk cId="3263374804" sldId="2147484715"/>
        </pc:sldMasterMkLst>
        <pc:sldLayoutChg chg="modSp">
          <pc:chgData name="Mili Diengdoh" userId="4e667e83-9d62-4727-9cfb-ee24b16ffb56" providerId="ADAL" clId="{4B2F69BF-3532-433A-B427-89C60BEA9C1D}" dt="2020-07-27T13:39:38.653" v="288" actId="255"/>
          <pc:sldLayoutMkLst>
            <pc:docMk/>
            <pc:sldMasterMk cId="3263374804" sldId="2147484715"/>
            <pc:sldLayoutMk cId="2216928601" sldId="2147484744"/>
          </pc:sldLayoutMkLst>
          <pc:spChg chg="mod">
            <ac:chgData name="Mili Diengdoh" userId="4e667e83-9d62-4727-9cfb-ee24b16ffb56" providerId="ADAL" clId="{4B2F69BF-3532-433A-B427-89C60BEA9C1D}" dt="2020-07-27T13:39:38.653" v="288" actId="255"/>
            <ac:spMkLst>
              <pc:docMk/>
              <pc:sldMasterMk cId="3263374804" sldId="2147484715"/>
              <pc:sldLayoutMk cId="2216928601" sldId="2147484744"/>
              <ac:spMk id="4" creationId="{D1FDE817-4581-481C-9C54-D23C2F82ACA3}"/>
            </ac:spMkLst>
          </pc:spChg>
        </pc:sldLayoutChg>
        <pc:sldLayoutChg chg="setBg">
          <pc:chgData name="Mili Diengdoh" userId="4e667e83-9d62-4727-9cfb-ee24b16ffb56" providerId="ADAL" clId="{4B2F69BF-3532-433A-B427-89C60BEA9C1D}" dt="2020-07-28T05:49:57.984" v="1461"/>
          <pc:sldLayoutMkLst>
            <pc:docMk/>
            <pc:sldMasterMk cId="3263374804" sldId="2147484715"/>
            <pc:sldLayoutMk cId="3039092324" sldId="214748474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2:27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microsoft-365/admin/create-groups/create-groups?view=o365-worldwid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959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424788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9384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4685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205364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542679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932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1862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this Learning Path maps to the first certification exam study area, which </a:t>
            </a:r>
            <a:r>
              <a:rPr lang="en-US"/>
              <a:t>is </a:t>
            </a:r>
            <a:r>
              <a:rPr lang="en-US" sz="1800">
                <a:effectLst/>
                <a:latin typeface="Calibri" panose="020F0502020204030204" pitchFamily="34" charset="0"/>
                <a:ea typeface="Calibri" panose="020F0502020204030204" pitchFamily="34" charset="0"/>
                <a:cs typeface="Arial" panose="020B0604020202020204" pitchFamily="34" charset="0"/>
              </a:rPr>
              <a:t>Microsoft 365 tenant administration.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794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05039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65614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88199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56397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733305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7189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686862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amp;quot"/>
              </a:rPr>
              <a:t>Let's take a look at some frequently asked questions related to security groups: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How is a security group different from security groups I create in SharePoint?</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Security groups can be used with SharePoint, Exchange, MDM, Windows, and more. A security group you create in SharePoint is only recognized by that SharePoint site collection.</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Do I have to use security groups for my organization to be secure??</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No. This is just one more way you can manage security for your organization. You can always grant user permissions and access to sites individually. But with security groups, you can easily manage larger groups of users.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Can I send email to a security group?</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Yes. But if you want to use groups for email and collaboration, it is recommended that you </a:t>
            </a:r>
            <a:r>
              <a:rPr lang="en-US" b="0" i="0" u="none" strike="noStrike" dirty="0">
                <a:effectLst/>
                <a:latin typeface="&amp;quot"/>
                <a:hlinkClick r:id="rId3"/>
              </a:rPr>
              <a:t>create an Office 365 group</a:t>
            </a:r>
            <a:r>
              <a:rPr lang="en-US" b="0" i="0" u="none" strike="noStrike" dirty="0">
                <a:effectLst/>
                <a:latin typeface="&amp;quot"/>
              </a:rPr>
              <a:t> instead.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112594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5467715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427987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348290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71474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495755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9932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86782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176690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766169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3859154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78201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85046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996556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360611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57350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589019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8230609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254243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2:27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81662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2894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2459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99799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03" userDrawn="1">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17212"/>
            <a:ext cx="9029648" cy="3600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3432405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45" r:id="rId1"/>
    <p:sldLayoutId id="2147484717" r:id="rId2"/>
    <p:sldLayoutId id="2147484718" r:id="rId3"/>
    <p:sldLayoutId id="2147484720" r:id="rId4"/>
    <p:sldLayoutId id="2147484723" r:id="rId5"/>
    <p:sldLayoutId id="2147484724" r:id="rId6"/>
    <p:sldLayoutId id="2147484725" r:id="rId7"/>
    <p:sldLayoutId id="2147484726" r:id="rId8"/>
    <p:sldLayoutId id="2147484727" r:id="rId9"/>
    <p:sldLayoutId id="2147484728" r:id="rId10"/>
    <p:sldLayoutId id="2147484744" r:id="rId11"/>
    <p:sldLayoutId id="2147484739" r:id="rId12"/>
    <p:sldLayoutId id="2147484740" r:id="rId13"/>
    <p:sldLayoutId id="2147484741" r:id="rId14"/>
    <p:sldLayoutId id="2147484742" r:id="rId15"/>
    <p:sldLayoutId id="2147484746" r:id="rId16"/>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0.wmf"/><Relationship Id="rId11" Type="http://schemas.openxmlformats.org/officeDocument/2006/relationships/image" Target="../media/image44.emf"/><Relationship Id="rId5" Type="http://schemas.openxmlformats.org/officeDocument/2006/relationships/image" Target="../media/image39.wmf"/><Relationship Id="rId10" Type="http://schemas.openxmlformats.org/officeDocument/2006/relationships/image" Target="../media/image43.emf"/><Relationship Id="rId4" Type="http://schemas.openxmlformats.org/officeDocument/2006/relationships/image" Target="../media/image38.wmf"/><Relationship Id="rId9" Type="http://schemas.openxmlformats.org/officeDocument/2006/relationships/image" Target="../media/image42.emf"/></Relationships>
</file>

<file path=ppt/slides/_rels/slide1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53.wmf"/></Relationships>
</file>

<file path=ppt/slides/_rels/slide18.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slides/_rels/slide19.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61.emf"/></Relationships>
</file>

<file path=ppt/slides/_rels/slide2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25.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2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67.wmf"/></Relationships>
</file>

<file path=ppt/slides/_rels/slide29.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68.emf"/><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26.wmf"/><Relationship Id="rId5" Type="http://schemas.openxmlformats.org/officeDocument/2006/relationships/image" Target="../media/image57.wmf"/><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68.emf"/><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26.wmf"/><Relationship Id="rId5" Type="http://schemas.openxmlformats.org/officeDocument/2006/relationships/image" Target="../media/image57.wmf"/><Relationship Id="rId4" Type="http://schemas.openxmlformats.org/officeDocument/2006/relationships/image" Target="../media/image56.wmf"/></Relationships>
</file>

<file path=ppt/slides/_rels/slide31.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71.wmf"/><Relationship Id="rId4" Type="http://schemas.openxmlformats.org/officeDocument/2006/relationships/image" Target="../media/image70.wmf"/></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48.wmf"/><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50.wmf"/><Relationship Id="rId5" Type="http://schemas.openxmlformats.org/officeDocument/2006/relationships/image" Target="../media/image55.wmf"/><Relationship Id="rId4" Type="http://schemas.openxmlformats.org/officeDocument/2006/relationships/image" Target="../media/image54.wmf"/></Relationships>
</file>

<file path=ppt/slides/_rels/slide34.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40.wmf"/><Relationship Id="rId4" Type="http://schemas.openxmlformats.org/officeDocument/2006/relationships/image" Target="../media/image74.wmf"/></Relationships>
</file>

<file path=ppt/slides/_rels/slide3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slides/_rels/slide38.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slides/_rels/slide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3.xml"/><Relationship Id="rId1" Type="http://schemas.openxmlformats.org/officeDocument/2006/relationships/slideLayout" Target="../slideLayouts/slideLayout10.xml"/><Relationship Id="rId6" Type="http://schemas.openxmlformats.org/officeDocument/2006/relationships/image" Target="../media/image79.wmf"/><Relationship Id="rId5" Type="http://schemas.openxmlformats.org/officeDocument/2006/relationships/image" Target="../media/image76.wmf"/><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notesSlide" Target="../notesSlides/notesSlide47.xml"/><Relationship Id="rId1" Type="http://schemas.openxmlformats.org/officeDocument/2006/relationships/slideLayout" Target="../slideLayouts/slideLayout9.xml"/><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slides/_rels/slide48.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notesSlide" Target="../notesSlides/notesSlide48.xml"/><Relationship Id="rId1" Type="http://schemas.openxmlformats.org/officeDocument/2006/relationships/slideLayout" Target="../slideLayouts/slideLayout10.xml"/><Relationship Id="rId5" Type="http://schemas.openxmlformats.org/officeDocument/2006/relationships/image" Target="../media/image99.wmf"/><Relationship Id="rId4" Type="http://schemas.openxmlformats.org/officeDocument/2006/relationships/image" Target="../media/image98.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emf"/><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7.emf"/><Relationship Id="rId5" Type="http://schemas.openxmlformats.org/officeDocument/2006/relationships/image" Target="../media/image26.wmf"/><Relationship Id="rId4" Type="http://schemas.openxmlformats.org/officeDocument/2006/relationships/image" Target="../media/image25.wmf"/></Relationships>
</file>

<file path=ppt/slides/_rels/slide50.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notesSlide" Target="../notesSlides/notesSlide53.xml"/><Relationship Id="rId1" Type="http://schemas.openxmlformats.org/officeDocument/2006/relationships/slideLayout" Target="../slideLayouts/slideLayout10.xml"/><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slides/_rels/slide54.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s://blog.ucem.ac.uk/onlineeducation/posts/tag/moodle-qui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8" y="2059284"/>
            <a:ext cx="4604239" cy="1544598"/>
          </a:xfrm>
        </p:spPr>
        <p:txBody>
          <a:bodyPr/>
          <a:lstStyle/>
          <a:p>
            <a:r>
              <a:rPr lang="en-US" dirty="0"/>
              <a:t>Learning Path</a:t>
            </a:r>
            <a:r>
              <a:rPr lang="bs-Latn-BA" dirty="0"/>
              <a:t> </a:t>
            </a:r>
            <a:r>
              <a:rPr lang="en-US"/>
              <a:t>1</a:t>
            </a:r>
            <a:r>
              <a:rPr lang="bs-Latn-BA"/>
              <a:t>:</a:t>
            </a:r>
            <a:br>
              <a:rPr lang="en-IN" dirty="0"/>
            </a:br>
            <a:r>
              <a:rPr lang="en-US" dirty="0"/>
              <a:t>Configure your Microsoft 365 tenant</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6316" y="1329088"/>
            <a:ext cx="11260085" cy="544080"/>
          </a:xfrm>
          <a:prstGeom prst="rect">
            <a:avLst/>
          </a:prstGeom>
          <a:noFill/>
          <a:ln>
            <a:noFill/>
          </a:ln>
        </p:spPr>
        <p:txBody>
          <a:bodyPr wrap="square" lIns="137160" tIns="91440" rIns="91440" bIns="91440" rtlCol="0" anchor="ctr">
            <a:noAutofit/>
          </a:bodyPr>
          <a:lstStyle/>
          <a:p>
            <a:pPr>
              <a:spcAft>
                <a:spcPts val="600"/>
              </a:spcAft>
            </a:pPr>
            <a:r>
              <a:rPr lang="en-US" sz="2200" dirty="0">
                <a:latin typeface="+mj-lt"/>
              </a:rPr>
              <a:t>This module examined the following items that must be considered when configuring your Microsoft 365 experience:</a:t>
            </a:r>
            <a:endParaRPr lang="en-US" sz="2200" dirty="0"/>
          </a:p>
        </p:txBody>
      </p:sp>
      <p:pic>
        <p:nvPicPr>
          <p:cNvPr id="2" name="Picture 1" descr="Icon of a document and  a curve arrow">
            <a:extLst>
              <a:ext uri="{FF2B5EF4-FFF2-40B4-BE49-F238E27FC236}">
                <a16:creationId xmlns:a16="http://schemas.microsoft.com/office/drawing/2014/main" id="{D14549FD-7914-4AB2-A0B8-C5A159E20919}"/>
              </a:ext>
            </a:extLst>
          </p:cNvPr>
          <p:cNvPicPr>
            <a:picLocks noChangeAspect="1"/>
          </p:cNvPicPr>
          <p:nvPr/>
        </p:nvPicPr>
        <p:blipFill>
          <a:blip r:embed="rId3"/>
          <a:stretch>
            <a:fillRect/>
          </a:stretch>
        </p:blipFill>
        <p:spPr>
          <a:xfrm>
            <a:off x="579438" y="2040127"/>
            <a:ext cx="641604" cy="641604"/>
          </a:xfrm>
          <a:prstGeom prst="rect">
            <a:avLst/>
          </a:prstGeom>
        </p:spPr>
      </p:pic>
      <p:sp>
        <p:nvSpPr>
          <p:cNvPr id="3" name="Rectangle 2">
            <a:extLst>
              <a:ext uri="{FF2B5EF4-FFF2-40B4-BE49-F238E27FC236}">
                <a16:creationId xmlns:a16="http://schemas.microsoft.com/office/drawing/2014/main" id="{FC72E196-EFF2-4052-A058-82A691F4B2DA}"/>
              </a:ext>
            </a:extLst>
          </p:cNvPr>
          <p:cNvSpPr/>
          <p:nvPr/>
        </p:nvSpPr>
        <p:spPr>
          <a:xfrm>
            <a:off x="1371600" y="2131567"/>
            <a:ext cx="5226050" cy="457200"/>
          </a:xfrm>
          <a:prstGeom prst="rect">
            <a:avLst/>
          </a:prstGeom>
        </p:spPr>
        <p:txBody>
          <a:bodyPr wrap="none" lIns="0" tIns="0" rIns="0" bIns="0" anchor="ctr">
            <a:noAutofit/>
          </a:bodyPr>
          <a:lstStyle/>
          <a:p>
            <a:pPr marL="0" lvl="1"/>
            <a:r>
              <a:rPr lang="en-US" sz="2000" dirty="0"/>
              <a:t>Setting up your organizational profile</a:t>
            </a:r>
          </a:p>
        </p:txBody>
      </p:sp>
      <p:pic>
        <p:nvPicPr>
          <p:cNvPr id="5" name="Picture 4" descr="Icon of chain">
            <a:extLst>
              <a:ext uri="{FF2B5EF4-FFF2-40B4-BE49-F238E27FC236}">
                <a16:creationId xmlns:a16="http://schemas.microsoft.com/office/drawing/2014/main" id="{5836FAD2-93C3-4974-85E9-04DF4A655240}"/>
              </a:ext>
            </a:extLst>
          </p:cNvPr>
          <p:cNvPicPr>
            <a:picLocks noChangeAspect="1"/>
          </p:cNvPicPr>
          <p:nvPr/>
        </p:nvPicPr>
        <p:blipFill>
          <a:blip r:embed="rId4"/>
          <a:stretch>
            <a:fillRect/>
          </a:stretch>
        </p:blipFill>
        <p:spPr>
          <a:xfrm>
            <a:off x="579438" y="2787497"/>
            <a:ext cx="641604" cy="641604"/>
          </a:xfrm>
          <a:prstGeom prst="rect">
            <a:avLst/>
          </a:prstGeom>
        </p:spPr>
      </p:pic>
      <p:sp>
        <p:nvSpPr>
          <p:cNvPr id="9" name="Rectangle 8">
            <a:extLst>
              <a:ext uri="{FF2B5EF4-FFF2-40B4-BE49-F238E27FC236}">
                <a16:creationId xmlns:a16="http://schemas.microsoft.com/office/drawing/2014/main" id="{63413C64-E3D7-4E53-9A0C-8B538A5D0B27}"/>
              </a:ext>
            </a:extLst>
          </p:cNvPr>
          <p:cNvSpPr/>
          <p:nvPr/>
        </p:nvSpPr>
        <p:spPr>
          <a:xfrm>
            <a:off x="1371600" y="2878937"/>
            <a:ext cx="5226050" cy="457200"/>
          </a:xfrm>
          <a:prstGeom prst="rect">
            <a:avLst/>
          </a:prstGeom>
        </p:spPr>
        <p:txBody>
          <a:bodyPr wrap="none" lIns="0" tIns="0" rIns="0" bIns="0" anchor="ctr">
            <a:noAutofit/>
          </a:bodyPr>
          <a:lstStyle/>
          <a:p>
            <a:r>
              <a:rPr lang="en-US" sz="2000" dirty="0"/>
              <a:t>Managing your Microsoft 365 subscription and tenant</a:t>
            </a:r>
          </a:p>
        </p:txBody>
      </p:sp>
      <p:pic>
        <p:nvPicPr>
          <p:cNvPr id="10" name="Picture 9" descr="icon of three dots connected with two lines">
            <a:extLst>
              <a:ext uri="{FF2B5EF4-FFF2-40B4-BE49-F238E27FC236}">
                <a16:creationId xmlns:a16="http://schemas.microsoft.com/office/drawing/2014/main" id="{50B132BA-7CAF-4FD9-9F91-0A57201301F5}"/>
              </a:ext>
            </a:extLst>
          </p:cNvPr>
          <p:cNvPicPr>
            <a:picLocks noChangeAspect="1"/>
          </p:cNvPicPr>
          <p:nvPr/>
        </p:nvPicPr>
        <p:blipFill>
          <a:blip r:embed="rId5"/>
          <a:stretch>
            <a:fillRect/>
          </a:stretch>
        </p:blipFill>
        <p:spPr>
          <a:xfrm>
            <a:off x="579438" y="3533343"/>
            <a:ext cx="641604" cy="641604"/>
          </a:xfrm>
          <a:prstGeom prst="rect">
            <a:avLst/>
          </a:prstGeom>
        </p:spPr>
      </p:pic>
      <p:sp>
        <p:nvSpPr>
          <p:cNvPr id="11" name="Rectangle 10">
            <a:extLst>
              <a:ext uri="{FF2B5EF4-FFF2-40B4-BE49-F238E27FC236}">
                <a16:creationId xmlns:a16="http://schemas.microsoft.com/office/drawing/2014/main" id="{69F76E1B-D18B-45A8-B684-4BC414D9B3D2}"/>
              </a:ext>
            </a:extLst>
          </p:cNvPr>
          <p:cNvSpPr/>
          <p:nvPr/>
        </p:nvSpPr>
        <p:spPr>
          <a:xfrm>
            <a:off x="1371600" y="3626307"/>
            <a:ext cx="5226050" cy="457200"/>
          </a:xfrm>
          <a:prstGeom prst="rect">
            <a:avLst/>
          </a:prstGeom>
        </p:spPr>
        <p:txBody>
          <a:bodyPr wrap="none" lIns="0" tIns="0" rIns="0" bIns="0" anchor="ctr">
            <a:noAutofit/>
          </a:bodyPr>
          <a:lstStyle/>
          <a:p>
            <a:r>
              <a:rPr lang="en-US" sz="2000" dirty="0"/>
              <a:t>Managing your services and add-ins</a:t>
            </a:r>
          </a:p>
        </p:txBody>
      </p:sp>
      <p:pic>
        <p:nvPicPr>
          <p:cNvPr id="12" name="Picture 11" descr="Icon of gear">
            <a:extLst>
              <a:ext uri="{FF2B5EF4-FFF2-40B4-BE49-F238E27FC236}">
                <a16:creationId xmlns:a16="http://schemas.microsoft.com/office/drawing/2014/main" id="{BED48574-7A98-41A1-BCA1-8A0AF7740757}"/>
              </a:ext>
            </a:extLst>
          </p:cNvPr>
          <p:cNvPicPr>
            <a:picLocks noChangeAspect="1"/>
          </p:cNvPicPr>
          <p:nvPr/>
        </p:nvPicPr>
        <p:blipFill>
          <a:blip r:embed="rId6"/>
          <a:stretch>
            <a:fillRect/>
          </a:stretch>
        </p:blipFill>
        <p:spPr>
          <a:xfrm>
            <a:off x="579438" y="4346702"/>
            <a:ext cx="641604" cy="641604"/>
          </a:xfrm>
          <a:prstGeom prst="rect">
            <a:avLst/>
          </a:prstGeom>
        </p:spPr>
      </p:pic>
      <p:sp>
        <p:nvSpPr>
          <p:cNvPr id="13" name="Rectangle 12">
            <a:extLst>
              <a:ext uri="{FF2B5EF4-FFF2-40B4-BE49-F238E27FC236}">
                <a16:creationId xmlns:a16="http://schemas.microsoft.com/office/drawing/2014/main" id="{FCCC7E9F-13E8-4B2B-9051-10F03C54FF92}"/>
              </a:ext>
            </a:extLst>
          </p:cNvPr>
          <p:cNvSpPr/>
          <p:nvPr/>
        </p:nvSpPr>
        <p:spPr>
          <a:xfrm>
            <a:off x="1371599" y="4439666"/>
            <a:ext cx="6631757" cy="457200"/>
          </a:xfrm>
          <a:prstGeom prst="rect">
            <a:avLst/>
          </a:prstGeom>
        </p:spPr>
        <p:txBody>
          <a:bodyPr wrap="none" lIns="0" tIns="0" rIns="0" bIns="0" anchor="ctr">
            <a:noAutofit/>
          </a:bodyPr>
          <a:lstStyle/>
          <a:p>
            <a:pPr marL="0" lvl="1"/>
            <a:r>
              <a:rPr lang="en-US" sz="2000" dirty="0"/>
              <a:t>Completing your tenant configuration</a:t>
            </a:r>
          </a:p>
        </p:txBody>
      </p:sp>
      <p:cxnSp>
        <p:nvCxnSpPr>
          <p:cNvPr id="4" name="Straight Connector 19">
            <a:extLst>
              <a:ext uri="{FF2B5EF4-FFF2-40B4-BE49-F238E27FC236}">
                <a16:creationId xmlns:a16="http://schemas.microsoft.com/office/drawing/2014/main" id="{C1E61572-C3F6-2517-BDC6-A9FC6A41D6FA}"/>
              </a:ext>
              <a:ext uri="{C183D7F6-B498-43B3-948B-1728B52AA6E4}">
                <adec:decorative xmlns:adec="http://schemas.microsoft.com/office/drawing/2017/decorative" val="1"/>
              </a:ext>
            </a:extLst>
          </p:cNvPr>
          <p:cNvCxnSpPr>
            <a:cxnSpLocks/>
          </p:cNvCxnSpPr>
          <p:nvPr/>
        </p:nvCxnSpPr>
        <p:spPr>
          <a:xfrm>
            <a:off x="1376603" y="274163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2C683BC6-6F9C-A347-6E0B-DB7DCB50E687}"/>
              </a:ext>
              <a:ext uri="{C183D7F6-B498-43B3-948B-1728B52AA6E4}">
                <adec:decorative xmlns:adec="http://schemas.microsoft.com/office/drawing/2017/decorative" val="1"/>
              </a:ext>
            </a:extLst>
          </p:cNvPr>
          <p:cNvCxnSpPr>
            <a:cxnSpLocks/>
          </p:cNvCxnSpPr>
          <p:nvPr/>
        </p:nvCxnSpPr>
        <p:spPr>
          <a:xfrm>
            <a:off x="1376603" y="349701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877D26FD-56DB-44F1-2B82-F9C9CFDD4EDD}"/>
              </a:ext>
              <a:ext uri="{C183D7F6-B498-43B3-948B-1728B52AA6E4}">
                <adec:decorative xmlns:adec="http://schemas.microsoft.com/office/drawing/2017/decorative" val="1"/>
              </a:ext>
            </a:extLst>
          </p:cNvPr>
          <p:cNvCxnSpPr>
            <a:cxnSpLocks/>
          </p:cNvCxnSpPr>
          <p:nvPr/>
        </p:nvCxnSpPr>
        <p:spPr>
          <a:xfrm>
            <a:off x="1376603" y="428220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9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Lab 1 – Configure your Microsoft 365 Tenant</a:t>
            </a:r>
          </a:p>
        </p:txBody>
      </p:sp>
      <p:pic>
        <p:nvPicPr>
          <p:cNvPr id="6" name="Picture 5" descr="Icon of bulb">
            <a:extLst>
              <a:ext uri="{FF2B5EF4-FFF2-40B4-BE49-F238E27FC236}">
                <a16:creationId xmlns:a16="http://schemas.microsoft.com/office/drawing/2014/main" id="{33BEFB34-70E1-4779-9BBB-FE5DF92678E5}"/>
              </a:ext>
            </a:extLst>
          </p:cNvPr>
          <p:cNvPicPr>
            <a:picLocks noChangeAspect="1"/>
          </p:cNvPicPr>
          <p:nvPr/>
        </p:nvPicPr>
        <p:blipFill>
          <a:blip r:embed="rId3"/>
          <a:stretch>
            <a:fillRect/>
          </a:stretch>
        </p:blipFill>
        <p:spPr>
          <a:xfrm>
            <a:off x="10445491" y="3035300"/>
            <a:ext cx="905322" cy="905322"/>
          </a:xfrm>
          <a:prstGeom prst="rect">
            <a:avLst/>
          </a:prstGeom>
        </p:spPr>
      </p:pic>
    </p:spTree>
    <p:extLst>
      <p:ext uri="{BB962C8B-B14F-4D97-AF65-F5344CB8AC3E}">
        <p14:creationId xmlns:p14="http://schemas.microsoft.com/office/powerpoint/2010/main" val="9608865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7" name="Picture 6" descr="Icon of chart represented in a paper">
            <a:extLst>
              <a:ext uri="{FF2B5EF4-FFF2-40B4-BE49-F238E27FC236}">
                <a16:creationId xmlns:a16="http://schemas.microsoft.com/office/drawing/2014/main" id="{BABEC80E-DC84-4221-901A-39C008DF8531}"/>
              </a:ext>
            </a:extLst>
          </p:cNvPr>
          <p:cNvPicPr>
            <a:picLocks noChangeAspect="1"/>
          </p:cNvPicPr>
          <p:nvPr/>
        </p:nvPicPr>
        <p:blipFill>
          <a:blip r:embed="rId3"/>
          <a:stretch>
            <a:fillRect/>
          </a:stretch>
        </p:blipFill>
        <p:spPr>
          <a:xfrm>
            <a:off x="579438" y="1206457"/>
            <a:ext cx="811212" cy="811212"/>
          </a:xfrm>
          <a:prstGeom prst="rect">
            <a:avLst/>
          </a:prstGeom>
        </p:spPr>
      </p:pic>
      <p:sp>
        <p:nvSpPr>
          <p:cNvPr id="8" name="Rectangle 7">
            <a:extLst>
              <a:ext uri="{FF2B5EF4-FFF2-40B4-BE49-F238E27FC236}">
                <a16:creationId xmlns:a16="http://schemas.microsoft.com/office/drawing/2014/main" id="{3FAC2C05-25AF-47A0-9FD1-4E27A5C79275}"/>
              </a:ext>
            </a:extLst>
          </p:cNvPr>
          <p:cNvSpPr/>
          <p:nvPr/>
        </p:nvSpPr>
        <p:spPr>
          <a:xfrm>
            <a:off x="1590449" y="1160658"/>
            <a:ext cx="10266589" cy="1061829"/>
          </a:xfrm>
          <a:prstGeom prst="rect">
            <a:avLst/>
          </a:prstGeom>
        </p:spPr>
        <p:txBody>
          <a:bodyPr wrap="square" lIns="0" tIns="0" rIns="0" bIns="0">
            <a:spAutoFit/>
          </a:bodyPr>
          <a:lstStyle/>
          <a:p>
            <a:pPr lvl="0" fontAlgn="base">
              <a:spcBef>
                <a:spcPts val="600"/>
              </a:spcBef>
            </a:pPr>
            <a:r>
              <a:rPr lang="en-US" sz="2400" dirty="0">
                <a:latin typeface="+mj-lt"/>
              </a:rPr>
              <a:t>Lab introduction:</a:t>
            </a:r>
          </a:p>
          <a:p>
            <a:pPr marL="0" lvl="1" fontAlgn="base">
              <a:spcBef>
                <a:spcPts val="600"/>
              </a:spcBef>
            </a:pPr>
            <a:r>
              <a:rPr lang="en-US" sz="2000" dirty="0">
                <a:solidFill>
                  <a:srgbClr val="FF0000"/>
                </a:solidFill>
                <a:latin typeface="+mj-lt"/>
              </a:rPr>
              <a:t>IMPORTANT: </a:t>
            </a:r>
            <a:r>
              <a:rPr lang="en-US" sz="2000" dirty="0">
                <a:solidFill>
                  <a:srgbClr val="FF0000"/>
                </a:solidFill>
              </a:rPr>
              <a:t>Read through the introduction at the start of the lab instructions before you begin</a:t>
            </a:r>
          </a:p>
        </p:txBody>
      </p:sp>
      <p:sp>
        <p:nvSpPr>
          <p:cNvPr id="13" name="Rectangle 12">
            <a:extLst>
              <a:ext uri="{FF2B5EF4-FFF2-40B4-BE49-F238E27FC236}">
                <a16:creationId xmlns:a16="http://schemas.microsoft.com/office/drawing/2014/main" id="{06C4FFB6-5026-48A6-A93D-2FCB6E6ABE5E}"/>
              </a:ext>
            </a:extLst>
          </p:cNvPr>
          <p:cNvSpPr/>
          <p:nvPr/>
        </p:nvSpPr>
        <p:spPr>
          <a:xfrm>
            <a:off x="579439" y="2426460"/>
            <a:ext cx="10266589" cy="369332"/>
          </a:xfrm>
          <a:prstGeom prst="rect">
            <a:avLst/>
          </a:prstGeom>
        </p:spPr>
        <p:txBody>
          <a:bodyPr wrap="square" lIns="0" tIns="0" rIns="0" bIns="0">
            <a:spAutoFit/>
          </a:bodyPr>
          <a:lstStyle/>
          <a:p>
            <a:pPr marL="0" lvl="1" fontAlgn="base">
              <a:spcBef>
                <a:spcPts val="600"/>
              </a:spcBef>
              <a:spcAft>
                <a:spcPts val="600"/>
              </a:spcAft>
            </a:pPr>
            <a:r>
              <a:rPr lang="en-US" sz="2400" dirty="0">
                <a:latin typeface="+mj-lt"/>
              </a:rPr>
              <a:t>Exercise 1: Initialize your lab environment</a:t>
            </a:r>
          </a:p>
        </p:txBody>
      </p:sp>
      <p:sp>
        <p:nvSpPr>
          <p:cNvPr id="9" name="Rectangle 8">
            <a:extLst>
              <a:ext uri="{FF2B5EF4-FFF2-40B4-BE49-F238E27FC236}">
                <a16:creationId xmlns:a16="http://schemas.microsoft.com/office/drawing/2014/main" id="{8A419A56-0127-478D-B484-A7776C361EB8}"/>
              </a:ext>
            </a:extLst>
          </p:cNvPr>
          <p:cNvSpPr/>
          <p:nvPr/>
        </p:nvSpPr>
        <p:spPr bwMode="auto">
          <a:xfrm>
            <a:off x="579439" y="2901950"/>
            <a:ext cx="2740342" cy="1901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1</a:t>
            </a:r>
          </a:p>
          <a:p>
            <a:pPr>
              <a:spcAft>
                <a:spcPts val="1200"/>
              </a:spcAft>
              <a:defRPr/>
            </a:pPr>
            <a:r>
              <a:rPr lang="en-US" sz="2000" dirty="0">
                <a:solidFill>
                  <a:srgbClr val="1A1A1A"/>
                </a:solidFill>
              </a:rPr>
              <a:t>Obtain your</a:t>
            </a:r>
            <a:br>
              <a:rPr lang="en-US" sz="2000" dirty="0">
                <a:solidFill>
                  <a:srgbClr val="1A1A1A"/>
                </a:solidFill>
              </a:rPr>
            </a:br>
            <a:r>
              <a:rPr lang="en-US" sz="2000" dirty="0">
                <a:solidFill>
                  <a:srgbClr val="1A1A1A"/>
                </a:solidFill>
              </a:rPr>
              <a:t>Microsoft 365</a:t>
            </a:r>
            <a:br>
              <a:rPr lang="en-US" sz="2000" dirty="0">
                <a:solidFill>
                  <a:srgbClr val="1A1A1A"/>
                </a:solidFill>
              </a:rPr>
            </a:br>
            <a:r>
              <a:rPr lang="en-US" sz="2000" dirty="0">
                <a:solidFill>
                  <a:srgbClr val="1A1A1A"/>
                </a:solidFill>
              </a:rPr>
              <a:t>credentials</a:t>
            </a:r>
          </a:p>
        </p:txBody>
      </p:sp>
      <p:pic>
        <p:nvPicPr>
          <p:cNvPr id="2" name="Picture 1" descr="Icon of document">
            <a:extLst>
              <a:ext uri="{FF2B5EF4-FFF2-40B4-BE49-F238E27FC236}">
                <a16:creationId xmlns:a16="http://schemas.microsoft.com/office/drawing/2014/main" id="{04094356-1719-4A2E-B0F9-3E23D1398966}"/>
              </a:ext>
            </a:extLst>
          </p:cNvPr>
          <p:cNvPicPr>
            <a:picLocks noChangeAspect="1"/>
          </p:cNvPicPr>
          <p:nvPr/>
        </p:nvPicPr>
        <p:blipFill>
          <a:blip r:embed="rId4"/>
          <a:stretch>
            <a:fillRect/>
          </a:stretch>
        </p:blipFill>
        <p:spPr>
          <a:xfrm>
            <a:off x="2533905" y="4037918"/>
            <a:ext cx="684276" cy="684276"/>
          </a:xfrm>
          <a:prstGeom prst="rect">
            <a:avLst/>
          </a:prstGeom>
        </p:spPr>
      </p:pic>
      <p:sp>
        <p:nvSpPr>
          <p:cNvPr id="10" name="Rectangle 9">
            <a:extLst>
              <a:ext uri="{FF2B5EF4-FFF2-40B4-BE49-F238E27FC236}">
                <a16:creationId xmlns:a16="http://schemas.microsoft.com/office/drawing/2014/main" id="{C089EFEC-BC3F-4393-8EA4-5E1B7A99B2CE}"/>
              </a:ext>
            </a:extLst>
          </p:cNvPr>
          <p:cNvSpPr/>
          <p:nvPr/>
        </p:nvSpPr>
        <p:spPr bwMode="auto">
          <a:xfrm>
            <a:off x="3425720" y="2901949"/>
            <a:ext cx="2740342" cy="19019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2</a:t>
            </a:r>
          </a:p>
          <a:p>
            <a:pPr>
              <a:spcAft>
                <a:spcPts val="1200"/>
              </a:spcAft>
              <a:defRPr/>
            </a:pPr>
            <a:r>
              <a:rPr lang="en-US" sz="2000" dirty="0">
                <a:solidFill>
                  <a:srgbClr val="1A1A1A"/>
                </a:solidFill>
              </a:rPr>
              <a:t>Set up the Adatum’s organization profile</a:t>
            </a:r>
          </a:p>
        </p:txBody>
      </p:sp>
      <p:pic>
        <p:nvPicPr>
          <p:cNvPr id="5" name="Picture 4" descr="Icon of a person and folder">
            <a:extLst>
              <a:ext uri="{FF2B5EF4-FFF2-40B4-BE49-F238E27FC236}">
                <a16:creationId xmlns:a16="http://schemas.microsoft.com/office/drawing/2014/main" id="{6E90E14E-1B29-4C4C-984B-B1E213E0B702}"/>
              </a:ext>
            </a:extLst>
          </p:cNvPr>
          <p:cNvPicPr>
            <a:picLocks noChangeAspect="1"/>
          </p:cNvPicPr>
          <p:nvPr/>
        </p:nvPicPr>
        <p:blipFill>
          <a:blip r:embed="rId5"/>
          <a:stretch>
            <a:fillRect/>
          </a:stretch>
        </p:blipFill>
        <p:spPr>
          <a:xfrm>
            <a:off x="5380186" y="4027979"/>
            <a:ext cx="684276" cy="684276"/>
          </a:xfrm>
          <a:prstGeom prst="rect">
            <a:avLst/>
          </a:prstGeom>
        </p:spPr>
      </p:pic>
      <p:sp>
        <p:nvSpPr>
          <p:cNvPr id="11" name="Rectangle 10">
            <a:extLst>
              <a:ext uri="{FF2B5EF4-FFF2-40B4-BE49-F238E27FC236}">
                <a16:creationId xmlns:a16="http://schemas.microsoft.com/office/drawing/2014/main" id="{BD6CD1FD-0BAB-4CEF-804F-7CF79E958D1E}"/>
              </a:ext>
            </a:extLst>
          </p:cNvPr>
          <p:cNvSpPr/>
          <p:nvPr/>
        </p:nvSpPr>
        <p:spPr bwMode="auto">
          <a:xfrm>
            <a:off x="6272001" y="2901949"/>
            <a:ext cx="2740342" cy="189202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3</a:t>
            </a:r>
          </a:p>
          <a:p>
            <a:pPr>
              <a:spcAft>
                <a:spcPts val="1200"/>
              </a:spcAft>
              <a:defRPr/>
            </a:pPr>
            <a:r>
              <a:rPr lang="en-US" sz="2000" dirty="0">
                <a:solidFill>
                  <a:srgbClr val="1A1A1A"/>
                </a:solidFill>
              </a:rPr>
              <a:t>Create a custom theme for Adatum’s pilot project </a:t>
            </a:r>
            <a:br>
              <a:rPr lang="en-US" sz="2000" dirty="0">
                <a:solidFill>
                  <a:srgbClr val="1A1A1A"/>
                </a:solidFill>
              </a:rPr>
            </a:br>
            <a:r>
              <a:rPr lang="en-US" sz="2000" dirty="0">
                <a:solidFill>
                  <a:srgbClr val="1A1A1A"/>
                </a:solidFill>
              </a:rPr>
              <a:t>team</a:t>
            </a:r>
          </a:p>
        </p:txBody>
      </p:sp>
      <p:pic>
        <p:nvPicPr>
          <p:cNvPr id="4" name="Picture 3" descr="Icon of a wrench">
            <a:extLst>
              <a:ext uri="{FF2B5EF4-FFF2-40B4-BE49-F238E27FC236}">
                <a16:creationId xmlns:a16="http://schemas.microsoft.com/office/drawing/2014/main" id="{EFABEB7C-C52F-4740-AEDE-033232A20D74}"/>
              </a:ext>
            </a:extLst>
          </p:cNvPr>
          <p:cNvPicPr>
            <a:picLocks noChangeAspect="1"/>
          </p:cNvPicPr>
          <p:nvPr/>
        </p:nvPicPr>
        <p:blipFill>
          <a:blip r:embed="rId6"/>
          <a:stretch>
            <a:fillRect/>
          </a:stretch>
        </p:blipFill>
        <p:spPr>
          <a:xfrm>
            <a:off x="8226467" y="4027980"/>
            <a:ext cx="684276" cy="684276"/>
          </a:xfrm>
          <a:prstGeom prst="rect">
            <a:avLst/>
          </a:prstGeom>
        </p:spPr>
      </p:pic>
      <p:sp>
        <p:nvSpPr>
          <p:cNvPr id="12" name="Rectangle 11">
            <a:extLst>
              <a:ext uri="{FF2B5EF4-FFF2-40B4-BE49-F238E27FC236}">
                <a16:creationId xmlns:a16="http://schemas.microsoft.com/office/drawing/2014/main" id="{CDEB7272-2086-45B5-98CA-A0CE1B2DD1B5}"/>
              </a:ext>
            </a:extLst>
          </p:cNvPr>
          <p:cNvSpPr/>
          <p:nvPr/>
        </p:nvSpPr>
        <p:spPr bwMode="auto">
          <a:xfrm>
            <a:off x="9118283" y="2882072"/>
            <a:ext cx="2740342" cy="190858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4</a:t>
            </a:r>
          </a:p>
          <a:p>
            <a:pPr>
              <a:spcAft>
                <a:spcPts val="1200"/>
              </a:spcAft>
              <a:defRPr/>
            </a:pPr>
            <a:r>
              <a:rPr lang="en-US" sz="2000" dirty="0">
                <a:solidFill>
                  <a:srgbClr val="1A1A1A"/>
                </a:solidFill>
              </a:rPr>
              <a:t>Enable Information Rights Management for SharePoint</a:t>
            </a:r>
            <a:br>
              <a:rPr lang="en-US" sz="2000" dirty="0">
                <a:solidFill>
                  <a:srgbClr val="1A1A1A"/>
                </a:solidFill>
              </a:rPr>
            </a:br>
            <a:r>
              <a:rPr lang="en-US" sz="2000" dirty="0">
                <a:solidFill>
                  <a:srgbClr val="1A1A1A"/>
                </a:solidFill>
              </a:rPr>
              <a:t>Online</a:t>
            </a:r>
          </a:p>
        </p:txBody>
      </p:sp>
      <p:pic>
        <p:nvPicPr>
          <p:cNvPr id="3" name="Picture 2" descr="Icon of hand with a ring on the tip of finger">
            <a:extLst>
              <a:ext uri="{FF2B5EF4-FFF2-40B4-BE49-F238E27FC236}">
                <a16:creationId xmlns:a16="http://schemas.microsoft.com/office/drawing/2014/main" id="{F30090FD-4FE0-4DB8-A5BA-C4AD0F86AD50}"/>
              </a:ext>
            </a:extLst>
          </p:cNvPr>
          <p:cNvPicPr>
            <a:picLocks noChangeAspect="1"/>
          </p:cNvPicPr>
          <p:nvPr/>
        </p:nvPicPr>
        <p:blipFill>
          <a:blip r:embed="rId7"/>
          <a:stretch>
            <a:fillRect/>
          </a:stretch>
        </p:blipFill>
        <p:spPr>
          <a:xfrm>
            <a:off x="11072749" y="4037914"/>
            <a:ext cx="684276" cy="684276"/>
          </a:xfrm>
          <a:prstGeom prst="rect">
            <a:avLst/>
          </a:prstGeom>
        </p:spPr>
      </p:pic>
      <p:sp>
        <p:nvSpPr>
          <p:cNvPr id="6" name="Rectangle 5">
            <a:extLst>
              <a:ext uri="{FF2B5EF4-FFF2-40B4-BE49-F238E27FC236}">
                <a16:creationId xmlns:a16="http://schemas.microsoft.com/office/drawing/2014/main" id="{EDC471B2-839D-2DEF-45CB-7150E7B307A1}"/>
              </a:ext>
            </a:extLst>
          </p:cNvPr>
          <p:cNvSpPr/>
          <p:nvPr/>
        </p:nvSpPr>
        <p:spPr bwMode="auto">
          <a:xfrm>
            <a:off x="572815" y="5032233"/>
            <a:ext cx="2740342" cy="188539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5</a:t>
            </a:r>
          </a:p>
          <a:p>
            <a:pPr>
              <a:spcAft>
                <a:spcPts val="1200"/>
              </a:spcAft>
              <a:defRPr/>
            </a:pPr>
            <a:r>
              <a:rPr lang="en-US" sz="2000" dirty="0">
                <a:solidFill>
                  <a:srgbClr val="1A1A1A"/>
                </a:solidFill>
              </a:rPr>
              <a:t>Turn on Audit Logging to enable Alert policies</a:t>
            </a:r>
          </a:p>
        </p:txBody>
      </p:sp>
      <p:sp>
        <p:nvSpPr>
          <p:cNvPr id="14" name="Rectangle 13">
            <a:extLst>
              <a:ext uri="{FF2B5EF4-FFF2-40B4-BE49-F238E27FC236}">
                <a16:creationId xmlns:a16="http://schemas.microsoft.com/office/drawing/2014/main" id="{B9D4329C-645D-BE3B-8143-D64AB80FB37A}"/>
              </a:ext>
            </a:extLst>
          </p:cNvPr>
          <p:cNvSpPr/>
          <p:nvPr/>
        </p:nvSpPr>
        <p:spPr bwMode="auto">
          <a:xfrm>
            <a:off x="3428654" y="5015674"/>
            <a:ext cx="2740342" cy="188539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6</a:t>
            </a:r>
          </a:p>
          <a:p>
            <a:pPr>
              <a:spcAft>
                <a:spcPts val="1200"/>
              </a:spcAft>
              <a:defRPr/>
            </a:pPr>
            <a:r>
              <a:rPr lang="en-US" sz="2000" dirty="0">
                <a:solidFill>
                  <a:srgbClr val="1A1A1A"/>
                </a:solidFill>
              </a:rPr>
              <a:t>Install Microsoft Graph PowerShell</a:t>
            </a:r>
          </a:p>
        </p:txBody>
      </p:sp>
      <p:grpSp>
        <p:nvGrpSpPr>
          <p:cNvPr id="20" name="Group 19" descr="Icon of pencil with square behind it">
            <a:extLst>
              <a:ext uri="{FF2B5EF4-FFF2-40B4-BE49-F238E27FC236}">
                <a16:creationId xmlns:a16="http://schemas.microsoft.com/office/drawing/2014/main" id="{92E94C45-796D-AAC6-70B2-862193059112}"/>
              </a:ext>
            </a:extLst>
          </p:cNvPr>
          <p:cNvGrpSpPr/>
          <p:nvPr/>
        </p:nvGrpSpPr>
        <p:grpSpPr>
          <a:xfrm>
            <a:off x="2520007" y="6105442"/>
            <a:ext cx="685800" cy="718920"/>
            <a:chOff x="6390967" y="2031284"/>
            <a:chExt cx="780288" cy="781812"/>
          </a:xfrm>
        </p:grpSpPr>
        <p:pic>
          <p:nvPicPr>
            <p:cNvPr id="21" name="Picture 20">
              <a:extLst>
                <a:ext uri="{FF2B5EF4-FFF2-40B4-BE49-F238E27FC236}">
                  <a16:creationId xmlns:a16="http://schemas.microsoft.com/office/drawing/2014/main" id="{9DB8D0C4-C3C6-FB81-787D-016E9E958AB8}"/>
                </a:ext>
              </a:extLst>
            </p:cNvPr>
            <p:cNvPicPr>
              <a:picLocks noChangeAspect="1"/>
            </p:cNvPicPr>
            <p:nvPr/>
          </p:nvPicPr>
          <p:blipFill>
            <a:blip r:embed="rId8"/>
            <a:stretch>
              <a:fillRect/>
            </a:stretch>
          </p:blipFill>
          <p:spPr>
            <a:xfrm>
              <a:off x="6390967" y="2031284"/>
              <a:ext cx="780288" cy="781812"/>
            </a:xfrm>
            <a:prstGeom prst="rect">
              <a:avLst/>
            </a:prstGeom>
          </p:spPr>
        </p:pic>
        <p:pic>
          <p:nvPicPr>
            <p:cNvPr id="22" name="Picture 21" descr="Icon of pencil with square behind it">
              <a:extLst>
                <a:ext uri="{FF2B5EF4-FFF2-40B4-BE49-F238E27FC236}">
                  <a16:creationId xmlns:a16="http://schemas.microsoft.com/office/drawing/2014/main" id="{6DF9812D-48A0-CB91-7BAD-BA10840A82B5}"/>
                </a:ext>
              </a:extLst>
            </p:cNvPr>
            <p:cNvPicPr>
              <a:picLocks noChangeAspect="1"/>
            </p:cNvPicPr>
            <p:nvPr/>
          </p:nvPicPr>
          <p:blipFill>
            <a:blip r:embed="rId9"/>
            <a:stretch>
              <a:fillRect/>
            </a:stretch>
          </p:blipFill>
          <p:spPr>
            <a:xfrm>
              <a:off x="6523972" y="2165051"/>
              <a:ext cx="514279" cy="514279"/>
            </a:xfrm>
            <a:prstGeom prst="rect">
              <a:avLst/>
            </a:prstGeom>
          </p:spPr>
        </p:pic>
      </p:grpSp>
      <p:grpSp>
        <p:nvGrpSpPr>
          <p:cNvPr id="23" name="Group 22" descr="Icon of screen with gear">
            <a:extLst>
              <a:ext uri="{FF2B5EF4-FFF2-40B4-BE49-F238E27FC236}">
                <a16:creationId xmlns:a16="http://schemas.microsoft.com/office/drawing/2014/main" id="{8CDB27C1-3FCF-042F-F6C7-A0B0F2C6C325}"/>
              </a:ext>
            </a:extLst>
          </p:cNvPr>
          <p:cNvGrpSpPr/>
          <p:nvPr/>
        </p:nvGrpSpPr>
        <p:grpSpPr>
          <a:xfrm>
            <a:off x="5374966" y="6118149"/>
            <a:ext cx="685800" cy="685800"/>
            <a:chOff x="9134167" y="1017831"/>
            <a:chExt cx="780288" cy="781812"/>
          </a:xfrm>
        </p:grpSpPr>
        <p:pic>
          <p:nvPicPr>
            <p:cNvPr id="24" name="Picture 23">
              <a:extLst>
                <a:ext uri="{FF2B5EF4-FFF2-40B4-BE49-F238E27FC236}">
                  <a16:creationId xmlns:a16="http://schemas.microsoft.com/office/drawing/2014/main" id="{44A481C6-D7EA-A617-33A2-8B184AF69E9C}"/>
                </a:ext>
              </a:extLst>
            </p:cNvPr>
            <p:cNvPicPr>
              <a:picLocks noChangeAspect="1"/>
            </p:cNvPicPr>
            <p:nvPr/>
          </p:nvPicPr>
          <p:blipFill>
            <a:blip r:embed="rId8"/>
            <a:stretch>
              <a:fillRect/>
            </a:stretch>
          </p:blipFill>
          <p:spPr>
            <a:xfrm>
              <a:off x="9134167" y="1017831"/>
              <a:ext cx="780288" cy="781812"/>
            </a:xfrm>
            <a:prstGeom prst="rect">
              <a:avLst/>
            </a:prstGeom>
          </p:spPr>
        </p:pic>
        <p:pic>
          <p:nvPicPr>
            <p:cNvPr id="25" name="Picture 24" descr="Icon of screen with gear">
              <a:extLst>
                <a:ext uri="{FF2B5EF4-FFF2-40B4-BE49-F238E27FC236}">
                  <a16:creationId xmlns:a16="http://schemas.microsoft.com/office/drawing/2014/main" id="{8EBCE4A0-D825-BF12-EB10-BDAB5995266D}"/>
                </a:ext>
              </a:extLst>
            </p:cNvPr>
            <p:cNvPicPr>
              <a:picLocks noChangeAspect="1"/>
            </p:cNvPicPr>
            <p:nvPr/>
          </p:nvPicPr>
          <p:blipFill>
            <a:blip r:embed="rId10"/>
            <a:stretch>
              <a:fillRect/>
            </a:stretch>
          </p:blipFill>
          <p:spPr>
            <a:xfrm>
              <a:off x="9324974" y="1205537"/>
              <a:ext cx="406400" cy="406400"/>
            </a:xfrm>
            <a:prstGeom prst="rect">
              <a:avLst/>
            </a:prstGeom>
          </p:spPr>
        </p:pic>
      </p:grpSp>
      <p:sp>
        <p:nvSpPr>
          <p:cNvPr id="15" name="Rectangle 14">
            <a:extLst>
              <a:ext uri="{FF2B5EF4-FFF2-40B4-BE49-F238E27FC236}">
                <a16:creationId xmlns:a16="http://schemas.microsoft.com/office/drawing/2014/main" id="{BBE72AAF-315A-1EE4-74F9-9DC382EBFC72}"/>
              </a:ext>
            </a:extLst>
          </p:cNvPr>
          <p:cNvSpPr/>
          <p:nvPr/>
        </p:nvSpPr>
        <p:spPr bwMode="auto">
          <a:xfrm>
            <a:off x="6294431" y="5018989"/>
            <a:ext cx="2740342" cy="188539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7</a:t>
            </a:r>
          </a:p>
          <a:p>
            <a:pPr>
              <a:spcAft>
                <a:spcPts val="1200"/>
              </a:spcAft>
              <a:defRPr/>
            </a:pPr>
            <a:r>
              <a:rPr lang="en-US" sz="2000" dirty="0">
                <a:solidFill>
                  <a:srgbClr val="1A1A1A"/>
                </a:solidFill>
              </a:rPr>
              <a:t>Run a PowerShell script to create and publish a </a:t>
            </a:r>
            <a:br>
              <a:rPr lang="en-US" sz="2000" dirty="0">
                <a:solidFill>
                  <a:srgbClr val="1A1A1A"/>
                </a:solidFill>
              </a:rPr>
            </a:br>
            <a:r>
              <a:rPr lang="en-US" sz="2000" dirty="0">
                <a:solidFill>
                  <a:srgbClr val="1A1A1A"/>
                </a:solidFill>
              </a:rPr>
              <a:t>sensitivity label</a:t>
            </a:r>
          </a:p>
        </p:txBody>
      </p:sp>
      <p:grpSp>
        <p:nvGrpSpPr>
          <p:cNvPr id="16" name="Group 15" descr="Icon of monitor with chat bubble">
            <a:extLst>
              <a:ext uri="{FF2B5EF4-FFF2-40B4-BE49-F238E27FC236}">
                <a16:creationId xmlns:a16="http://schemas.microsoft.com/office/drawing/2014/main" id="{D8DA892E-DA68-8D40-749B-500218D891B2}"/>
              </a:ext>
            </a:extLst>
          </p:cNvPr>
          <p:cNvGrpSpPr/>
          <p:nvPr/>
        </p:nvGrpSpPr>
        <p:grpSpPr>
          <a:xfrm>
            <a:off x="8266786" y="6140990"/>
            <a:ext cx="684276" cy="685800"/>
            <a:chOff x="9134167" y="4058190"/>
            <a:chExt cx="780288" cy="781812"/>
          </a:xfrm>
        </p:grpSpPr>
        <p:pic>
          <p:nvPicPr>
            <p:cNvPr id="18" name="Picture 17">
              <a:extLst>
                <a:ext uri="{FF2B5EF4-FFF2-40B4-BE49-F238E27FC236}">
                  <a16:creationId xmlns:a16="http://schemas.microsoft.com/office/drawing/2014/main" id="{8768FE7B-6C28-A5BA-D3B7-5298165BBF3B}"/>
                </a:ext>
              </a:extLst>
            </p:cNvPr>
            <p:cNvPicPr>
              <a:picLocks noChangeAspect="1"/>
            </p:cNvPicPr>
            <p:nvPr/>
          </p:nvPicPr>
          <p:blipFill>
            <a:blip r:embed="rId8"/>
            <a:stretch>
              <a:fillRect/>
            </a:stretch>
          </p:blipFill>
          <p:spPr>
            <a:xfrm>
              <a:off x="9134167" y="4058190"/>
              <a:ext cx="780288" cy="781812"/>
            </a:xfrm>
            <a:prstGeom prst="rect">
              <a:avLst/>
            </a:prstGeom>
          </p:spPr>
        </p:pic>
        <p:pic>
          <p:nvPicPr>
            <p:cNvPr id="19" name="Picture 18" descr="Icon of monitor with chat bubble">
              <a:extLst>
                <a:ext uri="{FF2B5EF4-FFF2-40B4-BE49-F238E27FC236}">
                  <a16:creationId xmlns:a16="http://schemas.microsoft.com/office/drawing/2014/main" id="{428767C5-A805-D685-68A0-280A1AB67B2B}"/>
                </a:ext>
              </a:extLst>
            </p:cNvPr>
            <p:cNvPicPr>
              <a:picLocks noChangeAspect="1"/>
            </p:cNvPicPr>
            <p:nvPr/>
          </p:nvPicPr>
          <p:blipFill>
            <a:blip r:embed="rId11"/>
            <a:stretch>
              <a:fillRect/>
            </a:stretch>
          </p:blipFill>
          <p:spPr>
            <a:xfrm>
              <a:off x="9321111" y="4245896"/>
              <a:ext cx="406400" cy="406400"/>
            </a:xfrm>
            <a:prstGeom prst="rect">
              <a:avLst/>
            </a:prstGeom>
          </p:spPr>
        </p:pic>
      </p:grpSp>
    </p:spTree>
    <p:extLst>
      <p:ext uri="{BB962C8B-B14F-4D97-AF65-F5344CB8AC3E}">
        <p14:creationId xmlns:p14="http://schemas.microsoft.com/office/powerpoint/2010/main" val="10649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3"/>
            <a:ext cx="9194748" cy="775597"/>
          </a:xfrm>
        </p:spPr>
        <p:txBody>
          <a:bodyPr/>
          <a:lstStyle/>
          <a:p>
            <a:r>
              <a:rPr lang="bs-Latn-BA" sz="2800" dirty="0"/>
              <a:t>Module </a:t>
            </a:r>
            <a:r>
              <a:rPr lang="en-US" sz="2800" dirty="0"/>
              <a:t>2</a:t>
            </a:r>
            <a:r>
              <a:rPr lang="bs-Latn-BA" sz="2800" dirty="0"/>
              <a:t>: </a:t>
            </a:r>
            <a:r>
              <a:rPr lang="en-US" sz="2800" dirty="0"/>
              <a:t>Manage users, licenses, and mail contacts in </a:t>
            </a:r>
            <a:br>
              <a:rPr lang="en-US" sz="2800" dirty="0"/>
            </a:br>
            <a:r>
              <a:rPr lang="en-US" sz="2800" dirty="0"/>
              <a:t>Microsoft 365</a:t>
            </a:r>
          </a:p>
        </p:txBody>
      </p:sp>
      <p:pic>
        <p:nvPicPr>
          <p:cNvPr id="8" name="Picture 7" descr="Icon of gear">
            <a:extLst>
              <a:ext uri="{FF2B5EF4-FFF2-40B4-BE49-F238E27FC236}">
                <a16:creationId xmlns:a16="http://schemas.microsoft.com/office/drawing/2014/main" id="{575590F2-44CD-48DB-95EB-14050365AA32}"/>
              </a:ext>
            </a:extLst>
          </p:cNvPr>
          <p:cNvPicPr>
            <a:picLocks noChangeAspect="1"/>
          </p:cNvPicPr>
          <p:nvPr/>
        </p:nvPicPr>
        <p:blipFill>
          <a:blip r:embed="rId3"/>
          <a:stretch>
            <a:fillRect/>
          </a:stretch>
        </p:blipFill>
        <p:spPr>
          <a:xfrm>
            <a:off x="10363890" y="2983837"/>
            <a:ext cx="1026850" cy="1026850"/>
          </a:xfrm>
          <a:prstGeom prst="rect">
            <a:avLst/>
          </a:prstGeom>
        </p:spPr>
      </p:pic>
    </p:spTree>
    <p:extLst>
      <p:ext uri="{BB962C8B-B14F-4D97-AF65-F5344CB8AC3E}">
        <p14:creationId xmlns:p14="http://schemas.microsoft.com/office/powerpoint/2010/main" val="7779075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bs-Latn-BA" dirty="0"/>
              <a:t>ntroduction</a:t>
            </a:r>
            <a:r>
              <a:rPr lang="en-US" dirty="0"/>
              <a:t> </a:t>
            </a:r>
          </a:p>
        </p:txBody>
      </p:sp>
      <p:sp>
        <p:nvSpPr>
          <p:cNvPr id="15" name="TextBox 14">
            <a:extLst>
              <a:ext uri="{FF2B5EF4-FFF2-40B4-BE49-F238E27FC236}">
                <a16:creationId xmlns:a16="http://schemas.microsoft.com/office/drawing/2014/main" id="{45C7C46C-774F-4D7F-862B-01939F10FFCB}"/>
              </a:ext>
            </a:extLst>
          </p:cNvPr>
          <p:cNvSpPr txBox="1"/>
          <p:nvPr/>
        </p:nvSpPr>
        <p:spPr>
          <a:xfrm>
            <a:off x="584202" y="1069848"/>
            <a:ext cx="6013450" cy="1738938"/>
          </a:xfrm>
          <a:prstGeom prst="rect">
            <a:avLst/>
          </a:prstGeom>
          <a:noFill/>
        </p:spPr>
        <p:txBody>
          <a:bodyPr wrap="square" lIns="0" tIns="0" rIns="0" bIns="0" rtlCol="0">
            <a:spAutoFit/>
          </a:bodyPr>
          <a:lstStyle/>
          <a:p>
            <a:pPr>
              <a:spcAft>
                <a:spcPts val="600"/>
              </a:spcAft>
            </a:pPr>
            <a:r>
              <a:rPr lang="en-US" sz="2000" dirty="0">
                <a:solidFill>
                  <a:schemeClr val="accent1"/>
                </a:solidFill>
                <a:latin typeface="+mj-lt"/>
              </a:rPr>
              <a:t>As your organization’s Microsoft 365 administrator, you’ll be responsible for creating and managing user accounts for all your users</a:t>
            </a:r>
          </a:p>
          <a:p>
            <a:pPr>
              <a:spcAft>
                <a:spcPts val="600"/>
              </a:spcAft>
            </a:pPr>
            <a:br>
              <a:rPr lang="en-US" sz="800" dirty="0">
                <a:latin typeface="+mj-lt"/>
              </a:rPr>
            </a:br>
            <a:r>
              <a:rPr lang="en-US" sz="2000" dirty="0">
                <a:latin typeface="+mj-lt"/>
              </a:rPr>
              <a:t>This module examines the following items related to configuring user accounts:</a:t>
            </a:r>
          </a:p>
        </p:txBody>
      </p:sp>
      <p:pic>
        <p:nvPicPr>
          <p:cNvPr id="21" name="Picture 20" descr="Icon of a person standing">
            <a:extLst>
              <a:ext uri="{FF2B5EF4-FFF2-40B4-BE49-F238E27FC236}">
                <a16:creationId xmlns:a16="http://schemas.microsoft.com/office/drawing/2014/main" id="{4E351FE0-A5DA-4279-AEC0-85B15F098E64}"/>
              </a:ext>
            </a:extLst>
          </p:cNvPr>
          <p:cNvPicPr>
            <a:picLocks noChangeAspect="1"/>
          </p:cNvPicPr>
          <p:nvPr/>
        </p:nvPicPr>
        <p:blipFill>
          <a:blip r:embed="rId3"/>
          <a:stretch>
            <a:fillRect/>
          </a:stretch>
        </p:blipFill>
        <p:spPr>
          <a:xfrm>
            <a:off x="584202" y="2969630"/>
            <a:ext cx="568452" cy="566928"/>
          </a:xfrm>
          <a:prstGeom prst="rect">
            <a:avLst/>
          </a:prstGeom>
        </p:spPr>
      </p:pic>
      <p:sp>
        <p:nvSpPr>
          <p:cNvPr id="14" name="TextBox 13">
            <a:extLst>
              <a:ext uri="{FF2B5EF4-FFF2-40B4-BE49-F238E27FC236}">
                <a16:creationId xmlns:a16="http://schemas.microsoft.com/office/drawing/2014/main" id="{CD0343E6-D092-42B9-B1C4-B9534FB88E1E}"/>
              </a:ext>
            </a:extLst>
          </p:cNvPr>
          <p:cNvSpPr txBox="1"/>
          <p:nvPr/>
        </p:nvSpPr>
        <p:spPr>
          <a:xfrm>
            <a:off x="1330035" y="3079867"/>
            <a:ext cx="5267615" cy="346454"/>
          </a:xfrm>
          <a:prstGeom prst="rect">
            <a:avLst/>
          </a:prstGeom>
          <a:noFill/>
        </p:spPr>
        <p:txBody>
          <a:bodyPr wrap="square" lIns="0" tIns="0" rIns="0" bIns="0" rtlCol="0" anchor="ctr">
            <a:noAutofit/>
          </a:bodyPr>
          <a:lstStyle/>
          <a:p>
            <a:r>
              <a:rPr lang="en-US" sz="2000" dirty="0"/>
              <a:t>Understanding user identities</a:t>
            </a:r>
          </a:p>
        </p:txBody>
      </p:sp>
      <p:cxnSp>
        <p:nvCxnSpPr>
          <p:cNvPr id="16" name="Straight Connector 15">
            <a:extLst>
              <a:ext uri="{FF2B5EF4-FFF2-40B4-BE49-F238E27FC236}">
                <a16:creationId xmlns:a16="http://schemas.microsoft.com/office/drawing/2014/main" id="{88BE882B-AB8B-49BD-A565-3AA17424AC84}"/>
              </a:ext>
              <a:ext uri="{C183D7F6-B498-43B3-948B-1728B52AA6E4}">
                <adec:decorative xmlns:adec="http://schemas.microsoft.com/office/drawing/2017/decorative" val="1"/>
              </a:ext>
            </a:extLst>
          </p:cNvPr>
          <p:cNvCxnSpPr>
            <a:cxnSpLocks/>
          </p:cNvCxnSpPr>
          <p:nvPr/>
        </p:nvCxnSpPr>
        <p:spPr>
          <a:xfrm>
            <a:off x="1330035" y="3608840"/>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a person and arrow represent in a document">
            <a:extLst>
              <a:ext uri="{FF2B5EF4-FFF2-40B4-BE49-F238E27FC236}">
                <a16:creationId xmlns:a16="http://schemas.microsoft.com/office/drawing/2014/main" id="{06674A6F-FC9B-477C-B4ED-9B9EF13D8301}"/>
              </a:ext>
            </a:extLst>
          </p:cNvPr>
          <p:cNvPicPr>
            <a:picLocks noChangeAspect="1"/>
          </p:cNvPicPr>
          <p:nvPr/>
        </p:nvPicPr>
        <p:blipFill>
          <a:blip r:embed="rId4"/>
          <a:stretch>
            <a:fillRect/>
          </a:stretch>
        </p:blipFill>
        <p:spPr>
          <a:xfrm>
            <a:off x="584202" y="3701000"/>
            <a:ext cx="568452" cy="568452"/>
          </a:xfrm>
          <a:prstGeom prst="rect">
            <a:avLst/>
          </a:prstGeom>
        </p:spPr>
      </p:pic>
      <p:sp>
        <p:nvSpPr>
          <p:cNvPr id="23" name="TextBox 22">
            <a:extLst>
              <a:ext uri="{FF2B5EF4-FFF2-40B4-BE49-F238E27FC236}">
                <a16:creationId xmlns:a16="http://schemas.microsoft.com/office/drawing/2014/main" id="{C8E0A642-CC7F-41F2-B234-2620AD993159}"/>
              </a:ext>
            </a:extLst>
          </p:cNvPr>
          <p:cNvSpPr txBox="1"/>
          <p:nvPr/>
        </p:nvSpPr>
        <p:spPr>
          <a:xfrm>
            <a:off x="1330035" y="3792121"/>
            <a:ext cx="5267615" cy="346454"/>
          </a:xfrm>
          <a:prstGeom prst="rect">
            <a:avLst/>
          </a:prstGeom>
          <a:noFill/>
        </p:spPr>
        <p:txBody>
          <a:bodyPr wrap="square" lIns="0" tIns="0" rIns="0" bIns="0" rtlCol="0" anchor="ctr">
            <a:noAutofit/>
          </a:bodyPr>
          <a:lstStyle/>
          <a:p>
            <a:r>
              <a:rPr lang="en-US" sz="2000" dirty="0"/>
              <a:t>Creating and managing user accounts</a:t>
            </a:r>
          </a:p>
        </p:txBody>
      </p:sp>
      <p:cxnSp>
        <p:nvCxnSpPr>
          <p:cNvPr id="27" name="Straight Connector 26">
            <a:extLst>
              <a:ext uri="{FF2B5EF4-FFF2-40B4-BE49-F238E27FC236}">
                <a16:creationId xmlns:a16="http://schemas.microsoft.com/office/drawing/2014/main" id="{A35806BA-93D3-4270-8791-034F59B46A40}"/>
              </a:ext>
              <a:ext uri="{C183D7F6-B498-43B3-948B-1728B52AA6E4}">
                <adec:decorative xmlns:adec="http://schemas.microsoft.com/office/drawing/2017/decorative" val="1"/>
              </a:ext>
            </a:extLst>
          </p:cNvPr>
          <p:cNvCxnSpPr>
            <a:cxnSpLocks/>
          </p:cNvCxnSpPr>
          <p:nvPr/>
        </p:nvCxnSpPr>
        <p:spPr>
          <a:xfrm>
            <a:off x="1330035" y="4321856"/>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descr="Icon of two person represent in a document">
            <a:extLst>
              <a:ext uri="{FF2B5EF4-FFF2-40B4-BE49-F238E27FC236}">
                <a16:creationId xmlns:a16="http://schemas.microsoft.com/office/drawing/2014/main" id="{23241B2F-8CFD-454B-8EE8-BF15EC0A26DE}"/>
              </a:ext>
            </a:extLst>
          </p:cNvPr>
          <p:cNvPicPr>
            <a:picLocks noChangeAspect="1"/>
          </p:cNvPicPr>
          <p:nvPr/>
        </p:nvPicPr>
        <p:blipFill>
          <a:blip r:embed="rId5"/>
          <a:stretch>
            <a:fillRect/>
          </a:stretch>
        </p:blipFill>
        <p:spPr>
          <a:xfrm>
            <a:off x="584202" y="4404077"/>
            <a:ext cx="568452" cy="568452"/>
          </a:xfrm>
          <a:prstGeom prst="rect">
            <a:avLst/>
          </a:prstGeom>
        </p:spPr>
      </p:pic>
      <p:sp>
        <p:nvSpPr>
          <p:cNvPr id="24" name="TextBox 23">
            <a:extLst>
              <a:ext uri="{FF2B5EF4-FFF2-40B4-BE49-F238E27FC236}">
                <a16:creationId xmlns:a16="http://schemas.microsoft.com/office/drawing/2014/main" id="{8562009E-7915-41E1-892D-1720056B02E1}"/>
              </a:ext>
            </a:extLst>
          </p:cNvPr>
          <p:cNvSpPr txBox="1"/>
          <p:nvPr/>
        </p:nvSpPr>
        <p:spPr>
          <a:xfrm>
            <a:off x="1330035" y="4505137"/>
            <a:ext cx="5267615" cy="346454"/>
          </a:xfrm>
          <a:prstGeom prst="rect">
            <a:avLst/>
          </a:prstGeom>
          <a:noFill/>
        </p:spPr>
        <p:txBody>
          <a:bodyPr wrap="square" lIns="0" tIns="0" rIns="0" bIns="0" rtlCol="0" anchor="ctr">
            <a:noAutofit/>
          </a:bodyPr>
          <a:lstStyle/>
          <a:p>
            <a:r>
              <a:rPr lang="en-US" sz="2000" dirty="0"/>
              <a:t>Managing user licenses</a:t>
            </a:r>
          </a:p>
        </p:txBody>
      </p:sp>
      <p:cxnSp>
        <p:nvCxnSpPr>
          <p:cNvPr id="28" name="Straight Connector 27">
            <a:extLst>
              <a:ext uri="{FF2B5EF4-FFF2-40B4-BE49-F238E27FC236}">
                <a16:creationId xmlns:a16="http://schemas.microsoft.com/office/drawing/2014/main" id="{A885216F-3528-4B1E-842A-E7836EEA90A7}"/>
              </a:ext>
              <a:ext uri="{C183D7F6-B498-43B3-948B-1728B52AA6E4}">
                <adec:decorative xmlns:adec="http://schemas.microsoft.com/office/drawing/2017/decorative" val="1"/>
              </a:ext>
            </a:extLst>
          </p:cNvPr>
          <p:cNvCxnSpPr>
            <a:cxnSpLocks/>
          </p:cNvCxnSpPr>
          <p:nvPr/>
        </p:nvCxnSpPr>
        <p:spPr>
          <a:xfrm>
            <a:off x="1330035" y="5034872"/>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descr="Icon of files">
            <a:extLst>
              <a:ext uri="{FF2B5EF4-FFF2-40B4-BE49-F238E27FC236}">
                <a16:creationId xmlns:a16="http://schemas.microsoft.com/office/drawing/2014/main" id="{640F619B-3EEB-4292-950B-A0B9920CD80E}"/>
              </a:ext>
            </a:extLst>
          </p:cNvPr>
          <p:cNvPicPr>
            <a:picLocks noChangeAspect="1"/>
          </p:cNvPicPr>
          <p:nvPr/>
        </p:nvPicPr>
        <p:blipFill>
          <a:blip r:embed="rId6"/>
          <a:stretch>
            <a:fillRect/>
          </a:stretch>
        </p:blipFill>
        <p:spPr>
          <a:xfrm>
            <a:off x="584202" y="5107154"/>
            <a:ext cx="568452" cy="566928"/>
          </a:xfrm>
          <a:prstGeom prst="rect">
            <a:avLst/>
          </a:prstGeom>
        </p:spPr>
      </p:pic>
      <p:sp>
        <p:nvSpPr>
          <p:cNvPr id="25" name="TextBox 24">
            <a:extLst>
              <a:ext uri="{FF2B5EF4-FFF2-40B4-BE49-F238E27FC236}">
                <a16:creationId xmlns:a16="http://schemas.microsoft.com/office/drawing/2014/main" id="{D41A14AE-DB2F-4363-8D1C-6C800EA44AB2}"/>
              </a:ext>
            </a:extLst>
          </p:cNvPr>
          <p:cNvSpPr txBox="1"/>
          <p:nvPr/>
        </p:nvSpPr>
        <p:spPr>
          <a:xfrm>
            <a:off x="1330035" y="5217391"/>
            <a:ext cx="5267615" cy="346454"/>
          </a:xfrm>
          <a:prstGeom prst="rect">
            <a:avLst/>
          </a:prstGeom>
          <a:noFill/>
        </p:spPr>
        <p:txBody>
          <a:bodyPr wrap="square" lIns="0" tIns="0" rIns="0" bIns="0" rtlCol="0" anchor="ctr">
            <a:noAutofit/>
          </a:bodyPr>
          <a:lstStyle/>
          <a:p>
            <a:r>
              <a:rPr lang="en-US" sz="2000" dirty="0"/>
              <a:t>Recovering deleted user accounts</a:t>
            </a:r>
          </a:p>
        </p:txBody>
      </p:sp>
      <p:cxnSp>
        <p:nvCxnSpPr>
          <p:cNvPr id="29" name="Straight Connector 28">
            <a:extLst>
              <a:ext uri="{FF2B5EF4-FFF2-40B4-BE49-F238E27FC236}">
                <a16:creationId xmlns:a16="http://schemas.microsoft.com/office/drawing/2014/main" id="{F50D2FD4-4541-4ADF-9C1A-2955156FC111}"/>
              </a:ext>
              <a:ext uri="{C183D7F6-B498-43B3-948B-1728B52AA6E4}">
                <adec:decorative xmlns:adec="http://schemas.microsoft.com/office/drawing/2017/decorative" val="1"/>
              </a:ext>
            </a:extLst>
          </p:cNvPr>
          <p:cNvCxnSpPr>
            <a:cxnSpLocks/>
          </p:cNvCxnSpPr>
          <p:nvPr/>
        </p:nvCxnSpPr>
        <p:spPr>
          <a:xfrm>
            <a:off x="1330035" y="5706608"/>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curve arrow and semi circle connected to each other">
            <a:extLst>
              <a:ext uri="{FF2B5EF4-FFF2-40B4-BE49-F238E27FC236}">
                <a16:creationId xmlns:a16="http://schemas.microsoft.com/office/drawing/2014/main" id="{CA7FB5C8-697F-4F6C-A8D2-443CFA8E78E7}"/>
              </a:ext>
            </a:extLst>
          </p:cNvPr>
          <p:cNvPicPr>
            <a:picLocks noChangeAspect="1"/>
          </p:cNvPicPr>
          <p:nvPr/>
        </p:nvPicPr>
        <p:blipFill>
          <a:blip r:embed="rId7"/>
          <a:stretch>
            <a:fillRect/>
          </a:stretch>
        </p:blipFill>
        <p:spPr>
          <a:xfrm>
            <a:off x="584202" y="5749076"/>
            <a:ext cx="568452" cy="568452"/>
          </a:xfrm>
          <a:prstGeom prst="rect">
            <a:avLst/>
          </a:prstGeom>
        </p:spPr>
      </p:pic>
      <p:sp>
        <p:nvSpPr>
          <p:cNvPr id="26" name="TextBox 25">
            <a:extLst>
              <a:ext uri="{FF2B5EF4-FFF2-40B4-BE49-F238E27FC236}">
                <a16:creationId xmlns:a16="http://schemas.microsoft.com/office/drawing/2014/main" id="{EAA331FA-7F70-4E29-8641-4244E7F908AC}"/>
              </a:ext>
            </a:extLst>
          </p:cNvPr>
          <p:cNvSpPr txBox="1"/>
          <p:nvPr/>
        </p:nvSpPr>
        <p:spPr>
          <a:xfrm>
            <a:off x="1330035" y="5818304"/>
            <a:ext cx="5267615" cy="378286"/>
          </a:xfrm>
          <a:prstGeom prst="rect">
            <a:avLst/>
          </a:prstGeom>
          <a:noFill/>
        </p:spPr>
        <p:txBody>
          <a:bodyPr wrap="square" lIns="0" tIns="0" rIns="0" bIns="0" rtlCol="0" anchor="ctr">
            <a:noAutofit/>
          </a:bodyPr>
          <a:lstStyle/>
          <a:p>
            <a:r>
              <a:rPr lang="en-US" sz="2000" dirty="0"/>
              <a:t>Create and manage guest users</a:t>
            </a:r>
          </a:p>
        </p:txBody>
      </p:sp>
      <p:cxnSp>
        <p:nvCxnSpPr>
          <p:cNvPr id="3" name="Straight Connector 2">
            <a:extLst>
              <a:ext uri="{FF2B5EF4-FFF2-40B4-BE49-F238E27FC236}">
                <a16:creationId xmlns:a16="http://schemas.microsoft.com/office/drawing/2014/main" id="{9BE98C04-8198-DBC0-A836-0D53AFD147BE}"/>
              </a:ext>
              <a:ext uri="{C183D7F6-B498-43B3-948B-1728B52AA6E4}">
                <adec:decorative xmlns:adec="http://schemas.microsoft.com/office/drawing/2017/decorative" val="1"/>
              </a:ext>
            </a:extLst>
          </p:cNvPr>
          <p:cNvCxnSpPr>
            <a:cxnSpLocks/>
          </p:cNvCxnSpPr>
          <p:nvPr/>
        </p:nvCxnSpPr>
        <p:spPr>
          <a:xfrm>
            <a:off x="1333350" y="6375843"/>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678DD66-9879-8144-7355-0A47D22CFE72}"/>
              </a:ext>
            </a:extLst>
          </p:cNvPr>
          <p:cNvSpPr txBox="1"/>
          <p:nvPr/>
        </p:nvSpPr>
        <p:spPr>
          <a:xfrm>
            <a:off x="1333350" y="6559126"/>
            <a:ext cx="5267615" cy="346454"/>
          </a:xfrm>
          <a:prstGeom prst="rect">
            <a:avLst/>
          </a:prstGeom>
          <a:noFill/>
        </p:spPr>
        <p:txBody>
          <a:bodyPr wrap="square" lIns="0" tIns="0" rIns="0" bIns="0" rtlCol="0" anchor="ctr">
            <a:noAutofit/>
          </a:bodyPr>
          <a:lstStyle/>
          <a:p>
            <a:r>
              <a:rPr lang="en-US" sz="2000" dirty="0"/>
              <a:t>Create and manage mail contacts</a:t>
            </a:r>
          </a:p>
        </p:txBody>
      </p:sp>
      <p:pic>
        <p:nvPicPr>
          <p:cNvPr id="7" name="Picture 6" descr="Icon of two person represent in a document">
            <a:extLst>
              <a:ext uri="{FF2B5EF4-FFF2-40B4-BE49-F238E27FC236}">
                <a16:creationId xmlns:a16="http://schemas.microsoft.com/office/drawing/2014/main" id="{587E252D-A5FD-A132-B507-8C97876BC9B5}"/>
              </a:ext>
            </a:extLst>
          </p:cNvPr>
          <p:cNvPicPr>
            <a:picLocks noChangeAspect="1"/>
          </p:cNvPicPr>
          <p:nvPr/>
        </p:nvPicPr>
        <p:blipFill>
          <a:blip r:embed="rId5"/>
          <a:stretch>
            <a:fillRect/>
          </a:stretch>
        </p:blipFill>
        <p:spPr>
          <a:xfrm>
            <a:off x="587517" y="6434973"/>
            <a:ext cx="568452" cy="568452"/>
          </a:xfrm>
          <a:prstGeom prst="rect">
            <a:avLst/>
          </a:prstGeom>
        </p:spPr>
      </p:pic>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the user identity model for your organization</a:t>
            </a:r>
          </a:p>
        </p:txBody>
      </p:sp>
      <p:sp>
        <p:nvSpPr>
          <p:cNvPr id="16" name="TextBox 15">
            <a:extLst>
              <a:ext uri="{FF2B5EF4-FFF2-40B4-BE49-F238E27FC236}">
                <a16:creationId xmlns:a16="http://schemas.microsoft.com/office/drawing/2014/main" id="{1E43BB57-3333-4032-A0D4-6640617F3665}"/>
              </a:ext>
              <a:ext uri="{C183D7F6-B498-43B3-948B-1728B52AA6E4}">
                <adec:decorative xmlns:adec="http://schemas.microsoft.com/office/drawing/2017/decorative" val="0"/>
              </a:ext>
            </a:extLst>
          </p:cNvPr>
          <p:cNvSpPr txBox="1"/>
          <p:nvPr/>
        </p:nvSpPr>
        <p:spPr>
          <a:xfrm>
            <a:off x="579438" y="1436688"/>
            <a:ext cx="3048345" cy="4832350"/>
          </a:xfrm>
          <a:prstGeom prst="rect">
            <a:avLst/>
          </a:prstGeom>
          <a:solidFill>
            <a:schemeClr val="bg1">
              <a:lumMod val="95000"/>
            </a:schemeClr>
          </a:solidFill>
          <a:ln>
            <a:noFill/>
          </a:ln>
        </p:spPr>
        <p:txBody>
          <a:bodyPr wrap="square" lIns="182880" tIns="137160" rIns="182880" bIns="137160" rtlCol="0" anchor="t">
            <a:noAutofit/>
          </a:bodyPr>
          <a:lstStyle/>
          <a:p>
            <a:r>
              <a:rPr lang="en-US" sz="2000" dirty="0">
                <a:latin typeface="+mj-lt"/>
              </a:rPr>
              <a:t>To plan user </a:t>
            </a:r>
            <a:br>
              <a:rPr lang="en-US" sz="2000" dirty="0">
                <a:latin typeface="+mj-lt"/>
              </a:rPr>
            </a:br>
            <a:r>
              <a:rPr lang="en-US" sz="2000" dirty="0">
                <a:latin typeface="+mj-lt"/>
              </a:rPr>
              <a:t>identities, you must first understand the different user identities in the Microsoft 365</a:t>
            </a:r>
            <a:br>
              <a:rPr lang="en-US" sz="2000" dirty="0">
                <a:latin typeface="+mj-lt"/>
              </a:rPr>
            </a:br>
            <a:r>
              <a:rPr lang="en-US" sz="2000" dirty="0">
                <a:latin typeface="+mj-lt"/>
              </a:rPr>
              <a:t>Identity Model:</a:t>
            </a:r>
            <a:br>
              <a:rPr lang="en-US" sz="2000" dirty="0">
                <a:latin typeface="+mj-lt"/>
              </a:rPr>
            </a:br>
            <a:endParaRPr lang="en-US" sz="1400" dirty="0">
              <a:latin typeface="+mj-lt"/>
            </a:endParaRPr>
          </a:p>
          <a:p>
            <a:pPr>
              <a:spcBef>
                <a:spcPts val="600"/>
              </a:spcBef>
              <a:spcAft>
                <a:spcPts val="600"/>
              </a:spcAft>
            </a:pPr>
            <a:r>
              <a:rPr lang="en-US" sz="2000" dirty="0"/>
              <a:t>Cloud identities</a:t>
            </a:r>
          </a:p>
          <a:p>
            <a:pPr>
              <a:spcBef>
                <a:spcPts val="600"/>
              </a:spcBef>
              <a:spcAft>
                <a:spcPts val="600"/>
              </a:spcAft>
            </a:pPr>
            <a:r>
              <a:rPr lang="en-US" sz="2000" dirty="0"/>
              <a:t>Synchronized identities</a:t>
            </a:r>
          </a:p>
          <a:p>
            <a:pPr>
              <a:spcBef>
                <a:spcPts val="600"/>
              </a:spcBef>
              <a:spcAft>
                <a:spcPts val="600"/>
              </a:spcAft>
            </a:pPr>
            <a:r>
              <a:rPr lang="en-US" sz="2000" dirty="0"/>
              <a:t>Federated identities</a:t>
            </a:r>
          </a:p>
        </p:txBody>
      </p:sp>
      <p:sp>
        <p:nvSpPr>
          <p:cNvPr id="12" name="TextBox 11">
            <a:extLst>
              <a:ext uri="{FF2B5EF4-FFF2-40B4-BE49-F238E27FC236}">
                <a16:creationId xmlns:a16="http://schemas.microsoft.com/office/drawing/2014/main" id="{F48090C1-8EA9-4820-8E8D-0EA027BA94DA}"/>
              </a:ext>
              <a:ext uri="{C183D7F6-B498-43B3-948B-1728B52AA6E4}">
                <adec:decorative xmlns:adec="http://schemas.microsoft.com/office/drawing/2017/decorative" val="0"/>
              </a:ext>
            </a:extLst>
          </p:cNvPr>
          <p:cNvSpPr txBox="1"/>
          <p:nvPr/>
        </p:nvSpPr>
        <p:spPr>
          <a:xfrm>
            <a:off x="3758460" y="1436688"/>
            <a:ext cx="8098578" cy="4792328"/>
          </a:xfrm>
          <a:prstGeom prst="rect">
            <a:avLst/>
          </a:prstGeom>
          <a:noFill/>
          <a:ln w="19050">
            <a:solidFill>
              <a:schemeClr val="accent1"/>
            </a:solidFill>
          </a:ln>
        </p:spPr>
        <p:txBody>
          <a:bodyPr wrap="square" lIns="182880" tIns="137160" rIns="182880" bIns="13716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algn="ctr"/>
            <a:r>
              <a:rPr lang="en-US">
                <a:solidFill>
                  <a:schemeClr val="tx1"/>
                </a:solidFill>
                <a:latin typeface="+mj-lt"/>
              </a:rPr>
              <a:t>Microsoft 365 Identity Model</a:t>
            </a:r>
            <a:endParaRPr lang="en-US">
              <a:ln w="19050">
                <a:solidFill>
                  <a:schemeClr val="tx1"/>
                </a:solidFill>
              </a:ln>
              <a:solidFill>
                <a:schemeClr val="tx1"/>
              </a:solidFill>
              <a:latin typeface="+mj-lt"/>
            </a:endParaRPr>
          </a:p>
        </p:txBody>
      </p:sp>
      <p:pic>
        <p:nvPicPr>
          <p:cNvPr id="3" name="Picture 2" descr="Graphic showing Microsoft 365 Cloud identity, Synchronized identity and Federated identity">
            <a:extLst>
              <a:ext uri="{FF2B5EF4-FFF2-40B4-BE49-F238E27FC236}">
                <a16:creationId xmlns:a16="http://schemas.microsoft.com/office/drawing/2014/main" id="{4F4D26A4-7F73-471B-B1E8-E1639CD2E2D1}"/>
              </a:ext>
            </a:extLst>
          </p:cNvPr>
          <p:cNvPicPr>
            <a:picLocks noChangeAspect="1"/>
          </p:cNvPicPr>
          <p:nvPr/>
        </p:nvPicPr>
        <p:blipFill rotWithShape="1">
          <a:blip r:embed="rId3"/>
          <a:srcRect l="3130" t="14668" r="3130"/>
          <a:stretch/>
        </p:blipFill>
        <p:spPr>
          <a:xfrm>
            <a:off x="3915669" y="1945478"/>
            <a:ext cx="7784161" cy="4154595"/>
          </a:xfrm>
          <a:prstGeom prst="rect">
            <a:avLst/>
          </a:prstGeom>
        </p:spPr>
      </p:pic>
    </p:spTree>
    <p:extLst>
      <p:ext uri="{BB962C8B-B14F-4D97-AF65-F5344CB8AC3E}">
        <p14:creationId xmlns:p14="http://schemas.microsoft.com/office/powerpoint/2010/main" val="257630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 in Microsoft 365</a:t>
            </a:r>
          </a:p>
        </p:txBody>
      </p:sp>
      <p:sp>
        <p:nvSpPr>
          <p:cNvPr id="20" name="Text Placeholder 5">
            <a:extLst>
              <a:ext uri="{FF2B5EF4-FFF2-40B4-BE49-F238E27FC236}">
                <a16:creationId xmlns:a16="http://schemas.microsoft.com/office/drawing/2014/main" id="{401A0087-A44B-4ADF-B47D-8E1670C5068B}"/>
              </a:ext>
            </a:extLst>
          </p:cNvPr>
          <p:cNvSpPr txBox="1">
            <a:spLocks/>
          </p:cNvSpPr>
          <p:nvPr/>
        </p:nvSpPr>
        <p:spPr>
          <a:xfrm>
            <a:off x="600059" y="1990137"/>
            <a:ext cx="11239500" cy="3799476"/>
          </a:xfrm>
          <a:prstGeom prst="rect">
            <a:avLst/>
          </a:prstGeom>
          <a:noFill/>
          <a:ln w="19050">
            <a:solidFill>
              <a:schemeClr val="accent1"/>
            </a:solidFill>
          </a:ln>
        </p:spPr>
        <p:txBody>
          <a:bodyPr wrap="square" lIns="137160" tIns="91440" rIns="137160" bIns="91440">
            <a:noAutofit/>
          </a:bodyPr>
          <a:lstStyle>
            <a:defPPr>
              <a:defRPr lang="en-US"/>
            </a:defPPr>
            <a:lvl1pPr lvl="0" algn="ctr">
              <a:defRPr>
                <a:solidFill>
                  <a:schemeClr val="accent1"/>
                </a:solidFill>
                <a:latin typeface="Segoe UI Semibold"/>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400" dirty="0">
                <a:latin typeface="+mn-lt"/>
              </a:rPr>
              <a:t>Depending on your needs, you can use the following methods </a:t>
            </a:r>
            <a:br>
              <a:rPr lang="en-US" sz="2400" dirty="0">
                <a:latin typeface="+mn-lt"/>
              </a:rPr>
            </a:br>
            <a:r>
              <a:rPr lang="en-US" sz="2400" dirty="0">
                <a:latin typeface="+mn-lt"/>
              </a:rPr>
              <a:t>to provision user accounts:</a:t>
            </a:r>
          </a:p>
        </p:txBody>
      </p:sp>
      <p:sp>
        <p:nvSpPr>
          <p:cNvPr id="21" name="Text Placeholder 5">
            <a:extLst>
              <a:ext uri="{FF2B5EF4-FFF2-40B4-BE49-F238E27FC236}">
                <a16:creationId xmlns:a16="http://schemas.microsoft.com/office/drawing/2014/main" id="{C19441C9-169F-4FE7-97D1-94827B5DAC28}"/>
              </a:ext>
            </a:extLst>
          </p:cNvPr>
          <p:cNvSpPr txBox="1">
            <a:spLocks noChangeAspect="1"/>
          </p:cNvSpPr>
          <p:nvPr/>
        </p:nvSpPr>
        <p:spPr>
          <a:xfrm>
            <a:off x="869286" y="3079768"/>
            <a:ext cx="2497045" cy="2507826"/>
          </a:xfrm>
          <a:prstGeom prst="ellipse">
            <a:avLst/>
          </a:prstGeom>
          <a:solidFill>
            <a:schemeClr val="bg1">
              <a:lumMod val="95000"/>
            </a:schemeClr>
          </a:solidFill>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gn="ctr">
              <a:buNone/>
            </a:pPr>
            <a:r>
              <a:rPr lang="en-US" sz="2200">
                <a:solidFill>
                  <a:schemeClr val="tx1"/>
                </a:solidFill>
                <a:latin typeface="+mj-lt"/>
              </a:rPr>
              <a:t>Microsoft 365 admin center</a:t>
            </a:r>
          </a:p>
        </p:txBody>
      </p:sp>
      <p:sp>
        <p:nvSpPr>
          <p:cNvPr id="51" name="Text Placeholder 5">
            <a:extLst>
              <a:ext uri="{FF2B5EF4-FFF2-40B4-BE49-F238E27FC236}">
                <a16:creationId xmlns:a16="http://schemas.microsoft.com/office/drawing/2014/main" id="{3C4F799E-5E10-40C0-A56A-F34F8C01E985}"/>
              </a:ext>
            </a:extLst>
          </p:cNvPr>
          <p:cNvSpPr txBox="1">
            <a:spLocks noChangeAspect="1"/>
          </p:cNvSpPr>
          <p:nvPr/>
        </p:nvSpPr>
        <p:spPr>
          <a:xfrm>
            <a:off x="3603953" y="3079768"/>
            <a:ext cx="2497045" cy="2507826"/>
          </a:xfrm>
          <a:prstGeom prst="ellipse">
            <a:avLst/>
          </a:prstGeom>
          <a:solidFill>
            <a:schemeClr val="bg1">
              <a:lumMod val="95000"/>
            </a:schemeClr>
          </a:solidFill>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gn="ctr">
              <a:buNone/>
            </a:pPr>
            <a:r>
              <a:rPr lang="en-US" sz="2200">
                <a:solidFill>
                  <a:schemeClr val="tx1"/>
                </a:solidFill>
                <a:latin typeface="+mj-lt"/>
              </a:rPr>
              <a:t>Import multiple users</a:t>
            </a:r>
          </a:p>
        </p:txBody>
      </p:sp>
      <p:sp>
        <p:nvSpPr>
          <p:cNvPr id="52" name="Text Placeholder 5">
            <a:extLst>
              <a:ext uri="{FF2B5EF4-FFF2-40B4-BE49-F238E27FC236}">
                <a16:creationId xmlns:a16="http://schemas.microsoft.com/office/drawing/2014/main" id="{786FA655-2907-4E13-89CA-C6780FBC1E88}"/>
              </a:ext>
            </a:extLst>
          </p:cNvPr>
          <p:cNvSpPr txBox="1">
            <a:spLocks noChangeAspect="1"/>
          </p:cNvSpPr>
          <p:nvPr/>
        </p:nvSpPr>
        <p:spPr>
          <a:xfrm>
            <a:off x="6338620" y="3079768"/>
            <a:ext cx="2497045" cy="2507826"/>
          </a:xfrm>
          <a:prstGeom prst="ellipse">
            <a:avLst/>
          </a:prstGeom>
          <a:solidFill>
            <a:schemeClr val="bg1">
              <a:lumMod val="95000"/>
            </a:schemeClr>
          </a:solidFill>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gn="ctr">
              <a:buNone/>
            </a:pPr>
            <a:r>
              <a:rPr lang="en-US" sz="2200">
                <a:solidFill>
                  <a:schemeClr val="tx1"/>
                </a:solidFill>
                <a:latin typeface="+mj-lt"/>
              </a:rPr>
              <a:t>Windows PowerShell</a:t>
            </a:r>
          </a:p>
        </p:txBody>
      </p:sp>
      <p:sp>
        <p:nvSpPr>
          <p:cNvPr id="53" name="Text Placeholder 5">
            <a:extLst>
              <a:ext uri="{FF2B5EF4-FFF2-40B4-BE49-F238E27FC236}">
                <a16:creationId xmlns:a16="http://schemas.microsoft.com/office/drawing/2014/main" id="{18541F57-F8F0-459F-A953-6EBDD9634F2E}"/>
              </a:ext>
            </a:extLst>
          </p:cNvPr>
          <p:cNvSpPr txBox="1">
            <a:spLocks noChangeAspect="1"/>
          </p:cNvSpPr>
          <p:nvPr/>
        </p:nvSpPr>
        <p:spPr>
          <a:xfrm>
            <a:off x="9073288" y="3079768"/>
            <a:ext cx="2497045" cy="2507826"/>
          </a:xfrm>
          <a:prstGeom prst="ellipse">
            <a:avLst/>
          </a:prstGeom>
          <a:solidFill>
            <a:schemeClr val="bg1">
              <a:lumMod val="95000"/>
            </a:schemeClr>
          </a:solidFill>
        </p:spPr>
        <p:txBody>
          <a:bodyPr vert="horz" wrap="non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gn="ctr">
              <a:buNone/>
            </a:pPr>
            <a:r>
              <a:rPr lang="en-US" sz="2200">
                <a:solidFill>
                  <a:schemeClr val="tx1"/>
                </a:solidFill>
                <a:latin typeface="+mj-lt"/>
              </a:rPr>
              <a:t>Directory</a:t>
            </a:r>
            <a:br>
              <a:rPr lang="en-US" sz="2200">
                <a:solidFill>
                  <a:schemeClr val="tx1"/>
                </a:solidFill>
                <a:latin typeface="+mj-lt"/>
              </a:rPr>
            </a:br>
            <a:r>
              <a:rPr lang="en-US" sz="2200">
                <a:solidFill>
                  <a:schemeClr val="tx1"/>
                </a:solidFill>
                <a:latin typeface="+mj-lt"/>
              </a:rPr>
              <a:t>synchronization</a:t>
            </a:r>
          </a:p>
        </p:txBody>
      </p:sp>
    </p:spTree>
    <p:extLst>
      <p:ext uri="{BB962C8B-B14F-4D97-AF65-F5344CB8AC3E}">
        <p14:creationId xmlns:p14="http://schemas.microsoft.com/office/powerpoint/2010/main" val="172783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 settings in Microsoft 365</a:t>
            </a:r>
          </a:p>
        </p:txBody>
      </p:sp>
      <p:pic>
        <p:nvPicPr>
          <p:cNvPr id="39" name="Picture 38" descr="Icon of gear">
            <a:extLst>
              <a:ext uri="{FF2B5EF4-FFF2-40B4-BE49-F238E27FC236}">
                <a16:creationId xmlns:a16="http://schemas.microsoft.com/office/drawing/2014/main" id="{16068288-8A50-4BE6-9B10-F56F0E5ADD16}"/>
              </a:ext>
            </a:extLst>
          </p:cNvPr>
          <p:cNvPicPr>
            <a:picLocks noChangeAspect="1"/>
          </p:cNvPicPr>
          <p:nvPr/>
        </p:nvPicPr>
        <p:blipFill>
          <a:blip r:embed="rId3"/>
          <a:stretch>
            <a:fillRect/>
          </a:stretch>
        </p:blipFill>
        <p:spPr>
          <a:xfrm>
            <a:off x="600059" y="1409940"/>
            <a:ext cx="915924" cy="915924"/>
          </a:xfrm>
          <a:prstGeom prst="rect">
            <a:avLst/>
          </a:prstGeom>
        </p:spPr>
      </p:pic>
      <p:sp>
        <p:nvSpPr>
          <p:cNvPr id="28" name="Text Placeholder 5">
            <a:extLst>
              <a:ext uri="{FF2B5EF4-FFF2-40B4-BE49-F238E27FC236}">
                <a16:creationId xmlns:a16="http://schemas.microsoft.com/office/drawing/2014/main" id="{D81C5060-E29A-405A-BA58-C62F8EB710CD}"/>
              </a:ext>
            </a:extLst>
          </p:cNvPr>
          <p:cNvSpPr txBox="1">
            <a:spLocks/>
          </p:cNvSpPr>
          <p:nvPr/>
        </p:nvSpPr>
        <p:spPr>
          <a:xfrm>
            <a:off x="1785257" y="1409940"/>
            <a:ext cx="10071779" cy="2508379"/>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300"/>
              </a:spcBef>
              <a:buNone/>
            </a:pPr>
            <a:r>
              <a:rPr lang="en-US" sz="2400" dirty="0">
                <a:solidFill>
                  <a:schemeClr val="tx1"/>
                </a:solidFill>
                <a:latin typeface="+mj-lt"/>
              </a:rPr>
              <a:t>Managing user accounts involves managing several account settings, such as:</a:t>
            </a:r>
            <a:br>
              <a:rPr lang="en-US" sz="2400" dirty="0">
                <a:solidFill>
                  <a:schemeClr val="tx1"/>
                </a:solidFill>
                <a:latin typeface="+mj-lt"/>
              </a:rPr>
            </a:br>
            <a:endParaRPr lang="en-US" sz="1000" dirty="0">
              <a:solidFill>
                <a:schemeClr val="tx1"/>
              </a:solidFill>
              <a:latin typeface="+mj-lt"/>
            </a:endParaRPr>
          </a:p>
          <a:p>
            <a:pPr marL="0" indent="0">
              <a:spcBef>
                <a:spcPts val="300"/>
              </a:spcBef>
              <a:spcAft>
                <a:spcPts val="600"/>
              </a:spcAft>
              <a:buNone/>
            </a:pPr>
            <a:r>
              <a:rPr lang="en-US" sz="2000" dirty="0">
                <a:solidFill>
                  <a:schemeClr val="tx1"/>
                </a:solidFill>
              </a:rPr>
              <a:t>Assigning administrator roles</a:t>
            </a:r>
          </a:p>
          <a:p>
            <a:pPr marL="0" indent="0">
              <a:spcBef>
                <a:spcPts val="300"/>
              </a:spcBef>
              <a:spcAft>
                <a:spcPts val="600"/>
              </a:spcAft>
              <a:buNone/>
            </a:pPr>
            <a:r>
              <a:rPr lang="en-US" sz="2000" dirty="0">
                <a:solidFill>
                  <a:schemeClr val="tx1"/>
                </a:solidFill>
              </a:rPr>
              <a:t>Setting users’ sign-in status</a:t>
            </a:r>
          </a:p>
          <a:p>
            <a:pPr marL="0" indent="0">
              <a:spcBef>
                <a:spcPts val="300"/>
              </a:spcBef>
              <a:spcAft>
                <a:spcPts val="600"/>
              </a:spcAft>
              <a:buNone/>
            </a:pPr>
            <a:r>
              <a:rPr lang="en-US" sz="2000" dirty="0">
                <a:solidFill>
                  <a:schemeClr val="tx1"/>
                </a:solidFill>
              </a:rPr>
              <a:t>Specifying user location settings</a:t>
            </a:r>
          </a:p>
          <a:p>
            <a:pPr marL="0" indent="0">
              <a:spcBef>
                <a:spcPts val="300"/>
              </a:spcBef>
              <a:spcAft>
                <a:spcPts val="600"/>
              </a:spcAft>
              <a:buNone/>
            </a:pPr>
            <a:r>
              <a:rPr lang="en-US" sz="2000" dirty="0">
                <a:solidFill>
                  <a:schemeClr val="tx1"/>
                </a:solidFill>
              </a:rPr>
              <a:t>Assigning licenses</a:t>
            </a:r>
          </a:p>
        </p:txBody>
      </p:sp>
      <p:cxnSp>
        <p:nvCxnSpPr>
          <p:cNvPr id="29" name="Straight Connector 28">
            <a:extLst>
              <a:ext uri="{FF2B5EF4-FFF2-40B4-BE49-F238E27FC236}">
                <a16:creationId xmlns:a16="http://schemas.microsoft.com/office/drawing/2014/main" id="{C1E75806-83C6-4276-BED8-FB6DEF1659C3}"/>
              </a:ext>
              <a:ext uri="{C183D7F6-B498-43B3-948B-1728B52AA6E4}">
                <adec:decorative xmlns:adec="http://schemas.microsoft.com/office/drawing/2017/decorative" val="1"/>
              </a:ext>
            </a:extLst>
          </p:cNvPr>
          <p:cNvCxnSpPr>
            <a:cxnSpLocks/>
          </p:cNvCxnSpPr>
          <p:nvPr/>
        </p:nvCxnSpPr>
        <p:spPr>
          <a:xfrm>
            <a:off x="1826534" y="4496784"/>
            <a:ext cx="1007177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paper and pen">
            <a:extLst>
              <a:ext uri="{FF2B5EF4-FFF2-40B4-BE49-F238E27FC236}">
                <a16:creationId xmlns:a16="http://schemas.microsoft.com/office/drawing/2014/main" id="{1FC7EB82-38BC-4B9F-A635-C75EAF3D7E25}"/>
              </a:ext>
            </a:extLst>
          </p:cNvPr>
          <p:cNvPicPr>
            <a:picLocks noChangeAspect="1"/>
          </p:cNvPicPr>
          <p:nvPr/>
        </p:nvPicPr>
        <p:blipFill>
          <a:blip r:embed="rId4"/>
          <a:stretch>
            <a:fillRect/>
          </a:stretch>
        </p:blipFill>
        <p:spPr>
          <a:xfrm>
            <a:off x="600059" y="4905971"/>
            <a:ext cx="915924" cy="915924"/>
          </a:xfrm>
          <a:prstGeom prst="rect">
            <a:avLst/>
          </a:prstGeom>
        </p:spPr>
      </p:pic>
      <p:sp>
        <p:nvSpPr>
          <p:cNvPr id="27" name="Text Placeholder 5">
            <a:extLst>
              <a:ext uri="{FF2B5EF4-FFF2-40B4-BE49-F238E27FC236}">
                <a16:creationId xmlns:a16="http://schemas.microsoft.com/office/drawing/2014/main" id="{C94CC546-1555-4DD6-897D-74BDAE5A57B2}"/>
              </a:ext>
            </a:extLst>
          </p:cNvPr>
          <p:cNvSpPr txBox="1">
            <a:spLocks/>
          </p:cNvSpPr>
          <p:nvPr/>
        </p:nvSpPr>
        <p:spPr>
          <a:xfrm>
            <a:off x="1826534" y="4994601"/>
            <a:ext cx="10071779" cy="738664"/>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dirty="0">
                <a:solidFill>
                  <a:schemeClr val="tx1"/>
                </a:solidFill>
              </a:rPr>
              <a:t>You can use the Microsoft 365 admin center to edit single or</a:t>
            </a:r>
            <a:br>
              <a:rPr lang="en-US" sz="2400" dirty="0">
                <a:solidFill>
                  <a:schemeClr val="tx1"/>
                </a:solidFill>
              </a:rPr>
            </a:br>
            <a:r>
              <a:rPr lang="en-US" sz="2400" dirty="0">
                <a:solidFill>
                  <a:schemeClr val="tx1"/>
                </a:solidFill>
              </a:rPr>
              <a:t>multiple users</a:t>
            </a:r>
          </a:p>
        </p:txBody>
      </p:sp>
    </p:spTree>
    <p:extLst>
      <p:ext uri="{BB962C8B-B14F-4D97-AF65-F5344CB8AC3E}">
        <p14:creationId xmlns:p14="http://schemas.microsoft.com/office/powerpoint/2010/main" val="41548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Manage user licenses in Microsoft 365</a:t>
            </a:r>
            <a:endParaRPr lang="en-US" dirty="0"/>
          </a:p>
        </p:txBody>
      </p:sp>
      <p:pic>
        <p:nvPicPr>
          <p:cNvPr id="10" name="Picture 9" descr="Icon of gear">
            <a:extLst>
              <a:ext uri="{FF2B5EF4-FFF2-40B4-BE49-F238E27FC236}">
                <a16:creationId xmlns:a16="http://schemas.microsoft.com/office/drawing/2014/main" id="{630F541B-E9B7-49E4-8069-FFAAFF5D3611}"/>
              </a:ext>
            </a:extLst>
          </p:cNvPr>
          <p:cNvPicPr>
            <a:picLocks noChangeAspect="1"/>
          </p:cNvPicPr>
          <p:nvPr/>
        </p:nvPicPr>
        <p:blipFill>
          <a:blip r:embed="rId3"/>
          <a:stretch>
            <a:fillRect/>
          </a:stretch>
        </p:blipFill>
        <p:spPr>
          <a:xfrm>
            <a:off x="600059" y="1078130"/>
            <a:ext cx="806196" cy="806196"/>
          </a:xfrm>
          <a:prstGeom prst="rect">
            <a:avLst/>
          </a:prstGeom>
        </p:spPr>
      </p:pic>
      <p:sp>
        <p:nvSpPr>
          <p:cNvPr id="18" name="Text Placeholder 5">
            <a:extLst>
              <a:ext uri="{FF2B5EF4-FFF2-40B4-BE49-F238E27FC236}">
                <a16:creationId xmlns:a16="http://schemas.microsoft.com/office/drawing/2014/main" id="{7E90C29F-B207-400D-BB66-A083697F9FAA}"/>
              </a:ext>
            </a:extLst>
          </p:cNvPr>
          <p:cNvSpPr txBox="1">
            <a:spLocks/>
          </p:cNvSpPr>
          <p:nvPr/>
        </p:nvSpPr>
        <p:spPr>
          <a:xfrm>
            <a:off x="1653309" y="1111896"/>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dirty="0">
                <a:solidFill>
                  <a:schemeClr val="tx1"/>
                </a:solidFill>
              </a:rPr>
              <a:t>One of the most basic tasks for Microsoft 365 Administrators is to manage users and their licenses</a:t>
            </a:r>
          </a:p>
        </p:txBody>
      </p:sp>
      <p:cxnSp>
        <p:nvCxnSpPr>
          <p:cNvPr id="22" name="Straight Connector 21">
            <a:extLst>
              <a:ext uri="{FF2B5EF4-FFF2-40B4-BE49-F238E27FC236}">
                <a16:creationId xmlns:a16="http://schemas.microsoft.com/office/drawing/2014/main" id="{C6180471-946C-47E9-B41D-99957F2FAC3A}"/>
              </a:ext>
              <a:ext uri="{C183D7F6-B498-43B3-948B-1728B52AA6E4}">
                <adec:decorative xmlns:adec="http://schemas.microsoft.com/office/drawing/2017/decorative" val="1"/>
              </a:ext>
            </a:extLst>
          </p:cNvPr>
          <p:cNvCxnSpPr>
            <a:cxnSpLocks/>
          </p:cNvCxnSpPr>
          <p:nvPr/>
        </p:nvCxnSpPr>
        <p:spPr>
          <a:xfrm>
            <a:off x="1653310" y="2055345"/>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document">
            <a:extLst>
              <a:ext uri="{FF2B5EF4-FFF2-40B4-BE49-F238E27FC236}">
                <a16:creationId xmlns:a16="http://schemas.microsoft.com/office/drawing/2014/main" id="{B0FBEDD4-D8A8-41D1-A66A-95B60064C690}"/>
              </a:ext>
            </a:extLst>
          </p:cNvPr>
          <p:cNvPicPr>
            <a:picLocks noChangeAspect="1"/>
          </p:cNvPicPr>
          <p:nvPr/>
        </p:nvPicPr>
        <p:blipFill>
          <a:blip r:embed="rId4"/>
          <a:stretch>
            <a:fillRect/>
          </a:stretch>
        </p:blipFill>
        <p:spPr>
          <a:xfrm>
            <a:off x="600059" y="2226364"/>
            <a:ext cx="806196" cy="806196"/>
          </a:xfrm>
          <a:prstGeom prst="rect">
            <a:avLst/>
          </a:prstGeom>
        </p:spPr>
      </p:pic>
      <p:sp>
        <p:nvSpPr>
          <p:cNvPr id="23" name="Text Placeholder 5">
            <a:extLst>
              <a:ext uri="{FF2B5EF4-FFF2-40B4-BE49-F238E27FC236}">
                <a16:creationId xmlns:a16="http://schemas.microsoft.com/office/drawing/2014/main" id="{B01F6CE6-C53B-42D7-ADA3-6368031E2E69}"/>
              </a:ext>
            </a:extLst>
          </p:cNvPr>
          <p:cNvSpPr txBox="1">
            <a:spLocks/>
          </p:cNvSpPr>
          <p:nvPr/>
        </p:nvSpPr>
        <p:spPr>
          <a:xfrm>
            <a:off x="1653309" y="2260130"/>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a:solidFill>
                  <a:schemeClr val="tx1"/>
                </a:solidFill>
              </a:rPr>
              <a:t>Your organization’s users need licenses to use Microsoft 365 services such as Outlook, SharePoint Online, and Skype for Business Online</a:t>
            </a:r>
          </a:p>
        </p:txBody>
      </p:sp>
      <p:cxnSp>
        <p:nvCxnSpPr>
          <p:cNvPr id="27" name="Straight Connector 26">
            <a:extLst>
              <a:ext uri="{FF2B5EF4-FFF2-40B4-BE49-F238E27FC236}">
                <a16:creationId xmlns:a16="http://schemas.microsoft.com/office/drawing/2014/main" id="{3F98493C-61D3-417E-94AD-D97D3535EE8A}"/>
              </a:ext>
              <a:ext uri="{C183D7F6-B498-43B3-948B-1728B52AA6E4}">
                <adec:decorative xmlns:adec="http://schemas.microsoft.com/office/drawing/2017/decorative" val="1"/>
              </a:ext>
            </a:extLst>
          </p:cNvPr>
          <p:cNvCxnSpPr>
            <a:cxnSpLocks/>
          </p:cNvCxnSpPr>
          <p:nvPr/>
        </p:nvCxnSpPr>
        <p:spPr>
          <a:xfrm>
            <a:off x="1653310" y="3203579"/>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finger clicking button">
            <a:extLst>
              <a:ext uri="{FF2B5EF4-FFF2-40B4-BE49-F238E27FC236}">
                <a16:creationId xmlns:a16="http://schemas.microsoft.com/office/drawing/2014/main" id="{D439BA84-DE55-4230-AD01-502EB28FD0E9}"/>
              </a:ext>
            </a:extLst>
          </p:cNvPr>
          <p:cNvPicPr>
            <a:picLocks noChangeAspect="1"/>
          </p:cNvPicPr>
          <p:nvPr/>
        </p:nvPicPr>
        <p:blipFill>
          <a:blip r:embed="rId5"/>
          <a:stretch>
            <a:fillRect/>
          </a:stretch>
        </p:blipFill>
        <p:spPr>
          <a:xfrm>
            <a:off x="600059" y="3374598"/>
            <a:ext cx="806196" cy="806196"/>
          </a:xfrm>
          <a:prstGeom prst="rect">
            <a:avLst/>
          </a:prstGeom>
        </p:spPr>
      </p:pic>
      <p:sp>
        <p:nvSpPr>
          <p:cNvPr id="24" name="Text Placeholder 5">
            <a:extLst>
              <a:ext uri="{FF2B5EF4-FFF2-40B4-BE49-F238E27FC236}">
                <a16:creationId xmlns:a16="http://schemas.microsoft.com/office/drawing/2014/main" id="{C19A4593-6D77-4AFD-B4D1-C8C2D2F74404}"/>
              </a:ext>
            </a:extLst>
          </p:cNvPr>
          <p:cNvSpPr txBox="1">
            <a:spLocks/>
          </p:cNvSpPr>
          <p:nvPr/>
        </p:nvSpPr>
        <p:spPr>
          <a:xfrm>
            <a:off x="1653309" y="3408364"/>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a:solidFill>
                  <a:schemeClr val="tx1"/>
                </a:solidFill>
              </a:rPr>
              <a:t>When you assign a license to a user, the service is automatically set up for that user</a:t>
            </a:r>
          </a:p>
        </p:txBody>
      </p:sp>
      <p:cxnSp>
        <p:nvCxnSpPr>
          <p:cNvPr id="28" name="Straight Connector 27">
            <a:extLst>
              <a:ext uri="{FF2B5EF4-FFF2-40B4-BE49-F238E27FC236}">
                <a16:creationId xmlns:a16="http://schemas.microsoft.com/office/drawing/2014/main" id="{66CFB471-3142-4722-BE62-616C9D8CD499}"/>
              </a:ext>
              <a:ext uri="{C183D7F6-B498-43B3-948B-1728B52AA6E4}">
                <adec:decorative xmlns:adec="http://schemas.microsoft.com/office/drawing/2017/decorative" val="1"/>
              </a:ext>
            </a:extLst>
          </p:cNvPr>
          <p:cNvCxnSpPr>
            <a:cxnSpLocks/>
          </p:cNvCxnSpPr>
          <p:nvPr/>
        </p:nvCxnSpPr>
        <p:spPr>
          <a:xfrm>
            <a:off x="1653310" y="4351813"/>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four square shapes">
            <a:extLst>
              <a:ext uri="{FF2B5EF4-FFF2-40B4-BE49-F238E27FC236}">
                <a16:creationId xmlns:a16="http://schemas.microsoft.com/office/drawing/2014/main" id="{C05B74DB-75F8-44C7-B6F2-8BF6C08745F6}"/>
              </a:ext>
            </a:extLst>
          </p:cNvPr>
          <p:cNvPicPr>
            <a:picLocks noChangeAspect="1"/>
          </p:cNvPicPr>
          <p:nvPr/>
        </p:nvPicPr>
        <p:blipFill>
          <a:blip r:embed="rId6"/>
          <a:stretch>
            <a:fillRect/>
          </a:stretch>
        </p:blipFill>
        <p:spPr>
          <a:xfrm>
            <a:off x="600059" y="4522832"/>
            <a:ext cx="806196" cy="806196"/>
          </a:xfrm>
          <a:prstGeom prst="rect">
            <a:avLst/>
          </a:prstGeom>
        </p:spPr>
      </p:pic>
      <p:sp>
        <p:nvSpPr>
          <p:cNvPr id="25" name="Text Placeholder 5">
            <a:extLst>
              <a:ext uri="{FF2B5EF4-FFF2-40B4-BE49-F238E27FC236}">
                <a16:creationId xmlns:a16="http://schemas.microsoft.com/office/drawing/2014/main" id="{6FB592A7-D1C9-4E4B-9244-5F2B0F44FAEE}"/>
              </a:ext>
            </a:extLst>
          </p:cNvPr>
          <p:cNvSpPr txBox="1">
            <a:spLocks/>
          </p:cNvSpPr>
          <p:nvPr/>
        </p:nvSpPr>
        <p:spPr>
          <a:xfrm>
            <a:off x="1653309" y="4556598"/>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dirty="0">
                <a:solidFill>
                  <a:schemeClr val="tx1"/>
                </a:solidFill>
              </a:rPr>
              <a:t>Only members of the Microsoft 365 </a:t>
            </a:r>
            <a:r>
              <a:rPr lang="en-US" sz="2400" b="1" dirty="0">
                <a:solidFill>
                  <a:schemeClr val="tx1"/>
                </a:solidFill>
              </a:rPr>
              <a:t>Global administrator </a:t>
            </a:r>
            <a:r>
              <a:rPr lang="en-US" sz="2400" dirty="0">
                <a:solidFill>
                  <a:schemeClr val="tx1"/>
                </a:solidFill>
              </a:rPr>
              <a:t>and </a:t>
            </a:r>
            <a:r>
              <a:rPr lang="en-US" sz="2400" b="1" dirty="0">
                <a:solidFill>
                  <a:schemeClr val="tx1"/>
                </a:solidFill>
              </a:rPr>
              <a:t>User Management administrator </a:t>
            </a:r>
            <a:r>
              <a:rPr lang="en-US" sz="2400" dirty="0">
                <a:solidFill>
                  <a:schemeClr val="tx1"/>
                </a:solidFill>
              </a:rPr>
              <a:t>roles can assign or remove licenses</a:t>
            </a:r>
          </a:p>
        </p:txBody>
      </p:sp>
      <p:cxnSp>
        <p:nvCxnSpPr>
          <p:cNvPr id="29" name="Straight Connector 28">
            <a:extLst>
              <a:ext uri="{FF2B5EF4-FFF2-40B4-BE49-F238E27FC236}">
                <a16:creationId xmlns:a16="http://schemas.microsoft.com/office/drawing/2014/main" id="{813032B6-B0DB-4114-A8F9-C2037AE27BD3}"/>
              </a:ext>
              <a:ext uri="{C183D7F6-B498-43B3-948B-1728B52AA6E4}">
                <adec:decorative xmlns:adec="http://schemas.microsoft.com/office/drawing/2017/decorative" val="1"/>
              </a:ext>
            </a:extLst>
          </p:cNvPr>
          <p:cNvCxnSpPr>
            <a:cxnSpLocks/>
          </p:cNvCxnSpPr>
          <p:nvPr/>
        </p:nvCxnSpPr>
        <p:spPr>
          <a:xfrm>
            <a:off x="1653309" y="5469567"/>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Picture 51" descr="Icon of paper and pen">
            <a:extLst>
              <a:ext uri="{FF2B5EF4-FFF2-40B4-BE49-F238E27FC236}">
                <a16:creationId xmlns:a16="http://schemas.microsoft.com/office/drawing/2014/main" id="{390C8569-A472-437B-8610-A653A7367238}"/>
              </a:ext>
            </a:extLst>
          </p:cNvPr>
          <p:cNvPicPr>
            <a:picLocks noChangeAspect="1"/>
          </p:cNvPicPr>
          <p:nvPr/>
        </p:nvPicPr>
        <p:blipFill>
          <a:blip r:embed="rId7"/>
          <a:stretch>
            <a:fillRect/>
          </a:stretch>
        </p:blipFill>
        <p:spPr>
          <a:xfrm>
            <a:off x="600059" y="5671063"/>
            <a:ext cx="806196" cy="806196"/>
          </a:xfrm>
          <a:prstGeom prst="rect">
            <a:avLst/>
          </a:prstGeom>
        </p:spPr>
      </p:pic>
      <p:sp>
        <p:nvSpPr>
          <p:cNvPr id="26" name="Text Placeholder 5">
            <a:extLst>
              <a:ext uri="{FF2B5EF4-FFF2-40B4-BE49-F238E27FC236}">
                <a16:creationId xmlns:a16="http://schemas.microsoft.com/office/drawing/2014/main" id="{2863F4DA-B6E8-42E3-A236-AD64535B5770}"/>
              </a:ext>
            </a:extLst>
          </p:cNvPr>
          <p:cNvSpPr txBox="1">
            <a:spLocks/>
          </p:cNvSpPr>
          <p:nvPr/>
        </p:nvSpPr>
        <p:spPr>
          <a:xfrm>
            <a:off x="1653309" y="5704829"/>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a:solidFill>
                  <a:schemeClr val="tx1"/>
                </a:solidFill>
              </a:rPr>
              <a:t>To assign a license, you can use the Microsoft 365 admin center or Windows PowerShell</a:t>
            </a:r>
          </a:p>
        </p:txBody>
      </p:sp>
    </p:spTree>
    <p:extLst>
      <p:ext uri="{BB962C8B-B14F-4D97-AF65-F5344CB8AC3E}">
        <p14:creationId xmlns:p14="http://schemas.microsoft.com/office/powerpoint/2010/main" val="86500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Recover deleted user accounts in Microsoft 365</a:t>
            </a:r>
          </a:p>
        </p:txBody>
      </p:sp>
      <p:sp>
        <p:nvSpPr>
          <p:cNvPr id="15" name="TextBox 14">
            <a:extLst>
              <a:ext uri="{FF2B5EF4-FFF2-40B4-BE49-F238E27FC236}">
                <a16:creationId xmlns:a16="http://schemas.microsoft.com/office/drawing/2014/main" id="{AEFBAC98-3EA5-4489-922A-16CD5E7E6DA3}"/>
              </a:ext>
              <a:ext uri="{C183D7F6-B498-43B3-948B-1728B52AA6E4}">
                <adec:decorative xmlns:adec="http://schemas.microsoft.com/office/drawing/2017/decorative" val="0"/>
              </a:ext>
            </a:extLst>
          </p:cNvPr>
          <p:cNvSpPr txBox="1"/>
          <p:nvPr/>
        </p:nvSpPr>
        <p:spPr>
          <a:xfrm>
            <a:off x="579438" y="1436688"/>
            <a:ext cx="5606105" cy="5133794"/>
          </a:xfrm>
          <a:prstGeom prst="rect">
            <a:avLst/>
          </a:prstGeom>
          <a:solidFill>
            <a:schemeClr val="bg1">
              <a:lumMod val="95000"/>
            </a:schemeClr>
          </a:solidFill>
          <a:ln>
            <a:noFill/>
          </a:ln>
        </p:spPr>
        <p:txBody>
          <a:bodyPr wrap="square" lIns="182880" tIns="137160" rIns="182880" bIns="137160" rtlCol="0" anchor="t">
            <a:noAutofit/>
          </a:bodyPr>
          <a:lstStyle/>
          <a:p>
            <a:pPr>
              <a:spcBef>
                <a:spcPts val="600"/>
              </a:spcBef>
              <a:spcAft>
                <a:spcPts val="600"/>
              </a:spcAft>
            </a:pPr>
            <a:r>
              <a:rPr lang="en-US" dirty="0"/>
              <a:t>When a user leaves an organization, they usually don’t need their user account in the company’s Microsoft 365 tenant</a:t>
            </a:r>
          </a:p>
          <a:p>
            <a:pPr>
              <a:spcBef>
                <a:spcPts val="600"/>
              </a:spcBef>
              <a:spcAft>
                <a:spcPts val="600"/>
              </a:spcAft>
            </a:pPr>
            <a:r>
              <a:rPr lang="en-US" dirty="0"/>
              <a:t>When you delete a user account:</a:t>
            </a:r>
          </a:p>
          <a:p>
            <a:pPr marL="285750" indent="-285750">
              <a:spcBef>
                <a:spcPts val="600"/>
              </a:spcBef>
              <a:spcAft>
                <a:spcPts val="600"/>
              </a:spcAft>
              <a:buFont typeface="Arial" panose="020B0604020202020204" pitchFamily="34" charset="0"/>
              <a:buChar char="•"/>
            </a:pPr>
            <a:r>
              <a:rPr lang="en-US" dirty="0"/>
              <a:t>The assigned Microsoft 365 license for that user becomes available, which you can assign to another user</a:t>
            </a:r>
          </a:p>
          <a:p>
            <a:pPr marL="285750" indent="-285750">
              <a:spcBef>
                <a:spcPts val="600"/>
              </a:spcBef>
              <a:spcAft>
                <a:spcPts val="600"/>
              </a:spcAft>
              <a:buFont typeface="Arial" panose="020B0604020202020204" pitchFamily="34" charset="0"/>
              <a:buChar char="•"/>
            </a:pPr>
            <a:r>
              <a:rPr lang="en-US" dirty="0"/>
              <a:t>The account becomes inactive, so the user can’t sign-in to access Microsoft 365 services</a:t>
            </a:r>
          </a:p>
          <a:p>
            <a:pPr marL="285750" indent="-285750">
              <a:spcBef>
                <a:spcPts val="600"/>
              </a:spcBef>
              <a:spcAft>
                <a:spcPts val="600"/>
              </a:spcAft>
              <a:buFont typeface="Arial" panose="020B0604020202020204" pitchFamily="34" charset="0"/>
              <a:buChar char="•"/>
            </a:pPr>
            <a:r>
              <a:rPr lang="en-US" dirty="0"/>
              <a:t>Microsoft 365 retains the account as a “soft deleted” inactive account for 30 days after deletion; this enables you to restore the account, if necessary</a:t>
            </a:r>
          </a:p>
          <a:p>
            <a:pPr>
              <a:spcBef>
                <a:spcPts val="600"/>
              </a:spcBef>
              <a:spcAft>
                <a:spcPts val="600"/>
              </a:spcAft>
            </a:pPr>
            <a:r>
              <a:rPr lang="en-US" dirty="0"/>
              <a:t>You can restore deleted user accounts using the Microsoft 365 admin center or Windows PowerShell</a:t>
            </a:r>
          </a:p>
        </p:txBody>
      </p:sp>
      <p:pic>
        <p:nvPicPr>
          <p:cNvPr id="4" name="Picture 3" descr="Diagram&#10;&#10;Description automatically generated">
            <a:extLst>
              <a:ext uri="{FF2B5EF4-FFF2-40B4-BE49-F238E27FC236}">
                <a16:creationId xmlns:a16="http://schemas.microsoft.com/office/drawing/2014/main" id="{B26593BB-FBBD-469A-9D59-E24433285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237" y="1602555"/>
            <a:ext cx="5889086" cy="3687502"/>
          </a:xfrm>
          <a:prstGeom prst="rect">
            <a:avLst/>
          </a:prstGeom>
        </p:spPr>
      </p:pic>
      <p:sp>
        <p:nvSpPr>
          <p:cNvPr id="11" name="TextBox 10" descr="Diagram showing a cloud containing Microsoft 365 with Azure AD at the top of the cloud and a deleted user being recovered.">
            <a:extLst>
              <a:ext uri="{FF2B5EF4-FFF2-40B4-BE49-F238E27FC236}">
                <a16:creationId xmlns:a16="http://schemas.microsoft.com/office/drawing/2014/main" id="{938FE50D-3A11-4412-9CE7-D3DB311A42B9}"/>
              </a:ext>
              <a:ext uri="{C183D7F6-B498-43B3-948B-1728B52AA6E4}">
                <adec:decorative xmlns:adec="http://schemas.microsoft.com/office/drawing/2017/decorative" val="0"/>
              </a:ext>
            </a:extLst>
          </p:cNvPr>
          <p:cNvSpPr txBox="1"/>
          <p:nvPr/>
        </p:nvSpPr>
        <p:spPr>
          <a:xfrm>
            <a:off x="6340307" y="1436686"/>
            <a:ext cx="5516730" cy="5133793"/>
          </a:xfrm>
          <a:prstGeom prst="rect">
            <a:avLst/>
          </a:prstGeom>
          <a:noFill/>
          <a:ln w="19050">
            <a:solidFill>
              <a:schemeClr val="accent1"/>
            </a:solidFill>
          </a:ln>
        </p:spPr>
        <p:txBody>
          <a:bodyPr wrap="square" lIns="182880" tIns="45720" rIns="182880" bIns="91440" rtlCol="0" anchor="b">
            <a:noAutofit/>
          </a:bodyPr>
          <a:lstStyle>
            <a:defPPr>
              <a:defRPr lang="en-US"/>
            </a:defPPr>
            <a:lvl1pPr algn="ctr">
              <a:spcAft>
                <a:spcPts val="600"/>
              </a:spcAft>
              <a:defRPr sz="1400">
                <a:solidFill>
                  <a:srgbClr val="1A1A1A"/>
                </a:solidFill>
                <a:latin typeface="Segoe UI"/>
                <a:cs typeface="Segoe UI Semilight" panose="020B0402040204020203" pitchFamily="34" charset="0"/>
              </a:defRPr>
            </a:lvl1pPr>
          </a:lstStyle>
          <a:p>
            <a:pPr>
              <a:spcAft>
                <a:spcPts val="300"/>
              </a:spcAft>
            </a:pPr>
            <a:r>
              <a:rPr lang="en-US" sz="2000" dirty="0">
                <a:latin typeface="+mn-lt"/>
              </a:rPr>
              <a:t>Deleted users are still part of their managed tenant. A recovery operation simply re-activates the Azure AD user.</a:t>
            </a:r>
          </a:p>
        </p:txBody>
      </p:sp>
    </p:spTree>
    <p:extLst>
      <p:ext uri="{BB962C8B-B14F-4D97-AF65-F5344CB8AC3E}">
        <p14:creationId xmlns:p14="http://schemas.microsoft.com/office/powerpoint/2010/main" val="29580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Learning Path</a:t>
            </a:r>
            <a:r>
              <a:rPr lang="bs-Latn-BA" dirty="0"/>
              <a:t> agenda</a:t>
            </a:r>
            <a:endParaRPr lang="en-US" dirty="0"/>
          </a:p>
        </p:txBody>
      </p:sp>
      <p:pic>
        <p:nvPicPr>
          <p:cNvPr id="61" name="Picture 60" descr="Icon of three rectangles aligned to three vertical lines">
            <a:extLst>
              <a:ext uri="{FF2B5EF4-FFF2-40B4-BE49-F238E27FC236}">
                <a16:creationId xmlns:a16="http://schemas.microsoft.com/office/drawing/2014/main" id="{B88E95CC-F530-45A2-9B75-0E1BDBD516F3}"/>
              </a:ext>
            </a:extLst>
          </p:cNvPr>
          <p:cNvPicPr>
            <a:picLocks noChangeAspect="1"/>
          </p:cNvPicPr>
          <p:nvPr/>
        </p:nvPicPr>
        <p:blipFill>
          <a:blip r:embed="rId3"/>
          <a:stretch>
            <a:fillRect/>
          </a:stretch>
        </p:blipFill>
        <p:spPr>
          <a:xfrm>
            <a:off x="3475511" y="441336"/>
            <a:ext cx="824484" cy="824484"/>
          </a:xfrm>
          <a:prstGeom prst="rect">
            <a:avLst/>
          </a:prstGeom>
        </p:spPr>
      </p:pic>
      <p:sp>
        <p:nvSpPr>
          <p:cNvPr id="15" name="Rectangle 14">
            <a:extLst>
              <a:ext uri="{FF2B5EF4-FFF2-40B4-BE49-F238E27FC236}">
                <a16:creationId xmlns:a16="http://schemas.microsoft.com/office/drawing/2014/main" id="{E003CB86-2206-41F9-8B77-D30362B776E6}"/>
              </a:ext>
            </a:extLst>
          </p:cNvPr>
          <p:cNvSpPr/>
          <p:nvPr/>
        </p:nvSpPr>
        <p:spPr bwMode="auto">
          <a:xfrm>
            <a:off x="4469829" y="622080"/>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rPr>
              <a:t>Configure your Microsoft 365 experience</a:t>
            </a:r>
          </a:p>
        </p:txBody>
      </p:sp>
      <p:pic>
        <p:nvPicPr>
          <p:cNvPr id="67" name="Picture 66" descr="Icon of a bulb">
            <a:extLst>
              <a:ext uri="{FF2B5EF4-FFF2-40B4-BE49-F238E27FC236}">
                <a16:creationId xmlns:a16="http://schemas.microsoft.com/office/drawing/2014/main" id="{841A2295-9698-4CA4-9A27-FA888536B452}"/>
              </a:ext>
            </a:extLst>
          </p:cNvPr>
          <p:cNvPicPr>
            <a:picLocks noChangeAspect="1"/>
          </p:cNvPicPr>
          <p:nvPr/>
        </p:nvPicPr>
        <p:blipFill>
          <a:blip r:embed="rId4"/>
          <a:stretch>
            <a:fillRect/>
          </a:stretch>
        </p:blipFill>
        <p:spPr>
          <a:xfrm>
            <a:off x="3475511" y="1779069"/>
            <a:ext cx="824484" cy="824484"/>
          </a:xfrm>
          <a:prstGeom prst="rect">
            <a:avLst/>
          </a:prstGeom>
        </p:spPr>
      </p:pic>
      <p:sp>
        <p:nvSpPr>
          <p:cNvPr id="16" name="Rectangle 15">
            <a:extLst>
              <a:ext uri="{FF2B5EF4-FFF2-40B4-BE49-F238E27FC236}">
                <a16:creationId xmlns:a16="http://schemas.microsoft.com/office/drawing/2014/main" id="{4FD941BA-D713-4CF6-A591-28C7E8B5B6BA}"/>
              </a:ext>
            </a:extLst>
          </p:cNvPr>
          <p:cNvSpPr/>
          <p:nvPr/>
        </p:nvSpPr>
        <p:spPr bwMode="auto">
          <a:xfrm>
            <a:off x="4469829" y="1959813"/>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Lab 1-Exercise 1 – Initialize your Microsoft 365 tenant</a:t>
            </a:r>
          </a:p>
        </p:txBody>
      </p:sp>
      <p:pic>
        <p:nvPicPr>
          <p:cNvPr id="70" name="Picture 69" descr="Icon of a gear">
            <a:extLst>
              <a:ext uri="{FF2B5EF4-FFF2-40B4-BE49-F238E27FC236}">
                <a16:creationId xmlns:a16="http://schemas.microsoft.com/office/drawing/2014/main" id="{95390249-C025-4B13-8028-558B5E1518CD}"/>
              </a:ext>
            </a:extLst>
          </p:cNvPr>
          <p:cNvPicPr>
            <a:picLocks noChangeAspect="1"/>
          </p:cNvPicPr>
          <p:nvPr/>
        </p:nvPicPr>
        <p:blipFill>
          <a:blip r:embed="rId5"/>
          <a:stretch>
            <a:fillRect/>
          </a:stretch>
        </p:blipFill>
        <p:spPr>
          <a:xfrm>
            <a:off x="3475511" y="3116802"/>
            <a:ext cx="824484" cy="824484"/>
          </a:xfrm>
          <a:prstGeom prst="rect">
            <a:avLst/>
          </a:prstGeom>
        </p:spPr>
      </p:pic>
      <p:sp>
        <p:nvSpPr>
          <p:cNvPr id="18" name="Rectangle 17">
            <a:extLst>
              <a:ext uri="{FF2B5EF4-FFF2-40B4-BE49-F238E27FC236}">
                <a16:creationId xmlns:a16="http://schemas.microsoft.com/office/drawing/2014/main" id="{4F40CFA1-125F-4F7C-AE02-9C6B894042AB}"/>
              </a:ext>
            </a:extLst>
          </p:cNvPr>
          <p:cNvSpPr/>
          <p:nvPr/>
        </p:nvSpPr>
        <p:spPr bwMode="auto">
          <a:xfrm>
            <a:off x="4469829" y="3128582"/>
            <a:ext cx="3093849" cy="8244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rPr>
              <a:t>Manage users, licenses, and mail contacts in Microsoft 365</a:t>
            </a:r>
          </a:p>
        </p:txBody>
      </p:sp>
      <p:pic>
        <p:nvPicPr>
          <p:cNvPr id="74" name="Picture 73" descr="Icon of keys">
            <a:extLst>
              <a:ext uri="{FF2B5EF4-FFF2-40B4-BE49-F238E27FC236}">
                <a16:creationId xmlns:a16="http://schemas.microsoft.com/office/drawing/2014/main" id="{6C93354E-A868-4CFD-8D6E-E1B50393E8E1}"/>
              </a:ext>
            </a:extLst>
          </p:cNvPr>
          <p:cNvPicPr>
            <a:picLocks noChangeAspect="1"/>
          </p:cNvPicPr>
          <p:nvPr/>
        </p:nvPicPr>
        <p:blipFill>
          <a:blip r:embed="rId6"/>
          <a:stretch>
            <a:fillRect/>
          </a:stretch>
        </p:blipFill>
        <p:spPr>
          <a:xfrm>
            <a:off x="3475511" y="4454536"/>
            <a:ext cx="824484" cy="824484"/>
          </a:xfrm>
          <a:prstGeom prst="rect">
            <a:avLst/>
          </a:prstGeom>
        </p:spPr>
      </p:pic>
      <p:sp>
        <p:nvSpPr>
          <p:cNvPr id="19" name="Rectangle 18">
            <a:extLst>
              <a:ext uri="{FF2B5EF4-FFF2-40B4-BE49-F238E27FC236}">
                <a16:creationId xmlns:a16="http://schemas.microsoft.com/office/drawing/2014/main" id="{0549D8D8-CF22-4BBB-803B-98D3AB6AA011}"/>
              </a:ext>
            </a:extLst>
          </p:cNvPr>
          <p:cNvSpPr/>
          <p:nvPr/>
        </p:nvSpPr>
        <p:spPr bwMode="auto">
          <a:xfrm>
            <a:off x="4469829" y="4635280"/>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rPr>
              <a:t>Manage groups in Microsoft 365</a:t>
            </a:r>
          </a:p>
        </p:txBody>
      </p:sp>
      <p:pic>
        <p:nvPicPr>
          <p:cNvPr id="76" name="Picture 75" descr="Icon of two person represented in a document">
            <a:extLst>
              <a:ext uri="{FF2B5EF4-FFF2-40B4-BE49-F238E27FC236}">
                <a16:creationId xmlns:a16="http://schemas.microsoft.com/office/drawing/2014/main" id="{05C03AC7-B550-4E4E-B7E1-A13566696C9C}"/>
              </a:ext>
            </a:extLst>
          </p:cNvPr>
          <p:cNvPicPr>
            <a:picLocks noChangeAspect="1"/>
          </p:cNvPicPr>
          <p:nvPr/>
        </p:nvPicPr>
        <p:blipFill>
          <a:blip r:embed="rId7"/>
          <a:stretch>
            <a:fillRect/>
          </a:stretch>
        </p:blipFill>
        <p:spPr>
          <a:xfrm>
            <a:off x="3475511" y="5728705"/>
            <a:ext cx="824484" cy="824484"/>
          </a:xfrm>
          <a:prstGeom prst="rect">
            <a:avLst/>
          </a:prstGeom>
        </p:spPr>
      </p:pic>
      <p:sp>
        <p:nvSpPr>
          <p:cNvPr id="32" name="Rectangle 31">
            <a:extLst>
              <a:ext uri="{FF2B5EF4-FFF2-40B4-BE49-F238E27FC236}">
                <a16:creationId xmlns:a16="http://schemas.microsoft.com/office/drawing/2014/main" id="{460D10E9-72D1-4E94-AC82-F5E692E1A6D7}"/>
              </a:ext>
            </a:extLst>
          </p:cNvPr>
          <p:cNvSpPr/>
          <p:nvPr/>
        </p:nvSpPr>
        <p:spPr bwMode="auto">
          <a:xfrm>
            <a:off x="4480590" y="5909449"/>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Lab 1-Exercise 2 – Manage users and groups</a:t>
            </a:r>
          </a:p>
        </p:txBody>
      </p:sp>
      <p:pic>
        <p:nvPicPr>
          <p:cNvPr id="78" name="Picture 77" descr="Icon of curve arrow">
            <a:extLst>
              <a:ext uri="{FF2B5EF4-FFF2-40B4-BE49-F238E27FC236}">
                <a16:creationId xmlns:a16="http://schemas.microsoft.com/office/drawing/2014/main" id="{5C91C564-5E5B-42B3-BF1D-F875A229E984}"/>
              </a:ext>
            </a:extLst>
          </p:cNvPr>
          <p:cNvPicPr>
            <a:picLocks noChangeAspect="1"/>
          </p:cNvPicPr>
          <p:nvPr/>
        </p:nvPicPr>
        <p:blipFill>
          <a:blip r:embed="rId8"/>
          <a:stretch>
            <a:fillRect/>
          </a:stretch>
        </p:blipFill>
        <p:spPr>
          <a:xfrm>
            <a:off x="7871650" y="441336"/>
            <a:ext cx="824484" cy="824484"/>
          </a:xfrm>
          <a:prstGeom prst="rect">
            <a:avLst/>
          </a:prstGeom>
        </p:spPr>
      </p:pic>
      <p:sp>
        <p:nvSpPr>
          <p:cNvPr id="33" name="Rectangle 32">
            <a:extLst>
              <a:ext uri="{FF2B5EF4-FFF2-40B4-BE49-F238E27FC236}">
                <a16:creationId xmlns:a16="http://schemas.microsoft.com/office/drawing/2014/main" id="{8EBCE42B-7765-46E2-808A-03F0D444AFE4}"/>
              </a:ext>
            </a:extLst>
          </p:cNvPr>
          <p:cNvSpPr/>
          <p:nvPr/>
        </p:nvSpPr>
        <p:spPr bwMode="auto">
          <a:xfrm>
            <a:off x="8876729" y="622080"/>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rPr>
              <a:t>Add a custom domain in Microsoft 365</a:t>
            </a:r>
          </a:p>
        </p:txBody>
      </p:sp>
      <p:pic>
        <p:nvPicPr>
          <p:cNvPr id="80" name="Picture 79" descr="Icon of paper and pen">
            <a:extLst>
              <a:ext uri="{FF2B5EF4-FFF2-40B4-BE49-F238E27FC236}">
                <a16:creationId xmlns:a16="http://schemas.microsoft.com/office/drawing/2014/main" id="{4012E9D8-1814-427E-9DE0-2A009A001E16}"/>
              </a:ext>
            </a:extLst>
          </p:cNvPr>
          <p:cNvPicPr>
            <a:picLocks noChangeAspect="1"/>
          </p:cNvPicPr>
          <p:nvPr/>
        </p:nvPicPr>
        <p:blipFill>
          <a:blip r:embed="rId9"/>
          <a:stretch>
            <a:fillRect/>
          </a:stretch>
        </p:blipFill>
        <p:spPr>
          <a:xfrm>
            <a:off x="7871650" y="1779069"/>
            <a:ext cx="824484" cy="824484"/>
          </a:xfrm>
          <a:prstGeom prst="rect">
            <a:avLst/>
          </a:prstGeom>
        </p:spPr>
      </p:pic>
      <p:sp>
        <p:nvSpPr>
          <p:cNvPr id="34" name="Rectangle 33">
            <a:extLst>
              <a:ext uri="{FF2B5EF4-FFF2-40B4-BE49-F238E27FC236}">
                <a16:creationId xmlns:a16="http://schemas.microsoft.com/office/drawing/2014/main" id="{06D62812-5FC1-4BFD-B890-CF43E4248C78}"/>
              </a:ext>
            </a:extLst>
          </p:cNvPr>
          <p:cNvSpPr/>
          <p:nvPr/>
        </p:nvSpPr>
        <p:spPr bwMode="auto">
          <a:xfrm>
            <a:off x="8876729" y="1959813"/>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Lab 1-Exercise 3 – Add a custom domain</a:t>
            </a:r>
          </a:p>
        </p:txBody>
      </p:sp>
      <p:pic>
        <p:nvPicPr>
          <p:cNvPr id="85" name="Picture 84" descr="Icon of curve arrow">
            <a:extLst>
              <a:ext uri="{FF2B5EF4-FFF2-40B4-BE49-F238E27FC236}">
                <a16:creationId xmlns:a16="http://schemas.microsoft.com/office/drawing/2014/main" id="{DC4A7962-00C1-4A58-8F27-6E5733D0E9A7}"/>
              </a:ext>
            </a:extLst>
          </p:cNvPr>
          <p:cNvPicPr>
            <a:picLocks noChangeAspect="1"/>
          </p:cNvPicPr>
          <p:nvPr/>
        </p:nvPicPr>
        <p:blipFill>
          <a:blip r:embed="rId10"/>
          <a:stretch>
            <a:fillRect/>
          </a:stretch>
        </p:blipFill>
        <p:spPr>
          <a:xfrm>
            <a:off x="7871650" y="3116803"/>
            <a:ext cx="824484" cy="824484"/>
          </a:xfrm>
          <a:prstGeom prst="rect">
            <a:avLst/>
          </a:prstGeom>
        </p:spPr>
      </p:pic>
      <p:sp>
        <p:nvSpPr>
          <p:cNvPr id="35" name="Rectangle 34">
            <a:extLst>
              <a:ext uri="{FF2B5EF4-FFF2-40B4-BE49-F238E27FC236}">
                <a16:creationId xmlns:a16="http://schemas.microsoft.com/office/drawing/2014/main" id="{AF369C7C-6D5B-47B8-9B29-79A3F0A6511A}"/>
              </a:ext>
            </a:extLst>
          </p:cNvPr>
          <p:cNvSpPr/>
          <p:nvPr/>
        </p:nvSpPr>
        <p:spPr bwMode="auto">
          <a:xfrm>
            <a:off x="8876729" y="3297547"/>
            <a:ext cx="2972371"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rPr>
              <a:t>Configure client connectivity to Microsoft 365</a:t>
            </a:r>
          </a:p>
        </p:txBody>
      </p:sp>
      <p:sp>
        <p:nvSpPr>
          <p:cNvPr id="23" name="Rectangle 22">
            <a:extLst>
              <a:ext uri="{FF2B5EF4-FFF2-40B4-BE49-F238E27FC236}">
                <a16:creationId xmlns:a16="http://schemas.microsoft.com/office/drawing/2014/main" id="{F738C2D0-3E22-4E5A-A987-33FE0894B699}"/>
              </a:ext>
            </a:extLst>
          </p:cNvPr>
          <p:cNvSpPr/>
          <p:nvPr/>
        </p:nvSpPr>
        <p:spPr bwMode="auto">
          <a:xfrm>
            <a:off x="8876729" y="4621083"/>
            <a:ext cx="3072615" cy="462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rPr>
              <a:t>Learning Path Review</a:t>
            </a:r>
          </a:p>
        </p:txBody>
      </p:sp>
      <p:pic>
        <p:nvPicPr>
          <p:cNvPr id="3" name="Picture 2" descr="Icon of documents and magnifying glass">
            <a:extLst>
              <a:ext uri="{FF2B5EF4-FFF2-40B4-BE49-F238E27FC236}">
                <a16:creationId xmlns:a16="http://schemas.microsoft.com/office/drawing/2014/main" id="{708F5093-B5A0-2E59-70FA-DAEDAA7EFC85}"/>
              </a:ext>
            </a:extLst>
          </p:cNvPr>
          <p:cNvPicPr>
            <a:picLocks noChangeAspect="1"/>
          </p:cNvPicPr>
          <p:nvPr/>
        </p:nvPicPr>
        <p:blipFill>
          <a:blip r:embed="rId11"/>
          <a:stretch>
            <a:fillRect/>
          </a:stretch>
        </p:blipFill>
        <p:spPr>
          <a:xfrm>
            <a:off x="7851237" y="4467055"/>
            <a:ext cx="822960" cy="82296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Perform bulk user maintenance in Azure Active Directory</a:t>
            </a:r>
          </a:p>
        </p:txBody>
      </p:sp>
      <p:sp>
        <p:nvSpPr>
          <p:cNvPr id="15" name="TextBox 14">
            <a:extLst>
              <a:ext uri="{FF2B5EF4-FFF2-40B4-BE49-F238E27FC236}">
                <a16:creationId xmlns:a16="http://schemas.microsoft.com/office/drawing/2014/main" id="{AEFBAC98-3EA5-4489-922A-16CD5E7E6DA3}"/>
              </a:ext>
              <a:ext uri="{C183D7F6-B498-43B3-948B-1728B52AA6E4}">
                <adec:decorative xmlns:adec="http://schemas.microsoft.com/office/drawing/2017/decorative" val="0"/>
              </a:ext>
            </a:extLst>
          </p:cNvPr>
          <p:cNvSpPr txBox="1"/>
          <p:nvPr/>
        </p:nvSpPr>
        <p:spPr>
          <a:xfrm>
            <a:off x="579438" y="1436688"/>
            <a:ext cx="5606105" cy="5133794"/>
          </a:xfrm>
          <a:prstGeom prst="rect">
            <a:avLst/>
          </a:prstGeom>
          <a:solidFill>
            <a:schemeClr val="bg1">
              <a:lumMod val="95000"/>
            </a:schemeClr>
          </a:solidFill>
          <a:ln>
            <a:noFill/>
          </a:ln>
        </p:spPr>
        <p:txBody>
          <a:bodyPr wrap="square" lIns="182880" tIns="137160" rIns="182880" bIns="137160" rtlCol="0" anchor="t">
            <a:noAutofit/>
          </a:bodyPr>
          <a:lstStyle/>
          <a:p>
            <a:pPr>
              <a:spcBef>
                <a:spcPts val="600"/>
              </a:spcBef>
              <a:spcAft>
                <a:spcPts val="600"/>
              </a:spcAft>
            </a:pPr>
            <a:r>
              <a:rPr lang="en-US" sz="2000" dirty="0">
                <a:latin typeface="+mj-lt"/>
              </a:rPr>
              <a:t>Azure AD enables organizations to perform bulk user maintenance transactions to:</a:t>
            </a:r>
          </a:p>
          <a:p>
            <a:pPr>
              <a:spcBef>
                <a:spcPts val="600"/>
              </a:spcBef>
              <a:spcAft>
                <a:spcPts val="600"/>
              </a:spcAft>
            </a:pPr>
            <a:r>
              <a:rPr lang="en-US" dirty="0"/>
              <a:t>- Create new user accounts</a:t>
            </a:r>
          </a:p>
          <a:p>
            <a:pPr>
              <a:spcBef>
                <a:spcPts val="600"/>
              </a:spcBef>
              <a:spcAft>
                <a:spcPts val="600"/>
              </a:spcAft>
            </a:pPr>
            <a:r>
              <a:rPr lang="en-US" dirty="0"/>
              <a:t>- Delete existing user accounts</a:t>
            </a:r>
          </a:p>
          <a:p>
            <a:pPr>
              <a:spcBef>
                <a:spcPts val="600"/>
              </a:spcBef>
              <a:spcAft>
                <a:spcPts val="600"/>
              </a:spcAft>
            </a:pPr>
            <a:r>
              <a:rPr lang="en-US" dirty="0"/>
              <a:t>- Restore deleted user accounts</a:t>
            </a:r>
          </a:p>
          <a:p>
            <a:pPr>
              <a:spcBef>
                <a:spcPts val="600"/>
              </a:spcBef>
              <a:spcAft>
                <a:spcPts val="600"/>
              </a:spcAft>
            </a:pPr>
            <a:endParaRPr lang="en-US" sz="1000" dirty="0"/>
          </a:p>
          <a:p>
            <a:pPr>
              <a:spcBef>
                <a:spcPts val="600"/>
              </a:spcBef>
              <a:spcAft>
                <a:spcPts val="600"/>
              </a:spcAft>
            </a:pPr>
            <a:r>
              <a:rPr lang="en-US" b="0" i="0" dirty="0">
                <a:solidFill>
                  <a:srgbClr val="000000"/>
                </a:solidFill>
                <a:effectLst/>
              </a:rPr>
              <a:t>Bulk user operations require that you submit a CSV file that contains the required information for each user account being created, deleted, or restored</a:t>
            </a:r>
          </a:p>
          <a:p>
            <a:pPr>
              <a:spcBef>
                <a:spcPts val="600"/>
              </a:spcBef>
              <a:spcAft>
                <a:spcPts val="600"/>
              </a:spcAft>
            </a:pPr>
            <a:r>
              <a:rPr lang="en-US" dirty="0">
                <a:solidFill>
                  <a:srgbClr val="000000"/>
                </a:solidFill>
              </a:rPr>
              <a:t>Microsoft 365 provides a CSV file template for each type of bulk user transaction (the CSV templates are slightly different for each transaction type)</a:t>
            </a:r>
          </a:p>
          <a:p>
            <a:pPr>
              <a:spcBef>
                <a:spcPts val="600"/>
              </a:spcBef>
              <a:spcAft>
                <a:spcPts val="600"/>
              </a:spcAft>
            </a:pPr>
            <a:r>
              <a:rPr lang="en-US" dirty="0">
                <a:solidFill>
                  <a:srgbClr val="000000"/>
                </a:solidFill>
              </a:rPr>
              <a:t>Up to 50,000 users can be bulk created in a single operation</a:t>
            </a:r>
            <a:endParaRPr lang="en-US" dirty="0"/>
          </a:p>
        </p:txBody>
      </p:sp>
      <p:sp>
        <p:nvSpPr>
          <p:cNvPr id="3" name="TextBox 2">
            <a:extLst>
              <a:ext uri="{FF2B5EF4-FFF2-40B4-BE49-F238E27FC236}">
                <a16:creationId xmlns:a16="http://schemas.microsoft.com/office/drawing/2014/main" id="{8C9096C4-758A-AD80-9914-F9C285E9A9A3}"/>
              </a:ext>
              <a:ext uri="{C183D7F6-B498-43B3-948B-1728B52AA6E4}">
                <adec:decorative xmlns:adec="http://schemas.microsoft.com/office/drawing/2017/decorative" val="1"/>
              </a:ext>
            </a:extLst>
          </p:cNvPr>
          <p:cNvSpPr txBox="1"/>
          <p:nvPr/>
        </p:nvSpPr>
        <p:spPr>
          <a:xfrm>
            <a:off x="6332103" y="1436688"/>
            <a:ext cx="5914641" cy="5133793"/>
          </a:xfrm>
          <a:prstGeom prst="rect">
            <a:avLst/>
          </a:prstGeom>
          <a:noFill/>
          <a:ln w="19050">
            <a:solidFill>
              <a:schemeClr val="accent1"/>
            </a:solidFill>
          </a:ln>
        </p:spPr>
        <p:txBody>
          <a:bodyPr wrap="square" lIns="182880" tIns="45720" rIns="182880" bIns="91440" rtlCol="0" anchor="b">
            <a:noAutofit/>
          </a:bodyPr>
          <a:lstStyle>
            <a:defPPr>
              <a:defRPr lang="en-US"/>
            </a:defPPr>
            <a:lvl1pPr algn="ctr">
              <a:spcAft>
                <a:spcPts val="600"/>
              </a:spcAft>
              <a:defRPr sz="1400">
                <a:solidFill>
                  <a:srgbClr val="1A1A1A"/>
                </a:solidFill>
                <a:latin typeface="Segoe UI"/>
                <a:cs typeface="Segoe UI Semilight" panose="020B0402040204020203" pitchFamily="34" charset="0"/>
              </a:defRPr>
            </a:lvl1pPr>
          </a:lstStyle>
          <a:p>
            <a:pPr>
              <a:spcAft>
                <a:spcPts val="300"/>
              </a:spcAft>
            </a:pPr>
            <a:endParaRPr lang="en-US" sz="2000" dirty="0">
              <a:latin typeface="+mn-lt"/>
            </a:endParaRPr>
          </a:p>
        </p:txBody>
      </p:sp>
      <p:pic>
        <p:nvPicPr>
          <p:cNvPr id="6" name="Picture 5" descr="Screenshot of a .csv template file used to bulk create user accounts.">
            <a:extLst>
              <a:ext uri="{FF2B5EF4-FFF2-40B4-BE49-F238E27FC236}">
                <a16:creationId xmlns:a16="http://schemas.microsoft.com/office/drawing/2014/main" id="{18C1BB24-3F9F-F19B-C644-B5B82601B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879" y="1729409"/>
            <a:ext cx="5639090" cy="1850588"/>
          </a:xfrm>
          <a:prstGeom prst="rect">
            <a:avLst/>
          </a:prstGeom>
        </p:spPr>
      </p:pic>
      <p:sp>
        <p:nvSpPr>
          <p:cNvPr id="7" name="TextBox 6">
            <a:extLst>
              <a:ext uri="{FF2B5EF4-FFF2-40B4-BE49-F238E27FC236}">
                <a16:creationId xmlns:a16="http://schemas.microsoft.com/office/drawing/2014/main" id="{8857A4ED-05D7-FE46-E8D9-F045CEDF85EB}"/>
              </a:ext>
            </a:extLst>
          </p:cNvPr>
          <p:cNvSpPr txBox="1"/>
          <p:nvPr/>
        </p:nvSpPr>
        <p:spPr>
          <a:xfrm>
            <a:off x="6470374" y="3916017"/>
            <a:ext cx="5695122" cy="1384995"/>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rPr>
              <a:t>This diagram shows the CSV template used to bulk create user accounts</a:t>
            </a:r>
          </a:p>
          <a:p>
            <a:pPr algn="l"/>
            <a:endParaRPr lang="en-US" dirty="0">
              <a:gradFill>
                <a:gsLst>
                  <a:gs pos="2917">
                    <a:schemeClr val="tx1"/>
                  </a:gs>
                  <a:gs pos="30000">
                    <a:schemeClr val="tx1"/>
                  </a:gs>
                </a:gsLst>
                <a:lin ang="5400000" scaled="0"/>
              </a:gradFill>
            </a:endParaRPr>
          </a:p>
          <a:p>
            <a:pPr algn="l"/>
            <a:r>
              <a:rPr lang="en-US" dirty="0">
                <a:gradFill>
                  <a:gsLst>
                    <a:gs pos="2917">
                      <a:schemeClr val="tx1"/>
                    </a:gs>
                    <a:gs pos="30000">
                      <a:schemeClr val="tx1"/>
                    </a:gs>
                  </a:gsLst>
                  <a:lin ang="5400000" scaled="0"/>
                </a:gradFill>
              </a:rPr>
              <a:t>See the training content for similar diagrams of the CSV templates to bulk delete and bulk restore user accounts</a:t>
            </a:r>
          </a:p>
        </p:txBody>
      </p:sp>
    </p:spTree>
    <p:extLst>
      <p:ext uri="{BB962C8B-B14F-4D97-AF65-F5344CB8AC3E}">
        <p14:creationId xmlns:p14="http://schemas.microsoft.com/office/powerpoint/2010/main" val="303707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guest users</a:t>
            </a:r>
          </a:p>
        </p:txBody>
      </p:sp>
      <p:pic>
        <p:nvPicPr>
          <p:cNvPr id="10" name="Picture 9" descr="Icon of gear">
            <a:extLst>
              <a:ext uri="{FF2B5EF4-FFF2-40B4-BE49-F238E27FC236}">
                <a16:creationId xmlns:a16="http://schemas.microsoft.com/office/drawing/2014/main" id="{630F541B-E9B7-49E4-8069-FFAAFF5D3611}"/>
              </a:ext>
            </a:extLst>
          </p:cNvPr>
          <p:cNvPicPr>
            <a:picLocks noChangeAspect="1"/>
          </p:cNvPicPr>
          <p:nvPr/>
        </p:nvPicPr>
        <p:blipFill>
          <a:blip r:embed="rId3"/>
          <a:stretch>
            <a:fillRect/>
          </a:stretch>
        </p:blipFill>
        <p:spPr>
          <a:xfrm>
            <a:off x="600059" y="1179730"/>
            <a:ext cx="640080" cy="640080"/>
          </a:xfrm>
          <a:prstGeom prst="rect">
            <a:avLst/>
          </a:prstGeom>
        </p:spPr>
      </p:pic>
      <p:sp>
        <p:nvSpPr>
          <p:cNvPr id="18" name="Text Placeholder 5">
            <a:extLst>
              <a:ext uri="{FF2B5EF4-FFF2-40B4-BE49-F238E27FC236}">
                <a16:creationId xmlns:a16="http://schemas.microsoft.com/office/drawing/2014/main" id="{7E90C29F-B207-400D-BB66-A083697F9FAA}"/>
              </a:ext>
            </a:extLst>
          </p:cNvPr>
          <p:cNvSpPr txBox="1">
            <a:spLocks/>
          </p:cNvSpPr>
          <p:nvPr/>
        </p:nvSpPr>
        <p:spPr>
          <a:xfrm>
            <a:off x="1653309" y="1111896"/>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rPr>
              <a:t>Guest users is a Microsoft 365 feature that enables people from outside an organization to collaborate with users within the organization</a:t>
            </a:r>
          </a:p>
        </p:txBody>
      </p:sp>
      <p:cxnSp>
        <p:nvCxnSpPr>
          <p:cNvPr id="22" name="Straight Connector 21">
            <a:extLst>
              <a:ext uri="{FF2B5EF4-FFF2-40B4-BE49-F238E27FC236}">
                <a16:creationId xmlns:a16="http://schemas.microsoft.com/office/drawing/2014/main" id="{C6180471-946C-47E9-B41D-99957F2FAC3A}"/>
              </a:ext>
              <a:ext uri="{C183D7F6-B498-43B3-948B-1728B52AA6E4}">
                <adec:decorative xmlns:adec="http://schemas.microsoft.com/office/drawing/2017/decorative" val="1"/>
              </a:ext>
            </a:extLst>
          </p:cNvPr>
          <p:cNvCxnSpPr>
            <a:cxnSpLocks/>
          </p:cNvCxnSpPr>
          <p:nvPr/>
        </p:nvCxnSpPr>
        <p:spPr>
          <a:xfrm>
            <a:off x="1653310" y="1913105"/>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document">
            <a:extLst>
              <a:ext uri="{FF2B5EF4-FFF2-40B4-BE49-F238E27FC236}">
                <a16:creationId xmlns:a16="http://schemas.microsoft.com/office/drawing/2014/main" id="{B0FBEDD4-D8A8-41D1-A66A-95B60064C690}"/>
              </a:ext>
            </a:extLst>
          </p:cNvPr>
          <p:cNvPicPr>
            <a:picLocks noChangeAspect="1"/>
          </p:cNvPicPr>
          <p:nvPr/>
        </p:nvPicPr>
        <p:blipFill>
          <a:blip r:embed="rId4"/>
          <a:stretch>
            <a:fillRect/>
          </a:stretch>
        </p:blipFill>
        <p:spPr>
          <a:xfrm>
            <a:off x="579739" y="1992684"/>
            <a:ext cx="640080" cy="640080"/>
          </a:xfrm>
          <a:prstGeom prst="rect">
            <a:avLst/>
          </a:prstGeom>
        </p:spPr>
      </p:pic>
      <p:sp>
        <p:nvSpPr>
          <p:cNvPr id="23" name="Text Placeholder 5">
            <a:extLst>
              <a:ext uri="{FF2B5EF4-FFF2-40B4-BE49-F238E27FC236}">
                <a16:creationId xmlns:a16="http://schemas.microsoft.com/office/drawing/2014/main" id="{B01F6CE6-C53B-42D7-ADA3-6368031E2E69}"/>
              </a:ext>
            </a:extLst>
          </p:cNvPr>
          <p:cNvSpPr txBox="1">
            <a:spLocks/>
          </p:cNvSpPr>
          <p:nvPr/>
        </p:nvSpPr>
        <p:spPr>
          <a:xfrm>
            <a:off x="1653309" y="1914690"/>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rPr>
              <a:t>You must enable guest user access in your organization’s external collaboration settings</a:t>
            </a:r>
          </a:p>
        </p:txBody>
      </p:sp>
      <p:cxnSp>
        <p:nvCxnSpPr>
          <p:cNvPr id="27" name="Straight Connector 26">
            <a:extLst>
              <a:ext uri="{FF2B5EF4-FFF2-40B4-BE49-F238E27FC236}">
                <a16:creationId xmlns:a16="http://schemas.microsoft.com/office/drawing/2014/main" id="{3F98493C-61D3-417E-94AD-D97D3535EE8A}"/>
              </a:ext>
              <a:ext uri="{C183D7F6-B498-43B3-948B-1728B52AA6E4}">
                <adec:decorative xmlns:adec="http://schemas.microsoft.com/office/drawing/2017/decorative" val="1"/>
              </a:ext>
            </a:extLst>
          </p:cNvPr>
          <p:cNvCxnSpPr>
            <a:cxnSpLocks/>
          </p:cNvCxnSpPr>
          <p:nvPr/>
        </p:nvCxnSpPr>
        <p:spPr>
          <a:xfrm>
            <a:off x="1653310" y="2685419"/>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finger clicking button">
            <a:extLst>
              <a:ext uri="{FF2B5EF4-FFF2-40B4-BE49-F238E27FC236}">
                <a16:creationId xmlns:a16="http://schemas.microsoft.com/office/drawing/2014/main" id="{D439BA84-DE55-4230-AD01-502EB28FD0E9}"/>
              </a:ext>
            </a:extLst>
          </p:cNvPr>
          <p:cNvPicPr>
            <a:picLocks noChangeAspect="1"/>
          </p:cNvPicPr>
          <p:nvPr/>
        </p:nvPicPr>
        <p:blipFill>
          <a:blip r:embed="rId5"/>
          <a:stretch>
            <a:fillRect/>
          </a:stretch>
        </p:blipFill>
        <p:spPr>
          <a:xfrm>
            <a:off x="569579" y="2917398"/>
            <a:ext cx="640080" cy="640080"/>
          </a:xfrm>
          <a:prstGeom prst="rect">
            <a:avLst/>
          </a:prstGeom>
        </p:spPr>
      </p:pic>
      <p:sp>
        <p:nvSpPr>
          <p:cNvPr id="24" name="Text Placeholder 5">
            <a:extLst>
              <a:ext uri="{FF2B5EF4-FFF2-40B4-BE49-F238E27FC236}">
                <a16:creationId xmlns:a16="http://schemas.microsoft.com/office/drawing/2014/main" id="{C19A4593-6D77-4AFD-B4D1-C8C2D2F74404}"/>
              </a:ext>
            </a:extLst>
          </p:cNvPr>
          <p:cNvSpPr txBox="1">
            <a:spLocks/>
          </p:cNvSpPr>
          <p:nvPr/>
        </p:nvSpPr>
        <p:spPr>
          <a:xfrm>
            <a:off x="1653309" y="2788604"/>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rPr>
              <a:t>To add a guest user, you must be assigned a role that allows you to create guest users in your tenant directory</a:t>
            </a:r>
          </a:p>
        </p:txBody>
      </p:sp>
      <p:cxnSp>
        <p:nvCxnSpPr>
          <p:cNvPr id="28" name="Straight Connector 27">
            <a:extLst>
              <a:ext uri="{FF2B5EF4-FFF2-40B4-BE49-F238E27FC236}">
                <a16:creationId xmlns:a16="http://schemas.microsoft.com/office/drawing/2014/main" id="{66CFB471-3142-4722-BE62-616C9D8CD499}"/>
              </a:ext>
              <a:ext uri="{C183D7F6-B498-43B3-948B-1728B52AA6E4}">
                <adec:decorative xmlns:adec="http://schemas.microsoft.com/office/drawing/2017/decorative" val="1"/>
              </a:ext>
            </a:extLst>
          </p:cNvPr>
          <p:cNvCxnSpPr>
            <a:cxnSpLocks/>
          </p:cNvCxnSpPr>
          <p:nvPr/>
        </p:nvCxnSpPr>
        <p:spPr>
          <a:xfrm>
            <a:off x="1653310" y="3620293"/>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four square shapes">
            <a:extLst>
              <a:ext uri="{FF2B5EF4-FFF2-40B4-BE49-F238E27FC236}">
                <a16:creationId xmlns:a16="http://schemas.microsoft.com/office/drawing/2014/main" id="{C05B74DB-75F8-44C7-B6F2-8BF6C08745F6}"/>
              </a:ext>
            </a:extLst>
          </p:cNvPr>
          <p:cNvPicPr>
            <a:picLocks noChangeAspect="1"/>
          </p:cNvPicPr>
          <p:nvPr/>
        </p:nvPicPr>
        <p:blipFill>
          <a:blip r:embed="rId6"/>
          <a:stretch>
            <a:fillRect/>
          </a:stretch>
        </p:blipFill>
        <p:spPr>
          <a:xfrm>
            <a:off x="559419" y="3760832"/>
            <a:ext cx="640080" cy="640080"/>
          </a:xfrm>
          <a:prstGeom prst="rect">
            <a:avLst/>
          </a:prstGeom>
        </p:spPr>
      </p:pic>
      <p:sp>
        <p:nvSpPr>
          <p:cNvPr id="25" name="Text Placeholder 5">
            <a:extLst>
              <a:ext uri="{FF2B5EF4-FFF2-40B4-BE49-F238E27FC236}">
                <a16:creationId xmlns:a16="http://schemas.microsoft.com/office/drawing/2014/main" id="{6FB592A7-D1C9-4E4B-9244-5F2B0F44FAEE}"/>
              </a:ext>
            </a:extLst>
          </p:cNvPr>
          <p:cNvSpPr txBox="1">
            <a:spLocks/>
          </p:cNvSpPr>
          <p:nvPr/>
        </p:nvSpPr>
        <p:spPr>
          <a:xfrm>
            <a:off x="1653309" y="3692998"/>
            <a:ext cx="10245003" cy="772430"/>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rPr>
              <a:t>You can invite guest users to your organization’s Azure Active Directory, to a group, or to an application</a:t>
            </a:r>
          </a:p>
        </p:txBody>
      </p:sp>
      <p:cxnSp>
        <p:nvCxnSpPr>
          <p:cNvPr id="29" name="Straight Connector 28">
            <a:extLst>
              <a:ext uri="{FF2B5EF4-FFF2-40B4-BE49-F238E27FC236}">
                <a16:creationId xmlns:a16="http://schemas.microsoft.com/office/drawing/2014/main" id="{813032B6-B0DB-4114-A8F9-C2037AE27BD3}"/>
              </a:ext>
              <a:ext uri="{C183D7F6-B498-43B3-948B-1728B52AA6E4}">
                <adec:decorative xmlns:adec="http://schemas.microsoft.com/office/drawing/2017/decorative" val="1"/>
              </a:ext>
            </a:extLst>
          </p:cNvPr>
          <p:cNvCxnSpPr>
            <a:cxnSpLocks/>
          </p:cNvCxnSpPr>
          <p:nvPr/>
        </p:nvCxnSpPr>
        <p:spPr>
          <a:xfrm>
            <a:off x="1653309" y="4585647"/>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Picture 51" descr="Icon of paper and pen">
            <a:extLst>
              <a:ext uri="{FF2B5EF4-FFF2-40B4-BE49-F238E27FC236}">
                <a16:creationId xmlns:a16="http://schemas.microsoft.com/office/drawing/2014/main" id="{390C8569-A472-437B-8610-A653A7367238}"/>
              </a:ext>
            </a:extLst>
          </p:cNvPr>
          <p:cNvPicPr>
            <a:picLocks noChangeAspect="1"/>
          </p:cNvPicPr>
          <p:nvPr/>
        </p:nvPicPr>
        <p:blipFill>
          <a:blip r:embed="rId7"/>
          <a:stretch>
            <a:fillRect/>
          </a:stretch>
        </p:blipFill>
        <p:spPr>
          <a:xfrm>
            <a:off x="508619" y="5904743"/>
            <a:ext cx="640080" cy="640080"/>
          </a:xfrm>
          <a:prstGeom prst="rect">
            <a:avLst/>
          </a:prstGeom>
        </p:spPr>
      </p:pic>
      <p:sp>
        <p:nvSpPr>
          <p:cNvPr id="26" name="Text Placeholder 5">
            <a:extLst>
              <a:ext uri="{FF2B5EF4-FFF2-40B4-BE49-F238E27FC236}">
                <a16:creationId xmlns:a16="http://schemas.microsoft.com/office/drawing/2014/main" id="{2863F4DA-B6E8-42E3-A236-AD64535B5770}"/>
              </a:ext>
            </a:extLst>
          </p:cNvPr>
          <p:cNvSpPr txBox="1">
            <a:spLocks/>
          </p:cNvSpPr>
          <p:nvPr/>
        </p:nvSpPr>
        <p:spPr>
          <a:xfrm>
            <a:off x="1653309" y="4658349"/>
            <a:ext cx="10245003" cy="738663"/>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rPr>
              <a:t>Guest users receive an invitation they must redeem; the invitations don’t expire</a:t>
            </a:r>
          </a:p>
        </p:txBody>
      </p:sp>
      <p:cxnSp>
        <p:nvCxnSpPr>
          <p:cNvPr id="2" name="Straight Connector 1">
            <a:extLst>
              <a:ext uri="{FF2B5EF4-FFF2-40B4-BE49-F238E27FC236}">
                <a16:creationId xmlns:a16="http://schemas.microsoft.com/office/drawing/2014/main" id="{D0FBFAB3-B6BE-0F2E-77AD-2CC21A5998C1}"/>
              </a:ext>
              <a:ext uri="{C183D7F6-B498-43B3-948B-1728B52AA6E4}">
                <adec:decorative xmlns:adec="http://schemas.microsoft.com/office/drawing/2017/decorative" val="1"/>
              </a:ext>
            </a:extLst>
          </p:cNvPr>
          <p:cNvCxnSpPr>
            <a:cxnSpLocks/>
          </p:cNvCxnSpPr>
          <p:nvPr/>
        </p:nvCxnSpPr>
        <p:spPr>
          <a:xfrm>
            <a:off x="1653310" y="5418613"/>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5">
            <a:extLst>
              <a:ext uri="{FF2B5EF4-FFF2-40B4-BE49-F238E27FC236}">
                <a16:creationId xmlns:a16="http://schemas.microsoft.com/office/drawing/2014/main" id="{BA2F3568-9BAF-0138-E6DB-CD3C3902A8EA}"/>
              </a:ext>
            </a:extLst>
          </p:cNvPr>
          <p:cNvSpPr txBox="1">
            <a:spLocks/>
          </p:cNvSpPr>
          <p:nvPr/>
        </p:nvSpPr>
        <p:spPr>
          <a:xfrm>
            <a:off x="1653309" y="5481157"/>
            <a:ext cx="10245003" cy="1397161"/>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latin typeface="+mj-lt"/>
              </a:rPr>
              <a:t>You can assign guest users to one of the following permission levels:</a:t>
            </a:r>
            <a:br>
              <a:rPr lang="en-US" sz="2000" dirty="0">
                <a:solidFill>
                  <a:schemeClr val="tx1"/>
                </a:solidFill>
                <a:latin typeface="+mj-lt"/>
              </a:rPr>
            </a:br>
            <a:br>
              <a:rPr lang="en-US" sz="1000" dirty="0">
                <a:solidFill>
                  <a:schemeClr val="tx1"/>
                </a:solidFill>
                <a:latin typeface="+mj-lt"/>
              </a:rPr>
            </a:br>
            <a:r>
              <a:rPr lang="en-US" sz="1800" dirty="0">
                <a:solidFill>
                  <a:schemeClr val="tx1"/>
                </a:solidFill>
              </a:rPr>
              <a:t>Same as member users</a:t>
            </a:r>
            <a:br>
              <a:rPr lang="en-US" sz="1800" dirty="0">
                <a:solidFill>
                  <a:schemeClr val="tx1"/>
                </a:solidFill>
              </a:rPr>
            </a:br>
            <a:r>
              <a:rPr lang="en-US" sz="1800" dirty="0">
                <a:solidFill>
                  <a:schemeClr val="tx1"/>
                </a:solidFill>
              </a:rPr>
              <a:t>Limited access (default)</a:t>
            </a:r>
            <a:br>
              <a:rPr lang="en-US" sz="1800" dirty="0">
                <a:solidFill>
                  <a:schemeClr val="tx1"/>
                </a:solidFill>
              </a:rPr>
            </a:br>
            <a:r>
              <a:rPr lang="en-US" sz="1800" dirty="0">
                <a:solidFill>
                  <a:schemeClr val="tx1"/>
                </a:solidFill>
              </a:rPr>
              <a:t>Restricted access</a:t>
            </a:r>
          </a:p>
        </p:txBody>
      </p:sp>
      <p:grpSp>
        <p:nvGrpSpPr>
          <p:cNvPr id="4" name="Group 3" descr="Icon of a sign post pointing left and right">
            <a:extLst>
              <a:ext uri="{FF2B5EF4-FFF2-40B4-BE49-F238E27FC236}">
                <a16:creationId xmlns:a16="http://schemas.microsoft.com/office/drawing/2014/main" id="{F0AD1BA1-9EDF-D778-77B6-588CB38B048A}"/>
              </a:ext>
            </a:extLst>
          </p:cNvPr>
          <p:cNvGrpSpPr/>
          <p:nvPr/>
        </p:nvGrpSpPr>
        <p:grpSpPr>
          <a:xfrm>
            <a:off x="542139" y="4738910"/>
            <a:ext cx="640080" cy="640080"/>
            <a:chOff x="10533391" y="4058190"/>
            <a:chExt cx="780288" cy="781812"/>
          </a:xfrm>
        </p:grpSpPr>
        <p:pic>
          <p:nvPicPr>
            <p:cNvPr id="5" name="Picture 4">
              <a:extLst>
                <a:ext uri="{FF2B5EF4-FFF2-40B4-BE49-F238E27FC236}">
                  <a16:creationId xmlns:a16="http://schemas.microsoft.com/office/drawing/2014/main" id="{F7A8EB85-0354-77B0-28D3-55E1DAB5EA36}"/>
                </a:ext>
              </a:extLst>
            </p:cNvPr>
            <p:cNvPicPr>
              <a:picLocks noChangeAspect="1"/>
            </p:cNvPicPr>
            <p:nvPr/>
          </p:nvPicPr>
          <p:blipFill>
            <a:blip r:embed="rId8"/>
            <a:stretch>
              <a:fillRect/>
            </a:stretch>
          </p:blipFill>
          <p:spPr>
            <a:xfrm>
              <a:off x="10533391" y="4058190"/>
              <a:ext cx="780288" cy="781812"/>
            </a:xfrm>
            <a:prstGeom prst="rect">
              <a:avLst/>
            </a:prstGeom>
          </p:spPr>
        </p:pic>
        <p:pic>
          <p:nvPicPr>
            <p:cNvPr id="6" name="Picture 5" descr="Icon of a sign post pointing left and right">
              <a:extLst>
                <a:ext uri="{FF2B5EF4-FFF2-40B4-BE49-F238E27FC236}">
                  <a16:creationId xmlns:a16="http://schemas.microsoft.com/office/drawing/2014/main" id="{C3AC5EF8-FB4C-3A94-E72D-46B75288F4C8}"/>
                </a:ext>
              </a:extLst>
            </p:cNvPr>
            <p:cNvPicPr>
              <a:picLocks noChangeAspect="1"/>
            </p:cNvPicPr>
            <p:nvPr/>
          </p:nvPicPr>
          <p:blipFill>
            <a:blip r:embed="rId9"/>
            <a:stretch>
              <a:fillRect/>
            </a:stretch>
          </p:blipFill>
          <p:spPr>
            <a:xfrm>
              <a:off x="10720335" y="4245896"/>
              <a:ext cx="406400" cy="406400"/>
            </a:xfrm>
            <a:prstGeom prst="rect">
              <a:avLst/>
            </a:prstGeom>
          </p:spPr>
        </p:pic>
      </p:grpSp>
    </p:spTree>
    <p:extLst>
      <p:ext uri="{BB962C8B-B14F-4D97-AF65-F5344CB8AC3E}">
        <p14:creationId xmlns:p14="http://schemas.microsoft.com/office/powerpoint/2010/main" val="134238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mail contacts</a:t>
            </a:r>
          </a:p>
        </p:txBody>
      </p:sp>
      <p:sp>
        <p:nvSpPr>
          <p:cNvPr id="18" name="Text Placeholder 5">
            <a:extLst>
              <a:ext uri="{FF2B5EF4-FFF2-40B4-BE49-F238E27FC236}">
                <a16:creationId xmlns:a16="http://schemas.microsoft.com/office/drawing/2014/main" id="{7E90C29F-B207-400D-BB66-A083697F9FAA}"/>
              </a:ext>
            </a:extLst>
          </p:cNvPr>
          <p:cNvSpPr txBox="1">
            <a:spLocks/>
          </p:cNvSpPr>
          <p:nvPr/>
        </p:nvSpPr>
        <p:spPr>
          <a:xfrm>
            <a:off x="1653309" y="1111896"/>
            <a:ext cx="10245003" cy="1805502"/>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latin typeface="+mj-lt"/>
              </a:rPr>
              <a:t>In Exchange Online organizations, mail contacts </a:t>
            </a:r>
            <a:r>
              <a:rPr lang="en-US" sz="2000" b="0" i="0" dirty="0">
                <a:solidFill>
                  <a:srgbClr val="000000"/>
                </a:solidFill>
                <a:effectLst/>
                <a:latin typeface="+mj-lt"/>
              </a:rPr>
              <a:t>are mail-enabled objects that contain information about people who exist outside the organization</a:t>
            </a:r>
            <a:br>
              <a:rPr lang="en-US" sz="2000" b="0" i="0" dirty="0">
                <a:solidFill>
                  <a:srgbClr val="000000"/>
                </a:solidFill>
                <a:effectLst/>
              </a:rPr>
            </a:br>
            <a:br>
              <a:rPr lang="en-US" sz="1000" b="0" i="0" dirty="0">
                <a:solidFill>
                  <a:srgbClr val="000000"/>
                </a:solidFill>
                <a:effectLst/>
              </a:rPr>
            </a:br>
            <a:r>
              <a:rPr lang="en-US" sz="1800" b="0" i="0" dirty="0">
                <a:solidFill>
                  <a:srgbClr val="000000"/>
                </a:solidFill>
                <a:effectLst/>
              </a:rPr>
              <a:t>Each mail contact has an external email address</a:t>
            </a:r>
          </a:p>
          <a:p>
            <a:pPr marL="0" indent="0">
              <a:buNone/>
            </a:pPr>
            <a:r>
              <a:rPr lang="en-US" sz="1800" dirty="0"/>
              <a:t>The mail contact is visible in your organization’s global address list (GAL)</a:t>
            </a:r>
            <a:endParaRPr lang="en-US" sz="2000" dirty="0">
              <a:solidFill>
                <a:schemeClr val="tx1"/>
              </a:solidFill>
            </a:endParaRPr>
          </a:p>
        </p:txBody>
      </p:sp>
      <p:pic>
        <p:nvPicPr>
          <p:cNvPr id="16" name="Picture 15" descr="Icon of finger clicking button">
            <a:extLst>
              <a:ext uri="{FF2B5EF4-FFF2-40B4-BE49-F238E27FC236}">
                <a16:creationId xmlns:a16="http://schemas.microsoft.com/office/drawing/2014/main" id="{D439BA84-DE55-4230-AD01-502EB28FD0E9}"/>
              </a:ext>
            </a:extLst>
          </p:cNvPr>
          <p:cNvPicPr>
            <a:picLocks noChangeAspect="1"/>
          </p:cNvPicPr>
          <p:nvPr/>
        </p:nvPicPr>
        <p:blipFill>
          <a:blip r:embed="rId3"/>
          <a:stretch>
            <a:fillRect/>
          </a:stretch>
        </p:blipFill>
        <p:spPr>
          <a:xfrm>
            <a:off x="518779" y="4522678"/>
            <a:ext cx="640080" cy="640080"/>
          </a:xfrm>
          <a:prstGeom prst="rect">
            <a:avLst/>
          </a:prstGeom>
        </p:spPr>
      </p:pic>
      <p:cxnSp>
        <p:nvCxnSpPr>
          <p:cNvPr id="28" name="Straight Connector 27">
            <a:extLst>
              <a:ext uri="{FF2B5EF4-FFF2-40B4-BE49-F238E27FC236}">
                <a16:creationId xmlns:a16="http://schemas.microsoft.com/office/drawing/2014/main" id="{66CFB471-3142-4722-BE62-616C9D8CD499}"/>
              </a:ext>
              <a:ext uri="{C183D7F6-B498-43B3-948B-1728B52AA6E4}">
                <adec:decorative xmlns:adec="http://schemas.microsoft.com/office/drawing/2017/decorative" val="1"/>
              </a:ext>
            </a:extLst>
          </p:cNvPr>
          <p:cNvCxnSpPr>
            <a:cxnSpLocks/>
          </p:cNvCxnSpPr>
          <p:nvPr/>
        </p:nvCxnSpPr>
        <p:spPr>
          <a:xfrm>
            <a:off x="1653309" y="2911315"/>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 name="Text Placeholder 5">
            <a:extLst>
              <a:ext uri="{FF2B5EF4-FFF2-40B4-BE49-F238E27FC236}">
                <a16:creationId xmlns:a16="http://schemas.microsoft.com/office/drawing/2014/main" id="{6FB592A7-D1C9-4E4B-9244-5F2B0F44FAEE}"/>
              </a:ext>
            </a:extLst>
          </p:cNvPr>
          <p:cNvSpPr txBox="1">
            <a:spLocks/>
          </p:cNvSpPr>
          <p:nvPr/>
        </p:nvSpPr>
        <p:spPr>
          <a:xfrm>
            <a:off x="1653309" y="3022651"/>
            <a:ext cx="10245003" cy="751059"/>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rPr>
              <a:t>Organizations can manage mail contacts in both the new and classic Exchange admin center (EAC) and in Exchange Online PowerShell</a:t>
            </a:r>
            <a:endParaRPr lang="en-US" sz="2800" dirty="0">
              <a:solidFill>
                <a:schemeClr val="tx1"/>
              </a:solidFill>
            </a:endParaRPr>
          </a:p>
        </p:txBody>
      </p:sp>
      <p:cxnSp>
        <p:nvCxnSpPr>
          <p:cNvPr id="29" name="Straight Connector 28">
            <a:extLst>
              <a:ext uri="{FF2B5EF4-FFF2-40B4-BE49-F238E27FC236}">
                <a16:creationId xmlns:a16="http://schemas.microsoft.com/office/drawing/2014/main" id="{813032B6-B0DB-4114-A8F9-C2037AE27BD3}"/>
              </a:ext>
              <a:ext uri="{C183D7F6-B498-43B3-948B-1728B52AA6E4}">
                <adec:decorative xmlns:adec="http://schemas.microsoft.com/office/drawing/2017/decorative" val="1"/>
              </a:ext>
            </a:extLst>
          </p:cNvPr>
          <p:cNvCxnSpPr>
            <a:cxnSpLocks/>
          </p:cNvCxnSpPr>
          <p:nvPr/>
        </p:nvCxnSpPr>
        <p:spPr>
          <a:xfrm>
            <a:off x="1653309" y="3915087"/>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 Placeholder 5">
            <a:extLst>
              <a:ext uri="{FF2B5EF4-FFF2-40B4-BE49-F238E27FC236}">
                <a16:creationId xmlns:a16="http://schemas.microsoft.com/office/drawing/2014/main" id="{2863F4DA-B6E8-42E3-A236-AD64535B5770}"/>
              </a:ext>
            </a:extLst>
          </p:cNvPr>
          <p:cNvSpPr txBox="1">
            <a:spLocks/>
          </p:cNvSpPr>
          <p:nvPr/>
        </p:nvSpPr>
        <p:spPr>
          <a:xfrm>
            <a:off x="1653309" y="3918571"/>
            <a:ext cx="10245003" cy="1772810"/>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latin typeface="+mj-lt"/>
              </a:rPr>
              <a:t>Permissions required to create mail contacts in Exchange Online can come from:</a:t>
            </a:r>
            <a:br>
              <a:rPr lang="en-US" sz="2000" dirty="0">
                <a:solidFill>
                  <a:schemeClr val="tx1"/>
                </a:solidFill>
                <a:latin typeface="+mj-lt"/>
              </a:rPr>
            </a:br>
            <a:br>
              <a:rPr lang="en-US" sz="1000" dirty="0">
                <a:solidFill>
                  <a:schemeClr val="tx1"/>
                </a:solidFill>
                <a:latin typeface="+mj-lt"/>
              </a:rPr>
            </a:br>
            <a:r>
              <a:rPr lang="en-US" sz="1800" dirty="0">
                <a:solidFill>
                  <a:schemeClr val="tx1"/>
                </a:solidFill>
              </a:rPr>
              <a:t>Recipient Management role group</a:t>
            </a:r>
          </a:p>
          <a:p>
            <a:pPr marL="0" indent="0">
              <a:buNone/>
            </a:pPr>
            <a:r>
              <a:rPr lang="en-US" sz="1800" dirty="0">
                <a:solidFill>
                  <a:schemeClr val="tx1"/>
                </a:solidFill>
              </a:rPr>
              <a:t>Organization Management role group</a:t>
            </a:r>
          </a:p>
          <a:p>
            <a:pPr marL="0" indent="0">
              <a:buNone/>
            </a:pPr>
            <a:r>
              <a:rPr lang="en-US" sz="1800" dirty="0">
                <a:solidFill>
                  <a:schemeClr val="tx1"/>
                </a:solidFill>
              </a:rPr>
              <a:t>Mail Recipients role</a:t>
            </a:r>
          </a:p>
        </p:txBody>
      </p:sp>
      <p:grpSp>
        <p:nvGrpSpPr>
          <p:cNvPr id="7" name="Group 6" descr="Icon of a wrench">
            <a:extLst>
              <a:ext uri="{FF2B5EF4-FFF2-40B4-BE49-F238E27FC236}">
                <a16:creationId xmlns:a16="http://schemas.microsoft.com/office/drawing/2014/main" id="{A4C7E0B7-F46F-94DB-2647-E891862F673E}"/>
              </a:ext>
            </a:extLst>
          </p:cNvPr>
          <p:cNvGrpSpPr/>
          <p:nvPr/>
        </p:nvGrpSpPr>
        <p:grpSpPr>
          <a:xfrm>
            <a:off x="535027" y="3095537"/>
            <a:ext cx="640080" cy="640080"/>
            <a:chOff x="9134167" y="3044737"/>
            <a:chExt cx="780288" cy="781812"/>
          </a:xfrm>
        </p:grpSpPr>
        <p:pic>
          <p:nvPicPr>
            <p:cNvPr id="8" name="Picture 7">
              <a:extLst>
                <a:ext uri="{FF2B5EF4-FFF2-40B4-BE49-F238E27FC236}">
                  <a16:creationId xmlns:a16="http://schemas.microsoft.com/office/drawing/2014/main" id="{3393F0C3-D997-3B84-8926-B6927329843D}"/>
                </a:ext>
              </a:extLst>
            </p:cNvPr>
            <p:cNvPicPr>
              <a:picLocks noChangeAspect="1"/>
            </p:cNvPicPr>
            <p:nvPr/>
          </p:nvPicPr>
          <p:blipFill>
            <a:blip r:embed="rId4"/>
            <a:stretch>
              <a:fillRect/>
            </a:stretch>
          </p:blipFill>
          <p:spPr>
            <a:xfrm>
              <a:off x="9134167" y="3044737"/>
              <a:ext cx="780288" cy="781812"/>
            </a:xfrm>
            <a:prstGeom prst="rect">
              <a:avLst/>
            </a:prstGeom>
          </p:spPr>
        </p:pic>
        <p:pic>
          <p:nvPicPr>
            <p:cNvPr id="9" name="Picture 8" descr="Icon of a wrench">
              <a:extLst>
                <a:ext uri="{FF2B5EF4-FFF2-40B4-BE49-F238E27FC236}">
                  <a16:creationId xmlns:a16="http://schemas.microsoft.com/office/drawing/2014/main" id="{4CD68A8C-7001-D040-8385-804904EA8123}"/>
                </a:ext>
              </a:extLst>
            </p:cNvPr>
            <p:cNvPicPr>
              <a:picLocks noChangeAspect="1"/>
            </p:cNvPicPr>
            <p:nvPr/>
          </p:nvPicPr>
          <p:blipFill>
            <a:blip r:embed="rId5"/>
            <a:stretch>
              <a:fillRect/>
            </a:stretch>
          </p:blipFill>
          <p:spPr>
            <a:xfrm>
              <a:off x="9321111" y="3232443"/>
              <a:ext cx="406400" cy="406400"/>
            </a:xfrm>
            <a:prstGeom prst="rect">
              <a:avLst/>
            </a:prstGeom>
          </p:spPr>
        </p:pic>
      </p:grpSp>
      <p:grpSp>
        <p:nvGrpSpPr>
          <p:cNvPr id="11" name="Group 10" descr="Icon of envelope">
            <a:extLst>
              <a:ext uri="{FF2B5EF4-FFF2-40B4-BE49-F238E27FC236}">
                <a16:creationId xmlns:a16="http://schemas.microsoft.com/office/drawing/2014/main" id="{52FC5A4C-FCB5-D88E-9FE7-BA5E9CE7F23E}"/>
              </a:ext>
            </a:extLst>
          </p:cNvPr>
          <p:cNvGrpSpPr/>
          <p:nvPr/>
        </p:nvGrpSpPr>
        <p:grpSpPr>
          <a:xfrm>
            <a:off x="548235" y="1861082"/>
            <a:ext cx="640080" cy="640080"/>
            <a:chOff x="7761835" y="5071642"/>
            <a:chExt cx="780288" cy="781812"/>
          </a:xfrm>
        </p:grpSpPr>
        <p:pic>
          <p:nvPicPr>
            <p:cNvPr id="12" name="Picture 11">
              <a:extLst>
                <a:ext uri="{FF2B5EF4-FFF2-40B4-BE49-F238E27FC236}">
                  <a16:creationId xmlns:a16="http://schemas.microsoft.com/office/drawing/2014/main" id="{7EA5455B-4767-BE34-DFA2-C9E0697CAC8F}"/>
                </a:ext>
              </a:extLst>
            </p:cNvPr>
            <p:cNvPicPr>
              <a:picLocks noChangeAspect="1"/>
            </p:cNvPicPr>
            <p:nvPr/>
          </p:nvPicPr>
          <p:blipFill>
            <a:blip r:embed="rId4"/>
            <a:stretch>
              <a:fillRect/>
            </a:stretch>
          </p:blipFill>
          <p:spPr>
            <a:xfrm>
              <a:off x="7761835" y="5071642"/>
              <a:ext cx="780288" cy="781812"/>
            </a:xfrm>
            <a:prstGeom prst="rect">
              <a:avLst/>
            </a:prstGeom>
          </p:spPr>
        </p:pic>
        <p:pic>
          <p:nvPicPr>
            <p:cNvPr id="14" name="Picture 13" descr="Icon of envelope">
              <a:extLst>
                <a:ext uri="{FF2B5EF4-FFF2-40B4-BE49-F238E27FC236}">
                  <a16:creationId xmlns:a16="http://schemas.microsoft.com/office/drawing/2014/main" id="{44A3A8CA-A65C-BF4E-59B7-A12048B5EABD}"/>
                </a:ext>
              </a:extLst>
            </p:cNvPr>
            <p:cNvPicPr>
              <a:picLocks noChangeAspect="1"/>
            </p:cNvPicPr>
            <p:nvPr/>
          </p:nvPicPr>
          <p:blipFill>
            <a:blip r:embed="rId6"/>
            <a:stretch>
              <a:fillRect/>
            </a:stretch>
          </p:blipFill>
          <p:spPr>
            <a:xfrm>
              <a:off x="7948779" y="5259348"/>
              <a:ext cx="406400" cy="406400"/>
            </a:xfrm>
            <a:prstGeom prst="rect">
              <a:avLst/>
            </a:prstGeom>
          </p:spPr>
        </p:pic>
      </p:grpSp>
    </p:spTree>
    <p:extLst>
      <p:ext uri="{BB962C8B-B14F-4D97-AF65-F5344CB8AC3E}">
        <p14:creationId xmlns:p14="http://schemas.microsoft.com/office/powerpoint/2010/main" val="379034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15494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related to managing users, mail contacts, and licenses in Microsoft 365:</a:t>
            </a:r>
            <a:endParaRPr lang="en-US" sz="2200" dirty="0"/>
          </a:p>
        </p:txBody>
      </p:sp>
      <p:pic>
        <p:nvPicPr>
          <p:cNvPr id="2" name="Picture 1" descr="Icon of a person standing">
            <a:extLst>
              <a:ext uri="{FF2B5EF4-FFF2-40B4-BE49-F238E27FC236}">
                <a16:creationId xmlns:a16="http://schemas.microsoft.com/office/drawing/2014/main" id="{30B598F1-DDEA-4B94-AB15-1E85D2209AB5}"/>
              </a:ext>
            </a:extLst>
          </p:cNvPr>
          <p:cNvPicPr>
            <a:picLocks noChangeAspect="1"/>
          </p:cNvPicPr>
          <p:nvPr/>
        </p:nvPicPr>
        <p:blipFill>
          <a:blip r:embed="rId3"/>
          <a:stretch>
            <a:fillRect/>
          </a:stretch>
        </p:blipFill>
        <p:spPr>
          <a:xfrm>
            <a:off x="584202" y="2151049"/>
            <a:ext cx="568452" cy="566928"/>
          </a:xfrm>
          <a:prstGeom prst="rect">
            <a:avLst/>
          </a:prstGeom>
        </p:spPr>
      </p:pic>
      <p:sp>
        <p:nvSpPr>
          <p:cNvPr id="3" name="TextBox 2">
            <a:extLst>
              <a:ext uri="{FF2B5EF4-FFF2-40B4-BE49-F238E27FC236}">
                <a16:creationId xmlns:a16="http://schemas.microsoft.com/office/drawing/2014/main" id="{CDA7EC4B-F1D1-4AF7-A198-625712CE9FAB}"/>
              </a:ext>
            </a:extLst>
          </p:cNvPr>
          <p:cNvSpPr txBox="1"/>
          <p:nvPr/>
        </p:nvSpPr>
        <p:spPr>
          <a:xfrm>
            <a:off x="1330035" y="2261286"/>
            <a:ext cx="5267615" cy="346454"/>
          </a:xfrm>
          <a:prstGeom prst="rect">
            <a:avLst/>
          </a:prstGeom>
          <a:noFill/>
        </p:spPr>
        <p:txBody>
          <a:bodyPr wrap="square" lIns="0" tIns="0" rIns="0" bIns="0" rtlCol="0" anchor="ctr">
            <a:noAutofit/>
          </a:bodyPr>
          <a:lstStyle/>
          <a:p>
            <a:r>
              <a:rPr lang="en-US" sz="2000" dirty="0"/>
              <a:t>Understanding user identities</a:t>
            </a:r>
          </a:p>
        </p:txBody>
      </p:sp>
      <p:pic>
        <p:nvPicPr>
          <p:cNvPr id="5" name="Picture 4" descr="Icon of a person and arrow represent in a document">
            <a:extLst>
              <a:ext uri="{FF2B5EF4-FFF2-40B4-BE49-F238E27FC236}">
                <a16:creationId xmlns:a16="http://schemas.microsoft.com/office/drawing/2014/main" id="{E550C918-EF4A-48DB-B3C4-DB1FAF65729B}"/>
              </a:ext>
            </a:extLst>
          </p:cNvPr>
          <p:cNvPicPr>
            <a:picLocks noChangeAspect="1"/>
          </p:cNvPicPr>
          <p:nvPr/>
        </p:nvPicPr>
        <p:blipFill>
          <a:blip r:embed="rId4"/>
          <a:stretch>
            <a:fillRect/>
          </a:stretch>
        </p:blipFill>
        <p:spPr>
          <a:xfrm>
            <a:off x="584202" y="2862541"/>
            <a:ext cx="568452" cy="568452"/>
          </a:xfrm>
          <a:prstGeom prst="rect">
            <a:avLst/>
          </a:prstGeom>
        </p:spPr>
      </p:pic>
      <p:sp>
        <p:nvSpPr>
          <p:cNvPr id="9" name="TextBox 8">
            <a:extLst>
              <a:ext uri="{FF2B5EF4-FFF2-40B4-BE49-F238E27FC236}">
                <a16:creationId xmlns:a16="http://schemas.microsoft.com/office/drawing/2014/main" id="{AE573A16-9FE9-4069-A2F7-2221E85FD62E}"/>
              </a:ext>
            </a:extLst>
          </p:cNvPr>
          <p:cNvSpPr txBox="1"/>
          <p:nvPr/>
        </p:nvSpPr>
        <p:spPr>
          <a:xfrm>
            <a:off x="1330035" y="2973540"/>
            <a:ext cx="5267615" cy="346454"/>
          </a:xfrm>
          <a:prstGeom prst="rect">
            <a:avLst/>
          </a:prstGeom>
          <a:noFill/>
        </p:spPr>
        <p:txBody>
          <a:bodyPr wrap="square" lIns="0" tIns="0" rIns="0" bIns="0" rtlCol="0" anchor="ctr">
            <a:noAutofit/>
          </a:bodyPr>
          <a:lstStyle/>
          <a:p>
            <a:r>
              <a:rPr lang="en-US" sz="2000" dirty="0"/>
              <a:t>Creating and managing user accounts</a:t>
            </a:r>
          </a:p>
        </p:txBody>
      </p:sp>
      <p:pic>
        <p:nvPicPr>
          <p:cNvPr id="10" name="Picture 9" descr="Icon of two person represent in a document">
            <a:extLst>
              <a:ext uri="{FF2B5EF4-FFF2-40B4-BE49-F238E27FC236}">
                <a16:creationId xmlns:a16="http://schemas.microsoft.com/office/drawing/2014/main" id="{275D1595-6CEE-477C-A9F4-B3B0B986EC18}"/>
              </a:ext>
            </a:extLst>
          </p:cNvPr>
          <p:cNvPicPr>
            <a:picLocks noChangeAspect="1"/>
          </p:cNvPicPr>
          <p:nvPr/>
        </p:nvPicPr>
        <p:blipFill>
          <a:blip r:embed="rId5"/>
          <a:stretch>
            <a:fillRect/>
          </a:stretch>
        </p:blipFill>
        <p:spPr>
          <a:xfrm>
            <a:off x="584202" y="3575557"/>
            <a:ext cx="568452" cy="568452"/>
          </a:xfrm>
          <a:prstGeom prst="rect">
            <a:avLst/>
          </a:prstGeom>
        </p:spPr>
      </p:pic>
      <p:sp>
        <p:nvSpPr>
          <p:cNvPr id="11" name="TextBox 10">
            <a:extLst>
              <a:ext uri="{FF2B5EF4-FFF2-40B4-BE49-F238E27FC236}">
                <a16:creationId xmlns:a16="http://schemas.microsoft.com/office/drawing/2014/main" id="{3FB2F4EC-B117-45D6-98BE-BDDD1679B78D}"/>
              </a:ext>
            </a:extLst>
          </p:cNvPr>
          <p:cNvSpPr txBox="1"/>
          <p:nvPr/>
        </p:nvSpPr>
        <p:spPr>
          <a:xfrm>
            <a:off x="1330035" y="3686556"/>
            <a:ext cx="5267615" cy="346454"/>
          </a:xfrm>
          <a:prstGeom prst="rect">
            <a:avLst/>
          </a:prstGeom>
          <a:noFill/>
        </p:spPr>
        <p:txBody>
          <a:bodyPr wrap="square" lIns="0" tIns="0" rIns="0" bIns="0" rtlCol="0" anchor="ctr">
            <a:noAutofit/>
          </a:bodyPr>
          <a:lstStyle/>
          <a:p>
            <a:r>
              <a:rPr lang="en-US" sz="2000" dirty="0"/>
              <a:t>Managing user licenses</a:t>
            </a:r>
          </a:p>
        </p:txBody>
      </p:sp>
      <p:pic>
        <p:nvPicPr>
          <p:cNvPr id="13" name="Picture 12" descr="Icon of files">
            <a:extLst>
              <a:ext uri="{FF2B5EF4-FFF2-40B4-BE49-F238E27FC236}">
                <a16:creationId xmlns:a16="http://schemas.microsoft.com/office/drawing/2014/main" id="{D462477F-8CA6-4FDD-8E6F-CE590CE130CA}"/>
              </a:ext>
            </a:extLst>
          </p:cNvPr>
          <p:cNvPicPr>
            <a:picLocks noChangeAspect="1"/>
          </p:cNvPicPr>
          <p:nvPr/>
        </p:nvPicPr>
        <p:blipFill>
          <a:blip r:embed="rId6"/>
          <a:stretch>
            <a:fillRect/>
          </a:stretch>
        </p:blipFill>
        <p:spPr>
          <a:xfrm>
            <a:off x="584202" y="4288573"/>
            <a:ext cx="568452" cy="566928"/>
          </a:xfrm>
          <a:prstGeom prst="rect">
            <a:avLst/>
          </a:prstGeom>
        </p:spPr>
      </p:pic>
      <p:sp>
        <p:nvSpPr>
          <p:cNvPr id="27" name="TextBox 26">
            <a:extLst>
              <a:ext uri="{FF2B5EF4-FFF2-40B4-BE49-F238E27FC236}">
                <a16:creationId xmlns:a16="http://schemas.microsoft.com/office/drawing/2014/main" id="{E01242B9-690F-4C11-A409-D464B1E86571}"/>
              </a:ext>
            </a:extLst>
          </p:cNvPr>
          <p:cNvSpPr txBox="1"/>
          <p:nvPr/>
        </p:nvSpPr>
        <p:spPr>
          <a:xfrm>
            <a:off x="1330035" y="4398810"/>
            <a:ext cx="5267615" cy="346454"/>
          </a:xfrm>
          <a:prstGeom prst="rect">
            <a:avLst/>
          </a:prstGeom>
          <a:noFill/>
        </p:spPr>
        <p:txBody>
          <a:bodyPr wrap="square" lIns="0" tIns="0" rIns="0" bIns="0" rtlCol="0" anchor="ctr">
            <a:noAutofit/>
          </a:bodyPr>
          <a:lstStyle/>
          <a:p>
            <a:r>
              <a:rPr lang="en-US" sz="2000" dirty="0"/>
              <a:t>Recovering deleted user accounts</a:t>
            </a:r>
          </a:p>
        </p:txBody>
      </p:sp>
      <p:pic>
        <p:nvPicPr>
          <p:cNvPr id="29" name="Picture 28" descr="Icon of curve arrow and semi circle connected to each other">
            <a:extLst>
              <a:ext uri="{FF2B5EF4-FFF2-40B4-BE49-F238E27FC236}">
                <a16:creationId xmlns:a16="http://schemas.microsoft.com/office/drawing/2014/main" id="{B928FDCA-9098-4598-9239-505284651129}"/>
              </a:ext>
            </a:extLst>
          </p:cNvPr>
          <p:cNvPicPr>
            <a:picLocks noChangeAspect="1"/>
          </p:cNvPicPr>
          <p:nvPr/>
        </p:nvPicPr>
        <p:blipFill>
          <a:blip r:embed="rId7"/>
          <a:stretch>
            <a:fillRect/>
          </a:stretch>
        </p:blipFill>
        <p:spPr>
          <a:xfrm>
            <a:off x="584202" y="5000068"/>
            <a:ext cx="568452" cy="568452"/>
          </a:xfrm>
          <a:prstGeom prst="rect">
            <a:avLst/>
          </a:prstGeom>
        </p:spPr>
      </p:pic>
      <p:sp>
        <p:nvSpPr>
          <p:cNvPr id="31" name="TextBox 30">
            <a:extLst>
              <a:ext uri="{FF2B5EF4-FFF2-40B4-BE49-F238E27FC236}">
                <a16:creationId xmlns:a16="http://schemas.microsoft.com/office/drawing/2014/main" id="{7E1B7D14-B4F8-4AA3-8F44-5802CB8CC9AD}"/>
              </a:ext>
            </a:extLst>
          </p:cNvPr>
          <p:cNvSpPr txBox="1"/>
          <p:nvPr/>
        </p:nvSpPr>
        <p:spPr>
          <a:xfrm>
            <a:off x="1330035" y="5111067"/>
            <a:ext cx="5267615" cy="346454"/>
          </a:xfrm>
          <a:prstGeom prst="rect">
            <a:avLst/>
          </a:prstGeom>
          <a:noFill/>
        </p:spPr>
        <p:txBody>
          <a:bodyPr wrap="square" lIns="0" tIns="0" rIns="0" bIns="0" rtlCol="0" anchor="ctr">
            <a:noAutofit/>
          </a:bodyPr>
          <a:lstStyle/>
          <a:p>
            <a:r>
              <a:rPr lang="en-US" sz="2000" dirty="0"/>
              <a:t>Creating and managing guest users</a:t>
            </a:r>
          </a:p>
        </p:txBody>
      </p:sp>
      <p:sp>
        <p:nvSpPr>
          <p:cNvPr id="6" name="TextBox 5">
            <a:extLst>
              <a:ext uri="{FF2B5EF4-FFF2-40B4-BE49-F238E27FC236}">
                <a16:creationId xmlns:a16="http://schemas.microsoft.com/office/drawing/2014/main" id="{10DE39E0-CF86-4658-0C23-08C42580D2C0}"/>
              </a:ext>
            </a:extLst>
          </p:cNvPr>
          <p:cNvSpPr txBox="1"/>
          <p:nvPr/>
        </p:nvSpPr>
        <p:spPr>
          <a:xfrm>
            <a:off x="1333350" y="5770363"/>
            <a:ext cx="5267615" cy="346454"/>
          </a:xfrm>
          <a:prstGeom prst="rect">
            <a:avLst/>
          </a:prstGeom>
          <a:noFill/>
        </p:spPr>
        <p:txBody>
          <a:bodyPr wrap="square" lIns="0" tIns="0" rIns="0" bIns="0" rtlCol="0" anchor="ctr">
            <a:noAutofit/>
          </a:bodyPr>
          <a:lstStyle/>
          <a:p>
            <a:r>
              <a:rPr lang="en-US" sz="2000" dirty="0"/>
              <a:t>Creating and managing mail contacts</a:t>
            </a:r>
          </a:p>
        </p:txBody>
      </p:sp>
      <p:pic>
        <p:nvPicPr>
          <p:cNvPr id="12" name="Picture 11" descr="Icon of two person represent in a document">
            <a:extLst>
              <a:ext uri="{FF2B5EF4-FFF2-40B4-BE49-F238E27FC236}">
                <a16:creationId xmlns:a16="http://schemas.microsoft.com/office/drawing/2014/main" id="{D06C093D-88FD-7947-88B8-91E8555FCCE5}"/>
              </a:ext>
            </a:extLst>
          </p:cNvPr>
          <p:cNvPicPr>
            <a:picLocks noChangeAspect="1"/>
          </p:cNvPicPr>
          <p:nvPr/>
        </p:nvPicPr>
        <p:blipFill>
          <a:blip r:embed="rId5"/>
          <a:stretch>
            <a:fillRect/>
          </a:stretch>
        </p:blipFill>
        <p:spPr>
          <a:xfrm>
            <a:off x="577578" y="5705845"/>
            <a:ext cx="568452" cy="568452"/>
          </a:xfrm>
          <a:prstGeom prst="rect">
            <a:avLst/>
          </a:prstGeom>
        </p:spPr>
      </p:pic>
      <p:cxnSp>
        <p:nvCxnSpPr>
          <p:cNvPr id="4" name="Straight Connector 19">
            <a:extLst>
              <a:ext uri="{FF2B5EF4-FFF2-40B4-BE49-F238E27FC236}">
                <a16:creationId xmlns:a16="http://schemas.microsoft.com/office/drawing/2014/main" id="{697BC826-10C2-EA31-482B-14B0AFBA176A}"/>
              </a:ext>
              <a:ext uri="{C183D7F6-B498-43B3-948B-1728B52AA6E4}">
                <adec:decorative xmlns:adec="http://schemas.microsoft.com/office/drawing/2017/decorative" val="1"/>
              </a:ext>
            </a:extLst>
          </p:cNvPr>
          <p:cNvCxnSpPr>
            <a:cxnSpLocks/>
          </p:cNvCxnSpPr>
          <p:nvPr/>
        </p:nvCxnSpPr>
        <p:spPr>
          <a:xfrm>
            <a:off x="1297091" y="281121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69A2E416-B7A7-8D1C-0327-0E80718434F2}"/>
              </a:ext>
              <a:ext uri="{C183D7F6-B498-43B3-948B-1728B52AA6E4}">
                <adec:decorative xmlns:adec="http://schemas.microsoft.com/office/drawing/2017/decorative" val="1"/>
              </a:ext>
            </a:extLst>
          </p:cNvPr>
          <p:cNvCxnSpPr>
            <a:cxnSpLocks/>
          </p:cNvCxnSpPr>
          <p:nvPr/>
        </p:nvCxnSpPr>
        <p:spPr>
          <a:xfrm>
            <a:off x="1287152" y="351688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9">
            <a:extLst>
              <a:ext uri="{FF2B5EF4-FFF2-40B4-BE49-F238E27FC236}">
                <a16:creationId xmlns:a16="http://schemas.microsoft.com/office/drawing/2014/main" id="{D443FA96-8C88-CEAD-D222-E474D938475B}"/>
              </a:ext>
              <a:ext uri="{C183D7F6-B498-43B3-948B-1728B52AA6E4}">
                <adec:decorative xmlns:adec="http://schemas.microsoft.com/office/drawing/2017/decorative" val="1"/>
              </a:ext>
            </a:extLst>
          </p:cNvPr>
          <p:cNvCxnSpPr>
            <a:cxnSpLocks/>
          </p:cNvCxnSpPr>
          <p:nvPr/>
        </p:nvCxnSpPr>
        <p:spPr>
          <a:xfrm>
            <a:off x="1277213" y="424244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F213B5BB-DD8B-2580-CC06-3E8768C3D7C0}"/>
              </a:ext>
              <a:ext uri="{C183D7F6-B498-43B3-948B-1728B52AA6E4}">
                <adec:decorative xmlns:adec="http://schemas.microsoft.com/office/drawing/2017/decorative" val="1"/>
              </a:ext>
            </a:extLst>
          </p:cNvPr>
          <p:cNvCxnSpPr>
            <a:cxnSpLocks/>
          </p:cNvCxnSpPr>
          <p:nvPr/>
        </p:nvCxnSpPr>
        <p:spPr>
          <a:xfrm>
            <a:off x="1287152" y="495806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9">
            <a:extLst>
              <a:ext uri="{FF2B5EF4-FFF2-40B4-BE49-F238E27FC236}">
                <a16:creationId xmlns:a16="http://schemas.microsoft.com/office/drawing/2014/main" id="{3FF4DCEB-6C3B-3733-37EA-1176E42A467B}"/>
              </a:ext>
              <a:ext uri="{C183D7F6-B498-43B3-948B-1728B52AA6E4}">
                <adec:decorative xmlns:adec="http://schemas.microsoft.com/office/drawing/2017/decorative" val="1"/>
              </a:ext>
            </a:extLst>
          </p:cNvPr>
          <p:cNvCxnSpPr>
            <a:cxnSpLocks/>
          </p:cNvCxnSpPr>
          <p:nvPr/>
        </p:nvCxnSpPr>
        <p:spPr>
          <a:xfrm>
            <a:off x="1287152" y="562398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bs-Latn-BA" dirty="0"/>
              <a:t>Module </a:t>
            </a:r>
            <a:r>
              <a:rPr lang="en-US" dirty="0"/>
              <a:t>3</a:t>
            </a:r>
            <a:r>
              <a:rPr lang="bs-Latn-BA" dirty="0"/>
              <a:t>: </a:t>
            </a:r>
            <a:r>
              <a:rPr lang="en-US" sz="2800" dirty="0"/>
              <a:t>Manage</a:t>
            </a:r>
            <a:r>
              <a:rPr lang="en-US" dirty="0"/>
              <a:t> groups in Microsoft 365</a:t>
            </a:r>
          </a:p>
        </p:txBody>
      </p:sp>
      <p:pic>
        <p:nvPicPr>
          <p:cNvPr id="8" name="Picture 7" descr="Icon of two keys attached to a common ring">
            <a:extLst>
              <a:ext uri="{FF2B5EF4-FFF2-40B4-BE49-F238E27FC236}">
                <a16:creationId xmlns:a16="http://schemas.microsoft.com/office/drawing/2014/main" id="{2C05F921-C8A3-4D89-A96E-814B39681B96}"/>
              </a:ext>
            </a:extLst>
          </p:cNvPr>
          <p:cNvPicPr>
            <a:picLocks noChangeAspect="1"/>
          </p:cNvPicPr>
          <p:nvPr/>
        </p:nvPicPr>
        <p:blipFill>
          <a:blip r:embed="rId3"/>
          <a:stretch>
            <a:fillRect/>
          </a:stretch>
        </p:blipFill>
        <p:spPr>
          <a:xfrm>
            <a:off x="10401300" y="2951162"/>
            <a:ext cx="1092200" cy="1092200"/>
          </a:xfrm>
          <a:prstGeom prst="rect">
            <a:avLst/>
          </a:prstGeom>
        </p:spPr>
      </p:pic>
    </p:spTree>
    <p:extLst>
      <p:ext uri="{BB962C8B-B14F-4D97-AF65-F5344CB8AC3E}">
        <p14:creationId xmlns:p14="http://schemas.microsoft.com/office/powerpoint/2010/main" val="6580080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bs-Latn-BA" dirty="0"/>
              <a:t>ntroduction</a:t>
            </a:r>
            <a:r>
              <a:rPr lang="en-US" dirty="0"/>
              <a:t> </a:t>
            </a:r>
          </a:p>
        </p:txBody>
      </p:sp>
      <p:sp>
        <p:nvSpPr>
          <p:cNvPr id="15" name="TextBox 14">
            <a:extLst>
              <a:ext uri="{FF2B5EF4-FFF2-40B4-BE49-F238E27FC236}">
                <a16:creationId xmlns:a16="http://schemas.microsoft.com/office/drawing/2014/main" id="{45C7C46C-774F-4D7F-862B-01939F10FFCB}"/>
              </a:ext>
            </a:extLst>
          </p:cNvPr>
          <p:cNvSpPr txBox="1"/>
          <p:nvPr/>
        </p:nvSpPr>
        <p:spPr>
          <a:xfrm>
            <a:off x="584202" y="1069848"/>
            <a:ext cx="6013450" cy="1923604"/>
          </a:xfrm>
          <a:prstGeom prst="rect">
            <a:avLst/>
          </a:prstGeom>
          <a:noFill/>
        </p:spPr>
        <p:txBody>
          <a:bodyPr wrap="square" lIns="0" tIns="0" rIns="0" bIns="0" rtlCol="0">
            <a:spAutoFit/>
          </a:bodyPr>
          <a:lstStyle/>
          <a:p>
            <a:pPr>
              <a:spcAft>
                <a:spcPts val="600"/>
              </a:spcAft>
            </a:pPr>
            <a:r>
              <a:rPr lang="en-US" sz="2000" dirty="0">
                <a:solidFill>
                  <a:schemeClr val="accent1"/>
                </a:solidFill>
                <a:latin typeface="+mj-lt"/>
              </a:rPr>
              <a:t>After creating user accounts for the Microsoft 365 tenant, you can optionally create groups for distributing email to multiple users with Exchange Online</a:t>
            </a:r>
          </a:p>
          <a:p>
            <a:pPr>
              <a:spcAft>
                <a:spcPts val="600"/>
              </a:spcAft>
            </a:pPr>
            <a:r>
              <a:rPr lang="en-US" sz="2000" dirty="0">
                <a:latin typeface="+mj-lt"/>
              </a:rPr>
              <a:t>This module examines the following items related to managing groups in Microsoft 365:</a:t>
            </a:r>
          </a:p>
        </p:txBody>
      </p:sp>
      <p:pic>
        <p:nvPicPr>
          <p:cNvPr id="48" name="Picture 47" descr="Icon of a person and arrow represent in a document">
            <a:extLst>
              <a:ext uri="{FF2B5EF4-FFF2-40B4-BE49-F238E27FC236}">
                <a16:creationId xmlns:a16="http://schemas.microsoft.com/office/drawing/2014/main" id="{06674A6F-FC9B-477C-B4ED-9B9EF13D8301}"/>
              </a:ext>
            </a:extLst>
          </p:cNvPr>
          <p:cNvPicPr>
            <a:picLocks noChangeAspect="1"/>
          </p:cNvPicPr>
          <p:nvPr/>
        </p:nvPicPr>
        <p:blipFill>
          <a:blip r:embed="rId3"/>
          <a:stretch>
            <a:fillRect/>
          </a:stretch>
        </p:blipFill>
        <p:spPr>
          <a:xfrm>
            <a:off x="584202" y="3243802"/>
            <a:ext cx="568452" cy="568452"/>
          </a:xfrm>
          <a:prstGeom prst="rect">
            <a:avLst/>
          </a:prstGeom>
        </p:spPr>
      </p:pic>
      <p:sp>
        <p:nvSpPr>
          <p:cNvPr id="23" name="TextBox 22">
            <a:extLst>
              <a:ext uri="{FF2B5EF4-FFF2-40B4-BE49-F238E27FC236}">
                <a16:creationId xmlns:a16="http://schemas.microsoft.com/office/drawing/2014/main" id="{C8E0A642-CC7F-41F2-B234-2620AD993159}"/>
              </a:ext>
            </a:extLst>
          </p:cNvPr>
          <p:cNvSpPr txBox="1"/>
          <p:nvPr/>
        </p:nvSpPr>
        <p:spPr>
          <a:xfrm>
            <a:off x="1330035" y="3334921"/>
            <a:ext cx="5267615" cy="346454"/>
          </a:xfrm>
          <a:prstGeom prst="rect">
            <a:avLst/>
          </a:prstGeom>
          <a:noFill/>
        </p:spPr>
        <p:txBody>
          <a:bodyPr wrap="square" lIns="0" tIns="0" rIns="0" bIns="0" rtlCol="0" anchor="ctr">
            <a:noAutofit/>
          </a:bodyPr>
          <a:lstStyle/>
          <a:p>
            <a:r>
              <a:rPr lang="en-US" sz="2000" dirty="0"/>
              <a:t>Creating and managing groups</a:t>
            </a:r>
          </a:p>
        </p:txBody>
      </p:sp>
      <p:cxnSp>
        <p:nvCxnSpPr>
          <p:cNvPr id="27" name="Straight Connector 26">
            <a:extLst>
              <a:ext uri="{FF2B5EF4-FFF2-40B4-BE49-F238E27FC236}">
                <a16:creationId xmlns:a16="http://schemas.microsoft.com/office/drawing/2014/main" id="{A35806BA-93D3-4270-8791-034F59B46A40}"/>
              </a:ext>
              <a:ext uri="{C183D7F6-B498-43B3-948B-1728B52AA6E4}">
                <adec:decorative xmlns:adec="http://schemas.microsoft.com/office/drawing/2017/decorative" val="1"/>
              </a:ext>
            </a:extLst>
          </p:cNvPr>
          <p:cNvCxnSpPr>
            <a:cxnSpLocks/>
          </p:cNvCxnSpPr>
          <p:nvPr/>
        </p:nvCxnSpPr>
        <p:spPr>
          <a:xfrm>
            <a:off x="1330035" y="3914352"/>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descr="Icon of two person represent in a document">
            <a:extLst>
              <a:ext uri="{FF2B5EF4-FFF2-40B4-BE49-F238E27FC236}">
                <a16:creationId xmlns:a16="http://schemas.microsoft.com/office/drawing/2014/main" id="{23241B2F-8CFD-454B-8EE8-BF15EC0A26DE}"/>
              </a:ext>
            </a:extLst>
          </p:cNvPr>
          <p:cNvPicPr>
            <a:picLocks noChangeAspect="1"/>
          </p:cNvPicPr>
          <p:nvPr/>
        </p:nvPicPr>
        <p:blipFill>
          <a:blip r:embed="rId4"/>
          <a:stretch>
            <a:fillRect/>
          </a:stretch>
        </p:blipFill>
        <p:spPr>
          <a:xfrm>
            <a:off x="584202" y="4881152"/>
            <a:ext cx="568452" cy="568452"/>
          </a:xfrm>
          <a:prstGeom prst="rect">
            <a:avLst/>
          </a:prstGeom>
        </p:spPr>
      </p:pic>
      <p:sp>
        <p:nvSpPr>
          <p:cNvPr id="24" name="TextBox 23">
            <a:extLst>
              <a:ext uri="{FF2B5EF4-FFF2-40B4-BE49-F238E27FC236}">
                <a16:creationId xmlns:a16="http://schemas.microsoft.com/office/drawing/2014/main" id="{8562009E-7915-41E1-892D-1720056B02E1}"/>
              </a:ext>
            </a:extLst>
          </p:cNvPr>
          <p:cNvSpPr txBox="1"/>
          <p:nvPr/>
        </p:nvSpPr>
        <p:spPr>
          <a:xfrm>
            <a:off x="1330035" y="4206960"/>
            <a:ext cx="5428574" cy="346454"/>
          </a:xfrm>
          <a:prstGeom prst="rect">
            <a:avLst/>
          </a:prstGeom>
          <a:noFill/>
        </p:spPr>
        <p:txBody>
          <a:bodyPr wrap="square" lIns="0" tIns="0" rIns="0" bIns="0" rtlCol="0" anchor="ctr">
            <a:noAutofit/>
          </a:bodyPr>
          <a:lstStyle/>
          <a:p>
            <a:r>
              <a:rPr lang="en-US" sz="2000" dirty="0"/>
              <a:t>Creating dynamic groups using Azure rule builder</a:t>
            </a:r>
          </a:p>
        </p:txBody>
      </p:sp>
      <p:cxnSp>
        <p:nvCxnSpPr>
          <p:cNvPr id="28" name="Straight Connector 27">
            <a:extLst>
              <a:ext uri="{FF2B5EF4-FFF2-40B4-BE49-F238E27FC236}">
                <a16:creationId xmlns:a16="http://schemas.microsoft.com/office/drawing/2014/main" id="{A885216F-3528-4B1E-842A-E7836EEA90A7}"/>
              </a:ext>
              <a:ext uri="{C183D7F6-B498-43B3-948B-1728B52AA6E4}">
                <adec:decorative xmlns:adec="http://schemas.microsoft.com/office/drawing/2017/decorative" val="1"/>
              </a:ext>
            </a:extLst>
          </p:cNvPr>
          <p:cNvCxnSpPr>
            <a:cxnSpLocks/>
          </p:cNvCxnSpPr>
          <p:nvPr/>
        </p:nvCxnSpPr>
        <p:spPr>
          <a:xfrm>
            <a:off x="1330035" y="4846026"/>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descr="Icon of files">
            <a:extLst>
              <a:ext uri="{FF2B5EF4-FFF2-40B4-BE49-F238E27FC236}">
                <a16:creationId xmlns:a16="http://schemas.microsoft.com/office/drawing/2014/main" id="{640F619B-3EEB-4292-950B-A0B9920CD80E}"/>
              </a:ext>
            </a:extLst>
          </p:cNvPr>
          <p:cNvPicPr>
            <a:picLocks noChangeAspect="1"/>
          </p:cNvPicPr>
          <p:nvPr/>
        </p:nvPicPr>
        <p:blipFill>
          <a:blip r:embed="rId5"/>
          <a:stretch>
            <a:fillRect/>
          </a:stretch>
        </p:blipFill>
        <p:spPr>
          <a:xfrm>
            <a:off x="584202" y="5683618"/>
            <a:ext cx="568452" cy="566928"/>
          </a:xfrm>
          <a:prstGeom prst="rect">
            <a:avLst/>
          </a:prstGeom>
        </p:spPr>
      </p:pic>
      <p:sp>
        <p:nvSpPr>
          <p:cNvPr id="25" name="TextBox 24">
            <a:extLst>
              <a:ext uri="{FF2B5EF4-FFF2-40B4-BE49-F238E27FC236}">
                <a16:creationId xmlns:a16="http://schemas.microsoft.com/office/drawing/2014/main" id="{D41A14AE-DB2F-4363-8D1C-6C800EA44AB2}"/>
              </a:ext>
            </a:extLst>
          </p:cNvPr>
          <p:cNvSpPr txBox="1"/>
          <p:nvPr/>
        </p:nvSpPr>
        <p:spPr>
          <a:xfrm>
            <a:off x="1330035" y="4948127"/>
            <a:ext cx="5267615" cy="456690"/>
          </a:xfrm>
          <a:prstGeom prst="rect">
            <a:avLst/>
          </a:prstGeom>
          <a:noFill/>
        </p:spPr>
        <p:txBody>
          <a:bodyPr wrap="square" lIns="0" tIns="0" rIns="0" bIns="0" rtlCol="0" anchor="ctr">
            <a:noAutofit/>
          </a:bodyPr>
          <a:lstStyle/>
          <a:p>
            <a:r>
              <a:rPr lang="en-US" sz="2000" dirty="0"/>
              <a:t>Creating a Microsoft 365 group naming policy</a:t>
            </a:r>
          </a:p>
        </p:txBody>
      </p:sp>
      <p:cxnSp>
        <p:nvCxnSpPr>
          <p:cNvPr id="29" name="Straight Connector 28">
            <a:extLst>
              <a:ext uri="{FF2B5EF4-FFF2-40B4-BE49-F238E27FC236}">
                <a16:creationId xmlns:a16="http://schemas.microsoft.com/office/drawing/2014/main" id="{F50D2FD4-4541-4ADF-9C1A-2955156FC111}"/>
              </a:ext>
              <a:ext uri="{C183D7F6-B498-43B3-948B-1728B52AA6E4}">
                <adec:decorative xmlns:adec="http://schemas.microsoft.com/office/drawing/2017/decorative" val="1"/>
              </a:ext>
            </a:extLst>
          </p:cNvPr>
          <p:cNvCxnSpPr>
            <a:cxnSpLocks/>
          </p:cNvCxnSpPr>
          <p:nvPr/>
        </p:nvCxnSpPr>
        <p:spPr>
          <a:xfrm>
            <a:off x="1330035" y="5517765"/>
            <a:ext cx="526761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curve arrow and semi circle connected to each other">
            <a:extLst>
              <a:ext uri="{FF2B5EF4-FFF2-40B4-BE49-F238E27FC236}">
                <a16:creationId xmlns:a16="http://schemas.microsoft.com/office/drawing/2014/main" id="{CA7FB5C8-697F-4F6C-A8D2-443CFA8E78E7}"/>
              </a:ext>
            </a:extLst>
          </p:cNvPr>
          <p:cNvPicPr>
            <a:picLocks noChangeAspect="1"/>
          </p:cNvPicPr>
          <p:nvPr/>
        </p:nvPicPr>
        <p:blipFill>
          <a:blip r:embed="rId6"/>
          <a:stretch>
            <a:fillRect/>
          </a:stretch>
        </p:blipFill>
        <p:spPr>
          <a:xfrm>
            <a:off x="584202" y="4099180"/>
            <a:ext cx="568452" cy="568452"/>
          </a:xfrm>
          <a:prstGeom prst="rect">
            <a:avLst/>
          </a:prstGeom>
        </p:spPr>
      </p:pic>
      <p:sp>
        <p:nvSpPr>
          <p:cNvPr id="26" name="TextBox 25">
            <a:extLst>
              <a:ext uri="{FF2B5EF4-FFF2-40B4-BE49-F238E27FC236}">
                <a16:creationId xmlns:a16="http://schemas.microsoft.com/office/drawing/2014/main" id="{EAA331FA-7F70-4E29-8641-4244E7F908AC}"/>
              </a:ext>
            </a:extLst>
          </p:cNvPr>
          <p:cNvSpPr txBox="1"/>
          <p:nvPr/>
        </p:nvSpPr>
        <p:spPr>
          <a:xfrm>
            <a:off x="1330035" y="5649338"/>
            <a:ext cx="5267615" cy="673731"/>
          </a:xfrm>
          <a:prstGeom prst="rect">
            <a:avLst/>
          </a:prstGeom>
          <a:noFill/>
        </p:spPr>
        <p:txBody>
          <a:bodyPr wrap="square" lIns="0" tIns="0" rIns="0" bIns="0" rtlCol="0" anchor="ctr">
            <a:noAutofit/>
          </a:bodyPr>
          <a:lstStyle/>
          <a:p>
            <a:r>
              <a:rPr lang="en-US" sz="2000" dirty="0"/>
              <a:t>Creating groups in Exchange Online and SharePoint Online</a:t>
            </a:r>
          </a:p>
        </p:txBody>
      </p:sp>
    </p:spTree>
    <p:extLst>
      <p:ext uri="{BB962C8B-B14F-4D97-AF65-F5344CB8AC3E}">
        <p14:creationId xmlns:p14="http://schemas.microsoft.com/office/powerpoint/2010/main" val="10386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groups in Microsoft 365</a:t>
            </a:r>
          </a:p>
        </p:txBody>
      </p:sp>
      <p:sp>
        <p:nvSpPr>
          <p:cNvPr id="11" name="TextBox 10">
            <a:extLst>
              <a:ext uri="{FF2B5EF4-FFF2-40B4-BE49-F238E27FC236}">
                <a16:creationId xmlns:a16="http://schemas.microsoft.com/office/drawing/2014/main" id="{126961C0-BE36-4928-8980-9078C0AFAC2F}"/>
              </a:ext>
              <a:ext uri="{C183D7F6-B498-43B3-948B-1728B52AA6E4}">
                <adec:decorative xmlns:adec="http://schemas.microsoft.com/office/drawing/2017/decorative" val="0"/>
              </a:ext>
            </a:extLst>
          </p:cNvPr>
          <p:cNvSpPr txBox="1"/>
          <p:nvPr/>
        </p:nvSpPr>
        <p:spPr>
          <a:xfrm>
            <a:off x="579438" y="1436688"/>
            <a:ext cx="5606105" cy="4832350"/>
          </a:xfrm>
          <a:prstGeom prst="rect">
            <a:avLst/>
          </a:prstGeom>
          <a:solidFill>
            <a:schemeClr val="bg1">
              <a:lumMod val="95000"/>
            </a:schemeClr>
          </a:solidFill>
          <a:ln>
            <a:noFill/>
          </a:ln>
        </p:spPr>
        <p:txBody>
          <a:bodyPr wrap="square" lIns="182880" tIns="137160" rIns="182880" bIns="137160" rtlCol="0" anchor="t">
            <a:noAutofit/>
          </a:bodyPr>
          <a:lstStyle/>
          <a:p>
            <a:pPr>
              <a:spcBef>
                <a:spcPts val="600"/>
              </a:spcBef>
              <a:spcAft>
                <a:spcPts val="600"/>
              </a:spcAft>
            </a:pPr>
            <a:r>
              <a:rPr lang="en-US" sz="2400" dirty="0">
                <a:latin typeface="+mj-lt"/>
              </a:rPr>
              <a:t>You can use groups to manage</a:t>
            </a:r>
            <a:br>
              <a:rPr lang="en-US" sz="2400" dirty="0">
                <a:latin typeface="+mj-lt"/>
              </a:rPr>
            </a:br>
            <a:r>
              <a:rPr lang="en-US" sz="2400" dirty="0">
                <a:latin typeface="+mj-lt"/>
              </a:rPr>
              <a:t>sets of users at the same time</a:t>
            </a:r>
            <a:r>
              <a:rPr lang="bs-Latn-BA" sz="2400" dirty="0">
                <a:latin typeface="+mj-lt"/>
              </a:rPr>
              <a:t> in Microsoft 365</a:t>
            </a:r>
          </a:p>
          <a:p>
            <a:pPr>
              <a:spcBef>
                <a:spcPts val="1800"/>
              </a:spcBef>
              <a:spcAft>
                <a:spcPts val="600"/>
              </a:spcAft>
            </a:pPr>
            <a:r>
              <a:rPr lang="bs-Latn-BA" sz="2400" dirty="0">
                <a:latin typeface="+mj-lt"/>
              </a:rPr>
              <a:t>Supported types of groups in Microsoft 365 </a:t>
            </a:r>
            <a:r>
              <a:rPr lang="en-US" sz="2400" dirty="0">
                <a:latin typeface="+mj-lt"/>
              </a:rPr>
              <a:t>include</a:t>
            </a:r>
            <a:r>
              <a:rPr lang="bs-Latn-BA" sz="2400" dirty="0">
                <a:latin typeface="+mj-lt"/>
              </a:rPr>
              <a:t>:</a:t>
            </a:r>
            <a:endParaRPr lang="en-US" sz="2400" dirty="0">
              <a:latin typeface="+mj-lt"/>
            </a:endParaRPr>
          </a:p>
          <a:p>
            <a:pPr marL="0" lvl="1">
              <a:spcBef>
                <a:spcPts val="200"/>
              </a:spcBef>
              <a:spcAft>
                <a:spcPts val="600"/>
              </a:spcAft>
            </a:pPr>
            <a:r>
              <a:rPr lang="en-US" sz="2000" dirty="0">
                <a:cs typeface="Segoe UI Semilight" panose="020B0402040204020203" pitchFamily="34" charset="0"/>
              </a:rPr>
              <a:t>Microsoft 365 group</a:t>
            </a:r>
          </a:p>
          <a:p>
            <a:pPr marL="0" lvl="1">
              <a:spcBef>
                <a:spcPts val="200"/>
              </a:spcBef>
              <a:spcAft>
                <a:spcPts val="600"/>
              </a:spcAft>
            </a:pPr>
            <a:r>
              <a:rPr lang="en-US" sz="2000" dirty="0">
                <a:cs typeface="Segoe UI Semilight" panose="020B0402040204020203" pitchFamily="34" charset="0"/>
              </a:rPr>
              <a:t>Distribution group</a:t>
            </a:r>
          </a:p>
          <a:p>
            <a:pPr marL="0" lvl="1">
              <a:spcBef>
                <a:spcPts val="200"/>
              </a:spcBef>
              <a:spcAft>
                <a:spcPts val="600"/>
              </a:spcAft>
            </a:pPr>
            <a:r>
              <a:rPr lang="en-US" sz="2000" dirty="0">
                <a:cs typeface="Segoe UI Semilight" panose="020B0402040204020203" pitchFamily="34" charset="0"/>
              </a:rPr>
              <a:t>Mail-enabled security group</a:t>
            </a:r>
          </a:p>
          <a:p>
            <a:pPr marL="0" lvl="1">
              <a:spcBef>
                <a:spcPts val="200"/>
              </a:spcBef>
              <a:spcAft>
                <a:spcPts val="600"/>
              </a:spcAft>
            </a:pPr>
            <a:r>
              <a:rPr lang="en-US" sz="2000" dirty="0">
                <a:cs typeface="Segoe UI Semilight" panose="020B0402040204020203" pitchFamily="34" charset="0"/>
              </a:rPr>
              <a:t>Security group</a:t>
            </a:r>
          </a:p>
          <a:p>
            <a:pPr marL="0" lvl="1">
              <a:spcBef>
                <a:spcPts val="200"/>
              </a:spcBef>
              <a:spcAft>
                <a:spcPts val="600"/>
              </a:spcAft>
            </a:pPr>
            <a:r>
              <a:rPr lang="en-US" sz="2000" dirty="0">
                <a:cs typeface="Segoe UI Semilight" panose="020B0402040204020203" pitchFamily="34" charset="0"/>
              </a:rPr>
              <a:t>Dynamic distribution group</a:t>
            </a:r>
            <a:r>
              <a:rPr lang="bs-Latn-BA" sz="2000" dirty="0">
                <a:cs typeface="Segoe UI Semilight" panose="020B0402040204020203" pitchFamily="34" charset="0"/>
              </a:rPr>
              <a:t> </a:t>
            </a:r>
            <a:r>
              <a:rPr lang="en-US" sz="2000" dirty="0">
                <a:cs typeface="Segoe UI Semilight" panose="020B0402040204020203" pitchFamily="34" charset="0"/>
              </a:rPr>
              <a:t>(Exchange only)</a:t>
            </a:r>
          </a:p>
        </p:txBody>
      </p:sp>
      <p:sp>
        <p:nvSpPr>
          <p:cNvPr id="9" name="TextBox 8">
            <a:extLst>
              <a:ext uri="{FF2B5EF4-FFF2-40B4-BE49-F238E27FC236}">
                <a16:creationId xmlns:a16="http://schemas.microsoft.com/office/drawing/2014/main" id="{A17AB8A1-2488-4F95-8D51-7F159AD33CC2}"/>
              </a:ext>
              <a:ext uri="{C183D7F6-B498-43B3-948B-1728B52AA6E4}">
                <adec:decorative xmlns:adec="http://schemas.microsoft.com/office/drawing/2017/decorative" val="1"/>
              </a:ext>
            </a:extLst>
          </p:cNvPr>
          <p:cNvSpPr txBox="1"/>
          <p:nvPr/>
        </p:nvSpPr>
        <p:spPr>
          <a:xfrm>
            <a:off x="6340308" y="1436688"/>
            <a:ext cx="5516730" cy="4832350"/>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solidFill>
                <a:schemeClr val="tx1"/>
              </a:solidFill>
            </a:endParaRPr>
          </a:p>
        </p:txBody>
      </p:sp>
      <p:pic>
        <p:nvPicPr>
          <p:cNvPr id="2" name="Picture 1" descr="Graphic showing a circular flow diagram of Microsoft 365 clients&#10;">
            <a:extLst>
              <a:ext uri="{FF2B5EF4-FFF2-40B4-BE49-F238E27FC236}">
                <a16:creationId xmlns:a16="http://schemas.microsoft.com/office/drawing/2014/main" id="{5898CF99-7DFE-4CDE-9BA5-C418D553D45A}"/>
              </a:ext>
            </a:extLst>
          </p:cNvPr>
          <p:cNvPicPr>
            <a:picLocks noChangeAspect="1"/>
          </p:cNvPicPr>
          <p:nvPr/>
        </p:nvPicPr>
        <p:blipFill rotWithShape="1">
          <a:blip r:embed="rId3"/>
          <a:srcRect t="2538" b="2538"/>
          <a:stretch/>
        </p:blipFill>
        <p:spPr>
          <a:xfrm>
            <a:off x="6595896" y="1533525"/>
            <a:ext cx="5005554" cy="4638676"/>
          </a:xfrm>
          <a:prstGeom prst="rect">
            <a:avLst/>
          </a:prstGeom>
        </p:spPr>
      </p:pic>
    </p:spTree>
    <p:extLst>
      <p:ext uri="{BB962C8B-B14F-4D97-AF65-F5344CB8AC3E}">
        <p14:creationId xmlns:p14="http://schemas.microsoft.com/office/powerpoint/2010/main" val="196828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groups in Microsoft 365</a:t>
            </a:r>
          </a:p>
        </p:txBody>
      </p:sp>
      <p:pic>
        <p:nvPicPr>
          <p:cNvPr id="8" name="Picture 7" descr="Icon of two person and plus sign">
            <a:extLst>
              <a:ext uri="{FF2B5EF4-FFF2-40B4-BE49-F238E27FC236}">
                <a16:creationId xmlns:a16="http://schemas.microsoft.com/office/drawing/2014/main" id="{0E756F19-5B9C-4C62-ABFD-55E69181FA5D}"/>
              </a:ext>
            </a:extLst>
          </p:cNvPr>
          <p:cNvPicPr>
            <a:picLocks noChangeAspect="1"/>
          </p:cNvPicPr>
          <p:nvPr/>
        </p:nvPicPr>
        <p:blipFill>
          <a:blip r:embed="rId3"/>
          <a:stretch>
            <a:fillRect/>
          </a:stretch>
        </p:blipFill>
        <p:spPr>
          <a:xfrm>
            <a:off x="579438" y="1436688"/>
            <a:ext cx="952500" cy="952500"/>
          </a:xfrm>
          <a:prstGeom prst="rect">
            <a:avLst/>
          </a:prstGeom>
        </p:spPr>
      </p:pic>
      <p:sp>
        <p:nvSpPr>
          <p:cNvPr id="22" name="Text Placeholder 5">
            <a:extLst>
              <a:ext uri="{FF2B5EF4-FFF2-40B4-BE49-F238E27FC236}">
                <a16:creationId xmlns:a16="http://schemas.microsoft.com/office/drawing/2014/main" id="{0FC68BF5-7D93-4E5C-82C9-06D68185B161}"/>
              </a:ext>
            </a:extLst>
          </p:cNvPr>
          <p:cNvSpPr txBox="1">
            <a:spLocks/>
          </p:cNvSpPr>
          <p:nvPr/>
        </p:nvSpPr>
        <p:spPr>
          <a:xfrm>
            <a:off x="1770927" y="1537002"/>
            <a:ext cx="10127386" cy="751872"/>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lvl="0" indent="0" defTabSz="932742">
              <a:spcBef>
                <a:spcPts val="0"/>
              </a:spcBef>
              <a:spcAft>
                <a:spcPts val="600"/>
              </a:spcAft>
              <a:buSzTx/>
              <a:buNone/>
            </a:pPr>
            <a:r>
              <a:rPr lang="en-US" sz="2400" dirty="0">
                <a:solidFill>
                  <a:schemeClr val="tx1"/>
                </a:solidFill>
              </a:rPr>
              <a:t>You can use the Microsoft 365 admin center or Windows PowerShell to create a security group in the Microsoft 365</a:t>
            </a:r>
          </a:p>
        </p:txBody>
      </p:sp>
      <p:cxnSp>
        <p:nvCxnSpPr>
          <p:cNvPr id="34" name="Straight Connector 33">
            <a:extLst>
              <a:ext uri="{FF2B5EF4-FFF2-40B4-BE49-F238E27FC236}">
                <a16:creationId xmlns:a16="http://schemas.microsoft.com/office/drawing/2014/main" id="{5AB7E40C-4635-4EA8-B988-F6F62EABC820}"/>
              </a:ext>
              <a:ext uri="{C183D7F6-B498-43B3-948B-1728B52AA6E4}">
                <adec:decorative xmlns:adec="http://schemas.microsoft.com/office/drawing/2017/decorative" val="1"/>
              </a:ext>
            </a:extLst>
          </p:cNvPr>
          <p:cNvCxnSpPr>
            <a:cxnSpLocks/>
          </p:cNvCxnSpPr>
          <p:nvPr/>
        </p:nvCxnSpPr>
        <p:spPr>
          <a:xfrm>
            <a:off x="1805651" y="2576151"/>
            <a:ext cx="101072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hree people">
            <a:extLst>
              <a:ext uri="{FF2B5EF4-FFF2-40B4-BE49-F238E27FC236}">
                <a16:creationId xmlns:a16="http://schemas.microsoft.com/office/drawing/2014/main" id="{7012B4FA-506D-412E-A3B7-F1A347D04F4F}"/>
              </a:ext>
            </a:extLst>
          </p:cNvPr>
          <p:cNvPicPr>
            <a:picLocks noChangeAspect="1"/>
          </p:cNvPicPr>
          <p:nvPr/>
        </p:nvPicPr>
        <p:blipFill>
          <a:blip r:embed="rId4"/>
          <a:stretch>
            <a:fillRect/>
          </a:stretch>
        </p:blipFill>
        <p:spPr>
          <a:xfrm>
            <a:off x="579438" y="2809202"/>
            <a:ext cx="952500" cy="952500"/>
          </a:xfrm>
          <a:prstGeom prst="rect">
            <a:avLst/>
          </a:prstGeom>
        </p:spPr>
      </p:pic>
      <p:sp>
        <p:nvSpPr>
          <p:cNvPr id="25" name="Text Placeholder 5">
            <a:extLst>
              <a:ext uri="{FF2B5EF4-FFF2-40B4-BE49-F238E27FC236}">
                <a16:creationId xmlns:a16="http://schemas.microsoft.com/office/drawing/2014/main" id="{6F618708-36E4-4BF8-9928-AAEDEB08E18E}"/>
              </a:ext>
            </a:extLst>
          </p:cNvPr>
          <p:cNvSpPr txBox="1">
            <a:spLocks/>
          </p:cNvSpPr>
          <p:nvPr/>
        </p:nvSpPr>
        <p:spPr>
          <a:xfrm>
            <a:off x="1770927" y="2809202"/>
            <a:ext cx="10127386" cy="2920266"/>
          </a:xfrm>
          <a:prstGeom prst="rect">
            <a:avLst/>
          </a:prstGeom>
        </p:spPr>
        <p:txBody>
          <a:bodyPr vert="horz" wrap="square" lIns="0" tIns="0" rIns="0" bIns="0" rtlCol="0" anchor="t">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lvl="0" indent="0" defTabSz="932742">
              <a:spcBef>
                <a:spcPts val="0"/>
              </a:spcBef>
              <a:buSzTx/>
              <a:buNone/>
            </a:pPr>
            <a:r>
              <a:rPr lang="en-US" sz="2400">
                <a:solidFill>
                  <a:schemeClr val="tx1"/>
                </a:solidFill>
                <a:latin typeface="Segoe UI Semibold"/>
                <a:cs typeface="+mn-cs"/>
              </a:rPr>
              <a:t>To ensure that you create and manage your groups correctly, you should consider the following best practices:</a:t>
            </a:r>
          </a:p>
          <a:p>
            <a:pPr marL="0" lvl="1" indent="0">
              <a:spcBef>
                <a:spcPts val="600"/>
              </a:spcBef>
              <a:spcAft>
                <a:spcPts val="600"/>
              </a:spcAft>
              <a:buNone/>
            </a:pPr>
            <a:r>
              <a:rPr lang="en-US" sz="2000"/>
              <a:t>Keep your group naming convention simple but clear</a:t>
            </a:r>
          </a:p>
          <a:p>
            <a:pPr marL="0" lvl="1" indent="0">
              <a:spcBef>
                <a:spcPts val="600"/>
              </a:spcBef>
              <a:spcAft>
                <a:spcPts val="600"/>
              </a:spcAft>
              <a:buNone/>
            </a:pPr>
            <a:r>
              <a:rPr lang="en-US" sz="2000"/>
              <a:t>Create policies and procedures for ongoing group maintenance</a:t>
            </a:r>
          </a:p>
          <a:p>
            <a:pPr marL="0" lvl="1" indent="0">
              <a:spcBef>
                <a:spcPts val="600"/>
              </a:spcBef>
              <a:spcAft>
                <a:spcPts val="600"/>
              </a:spcAft>
              <a:buNone/>
            </a:pPr>
            <a:r>
              <a:rPr lang="en-US" sz="2000"/>
              <a:t>Add users to security groups and then add those security groups to the default groups rather than adding individual users to the default groups</a:t>
            </a:r>
          </a:p>
          <a:p>
            <a:pPr marL="0" lvl="1" indent="0">
              <a:spcBef>
                <a:spcPts val="600"/>
              </a:spcBef>
              <a:spcAft>
                <a:spcPts val="600"/>
              </a:spcAft>
              <a:buNone/>
            </a:pPr>
            <a:r>
              <a:rPr lang="en-US" sz="2000"/>
              <a:t>Maintain a consistent and well-defined account provisioning process</a:t>
            </a:r>
          </a:p>
        </p:txBody>
      </p:sp>
    </p:spTree>
    <p:extLst>
      <p:ext uri="{BB962C8B-B14F-4D97-AF65-F5344CB8AC3E}">
        <p14:creationId xmlns:p14="http://schemas.microsoft.com/office/powerpoint/2010/main" val="258887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dynamic groups using Azure rule builder</a:t>
            </a:r>
          </a:p>
        </p:txBody>
      </p:sp>
      <p:pic>
        <p:nvPicPr>
          <p:cNvPr id="10" name="Picture 9" descr="Icon of gear">
            <a:extLst>
              <a:ext uri="{FF2B5EF4-FFF2-40B4-BE49-F238E27FC236}">
                <a16:creationId xmlns:a16="http://schemas.microsoft.com/office/drawing/2014/main" id="{630F541B-E9B7-49E4-8069-FFAAFF5D3611}"/>
              </a:ext>
            </a:extLst>
          </p:cNvPr>
          <p:cNvPicPr>
            <a:picLocks noChangeAspect="1"/>
          </p:cNvPicPr>
          <p:nvPr/>
        </p:nvPicPr>
        <p:blipFill>
          <a:blip r:embed="rId3"/>
          <a:stretch>
            <a:fillRect/>
          </a:stretch>
        </p:blipFill>
        <p:spPr>
          <a:xfrm>
            <a:off x="600059" y="1179730"/>
            <a:ext cx="731520" cy="731520"/>
          </a:xfrm>
          <a:prstGeom prst="rect">
            <a:avLst/>
          </a:prstGeom>
        </p:spPr>
      </p:pic>
      <p:sp>
        <p:nvSpPr>
          <p:cNvPr id="18" name="Text Placeholder 5">
            <a:extLst>
              <a:ext uri="{FF2B5EF4-FFF2-40B4-BE49-F238E27FC236}">
                <a16:creationId xmlns:a16="http://schemas.microsoft.com/office/drawing/2014/main" id="{7E90C29F-B207-400D-BB66-A083697F9FAA}"/>
              </a:ext>
            </a:extLst>
          </p:cNvPr>
          <p:cNvSpPr txBox="1">
            <a:spLocks/>
          </p:cNvSpPr>
          <p:nvPr/>
        </p:nvSpPr>
        <p:spPr>
          <a:xfrm>
            <a:off x="1653309" y="1111896"/>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323232"/>
                </a:solidFill>
                <a:effectLst/>
              </a:rPr>
              <a:t>Organizations can use rules to determine group membership. Rules can be based on user or device properties in Azure AD</a:t>
            </a:r>
            <a:endParaRPr lang="en-US" sz="2800" dirty="0">
              <a:solidFill>
                <a:schemeClr val="tx1"/>
              </a:solidFill>
            </a:endParaRPr>
          </a:p>
        </p:txBody>
      </p:sp>
      <p:cxnSp>
        <p:nvCxnSpPr>
          <p:cNvPr id="22" name="Straight Connector 21">
            <a:extLst>
              <a:ext uri="{FF2B5EF4-FFF2-40B4-BE49-F238E27FC236}">
                <a16:creationId xmlns:a16="http://schemas.microsoft.com/office/drawing/2014/main" id="{C6180471-946C-47E9-B41D-99957F2FAC3A}"/>
              </a:ext>
              <a:ext uri="{C183D7F6-B498-43B3-948B-1728B52AA6E4}">
                <adec:decorative xmlns:adec="http://schemas.microsoft.com/office/drawing/2017/decorative" val="1"/>
              </a:ext>
            </a:extLst>
          </p:cNvPr>
          <p:cNvCxnSpPr>
            <a:cxnSpLocks/>
          </p:cNvCxnSpPr>
          <p:nvPr/>
        </p:nvCxnSpPr>
        <p:spPr>
          <a:xfrm>
            <a:off x="1653310" y="1972739"/>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B01F6CE6-C53B-42D7-ADA3-6368031E2E69}"/>
              </a:ext>
            </a:extLst>
          </p:cNvPr>
          <p:cNvSpPr txBox="1">
            <a:spLocks/>
          </p:cNvSpPr>
          <p:nvPr/>
        </p:nvSpPr>
        <p:spPr>
          <a:xfrm>
            <a:off x="1653309" y="2948355"/>
            <a:ext cx="10245003" cy="1459537"/>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323232"/>
                </a:solidFill>
                <a:effectLst/>
              </a:rPr>
              <a:t>When an attribute changes for a user or device, the system examines all dynamic group rules in the organization for membership changes</a:t>
            </a:r>
            <a:br>
              <a:rPr lang="en-US" sz="2000" b="0" i="0" dirty="0">
                <a:solidFill>
                  <a:srgbClr val="323232"/>
                </a:solidFill>
                <a:effectLst/>
              </a:rPr>
            </a:br>
            <a:br>
              <a:rPr lang="en-US" sz="1000" b="0" i="0" dirty="0">
                <a:solidFill>
                  <a:srgbClr val="323232"/>
                </a:solidFill>
                <a:effectLst/>
              </a:rPr>
            </a:br>
            <a:r>
              <a:rPr lang="en-US" sz="2000" b="0" i="0" dirty="0">
                <a:solidFill>
                  <a:srgbClr val="323232"/>
                </a:solidFill>
                <a:effectLst/>
              </a:rPr>
              <a:t>It then adds or removes users and devices if they meet the conditions for a group</a:t>
            </a:r>
            <a:endParaRPr lang="en-US" sz="2800" dirty="0">
              <a:solidFill>
                <a:schemeClr val="tx1"/>
              </a:solidFill>
            </a:endParaRPr>
          </a:p>
        </p:txBody>
      </p:sp>
      <p:pic>
        <p:nvPicPr>
          <p:cNvPr id="16" name="Picture 15" descr="Icon of finger clicking button">
            <a:extLst>
              <a:ext uri="{FF2B5EF4-FFF2-40B4-BE49-F238E27FC236}">
                <a16:creationId xmlns:a16="http://schemas.microsoft.com/office/drawing/2014/main" id="{D439BA84-DE55-4230-AD01-502EB28FD0E9}"/>
              </a:ext>
            </a:extLst>
          </p:cNvPr>
          <p:cNvPicPr>
            <a:picLocks noChangeAspect="1"/>
          </p:cNvPicPr>
          <p:nvPr/>
        </p:nvPicPr>
        <p:blipFill>
          <a:blip r:embed="rId4"/>
          <a:stretch>
            <a:fillRect/>
          </a:stretch>
        </p:blipFill>
        <p:spPr>
          <a:xfrm>
            <a:off x="549259" y="3405298"/>
            <a:ext cx="731520" cy="731520"/>
          </a:xfrm>
          <a:prstGeom prst="rect">
            <a:avLst/>
          </a:prstGeom>
        </p:spPr>
      </p:pic>
      <p:cxnSp>
        <p:nvCxnSpPr>
          <p:cNvPr id="28" name="Straight Connector 27">
            <a:extLst>
              <a:ext uri="{FF2B5EF4-FFF2-40B4-BE49-F238E27FC236}">
                <a16:creationId xmlns:a16="http://schemas.microsoft.com/office/drawing/2014/main" id="{66CFB471-3142-4722-BE62-616C9D8CD499}"/>
              </a:ext>
              <a:ext uri="{C183D7F6-B498-43B3-948B-1728B52AA6E4}">
                <adec:decorative xmlns:adec="http://schemas.microsoft.com/office/drawing/2017/decorative" val="1"/>
              </a:ext>
            </a:extLst>
          </p:cNvPr>
          <p:cNvCxnSpPr>
            <a:cxnSpLocks/>
          </p:cNvCxnSpPr>
          <p:nvPr/>
        </p:nvCxnSpPr>
        <p:spPr>
          <a:xfrm>
            <a:off x="1653310" y="4405482"/>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four square shapes">
            <a:extLst>
              <a:ext uri="{FF2B5EF4-FFF2-40B4-BE49-F238E27FC236}">
                <a16:creationId xmlns:a16="http://schemas.microsoft.com/office/drawing/2014/main" id="{C05B74DB-75F8-44C7-B6F2-8BF6C08745F6}"/>
              </a:ext>
            </a:extLst>
          </p:cNvPr>
          <p:cNvPicPr>
            <a:picLocks noChangeAspect="1"/>
          </p:cNvPicPr>
          <p:nvPr/>
        </p:nvPicPr>
        <p:blipFill>
          <a:blip r:embed="rId5"/>
          <a:stretch>
            <a:fillRect/>
          </a:stretch>
        </p:blipFill>
        <p:spPr>
          <a:xfrm>
            <a:off x="528939" y="4931220"/>
            <a:ext cx="731520" cy="731520"/>
          </a:xfrm>
          <a:prstGeom prst="rect">
            <a:avLst/>
          </a:prstGeom>
        </p:spPr>
      </p:pic>
      <p:sp>
        <p:nvSpPr>
          <p:cNvPr id="25" name="Text Placeholder 5">
            <a:extLst>
              <a:ext uri="{FF2B5EF4-FFF2-40B4-BE49-F238E27FC236}">
                <a16:creationId xmlns:a16="http://schemas.microsoft.com/office/drawing/2014/main" id="{6FB592A7-D1C9-4E4B-9244-5F2B0F44FAEE}"/>
              </a:ext>
            </a:extLst>
          </p:cNvPr>
          <p:cNvSpPr txBox="1">
            <a:spLocks/>
          </p:cNvSpPr>
          <p:nvPr/>
        </p:nvSpPr>
        <p:spPr>
          <a:xfrm>
            <a:off x="1653309" y="4571397"/>
            <a:ext cx="10245003" cy="2419568"/>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gn="l">
              <a:buNone/>
            </a:pPr>
            <a:r>
              <a:rPr lang="en-US" sz="2000" b="0" i="0" dirty="0">
                <a:solidFill>
                  <a:srgbClr val="323232"/>
                </a:solidFill>
                <a:effectLst/>
                <a:latin typeface="+mj-lt"/>
              </a:rPr>
              <a:t>The following rules govern dynamic group membership:</a:t>
            </a:r>
          </a:p>
          <a:p>
            <a:pPr marL="0" indent="0" algn="l">
              <a:buNone/>
            </a:pPr>
            <a:endParaRPr lang="en-US" sz="1000" b="0" i="0" dirty="0">
              <a:solidFill>
                <a:srgbClr val="323232"/>
              </a:solidFill>
              <a:effectLst/>
            </a:endParaRPr>
          </a:p>
          <a:p>
            <a:pPr marL="0" indent="0" algn="l">
              <a:buNone/>
            </a:pPr>
            <a:r>
              <a:rPr lang="en-US" sz="1800" b="0" i="0" dirty="0">
                <a:solidFill>
                  <a:srgbClr val="323232"/>
                </a:solidFill>
                <a:effectLst/>
              </a:rPr>
              <a:t>You can't manually add or remove a member of a dynamic group</a:t>
            </a:r>
            <a:br>
              <a:rPr lang="en-US" sz="1800" b="0" i="0" dirty="0">
                <a:solidFill>
                  <a:srgbClr val="323232"/>
                </a:solidFill>
                <a:effectLst/>
              </a:rPr>
            </a:br>
            <a:endParaRPr lang="en-US" sz="800" b="0" i="0" dirty="0">
              <a:solidFill>
                <a:srgbClr val="323232"/>
              </a:solidFill>
              <a:effectLst/>
            </a:endParaRPr>
          </a:p>
          <a:p>
            <a:pPr marL="0" indent="0" algn="l">
              <a:buNone/>
            </a:pPr>
            <a:r>
              <a:rPr lang="en-US" sz="1800" b="0" i="0" dirty="0">
                <a:solidFill>
                  <a:srgbClr val="323232"/>
                </a:solidFill>
                <a:effectLst/>
              </a:rPr>
              <a:t>You can create a dynamic group for devices or users, but you can't create a rule that contains both users and devices</a:t>
            </a:r>
            <a:br>
              <a:rPr lang="en-US" sz="1800" b="0" i="0" dirty="0">
                <a:solidFill>
                  <a:srgbClr val="323232"/>
                </a:solidFill>
                <a:effectLst/>
              </a:rPr>
            </a:br>
            <a:endParaRPr lang="en-US" sz="800" b="0" i="0" dirty="0">
              <a:solidFill>
                <a:srgbClr val="323232"/>
              </a:solidFill>
              <a:effectLst/>
            </a:endParaRPr>
          </a:p>
          <a:p>
            <a:pPr marL="0" indent="0" algn="l">
              <a:buNone/>
            </a:pPr>
            <a:r>
              <a:rPr lang="en-US" sz="1800" b="0" i="0" dirty="0">
                <a:solidFill>
                  <a:srgbClr val="323232"/>
                </a:solidFill>
                <a:effectLst/>
              </a:rPr>
              <a:t>You can't create a device group based on the user attributes of the device owner. Device membership rules can only reference device attributes</a:t>
            </a:r>
          </a:p>
        </p:txBody>
      </p:sp>
      <p:cxnSp>
        <p:nvCxnSpPr>
          <p:cNvPr id="7" name="Straight Connector 6">
            <a:extLst>
              <a:ext uri="{FF2B5EF4-FFF2-40B4-BE49-F238E27FC236}">
                <a16:creationId xmlns:a16="http://schemas.microsoft.com/office/drawing/2014/main" id="{04C67B5E-E04B-2A99-24C4-749FBBD23480}"/>
              </a:ext>
              <a:ext uri="{C183D7F6-B498-43B3-948B-1728B52AA6E4}">
                <adec:decorative xmlns:adec="http://schemas.microsoft.com/office/drawing/2017/decorative" val="1"/>
              </a:ext>
            </a:extLst>
          </p:cNvPr>
          <p:cNvCxnSpPr>
            <a:cxnSpLocks/>
          </p:cNvCxnSpPr>
          <p:nvPr/>
        </p:nvCxnSpPr>
        <p:spPr>
          <a:xfrm>
            <a:off x="1653309" y="2989842"/>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6FA26759-3EC5-5327-ABDF-A09D7AF05FB6}"/>
              </a:ext>
            </a:extLst>
          </p:cNvPr>
          <p:cNvSpPr txBox="1">
            <a:spLocks/>
          </p:cNvSpPr>
          <p:nvPr/>
        </p:nvSpPr>
        <p:spPr>
          <a:xfrm>
            <a:off x="1653309" y="2069363"/>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rPr>
              <a:t>Microsoft 365 supports dynamic membership for Security groups and Microsoft 365 Groups</a:t>
            </a:r>
            <a:endParaRPr lang="en-US" sz="3600" dirty="0">
              <a:solidFill>
                <a:schemeClr val="tx1"/>
              </a:solidFill>
            </a:endParaRPr>
          </a:p>
        </p:txBody>
      </p:sp>
      <p:grpSp>
        <p:nvGrpSpPr>
          <p:cNvPr id="9" name="Group 8" descr="Icon of three people">
            <a:extLst>
              <a:ext uri="{FF2B5EF4-FFF2-40B4-BE49-F238E27FC236}">
                <a16:creationId xmlns:a16="http://schemas.microsoft.com/office/drawing/2014/main" id="{A5921C50-8F07-7FBC-E8A4-7180DF6FDEDD}"/>
              </a:ext>
            </a:extLst>
          </p:cNvPr>
          <p:cNvGrpSpPr/>
          <p:nvPr/>
        </p:nvGrpSpPr>
        <p:grpSpPr>
          <a:xfrm>
            <a:off x="565043" y="2031284"/>
            <a:ext cx="731520" cy="731520"/>
            <a:chOff x="869843" y="2031284"/>
            <a:chExt cx="780288" cy="781812"/>
          </a:xfrm>
        </p:grpSpPr>
        <p:pic>
          <p:nvPicPr>
            <p:cNvPr id="11" name="Picture 10">
              <a:extLst>
                <a:ext uri="{FF2B5EF4-FFF2-40B4-BE49-F238E27FC236}">
                  <a16:creationId xmlns:a16="http://schemas.microsoft.com/office/drawing/2014/main" id="{0052F016-C5A5-38B1-4242-FDE113F46A6C}"/>
                </a:ext>
              </a:extLst>
            </p:cNvPr>
            <p:cNvPicPr>
              <a:picLocks noChangeAspect="1"/>
            </p:cNvPicPr>
            <p:nvPr/>
          </p:nvPicPr>
          <p:blipFill>
            <a:blip r:embed="rId6"/>
            <a:stretch>
              <a:fillRect/>
            </a:stretch>
          </p:blipFill>
          <p:spPr>
            <a:xfrm>
              <a:off x="869843" y="2031284"/>
              <a:ext cx="780288" cy="781812"/>
            </a:xfrm>
            <a:prstGeom prst="rect">
              <a:avLst/>
            </a:prstGeom>
          </p:spPr>
        </p:pic>
        <p:pic>
          <p:nvPicPr>
            <p:cNvPr id="12" name="Picture 11" descr="Icon of three people">
              <a:extLst>
                <a:ext uri="{FF2B5EF4-FFF2-40B4-BE49-F238E27FC236}">
                  <a16:creationId xmlns:a16="http://schemas.microsoft.com/office/drawing/2014/main" id="{787C1EAF-DDD5-D72B-1B80-19AB57522BFD}"/>
                </a:ext>
              </a:extLst>
            </p:cNvPr>
            <p:cNvPicPr>
              <a:picLocks noChangeAspect="1"/>
            </p:cNvPicPr>
            <p:nvPr/>
          </p:nvPicPr>
          <p:blipFill>
            <a:blip r:embed="rId7"/>
            <a:stretch>
              <a:fillRect/>
            </a:stretch>
          </p:blipFill>
          <p:spPr>
            <a:xfrm>
              <a:off x="1056787" y="2218990"/>
              <a:ext cx="406400" cy="406400"/>
            </a:xfrm>
            <a:prstGeom prst="rect">
              <a:avLst/>
            </a:prstGeom>
          </p:spPr>
        </p:pic>
      </p:grpSp>
    </p:spTree>
    <p:extLst>
      <p:ext uri="{BB962C8B-B14F-4D97-AF65-F5344CB8AC3E}">
        <p14:creationId xmlns:p14="http://schemas.microsoft.com/office/powerpoint/2010/main" val="163736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bs-Latn-BA" sz="2800" dirty="0"/>
              <a:t>Module </a:t>
            </a:r>
            <a:r>
              <a:rPr lang="en-US" sz="2800" dirty="0"/>
              <a:t>1</a:t>
            </a:r>
            <a:r>
              <a:rPr lang="bs-Latn-BA" sz="2800" dirty="0"/>
              <a:t>: </a:t>
            </a:r>
            <a:r>
              <a:rPr lang="en-US" sz="2800" dirty="0"/>
              <a:t>Configure your Microsoft 365 experience</a:t>
            </a:r>
          </a:p>
        </p:txBody>
      </p:sp>
      <p:pic>
        <p:nvPicPr>
          <p:cNvPr id="6" name="Picture 5" descr="Icon of three rectangles aligned to three vertical lines">
            <a:extLst>
              <a:ext uri="{FF2B5EF4-FFF2-40B4-BE49-F238E27FC236}">
                <a16:creationId xmlns:a16="http://schemas.microsoft.com/office/drawing/2014/main" id="{34C0A53F-BA48-46CF-9E83-8ECD3D6BDC3B}"/>
              </a:ext>
            </a:extLst>
          </p:cNvPr>
          <p:cNvPicPr>
            <a:picLocks noChangeAspect="1"/>
          </p:cNvPicPr>
          <p:nvPr/>
        </p:nvPicPr>
        <p:blipFill>
          <a:blip r:embed="rId3"/>
          <a:stretch>
            <a:fillRect/>
          </a:stretch>
        </p:blipFill>
        <p:spPr>
          <a:xfrm>
            <a:off x="10268508" y="2896874"/>
            <a:ext cx="1200776" cy="12007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Microsoft 365 group naming policy</a:t>
            </a:r>
          </a:p>
        </p:txBody>
      </p:sp>
      <p:pic>
        <p:nvPicPr>
          <p:cNvPr id="10" name="Picture 9" descr="Icon of gear">
            <a:extLst>
              <a:ext uri="{FF2B5EF4-FFF2-40B4-BE49-F238E27FC236}">
                <a16:creationId xmlns:a16="http://schemas.microsoft.com/office/drawing/2014/main" id="{630F541B-E9B7-49E4-8069-FFAAFF5D3611}"/>
              </a:ext>
            </a:extLst>
          </p:cNvPr>
          <p:cNvPicPr>
            <a:picLocks noChangeAspect="1"/>
          </p:cNvPicPr>
          <p:nvPr/>
        </p:nvPicPr>
        <p:blipFill>
          <a:blip r:embed="rId3"/>
          <a:stretch>
            <a:fillRect/>
          </a:stretch>
        </p:blipFill>
        <p:spPr>
          <a:xfrm>
            <a:off x="600059" y="1179730"/>
            <a:ext cx="731520" cy="731520"/>
          </a:xfrm>
          <a:prstGeom prst="rect">
            <a:avLst/>
          </a:prstGeom>
        </p:spPr>
      </p:pic>
      <p:sp>
        <p:nvSpPr>
          <p:cNvPr id="18" name="Text Placeholder 5">
            <a:extLst>
              <a:ext uri="{FF2B5EF4-FFF2-40B4-BE49-F238E27FC236}">
                <a16:creationId xmlns:a16="http://schemas.microsoft.com/office/drawing/2014/main" id="{7E90C29F-B207-400D-BB66-A083697F9FAA}"/>
              </a:ext>
            </a:extLst>
          </p:cNvPr>
          <p:cNvSpPr txBox="1">
            <a:spLocks/>
          </p:cNvSpPr>
          <p:nvPr/>
        </p:nvSpPr>
        <p:spPr>
          <a:xfrm>
            <a:off x="1653309" y="1111896"/>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rPr>
              <a:t>A group naming policy enforces a consistent naming strategy for groups created by users</a:t>
            </a:r>
            <a:br>
              <a:rPr lang="en-US" sz="2000" b="0" i="0" dirty="0">
                <a:solidFill>
                  <a:srgbClr val="000000"/>
                </a:solidFill>
                <a:effectLst/>
              </a:rPr>
            </a:br>
            <a:br>
              <a:rPr lang="en-US" sz="800" b="0" i="0" dirty="0">
                <a:solidFill>
                  <a:srgbClr val="000000"/>
                </a:solidFill>
                <a:effectLst/>
              </a:rPr>
            </a:br>
            <a:r>
              <a:rPr lang="en-US" sz="2000" b="0" i="0" dirty="0">
                <a:solidFill>
                  <a:srgbClr val="000000"/>
                </a:solidFill>
                <a:effectLst/>
              </a:rPr>
              <a:t>Microsoft 365 applies the policy to the group name and group alias</a:t>
            </a:r>
            <a:endParaRPr lang="en-US" sz="3600" dirty="0">
              <a:solidFill>
                <a:schemeClr val="tx1"/>
              </a:solidFill>
            </a:endParaRPr>
          </a:p>
        </p:txBody>
      </p:sp>
      <p:cxnSp>
        <p:nvCxnSpPr>
          <p:cNvPr id="22" name="Straight Connector 21">
            <a:extLst>
              <a:ext uri="{FF2B5EF4-FFF2-40B4-BE49-F238E27FC236}">
                <a16:creationId xmlns:a16="http://schemas.microsoft.com/office/drawing/2014/main" id="{C6180471-946C-47E9-B41D-99957F2FAC3A}"/>
              </a:ext>
              <a:ext uri="{C183D7F6-B498-43B3-948B-1728B52AA6E4}">
                <adec:decorative xmlns:adec="http://schemas.microsoft.com/office/drawing/2017/decorative" val="1"/>
              </a:ext>
            </a:extLst>
          </p:cNvPr>
          <p:cNvCxnSpPr>
            <a:cxnSpLocks/>
          </p:cNvCxnSpPr>
          <p:nvPr/>
        </p:nvCxnSpPr>
        <p:spPr>
          <a:xfrm>
            <a:off x="1653310" y="2054019"/>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id="{B01F6CE6-C53B-42D7-ADA3-6368031E2E69}"/>
              </a:ext>
            </a:extLst>
          </p:cNvPr>
          <p:cNvSpPr txBox="1">
            <a:spLocks/>
          </p:cNvSpPr>
          <p:nvPr/>
        </p:nvSpPr>
        <p:spPr>
          <a:xfrm>
            <a:off x="1653309" y="2948355"/>
            <a:ext cx="10245003" cy="1459537"/>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rPr>
              <a:t>Policies can block users from using specific words in group names and aliases</a:t>
            </a:r>
            <a:br>
              <a:rPr lang="en-US" sz="2000" b="0" i="0" dirty="0">
                <a:solidFill>
                  <a:srgbClr val="000000"/>
                </a:solidFill>
                <a:effectLst/>
              </a:rPr>
            </a:br>
            <a:br>
              <a:rPr lang="en-US" sz="1000" b="0" i="0" dirty="0">
                <a:solidFill>
                  <a:srgbClr val="000000"/>
                </a:solidFill>
                <a:effectLst/>
              </a:rPr>
            </a:br>
            <a:r>
              <a:rPr lang="en-US" sz="2000" b="0" i="0" dirty="0">
                <a:solidFill>
                  <a:srgbClr val="000000"/>
                </a:solidFill>
                <a:effectLst/>
              </a:rPr>
              <a:t>You can enter a comma separated list of blocked words that the system blocks in group names and aliases</a:t>
            </a:r>
            <a:endParaRPr lang="en-US" sz="3600" dirty="0">
              <a:solidFill>
                <a:schemeClr val="tx1"/>
              </a:solidFill>
            </a:endParaRPr>
          </a:p>
        </p:txBody>
      </p:sp>
      <p:pic>
        <p:nvPicPr>
          <p:cNvPr id="16" name="Picture 15" descr="Icon of finger clicking button">
            <a:extLst>
              <a:ext uri="{FF2B5EF4-FFF2-40B4-BE49-F238E27FC236}">
                <a16:creationId xmlns:a16="http://schemas.microsoft.com/office/drawing/2014/main" id="{D439BA84-DE55-4230-AD01-502EB28FD0E9}"/>
              </a:ext>
            </a:extLst>
          </p:cNvPr>
          <p:cNvPicPr>
            <a:picLocks noChangeAspect="1"/>
          </p:cNvPicPr>
          <p:nvPr/>
        </p:nvPicPr>
        <p:blipFill>
          <a:blip r:embed="rId4"/>
          <a:stretch>
            <a:fillRect/>
          </a:stretch>
        </p:blipFill>
        <p:spPr>
          <a:xfrm>
            <a:off x="549259" y="3293538"/>
            <a:ext cx="731520" cy="731520"/>
          </a:xfrm>
          <a:prstGeom prst="rect">
            <a:avLst/>
          </a:prstGeom>
        </p:spPr>
      </p:pic>
      <p:cxnSp>
        <p:nvCxnSpPr>
          <p:cNvPr id="28" name="Straight Connector 27">
            <a:extLst>
              <a:ext uri="{FF2B5EF4-FFF2-40B4-BE49-F238E27FC236}">
                <a16:creationId xmlns:a16="http://schemas.microsoft.com/office/drawing/2014/main" id="{66CFB471-3142-4722-BE62-616C9D8CD499}"/>
              </a:ext>
              <a:ext uri="{C183D7F6-B498-43B3-948B-1728B52AA6E4}">
                <adec:decorative xmlns:adec="http://schemas.microsoft.com/office/drawing/2017/decorative" val="1"/>
              </a:ext>
            </a:extLst>
          </p:cNvPr>
          <p:cNvCxnSpPr>
            <a:cxnSpLocks/>
          </p:cNvCxnSpPr>
          <p:nvPr/>
        </p:nvCxnSpPr>
        <p:spPr>
          <a:xfrm>
            <a:off x="1653310" y="4405482"/>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four square shapes">
            <a:extLst>
              <a:ext uri="{FF2B5EF4-FFF2-40B4-BE49-F238E27FC236}">
                <a16:creationId xmlns:a16="http://schemas.microsoft.com/office/drawing/2014/main" id="{C05B74DB-75F8-44C7-B6F2-8BF6C08745F6}"/>
              </a:ext>
            </a:extLst>
          </p:cNvPr>
          <p:cNvPicPr>
            <a:picLocks noChangeAspect="1"/>
          </p:cNvPicPr>
          <p:nvPr/>
        </p:nvPicPr>
        <p:blipFill>
          <a:blip r:embed="rId5"/>
          <a:stretch>
            <a:fillRect/>
          </a:stretch>
        </p:blipFill>
        <p:spPr>
          <a:xfrm>
            <a:off x="528939" y="4931220"/>
            <a:ext cx="731520" cy="731520"/>
          </a:xfrm>
          <a:prstGeom prst="rect">
            <a:avLst/>
          </a:prstGeom>
        </p:spPr>
      </p:pic>
      <p:sp>
        <p:nvSpPr>
          <p:cNvPr id="25" name="Text Placeholder 5">
            <a:extLst>
              <a:ext uri="{FF2B5EF4-FFF2-40B4-BE49-F238E27FC236}">
                <a16:creationId xmlns:a16="http://schemas.microsoft.com/office/drawing/2014/main" id="{6FB592A7-D1C9-4E4B-9244-5F2B0F44FAEE}"/>
              </a:ext>
            </a:extLst>
          </p:cNvPr>
          <p:cNvSpPr txBox="1">
            <a:spLocks/>
          </p:cNvSpPr>
          <p:nvPr/>
        </p:nvSpPr>
        <p:spPr>
          <a:xfrm>
            <a:off x="1653309" y="4429156"/>
            <a:ext cx="10245003" cy="2439003"/>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gn="l">
              <a:buNone/>
            </a:pPr>
            <a:r>
              <a:rPr lang="en-US" sz="2000" i="0" dirty="0">
                <a:solidFill>
                  <a:srgbClr val="000000"/>
                </a:solidFill>
                <a:effectLst/>
                <a:latin typeface="+mj-lt"/>
              </a:rPr>
              <a:t>Organizations should consider the following best practices when developing a group naming policy:</a:t>
            </a:r>
            <a:br>
              <a:rPr lang="en-US" sz="2000" i="0" dirty="0">
                <a:solidFill>
                  <a:srgbClr val="000000"/>
                </a:solidFill>
                <a:effectLst/>
                <a:latin typeface="+mj-lt"/>
              </a:rPr>
            </a:br>
            <a:endParaRPr lang="en-US" sz="1000" i="0" dirty="0">
              <a:solidFill>
                <a:srgbClr val="000000"/>
              </a:solidFill>
              <a:effectLst/>
              <a:latin typeface="+mj-lt"/>
            </a:endParaRPr>
          </a:p>
          <a:p>
            <a:pPr marL="0" indent="0" algn="l">
              <a:buNone/>
            </a:pPr>
            <a:r>
              <a:rPr lang="en-US" sz="1800" b="0" i="0" dirty="0">
                <a:solidFill>
                  <a:srgbClr val="000000"/>
                </a:solidFill>
                <a:effectLst/>
              </a:rPr>
              <a:t>Use short strings as suffixes</a:t>
            </a:r>
          </a:p>
          <a:p>
            <a:pPr marL="0" indent="0" algn="l">
              <a:buNone/>
            </a:pPr>
            <a:r>
              <a:rPr lang="en-US" sz="1800" b="0" i="0" dirty="0">
                <a:solidFill>
                  <a:srgbClr val="000000"/>
                </a:solidFill>
                <a:effectLst/>
              </a:rPr>
              <a:t>Use attributes with values</a:t>
            </a:r>
          </a:p>
          <a:p>
            <a:pPr marL="0" indent="0" algn="l">
              <a:buNone/>
            </a:pPr>
            <a:r>
              <a:rPr lang="en-US" sz="1800" b="0" i="0" dirty="0">
                <a:solidFill>
                  <a:srgbClr val="000000"/>
                </a:solidFill>
                <a:effectLst/>
              </a:rPr>
              <a:t>Don't be too creative. The system allows a maximum name length of 264 characters</a:t>
            </a:r>
          </a:p>
          <a:p>
            <a:pPr marL="0" indent="0" algn="l">
              <a:buNone/>
            </a:pPr>
            <a:r>
              <a:rPr lang="en-US" sz="1800" b="0" i="0" dirty="0">
                <a:solidFill>
                  <a:srgbClr val="000000"/>
                </a:solidFill>
                <a:effectLst/>
              </a:rPr>
              <a:t>Upload your organization-specific blocked words to restrict usage</a:t>
            </a:r>
          </a:p>
        </p:txBody>
      </p:sp>
      <p:cxnSp>
        <p:nvCxnSpPr>
          <p:cNvPr id="7" name="Straight Connector 6">
            <a:extLst>
              <a:ext uri="{FF2B5EF4-FFF2-40B4-BE49-F238E27FC236}">
                <a16:creationId xmlns:a16="http://schemas.microsoft.com/office/drawing/2014/main" id="{04C67B5E-E04B-2A99-24C4-749FBBD23480}"/>
              </a:ext>
              <a:ext uri="{C183D7F6-B498-43B3-948B-1728B52AA6E4}">
                <adec:decorative xmlns:adec="http://schemas.microsoft.com/office/drawing/2017/decorative" val="1"/>
              </a:ext>
            </a:extLst>
          </p:cNvPr>
          <p:cNvCxnSpPr>
            <a:cxnSpLocks/>
          </p:cNvCxnSpPr>
          <p:nvPr/>
        </p:nvCxnSpPr>
        <p:spPr>
          <a:xfrm>
            <a:off x="1653309" y="2989842"/>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6FA26759-3EC5-5327-ABDF-A09D7AF05FB6}"/>
              </a:ext>
            </a:extLst>
          </p:cNvPr>
          <p:cNvSpPr txBox="1">
            <a:spLocks/>
          </p:cNvSpPr>
          <p:nvPr/>
        </p:nvSpPr>
        <p:spPr>
          <a:xfrm>
            <a:off x="1643149" y="2140483"/>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latin typeface="Segoe UI" panose="020B0502040204020203" pitchFamily="34" charset="0"/>
                <a:cs typeface="Segoe UI" panose="020B0502040204020203" pitchFamily="34" charset="0"/>
              </a:rPr>
              <a:t>A naming policy can help users identify the function of the group, membership, geographic region, or who created the group</a:t>
            </a:r>
            <a:endParaRPr lang="en-US" sz="4400" dirty="0">
              <a:solidFill>
                <a:schemeClr val="tx1"/>
              </a:solidFill>
              <a:latin typeface="Segoe UI" panose="020B0502040204020203" pitchFamily="34" charset="0"/>
              <a:cs typeface="Segoe UI" panose="020B0502040204020203" pitchFamily="34" charset="0"/>
            </a:endParaRPr>
          </a:p>
        </p:txBody>
      </p:sp>
      <p:grpSp>
        <p:nvGrpSpPr>
          <p:cNvPr id="9" name="Group 8" descr="Icon of three people">
            <a:extLst>
              <a:ext uri="{FF2B5EF4-FFF2-40B4-BE49-F238E27FC236}">
                <a16:creationId xmlns:a16="http://schemas.microsoft.com/office/drawing/2014/main" id="{A5921C50-8F07-7FBC-E8A4-7180DF6FDEDD}"/>
              </a:ext>
            </a:extLst>
          </p:cNvPr>
          <p:cNvGrpSpPr/>
          <p:nvPr/>
        </p:nvGrpSpPr>
        <p:grpSpPr>
          <a:xfrm>
            <a:off x="565043" y="2143044"/>
            <a:ext cx="731520" cy="731520"/>
            <a:chOff x="869843" y="2031284"/>
            <a:chExt cx="780288" cy="781812"/>
          </a:xfrm>
        </p:grpSpPr>
        <p:pic>
          <p:nvPicPr>
            <p:cNvPr id="11" name="Picture 10">
              <a:extLst>
                <a:ext uri="{FF2B5EF4-FFF2-40B4-BE49-F238E27FC236}">
                  <a16:creationId xmlns:a16="http://schemas.microsoft.com/office/drawing/2014/main" id="{0052F016-C5A5-38B1-4242-FDE113F46A6C}"/>
                </a:ext>
              </a:extLst>
            </p:cNvPr>
            <p:cNvPicPr>
              <a:picLocks noChangeAspect="1"/>
            </p:cNvPicPr>
            <p:nvPr/>
          </p:nvPicPr>
          <p:blipFill>
            <a:blip r:embed="rId6"/>
            <a:stretch>
              <a:fillRect/>
            </a:stretch>
          </p:blipFill>
          <p:spPr>
            <a:xfrm>
              <a:off x="869843" y="2031284"/>
              <a:ext cx="780288" cy="781812"/>
            </a:xfrm>
            <a:prstGeom prst="rect">
              <a:avLst/>
            </a:prstGeom>
          </p:spPr>
        </p:pic>
        <p:pic>
          <p:nvPicPr>
            <p:cNvPr id="12" name="Picture 11" descr="Icon of three people">
              <a:extLst>
                <a:ext uri="{FF2B5EF4-FFF2-40B4-BE49-F238E27FC236}">
                  <a16:creationId xmlns:a16="http://schemas.microsoft.com/office/drawing/2014/main" id="{787C1EAF-DDD5-D72B-1B80-19AB57522BFD}"/>
                </a:ext>
              </a:extLst>
            </p:cNvPr>
            <p:cNvPicPr>
              <a:picLocks noChangeAspect="1"/>
            </p:cNvPicPr>
            <p:nvPr/>
          </p:nvPicPr>
          <p:blipFill>
            <a:blip r:embed="rId7"/>
            <a:stretch>
              <a:fillRect/>
            </a:stretch>
          </p:blipFill>
          <p:spPr>
            <a:xfrm>
              <a:off x="1056787" y="2218990"/>
              <a:ext cx="406400" cy="406400"/>
            </a:xfrm>
            <a:prstGeom prst="rect">
              <a:avLst/>
            </a:prstGeom>
          </p:spPr>
        </p:pic>
      </p:grpSp>
    </p:spTree>
    <p:extLst>
      <p:ext uri="{BB962C8B-B14F-4D97-AF65-F5344CB8AC3E}">
        <p14:creationId xmlns:p14="http://schemas.microsoft.com/office/powerpoint/2010/main" val="186305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groups in Exchange Online and SharePoint Online</a:t>
            </a:r>
          </a:p>
        </p:txBody>
      </p:sp>
      <p:pic>
        <p:nvPicPr>
          <p:cNvPr id="7" name="Picture 6" descr="Icon of envelope">
            <a:extLst>
              <a:ext uri="{FF2B5EF4-FFF2-40B4-BE49-F238E27FC236}">
                <a16:creationId xmlns:a16="http://schemas.microsoft.com/office/drawing/2014/main" id="{347BD256-B9A0-40F2-914E-1B4283AD0595}"/>
              </a:ext>
            </a:extLst>
          </p:cNvPr>
          <p:cNvPicPr>
            <a:picLocks noChangeAspect="1"/>
          </p:cNvPicPr>
          <p:nvPr/>
        </p:nvPicPr>
        <p:blipFill>
          <a:blip r:embed="rId3"/>
          <a:stretch>
            <a:fillRect/>
          </a:stretch>
        </p:blipFill>
        <p:spPr>
          <a:xfrm>
            <a:off x="600059" y="1428075"/>
            <a:ext cx="915924" cy="915924"/>
          </a:xfrm>
          <a:prstGeom prst="rect">
            <a:avLst/>
          </a:prstGeom>
        </p:spPr>
      </p:pic>
      <p:sp>
        <p:nvSpPr>
          <p:cNvPr id="18" name="Text Placeholder 5">
            <a:extLst>
              <a:ext uri="{FF2B5EF4-FFF2-40B4-BE49-F238E27FC236}">
                <a16:creationId xmlns:a16="http://schemas.microsoft.com/office/drawing/2014/main" id="{32DF3D51-9D36-4566-9CE6-B1347C22696D}"/>
              </a:ext>
            </a:extLst>
          </p:cNvPr>
          <p:cNvSpPr txBox="1">
            <a:spLocks/>
          </p:cNvSpPr>
          <p:nvPr/>
        </p:nvSpPr>
        <p:spPr>
          <a:xfrm>
            <a:off x="1736333" y="1428075"/>
            <a:ext cx="10161979" cy="1715854"/>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0"/>
              </a:spcBef>
              <a:buNone/>
            </a:pPr>
            <a:r>
              <a:rPr lang="en-US" sz="2000" dirty="0">
                <a:solidFill>
                  <a:schemeClr val="tx1"/>
                </a:solidFill>
                <a:latin typeface="+mj-lt"/>
              </a:rPr>
              <a:t>You can use the Exchange admin center to create the following groups of users so you can send email to them all at the same time</a:t>
            </a:r>
          </a:p>
          <a:p>
            <a:pPr marL="0" indent="0">
              <a:spcBef>
                <a:spcPts val="300"/>
              </a:spcBef>
              <a:spcAft>
                <a:spcPts val="600"/>
              </a:spcAft>
              <a:buNone/>
            </a:pPr>
            <a:r>
              <a:rPr lang="en-US" sz="1800" dirty="0">
                <a:solidFill>
                  <a:schemeClr val="tx1"/>
                </a:solidFill>
              </a:rPr>
              <a:t>Distribution group</a:t>
            </a:r>
          </a:p>
          <a:p>
            <a:pPr marL="0" indent="0">
              <a:spcBef>
                <a:spcPts val="300"/>
              </a:spcBef>
              <a:spcAft>
                <a:spcPts val="600"/>
              </a:spcAft>
              <a:buNone/>
            </a:pPr>
            <a:r>
              <a:rPr lang="en-US" sz="1800" dirty="0">
                <a:solidFill>
                  <a:schemeClr val="tx1"/>
                </a:solidFill>
              </a:rPr>
              <a:t>Security group</a:t>
            </a:r>
          </a:p>
          <a:p>
            <a:pPr marL="0" indent="0">
              <a:spcBef>
                <a:spcPts val="300"/>
              </a:spcBef>
              <a:spcAft>
                <a:spcPts val="600"/>
              </a:spcAft>
              <a:buNone/>
            </a:pPr>
            <a:r>
              <a:rPr lang="en-US" sz="1800" dirty="0">
                <a:solidFill>
                  <a:schemeClr val="tx1"/>
                </a:solidFill>
              </a:rPr>
              <a:t>Dynamic distribution group</a:t>
            </a:r>
            <a:endParaRPr lang="en-US" sz="2000" dirty="0">
              <a:solidFill>
                <a:schemeClr val="tx1"/>
              </a:solidFill>
            </a:endParaRPr>
          </a:p>
        </p:txBody>
      </p:sp>
      <p:cxnSp>
        <p:nvCxnSpPr>
          <p:cNvPr id="16" name="Straight Connector 15">
            <a:extLst>
              <a:ext uri="{FF2B5EF4-FFF2-40B4-BE49-F238E27FC236}">
                <a16:creationId xmlns:a16="http://schemas.microsoft.com/office/drawing/2014/main" id="{911C181C-E203-4CB5-AABE-EF70E3927E74}"/>
              </a:ext>
              <a:ext uri="{C183D7F6-B498-43B3-948B-1728B52AA6E4}">
                <adec:decorative xmlns:adec="http://schemas.microsoft.com/office/drawing/2017/decorative" val="1"/>
              </a:ext>
            </a:extLst>
          </p:cNvPr>
          <p:cNvCxnSpPr>
            <a:cxnSpLocks/>
          </p:cNvCxnSpPr>
          <p:nvPr/>
        </p:nvCxnSpPr>
        <p:spPr>
          <a:xfrm>
            <a:off x="1736334" y="3403769"/>
            <a:ext cx="1016197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shield and exclamation mark">
            <a:extLst>
              <a:ext uri="{FF2B5EF4-FFF2-40B4-BE49-F238E27FC236}">
                <a16:creationId xmlns:a16="http://schemas.microsoft.com/office/drawing/2014/main" id="{9A690A8A-4BEB-46EA-8A75-71951192B417}"/>
              </a:ext>
            </a:extLst>
          </p:cNvPr>
          <p:cNvPicPr>
            <a:picLocks noChangeAspect="1"/>
          </p:cNvPicPr>
          <p:nvPr/>
        </p:nvPicPr>
        <p:blipFill>
          <a:blip r:embed="rId4"/>
          <a:stretch>
            <a:fillRect/>
          </a:stretch>
        </p:blipFill>
        <p:spPr>
          <a:xfrm>
            <a:off x="600059" y="3663609"/>
            <a:ext cx="915924" cy="915924"/>
          </a:xfrm>
          <a:prstGeom prst="rect">
            <a:avLst/>
          </a:prstGeom>
        </p:spPr>
      </p:pic>
      <p:sp>
        <p:nvSpPr>
          <p:cNvPr id="19" name="Text Placeholder 5">
            <a:extLst>
              <a:ext uri="{FF2B5EF4-FFF2-40B4-BE49-F238E27FC236}">
                <a16:creationId xmlns:a16="http://schemas.microsoft.com/office/drawing/2014/main" id="{3A85B186-6A24-4204-9604-20ECADCD0788}"/>
              </a:ext>
            </a:extLst>
          </p:cNvPr>
          <p:cNvSpPr txBox="1">
            <a:spLocks/>
          </p:cNvSpPr>
          <p:nvPr/>
        </p:nvSpPr>
        <p:spPr>
          <a:xfrm>
            <a:off x="1736333" y="3813795"/>
            <a:ext cx="10161979" cy="615553"/>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600"/>
              </a:spcBef>
              <a:spcAft>
                <a:spcPts val="300"/>
              </a:spcAft>
              <a:buNone/>
            </a:pPr>
            <a:r>
              <a:rPr lang="en-US" sz="2000" dirty="0">
                <a:solidFill>
                  <a:schemeClr val="tx1"/>
                </a:solidFill>
              </a:rPr>
              <a:t>SharePoint groups are created automatically when you create a site collection. A security group you create in SharePoint is only recognized by that SharePoint site collection</a:t>
            </a:r>
          </a:p>
        </p:txBody>
      </p:sp>
      <p:cxnSp>
        <p:nvCxnSpPr>
          <p:cNvPr id="21" name="Straight Connector 20">
            <a:extLst>
              <a:ext uri="{FF2B5EF4-FFF2-40B4-BE49-F238E27FC236}">
                <a16:creationId xmlns:a16="http://schemas.microsoft.com/office/drawing/2014/main" id="{31449C49-8726-4673-B81A-5D566927332E}"/>
              </a:ext>
              <a:ext uri="{C183D7F6-B498-43B3-948B-1728B52AA6E4}">
                <adec:decorative xmlns:adec="http://schemas.microsoft.com/office/drawing/2017/decorative" val="1"/>
              </a:ext>
            </a:extLst>
          </p:cNvPr>
          <p:cNvCxnSpPr>
            <a:cxnSpLocks/>
          </p:cNvCxnSpPr>
          <p:nvPr/>
        </p:nvCxnSpPr>
        <p:spPr>
          <a:xfrm>
            <a:off x="1736334" y="4839373"/>
            <a:ext cx="1016197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keys">
            <a:extLst>
              <a:ext uri="{FF2B5EF4-FFF2-40B4-BE49-F238E27FC236}">
                <a16:creationId xmlns:a16="http://schemas.microsoft.com/office/drawing/2014/main" id="{F504ED27-A26E-4CDE-99FB-1268ED509C76}"/>
              </a:ext>
            </a:extLst>
          </p:cNvPr>
          <p:cNvPicPr>
            <a:picLocks noChangeAspect="1"/>
          </p:cNvPicPr>
          <p:nvPr/>
        </p:nvPicPr>
        <p:blipFill>
          <a:blip r:embed="rId5"/>
          <a:stretch>
            <a:fillRect/>
          </a:stretch>
        </p:blipFill>
        <p:spPr>
          <a:xfrm>
            <a:off x="600059" y="5149082"/>
            <a:ext cx="915924" cy="915924"/>
          </a:xfrm>
          <a:prstGeom prst="rect">
            <a:avLst/>
          </a:prstGeom>
        </p:spPr>
      </p:pic>
      <p:sp>
        <p:nvSpPr>
          <p:cNvPr id="20" name="Text Placeholder 5">
            <a:extLst>
              <a:ext uri="{FF2B5EF4-FFF2-40B4-BE49-F238E27FC236}">
                <a16:creationId xmlns:a16="http://schemas.microsoft.com/office/drawing/2014/main" id="{809384AA-B850-4A6A-A28E-99E31568C533}"/>
              </a:ext>
            </a:extLst>
          </p:cNvPr>
          <p:cNvSpPr txBox="1">
            <a:spLocks/>
          </p:cNvSpPr>
          <p:nvPr/>
        </p:nvSpPr>
        <p:spPr>
          <a:xfrm>
            <a:off x="1736333" y="5099213"/>
            <a:ext cx="10161979" cy="1015663"/>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0"/>
              </a:spcBef>
              <a:buNone/>
            </a:pPr>
            <a:r>
              <a:rPr lang="en-US" sz="2000" dirty="0">
                <a:solidFill>
                  <a:schemeClr val="tx1"/>
                </a:solidFill>
                <a:latin typeface="+mj-lt"/>
              </a:rPr>
              <a:t>You don’t need </a:t>
            </a:r>
            <a:r>
              <a:rPr lang="en-US" sz="2000">
                <a:solidFill>
                  <a:schemeClr val="tx1"/>
                </a:solidFill>
                <a:latin typeface="+mj-lt"/>
              </a:rPr>
              <a:t>to use security </a:t>
            </a:r>
            <a:r>
              <a:rPr lang="en-US" sz="2000" dirty="0">
                <a:solidFill>
                  <a:schemeClr val="tx1"/>
                </a:solidFill>
                <a:latin typeface="+mj-lt"/>
              </a:rPr>
              <a:t>groups to be secure:</a:t>
            </a:r>
          </a:p>
          <a:p>
            <a:pPr marL="0" indent="0">
              <a:spcBef>
                <a:spcPts val="300"/>
              </a:spcBef>
              <a:spcAft>
                <a:spcPts val="600"/>
              </a:spcAft>
              <a:buNone/>
            </a:pPr>
            <a:r>
              <a:rPr lang="en-US" sz="1800" dirty="0">
                <a:solidFill>
                  <a:schemeClr val="tx1"/>
                </a:solidFill>
              </a:rPr>
              <a:t>You can always grant user permissions and access to sites individually </a:t>
            </a:r>
          </a:p>
          <a:p>
            <a:pPr marL="0" indent="0">
              <a:spcBef>
                <a:spcPts val="300"/>
              </a:spcBef>
              <a:spcAft>
                <a:spcPts val="600"/>
              </a:spcAft>
              <a:buNone/>
            </a:pPr>
            <a:r>
              <a:rPr lang="en-US" sz="1800" dirty="0">
                <a:solidFill>
                  <a:schemeClr val="tx1"/>
                </a:solidFill>
              </a:rPr>
              <a:t>But with security groups, you can easily manage larger groups of users</a:t>
            </a:r>
          </a:p>
        </p:txBody>
      </p:sp>
    </p:spTree>
    <p:extLst>
      <p:ext uri="{BB962C8B-B14F-4D97-AF65-F5344CB8AC3E}">
        <p14:creationId xmlns:p14="http://schemas.microsoft.com/office/powerpoint/2010/main" val="18935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27367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29221"/>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related to managing groups in Microsoft 365:</a:t>
            </a:r>
            <a:endParaRPr lang="en-US" sz="2200" dirty="0"/>
          </a:p>
        </p:txBody>
      </p:sp>
      <p:pic>
        <p:nvPicPr>
          <p:cNvPr id="4" name="Picture 3" descr="Icon of three people">
            <a:extLst>
              <a:ext uri="{FF2B5EF4-FFF2-40B4-BE49-F238E27FC236}">
                <a16:creationId xmlns:a16="http://schemas.microsoft.com/office/drawing/2014/main" id="{C54C161B-4789-46E9-9EFF-204789DE3C38}"/>
              </a:ext>
            </a:extLst>
          </p:cNvPr>
          <p:cNvPicPr>
            <a:picLocks noChangeAspect="1"/>
          </p:cNvPicPr>
          <p:nvPr/>
        </p:nvPicPr>
        <p:blipFill>
          <a:blip r:embed="rId3"/>
          <a:stretch>
            <a:fillRect/>
          </a:stretch>
        </p:blipFill>
        <p:spPr>
          <a:xfrm>
            <a:off x="600059" y="2092430"/>
            <a:ext cx="731520" cy="731520"/>
          </a:xfrm>
          <a:prstGeom prst="rect">
            <a:avLst/>
          </a:prstGeom>
        </p:spPr>
      </p:pic>
      <p:sp>
        <p:nvSpPr>
          <p:cNvPr id="6" name="TextBox 5">
            <a:extLst>
              <a:ext uri="{FF2B5EF4-FFF2-40B4-BE49-F238E27FC236}">
                <a16:creationId xmlns:a16="http://schemas.microsoft.com/office/drawing/2014/main" id="{3B838C6A-45C2-413A-900E-8892AB96557D}"/>
              </a:ext>
            </a:extLst>
          </p:cNvPr>
          <p:cNvSpPr txBox="1"/>
          <p:nvPr/>
        </p:nvSpPr>
        <p:spPr>
          <a:xfrm>
            <a:off x="1612899" y="2176250"/>
            <a:ext cx="5156201" cy="640080"/>
          </a:xfrm>
          <a:prstGeom prst="rect">
            <a:avLst/>
          </a:prstGeom>
          <a:noFill/>
        </p:spPr>
        <p:txBody>
          <a:bodyPr wrap="square" lIns="0" tIns="0" rIns="0" bIns="0" rtlCol="0" anchor="ctr">
            <a:noAutofit/>
          </a:bodyPr>
          <a:lstStyle/>
          <a:p>
            <a:r>
              <a:rPr lang="en-US" sz="2000" dirty="0"/>
              <a:t>Understand groups in Microsoft 365</a:t>
            </a:r>
          </a:p>
        </p:txBody>
      </p:sp>
      <p:pic>
        <p:nvPicPr>
          <p:cNvPr id="8" name="Picture 7" descr="Icon of gear">
            <a:extLst>
              <a:ext uri="{FF2B5EF4-FFF2-40B4-BE49-F238E27FC236}">
                <a16:creationId xmlns:a16="http://schemas.microsoft.com/office/drawing/2014/main" id="{A64AEE35-666B-47BF-8251-D29810B01349}"/>
              </a:ext>
            </a:extLst>
          </p:cNvPr>
          <p:cNvPicPr>
            <a:picLocks noChangeAspect="1"/>
          </p:cNvPicPr>
          <p:nvPr/>
        </p:nvPicPr>
        <p:blipFill>
          <a:blip r:embed="rId4"/>
          <a:stretch>
            <a:fillRect/>
          </a:stretch>
        </p:blipFill>
        <p:spPr>
          <a:xfrm>
            <a:off x="579739" y="2869162"/>
            <a:ext cx="731520" cy="731520"/>
          </a:xfrm>
          <a:prstGeom prst="rect">
            <a:avLst/>
          </a:prstGeom>
        </p:spPr>
      </p:pic>
      <p:sp>
        <p:nvSpPr>
          <p:cNvPr id="12" name="TextBox 11">
            <a:extLst>
              <a:ext uri="{FF2B5EF4-FFF2-40B4-BE49-F238E27FC236}">
                <a16:creationId xmlns:a16="http://schemas.microsoft.com/office/drawing/2014/main" id="{3986F3E8-CEAB-4EF0-8C17-59076701FDB3}"/>
              </a:ext>
            </a:extLst>
          </p:cNvPr>
          <p:cNvSpPr txBox="1"/>
          <p:nvPr/>
        </p:nvSpPr>
        <p:spPr>
          <a:xfrm>
            <a:off x="1612899" y="2849350"/>
            <a:ext cx="6377004" cy="767610"/>
          </a:xfrm>
          <a:prstGeom prst="rect">
            <a:avLst/>
          </a:prstGeom>
          <a:noFill/>
        </p:spPr>
        <p:txBody>
          <a:bodyPr wrap="square" lIns="0" tIns="0" rIns="0" bIns="0" rtlCol="0" anchor="ctr">
            <a:noAutofit/>
          </a:bodyPr>
          <a:lstStyle/>
          <a:p>
            <a:r>
              <a:rPr lang="en-US" sz="2000" dirty="0"/>
              <a:t>Create and manage groups in Microsoft 365</a:t>
            </a:r>
          </a:p>
        </p:txBody>
      </p:sp>
      <p:pic>
        <p:nvPicPr>
          <p:cNvPr id="15" name="Picture 14" descr="Icon of document">
            <a:extLst>
              <a:ext uri="{FF2B5EF4-FFF2-40B4-BE49-F238E27FC236}">
                <a16:creationId xmlns:a16="http://schemas.microsoft.com/office/drawing/2014/main" id="{8F95B654-0969-4586-8B27-92D18F671436}"/>
              </a:ext>
            </a:extLst>
          </p:cNvPr>
          <p:cNvPicPr>
            <a:picLocks noChangeAspect="1"/>
          </p:cNvPicPr>
          <p:nvPr/>
        </p:nvPicPr>
        <p:blipFill>
          <a:blip r:embed="rId5"/>
          <a:stretch>
            <a:fillRect/>
          </a:stretch>
        </p:blipFill>
        <p:spPr>
          <a:xfrm>
            <a:off x="539099" y="5381730"/>
            <a:ext cx="731520" cy="731520"/>
          </a:xfrm>
          <a:prstGeom prst="rect">
            <a:avLst/>
          </a:prstGeom>
        </p:spPr>
      </p:pic>
      <p:sp>
        <p:nvSpPr>
          <p:cNvPr id="19" name="TextBox 18">
            <a:extLst>
              <a:ext uri="{FF2B5EF4-FFF2-40B4-BE49-F238E27FC236}">
                <a16:creationId xmlns:a16="http://schemas.microsoft.com/office/drawing/2014/main" id="{82C58CC2-A954-4488-9E3C-4B7DBCEDA614}"/>
              </a:ext>
            </a:extLst>
          </p:cNvPr>
          <p:cNvSpPr txBox="1"/>
          <p:nvPr/>
        </p:nvSpPr>
        <p:spPr>
          <a:xfrm>
            <a:off x="1612899" y="5413988"/>
            <a:ext cx="9324390" cy="640080"/>
          </a:xfrm>
          <a:prstGeom prst="rect">
            <a:avLst/>
          </a:prstGeom>
          <a:noFill/>
        </p:spPr>
        <p:txBody>
          <a:bodyPr wrap="square" lIns="0" tIns="0" rIns="0" bIns="0" rtlCol="0" anchor="ctr">
            <a:noAutofit/>
          </a:bodyPr>
          <a:lstStyle/>
          <a:p>
            <a:r>
              <a:rPr lang="en-US" sz="2000" dirty="0"/>
              <a:t>Create groups in Exchange Online and SharePoint Online</a:t>
            </a:r>
          </a:p>
        </p:txBody>
      </p:sp>
      <p:sp>
        <p:nvSpPr>
          <p:cNvPr id="2" name="TextBox 1">
            <a:extLst>
              <a:ext uri="{FF2B5EF4-FFF2-40B4-BE49-F238E27FC236}">
                <a16:creationId xmlns:a16="http://schemas.microsoft.com/office/drawing/2014/main" id="{B680B759-25BD-92E6-628F-64694829A7A8}"/>
              </a:ext>
            </a:extLst>
          </p:cNvPr>
          <p:cNvSpPr txBox="1"/>
          <p:nvPr/>
        </p:nvSpPr>
        <p:spPr>
          <a:xfrm>
            <a:off x="1612899" y="3744700"/>
            <a:ext cx="6377004" cy="664740"/>
          </a:xfrm>
          <a:prstGeom prst="rect">
            <a:avLst/>
          </a:prstGeom>
          <a:noFill/>
        </p:spPr>
        <p:txBody>
          <a:bodyPr wrap="square" lIns="0" tIns="0" rIns="0" bIns="0" rtlCol="0" anchor="ctr">
            <a:noAutofit/>
          </a:bodyPr>
          <a:lstStyle/>
          <a:p>
            <a:r>
              <a:rPr lang="en-US" sz="2000" dirty="0"/>
              <a:t>Create dynamic groups using Azure rule builder</a:t>
            </a:r>
          </a:p>
        </p:txBody>
      </p:sp>
      <p:sp>
        <p:nvSpPr>
          <p:cNvPr id="3" name="TextBox 2">
            <a:extLst>
              <a:ext uri="{FF2B5EF4-FFF2-40B4-BE49-F238E27FC236}">
                <a16:creationId xmlns:a16="http://schemas.microsoft.com/office/drawing/2014/main" id="{BBD1D2DE-3533-F751-B97B-9AD70E1E2EF9}"/>
              </a:ext>
            </a:extLst>
          </p:cNvPr>
          <p:cNvSpPr txBox="1"/>
          <p:nvPr/>
        </p:nvSpPr>
        <p:spPr>
          <a:xfrm>
            <a:off x="1623059" y="4598140"/>
            <a:ext cx="6377004" cy="664740"/>
          </a:xfrm>
          <a:prstGeom prst="rect">
            <a:avLst/>
          </a:prstGeom>
          <a:noFill/>
        </p:spPr>
        <p:txBody>
          <a:bodyPr wrap="square" lIns="0" tIns="0" rIns="0" bIns="0" rtlCol="0" anchor="ctr">
            <a:noAutofit/>
          </a:bodyPr>
          <a:lstStyle/>
          <a:p>
            <a:r>
              <a:rPr lang="en-US" sz="2000" dirty="0"/>
              <a:t>Create a Microsoft 365 group naming policy</a:t>
            </a:r>
          </a:p>
        </p:txBody>
      </p:sp>
      <p:pic>
        <p:nvPicPr>
          <p:cNvPr id="5" name="Picture 4" descr="Icon of curve arrow and semi circle connected to each other">
            <a:extLst>
              <a:ext uri="{FF2B5EF4-FFF2-40B4-BE49-F238E27FC236}">
                <a16:creationId xmlns:a16="http://schemas.microsoft.com/office/drawing/2014/main" id="{F31459C8-2950-8C48-A572-C14054079467}"/>
              </a:ext>
            </a:extLst>
          </p:cNvPr>
          <p:cNvPicPr>
            <a:picLocks noChangeAspect="1"/>
          </p:cNvPicPr>
          <p:nvPr/>
        </p:nvPicPr>
        <p:blipFill>
          <a:blip r:embed="rId6"/>
          <a:stretch>
            <a:fillRect/>
          </a:stretch>
        </p:blipFill>
        <p:spPr>
          <a:xfrm>
            <a:off x="563882" y="3733420"/>
            <a:ext cx="731520" cy="731520"/>
          </a:xfrm>
          <a:prstGeom prst="rect">
            <a:avLst/>
          </a:prstGeom>
        </p:spPr>
      </p:pic>
      <p:pic>
        <p:nvPicPr>
          <p:cNvPr id="9" name="Picture 8" descr="Icon of two person represent in a document">
            <a:extLst>
              <a:ext uri="{FF2B5EF4-FFF2-40B4-BE49-F238E27FC236}">
                <a16:creationId xmlns:a16="http://schemas.microsoft.com/office/drawing/2014/main" id="{145F61F0-196C-6624-F72D-5E094863FDD5}"/>
              </a:ext>
            </a:extLst>
          </p:cNvPr>
          <p:cNvPicPr>
            <a:picLocks noChangeAspect="1"/>
          </p:cNvPicPr>
          <p:nvPr/>
        </p:nvPicPr>
        <p:blipFill>
          <a:blip r:embed="rId7"/>
          <a:stretch>
            <a:fillRect/>
          </a:stretch>
        </p:blipFill>
        <p:spPr>
          <a:xfrm>
            <a:off x="553722" y="4566192"/>
            <a:ext cx="731520" cy="731520"/>
          </a:xfrm>
          <a:prstGeom prst="rect">
            <a:avLst/>
          </a:prstGeom>
        </p:spPr>
      </p:pic>
      <p:cxnSp>
        <p:nvCxnSpPr>
          <p:cNvPr id="10" name="Straight Connector 19">
            <a:extLst>
              <a:ext uri="{FF2B5EF4-FFF2-40B4-BE49-F238E27FC236}">
                <a16:creationId xmlns:a16="http://schemas.microsoft.com/office/drawing/2014/main" id="{DCD010D9-95D5-85CF-DAA7-8F28758DB4A4}"/>
              </a:ext>
              <a:ext uri="{C183D7F6-B498-43B3-948B-1728B52AA6E4}">
                <adec:decorative xmlns:adec="http://schemas.microsoft.com/office/drawing/2017/decorative" val="1"/>
              </a:ext>
            </a:extLst>
          </p:cNvPr>
          <p:cNvCxnSpPr>
            <a:cxnSpLocks/>
          </p:cNvCxnSpPr>
          <p:nvPr/>
        </p:nvCxnSpPr>
        <p:spPr>
          <a:xfrm>
            <a:off x="1555505" y="288078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9">
            <a:extLst>
              <a:ext uri="{FF2B5EF4-FFF2-40B4-BE49-F238E27FC236}">
                <a16:creationId xmlns:a16="http://schemas.microsoft.com/office/drawing/2014/main" id="{90D47DDF-1350-FAA4-85AB-6741BF655290}"/>
              </a:ext>
              <a:ext uri="{C183D7F6-B498-43B3-948B-1728B52AA6E4}">
                <adec:decorative xmlns:adec="http://schemas.microsoft.com/office/drawing/2017/decorative" val="1"/>
              </a:ext>
            </a:extLst>
          </p:cNvPr>
          <p:cNvCxnSpPr>
            <a:cxnSpLocks/>
          </p:cNvCxnSpPr>
          <p:nvPr/>
        </p:nvCxnSpPr>
        <p:spPr>
          <a:xfrm>
            <a:off x="1568759" y="368917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9">
            <a:extLst>
              <a:ext uri="{FF2B5EF4-FFF2-40B4-BE49-F238E27FC236}">
                <a16:creationId xmlns:a16="http://schemas.microsoft.com/office/drawing/2014/main" id="{D8F6D85C-CEDE-1C94-CD9A-E01A35AFB737}"/>
              </a:ext>
              <a:ext uri="{C183D7F6-B498-43B3-948B-1728B52AA6E4}">
                <adec:decorative xmlns:adec="http://schemas.microsoft.com/office/drawing/2017/decorative" val="1"/>
              </a:ext>
            </a:extLst>
          </p:cNvPr>
          <p:cNvCxnSpPr>
            <a:cxnSpLocks/>
          </p:cNvCxnSpPr>
          <p:nvPr/>
        </p:nvCxnSpPr>
        <p:spPr>
          <a:xfrm>
            <a:off x="1568759" y="449423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9">
            <a:extLst>
              <a:ext uri="{FF2B5EF4-FFF2-40B4-BE49-F238E27FC236}">
                <a16:creationId xmlns:a16="http://schemas.microsoft.com/office/drawing/2014/main" id="{94703655-D234-C77D-8B8D-DB79AE0216E6}"/>
              </a:ext>
              <a:ext uri="{C183D7F6-B498-43B3-948B-1728B52AA6E4}">
                <adec:decorative xmlns:adec="http://schemas.microsoft.com/office/drawing/2017/decorative" val="1"/>
              </a:ext>
            </a:extLst>
          </p:cNvPr>
          <p:cNvCxnSpPr>
            <a:cxnSpLocks/>
          </p:cNvCxnSpPr>
          <p:nvPr/>
        </p:nvCxnSpPr>
        <p:spPr>
          <a:xfrm>
            <a:off x="1558820" y="532912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76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3386"/>
            <a:ext cx="9029648" cy="387798"/>
          </a:xfrm>
        </p:spPr>
        <p:txBody>
          <a:bodyPr/>
          <a:lstStyle/>
          <a:p>
            <a:r>
              <a:rPr lang="en-US" sz="2800" dirty="0"/>
              <a:t>Lab 1 – Configure your Microsoft 365 Tenant (continued)</a:t>
            </a:r>
          </a:p>
        </p:txBody>
      </p:sp>
      <p:pic>
        <p:nvPicPr>
          <p:cNvPr id="4" name="Picture 3" descr="Icon of web page showing a profile of two people">
            <a:extLst>
              <a:ext uri="{FF2B5EF4-FFF2-40B4-BE49-F238E27FC236}">
                <a16:creationId xmlns:a16="http://schemas.microsoft.com/office/drawing/2014/main" id="{4E37AD2B-6549-4CB7-96F6-F91071C0622C}"/>
              </a:ext>
            </a:extLst>
          </p:cNvPr>
          <p:cNvPicPr>
            <a:picLocks noChangeAspect="1"/>
          </p:cNvPicPr>
          <p:nvPr/>
        </p:nvPicPr>
        <p:blipFill>
          <a:blip r:embed="rId3"/>
          <a:stretch>
            <a:fillRect/>
          </a:stretch>
        </p:blipFill>
        <p:spPr>
          <a:xfrm>
            <a:off x="10340008" y="3077678"/>
            <a:ext cx="1092199" cy="839169"/>
          </a:xfrm>
          <a:prstGeom prst="rect">
            <a:avLst/>
          </a:prstGeom>
        </p:spPr>
      </p:pic>
    </p:spTree>
    <p:extLst>
      <p:ext uri="{BB962C8B-B14F-4D97-AF65-F5344CB8AC3E}">
        <p14:creationId xmlns:p14="http://schemas.microsoft.com/office/powerpoint/2010/main" val="28376552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 (continued)</a:t>
            </a:r>
          </a:p>
        </p:txBody>
      </p:sp>
      <p:sp>
        <p:nvSpPr>
          <p:cNvPr id="7" name="Rectangle 6">
            <a:extLst>
              <a:ext uri="{FF2B5EF4-FFF2-40B4-BE49-F238E27FC236}">
                <a16:creationId xmlns:a16="http://schemas.microsoft.com/office/drawing/2014/main" id="{3A472099-984E-4265-AAD4-B5B3C882B4C6}"/>
              </a:ext>
            </a:extLst>
          </p:cNvPr>
          <p:cNvSpPr/>
          <p:nvPr/>
        </p:nvSpPr>
        <p:spPr>
          <a:xfrm>
            <a:off x="579438" y="1648381"/>
            <a:ext cx="10266589" cy="369332"/>
          </a:xfrm>
          <a:prstGeom prst="rect">
            <a:avLst/>
          </a:prstGeom>
        </p:spPr>
        <p:txBody>
          <a:bodyPr wrap="square" lIns="0" tIns="0" rIns="0" bIns="0">
            <a:spAutoFit/>
          </a:bodyPr>
          <a:lstStyle/>
          <a:p>
            <a:pPr lvl="0" fontAlgn="base">
              <a:spcBef>
                <a:spcPct val="20000"/>
              </a:spcBef>
              <a:buSzPct val="90000"/>
            </a:pPr>
            <a:r>
              <a:rPr lang="en-US" sz="2400">
                <a:latin typeface="+mj-lt"/>
                <a:cs typeface="Segoe UI Semilight" panose="020B0402040204020203" pitchFamily="34" charset="0"/>
              </a:rPr>
              <a:t>Exercise 2: Manage users and groups</a:t>
            </a:r>
          </a:p>
        </p:txBody>
      </p:sp>
      <p:sp>
        <p:nvSpPr>
          <p:cNvPr id="8" name="Rectangle 7">
            <a:extLst>
              <a:ext uri="{FF2B5EF4-FFF2-40B4-BE49-F238E27FC236}">
                <a16:creationId xmlns:a16="http://schemas.microsoft.com/office/drawing/2014/main" id="{D2357B36-300B-40BC-BA17-514FFAF496AC}"/>
              </a:ext>
            </a:extLst>
          </p:cNvPr>
          <p:cNvSpPr/>
          <p:nvPr/>
        </p:nvSpPr>
        <p:spPr bwMode="auto">
          <a:xfrm>
            <a:off x="579438" y="2101846"/>
            <a:ext cx="3664902" cy="185102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1</a:t>
            </a:r>
          </a:p>
          <a:p>
            <a:pPr>
              <a:spcAft>
                <a:spcPts val="600"/>
              </a:spcAft>
            </a:pPr>
            <a:r>
              <a:rPr lang="en-US" sz="2000" dirty="0">
                <a:solidFill>
                  <a:schemeClr val="tx1"/>
                </a:solidFill>
              </a:rPr>
              <a:t>Create a user account for Adatum’s Enterprise Administrator</a:t>
            </a:r>
          </a:p>
        </p:txBody>
      </p:sp>
      <p:pic>
        <p:nvPicPr>
          <p:cNvPr id="3" name="Picture 2" descr="Icon of a person and folder">
            <a:extLst>
              <a:ext uri="{FF2B5EF4-FFF2-40B4-BE49-F238E27FC236}">
                <a16:creationId xmlns:a16="http://schemas.microsoft.com/office/drawing/2014/main" id="{E215FCD4-E4DB-4B15-9334-FB9BC2B7F3B4}"/>
              </a:ext>
            </a:extLst>
          </p:cNvPr>
          <p:cNvPicPr>
            <a:picLocks noChangeAspect="1"/>
          </p:cNvPicPr>
          <p:nvPr/>
        </p:nvPicPr>
        <p:blipFill>
          <a:blip r:embed="rId3"/>
          <a:stretch>
            <a:fillRect/>
          </a:stretch>
        </p:blipFill>
        <p:spPr>
          <a:xfrm>
            <a:off x="3436239" y="3144770"/>
            <a:ext cx="684276" cy="684276"/>
          </a:xfrm>
          <a:prstGeom prst="rect">
            <a:avLst/>
          </a:prstGeom>
        </p:spPr>
      </p:pic>
      <p:sp>
        <p:nvSpPr>
          <p:cNvPr id="9" name="Rectangle 8">
            <a:extLst>
              <a:ext uri="{FF2B5EF4-FFF2-40B4-BE49-F238E27FC236}">
                <a16:creationId xmlns:a16="http://schemas.microsoft.com/office/drawing/2014/main" id="{3624DC42-3B4D-42FE-BE0C-F4E34D04A9CE}"/>
              </a:ext>
            </a:extLst>
          </p:cNvPr>
          <p:cNvSpPr/>
          <p:nvPr/>
        </p:nvSpPr>
        <p:spPr bwMode="auto">
          <a:xfrm>
            <a:off x="4385787" y="2101846"/>
            <a:ext cx="3664902" cy="185102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a:solidFill>
                  <a:srgbClr val="0078D4"/>
                </a:solidFill>
                <a:latin typeface="Segoe UI Semibold"/>
              </a:rPr>
              <a:t>Task 2</a:t>
            </a:r>
          </a:p>
          <a:p>
            <a:pPr>
              <a:spcAft>
                <a:spcPts val="600"/>
              </a:spcAft>
            </a:pPr>
            <a:r>
              <a:rPr lang="en-US" sz="2000">
                <a:solidFill>
                  <a:schemeClr val="tx1"/>
                </a:solidFill>
              </a:rPr>
              <a:t>Create and manage groups </a:t>
            </a:r>
          </a:p>
        </p:txBody>
      </p:sp>
      <p:pic>
        <p:nvPicPr>
          <p:cNvPr id="20" name="Picture 19" descr="Icon of three people">
            <a:extLst>
              <a:ext uri="{FF2B5EF4-FFF2-40B4-BE49-F238E27FC236}">
                <a16:creationId xmlns:a16="http://schemas.microsoft.com/office/drawing/2014/main" id="{0A0822E8-AD73-4E6F-A3CB-E9B9A750CF9C}"/>
              </a:ext>
            </a:extLst>
          </p:cNvPr>
          <p:cNvPicPr>
            <a:picLocks noChangeAspect="1"/>
          </p:cNvPicPr>
          <p:nvPr/>
        </p:nvPicPr>
        <p:blipFill>
          <a:blip r:embed="rId4"/>
          <a:stretch>
            <a:fillRect/>
          </a:stretch>
        </p:blipFill>
        <p:spPr>
          <a:xfrm>
            <a:off x="7241064" y="3143246"/>
            <a:ext cx="685800" cy="685800"/>
          </a:xfrm>
          <a:prstGeom prst="rect">
            <a:avLst/>
          </a:prstGeom>
        </p:spPr>
      </p:pic>
      <p:sp>
        <p:nvSpPr>
          <p:cNvPr id="10" name="Rectangle 9">
            <a:extLst>
              <a:ext uri="{FF2B5EF4-FFF2-40B4-BE49-F238E27FC236}">
                <a16:creationId xmlns:a16="http://schemas.microsoft.com/office/drawing/2014/main" id="{1643C7BC-82DF-45A3-9B89-F65FC6FDB47B}"/>
              </a:ext>
            </a:extLst>
          </p:cNvPr>
          <p:cNvSpPr/>
          <p:nvPr/>
        </p:nvSpPr>
        <p:spPr bwMode="auto">
          <a:xfrm>
            <a:off x="8192136" y="2101846"/>
            <a:ext cx="3664902" cy="185102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a:solidFill>
                  <a:srgbClr val="0078D4"/>
                </a:solidFill>
                <a:latin typeface="Segoe UI Semibold"/>
              </a:rPr>
              <a:t>Task 3</a:t>
            </a:r>
          </a:p>
          <a:p>
            <a:pPr>
              <a:spcAft>
                <a:spcPts val="600"/>
              </a:spcAft>
            </a:pPr>
            <a:r>
              <a:rPr lang="en-US" sz="2000">
                <a:solidFill>
                  <a:schemeClr val="tx1"/>
                </a:solidFill>
              </a:rPr>
              <a:t>Recover groups using PowerShell </a:t>
            </a:r>
          </a:p>
        </p:txBody>
      </p:sp>
      <p:pic>
        <p:nvPicPr>
          <p:cNvPr id="15" name="Picture 14" descr="Icon of a wrench">
            <a:extLst>
              <a:ext uri="{FF2B5EF4-FFF2-40B4-BE49-F238E27FC236}">
                <a16:creationId xmlns:a16="http://schemas.microsoft.com/office/drawing/2014/main" id="{67FDE25B-3674-4459-900B-88080842AC00}"/>
              </a:ext>
            </a:extLst>
          </p:cNvPr>
          <p:cNvPicPr>
            <a:picLocks noChangeAspect="1"/>
          </p:cNvPicPr>
          <p:nvPr/>
        </p:nvPicPr>
        <p:blipFill>
          <a:blip r:embed="rId5"/>
          <a:stretch>
            <a:fillRect/>
          </a:stretch>
        </p:blipFill>
        <p:spPr>
          <a:xfrm>
            <a:off x="11048937" y="3144770"/>
            <a:ext cx="684276" cy="684276"/>
          </a:xfrm>
          <a:prstGeom prst="rect">
            <a:avLst/>
          </a:prstGeom>
        </p:spPr>
      </p:pic>
    </p:spTree>
    <p:extLst>
      <p:ext uri="{BB962C8B-B14F-4D97-AF65-F5344CB8AC3E}">
        <p14:creationId xmlns:p14="http://schemas.microsoft.com/office/powerpoint/2010/main" val="280042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8538"/>
            <a:ext cx="9029648" cy="387798"/>
          </a:xfrm>
        </p:spPr>
        <p:txBody>
          <a:bodyPr/>
          <a:lstStyle/>
          <a:p>
            <a:r>
              <a:rPr lang="bs-Latn-BA" sz="2800" dirty="0"/>
              <a:t>Module </a:t>
            </a:r>
            <a:r>
              <a:rPr lang="en-US" sz="2800" dirty="0"/>
              <a:t>4</a:t>
            </a:r>
            <a:r>
              <a:rPr lang="bs-Latn-BA" sz="2800" dirty="0"/>
              <a:t>: Add a custom domain in Microsoft 365</a:t>
            </a:r>
            <a:endParaRPr lang="en-US" sz="2800" dirty="0"/>
          </a:p>
        </p:txBody>
      </p:sp>
      <p:pic>
        <p:nvPicPr>
          <p:cNvPr id="4" name="Picture 3" descr="Icon of curve arrow">
            <a:extLst>
              <a:ext uri="{FF2B5EF4-FFF2-40B4-BE49-F238E27FC236}">
                <a16:creationId xmlns:a16="http://schemas.microsoft.com/office/drawing/2014/main" id="{E949A99A-32F7-463B-8898-B33E2FECE1C7}"/>
              </a:ext>
            </a:extLst>
          </p:cNvPr>
          <p:cNvPicPr>
            <a:picLocks noChangeAspect="1"/>
          </p:cNvPicPr>
          <p:nvPr/>
        </p:nvPicPr>
        <p:blipFill>
          <a:blip r:embed="rId3"/>
          <a:stretch>
            <a:fillRect/>
          </a:stretch>
        </p:blipFill>
        <p:spPr>
          <a:xfrm>
            <a:off x="10375900" y="2919412"/>
            <a:ext cx="1155700" cy="1155700"/>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bs-Latn-BA" dirty="0"/>
              <a:t>ntroduction</a:t>
            </a:r>
            <a:r>
              <a:rPr lang="en-US" dirty="0"/>
              <a:t>   </a:t>
            </a:r>
          </a:p>
        </p:txBody>
      </p:sp>
      <p:sp>
        <p:nvSpPr>
          <p:cNvPr id="4" name="Rectangle 3">
            <a:extLst>
              <a:ext uri="{FF2B5EF4-FFF2-40B4-BE49-F238E27FC236}">
                <a16:creationId xmlns:a16="http://schemas.microsoft.com/office/drawing/2014/main" id="{AD5469EB-95FA-4618-A67B-A95536438A9E}"/>
              </a:ext>
            </a:extLst>
          </p:cNvPr>
          <p:cNvSpPr/>
          <p:nvPr/>
        </p:nvSpPr>
        <p:spPr>
          <a:xfrm>
            <a:off x="579438" y="1069848"/>
            <a:ext cx="6154737" cy="923330"/>
          </a:xfrm>
          <a:prstGeom prst="rect">
            <a:avLst/>
          </a:prstGeom>
        </p:spPr>
        <p:txBody>
          <a:bodyPr wrap="square" lIns="0" tIns="0" rIns="0" bIns="0">
            <a:spAutoFit/>
          </a:bodyPr>
          <a:lstStyle/>
          <a:p>
            <a:pPr>
              <a:spcAft>
                <a:spcPts val="600"/>
              </a:spcAft>
            </a:pPr>
            <a:r>
              <a:rPr lang="en-US" sz="2000" dirty="0">
                <a:solidFill>
                  <a:schemeClr val="accent1"/>
                </a:solidFill>
                <a:latin typeface="+mj-lt"/>
              </a:rPr>
              <a:t>This module examines the following items that an organization should consider when implementing domain services:</a:t>
            </a:r>
          </a:p>
        </p:txBody>
      </p:sp>
      <p:pic>
        <p:nvPicPr>
          <p:cNvPr id="9" name="Picture 8" descr="Icon of curve arrow">
            <a:extLst>
              <a:ext uri="{FF2B5EF4-FFF2-40B4-BE49-F238E27FC236}">
                <a16:creationId xmlns:a16="http://schemas.microsoft.com/office/drawing/2014/main" id="{C254527E-0D89-466C-95F7-D287D76F3CB5}"/>
              </a:ext>
            </a:extLst>
          </p:cNvPr>
          <p:cNvPicPr>
            <a:picLocks noChangeAspect="1"/>
          </p:cNvPicPr>
          <p:nvPr/>
        </p:nvPicPr>
        <p:blipFill>
          <a:blip r:embed="rId3"/>
          <a:stretch>
            <a:fillRect/>
          </a:stretch>
        </p:blipFill>
        <p:spPr>
          <a:xfrm>
            <a:off x="612775" y="2236026"/>
            <a:ext cx="641604" cy="641604"/>
          </a:xfrm>
          <a:prstGeom prst="rect">
            <a:avLst/>
          </a:prstGeom>
        </p:spPr>
      </p:pic>
      <p:sp>
        <p:nvSpPr>
          <p:cNvPr id="22" name="Rectangle 21">
            <a:extLst>
              <a:ext uri="{FF2B5EF4-FFF2-40B4-BE49-F238E27FC236}">
                <a16:creationId xmlns:a16="http://schemas.microsoft.com/office/drawing/2014/main" id="{723C3AE4-A6AB-41F1-864B-E0E081A4B991}"/>
              </a:ext>
            </a:extLst>
          </p:cNvPr>
          <p:cNvSpPr/>
          <p:nvPr/>
        </p:nvSpPr>
        <p:spPr bwMode="auto">
          <a:xfrm>
            <a:off x="1447800" y="2346485"/>
            <a:ext cx="5143500"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rPr>
              <a:t>Plan a custom domain for your Microsoft 365 deployment</a:t>
            </a:r>
          </a:p>
        </p:txBody>
      </p:sp>
      <p:cxnSp>
        <p:nvCxnSpPr>
          <p:cNvPr id="27" name="Straight Connector 26">
            <a:extLst>
              <a:ext uri="{FF2B5EF4-FFF2-40B4-BE49-F238E27FC236}">
                <a16:creationId xmlns:a16="http://schemas.microsoft.com/office/drawing/2014/main" id="{864DF3E9-EC76-42C4-B009-94DCAEE7BF38}"/>
              </a:ext>
              <a:ext uri="{C183D7F6-B498-43B3-948B-1728B52AA6E4}">
                <adec:decorative xmlns:adec="http://schemas.microsoft.com/office/drawing/2017/decorative" val="1"/>
              </a:ext>
            </a:extLst>
          </p:cNvPr>
          <p:cNvCxnSpPr>
            <a:cxnSpLocks/>
          </p:cNvCxnSpPr>
          <p:nvPr/>
        </p:nvCxnSpPr>
        <p:spPr>
          <a:xfrm>
            <a:off x="1494692" y="2988628"/>
            <a:ext cx="51025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three lines and check mark">
            <a:extLst>
              <a:ext uri="{FF2B5EF4-FFF2-40B4-BE49-F238E27FC236}">
                <a16:creationId xmlns:a16="http://schemas.microsoft.com/office/drawing/2014/main" id="{C1436231-878F-4784-B1E7-37DC35401217}"/>
              </a:ext>
            </a:extLst>
          </p:cNvPr>
          <p:cNvPicPr>
            <a:picLocks noChangeAspect="1"/>
          </p:cNvPicPr>
          <p:nvPr/>
        </p:nvPicPr>
        <p:blipFill>
          <a:blip r:embed="rId4"/>
          <a:stretch>
            <a:fillRect/>
          </a:stretch>
        </p:blipFill>
        <p:spPr>
          <a:xfrm>
            <a:off x="612775" y="3039398"/>
            <a:ext cx="641604" cy="641604"/>
          </a:xfrm>
          <a:prstGeom prst="rect">
            <a:avLst/>
          </a:prstGeom>
        </p:spPr>
      </p:pic>
      <p:sp>
        <p:nvSpPr>
          <p:cNvPr id="24" name="Rectangle 23">
            <a:extLst>
              <a:ext uri="{FF2B5EF4-FFF2-40B4-BE49-F238E27FC236}">
                <a16:creationId xmlns:a16="http://schemas.microsoft.com/office/drawing/2014/main" id="{197E068E-F970-4F37-8524-E7C5497C73E9}"/>
              </a:ext>
            </a:extLst>
          </p:cNvPr>
          <p:cNvSpPr/>
          <p:nvPr/>
        </p:nvSpPr>
        <p:spPr bwMode="auto">
          <a:xfrm>
            <a:off x="1495425" y="3140428"/>
            <a:ext cx="5143500"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rPr>
              <a:t>Plan the DNS zones for a custom domain</a:t>
            </a:r>
          </a:p>
        </p:txBody>
      </p:sp>
      <p:cxnSp>
        <p:nvCxnSpPr>
          <p:cNvPr id="29" name="Straight Connector 28">
            <a:extLst>
              <a:ext uri="{FF2B5EF4-FFF2-40B4-BE49-F238E27FC236}">
                <a16:creationId xmlns:a16="http://schemas.microsoft.com/office/drawing/2014/main" id="{4D96CD71-00A7-4E1C-B08F-A3A3E042975A}"/>
              </a:ext>
              <a:ext uri="{C183D7F6-B498-43B3-948B-1728B52AA6E4}">
                <adec:decorative xmlns:adec="http://schemas.microsoft.com/office/drawing/2017/decorative" val="1"/>
              </a:ext>
            </a:extLst>
          </p:cNvPr>
          <p:cNvCxnSpPr>
            <a:cxnSpLocks/>
          </p:cNvCxnSpPr>
          <p:nvPr/>
        </p:nvCxnSpPr>
        <p:spPr>
          <a:xfrm>
            <a:off x="1494692" y="3697729"/>
            <a:ext cx="51025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7" name="Picture 46" descr="Icon of figure and three lines">
            <a:extLst>
              <a:ext uri="{FF2B5EF4-FFF2-40B4-BE49-F238E27FC236}">
                <a16:creationId xmlns:a16="http://schemas.microsoft.com/office/drawing/2014/main" id="{C5E2C100-7BAE-4DB6-B158-4BB69176D05D}"/>
              </a:ext>
            </a:extLst>
          </p:cNvPr>
          <p:cNvPicPr>
            <a:picLocks noChangeAspect="1"/>
          </p:cNvPicPr>
          <p:nvPr/>
        </p:nvPicPr>
        <p:blipFill>
          <a:blip r:embed="rId5"/>
          <a:stretch>
            <a:fillRect/>
          </a:stretch>
        </p:blipFill>
        <p:spPr>
          <a:xfrm>
            <a:off x="612775" y="3902997"/>
            <a:ext cx="641604" cy="641604"/>
          </a:xfrm>
          <a:prstGeom prst="rect">
            <a:avLst/>
          </a:prstGeom>
        </p:spPr>
      </p:pic>
      <p:sp>
        <p:nvSpPr>
          <p:cNvPr id="25" name="Rectangle 24">
            <a:extLst>
              <a:ext uri="{FF2B5EF4-FFF2-40B4-BE49-F238E27FC236}">
                <a16:creationId xmlns:a16="http://schemas.microsoft.com/office/drawing/2014/main" id="{ADF8FFFB-5BED-418C-B4A2-D071E8F2CBD7}"/>
              </a:ext>
            </a:extLst>
          </p:cNvPr>
          <p:cNvSpPr/>
          <p:nvPr/>
        </p:nvSpPr>
        <p:spPr bwMode="auto">
          <a:xfrm>
            <a:off x="1495425" y="3975752"/>
            <a:ext cx="5143500"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rPr>
              <a:t>Plan the DNS record requirements for a custom domain</a:t>
            </a:r>
          </a:p>
        </p:txBody>
      </p:sp>
      <p:cxnSp>
        <p:nvCxnSpPr>
          <p:cNvPr id="30" name="Straight Connector 29">
            <a:extLst>
              <a:ext uri="{FF2B5EF4-FFF2-40B4-BE49-F238E27FC236}">
                <a16:creationId xmlns:a16="http://schemas.microsoft.com/office/drawing/2014/main" id="{105397B2-2C91-4984-8755-E459CCDD6CE1}"/>
              </a:ext>
              <a:ext uri="{C183D7F6-B498-43B3-948B-1728B52AA6E4}">
                <adec:decorative xmlns:adec="http://schemas.microsoft.com/office/drawing/2017/decorative" val="1"/>
              </a:ext>
            </a:extLst>
          </p:cNvPr>
          <p:cNvCxnSpPr>
            <a:cxnSpLocks/>
          </p:cNvCxnSpPr>
          <p:nvPr/>
        </p:nvCxnSpPr>
        <p:spPr>
          <a:xfrm>
            <a:off x="1494692" y="4702734"/>
            <a:ext cx="51025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Picture 51" descr="Icon of gear">
            <a:extLst>
              <a:ext uri="{FF2B5EF4-FFF2-40B4-BE49-F238E27FC236}">
                <a16:creationId xmlns:a16="http://schemas.microsoft.com/office/drawing/2014/main" id="{039F4C6E-9DDE-4C20-9880-F918258791F2}"/>
              </a:ext>
            </a:extLst>
          </p:cNvPr>
          <p:cNvPicPr>
            <a:picLocks noChangeAspect="1"/>
          </p:cNvPicPr>
          <p:nvPr/>
        </p:nvPicPr>
        <p:blipFill>
          <a:blip r:embed="rId6"/>
          <a:stretch>
            <a:fillRect/>
          </a:stretch>
        </p:blipFill>
        <p:spPr>
          <a:xfrm>
            <a:off x="612775" y="4823160"/>
            <a:ext cx="641604" cy="641604"/>
          </a:xfrm>
          <a:prstGeom prst="rect">
            <a:avLst/>
          </a:prstGeom>
        </p:spPr>
      </p:pic>
      <p:sp>
        <p:nvSpPr>
          <p:cNvPr id="26" name="Rectangle 25">
            <a:extLst>
              <a:ext uri="{FF2B5EF4-FFF2-40B4-BE49-F238E27FC236}">
                <a16:creationId xmlns:a16="http://schemas.microsoft.com/office/drawing/2014/main" id="{885635F7-4BA3-47A0-84E9-C6B066A3AE14}"/>
              </a:ext>
            </a:extLst>
          </p:cNvPr>
          <p:cNvSpPr/>
          <p:nvPr/>
        </p:nvSpPr>
        <p:spPr bwMode="auto">
          <a:xfrm>
            <a:off x="1495425" y="4895911"/>
            <a:ext cx="5143500"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rPr>
              <a:t>Create a custom domain in Microsoft 365</a:t>
            </a:r>
          </a:p>
        </p:txBody>
      </p:sp>
    </p:spTree>
    <p:extLst>
      <p:ext uri="{BB962C8B-B14F-4D97-AF65-F5344CB8AC3E}">
        <p14:creationId xmlns:p14="http://schemas.microsoft.com/office/powerpoint/2010/main" val="308176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a custom domain for your Microsoft 365 deployment</a:t>
            </a:r>
          </a:p>
        </p:txBody>
      </p:sp>
      <p:sp>
        <p:nvSpPr>
          <p:cNvPr id="2" name="Rectangle 1">
            <a:extLst>
              <a:ext uri="{FF2B5EF4-FFF2-40B4-BE49-F238E27FC236}">
                <a16:creationId xmlns:a16="http://schemas.microsoft.com/office/drawing/2014/main" id="{B74BE0E0-FCDC-4AB5-9AD5-F4C411352D9F}"/>
              </a:ext>
            </a:extLst>
          </p:cNvPr>
          <p:cNvSpPr/>
          <p:nvPr/>
        </p:nvSpPr>
        <p:spPr>
          <a:xfrm>
            <a:off x="579437" y="1310213"/>
            <a:ext cx="11458591" cy="307777"/>
          </a:xfrm>
          <a:prstGeom prst="rect">
            <a:avLst/>
          </a:prstGeom>
        </p:spPr>
        <p:txBody>
          <a:bodyPr wrap="square" lIns="0" tIns="0" rIns="0" bIns="0">
            <a:spAutoFit/>
          </a:bodyPr>
          <a:lstStyle/>
          <a:p>
            <a:r>
              <a:rPr lang="en-US" sz="2000" dirty="0">
                <a:solidFill>
                  <a:schemeClr val="accent1"/>
                </a:solidFill>
              </a:rPr>
              <a:t>Organizations should consider the following factors before adding custom domains to Microsoft 365</a:t>
            </a:r>
            <a:r>
              <a:rPr lang="bs-Latn-BA" sz="2000" dirty="0">
                <a:solidFill>
                  <a:schemeClr val="accent1"/>
                </a:solidFill>
              </a:rPr>
              <a:t>:</a:t>
            </a:r>
            <a:endParaRPr lang="en-US" sz="2000" dirty="0">
              <a:solidFill>
                <a:schemeClr val="accent1"/>
              </a:solidFill>
            </a:endParaRPr>
          </a:p>
        </p:txBody>
      </p:sp>
      <p:pic>
        <p:nvPicPr>
          <p:cNvPr id="33" name="Picture 32" descr="Icon of curve arrow and line">
            <a:extLst>
              <a:ext uri="{FF2B5EF4-FFF2-40B4-BE49-F238E27FC236}">
                <a16:creationId xmlns:a16="http://schemas.microsoft.com/office/drawing/2014/main" id="{AE108A7A-09D9-4255-A873-CCAD129256A8}"/>
              </a:ext>
            </a:extLst>
          </p:cNvPr>
          <p:cNvPicPr>
            <a:picLocks noChangeAspect="1"/>
          </p:cNvPicPr>
          <p:nvPr/>
        </p:nvPicPr>
        <p:blipFill>
          <a:blip r:embed="rId3"/>
          <a:stretch>
            <a:fillRect/>
          </a:stretch>
        </p:blipFill>
        <p:spPr>
          <a:xfrm>
            <a:off x="579438" y="1902651"/>
            <a:ext cx="733044" cy="733044"/>
          </a:xfrm>
          <a:prstGeom prst="rect">
            <a:avLst/>
          </a:prstGeom>
        </p:spPr>
      </p:pic>
      <p:sp>
        <p:nvSpPr>
          <p:cNvPr id="3" name="Rectangle 2">
            <a:extLst>
              <a:ext uri="{FF2B5EF4-FFF2-40B4-BE49-F238E27FC236}">
                <a16:creationId xmlns:a16="http://schemas.microsoft.com/office/drawing/2014/main" id="{BFBC4CD8-339A-446C-9435-06B04754AB58}"/>
              </a:ext>
            </a:extLst>
          </p:cNvPr>
          <p:cNvSpPr/>
          <p:nvPr/>
        </p:nvSpPr>
        <p:spPr bwMode="auto">
          <a:xfrm>
            <a:off x="1530350" y="2058830"/>
            <a:ext cx="4332288"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Multiple Domains</a:t>
            </a:r>
          </a:p>
        </p:txBody>
      </p:sp>
      <p:cxnSp>
        <p:nvCxnSpPr>
          <p:cNvPr id="26" name="Straight Connector 25">
            <a:extLst>
              <a:ext uri="{FF2B5EF4-FFF2-40B4-BE49-F238E27FC236}">
                <a16:creationId xmlns:a16="http://schemas.microsoft.com/office/drawing/2014/main" id="{3ADAA45F-EB45-4110-957A-7021068E08CC}"/>
              </a:ext>
              <a:ext uri="{C183D7F6-B498-43B3-948B-1728B52AA6E4}">
                <adec:decorative xmlns:adec="http://schemas.microsoft.com/office/drawing/2017/decorative" val="1"/>
              </a:ext>
            </a:extLst>
          </p:cNvPr>
          <p:cNvCxnSpPr>
            <a:cxnSpLocks/>
          </p:cNvCxnSpPr>
          <p:nvPr/>
        </p:nvCxnSpPr>
        <p:spPr>
          <a:xfrm>
            <a:off x="1529617" y="2727564"/>
            <a:ext cx="429777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7" name="Picture 26" descr="Icon of six dots ">
            <a:extLst>
              <a:ext uri="{FF2B5EF4-FFF2-40B4-BE49-F238E27FC236}">
                <a16:creationId xmlns:a16="http://schemas.microsoft.com/office/drawing/2014/main" id="{804D9745-6267-4585-8305-AF8F17FB0A43}"/>
              </a:ext>
            </a:extLst>
          </p:cNvPr>
          <p:cNvPicPr>
            <a:picLocks noChangeAspect="1"/>
          </p:cNvPicPr>
          <p:nvPr/>
        </p:nvPicPr>
        <p:blipFill>
          <a:blip r:embed="rId4"/>
          <a:stretch>
            <a:fillRect/>
          </a:stretch>
        </p:blipFill>
        <p:spPr>
          <a:xfrm>
            <a:off x="579438" y="2819433"/>
            <a:ext cx="733044" cy="733044"/>
          </a:xfrm>
          <a:prstGeom prst="rect">
            <a:avLst/>
          </a:prstGeom>
        </p:spPr>
      </p:pic>
      <p:sp>
        <p:nvSpPr>
          <p:cNvPr id="22" name="Rectangle 21">
            <a:extLst>
              <a:ext uri="{FF2B5EF4-FFF2-40B4-BE49-F238E27FC236}">
                <a16:creationId xmlns:a16="http://schemas.microsoft.com/office/drawing/2014/main" id="{214292AB-68A1-4E8F-9E8B-1F7CC6C9B786}"/>
              </a:ext>
            </a:extLst>
          </p:cNvPr>
          <p:cNvSpPr/>
          <p:nvPr/>
        </p:nvSpPr>
        <p:spPr bwMode="auto">
          <a:xfrm>
            <a:off x="1530350" y="2975612"/>
            <a:ext cx="4332288"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Subdomains</a:t>
            </a:r>
          </a:p>
        </p:txBody>
      </p:sp>
      <p:cxnSp>
        <p:nvCxnSpPr>
          <p:cNvPr id="28" name="Straight Connector 27">
            <a:extLst>
              <a:ext uri="{FF2B5EF4-FFF2-40B4-BE49-F238E27FC236}">
                <a16:creationId xmlns:a16="http://schemas.microsoft.com/office/drawing/2014/main" id="{8E79DB99-6A1F-4FC5-9903-7B5F9C7CB580}"/>
              </a:ext>
              <a:ext uri="{C183D7F6-B498-43B3-948B-1728B52AA6E4}">
                <adec:decorative xmlns:adec="http://schemas.microsoft.com/office/drawing/2017/decorative" val="1"/>
              </a:ext>
            </a:extLst>
          </p:cNvPr>
          <p:cNvCxnSpPr>
            <a:cxnSpLocks/>
          </p:cNvCxnSpPr>
          <p:nvPr/>
        </p:nvCxnSpPr>
        <p:spPr>
          <a:xfrm>
            <a:off x="1529617" y="3644346"/>
            <a:ext cx="429777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3" name="Picture 72" descr="Icon of figure and three lines">
            <a:extLst>
              <a:ext uri="{FF2B5EF4-FFF2-40B4-BE49-F238E27FC236}">
                <a16:creationId xmlns:a16="http://schemas.microsoft.com/office/drawing/2014/main" id="{ABDD5B20-933B-4281-99D0-246680CE5B7D}"/>
              </a:ext>
            </a:extLst>
          </p:cNvPr>
          <p:cNvPicPr>
            <a:picLocks noChangeAspect="1"/>
          </p:cNvPicPr>
          <p:nvPr/>
        </p:nvPicPr>
        <p:blipFill>
          <a:blip r:embed="rId5"/>
          <a:stretch>
            <a:fillRect/>
          </a:stretch>
        </p:blipFill>
        <p:spPr>
          <a:xfrm>
            <a:off x="579438" y="3736215"/>
            <a:ext cx="733044" cy="733044"/>
          </a:xfrm>
          <a:prstGeom prst="rect">
            <a:avLst/>
          </a:prstGeom>
        </p:spPr>
      </p:pic>
      <p:sp>
        <p:nvSpPr>
          <p:cNvPr id="23" name="Rectangle 22">
            <a:extLst>
              <a:ext uri="{FF2B5EF4-FFF2-40B4-BE49-F238E27FC236}">
                <a16:creationId xmlns:a16="http://schemas.microsoft.com/office/drawing/2014/main" id="{F44389BC-502C-4654-99D9-A223636A07D2}"/>
              </a:ext>
            </a:extLst>
          </p:cNvPr>
          <p:cNvSpPr/>
          <p:nvPr/>
        </p:nvSpPr>
        <p:spPr bwMode="auto">
          <a:xfrm>
            <a:off x="1530350" y="3892393"/>
            <a:ext cx="4332288"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Domain numbers</a:t>
            </a:r>
          </a:p>
        </p:txBody>
      </p:sp>
      <p:cxnSp>
        <p:nvCxnSpPr>
          <p:cNvPr id="29" name="Straight Connector 28">
            <a:extLst>
              <a:ext uri="{FF2B5EF4-FFF2-40B4-BE49-F238E27FC236}">
                <a16:creationId xmlns:a16="http://schemas.microsoft.com/office/drawing/2014/main" id="{11ABC8EA-7CA7-4087-9EA1-10ADB3F51E16}"/>
              </a:ext>
              <a:ext uri="{C183D7F6-B498-43B3-948B-1728B52AA6E4}">
                <adec:decorative xmlns:adec="http://schemas.microsoft.com/office/drawing/2017/decorative" val="1"/>
              </a:ext>
            </a:extLst>
          </p:cNvPr>
          <p:cNvCxnSpPr>
            <a:cxnSpLocks/>
          </p:cNvCxnSpPr>
          <p:nvPr/>
        </p:nvCxnSpPr>
        <p:spPr>
          <a:xfrm>
            <a:off x="1529617" y="4561128"/>
            <a:ext cx="429777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6" name="Picture 75" descr="Icon of three square">
            <a:extLst>
              <a:ext uri="{FF2B5EF4-FFF2-40B4-BE49-F238E27FC236}">
                <a16:creationId xmlns:a16="http://schemas.microsoft.com/office/drawing/2014/main" id="{6F59812D-20E2-4587-B7EE-3D5B927FAAFC}"/>
              </a:ext>
            </a:extLst>
          </p:cNvPr>
          <p:cNvPicPr>
            <a:picLocks noChangeAspect="1"/>
          </p:cNvPicPr>
          <p:nvPr/>
        </p:nvPicPr>
        <p:blipFill>
          <a:blip r:embed="rId6"/>
          <a:stretch>
            <a:fillRect/>
          </a:stretch>
        </p:blipFill>
        <p:spPr>
          <a:xfrm>
            <a:off x="579438" y="4652997"/>
            <a:ext cx="733044" cy="733044"/>
          </a:xfrm>
          <a:prstGeom prst="rect">
            <a:avLst/>
          </a:prstGeom>
        </p:spPr>
      </p:pic>
      <p:sp>
        <p:nvSpPr>
          <p:cNvPr id="24" name="Rectangle 23">
            <a:extLst>
              <a:ext uri="{FF2B5EF4-FFF2-40B4-BE49-F238E27FC236}">
                <a16:creationId xmlns:a16="http://schemas.microsoft.com/office/drawing/2014/main" id="{5D94A7E3-0A20-4F5F-9FB3-8B9AF75F8DB6}"/>
              </a:ext>
            </a:extLst>
          </p:cNvPr>
          <p:cNvSpPr/>
          <p:nvPr/>
        </p:nvSpPr>
        <p:spPr bwMode="auto">
          <a:xfrm>
            <a:off x="1530350" y="4809174"/>
            <a:ext cx="4332288"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Domain adding order</a:t>
            </a:r>
          </a:p>
        </p:txBody>
      </p:sp>
      <p:cxnSp>
        <p:nvCxnSpPr>
          <p:cNvPr id="30" name="Straight Connector 29">
            <a:extLst>
              <a:ext uri="{FF2B5EF4-FFF2-40B4-BE49-F238E27FC236}">
                <a16:creationId xmlns:a16="http://schemas.microsoft.com/office/drawing/2014/main" id="{E6C89545-DBC5-4153-8F27-165928920944}"/>
              </a:ext>
              <a:ext uri="{C183D7F6-B498-43B3-948B-1728B52AA6E4}">
                <adec:decorative xmlns:adec="http://schemas.microsoft.com/office/drawing/2017/decorative" val="1"/>
              </a:ext>
            </a:extLst>
          </p:cNvPr>
          <p:cNvCxnSpPr>
            <a:cxnSpLocks/>
          </p:cNvCxnSpPr>
          <p:nvPr/>
        </p:nvCxnSpPr>
        <p:spPr>
          <a:xfrm>
            <a:off x="1529617" y="5477910"/>
            <a:ext cx="429777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1" name="Picture 80" descr="Icon of document">
            <a:extLst>
              <a:ext uri="{FF2B5EF4-FFF2-40B4-BE49-F238E27FC236}">
                <a16:creationId xmlns:a16="http://schemas.microsoft.com/office/drawing/2014/main" id="{EA155A6F-2347-402C-A4BA-EF77E78F25E5}"/>
              </a:ext>
            </a:extLst>
          </p:cNvPr>
          <p:cNvPicPr>
            <a:picLocks noChangeAspect="1"/>
          </p:cNvPicPr>
          <p:nvPr/>
        </p:nvPicPr>
        <p:blipFill>
          <a:blip r:embed="rId7"/>
          <a:stretch>
            <a:fillRect/>
          </a:stretch>
        </p:blipFill>
        <p:spPr>
          <a:xfrm>
            <a:off x="579438" y="5569777"/>
            <a:ext cx="733044" cy="733044"/>
          </a:xfrm>
          <a:prstGeom prst="rect">
            <a:avLst/>
          </a:prstGeom>
        </p:spPr>
      </p:pic>
      <p:sp>
        <p:nvSpPr>
          <p:cNvPr id="25" name="Rectangle 24">
            <a:extLst>
              <a:ext uri="{FF2B5EF4-FFF2-40B4-BE49-F238E27FC236}">
                <a16:creationId xmlns:a16="http://schemas.microsoft.com/office/drawing/2014/main" id="{6E955F01-CEB1-40AB-8F72-F89E55676511}"/>
              </a:ext>
            </a:extLst>
          </p:cNvPr>
          <p:cNvSpPr/>
          <p:nvPr/>
        </p:nvSpPr>
        <p:spPr bwMode="auto">
          <a:xfrm>
            <a:off x="1530350" y="5725956"/>
            <a:ext cx="4332288"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DNS record hosting</a:t>
            </a:r>
          </a:p>
        </p:txBody>
      </p:sp>
      <p:pic>
        <p:nvPicPr>
          <p:cNvPr id="86" name="Picture 85" descr="Icon of keys">
            <a:extLst>
              <a:ext uri="{FF2B5EF4-FFF2-40B4-BE49-F238E27FC236}">
                <a16:creationId xmlns:a16="http://schemas.microsoft.com/office/drawing/2014/main" id="{ACFE9195-6400-4DA8-82E5-2A16777EE3E8}"/>
              </a:ext>
            </a:extLst>
          </p:cNvPr>
          <p:cNvPicPr>
            <a:picLocks noChangeAspect="1"/>
          </p:cNvPicPr>
          <p:nvPr/>
        </p:nvPicPr>
        <p:blipFill>
          <a:blip r:embed="rId8"/>
          <a:stretch>
            <a:fillRect/>
          </a:stretch>
        </p:blipFill>
        <p:spPr>
          <a:xfrm>
            <a:off x="6507226" y="1902651"/>
            <a:ext cx="733044" cy="733044"/>
          </a:xfrm>
          <a:prstGeom prst="rect">
            <a:avLst/>
          </a:prstGeom>
        </p:spPr>
      </p:pic>
      <p:sp>
        <p:nvSpPr>
          <p:cNvPr id="46" name="Rectangle 45">
            <a:extLst>
              <a:ext uri="{FF2B5EF4-FFF2-40B4-BE49-F238E27FC236}">
                <a16:creationId xmlns:a16="http://schemas.microsoft.com/office/drawing/2014/main" id="{03729FBE-A8ED-4D88-BD17-320D8656EB35}"/>
              </a:ext>
            </a:extLst>
          </p:cNvPr>
          <p:cNvSpPr/>
          <p:nvPr/>
        </p:nvSpPr>
        <p:spPr bwMode="auto">
          <a:xfrm>
            <a:off x="7442200" y="2058830"/>
            <a:ext cx="4405313"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Access to the DNS console</a:t>
            </a:r>
          </a:p>
        </p:txBody>
      </p:sp>
      <p:cxnSp>
        <p:nvCxnSpPr>
          <p:cNvPr id="51" name="Straight Connector 50">
            <a:extLst>
              <a:ext uri="{FF2B5EF4-FFF2-40B4-BE49-F238E27FC236}">
                <a16:creationId xmlns:a16="http://schemas.microsoft.com/office/drawing/2014/main" id="{71D61AFB-C44F-462F-9C27-301AAAEAD6AA}"/>
              </a:ext>
              <a:ext uri="{C183D7F6-B498-43B3-948B-1728B52AA6E4}">
                <adec:decorative xmlns:adec="http://schemas.microsoft.com/office/drawing/2017/decorative" val="1"/>
              </a:ext>
            </a:extLst>
          </p:cNvPr>
          <p:cNvCxnSpPr>
            <a:cxnSpLocks/>
          </p:cNvCxnSpPr>
          <p:nvPr/>
        </p:nvCxnSpPr>
        <p:spPr>
          <a:xfrm>
            <a:off x="7442049" y="2727564"/>
            <a:ext cx="437022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7" name="Picture 96" descr="Icon of pen">
            <a:extLst>
              <a:ext uri="{FF2B5EF4-FFF2-40B4-BE49-F238E27FC236}">
                <a16:creationId xmlns:a16="http://schemas.microsoft.com/office/drawing/2014/main" id="{76C279F0-7060-4D97-9834-D42BEBC01A44}"/>
              </a:ext>
            </a:extLst>
          </p:cNvPr>
          <p:cNvPicPr>
            <a:picLocks noChangeAspect="1"/>
          </p:cNvPicPr>
          <p:nvPr/>
        </p:nvPicPr>
        <p:blipFill>
          <a:blip r:embed="rId9"/>
          <a:stretch>
            <a:fillRect/>
          </a:stretch>
        </p:blipFill>
        <p:spPr>
          <a:xfrm>
            <a:off x="6507226" y="2819433"/>
            <a:ext cx="733044" cy="733044"/>
          </a:xfrm>
          <a:prstGeom prst="rect">
            <a:avLst/>
          </a:prstGeom>
        </p:spPr>
      </p:pic>
      <p:sp>
        <p:nvSpPr>
          <p:cNvPr id="47" name="Rectangle 46">
            <a:extLst>
              <a:ext uri="{FF2B5EF4-FFF2-40B4-BE49-F238E27FC236}">
                <a16:creationId xmlns:a16="http://schemas.microsoft.com/office/drawing/2014/main" id="{469A72DD-2C88-416E-87A7-404A5D64C7CE}"/>
              </a:ext>
            </a:extLst>
          </p:cNvPr>
          <p:cNvSpPr/>
          <p:nvPr/>
        </p:nvSpPr>
        <p:spPr bwMode="auto">
          <a:xfrm>
            <a:off x="7442200" y="2975612"/>
            <a:ext cx="4405313"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Not registering DNS</a:t>
            </a:r>
          </a:p>
        </p:txBody>
      </p:sp>
      <p:cxnSp>
        <p:nvCxnSpPr>
          <p:cNvPr id="52" name="Straight Connector 51">
            <a:extLst>
              <a:ext uri="{FF2B5EF4-FFF2-40B4-BE49-F238E27FC236}">
                <a16:creationId xmlns:a16="http://schemas.microsoft.com/office/drawing/2014/main" id="{EBBD72AE-280F-4A9F-B883-58E95E101CAB}"/>
              </a:ext>
              <a:ext uri="{C183D7F6-B498-43B3-948B-1728B52AA6E4}">
                <adec:decorative xmlns:adec="http://schemas.microsoft.com/office/drawing/2017/decorative" val="1"/>
              </a:ext>
            </a:extLst>
          </p:cNvPr>
          <p:cNvCxnSpPr>
            <a:cxnSpLocks/>
          </p:cNvCxnSpPr>
          <p:nvPr/>
        </p:nvCxnSpPr>
        <p:spPr>
          <a:xfrm>
            <a:off x="7442049" y="3644346"/>
            <a:ext cx="437022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paper and pen">
            <a:extLst>
              <a:ext uri="{FF2B5EF4-FFF2-40B4-BE49-F238E27FC236}">
                <a16:creationId xmlns:a16="http://schemas.microsoft.com/office/drawing/2014/main" id="{56C08E1A-2C9F-42DE-B6A5-434853E2274C}"/>
              </a:ext>
            </a:extLst>
          </p:cNvPr>
          <p:cNvPicPr>
            <a:picLocks noChangeAspect="1"/>
          </p:cNvPicPr>
          <p:nvPr/>
        </p:nvPicPr>
        <p:blipFill>
          <a:blip r:embed="rId10"/>
          <a:stretch>
            <a:fillRect/>
          </a:stretch>
        </p:blipFill>
        <p:spPr>
          <a:xfrm>
            <a:off x="6507226" y="3736215"/>
            <a:ext cx="733044" cy="733044"/>
          </a:xfrm>
          <a:prstGeom prst="rect">
            <a:avLst/>
          </a:prstGeom>
        </p:spPr>
      </p:pic>
      <p:sp>
        <p:nvSpPr>
          <p:cNvPr id="48" name="Rectangle 47">
            <a:extLst>
              <a:ext uri="{FF2B5EF4-FFF2-40B4-BE49-F238E27FC236}">
                <a16:creationId xmlns:a16="http://schemas.microsoft.com/office/drawing/2014/main" id="{3AA615BD-8C10-449C-A4A3-7663D7403593}"/>
              </a:ext>
            </a:extLst>
          </p:cNvPr>
          <p:cNvSpPr/>
          <p:nvPr/>
        </p:nvSpPr>
        <p:spPr bwMode="auto">
          <a:xfrm>
            <a:off x="7442200" y="3892394"/>
            <a:ext cx="4405313"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Not changing all records</a:t>
            </a:r>
          </a:p>
        </p:txBody>
      </p:sp>
      <p:cxnSp>
        <p:nvCxnSpPr>
          <p:cNvPr id="53" name="Straight Connector 52">
            <a:extLst>
              <a:ext uri="{FF2B5EF4-FFF2-40B4-BE49-F238E27FC236}">
                <a16:creationId xmlns:a16="http://schemas.microsoft.com/office/drawing/2014/main" id="{F1D53226-4BAF-4551-9860-5637279F0728}"/>
              </a:ext>
              <a:ext uri="{C183D7F6-B498-43B3-948B-1728B52AA6E4}">
                <adec:decorative xmlns:adec="http://schemas.microsoft.com/office/drawing/2017/decorative" val="1"/>
              </a:ext>
            </a:extLst>
          </p:cNvPr>
          <p:cNvCxnSpPr>
            <a:cxnSpLocks/>
          </p:cNvCxnSpPr>
          <p:nvPr/>
        </p:nvCxnSpPr>
        <p:spPr>
          <a:xfrm>
            <a:off x="7442049" y="4561128"/>
            <a:ext cx="437022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descr="Icon of clock">
            <a:extLst>
              <a:ext uri="{FF2B5EF4-FFF2-40B4-BE49-F238E27FC236}">
                <a16:creationId xmlns:a16="http://schemas.microsoft.com/office/drawing/2014/main" id="{604AB5F6-EAEA-4CA7-BA2D-6C5D6A02558A}"/>
              </a:ext>
            </a:extLst>
          </p:cNvPr>
          <p:cNvPicPr>
            <a:picLocks noChangeAspect="1"/>
          </p:cNvPicPr>
          <p:nvPr/>
        </p:nvPicPr>
        <p:blipFill>
          <a:blip r:embed="rId11"/>
          <a:stretch>
            <a:fillRect/>
          </a:stretch>
        </p:blipFill>
        <p:spPr>
          <a:xfrm>
            <a:off x="6507226" y="4652997"/>
            <a:ext cx="733044" cy="733044"/>
          </a:xfrm>
          <a:prstGeom prst="rect">
            <a:avLst/>
          </a:prstGeom>
        </p:spPr>
      </p:pic>
      <p:sp>
        <p:nvSpPr>
          <p:cNvPr id="49" name="Rectangle 48">
            <a:extLst>
              <a:ext uri="{FF2B5EF4-FFF2-40B4-BE49-F238E27FC236}">
                <a16:creationId xmlns:a16="http://schemas.microsoft.com/office/drawing/2014/main" id="{3B76398A-11E8-4D6B-AD84-ADD82D3594DC}"/>
              </a:ext>
            </a:extLst>
          </p:cNvPr>
          <p:cNvSpPr>
            <a:spLocks/>
          </p:cNvSpPr>
          <p:nvPr/>
        </p:nvSpPr>
        <p:spPr bwMode="auto">
          <a:xfrm>
            <a:off x="7442200" y="4809176"/>
            <a:ext cx="4405313" cy="420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rPr>
              <a:t>DNS record propagation timings</a:t>
            </a:r>
          </a:p>
        </p:txBody>
      </p:sp>
    </p:spTree>
    <p:extLst>
      <p:ext uri="{BB962C8B-B14F-4D97-AF65-F5344CB8AC3E}">
        <p14:creationId xmlns:p14="http://schemas.microsoft.com/office/powerpoint/2010/main" val="9487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the DNS zones for a custom domain</a:t>
            </a:r>
          </a:p>
        </p:txBody>
      </p:sp>
      <p:pic>
        <p:nvPicPr>
          <p:cNvPr id="10" name="Picture 9" descr="Icon of gear">
            <a:extLst>
              <a:ext uri="{FF2B5EF4-FFF2-40B4-BE49-F238E27FC236}">
                <a16:creationId xmlns:a16="http://schemas.microsoft.com/office/drawing/2014/main" id="{630F541B-E9B7-49E4-8069-FFAAFF5D3611}"/>
              </a:ext>
            </a:extLst>
          </p:cNvPr>
          <p:cNvPicPr>
            <a:picLocks noChangeAspect="1"/>
          </p:cNvPicPr>
          <p:nvPr/>
        </p:nvPicPr>
        <p:blipFill>
          <a:blip r:embed="rId3"/>
          <a:stretch>
            <a:fillRect/>
          </a:stretch>
        </p:blipFill>
        <p:spPr>
          <a:xfrm>
            <a:off x="600059" y="1247816"/>
            <a:ext cx="806196" cy="806196"/>
          </a:xfrm>
          <a:prstGeom prst="rect">
            <a:avLst/>
          </a:prstGeom>
        </p:spPr>
      </p:pic>
      <p:sp>
        <p:nvSpPr>
          <p:cNvPr id="18" name="Text Placeholder 5">
            <a:extLst>
              <a:ext uri="{FF2B5EF4-FFF2-40B4-BE49-F238E27FC236}">
                <a16:creationId xmlns:a16="http://schemas.microsoft.com/office/drawing/2014/main" id="{7E90C29F-B207-400D-BB66-A083697F9FAA}"/>
              </a:ext>
            </a:extLst>
          </p:cNvPr>
          <p:cNvSpPr txBox="1">
            <a:spLocks/>
          </p:cNvSpPr>
          <p:nvPr/>
        </p:nvSpPr>
        <p:spPr>
          <a:xfrm>
            <a:off x="1653309" y="1168457"/>
            <a:ext cx="10245003" cy="1357925"/>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latin typeface="+mj-lt"/>
              </a:rPr>
              <a:t>When an organization owns a DNS zone, the Microsoft 365 setup wizard can:</a:t>
            </a:r>
          </a:p>
          <a:p>
            <a:pPr marL="0" indent="0">
              <a:buNone/>
            </a:pPr>
            <a:r>
              <a:rPr lang="en-US" sz="1800" dirty="0"/>
              <a:t>C</a:t>
            </a:r>
            <a:r>
              <a:rPr lang="en-US" sz="1800" b="0" i="0" dirty="0">
                <a:solidFill>
                  <a:srgbClr val="000000"/>
                </a:solidFill>
                <a:effectLst/>
              </a:rPr>
              <a:t>reate the tenant with the organization’s custom domain, such as adatum.com</a:t>
            </a:r>
          </a:p>
          <a:p>
            <a:pPr marL="0" indent="0">
              <a:buNone/>
            </a:pPr>
            <a:r>
              <a:rPr lang="en-US" sz="1800" b="0" i="0" dirty="0">
                <a:solidFill>
                  <a:srgbClr val="000000"/>
                </a:solidFill>
                <a:effectLst/>
              </a:rPr>
              <a:t>Instruct the organization on which DNS records </a:t>
            </a:r>
            <a:r>
              <a:rPr lang="en-US" sz="1800" dirty="0"/>
              <a:t>it </a:t>
            </a:r>
            <a:r>
              <a:rPr lang="en-US" sz="1800" b="0" i="0" dirty="0">
                <a:solidFill>
                  <a:srgbClr val="000000"/>
                </a:solidFill>
                <a:effectLst/>
              </a:rPr>
              <a:t>must add to the public DNS zone</a:t>
            </a:r>
            <a:endParaRPr lang="en-US" sz="1800" dirty="0">
              <a:solidFill>
                <a:schemeClr val="tx1"/>
              </a:solidFill>
            </a:endParaRPr>
          </a:p>
          <a:p>
            <a:pPr marL="0" indent="0">
              <a:buNone/>
            </a:pPr>
            <a:endParaRPr lang="en-US" sz="2400" dirty="0">
              <a:solidFill>
                <a:schemeClr val="tx1"/>
              </a:solidFill>
            </a:endParaRPr>
          </a:p>
        </p:txBody>
      </p:sp>
      <p:cxnSp>
        <p:nvCxnSpPr>
          <p:cNvPr id="27" name="Straight Connector 26">
            <a:extLst>
              <a:ext uri="{FF2B5EF4-FFF2-40B4-BE49-F238E27FC236}">
                <a16:creationId xmlns:a16="http://schemas.microsoft.com/office/drawing/2014/main" id="{3F98493C-61D3-417E-94AD-D97D3535EE8A}"/>
              </a:ext>
              <a:ext uri="{C183D7F6-B498-43B3-948B-1728B52AA6E4}">
                <adec:decorative xmlns:adec="http://schemas.microsoft.com/office/drawing/2017/decorative" val="1"/>
              </a:ext>
            </a:extLst>
          </p:cNvPr>
          <p:cNvCxnSpPr>
            <a:cxnSpLocks/>
          </p:cNvCxnSpPr>
          <p:nvPr/>
        </p:nvCxnSpPr>
        <p:spPr>
          <a:xfrm>
            <a:off x="1653310" y="2440006"/>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finger clicking button">
            <a:extLst>
              <a:ext uri="{FF2B5EF4-FFF2-40B4-BE49-F238E27FC236}">
                <a16:creationId xmlns:a16="http://schemas.microsoft.com/office/drawing/2014/main" id="{D439BA84-DE55-4230-AD01-502EB28FD0E9}"/>
              </a:ext>
            </a:extLst>
          </p:cNvPr>
          <p:cNvPicPr>
            <a:picLocks noChangeAspect="1"/>
          </p:cNvPicPr>
          <p:nvPr/>
        </p:nvPicPr>
        <p:blipFill>
          <a:blip r:embed="rId4"/>
          <a:stretch>
            <a:fillRect/>
          </a:stretch>
        </p:blipFill>
        <p:spPr>
          <a:xfrm>
            <a:off x="600059" y="2686439"/>
            <a:ext cx="806196" cy="806196"/>
          </a:xfrm>
          <a:prstGeom prst="rect">
            <a:avLst/>
          </a:prstGeom>
        </p:spPr>
      </p:pic>
      <p:sp>
        <p:nvSpPr>
          <p:cNvPr id="24" name="Text Placeholder 5">
            <a:extLst>
              <a:ext uri="{FF2B5EF4-FFF2-40B4-BE49-F238E27FC236}">
                <a16:creationId xmlns:a16="http://schemas.microsoft.com/office/drawing/2014/main" id="{C19A4593-6D77-4AFD-B4D1-C8C2D2F74404}"/>
              </a:ext>
            </a:extLst>
          </p:cNvPr>
          <p:cNvSpPr txBox="1">
            <a:spLocks/>
          </p:cNvSpPr>
          <p:nvPr/>
        </p:nvSpPr>
        <p:spPr>
          <a:xfrm>
            <a:off x="1653309" y="2682498"/>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rPr>
              <a:t>Organizations use internal DNS zones configured on internal DNS servers so that internal clients can resolve computer names and services</a:t>
            </a:r>
            <a:endParaRPr lang="en-US" sz="2400" dirty="0">
              <a:solidFill>
                <a:schemeClr val="tx1"/>
              </a:solidFill>
            </a:endParaRPr>
          </a:p>
        </p:txBody>
      </p:sp>
      <p:cxnSp>
        <p:nvCxnSpPr>
          <p:cNvPr id="28" name="Straight Connector 27">
            <a:extLst>
              <a:ext uri="{FF2B5EF4-FFF2-40B4-BE49-F238E27FC236}">
                <a16:creationId xmlns:a16="http://schemas.microsoft.com/office/drawing/2014/main" id="{66CFB471-3142-4722-BE62-616C9D8CD499}"/>
              </a:ext>
              <a:ext uri="{C183D7F6-B498-43B3-948B-1728B52AA6E4}">
                <adec:decorative xmlns:adec="http://schemas.microsoft.com/office/drawing/2017/decorative" val="1"/>
              </a:ext>
            </a:extLst>
          </p:cNvPr>
          <p:cNvCxnSpPr>
            <a:cxnSpLocks/>
          </p:cNvCxnSpPr>
          <p:nvPr/>
        </p:nvCxnSpPr>
        <p:spPr>
          <a:xfrm>
            <a:off x="1653310" y="3635374"/>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four square shapes">
            <a:extLst>
              <a:ext uri="{FF2B5EF4-FFF2-40B4-BE49-F238E27FC236}">
                <a16:creationId xmlns:a16="http://schemas.microsoft.com/office/drawing/2014/main" id="{C05B74DB-75F8-44C7-B6F2-8BF6C08745F6}"/>
              </a:ext>
            </a:extLst>
          </p:cNvPr>
          <p:cNvPicPr>
            <a:picLocks noChangeAspect="1"/>
          </p:cNvPicPr>
          <p:nvPr/>
        </p:nvPicPr>
        <p:blipFill>
          <a:blip r:embed="rId5"/>
          <a:stretch>
            <a:fillRect/>
          </a:stretch>
        </p:blipFill>
        <p:spPr>
          <a:xfrm>
            <a:off x="600059" y="3768689"/>
            <a:ext cx="806196" cy="806196"/>
          </a:xfrm>
          <a:prstGeom prst="rect">
            <a:avLst/>
          </a:prstGeom>
        </p:spPr>
      </p:pic>
      <p:sp>
        <p:nvSpPr>
          <p:cNvPr id="25" name="Text Placeholder 5">
            <a:extLst>
              <a:ext uri="{FF2B5EF4-FFF2-40B4-BE49-F238E27FC236}">
                <a16:creationId xmlns:a16="http://schemas.microsoft.com/office/drawing/2014/main" id="{6FB592A7-D1C9-4E4B-9244-5F2B0F44FAEE}"/>
              </a:ext>
            </a:extLst>
          </p:cNvPr>
          <p:cNvSpPr txBox="1">
            <a:spLocks/>
          </p:cNvSpPr>
          <p:nvPr/>
        </p:nvSpPr>
        <p:spPr>
          <a:xfrm>
            <a:off x="1653309" y="3793024"/>
            <a:ext cx="10245003" cy="738664"/>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b="0" i="0" dirty="0">
                <a:solidFill>
                  <a:srgbClr val="000000"/>
                </a:solidFill>
                <a:effectLst/>
              </a:rPr>
              <a:t>Organizations use external, public DNS zones configured on Internet‑accessible DNS servers so that clients located on the Internet can resolve computer names and services</a:t>
            </a:r>
            <a:endParaRPr lang="en-US" sz="2400" dirty="0">
              <a:solidFill>
                <a:schemeClr val="tx1"/>
              </a:solidFill>
            </a:endParaRPr>
          </a:p>
        </p:txBody>
      </p:sp>
      <p:cxnSp>
        <p:nvCxnSpPr>
          <p:cNvPr id="29" name="Straight Connector 28">
            <a:extLst>
              <a:ext uri="{FF2B5EF4-FFF2-40B4-BE49-F238E27FC236}">
                <a16:creationId xmlns:a16="http://schemas.microsoft.com/office/drawing/2014/main" id="{813032B6-B0DB-4114-A8F9-C2037AE27BD3}"/>
              </a:ext>
              <a:ext uri="{C183D7F6-B498-43B3-948B-1728B52AA6E4}">
                <adec:decorative xmlns:adec="http://schemas.microsoft.com/office/drawing/2017/decorative" val="1"/>
              </a:ext>
            </a:extLst>
          </p:cNvPr>
          <p:cNvCxnSpPr>
            <a:cxnSpLocks/>
          </p:cNvCxnSpPr>
          <p:nvPr/>
        </p:nvCxnSpPr>
        <p:spPr>
          <a:xfrm>
            <a:off x="1653310" y="4727047"/>
            <a:ext cx="1024500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Picture 51" descr="Icon of paper and pen">
            <a:extLst>
              <a:ext uri="{FF2B5EF4-FFF2-40B4-BE49-F238E27FC236}">
                <a16:creationId xmlns:a16="http://schemas.microsoft.com/office/drawing/2014/main" id="{390C8569-A472-437B-8610-A653A7367238}"/>
              </a:ext>
            </a:extLst>
          </p:cNvPr>
          <p:cNvPicPr>
            <a:picLocks noChangeAspect="1"/>
          </p:cNvPicPr>
          <p:nvPr/>
        </p:nvPicPr>
        <p:blipFill>
          <a:blip r:embed="rId6"/>
          <a:stretch>
            <a:fillRect/>
          </a:stretch>
        </p:blipFill>
        <p:spPr>
          <a:xfrm>
            <a:off x="600059" y="5030045"/>
            <a:ext cx="806196" cy="806196"/>
          </a:xfrm>
          <a:prstGeom prst="rect">
            <a:avLst/>
          </a:prstGeom>
        </p:spPr>
      </p:pic>
      <p:sp>
        <p:nvSpPr>
          <p:cNvPr id="26" name="Text Placeholder 5">
            <a:extLst>
              <a:ext uri="{FF2B5EF4-FFF2-40B4-BE49-F238E27FC236}">
                <a16:creationId xmlns:a16="http://schemas.microsoft.com/office/drawing/2014/main" id="{2863F4DA-B6E8-42E3-A236-AD64535B5770}"/>
              </a:ext>
            </a:extLst>
          </p:cNvPr>
          <p:cNvSpPr txBox="1">
            <a:spLocks/>
          </p:cNvSpPr>
          <p:nvPr/>
        </p:nvSpPr>
        <p:spPr>
          <a:xfrm>
            <a:off x="1653309" y="4837561"/>
            <a:ext cx="10245003" cy="1148457"/>
          </a:xfrm>
          <a:prstGeom prst="rect">
            <a:avLst/>
          </a:prstGeom>
        </p:spPr>
        <p:txBody>
          <a:bodyPr vert="horz" wrap="square" lIns="0" tIns="0" rIns="0" bIns="0" rtlCol="0" anchor="ctr">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solidFill>
                  <a:schemeClr val="tx1"/>
                </a:solidFill>
                <a:latin typeface="+mj-lt"/>
              </a:rPr>
              <a:t>Organizations have the following options to host the DNS zone for a custom domain:</a:t>
            </a:r>
          </a:p>
          <a:p>
            <a:pPr marL="0" indent="0">
              <a:buNone/>
            </a:pPr>
            <a:r>
              <a:rPr lang="en-US" sz="1800" i="0" dirty="0">
                <a:solidFill>
                  <a:srgbClr val="000000"/>
                </a:solidFill>
                <a:effectLst/>
              </a:rPr>
              <a:t>Have a third-party provider, such as GoDaddy, host the DNS zone for the custom domain</a:t>
            </a:r>
            <a:endParaRPr lang="en-US" sz="2400" i="0" dirty="0">
              <a:solidFill>
                <a:schemeClr val="tx1"/>
              </a:solidFill>
              <a:effectLst/>
            </a:endParaRPr>
          </a:p>
          <a:p>
            <a:pPr marL="0" indent="0">
              <a:buNone/>
            </a:pPr>
            <a:r>
              <a:rPr lang="en-US" sz="1800" i="0" dirty="0">
                <a:solidFill>
                  <a:srgbClr val="000000"/>
                </a:solidFill>
                <a:effectLst/>
              </a:rPr>
              <a:t>Host the DNS zone on-premises by using or deploying DNS servers</a:t>
            </a:r>
            <a:endParaRPr lang="en-US" sz="2000" dirty="0">
              <a:solidFill>
                <a:schemeClr val="tx1"/>
              </a:solidFill>
            </a:endParaRPr>
          </a:p>
        </p:txBody>
      </p:sp>
    </p:spTree>
    <p:extLst>
      <p:ext uri="{BB962C8B-B14F-4D97-AF65-F5344CB8AC3E}">
        <p14:creationId xmlns:p14="http://schemas.microsoft.com/office/powerpoint/2010/main" val="146453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bs-Latn-BA" dirty="0"/>
              <a:t>ntroduction</a:t>
            </a:r>
            <a:endParaRPr lang="en-US" dirty="0"/>
          </a:p>
        </p:txBody>
      </p:sp>
      <p:sp>
        <p:nvSpPr>
          <p:cNvPr id="8" name="TextBox 7">
            <a:extLst>
              <a:ext uri="{FF2B5EF4-FFF2-40B4-BE49-F238E27FC236}">
                <a16:creationId xmlns:a16="http://schemas.microsoft.com/office/drawing/2014/main" id="{34FD547C-6172-4D1F-B151-C8B9329D224D}"/>
              </a:ext>
            </a:extLst>
          </p:cNvPr>
          <p:cNvSpPr txBox="1"/>
          <p:nvPr/>
        </p:nvSpPr>
        <p:spPr>
          <a:xfrm>
            <a:off x="584202" y="1014163"/>
            <a:ext cx="6013450" cy="923330"/>
          </a:xfrm>
          <a:prstGeom prst="rect">
            <a:avLst/>
          </a:prstGeom>
          <a:noFill/>
        </p:spPr>
        <p:txBody>
          <a:bodyPr wrap="square" lIns="0" tIns="0" rIns="0" bIns="0" rtlCol="0">
            <a:spAutoFit/>
          </a:bodyPr>
          <a:lstStyle/>
          <a:p>
            <a:pPr>
              <a:spcAft>
                <a:spcPts val="600"/>
              </a:spcAft>
            </a:pPr>
            <a:r>
              <a:rPr lang="en-US" sz="2000" dirty="0">
                <a:solidFill>
                  <a:schemeClr val="accent1"/>
                </a:solidFill>
                <a:latin typeface="+mj-lt"/>
              </a:rPr>
              <a:t>This module examines the following items that an organization should consider when configuring its Microsoft 365 tenant:</a:t>
            </a:r>
          </a:p>
        </p:txBody>
      </p:sp>
      <p:pic>
        <p:nvPicPr>
          <p:cNvPr id="5" name="Picture 4" descr="Icon of person">
            <a:extLst>
              <a:ext uri="{FF2B5EF4-FFF2-40B4-BE49-F238E27FC236}">
                <a16:creationId xmlns:a16="http://schemas.microsoft.com/office/drawing/2014/main" id="{0389B281-C779-4C0D-8F28-0FF805F99FD3}"/>
              </a:ext>
            </a:extLst>
          </p:cNvPr>
          <p:cNvPicPr>
            <a:picLocks noChangeAspect="1"/>
          </p:cNvPicPr>
          <p:nvPr/>
        </p:nvPicPr>
        <p:blipFill>
          <a:blip r:embed="rId3"/>
          <a:stretch>
            <a:fillRect/>
          </a:stretch>
        </p:blipFill>
        <p:spPr>
          <a:xfrm>
            <a:off x="584202" y="1982713"/>
            <a:ext cx="824484" cy="824484"/>
          </a:xfrm>
          <a:prstGeom prst="rect">
            <a:avLst/>
          </a:prstGeom>
        </p:spPr>
      </p:pic>
      <p:sp>
        <p:nvSpPr>
          <p:cNvPr id="10" name="TextBox 9">
            <a:extLst>
              <a:ext uri="{FF2B5EF4-FFF2-40B4-BE49-F238E27FC236}">
                <a16:creationId xmlns:a16="http://schemas.microsoft.com/office/drawing/2014/main" id="{E925D67B-AF51-4C9D-B67A-54AFE1893748}"/>
              </a:ext>
            </a:extLst>
          </p:cNvPr>
          <p:cNvSpPr txBox="1"/>
          <p:nvPr/>
        </p:nvSpPr>
        <p:spPr>
          <a:xfrm>
            <a:off x="1674687" y="2055865"/>
            <a:ext cx="4922963" cy="676656"/>
          </a:xfrm>
          <a:prstGeom prst="rect">
            <a:avLst/>
          </a:prstGeom>
          <a:noFill/>
        </p:spPr>
        <p:txBody>
          <a:bodyPr wrap="square" lIns="0" tIns="0" rIns="0" bIns="0" rtlCol="0" anchor="ctr">
            <a:noAutofit/>
          </a:bodyPr>
          <a:lstStyle/>
          <a:p>
            <a:r>
              <a:rPr lang="en-US" sz="2000" dirty="0"/>
              <a:t>Set up your organizational profile</a:t>
            </a:r>
          </a:p>
        </p:txBody>
      </p:sp>
      <p:cxnSp>
        <p:nvCxnSpPr>
          <p:cNvPr id="11" name="Straight Connector 10">
            <a:extLst>
              <a:ext uri="{FF2B5EF4-FFF2-40B4-BE49-F238E27FC236}">
                <a16:creationId xmlns:a16="http://schemas.microsoft.com/office/drawing/2014/main" id="{39F055B7-BBA9-4800-A6B2-A429C6BD7D96}"/>
              </a:ext>
              <a:ext uri="{C183D7F6-B498-43B3-948B-1728B52AA6E4}">
                <adec:decorative xmlns:adec="http://schemas.microsoft.com/office/drawing/2017/decorative" val="1"/>
              </a:ext>
            </a:extLst>
          </p:cNvPr>
          <p:cNvCxnSpPr>
            <a:cxnSpLocks/>
          </p:cNvCxnSpPr>
          <p:nvPr/>
        </p:nvCxnSpPr>
        <p:spPr>
          <a:xfrm>
            <a:off x="1674687" y="2913952"/>
            <a:ext cx="49229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finger clicking button">
            <a:extLst>
              <a:ext uri="{FF2B5EF4-FFF2-40B4-BE49-F238E27FC236}">
                <a16:creationId xmlns:a16="http://schemas.microsoft.com/office/drawing/2014/main" id="{57D67DF2-6CF4-4B72-94E9-E81F745D4CB4}"/>
              </a:ext>
            </a:extLst>
          </p:cNvPr>
          <p:cNvPicPr>
            <a:picLocks noChangeAspect="1"/>
          </p:cNvPicPr>
          <p:nvPr/>
        </p:nvPicPr>
        <p:blipFill>
          <a:blip r:embed="rId4"/>
          <a:stretch>
            <a:fillRect/>
          </a:stretch>
        </p:blipFill>
        <p:spPr>
          <a:xfrm>
            <a:off x="584202" y="3020707"/>
            <a:ext cx="824484" cy="824484"/>
          </a:xfrm>
          <a:prstGeom prst="rect">
            <a:avLst/>
          </a:prstGeom>
        </p:spPr>
      </p:pic>
      <p:sp>
        <p:nvSpPr>
          <p:cNvPr id="31" name="TextBox 30">
            <a:extLst>
              <a:ext uri="{FF2B5EF4-FFF2-40B4-BE49-F238E27FC236}">
                <a16:creationId xmlns:a16="http://schemas.microsoft.com/office/drawing/2014/main" id="{FDCC957F-6FEE-4557-A3A1-D02AD4A4B867}"/>
              </a:ext>
            </a:extLst>
          </p:cNvPr>
          <p:cNvSpPr txBox="1"/>
          <p:nvPr/>
        </p:nvSpPr>
        <p:spPr>
          <a:xfrm>
            <a:off x="1674687" y="3094367"/>
            <a:ext cx="4922963" cy="676656"/>
          </a:xfrm>
          <a:prstGeom prst="rect">
            <a:avLst/>
          </a:prstGeom>
          <a:noFill/>
        </p:spPr>
        <p:txBody>
          <a:bodyPr wrap="square" lIns="0" tIns="0" rIns="0" bIns="0" rtlCol="0" anchor="ctr">
            <a:noAutofit/>
          </a:bodyPr>
          <a:lstStyle/>
          <a:p>
            <a:r>
              <a:rPr lang="en-US" sz="2000" dirty="0"/>
              <a:t>Manage your Microsoft 365 subscription and tenant</a:t>
            </a:r>
          </a:p>
        </p:txBody>
      </p:sp>
      <p:cxnSp>
        <p:nvCxnSpPr>
          <p:cNvPr id="34" name="Straight Connector 33">
            <a:extLst>
              <a:ext uri="{FF2B5EF4-FFF2-40B4-BE49-F238E27FC236}">
                <a16:creationId xmlns:a16="http://schemas.microsoft.com/office/drawing/2014/main" id="{46499D32-45B1-44A3-9481-A981015439D6}"/>
              </a:ext>
              <a:ext uri="{C183D7F6-B498-43B3-948B-1728B52AA6E4}">
                <adec:decorative xmlns:adec="http://schemas.microsoft.com/office/drawing/2017/decorative" val="1"/>
              </a:ext>
            </a:extLst>
          </p:cNvPr>
          <p:cNvCxnSpPr>
            <a:cxnSpLocks/>
          </p:cNvCxnSpPr>
          <p:nvPr/>
        </p:nvCxnSpPr>
        <p:spPr>
          <a:xfrm>
            <a:off x="1674687" y="3951946"/>
            <a:ext cx="49229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gear">
            <a:extLst>
              <a:ext uri="{FF2B5EF4-FFF2-40B4-BE49-F238E27FC236}">
                <a16:creationId xmlns:a16="http://schemas.microsoft.com/office/drawing/2014/main" id="{0B9850F1-FA3F-45ED-9582-C451A2F34F11}"/>
              </a:ext>
            </a:extLst>
          </p:cNvPr>
          <p:cNvPicPr>
            <a:picLocks noChangeAspect="1"/>
          </p:cNvPicPr>
          <p:nvPr/>
        </p:nvPicPr>
        <p:blipFill>
          <a:blip r:embed="rId5"/>
          <a:stretch>
            <a:fillRect/>
          </a:stretch>
        </p:blipFill>
        <p:spPr>
          <a:xfrm>
            <a:off x="584202" y="4058701"/>
            <a:ext cx="824484" cy="824484"/>
          </a:xfrm>
          <a:prstGeom prst="rect">
            <a:avLst/>
          </a:prstGeom>
        </p:spPr>
      </p:pic>
      <p:sp>
        <p:nvSpPr>
          <p:cNvPr id="32" name="TextBox 31">
            <a:extLst>
              <a:ext uri="{FF2B5EF4-FFF2-40B4-BE49-F238E27FC236}">
                <a16:creationId xmlns:a16="http://schemas.microsoft.com/office/drawing/2014/main" id="{6BF91368-1C89-436B-A2CD-2B49A514F877}"/>
              </a:ext>
            </a:extLst>
          </p:cNvPr>
          <p:cNvSpPr txBox="1"/>
          <p:nvPr/>
        </p:nvSpPr>
        <p:spPr>
          <a:xfrm>
            <a:off x="1674687" y="4132869"/>
            <a:ext cx="4922963" cy="676656"/>
          </a:xfrm>
          <a:prstGeom prst="rect">
            <a:avLst/>
          </a:prstGeom>
          <a:noFill/>
        </p:spPr>
        <p:txBody>
          <a:bodyPr wrap="square" lIns="0" tIns="0" rIns="0" bIns="0" rtlCol="0" anchor="ctr">
            <a:noAutofit/>
          </a:bodyPr>
          <a:lstStyle/>
          <a:p>
            <a:r>
              <a:rPr lang="en-US" sz="2000" dirty="0"/>
              <a:t>Manage your services and add-ins</a:t>
            </a:r>
          </a:p>
        </p:txBody>
      </p:sp>
      <p:cxnSp>
        <p:nvCxnSpPr>
          <p:cNvPr id="35" name="Straight Connector 34">
            <a:extLst>
              <a:ext uri="{FF2B5EF4-FFF2-40B4-BE49-F238E27FC236}">
                <a16:creationId xmlns:a16="http://schemas.microsoft.com/office/drawing/2014/main" id="{EAF0C5A7-5785-4FA3-8FB5-55165B2417CD}"/>
              </a:ext>
              <a:ext uri="{C183D7F6-B498-43B3-948B-1728B52AA6E4}">
                <adec:decorative xmlns:adec="http://schemas.microsoft.com/office/drawing/2017/decorative" val="1"/>
              </a:ext>
            </a:extLst>
          </p:cNvPr>
          <p:cNvCxnSpPr>
            <a:cxnSpLocks/>
          </p:cNvCxnSpPr>
          <p:nvPr/>
        </p:nvCxnSpPr>
        <p:spPr>
          <a:xfrm>
            <a:off x="1674687" y="4989940"/>
            <a:ext cx="49229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5" name="Picture 14" descr="Icon of person standing">
            <a:extLst>
              <a:ext uri="{FF2B5EF4-FFF2-40B4-BE49-F238E27FC236}">
                <a16:creationId xmlns:a16="http://schemas.microsoft.com/office/drawing/2014/main" id="{7C20F503-B316-4C09-859B-A718640DBAB5}"/>
              </a:ext>
            </a:extLst>
          </p:cNvPr>
          <p:cNvPicPr>
            <a:picLocks noChangeAspect="1"/>
          </p:cNvPicPr>
          <p:nvPr/>
        </p:nvPicPr>
        <p:blipFill>
          <a:blip r:embed="rId6"/>
          <a:stretch>
            <a:fillRect/>
          </a:stretch>
        </p:blipFill>
        <p:spPr>
          <a:xfrm>
            <a:off x="584202" y="5096696"/>
            <a:ext cx="824484" cy="824484"/>
          </a:xfrm>
          <a:prstGeom prst="rect">
            <a:avLst/>
          </a:prstGeom>
        </p:spPr>
      </p:pic>
      <p:sp>
        <p:nvSpPr>
          <p:cNvPr id="33" name="TextBox 32">
            <a:extLst>
              <a:ext uri="{FF2B5EF4-FFF2-40B4-BE49-F238E27FC236}">
                <a16:creationId xmlns:a16="http://schemas.microsoft.com/office/drawing/2014/main" id="{19DB6826-6D44-45BB-A816-26ED8852454E}"/>
              </a:ext>
            </a:extLst>
          </p:cNvPr>
          <p:cNvSpPr txBox="1"/>
          <p:nvPr/>
        </p:nvSpPr>
        <p:spPr>
          <a:xfrm>
            <a:off x="1674687" y="5170610"/>
            <a:ext cx="4922963" cy="676656"/>
          </a:xfrm>
          <a:prstGeom prst="rect">
            <a:avLst/>
          </a:prstGeom>
          <a:noFill/>
        </p:spPr>
        <p:txBody>
          <a:bodyPr wrap="square" lIns="0" tIns="0" rIns="0" bIns="0" rtlCol="0" anchor="ctr">
            <a:noAutofit/>
          </a:bodyPr>
          <a:lstStyle/>
          <a:p>
            <a:r>
              <a:rPr lang="en-US" sz="2000" dirty="0"/>
              <a:t>Finalize your tenant</a:t>
            </a:r>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the DNS record requirements for a custom domain</a:t>
            </a:r>
          </a:p>
        </p:txBody>
      </p:sp>
      <p:sp>
        <p:nvSpPr>
          <p:cNvPr id="7" name="TextBox 6">
            <a:extLst>
              <a:ext uri="{FF2B5EF4-FFF2-40B4-BE49-F238E27FC236}">
                <a16:creationId xmlns:a16="http://schemas.microsoft.com/office/drawing/2014/main" id="{03B87AAD-2342-45B9-BEC6-F395551B4775}"/>
              </a:ext>
              <a:ext uri="{C183D7F6-B498-43B3-948B-1728B52AA6E4}">
                <adec:decorative xmlns:adec="http://schemas.microsoft.com/office/drawing/2017/decorative" val="0"/>
              </a:ext>
            </a:extLst>
          </p:cNvPr>
          <p:cNvSpPr txBox="1"/>
          <p:nvPr/>
        </p:nvSpPr>
        <p:spPr>
          <a:xfrm>
            <a:off x="579439" y="1436688"/>
            <a:ext cx="5021262" cy="4832350"/>
          </a:xfrm>
          <a:prstGeom prst="rect">
            <a:avLst/>
          </a:prstGeom>
          <a:solidFill>
            <a:schemeClr val="bg1">
              <a:lumMod val="95000"/>
            </a:schemeClr>
          </a:solidFill>
          <a:ln>
            <a:noFill/>
          </a:ln>
        </p:spPr>
        <p:txBody>
          <a:bodyPr wrap="square" lIns="182880" tIns="137160" rIns="182880" bIns="137160" rtlCol="0" anchor="t">
            <a:noAutofit/>
          </a:bodyPr>
          <a:lstStyle/>
          <a:p>
            <a:pPr lvl="0" defTabSz="951304">
              <a:buSzPct val="90000"/>
            </a:pPr>
            <a:r>
              <a:rPr lang="en-US" sz="2400">
                <a:latin typeface="+mj-lt"/>
              </a:rPr>
              <a:t>Microsoft 365 uses the following subset of DNS records:</a:t>
            </a:r>
          </a:p>
          <a:p>
            <a:pPr marL="0" lvl="1">
              <a:spcBef>
                <a:spcPts val="600"/>
              </a:spcBef>
              <a:spcAft>
                <a:spcPts val="1200"/>
              </a:spcAft>
            </a:pPr>
            <a:r>
              <a:rPr lang="en-US" sz="2000"/>
              <a:t>DNS records for Exchange Online</a:t>
            </a:r>
          </a:p>
          <a:p>
            <a:pPr marL="0" lvl="1">
              <a:spcBef>
                <a:spcPts val="600"/>
              </a:spcBef>
              <a:spcAft>
                <a:spcPts val="1200"/>
              </a:spcAft>
            </a:pPr>
            <a:r>
              <a:rPr lang="en-US" sz="2000"/>
              <a:t>DNS records for Skype for Business Online</a:t>
            </a:r>
          </a:p>
          <a:p>
            <a:pPr marL="0" lvl="1">
              <a:spcBef>
                <a:spcPts val="600"/>
              </a:spcBef>
              <a:spcAft>
                <a:spcPts val="1200"/>
              </a:spcAft>
            </a:pPr>
            <a:r>
              <a:rPr lang="en-US" sz="2000"/>
              <a:t>DNS records for Mobile Device Management for Microsoft 365</a:t>
            </a:r>
          </a:p>
        </p:txBody>
      </p:sp>
      <p:sp>
        <p:nvSpPr>
          <p:cNvPr id="8" name="TextBox 7">
            <a:extLst>
              <a:ext uri="{FF2B5EF4-FFF2-40B4-BE49-F238E27FC236}">
                <a16:creationId xmlns:a16="http://schemas.microsoft.com/office/drawing/2014/main" id="{5541B104-4F2F-41BC-9CAD-153BB7A2F78D}"/>
              </a:ext>
              <a:ext uri="{C183D7F6-B498-43B3-948B-1728B52AA6E4}">
                <adec:decorative xmlns:adec="http://schemas.microsoft.com/office/drawing/2017/decorative" val="1"/>
              </a:ext>
            </a:extLst>
          </p:cNvPr>
          <p:cNvSpPr txBox="1"/>
          <p:nvPr/>
        </p:nvSpPr>
        <p:spPr>
          <a:xfrm>
            <a:off x="5705475" y="1436688"/>
            <a:ext cx="6151563" cy="4834362"/>
          </a:xfrm>
          <a:prstGeom prst="rect">
            <a:avLst/>
          </a:prstGeom>
          <a:noFill/>
          <a:ln w="19050">
            <a:solidFill>
              <a:schemeClr val="accent1"/>
            </a:solidFill>
          </a:ln>
        </p:spPr>
        <p:txBody>
          <a:bodyPr wrap="square" lIns="182880" tIns="137160" rIns="182880" bIns="137160" rtlCol="0" anchor="b">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a:spcBef>
                <a:spcPts val="0"/>
              </a:spcBef>
            </a:pPr>
            <a:endParaRPr lang="en-US" sz="1600">
              <a:solidFill>
                <a:schemeClr val="tx1"/>
              </a:solidFill>
              <a:latin typeface="Consolas" panose="020B0609020204030204" pitchFamily="49" charset="0"/>
            </a:endParaRPr>
          </a:p>
        </p:txBody>
      </p:sp>
      <p:pic>
        <p:nvPicPr>
          <p:cNvPr id="9" name="picture" descr="A screenshot of a dashboard windows which includes Exchange Online, Skype for Business, Mobile Device Management for Office 365 and Additional Office 365 records">
            <a:extLst>
              <a:ext uri="{FF2B5EF4-FFF2-40B4-BE49-F238E27FC236}">
                <a16:creationId xmlns:a16="http://schemas.microsoft.com/office/drawing/2014/main" id="{DD4B77FC-D73E-44EF-A99A-E85594BECEAD}"/>
              </a:ext>
            </a:extLst>
          </p:cNvPr>
          <p:cNvPicPr/>
          <p:nvPr/>
        </p:nvPicPr>
        <p:blipFill>
          <a:blip r:embed="rId3">
            <a:extLst>
              <a:ext uri="{28A0092B-C50C-407E-A947-70E740481C1C}">
                <a14:useLocalDpi xmlns:a14="http://schemas.microsoft.com/office/drawing/2010/main" val="0"/>
              </a:ext>
            </a:extLst>
          </a:blip>
          <a:stretch>
            <a:fillRect/>
          </a:stretch>
        </p:blipFill>
        <p:spPr>
          <a:xfrm>
            <a:off x="5775115" y="1524980"/>
            <a:ext cx="6012285" cy="4591081"/>
          </a:xfrm>
          <a:prstGeom prst="rect">
            <a:avLst/>
          </a:prstGeom>
        </p:spPr>
      </p:pic>
    </p:spTree>
    <p:extLst>
      <p:ext uri="{BB962C8B-B14F-4D97-AF65-F5344CB8AC3E}">
        <p14:creationId xmlns:p14="http://schemas.microsoft.com/office/powerpoint/2010/main" val="378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Create a custom domain in Microsoft 365</a:t>
            </a:r>
            <a:endParaRPr lang="en-US" dirty="0"/>
          </a:p>
        </p:txBody>
      </p:sp>
      <p:sp>
        <p:nvSpPr>
          <p:cNvPr id="7" name="TextBox 6">
            <a:extLst>
              <a:ext uri="{FF2B5EF4-FFF2-40B4-BE49-F238E27FC236}">
                <a16:creationId xmlns:a16="http://schemas.microsoft.com/office/drawing/2014/main" id="{28768544-02E0-4CED-8FDE-D97BB67F67C9}"/>
              </a:ext>
              <a:ext uri="{C183D7F6-B498-43B3-948B-1728B52AA6E4}">
                <adec:decorative xmlns:adec="http://schemas.microsoft.com/office/drawing/2017/decorative" val="0"/>
              </a:ext>
            </a:extLst>
          </p:cNvPr>
          <p:cNvSpPr txBox="1"/>
          <p:nvPr/>
        </p:nvSpPr>
        <p:spPr>
          <a:xfrm>
            <a:off x="579439" y="1436688"/>
            <a:ext cx="5487836" cy="4832349"/>
          </a:xfrm>
          <a:prstGeom prst="rect">
            <a:avLst/>
          </a:prstGeom>
          <a:solidFill>
            <a:schemeClr val="bg1">
              <a:lumMod val="95000"/>
            </a:schemeClr>
          </a:solidFill>
          <a:ln>
            <a:noFill/>
          </a:ln>
        </p:spPr>
        <p:txBody>
          <a:bodyPr wrap="square" lIns="182880" tIns="137160" rIns="182880" bIns="137160" rtlCol="0" anchor="t">
            <a:noAutofit/>
          </a:bodyPr>
          <a:lstStyle/>
          <a:p>
            <a:pPr lvl="0" defTabSz="951304">
              <a:buSzPct val="90000"/>
            </a:pPr>
            <a:r>
              <a:rPr lang="en-US" dirty="0">
                <a:solidFill>
                  <a:schemeClr val="accent1"/>
                </a:solidFill>
                <a:latin typeface="+mj-lt"/>
              </a:rPr>
              <a:t>You must complete the following steps to add a custom domain to your organization’s Microsoft 365 tenant:</a:t>
            </a:r>
          </a:p>
          <a:p>
            <a:pPr lvl="0" defTabSz="951304">
              <a:buSzPct val="90000"/>
            </a:pPr>
            <a:endParaRPr lang="en-US" dirty="0">
              <a:solidFill>
                <a:schemeClr val="accent1"/>
              </a:solidFill>
              <a:latin typeface="+mj-lt"/>
            </a:endParaRPr>
          </a:p>
          <a:p>
            <a:pPr marL="285750" lvl="1" indent="-285750">
              <a:spcBef>
                <a:spcPts val="600"/>
              </a:spcBef>
              <a:spcAft>
                <a:spcPts val="600"/>
              </a:spcAft>
              <a:buFont typeface="+mj-lt"/>
              <a:buAutoNum type="arabicPeriod"/>
            </a:pPr>
            <a:r>
              <a:rPr lang="en-US" sz="1600" dirty="0">
                <a:cs typeface="Segoe UI Semilight" panose="020B0402040204020203" pitchFamily="34" charset="0"/>
              </a:rPr>
              <a:t>Verify that you have ownership of the domain</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Verify that you have administrative access to manage DNS for the domain</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Verify that you can make changes to the DNS records </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Sign into the Microsoft 365 admin center </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Confirm domain ownership for the domain</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Change the default domain to the new domain</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Add users and assign licenses </a:t>
            </a:r>
          </a:p>
          <a:p>
            <a:pPr marL="285750" lvl="1" indent="-285750">
              <a:spcBef>
                <a:spcPts val="600"/>
              </a:spcBef>
              <a:spcAft>
                <a:spcPts val="600"/>
              </a:spcAft>
              <a:buFont typeface="+mj-lt"/>
              <a:buAutoNum type="arabicPeriod"/>
            </a:pPr>
            <a:r>
              <a:rPr lang="en-US" sz="1600" dirty="0">
                <a:cs typeface="Segoe UI Semilight" panose="020B0402040204020203" pitchFamily="34" charset="0"/>
              </a:rPr>
              <a:t>Finish configuring DNS</a:t>
            </a:r>
          </a:p>
        </p:txBody>
      </p:sp>
      <p:pic>
        <p:nvPicPr>
          <p:cNvPr id="3" name="Picture 2" descr="Diagram&#10;&#10;Description automatically generated">
            <a:extLst>
              <a:ext uri="{FF2B5EF4-FFF2-40B4-BE49-F238E27FC236}">
                <a16:creationId xmlns:a16="http://schemas.microsoft.com/office/drawing/2014/main" id="{23AD1C7B-4231-4811-A8AF-4206D44DC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7274" y="1753385"/>
            <a:ext cx="6122389" cy="3440783"/>
          </a:xfrm>
          <a:prstGeom prst="rect">
            <a:avLst/>
          </a:prstGeom>
        </p:spPr>
      </p:pic>
      <p:sp>
        <p:nvSpPr>
          <p:cNvPr id="8" name="TextBox 7" descr="Diagram showing how on-premises T X T and M S records in D N S communicate with Microsoft 365 in the cloud.">
            <a:extLst>
              <a:ext uri="{FF2B5EF4-FFF2-40B4-BE49-F238E27FC236}">
                <a16:creationId xmlns:a16="http://schemas.microsoft.com/office/drawing/2014/main" id="{332DA711-A9C3-42A7-9B6F-CEB7E2670647}"/>
              </a:ext>
              <a:ext uri="{C183D7F6-B498-43B3-948B-1728B52AA6E4}">
                <adec:decorative xmlns:adec="http://schemas.microsoft.com/office/drawing/2017/decorative" val="0"/>
              </a:ext>
            </a:extLst>
          </p:cNvPr>
          <p:cNvSpPr txBox="1"/>
          <p:nvPr/>
        </p:nvSpPr>
        <p:spPr>
          <a:xfrm>
            <a:off x="6370103" y="1436688"/>
            <a:ext cx="5516730" cy="4832350"/>
          </a:xfrm>
          <a:prstGeom prst="rect">
            <a:avLst/>
          </a:prstGeom>
          <a:noFill/>
          <a:ln w="19050">
            <a:solidFill>
              <a:schemeClr val="accent1"/>
            </a:solidFill>
          </a:ln>
        </p:spPr>
        <p:txBody>
          <a:bodyPr wrap="square" lIns="182880" tIns="45720" rIns="182880" bIns="91440" rtlCol="0" anchor="b">
            <a:noAutofit/>
          </a:bodyPr>
          <a:lstStyle>
            <a:defPPr>
              <a:defRPr lang="en-US"/>
            </a:defPPr>
            <a:lvl1pPr algn="ctr">
              <a:spcAft>
                <a:spcPts val="600"/>
              </a:spcAft>
              <a:defRPr sz="1400">
                <a:solidFill>
                  <a:srgbClr val="1A1A1A"/>
                </a:solidFill>
                <a:latin typeface="Segoe UI"/>
                <a:cs typeface="Segoe UI Semilight" panose="020B0402040204020203" pitchFamily="34" charset="0"/>
              </a:defRPr>
            </a:lvl1pPr>
          </a:lstStyle>
          <a:p>
            <a:r>
              <a:rPr lang="en-US" sz="1600" dirty="0"/>
              <a:t>Public domains must point to Microsoft 365 to receive and use emails</a:t>
            </a:r>
          </a:p>
        </p:txBody>
      </p:sp>
    </p:spTree>
    <p:extLst>
      <p:ext uri="{BB962C8B-B14F-4D97-AF65-F5344CB8AC3E}">
        <p14:creationId xmlns:p14="http://schemas.microsoft.com/office/powerpoint/2010/main" val="146077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18503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that must be considered when adding a custom domain in Microsoft 365:</a:t>
            </a:r>
            <a:endParaRPr lang="en-US" sz="2200" dirty="0"/>
          </a:p>
        </p:txBody>
      </p:sp>
      <p:sp>
        <p:nvSpPr>
          <p:cNvPr id="3" name="TextBox 2">
            <a:extLst>
              <a:ext uri="{FF2B5EF4-FFF2-40B4-BE49-F238E27FC236}">
                <a16:creationId xmlns:a16="http://schemas.microsoft.com/office/drawing/2014/main" id="{CDA7EC4B-F1D1-4AF7-A198-625712CE9FAB}"/>
              </a:ext>
            </a:extLst>
          </p:cNvPr>
          <p:cNvSpPr txBox="1"/>
          <p:nvPr/>
        </p:nvSpPr>
        <p:spPr>
          <a:xfrm>
            <a:off x="1330035" y="2261286"/>
            <a:ext cx="6795870" cy="346454"/>
          </a:xfrm>
          <a:prstGeom prst="rect">
            <a:avLst/>
          </a:prstGeom>
          <a:noFill/>
        </p:spPr>
        <p:txBody>
          <a:bodyPr wrap="square" lIns="0" tIns="0" rIns="0" bIns="0" rtlCol="0" anchor="ctr">
            <a:noAutofit/>
          </a:bodyPr>
          <a:lstStyle/>
          <a:p>
            <a:pPr defTabSz="932472" fontAlgn="base">
              <a:spcBef>
                <a:spcPct val="0"/>
              </a:spcBef>
              <a:spcAft>
                <a:spcPct val="0"/>
              </a:spcAft>
            </a:pPr>
            <a:r>
              <a:rPr lang="en-US" sz="2000" dirty="0">
                <a:solidFill>
                  <a:schemeClr val="tx1"/>
                </a:solidFill>
              </a:rPr>
              <a:t>Plan a custom domain for your Microsoft 365 deployment</a:t>
            </a:r>
          </a:p>
        </p:txBody>
      </p:sp>
      <p:pic>
        <p:nvPicPr>
          <p:cNvPr id="5" name="Picture 4" descr="Icon of a person and arrow represent in a document">
            <a:extLst>
              <a:ext uri="{FF2B5EF4-FFF2-40B4-BE49-F238E27FC236}">
                <a16:creationId xmlns:a16="http://schemas.microsoft.com/office/drawing/2014/main" id="{E550C918-EF4A-48DB-B3C4-DB1FAF65729B}"/>
              </a:ext>
            </a:extLst>
          </p:cNvPr>
          <p:cNvPicPr>
            <a:picLocks noChangeAspect="1"/>
          </p:cNvPicPr>
          <p:nvPr/>
        </p:nvPicPr>
        <p:blipFill>
          <a:blip r:embed="rId3"/>
          <a:stretch>
            <a:fillRect/>
          </a:stretch>
        </p:blipFill>
        <p:spPr>
          <a:xfrm>
            <a:off x="584202" y="2862541"/>
            <a:ext cx="568452" cy="568452"/>
          </a:xfrm>
          <a:prstGeom prst="rect">
            <a:avLst/>
          </a:prstGeom>
        </p:spPr>
      </p:pic>
      <p:sp>
        <p:nvSpPr>
          <p:cNvPr id="9" name="TextBox 8">
            <a:extLst>
              <a:ext uri="{FF2B5EF4-FFF2-40B4-BE49-F238E27FC236}">
                <a16:creationId xmlns:a16="http://schemas.microsoft.com/office/drawing/2014/main" id="{AE573A16-9FE9-4069-A2F7-2221E85FD62E}"/>
              </a:ext>
            </a:extLst>
          </p:cNvPr>
          <p:cNvSpPr txBox="1"/>
          <p:nvPr/>
        </p:nvSpPr>
        <p:spPr>
          <a:xfrm>
            <a:off x="1330035" y="2973540"/>
            <a:ext cx="5267615" cy="346454"/>
          </a:xfrm>
          <a:prstGeom prst="rect">
            <a:avLst/>
          </a:prstGeom>
          <a:noFill/>
        </p:spPr>
        <p:txBody>
          <a:bodyPr wrap="square" lIns="0" tIns="0" rIns="0" bIns="0" rtlCol="0" anchor="ctr">
            <a:noAutofit/>
          </a:bodyPr>
          <a:lstStyle/>
          <a:p>
            <a:pPr defTabSz="932472" fontAlgn="base">
              <a:spcBef>
                <a:spcPct val="0"/>
              </a:spcBef>
              <a:spcAft>
                <a:spcPct val="0"/>
              </a:spcAft>
            </a:pPr>
            <a:r>
              <a:rPr lang="en-US" sz="2000" dirty="0">
                <a:solidFill>
                  <a:schemeClr val="tx1"/>
                </a:solidFill>
              </a:rPr>
              <a:t>Plan the DNS zones for a custom domain</a:t>
            </a:r>
          </a:p>
        </p:txBody>
      </p:sp>
      <p:pic>
        <p:nvPicPr>
          <p:cNvPr id="10" name="Picture 9" descr="Icon of two person represent in a document">
            <a:extLst>
              <a:ext uri="{FF2B5EF4-FFF2-40B4-BE49-F238E27FC236}">
                <a16:creationId xmlns:a16="http://schemas.microsoft.com/office/drawing/2014/main" id="{275D1595-6CEE-477C-A9F4-B3B0B986EC18}"/>
              </a:ext>
            </a:extLst>
          </p:cNvPr>
          <p:cNvPicPr>
            <a:picLocks noChangeAspect="1"/>
          </p:cNvPicPr>
          <p:nvPr/>
        </p:nvPicPr>
        <p:blipFill>
          <a:blip r:embed="rId4"/>
          <a:stretch>
            <a:fillRect/>
          </a:stretch>
        </p:blipFill>
        <p:spPr>
          <a:xfrm>
            <a:off x="584202" y="3575557"/>
            <a:ext cx="568452" cy="568452"/>
          </a:xfrm>
          <a:prstGeom prst="rect">
            <a:avLst/>
          </a:prstGeom>
        </p:spPr>
      </p:pic>
      <p:sp>
        <p:nvSpPr>
          <p:cNvPr id="11" name="TextBox 10">
            <a:extLst>
              <a:ext uri="{FF2B5EF4-FFF2-40B4-BE49-F238E27FC236}">
                <a16:creationId xmlns:a16="http://schemas.microsoft.com/office/drawing/2014/main" id="{3FB2F4EC-B117-45D6-98BE-BDDD1679B78D}"/>
              </a:ext>
            </a:extLst>
          </p:cNvPr>
          <p:cNvSpPr txBox="1"/>
          <p:nvPr/>
        </p:nvSpPr>
        <p:spPr>
          <a:xfrm>
            <a:off x="1330035" y="3686556"/>
            <a:ext cx="7352052" cy="346454"/>
          </a:xfrm>
          <a:prstGeom prst="rect">
            <a:avLst/>
          </a:prstGeom>
          <a:noFill/>
        </p:spPr>
        <p:txBody>
          <a:bodyPr wrap="square" lIns="0" tIns="0" rIns="0" bIns="0" rtlCol="0" anchor="ctr">
            <a:noAutofit/>
          </a:bodyPr>
          <a:lstStyle/>
          <a:p>
            <a:pPr defTabSz="932472" fontAlgn="base">
              <a:spcBef>
                <a:spcPct val="0"/>
              </a:spcBef>
              <a:spcAft>
                <a:spcPct val="0"/>
              </a:spcAft>
            </a:pPr>
            <a:r>
              <a:rPr lang="en-US" sz="2000" dirty="0">
                <a:solidFill>
                  <a:schemeClr val="tx1"/>
                </a:solidFill>
              </a:rPr>
              <a:t>Plan the DNS record requirements for a custom domain</a:t>
            </a:r>
          </a:p>
        </p:txBody>
      </p:sp>
      <p:sp>
        <p:nvSpPr>
          <p:cNvPr id="27" name="TextBox 26">
            <a:extLst>
              <a:ext uri="{FF2B5EF4-FFF2-40B4-BE49-F238E27FC236}">
                <a16:creationId xmlns:a16="http://schemas.microsoft.com/office/drawing/2014/main" id="{E01242B9-690F-4C11-A409-D464B1E86571}"/>
              </a:ext>
            </a:extLst>
          </p:cNvPr>
          <p:cNvSpPr txBox="1"/>
          <p:nvPr/>
        </p:nvSpPr>
        <p:spPr>
          <a:xfrm>
            <a:off x="1330035" y="4398810"/>
            <a:ext cx="5267615" cy="346454"/>
          </a:xfrm>
          <a:prstGeom prst="rect">
            <a:avLst/>
          </a:prstGeom>
          <a:noFill/>
        </p:spPr>
        <p:txBody>
          <a:bodyPr wrap="square" lIns="0" tIns="0" rIns="0" bIns="0" rtlCol="0" anchor="ctr">
            <a:noAutofit/>
          </a:bodyPr>
          <a:lstStyle/>
          <a:p>
            <a:pPr defTabSz="932472" fontAlgn="base">
              <a:spcBef>
                <a:spcPct val="0"/>
              </a:spcBef>
              <a:spcAft>
                <a:spcPct val="0"/>
              </a:spcAft>
            </a:pPr>
            <a:r>
              <a:rPr lang="en-US" sz="2000" dirty="0">
                <a:solidFill>
                  <a:schemeClr val="tx1"/>
                </a:solidFill>
              </a:rPr>
              <a:t>Create a custom domain in Microsoft 365</a:t>
            </a:r>
          </a:p>
        </p:txBody>
      </p:sp>
      <p:pic>
        <p:nvPicPr>
          <p:cNvPr id="4" name="Picture 3" descr="Icon of curve arrow">
            <a:extLst>
              <a:ext uri="{FF2B5EF4-FFF2-40B4-BE49-F238E27FC236}">
                <a16:creationId xmlns:a16="http://schemas.microsoft.com/office/drawing/2014/main" id="{BEE29CCD-1B91-41E9-8ABC-6336BB721B2D}"/>
              </a:ext>
            </a:extLst>
          </p:cNvPr>
          <p:cNvPicPr>
            <a:picLocks noChangeAspect="1"/>
          </p:cNvPicPr>
          <p:nvPr/>
        </p:nvPicPr>
        <p:blipFill>
          <a:blip r:embed="rId5"/>
          <a:stretch>
            <a:fillRect/>
          </a:stretch>
        </p:blipFill>
        <p:spPr>
          <a:xfrm>
            <a:off x="582631" y="2175735"/>
            <a:ext cx="566928" cy="566928"/>
          </a:xfrm>
          <a:prstGeom prst="rect">
            <a:avLst/>
          </a:prstGeom>
        </p:spPr>
      </p:pic>
      <p:pic>
        <p:nvPicPr>
          <p:cNvPr id="6" name="Picture 5" descr="Icon of gear">
            <a:extLst>
              <a:ext uri="{FF2B5EF4-FFF2-40B4-BE49-F238E27FC236}">
                <a16:creationId xmlns:a16="http://schemas.microsoft.com/office/drawing/2014/main" id="{B37A75F8-E61E-4F1C-8AD4-BCA530AD7232}"/>
              </a:ext>
            </a:extLst>
          </p:cNvPr>
          <p:cNvPicPr>
            <a:picLocks noChangeAspect="1"/>
          </p:cNvPicPr>
          <p:nvPr/>
        </p:nvPicPr>
        <p:blipFill>
          <a:blip r:embed="rId6"/>
          <a:stretch>
            <a:fillRect/>
          </a:stretch>
        </p:blipFill>
        <p:spPr>
          <a:xfrm>
            <a:off x="582631" y="4303750"/>
            <a:ext cx="566928" cy="566928"/>
          </a:xfrm>
          <a:prstGeom prst="rect">
            <a:avLst/>
          </a:prstGeom>
        </p:spPr>
      </p:pic>
      <p:cxnSp>
        <p:nvCxnSpPr>
          <p:cNvPr id="2" name="Straight Connector 19">
            <a:extLst>
              <a:ext uri="{FF2B5EF4-FFF2-40B4-BE49-F238E27FC236}">
                <a16:creationId xmlns:a16="http://schemas.microsoft.com/office/drawing/2014/main" id="{0C964BE3-F6E7-201A-695C-D3A47777C710}"/>
              </a:ext>
              <a:ext uri="{C183D7F6-B498-43B3-948B-1728B52AA6E4}">
                <adec:decorative xmlns:adec="http://schemas.microsoft.com/office/drawing/2017/decorative" val="1"/>
              </a:ext>
            </a:extLst>
          </p:cNvPr>
          <p:cNvCxnSpPr>
            <a:cxnSpLocks/>
          </p:cNvCxnSpPr>
          <p:nvPr/>
        </p:nvCxnSpPr>
        <p:spPr>
          <a:xfrm>
            <a:off x="1287152" y="278139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494BE141-12E4-FE10-1ABC-A565434BAC1E}"/>
              </a:ext>
              <a:ext uri="{C183D7F6-B498-43B3-948B-1728B52AA6E4}">
                <adec:decorative xmlns:adec="http://schemas.microsoft.com/office/drawing/2017/decorative" val="1"/>
              </a:ext>
            </a:extLst>
          </p:cNvPr>
          <p:cNvCxnSpPr>
            <a:cxnSpLocks/>
          </p:cNvCxnSpPr>
          <p:nvPr/>
        </p:nvCxnSpPr>
        <p:spPr>
          <a:xfrm>
            <a:off x="1300406" y="351026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9">
            <a:extLst>
              <a:ext uri="{FF2B5EF4-FFF2-40B4-BE49-F238E27FC236}">
                <a16:creationId xmlns:a16="http://schemas.microsoft.com/office/drawing/2014/main" id="{2EC6CE04-F065-2356-177E-37FD380A47C6}"/>
              </a:ext>
              <a:ext uri="{C183D7F6-B498-43B3-948B-1728B52AA6E4}">
                <adec:decorative xmlns:adec="http://schemas.microsoft.com/office/drawing/2017/decorative" val="1"/>
              </a:ext>
            </a:extLst>
          </p:cNvPr>
          <p:cNvCxnSpPr>
            <a:cxnSpLocks/>
          </p:cNvCxnSpPr>
          <p:nvPr/>
        </p:nvCxnSpPr>
        <p:spPr>
          <a:xfrm>
            <a:off x="1290467" y="422588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71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33263"/>
            <a:ext cx="9029648" cy="387798"/>
          </a:xfrm>
        </p:spPr>
        <p:txBody>
          <a:bodyPr/>
          <a:lstStyle/>
          <a:p>
            <a:r>
              <a:rPr lang="en-US" sz="2800" dirty="0"/>
              <a:t>Lab 1 – Configure your Microsoft 365 Tenant (continued)</a:t>
            </a:r>
          </a:p>
        </p:txBody>
      </p:sp>
      <p:pic>
        <p:nvPicPr>
          <p:cNvPr id="6" name="Picture 5" descr="Icon of pen and paper">
            <a:extLst>
              <a:ext uri="{FF2B5EF4-FFF2-40B4-BE49-F238E27FC236}">
                <a16:creationId xmlns:a16="http://schemas.microsoft.com/office/drawing/2014/main" id="{A6675A23-BCDD-44D7-AC9E-A81BF0F96BF0}"/>
              </a:ext>
            </a:extLst>
          </p:cNvPr>
          <p:cNvPicPr>
            <a:picLocks noChangeAspect="1"/>
          </p:cNvPicPr>
          <p:nvPr/>
        </p:nvPicPr>
        <p:blipFill>
          <a:blip r:embed="rId3"/>
          <a:stretch>
            <a:fillRect/>
          </a:stretch>
        </p:blipFill>
        <p:spPr>
          <a:xfrm>
            <a:off x="10389392" y="2984501"/>
            <a:ext cx="1025530" cy="1025524"/>
          </a:xfrm>
          <a:prstGeom prst="rect">
            <a:avLst/>
          </a:prstGeom>
        </p:spPr>
      </p:pic>
    </p:spTree>
    <p:extLst>
      <p:ext uri="{BB962C8B-B14F-4D97-AF65-F5344CB8AC3E}">
        <p14:creationId xmlns:p14="http://schemas.microsoft.com/office/powerpoint/2010/main" val="6059151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 (continued) </a:t>
            </a:r>
          </a:p>
        </p:txBody>
      </p:sp>
      <p:sp>
        <p:nvSpPr>
          <p:cNvPr id="9" name="Rectangle 8">
            <a:extLst>
              <a:ext uri="{FF2B5EF4-FFF2-40B4-BE49-F238E27FC236}">
                <a16:creationId xmlns:a16="http://schemas.microsoft.com/office/drawing/2014/main" id="{884D95AB-9761-4D8D-92E9-D064035DB3D7}"/>
              </a:ext>
            </a:extLst>
          </p:cNvPr>
          <p:cNvSpPr/>
          <p:nvPr/>
        </p:nvSpPr>
        <p:spPr>
          <a:xfrm>
            <a:off x="579438" y="1633980"/>
            <a:ext cx="10266589" cy="369332"/>
          </a:xfrm>
          <a:prstGeom prst="rect">
            <a:avLst/>
          </a:prstGeom>
        </p:spPr>
        <p:txBody>
          <a:bodyPr wrap="square" lIns="0" tIns="0" rIns="0" bIns="0">
            <a:spAutoFit/>
          </a:bodyPr>
          <a:lstStyle/>
          <a:p>
            <a:pPr fontAlgn="base">
              <a:spcBef>
                <a:spcPts val="600"/>
              </a:spcBef>
            </a:pPr>
            <a:r>
              <a:rPr lang="en-US" sz="2400">
                <a:latin typeface="+mj-lt"/>
              </a:rPr>
              <a:t>Exercise 3: Add a custom domain</a:t>
            </a:r>
            <a:endParaRPr lang="en-US" sz="2400">
              <a:latin typeface="+mj-lt"/>
              <a:cs typeface="Segoe UI Semilight" panose="020B0402040204020203" pitchFamily="34" charset="0"/>
            </a:endParaRPr>
          </a:p>
        </p:txBody>
      </p:sp>
      <p:sp>
        <p:nvSpPr>
          <p:cNvPr id="10" name="Rectangle 9">
            <a:extLst>
              <a:ext uri="{FF2B5EF4-FFF2-40B4-BE49-F238E27FC236}">
                <a16:creationId xmlns:a16="http://schemas.microsoft.com/office/drawing/2014/main" id="{35641805-40A1-47D1-A6A5-9BC1383DE4B6}"/>
              </a:ext>
            </a:extLst>
          </p:cNvPr>
          <p:cNvSpPr/>
          <p:nvPr/>
        </p:nvSpPr>
        <p:spPr bwMode="auto">
          <a:xfrm>
            <a:off x="579438" y="2101846"/>
            <a:ext cx="3622993" cy="181292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000" dirty="0">
                <a:solidFill>
                  <a:srgbClr val="0078D4"/>
                </a:solidFill>
                <a:latin typeface="Segoe UI Semibold"/>
              </a:rPr>
              <a:t>Task 1</a:t>
            </a:r>
          </a:p>
          <a:p>
            <a:pPr marL="0" lvl="1"/>
            <a:r>
              <a:rPr lang="en-US" sz="2000" dirty="0">
                <a:solidFill>
                  <a:schemeClr val="tx1"/>
                </a:solidFill>
              </a:rPr>
              <a:t>Add a custom domain</a:t>
            </a:r>
          </a:p>
        </p:txBody>
      </p:sp>
      <p:pic>
        <p:nvPicPr>
          <p:cNvPr id="7" name="Picture 6" descr="Icon of two rectangles with plus sign on the bottom right">
            <a:extLst>
              <a:ext uri="{FF2B5EF4-FFF2-40B4-BE49-F238E27FC236}">
                <a16:creationId xmlns:a16="http://schemas.microsoft.com/office/drawing/2014/main" id="{8D9AFD31-7D21-4366-8F39-A095CA13117B}"/>
              </a:ext>
            </a:extLst>
          </p:cNvPr>
          <p:cNvPicPr>
            <a:picLocks noChangeAspect="1"/>
          </p:cNvPicPr>
          <p:nvPr/>
        </p:nvPicPr>
        <p:blipFill>
          <a:blip r:embed="rId3"/>
          <a:stretch>
            <a:fillRect/>
          </a:stretch>
        </p:blipFill>
        <p:spPr>
          <a:xfrm>
            <a:off x="3436239" y="3114674"/>
            <a:ext cx="685800" cy="685800"/>
          </a:xfrm>
          <a:prstGeom prst="rect">
            <a:avLst/>
          </a:prstGeom>
        </p:spPr>
      </p:pic>
    </p:spTree>
    <p:extLst>
      <p:ext uri="{BB962C8B-B14F-4D97-AF65-F5344CB8AC3E}">
        <p14:creationId xmlns:p14="http://schemas.microsoft.com/office/powerpoint/2010/main" val="244580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4"/>
            <a:ext cx="9029648" cy="387798"/>
          </a:xfrm>
        </p:spPr>
        <p:txBody>
          <a:bodyPr/>
          <a:lstStyle/>
          <a:p>
            <a:r>
              <a:rPr lang="en-US" sz="2800" dirty="0"/>
              <a:t>Module 5: Configure client connectivity to Microsoft 365</a:t>
            </a:r>
          </a:p>
        </p:txBody>
      </p:sp>
      <p:pic>
        <p:nvPicPr>
          <p:cNvPr id="3" name="Picture 2" descr="Icon of squares arrange in hierarchical order">
            <a:extLst>
              <a:ext uri="{FF2B5EF4-FFF2-40B4-BE49-F238E27FC236}">
                <a16:creationId xmlns:a16="http://schemas.microsoft.com/office/drawing/2014/main" id="{76BEF195-F4C1-42BF-92AC-6E0A6ABF7B4E}"/>
              </a:ext>
            </a:extLst>
          </p:cNvPr>
          <p:cNvPicPr>
            <a:picLocks noChangeAspect="1"/>
          </p:cNvPicPr>
          <p:nvPr/>
        </p:nvPicPr>
        <p:blipFill>
          <a:blip r:embed="rId3"/>
          <a:stretch>
            <a:fillRect/>
          </a:stretch>
        </p:blipFill>
        <p:spPr>
          <a:xfrm>
            <a:off x="10272210" y="2943767"/>
            <a:ext cx="1106990" cy="1106990"/>
          </a:xfrm>
          <a:prstGeom prst="rect">
            <a:avLst/>
          </a:prstGeom>
        </p:spPr>
      </p:pic>
    </p:spTree>
    <p:extLst>
      <p:ext uri="{BB962C8B-B14F-4D97-AF65-F5344CB8AC3E}">
        <p14:creationId xmlns:p14="http://schemas.microsoft.com/office/powerpoint/2010/main" val="171159788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 Placeholder 5">
            <a:extLst>
              <a:ext uri="{FF2B5EF4-FFF2-40B4-BE49-F238E27FC236}">
                <a16:creationId xmlns:a16="http://schemas.microsoft.com/office/drawing/2014/main" id="{70F82232-7A20-4863-B6DE-1D1A87DAD13C}"/>
              </a:ext>
            </a:extLst>
          </p:cNvPr>
          <p:cNvSpPr txBox="1">
            <a:spLocks/>
          </p:cNvSpPr>
          <p:nvPr/>
        </p:nvSpPr>
        <p:spPr>
          <a:xfrm>
            <a:off x="579438" y="1097487"/>
            <a:ext cx="5935662" cy="923330"/>
          </a:xfrm>
          <a:prstGeom prst="rect">
            <a:avLst/>
          </a:prstGeom>
        </p:spPr>
        <p:txBody>
          <a:bodyPr wrap="square" lIns="0" tIns="0" rIns="0" bIns="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600"/>
              </a:spcAft>
              <a:buNone/>
            </a:pPr>
            <a:r>
              <a:rPr lang="en-US" sz="2000" dirty="0">
                <a:solidFill>
                  <a:schemeClr val="accent1"/>
                </a:solidFill>
                <a:latin typeface="+mj-lt"/>
              </a:rPr>
              <a:t>This module examines the following items that an organization should consider when configuring client connectivity to Microsoft 365:</a:t>
            </a:r>
          </a:p>
        </p:txBody>
      </p:sp>
      <p:pic>
        <p:nvPicPr>
          <p:cNvPr id="29" name="Picture 28" descr="Icon of three people">
            <a:extLst>
              <a:ext uri="{FF2B5EF4-FFF2-40B4-BE49-F238E27FC236}">
                <a16:creationId xmlns:a16="http://schemas.microsoft.com/office/drawing/2014/main" id="{B3FE18D2-737A-43A2-B38B-138BB50A16DC}"/>
              </a:ext>
            </a:extLst>
          </p:cNvPr>
          <p:cNvPicPr>
            <a:picLocks noChangeAspect="1"/>
          </p:cNvPicPr>
          <p:nvPr/>
        </p:nvPicPr>
        <p:blipFill>
          <a:blip r:embed="rId3"/>
          <a:stretch>
            <a:fillRect/>
          </a:stretch>
        </p:blipFill>
        <p:spPr>
          <a:xfrm>
            <a:off x="579437" y="2175966"/>
            <a:ext cx="743165" cy="744561"/>
          </a:xfrm>
          <a:prstGeom prst="rect">
            <a:avLst/>
          </a:prstGeom>
        </p:spPr>
      </p:pic>
      <p:sp>
        <p:nvSpPr>
          <p:cNvPr id="48" name="Freeform: Shape 9">
            <a:extLst>
              <a:ext uri="{FF2B5EF4-FFF2-40B4-BE49-F238E27FC236}">
                <a16:creationId xmlns:a16="http://schemas.microsoft.com/office/drawing/2014/main" id="{7B7AE147-D389-4EC8-9E24-2855361443FB}"/>
              </a:ext>
            </a:extLst>
          </p:cNvPr>
          <p:cNvSpPr/>
          <p:nvPr/>
        </p:nvSpPr>
        <p:spPr>
          <a:xfrm>
            <a:off x="1488589" y="2177914"/>
            <a:ext cx="517346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88950">
              <a:lnSpc>
                <a:spcPct val="90000"/>
              </a:lnSpc>
              <a:spcBef>
                <a:spcPct val="0"/>
              </a:spcBef>
              <a:spcAft>
                <a:spcPct val="35000"/>
              </a:spcAft>
            </a:pPr>
            <a:r>
              <a:rPr lang="en-US" sz="2000">
                <a:solidFill>
                  <a:schemeClr val="tx1"/>
                </a:solidFill>
              </a:rPr>
              <a:t>Understand how automatic client configuration works</a:t>
            </a:r>
          </a:p>
        </p:txBody>
      </p:sp>
      <p:cxnSp>
        <p:nvCxnSpPr>
          <p:cNvPr id="63" name="Straight Connector 62">
            <a:extLst>
              <a:ext uri="{FF2B5EF4-FFF2-40B4-BE49-F238E27FC236}">
                <a16:creationId xmlns:a16="http://schemas.microsoft.com/office/drawing/2014/main" id="{E12E8642-7A7C-43A0-B53E-6B6DBBF5BE52}"/>
              </a:ext>
              <a:ext uri="{C183D7F6-B498-43B3-948B-1728B52AA6E4}">
                <adec:decorative xmlns:adec="http://schemas.microsoft.com/office/drawing/2017/decorative" val="1"/>
              </a:ext>
            </a:extLst>
          </p:cNvPr>
          <p:cNvCxnSpPr>
            <a:cxnSpLocks/>
          </p:cNvCxnSpPr>
          <p:nvPr/>
        </p:nvCxnSpPr>
        <p:spPr>
          <a:xfrm>
            <a:off x="1488590" y="2997264"/>
            <a:ext cx="517346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1" name="Picture 90" descr="Icon of two screens with a check mark on the first screen">
            <a:extLst>
              <a:ext uri="{FF2B5EF4-FFF2-40B4-BE49-F238E27FC236}">
                <a16:creationId xmlns:a16="http://schemas.microsoft.com/office/drawing/2014/main" id="{5B6E26A1-0C97-423C-B172-5984516F78BD}"/>
              </a:ext>
            </a:extLst>
          </p:cNvPr>
          <p:cNvPicPr>
            <a:picLocks noChangeAspect="1"/>
          </p:cNvPicPr>
          <p:nvPr/>
        </p:nvPicPr>
        <p:blipFill>
          <a:blip r:embed="rId4"/>
          <a:stretch>
            <a:fillRect/>
          </a:stretch>
        </p:blipFill>
        <p:spPr>
          <a:xfrm>
            <a:off x="579437" y="3074001"/>
            <a:ext cx="743165" cy="744561"/>
          </a:xfrm>
          <a:prstGeom prst="rect">
            <a:avLst/>
          </a:prstGeom>
        </p:spPr>
      </p:pic>
      <p:sp>
        <p:nvSpPr>
          <p:cNvPr id="95" name="Freeform: Shape 10">
            <a:extLst>
              <a:ext uri="{FF2B5EF4-FFF2-40B4-BE49-F238E27FC236}">
                <a16:creationId xmlns:a16="http://schemas.microsoft.com/office/drawing/2014/main" id="{8AE8DBE0-EA18-4E39-BC9B-73A1FF326B76}"/>
              </a:ext>
            </a:extLst>
          </p:cNvPr>
          <p:cNvSpPr/>
          <p:nvPr/>
        </p:nvSpPr>
        <p:spPr>
          <a:xfrm>
            <a:off x="1488589" y="3077898"/>
            <a:ext cx="517346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88950">
              <a:lnSpc>
                <a:spcPct val="90000"/>
              </a:lnSpc>
              <a:spcBef>
                <a:spcPct val="0"/>
              </a:spcBef>
              <a:spcAft>
                <a:spcPct val="35000"/>
              </a:spcAft>
            </a:pPr>
            <a:r>
              <a:rPr lang="en-US" sz="2000" dirty="0">
                <a:solidFill>
                  <a:schemeClr val="tx1"/>
                </a:solidFill>
              </a:rPr>
              <a:t>Understand which DNS records are required for automatic client configuration</a:t>
            </a:r>
          </a:p>
        </p:txBody>
      </p:sp>
      <p:cxnSp>
        <p:nvCxnSpPr>
          <p:cNvPr id="110" name="Straight Connector 109">
            <a:extLst>
              <a:ext uri="{FF2B5EF4-FFF2-40B4-BE49-F238E27FC236}">
                <a16:creationId xmlns:a16="http://schemas.microsoft.com/office/drawing/2014/main" id="{35A1E764-A60E-4138-88A0-3E48C018BBEE}"/>
              </a:ext>
              <a:ext uri="{C183D7F6-B498-43B3-948B-1728B52AA6E4}">
                <adec:decorative xmlns:adec="http://schemas.microsoft.com/office/drawing/2017/decorative" val="1"/>
              </a:ext>
            </a:extLst>
          </p:cNvPr>
          <p:cNvCxnSpPr>
            <a:cxnSpLocks/>
          </p:cNvCxnSpPr>
          <p:nvPr/>
        </p:nvCxnSpPr>
        <p:spPr>
          <a:xfrm>
            <a:off x="1488590" y="3895299"/>
            <a:ext cx="517346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9" name="Picture 118" descr="Icon of two people with chat bubble ">
            <a:extLst>
              <a:ext uri="{FF2B5EF4-FFF2-40B4-BE49-F238E27FC236}">
                <a16:creationId xmlns:a16="http://schemas.microsoft.com/office/drawing/2014/main" id="{47E665B5-F8A5-42F0-8EC3-F7C89A997F51}"/>
              </a:ext>
            </a:extLst>
          </p:cNvPr>
          <p:cNvPicPr>
            <a:picLocks noChangeAspect="1"/>
          </p:cNvPicPr>
          <p:nvPr/>
        </p:nvPicPr>
        <p:blipFill>
          <a:blip r:embed="rId5"/>
          <a:stretch>
            <a:fillRect/>
          </a:stretch>
        </p:blipFill>
        <p:spPr>
          <a:xfrm>
            <a:off x="579437" y="3972036"/>
            <a:ext cx="743165" cy="743165"/>
          </a:xfrm>
          <a:prstGeom prst="rect">
            <a:avLst/>
          </a:prstGeom>
        </p:spPr>
      </p:pic>
      <p:sp>
        <p:nvSpPr>
          <p:cNvPr id="122" name="Freeform: Shape 11">
            <a:extLst>
              <a:ext uri="{FF2B5EF4-FFF2-40B4-BE49-F238E27FC236}">
                <a16:creationId xmlns:a16="http://schemas.microsoft.com/office/drawing/2014/main" id="{7A145550-0A32-4DBD-8E02-7CD6E1DC0528}"/>
              </a:ext>
            </a:extLst>
          </p:cNvPr>
          <p:cNvSpPr/>
          <p:nvPr/>
        </p:nvSpPr>
        <p:spPr>
          <a:xfrm>
            <a:off x="1488589" y="3973286"/>
            <a:ext cx="517346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a:solidFill>
                  <a:schemeClr val="tx1"/>
                </a:solidFill>
              </a:rPr>
              <a:t>Configure Outlook clients</a:t>
            </a:r>
          </a:p>
        </p:txBody>
      </p:sp>
      <p:pic>
        <p:nvPicPr>
          <p:cNvPr id="150" name="Picture 149" descr="Icon of a wrench">
            <a:extLst>
              <a:ext uri="{FF2B5EF4-FFF2-40B4-BE49-F238E27FC236}">
                <a16:creationId xmlns:a16="http://schemas.microsoft.com/office/drawing/2014/main" id="{1557F916-E355-4011-AB40-2FABC3A81B43}"/>
              </a:ext>
            </a:extLst>
          </p:cNvPr>
          <p:cNvPicPr>
            <a:picLocks noChangeAspect="1"/>
          </p:cNvPicPr>
          <p:nvPr/>
        </p:nvPicPr>
        <p:blipFill>
          <a:blip r:embed="rId6"/>
          <a:stretch>
            <a:fillRect/>
          </a:stretch>
        </p:blipFill>
        <p:spPr>
          <a:xfrm>
            <a:off x="579437" y="4889834"/>
            <a:ext cx="743165" cy="744561"/>
          </a:xfrm>
          <a:prstGeom prst="rect">
            <a:avLst/>
          </a:prstGeom>
        </p:spPr>
      </p:pic>
      <p:sp>
        <p:nvSpPr>
          <p:cNvPr id="152" name="Freeform: Shape 11">
            <a:extLst>
              <a:ext uri="{FF2B5EF4-FFF2-40B4-BE49-F238E27FC236}">
                <a16:creationId xmlns:a16="http://schemas.microsoft.com/office/drawing/2014/main" id="{EAD30E17-37A4-4F48-B832-CA88BEF48CAC}"/>
              </a:ext>
            </a:extLst>
          </p:cNvPr>
          <p:cNvSpPr/>
          <p:nvPr/>
        </p:nvSpPr>
        <p:spPr>
          <a:xfrm>
            <a:off x="1488589" y="4891782"/>
            <a:ext cx="517346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88950">
              <a:lnSpc>
                <a:spcPct val="90000"/>
              </a:lnSpc>
              <a:spcBef>
                <a:spcPct val="0"/>
              </a:spcBef>
              <a:spcAft>
                <a:spcPct val="35000"/>
              </a:spcAft>
            </a:pPr>
            <a:r>
              <a:rPr lang="en-US" sz="2000" dirty="0">
                <a:solidFill>
                  <a:schemeClr val="tx1"/>
                </a:solidFill>
              </a:rPr>
              <a:t>Troubleshoot client connectivity</a:t>
            </a:r>
          </a:p>
        </p:txBody>
      </p:sp>
      <p:cxnSp>
        <p:nvCxnSpPr>
          <p:cNvPr id="3" name="Straight Connector 2">
            <a:extLst>
              <a:ext uri="{FF2B5EF4-FFF2-40B4-BE49-F238E27FC236}">
                <a16:creationId xmlns:a16="http://schemas.microsoft.com/office/drawing/2014/main" id="{F6FF8DA5-DA1A-118F-5707-C3B85DC4CF4A}"/>
              </a:ext>
              <a:ext uri="{C183D7F6-B498-43B3-948B-1728B52AA6E4}">
                <adec:decorative xmlns:adec="http://schemas.microsoft.com/office/drawing/2017/decorative" val="1"/>
              </a:ext>
            </a:extLst>
          </p:cNvPr>
          <p:cNvCxnSpPr>
            <a:cxnSpLocks/>
          </p:cNvCxnSpPr>
          <p:nvPr/>
        </p:nvCxnSpPr>
        <p:spPr>
          <a:xfrm>
            <a:off x="1501844" y="4822952"/>
            <a:ext cx="517346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how automatic client configuration works </a:t>
            </a:r>
          </a:p>
        </p:txBody>
      </p:sp>
      <p:pic>
        <p:nvPicPr>
          <p:cNvPr id="35" name="Picture 34" descr="Icon of a gear">
            <a:extLst>
              <a:ext uri="{FF2B5EF4-FFF2-40B4-BE49-F238E27FC236}">
                <a16:creationId xmlns:a16="http://schemas.microsoft.com/office/drawing/2014/main" id="{5C5F6A7F-95CA-442C-87B3-E8639776E2D0}"/>
              </a:ext>
            </a:extLst>
          </p:cNvPr>
          <p:cNvPicPr>
            <a:picLocks noChangeAspect="1"/>
          </p:cNvPicPr>
          <p:nvPr/>
        </p:nvPicPr>
        <p:blipFill>
          <a:blip r:embed="rId3"/>
          <a:stretch>
            <a:fillRect/>
          </a:stretch>
        </p:blipFill>
        <p:spPr>
          <a:xfrm>
            <a:off x="579438" y="1602701"/>
            <a:ext cx="1205484" cy="1203960"/>
          </a:xfrm>
          <a:prstGeom prst="rect">
            <a:avLst/>
          </a:prstGeom>
        </p:spPr>
      </p:pic>
      <p:sp>
        <p:nvSpPr>
          <p:cNvPr id="38" name="Rectangle 37">
            <a:extLst>
              <a:ext uri="{FF2B5EF4-FFF2-40B4-BE49-F238E27FC236}">
                <a16:creationId xmlns:a16="http://schemas.microsoft.com/office/drawing/2014/main" id="{7D41E359-2E94-4030-8F7A-E4984025BD9D}"/>
              </a:ext>
            </a:extLst>
          </p:cNvPr>
          <p:cNvSpPr/>
          <p:nvPr/>
        </p:nvSpPr>
        <p:spPr>
          <a:xfrm>
            <a:off x="2060294" y="1436687"/>
            <a:ext cx="9796744" cy="15350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defTabSz="622300">
              <a:spcBef>
                <a:spcPct val="0"/>
              </a:spcBef>
              <a:spcAft>
                <a:spcPct val="35000"/>
              </a:spcAft>
              <a:buNone/>
            </a:pPr>
            <a:r>
              <a:rPr lang="en-US" sz="2200" kern="1200" baseline="0">
                <a:solidFill>
                  <a:schemeClr val="tx1"/>
                </a:solidFill>
              </a:rPr>
              <a:t>Microsoft Outlook includes an Autodiscover feature that automatically configures Outlook to connect to Exchange Online without the need to manually configure the user connection setting</a:t>
            </a:r>
            <a:endParaRPr lang="en-US" sz="2200" kern="1200">
              <a:solidFill>
                <a:schemeClr val="tx1"/>
              </a:solidFill>
            </a:endParaRPr>
          </a:p>
        </p:txBody>
      </p:sp>
      <p:cxnSp>
        <p:nvCxnSpPr>
          <p:cNvPr id="47" name="Straight Connector 46">
            <a:extLst>
              <a:ext uri="{FF2B5EF4-FFF2-40B4-BE49-F238E27FC236}">
                <a16:creationId xmlns:a16="http://schemas.microsoft.com/office/drawing/2014/main" id="{15BE6141-ABF3-4F18-860C-9260D6991207}"/>
              </a:ext>
              <a:ext uri="{C183D7F6-B498-43B3-948B-1728B52AA6E4}">
                <adec:decorative xmlns:adec="http://schemas.microsoft.com/office/drawing/2017/decorative" val="1"/>
              </a:ext>
            </a:extLst>
          </p:cNvPr>
          <p:cNvCxnSpPr>
            <a:cxnSpLocks/>
          </p:cNvCxnSpPr>
          <p:nvPr/>
        </p:nvCxnSpPr>
        <p:spPr>
          <a:xfrm>
            <a:off x="2060294" y="3049144"/>
            <a:ext cx="979674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descr="Icon of two interlinked squares">
            <a:extLst>
              <a:ext uri="{FF2B5EF4-FFF2-40B4-BE49-F238E27FC236}">
                <a16:creationId xmlns:a16="http://schemas.microsoft.com/office/drawing/2014/main" id="{1F80D52F-E729-430B-BDE7-B179BB9EA871}"/>
              </a:ext>
            </a:extLst>
          </p:cNvPr>
          <p:cNvPicPr>
            <a:picLocks noChangeAspect="1"/>
          </p:cNvPicPr>
          <p:nvPr/>
        </p:nvPicPr>
        <p:blipFill>
          <a:blip r:embed="rId4"/>
          <a:stretch>
            <a:fillRect/>
          </a:stretch>
        </p:blipFill>
        <p:spPr>
          <a:xfrm>
            <a:off x="579438" y="3288853"/>
            <a:ext cx="1205484" cy="1203960"/>
          </a:xfrm>
          <a:prstGeom prst="rect">
            <a:avLst/>
          </a:prstGeom>
        </p:spPr>
      </p:pic>
      <p:sp>
        <p:nvSpPr>
          <p:cNvPr id="56" name="Rectangle 55">
            <a:extLst>
              <a:ext uri="{FF2B5EF4-FFF2-40B4-BE49-F238E27FC236}">
                <a16:creationId xmlns:a16="http://schemas.microsoft.com/office/drawing/2014/main" id="{799E29EC-148B-49A1-96AB-53C19EBE152F}"/>
              </a:ext>
            </a:extLst>
          </p:cNvPr>
          <p:cNvSpPr/>
          <p:nvPr/>
        </p:nvSpPr>
        <p:spPr>
          <a:xfrm>
            <a:off x="2060294" y="3126508"/>
            <a:ext cx="9796744" cy="153509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defTabSz="622300">
              <a:spcBef>
                <a:spcPct val="0"/>
              </a:spcBef>
              <a:spcAft>
                <a:spcPct val="35000"/>
              </a:spcAft>
              <a:buNone/>
            </a:pPr>
            <a:r>
              <a:rPr lang="en-US" sz="2200" kern="1200" baseline="0">
                <a:solidFill>
                  <a:schemeClr val="tx1"/>
                </a:solidFill>
              </a:rPr>
              <a:t>Outlook users receive their required connection settings from either</a:t>
            </a:r>
            <a:br>
              <a:rPr lang="en-US" sz="2200" kern="1200" baseline="0">
                <a:solidFill>
                  <a:schemeClr val="tx1"/>
                </a:solidFill>
              </a:rPr>
            </a:br>
            <a:r>
              <a:rPr lang="en-US" sz="2200" kern="1200" baseline="0">
                <a:solidFill>
                  <a:schemeClr val="tx1"/>
                </a:solidFill>
              </a:rPr>
              <a:t>Exchange Online or their on-premises Exchange Server the first time they</a:t>
            </a:r>
            <a:br>
              <a:rPr lang="en-US" sz="2200" kern="1200" baseline="0">
                <a:solidFill>
                  <a:schemeClr val="tx1"/>
                </a:solidFill>
              </a:rPr>
            </a:br>
            <a:r>
              <a:rPr lang="en-US" sz="2200" kern="1200" baseline="0">
                <a:solidFill>
                  <a:schemeClr val="tx1"/>
                </a:solidFill>
              </a:rPr>
              <a:t>sign in with their email address and password</a:t>
            </a:r>
            <a:endParaRPr lang="en-US" sz="2200" kern="1200">
              <a:solidFill>
                <a:schemeClr val="tx1"/>
              </a:solidFill>
            </a:endParaRPr>
          </a:p>
        </p:txBody>
      </p:sp>
      <p:cxnSp>
        <p:nvCxnSpPr>
          <p:cNvPr id="61" name="Straight Connector 60">
            <a:extLst>
              <a:ext uri="{FF2B5EF4-FFF2-40B4-BE49-F238E27FC236}">
                <a16:creationId xmlns:a16="http://schemas.microsoft.com/office/drawing/2014/main" id="{201825AA-3C5F-425B-AB28-638423CFDB6C}"/>
              </a:ext>
              <a:ext uri="{C183D7F6-B498-43B3-948B-1728B52AA6E4}">
                <adec:decorative xmlns:adec="http://schemas.microsoft.com/office/drawing/2017/decorative" val="1"/>
              </a:ext>
            </a:extLst>
          </p:cNvPr>
          <p:cNvCxnSpPr>
            <a:cxnSpLocks/>
          </p:cNvCxnSpPr>
          <p:nvPr/>
        </p:nvCxnSpPr>
        <p:spPr>
          <a:xfrm>
            <a:off x="2060294" y="4738965"/>
            <a:ext cx="979674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4" name="Picture 63" descr="Icon of magnifying glass">
            <a:extLst>
              <a:ext uri="{FF2B5EF4-FFF2-40B4-BE49-F238E27FC236}">
                <a16:creationId xmlns:a16="http://schemas.microsoft.com/office/drawing/2014/main" id="{CFB6CCBF-8B0F-4E3D-B23C-BEDABE2D3716}"/>
              </a:ext>
            </a:extLst>
          </p:cNvPr>
          <p:cNvPicPr>
            <a:picLocks noChangeAspect="1"/>
          </p:cNvPicPr>
          <p:nvPr/>
        </p:nvPicPr>
        <p:blipFill>
          <a:blip r:embed="rId5"/>
          <a:stretch>
            <a:fillRect/>
          </a:stretch>
        </p:blipFill>
        <p:spPr>
          <a:xfrm>
            <a:off x="579438" y="4938731"/>
            <a:ext cx="1205484" cy="1205484"/>
          </a:xfrm>
          <a:prstGeom prst="rect">
            <a:avLst/>
          </a:prstGeom>
        </p:spPr>
      </p:pic>
      <p:sp>
        <p:nvSpPr>
          <p:cNvPr id="65" name="Rectangle 64">
            <a:extLst>
              <a:ext uri="{FF2B5EF4-FFF2-40B4-BE49-F238E27FC236}">
                <a16:creationId xmlns:a16="http://schemas.microsoft.com/office/drawing/2014/main" id="{40817EA3-7159-45BE-B84F-1ECE09828E7D}"/>
              </a:ext>
            </a:extLst>
          </p:cNvPr>
          <p:cNvSpPr/>
          <p:nvPr/>
        </p:nvSpPr>
        <p:spPr>
          <a:xfrm>
            <a:off x="2060294" y="4816328"/>
            <a:ext cx="9796744" cy="145271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defTabSz="622300">
              <a:spcBef>
                <a:spcPct val="0"/>
              </a:spcBef>
              <a:spcAft>
                <a:spcPct val="35000"/>
              </a:spcAft>
              <a:buNone/>
            </a:pPr>
            <a:r>
              <a:rPr lang="en-US" sz="2200" kern="1200" baseline="0" dirty="0">
                <a:solidFill>
                  <a:schemeClr val="tx1"/>
                </a:solidFill>
              </a:rPr>
              <a:t>Based on the email address information and Autodiscover record on the Internet-located DNS, the client locates the Autodiscover service in Microsoft 365</a:t>
            </a:r>
            <a:endParaRPr lang="en-US" sz="2200" kern="1200" dirty="0">
              <a:solidFill>
                <a:schemeClr val="tx1"/>
              </a:solidFill>
            </a:endParaRP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DNS records required for client configuration </a:t>
            </a:r>
          </a:p>
        </p:txBody>
      </p:sp>
      <p:sp>
        <p:nvSpPr>
          <p:cNvPr id="8" name="Text Placeholder 5">
            <a:extLst>
              <a:ext uri="{FF2B5EF4-FFF2-40B4-BE49-F238E27FC236}">
                <a16:creationId xmlns:a16="http://schemas.microsoft.com/office/drawing/2014/main" id="{910C8284-945F-4057-AABF-BF251F75D8F2}"/>
              </a:ext>
            </a:extLst>
          </p:cNvPr>
          <p:cNvSpPr txBox="1">
            <a:spLocks/>
          </p:cNvSpPr>
          <p:nvPr/>
        </p:nvSpPr>
        <p:spPr>
          <a:xfrm>
            <a:off x="579437" y="1342418"/>
            <a:ext cx="11277601" cy="924547"/>
          </a:xfrm>
          <a:prstGeom prst="rect">
            <a:avLst/>
          </a:prstGeom>
        </p:spPr>
        <p:txBody>
          <a:bodyPr lIns="0" tIns="0" rIns="0" bIns="0"/>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nSpc>
                <a:spcPct val="105000"/>
              </a:lnSpc>
              <a:spcBef>
                <a:spcPts val="0"/>
              </a:spcBef>
              <a:buNone/>
            </a:pPr>
            <a:r>
              <a:rPr lang="en-US" sz="1800" dirty="0">
                <a:solidFill>
                  <a:schemeClr val="accent1"/>
                </a:solidFill>
              </a:rPr>
              <a:t>For Outlook and Skype for Business clients to automatically locate the services in Microsoft 365 using the Autodiscover process, you must configure the appropriate DNS records on the publicly available DNS servers on the Internet</a:t>
            </a:r>
          </a:p>
        </p:txBody>
      </p:sp>
      <p:graphicFrame>
        <p:nvGraphicFramePr>
          <p:cNvPr id="10" name="Table 9">
            <a:extLst>
              <a:ext uri="{FF2B5EF4-FFF2-40B4-BE49-F238E27FC236}">
                <a16:creationId xmlns:a16="http://schemas.microsoft.com/office/drawing/2014/main" id="{B4688E64-C133-45F2-A71F-1585DB85791B}"/>
              </a:ext>
            </a:extLst>
          </p:cNvPr>
          <p:cNvGraphicFramePr>
            <a:graphicFrameLocks noGrp="1"/>
          </p:cNvGraphicFramePr>
          <p:nvPr>
            <p:extLst>
              <p:ext uri="{D42A27DB-BD31-4B8C-83A1-F6EECF244321}">
                <p14:modId xmlns:p14="http://schemas.microsoft.com/office/powerpoint/2010/main" val="1485583617"/>
              </p:ext>
            </p:extLst>
          </p:nvPr>
        </p:nvGraphicFramePr>
        <p:xfrm>
          <a:off x="579437" y="2457568"/>
          <a:ext cx="11277601" cy="3811470"/>
        </p:xfrm>
        <a:graphic>
          <a:graphicData uri="http://schemas.openxmlformats.org/drawingml/2006/table">
            <a:tbl>
              <a:tblPr firstRow="1" firstCol="1" bandRow="1">
                <a:tableStyleId>{5C22544A-7EE6-4342-B048-85BDC9FD1C3A}</a:tableStyleId>
              </a:tblPr>
              <a:tblGrid>
                <a:gridCol w="1959820">
                  <a:extLst>
                    <a:ext uri="{9D8B030D-6E8A-4147-A177-3AD203B41FA5}">
                      <a16:colId xmlns:a16="http://schemas.microsoft.com/office/drawing/2014/main" val="691891351"/>
                    </a:ext>
                  </a:extLst>
                </a:gridCol>
                <a:gridCol w="6216005">
                  <a:extLst>
                    <a:ext uri="{9D8B030D-6E8A-4147-A177-3AD203B41FA5}">
                      <a16:colId xmlns:a16="http://schemas.microsoft.com/office/drawing/2014/main" val="1157771955"/>
                    </a:ext>
                  </a:extLst>
                </a:gridCol>
                <a:gridCol w="3101776">
                  <a:extLst>
                    <a:ext uri="{9D8B030D-6E8A-4147-A177-3AD203B41FA5}">
                      <a16:colId xmlns:a16="http://schemas.microsoft.com/office/drawing/2014/main" val="3159939029"/>
                    </a:ext>
                  </a:extLst>
                </a:gridCol>
              </a:tblGrid>
              <a:tr h="435725">
                <a:tc>
                  <a:txBody>
                    <a:bodyPr/>
                    <a:lstStyle/>
                    <a:p>
                      <a:pPr>
                        <a:lnSpc>
                          <a:spcPct val="100000"/>
                        </a:lnSpc>
                        <a:spcAft>
                          <a:spcPts val="600"/>
                        </a:spcAft>
                      </a:pPr>
                      <a:r>
                        <a:rPr lang="en-US" sz="1600" b="0">
                          <a:effectLst/>
                          <a:latin typeface="+mj-lt"/>
                        </a:rPr>
                        <a:t>DNS record</a:t>
                      </a:r>
                      <a:endParaRPr lang="en-US" sz="1600" b="0">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accent2"/>
                    </a:solidFill>
                  </a:tcPr>
                </a:tc>
                <a:tc>
                  <a:txBody>
                    <a:bodyPr/>
                    <a:lstStyle/>
                    <a:p>
                      <a:pPr>
                        <a:lnSpc>
                          <a:spcPct val="100000"/>
                        </a:lnSpc>
                        <a:spcAft>
                          <a:spcPts val="600"/>
                        </a:spcAft>
                      </a:pPr>
                      <a:r>
                        <a:rPr lang="en-US" sz="1600" b="0">
                          <a:effectLst/>
                          <a:latin typeface="+mj-lt"/>
                        </a:rPr>
                        <a:t>Purpose</a:t>
                      </a:r>
                      <a:endParaRPr lang="en-US" sz="1600" b="0">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accent2"/>
                    </a:solidFill>
                  </a:tcPr>
                </a:tc>
                <a:tc>
                  <a:txBody>
                    <a:bodyPr/>
                    <a:lstStyle/>
                    <a:p>
                      <a:pPr>
                        <a:lnSpc>
                          <a:spcPct val="100000"/>
                        </a:lnSpc>
                        <a:spcAft>
                          <a:spcPts val="600"/>
                        </a:spcAft>
                      </a:pPr>
                      <a:r>
                        <a:rPr lang="en-US" sz="1600" b="0">
                          <a:effectLst/>
                          <a:latin typeface="+mj-lt"/>
                        </a:rPr>
                        <a:t>Value to use</a:t>
                      </a:r>
                      <a:endParaRPr lang="en-US" sz="1600" b="0">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2963690110"/>
                  </a:ext>
                </a:extLst>
              </a:tr>
              <a:tr h="700090">
                <a:tc>
                  <a:txBody>
                    <a:bodyPr/>
                    <a:lstStyle/>
                    <a:p>
                      <a:pPr>
                        <a:lnSpc>
                          <a:spcPct val="100000"/>
                        </a:lnSpc>
                        <a:spcAft>
                          <a:spcPts val="300"/>
                        </a:spcAft>
                      </a:pPr>
                      <a:r>
                        <a:rPr lang="en-US" sz="1400" b="0">
                          <a:solidFill>
                            <a:schemeClr val="tx1"/>
                          </a:solidFill>
                          <a:effectLst/>
                          <a:latin typeface="+mj-lt"/>
                        </a:rPr>
                        <a:t>CNAME</a:t>
                      </a:r>
                    </a:p>
                    <a:p>
                      <a:pPr>
                        <a:lnSpc>
                          <a:spcPct val="100000"/>
                        </a:lnSpc>
                        <a:spcAft>
                          <a:spcPts val="300"/>
                        </a:spcAft>
                      </a:pPr>
                      <a:r>
                        <a:rPr lang="en-US" sz="1400" b="0">
                          <a:solidFill>
                            <a:schemeClr val="tx1"/>
                          </a:solidFill>
                          <a:effectLst/>
                          <a:latin typeface="+mj-lt"/>
                        </a:rPr>
                        <a:t>(Exchange Online)</a:t>
                      </a:r>
                      <a:endParaRPr lang="en-US" sz="1400" b="0">
                        <a:solidFill>
                          <a:schemeClr val="tx1"/>
                        </a:solidFill>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nSpc>
                          <a:spcPct val="100000"/>
                        </a:lnSpc>
                        <a:spcAft>
                          <a:spcPts val="600"/>
                        </a:spcAft>
                      </a:pPr>
                      <a:r>
                        <a:rPr lang="en-US" sz="1400">
                          <a:effectLst/>
                        </a:rPr>
                        <a:t>The Autodiscover service configures Outlook for users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nSpc>
                          <a:spcPct val="100000"/>
                        </a:lnSpc>
                        <a:spcAft>
                          <a:spcPts val="600"/>
                        </a:spcAft>
                      </a:pPr>
                      <a:r>
                        <a:rPr lang="en-US" sz="1400">
                          <a:effectLst/>
                        </a:rPr>
                        <a:t>Alias: Autodiscover</a:t>
                      </a:r>
                    </a:p>
                    <a:p>
                      <a:pPr>
                        <a:lnSpc>
                          <a:spcPct val="100000"/>
                        </a:lnSpc>
                        <a:spcAft>
                          <a:spcPts val="600"/>
                        </a:spcAft>
                      </a:pPr>
                      <a:r>
                        <a:rPr lang="en-US" sz="1400">
                          <a:effectLst/>
                        </a:rPr>
                        <a:t>Target: autodiscover.outlook.com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40092543"/>
                  </a:ext>
                </a:extLst>
              </a:tr>
              <a:tr h="917803">
                <a:tc>
                  <a:txBody>
                    <a:bodyPr/>
                    <a:lstStyle/>
                    <a:p>
                      <a:pPr>
                        <a:lnSpc>
                          <a:spcPct val="100000"/>
                        </a:lnSpc>
                        <a:spcAft>
                          <a:spcPts val="300"/>
                        </a:spcAft>
                      </a:pPr>
                      <a:r>
                        <a:rPr lang="en-US" sz="1400" b="0">
                          <a:solidFill>
                            <a:schemeClr val="tx1"/>
                          </a:solidFill>
                          <a:effectLst/>
                          <a:latin typeface="+mj-lt"/>
                        </a:rPr>
                        <a:t>CNAME</a:t>
                      </a:r>
                    </a:p>
                    <a:p>
                      <a:pPr>
                        <a:lnSpc>
                          <a:spcPct val="100000"/>
                        </a:lnSpc>
                        <a:spcAft>
                          <a:spcPts val="300"/>
                        </a:spcAft>
                      </a:pPr>
                      <a:r>
                        <a:rPr lang="en-US" sz="1400" b="0">
                          <a:solidFill>
                            <a:schemeClr val="tx1"/>
                          </a:solidFill>
                          <a:effectLst/>
                          <a:latin typeface="+mj-lt"/>
                        </a:rPr>
                        <a:t>(Exchange federation)</a:t>
                      </a:r>
                      <a:endParaRPr lang="en-US" sz="1400" b="0">
                        <a:solidFill>
                          <a:schemeClr val="tx1"/>
                        </a:solidFill>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nSpc>
                          <a:spcPct val="100000"/>
                        </a:lnSpc>
                        <a:spcAft>
                          <a:spcPts val="600"/>
                        </a:spcAft>
                      </a:pPr>
                      <a:r>
                        <a:rPr lang="en-US" sz="1400" dirty="0">
                          <a:effectLst/>
                        </a:rPr>
                        <a:t>The Autodiscover service configures Outlook for users in Exchange federation scenarios. This record is optional, and it is needed when you deploy Exchange in a hybrid configuration with Microsoft 365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nSpc>
                          <a:spcPct val="100000"/>
                        </a:lnSpc>
                        <a:spcAft>
                          <a:spcPts val="600"/>
                        </a:spcAft>
                      </a:pPr>
                      <a:r>
                        <a:rPr lang="en-US" sz="1400">
                          <a:effectLst/>
                        </a:rPr>
                        <a:t>Alias: For example, Autodiscover.service.adatum.com</a:t>
                      </a:r>
                    </a:p>
                    <a:p>
                      <a:pPr>
                        <a:lnSpc>
                          <a:spcPct val="100000"/>
                        </a:lnSpc>
                        <a:spcAft>
                          <a:spcPts val="600"/>
                        </a:spcAft>
                      </a:pPr>
                      <a:r>
                        <a:rPr lang="en-US" sz="1400">
                          <a:effectLst/>
                        </a:rPr>
                        <a:t>Target: autodiscover.outlook.com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7209797"/>
                  </a:ext>
                </a:extLst>
              </a:tr>
              <a:tr h="878926">
                <a:tc>
                  <a:txBody>
                    <a:bodyPr/>
                    <a:lstStyle/>
                    <a:p>
                      <a:pPr>
                        <a:lnSpc>
                          <a:spcPct val="100000"/>
                        </a:lnSpc>
                        <a:spcAft>
                          <a:spcPts val="300"/>
                        </a:spcAft>
                      </a:pPr>
                      <a:r>
                        <a:rPr lang="en-US" sz="1400" b="0">
                          <a:solidFill>
                            <a:schemeClr val="tx1"/>
                          </a:solidFill>
                          <a:effectLst/>
                          <a:latin typeface="+mj-lt"/>
                        </a:rPr>
                        <a:t>CNAME</a:t>
                      </a:r>
                    </a:p>
                    <a:p>
                      <a:pPr>
                        <a:lnSpc>
                          <a:spcPct val="100000"/>
                        </a:lnSpc>
                        <a:spcAft>
                          <a:spcPts val="300"/>
                        </a:spcAft>
                      </a:pPr>
                      <a:r>
                        <a:rPr lang="en-US" sz="1400" b="0">
                          <a:solidFill>
                            <a:schemeClr val="tx1"/>
                          </a:solidFill>
                          <a:effectLst/>
                          <a:latin typeface="+mj-lt"/>
                        </a:rPr>
                        <a:t>(Skype for Business Online)</a:t>
                      </a:r>
                      <a:endParaRPr lang="en-US" sz="1400" b="0">
                        <a:solidFill>
                          <a:schemeClr val="tx1"/>
                        </a:solidFill>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lnSpc>
                          <a:spcPct val="100000"/>
                        </a:lnSpc>
                        <a:spcAft>
                          <a:spcPts val="600"/>
                        </a:spcAft>
                      </a:pPr>
                      <a:r>
                        <a:rPr lang="en-US" sz="1400" kern="1200" dirty="0">
                          <a:solidFill>
                            <a:schemeClr val="dk1"/>
                          </a:solidFill>
                          <a:effectLst/>
                          <a:latin typeface="+mn-lt"/>
                          <a:ea typeface="+mn-ea"/>
                          <a:cs typeface="+mn-cs"/>
                        </a:rPr>
                        <a:t>Used by the Skype for Business clients to find the Skype for Business Online service in Microsoft 365 and sign in</a:t>
                      </a: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nSpc>
                          <a:spcPct val="100000"/>
                        </a:lnSpc>
                        <a:spcAft>
                          <a:spcPts val="600"/>
                        </a:spcAft>
                      </a:pPr>
                      <a:r>
                        <a:rPr lang="en-US" sz="1400">
                          <a:effectLst/>
                        </a:rPr>
                        <a:t>Alias: sip</a:t>
                      </a:r>
                    </a:p>
                    <a:p>
                      <a:pPr>
                        <a:lnSpc>
                          <a:spcPct val="100000"/>
                        </a:lnSpc>
                        <a:spcAft>
                          <a:spcPts val="600"/>
                        </a:spcAft>
                      </a:pPr>
                      <a:r>
                        <a:rPr lang="en-US" sz="1400">
                          <a:effectLst/>
                        </a:rPr>
                        <a:t>Target: sipdir.online.lync.com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97970123"/>
                  </a:ext>
                </a:extLst>
              </a:tr>
              <a:tr h="878926">
                <a:tc>
                  <a:txBody>
                    <a:bodyPr/>
                    <a:lstStyle/>
                    <a:p>
                      <a:pPr>
                        <a:lnSpc>
                          <a:spcPct val="100000"/>
                        </a:lnSpc>
                        <a:spcAft>
                          <a:spcPts val="300"/>
                        </a:spcAft>
                      </a:pPr>
                      <a:r>
                        <a:rPr lang="en-US" sz="1400" b="0">
                          <a:solidFill>
                            <a:schemeClr val="tx1"/>
                          </a:solidFill>
                          <a:effectLst/>
                          <a:latin typeface="+mj-lt"/>
                        </a:rPr>
                        <a:t>CNAME</a:t>
                      </a:r>
                    </a:p>
                    <a:p>
                      <a:pPr>
                        <a:lnSpc>
                          <a:spcPct val="100000"/>
                        </a:lnSpc>
                        <a:spcAft>
                          <a:spcPts val="300"/>
                        </a:spcAft>
                      </a:pPr>
                      <a:r>
                        <a:rPr lang="en-US" sz="1400" b="0">
                          <a:solidFill>
                            <a:schemeClr val="tx1"/>
                          </a:solidFill>
                          <a:effectLst/>
                          <a:latin typeface="+mj-lt"/>
                        </a:rPr>
                        <a:t>(Skype for Business Online)</a:t>
                      </a:r>
                      <a:endParaRPr lang="en-US" sz="1400" b="0">
                        <a:solidFill>
                          <a:schemeClr val="tx1"/>
                        </a:solidFill>
                        <a:effectLst/>
                        <a:latin typeface="+mj-lt"/>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600"/>
                        </a:spcAft>
                        <a:buClrTx/>
                        <a:buSzTx/>
                        <a:buFontTx/>
                        <a:buNone/>
                        <a:tabLst/>
                        <a:defRPr/>
                      </a:pPr>
                      <a:r>
                        <a:rPr lang="en-US" sz="1400" dirty="0">
                          <a:effectLst/>
                        </a:rPr>
                        <a:t>Used by the Skype for Business mobile clients to find the Skype for Business Online service in Microsoft 365 and sign 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nSpc>
                          <a:spcPct val="100000"/>
                        </a:lnSpc>
                        <a:spcAft>
                          <a:spcPts val="600"/>
                        </a:spcAft>
                      </a:pPr>
                      <a:r>
                        <a:rPr lang="en-US" sz="1400" dirty="0">
                          <a:effectLst/>
                        </a:rPr>
                        <a:t>Alias: </a:t>
                      </a:r>
                      <a:r>
                        <a:rPr lang="en-US" sz="1400" dirty="0" err="1">
                          <a:effectLst/>
                        </a:rPr>
                        <a:t>Lyncdiscover</a:t>
                      </a:r>
                      <a:endParaRPr lang="en-US" sz="1400" dirty="0">
                        <a:effectLst/>
                      </a:endParaRPr>
                    </a:p>
                    <a:p>
                      <a:pPr>
                        <a:lnSpc>
                          <a:spcPct val="100000"/>
                        </a:lnSpc>
                        <a:spcAft>
                          <a:spcPts val="600"/>
                        </a:spcAft>
                      </a:pPr>
                      <a:r>
                        <a:rPr lang="en-US" sz="1400" dirty="0">
                          <a:effectLst/>
                        </a:rPr>
                        <a:t>Target: webdir.online.lync.com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1587" marR="91587" marT="91587" marB="9158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9749049"/>
                  </a:ext>
                </a:extLst>
              </a:tr>
            </a:tbl>
          </a:graphicData>
        </a:graphic>
      </p:graphicFrame>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your organizational profile in Microsoft 365</a:t>
            </a:r>
          </a:p>
        </p:txBody>
      </p:sp>
      <p:pic>
        <p:nvPicPr>
          <p:cNvPr id="4" name="Picture 3" descr="Icon of two person represented in a document">
            <a:extLst>
              <a:ext uri="{FF2B5EF4-FFF2-40B4-BE49-F238E27FC236}">
                <a16:creationId xmlns:a16="http://schemas.microsoft.com/office/drawing/2014/main" id="{CE36BA87-31C6-48E7-A8EE-912A9F07779B}"/>
              </a:ext>
            </a:extLst>
          </p:cNvPr>
          <p:cNvPicPr>
            <a:picLocks noChangeAspect="1"/>
          </p:cNvPicPr>
          <p:nvPr/>
        </p:nvPicPr>
        <p:blipFill>
          <a:blip r:embed="rId3"/>
          <a:stretch>
            <a:fillRect/>
          </a:stretch>
        </p:blipFill>
        <p:spPr>
          <a:xfrm>
            <a:off x="600059" y="1808730"/>
            <a:ext cx="731520" cy="731520"/>
          </a:xfrm>
          <a:prstGeom prst="rect">
            <a:avLst/>
          </a:prstGeom>
        </p:spPr>
      </p:pic>
      <p:sp>
        <p:nvSpPr>
          <p:cNvPr id="3" name="TextBox 2">
            <a:extLst>
              <a:ext uri="{FF2B5EF4-FFF2-40B4-BE49-F238E27FC236}">
                <a16:creationId xmlns:a16="http://schemas.microsoft.com/office/drawing/2014/main" id="{5BF7CABA-272D-455F-B68B-748950A301F0}"/>
              </a:ext>
            </a:extLst>
          </p:cNvPr>
          <p:cNvSpPr txBox="1"/>
          <p:nvPr/>
        </p:nvSpPr>
        <p:spPr>
          <a:xfrm>
            <a:off x="1628775" y="1343076"/>
            <a:ext cx="10210598" cy="1631216"/>
          </a:xfrm>
          <a:prstGeom prst="rect">
            <a:avLst/>
          </a:prstGeom>
          <a:noFill/>
        </p:spPr>
        <p:txBody>
          <a:bodyPr wrap="square" lIns="0" tIns="0" rIns="0" bIns="0" rtlCol="0" anchor="ctr">
            <a:spAutoFit/>
          </a:bodyPr>
          <a:lstStyle/>
          <a:p>
            <a:pPr>
              <a:spcBef>
                <a:spcPts val="300"/>
              </a:spcBef>
              <a:spcAft>
                <a:spcPts val="600"/>
              </a:spcAft>
            </a:pPr>
            <a:r>
              <a:rPr lang="en-US" b="0" i="0" dirty="0">
                <a:solidFill>
                  <a:srgbClr val="000000"/>
                </a:solidFill>
                <a:effectLst/>
                <a:latin typeface="Segoe UI" panose="020B0502040204020203" pitchFamily="34" charset="0"/>
                <a:cs typeface="Segoe UI" panose="020B0502040204020203" pitchFamily="34" charset="0"/>
              </a:rPr>
              <a:t>A Microsoft 365 </a:t>
            </a:r>
            <a:r>
              <a:rPr lang="en-US" b="0" i="0" dirty="0">
                <a:solidFill>
                  <a:srgbClr val="0078D4"/>
                </a:solidFill>
                <a:effectLst/>
                <a:latin typeface="Segoe UI" panose="020B0502040204020203" pitchFamily="34" charset="0"/>
                <a:cs typeface="Segoe UI" panose="020B0502040204020203" pitchFamily="34" charset="0"/>
              </a:rPr>
              <a:t>subscription</a:t>
            </a:r>
            <a:r>
              <a:rPr lang="en-US" b="0" i="0" dirty="0">
                <a:solidFill>
                  <a:schemeClr val="accent1">
                    <a:lumMod val="75000"/>
                  </a:schemeClr>
                </a:solidFill>
                <a:effectLst/>
                <a:latin typeface="Segoe UI" panose="020B0502040204020203" pitchFamily="34" charset="0"/>
                <a:cs typeface="Segoe UI" panose="020B0502040204020203" pitchFamily="34" charset="0"/>
              </a:rPr>
              <a:t> </a:t>
            </a:r>
            <a:r>
              <a:rPr lang="en-US" b="0" i="0" dirty="0">
                <a:solidFill>
                  <a:srgbClr val="000000"/>
                </a:solidFill>
                <a:effectLst/>
                <a:latin typeface="Segoe UI" panose="020B0502040204020203" pitchFamily="34" charset="0"/>
                <a:cs typeface="Segoe UI" panose="020B0502040204020203" pitchFamily="34" charset="0"/>
              </a:rPr>
              <a:t>is a paid plan that provides access to various Microsoft cloud services</a:t>
            </a:r>
            <a:br>
              <a:rPr lang="en-US" b="0" i="0" dirty="0">
                <a:solidFill>
                  <a:srgbClr val="000000"/>
                </a:solidFill>
                <a:effectLst/>
                <a:latin typeface="Segoe UI" panose="020B0502040204020203" pitchFamily="34" charset="0"/>
                <a:cs typeface="Segoe UI" panose="020B0502040204020203" pitchFamily="34" charset="0"/>
              </a:rPr>
            </a:br>
            <a:br>
              <a:rPr lang="en-US" sz="800" b="0" i="0" dirty="0">
                <a:solidFill>
                  <a:srgbClr val="000000"/>
                </a:solidFill>
                <a:effectLst/>
                <a:latin typeface="Segoe UI" panose="020B0502040204020203" pitchFamily="34" charset="0"/>
                <a:cs typeface="Segoe UI" panose="020B0502040204020203" pitchFamily="34" charset="0"/>
              </a:rPr>
            </a:br>
            <a:r>
              <a:rPr lang="en-US" b="0" i="0" dirty="0">
                <a:solidFill>
                  <a:srgbClr val="000000"/>
                </a:solidFill>
                <a:effectLst/>
                <a:latin typeface="Segoe UI" panose="020B0502040204020203" pitchFamily="34" charset="0"/>
                <a:cs typeface="Segoe UI" panose="020B0502040204020203" pitchFamily="34" charset="0"/>
              </a:rPr>
              <a:t>When an organization signs up for a Microsoft 365 subscription, Microsoft automatically creates a </a:t>
            </a:r>
            <a:r>
              <a:rPr lang="en-US" b="0" i="0" dirty="0">
                <a:solidFill>
                  <a:srgbClr val="0078D4"/>
                </a:solidFill>
                <a:effectLst/>
                <a:latin typeface="Segoe UI" panose="020B0502040204020203" pitchFamily="34" charset="0"/>
                <a:cs typeface="Segoe UI" panose="020B0502040204020203" pitchFamily="34" charset="0"/>
              </a:rPr>
              <a:t>tenant</a:t>
            </a:r>
            <a:r>
              <a:rPr lang="en-US" b="0" i="0" dirty="0">
                <a:solidFill>
                  <a:srgbClr val="000000"/>
                </a:solidFill>
                <a:effectLst/>
                <a:latin typeface="Segoe UI" panose="020B0502040204020203" pitchFamily="34" charset="0"/>
                <a:cs typeface="Segoe UI" panose="020B0502040204020203" pitchFamily="34" charset="0"/>
              </a:rPr>
              <a:t> for the company</a:t>
            </a:r>
            <a:br>
              <a:rPr lang="en-US" b="0" i="0" dirty="0">
                <a:solidFill>
                  <a:srgbClr val="000000"/>
                </a:solidFill>
                <a:effectLst/>
                <a:latin typeface="Segoe UI" panose="020B0502040204020203" pitchFamily="34" charset="0"/>
                <a:cs typeface="Segoe UI" panose="020B0502040204020203" pitchFamily="34" charset="0"/>
              </a:rPr>
            </a:br>
            <a:br>
              <a:rPr lang="en-US" sz="800" b="0" i="0" dirty="0">
                <a:solidFill>
                  <a:srgbClr val="000000"/>
                </a:solidFill>
                <a:effectLst/>
                <a:latin typeface="Segoe UI" panose="020B0502040204020203" pitchFamily="34" charset="0"/>
                <a:cs typeface="Segoe UI" panose="020B0502040204020203" pitchFamily="34" charset="0"/>
              </a:rPr>
            </a:br>
            <a:r>
              <a:rPr lang="en-US" b="0" i="0" dirty="0">
                <a:solidFill>
                  <a:srgbClr val="000000"/>
                </a:solidFill>
                <a:effectLst/>
                <a:latin typeface="Segoe UI" panose="020B0502040204020203" pitchFamily="34" charset="0"/>
                <a:cs typeface="Segoe UI" panose="020B0502040204020203" pitchFamily="34" charset="0"/>
              </a:rPr>
              <a:t>The tenant URL that Microsoft creates is based on the domain name provided during sign-up. It typically looks something like this: </a:t>
            </a:r>
            <a:r>
              <a:rPr lang="en-US" b="1" i="0" dirty="0">
                <a:solidFill>
                  <a:srgbClr val="000000"/>
                </a:solidFill>
                <a:effectLst/>
                <a:latin typeface="Segoe UI" panose="020B0502040204020203" pitchFamily="34" charset="0"/>
                <a:cs typeface="Segoe UI" panose="020B0502040204020203" pitchFamily="34" charset="0"/>
              </a:rPr>
              <a:t>https://&lt;company name&gt;.onmicrosoft.com</a:t>
            </a:r>
            <a:endParaRPr lang="en-US" dirty="0">
              <a:latin typeface="Segoe UI" panose="020B0502040204020203"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78499B65-705C-420F-85D8-F5096AC7E805}"/>
              </a:ext>
              <a:ext uri="{C183D7F6-B498-43B3-948B-1728B52AA6E4}">
                <adec:decorative xmlns:adec="http://schemas.microsoft.com/office/drawing/2017/decorative" val="1"/>
              </a:ext>
            </a:extLst>
          </p:cNvPr>
          <p:cNvCxnSpPr>
            <a:cxnSpLocks/>
          </p:cNvCxnSpPr>
          <p:nvPr/>
        </p:nvCxnSpPr>
        <p:spPr>
          <a:xfrm>
            <a:off x="1628775" y="3688826"/>
            <a:ext cx="102282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person">
            <a:extLst>
              <a:ext uri="{FF2B5EF4-FFF2-40B4-BE49-F238E27FC236}">
                <a16:creationId xmlns:a16="http://schemas.microsoft.com/office/drawing/2014/main" id="{8B034710-3228-4201-8A2E-EFFE21A1163B}"/>
              </a:ext>
            </a:extLst>
          </p:cNvPr>
          <p:cNvPicPr>
            <a:picLocks noChangeAspect="1"/>
          </p:cNvPicPr>
          <p:nvPr/>
        </p:nvPicPr>
        <p:blipFill>
          <a:blip r:embed="rId4"/>
          <a:stretch>
            <a:fillRect/>
          </a:stretch>
        </p:blipFill>
        <p:spPr>
          <a:xfrm>
            <a:off x="589899" y="3770732"/>
            <a:ext cx="731520" cy="731520"/>
          </a:xfrm>
          <a:prstGeom prst="rect">
            <a:avLst/>
          </a:prstGeom>
        </p:spPr>
      </p:pic>
      <p:sp>
        <p:nvSpPr>
          <p:cNvPr id="29" name="TextBox 28">
            <a:extLst>
              <a:ext uri="{FF2B5EF4-FFF2-40B4-BE49-F238E27FC236}">
                <a16:creationId xmlns:a16="http://schemas.microsoft.com/office/drawing/2014/main" id="{B393EE0C-A9EE-44E8-BF67-1F8048675E7E}"/>
              </a:ext>
            </a:extLst>
          </p:cNvPr>
          <p:cNvSpPr txBox="1"/>
          <p:nvPr/>
        </p:nvSpPr>
        <p:spPr>
          <a:xfrm>
            <a:off x="1628775" y="3816355"/>
            <a:ext cx="10210598" cy="553998"/>
          </a:xfrm>
          <a:prstGeom prst="rect">
            <a:avLst/>
          </a:prstGeom>
          <a:noFill/>
        </p:spPr>
        <p:txBody>
          <a:bodyPr wrap="square" lIns="0" tIns="0" rIns="0" bIns="0" rtlCol="0" anchor="ctr">
            <a:spAutoFit/>
          </a:bodyPr>
          <a:lstStyle/>
          <a:p>
            <a:pPr>
              <a:spcBef>
                <a:spcPts val="400"/>
              </a:spcBef>
            </a:pPr>
            <a:r>
              <a:rPr lang="en-US" dirty="0"/>
              <a:t>Only Microsoft 365 Global Administrators can edit the Organization profile in the Microsoft 365 admin center</a:t>
            </a:r>
          </a:p>
        </p:txBody>
      </p:sp>
      <p:cxnSp>
        <p:nvCxnSpPr>
          <p:cNvPr id="30" name="Straight Connector 29">
            <a:extLst>
              <a:ext uri="{FF2B5EF4-FFF2-40B4-BE49-F238E27FC236}">
                <a16:creationId xmlns:a16="http://schemas.microsoft.com/office/drawing/2014/main" id="{3859588F-6FB1-47A6-927B-A8BCCE5B8445}"/>
              </a:ext>
              <a:ext uri="{C183D7F6-B498-43B3-948B-1728B52AA6E4}">
                <adec:decorative xmlns:adec="http://schemas.microsoft.com/office/drawing/2017/decorative" val="1"/>
              </a:ext>
            </a:extLst>
          </p:cNvPr>
          <p:cNvCxnSpPr>
            <a:cxnSpLocks/>
          </p:cNvCxnSpPr>
          <p:nvPr/>
        </p:nvCxnSpPr>
        <p:spPr>
          <a:xfrm>
            <a:off x="1628775" y="4491975"/>
            <a:ext cx="102282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4B94D19-B207-4058-AA14-6DCDB1FD123C}"/>
              </a:ext>
            </a:extLst>
          </p:cNvPr>
          <p:cNvSpPr txBox="1"/>
          <p:nvPr/>
        </p:nvSpPr>
        <p:spPr>
          <a:xfrm>
            <a:off x="1628775" y="4612898"/>
            <a:ext cx="10210598" cy="2316019"/>
          </a:xfrm>
          <a:prstGeom prst="rect">
            <a:avLst/>
          </a:prstGeom>
          <a:noFill/>
        </p:spPr>
        <p:txBody>
          <a:bodyPr wrap="square" lIns="0" tIns="0" rIns="0" bIns="0" rtlCol="0" anchor="t">
            <a:spAutoFit/>
          </a:bodyPr>
          <a:lstStyle/>
          <a:p>
            <a:r>
              <a:rPr lang="en-US" dirty="0">
                <a:solidFill>
                  <a:schemeClr val="accent1"/>
                </a:solidFill>
                <a:latin typeface="+mj-lt"/>
              </a:rPr>
              <a:t>You can’t change t</a:t>
            </a:r>
            <a:r>
              <a:rPr lang="en-US" dirty="0">
                <a:solidFill>
                  <a:srgbClr val="0078D4"/>
                </a:solidFill>
                <a:latin typeface="+mj-lt"/>
              </a:rPr>
              <a:t>h</a:t>
            </a:r>
            <a:r>
              <a:rPr lang="en-US" dirty="0">
                <a:solidFill>
                  <a:schemeClr val="accent1"/>
                </a:solidFill>
                <a:latin typeface="+mj-lt"/>
              </a:rPr>
              <a:t>e country/region for your subscription</a:t>
            </a:r>
            <a:br>
              <a:rPr lang="en-US" dirty="0">
                <a:solidFill>
                  <a:schemeClr val="accent1"/>
                </a:solidFill>
                <a:latin typeface="+mj-lt"/>
              </a:rPr>
            </a:br>
            <a:endParaRPr lang="en-US" sz="700" dirty="0">
              <a:solidFill>
                <a:schemeClr val="accent1"/>
              </a:solidFill>
              <a:latin typeface="+mj-lt"/>
            </a:endParaRPr>
          </a:p>
          <a:p>
            <a:pPr>
              <a:spcBef>
                <a:spcPts val="100"/>
              </a:spcBef>
              <a:spcAft>
                <a:spcPts val="100"/>
              </a:spcAft>
            </a:pPr>
            <a:r>
              <a:rPr lang="en-US" dirty="0"/>
              <a:t>The country/region where your organization is headquartered determines:</a:t>
            </a:r>
          </a:p>
          <a:p>
            <a:pPr marL="285750" indent="-285750">
              <a:spcBef>
                <a:spcPts val="100"/>
              </a:spcBef>
              <a:spcAft>
                <a:spcPts val="100"/>
              </a:spcAft>
              <a:buFont typeface="Arial" panose="020B0604020202020204" pitchFamily="34" charset="0"/>
              <a:buChar char="•"/>
            </a:pPr>
            <a:r>
              <a:rPr lang="en-US" sz="1600" dirty="0"/>
              <a:t>Which services are available to you</a:t>
            </a:r>
          </a:p>
          <a:p>
            <a:pPr marL="285750" indent="-285750">
              <a:spcBef>
                <a:spcPts val="100"/>
              </a:spcBef>
              <a:spcAft>
                <a:spcPts val="100"/>
              </a:spcAft>
              <a:buFont typeface="Arial" panose="020B0604020202020204" pitchFamily="34" charset="0"/>
              <a:buChar char="•"/>
            </a:pPr>
            <a:r>
              <a:rPr lang="en-US" sz="1600" dirty="0"/>
              <a:t>The taxes and billing currency</a:t>
            </a:r>
          </a:p>
          <a:p>
            <a:pPr marL="285750" indent="-285750">
              <a:spcBef>
                <a:spcPts val="100"/>
              </a:spcBef>
              <a:spcAft>
                <a:spcPts val="100"/>
              </a:spcAft>
              <a:buFont typeface="Arial" panose="020B0604020202020204" pitchFamily="34" charset="0"/>
              <a:buChar char="•"/>
            </a:pPr>
            <a:r>
              <a:rPr lang="en-US" sz="1600" dirty="0"/>
              <a:t>The location of the Microsoft data center</a:t>
            </a:r>
            <a:br>
              <a:rPr lang="en-US" sz="1600" dirty="0"/>
            </a:br>
            <a:endParaRPr lang="en-US" sz="1600" dirty="0"/>
          </a:p>
          <a:p>
            <a:pPr>
              <a:spcBef>
                <a:spcPts val="100"/>
              </a:spcBef>
              <a:spcAft>
                <a:spcPts val="100"/>
              </a:spcAft>
            </a:pPr>
            <a:r>
              <a:rPr lang="en-US" dirty="0"/>
              <a:t>To change your organization's country/region, you must sign up for a new account, choose the desired country/region, and </a:t>
            </a:r>
            <a:r>
              <a:rPr lang="en-US" dirty="0">
                <a:solidFill>
                  <a:srgbClr val="0078D4"/>
                </a:solidFill>
              </a:rPr>
              <a:t>purchase a new subscription!</a:t>
            </a:r>
            <a:endParaRPr lang="en-US" sz="1600" dirty="0">
              <a:solidFill>
                <a:srgbClr val="0078D4"/>
              </a:solidFill>
            </a:endParaRPr>
          </a:p>
        </p:txBody>
      </p:sp>
      <p:cxnSp>
        <p:nvCxnSpPr>
          <p:cNvPr id="2" name="Straight Connector 1">
            <a:extLst>
              <a:ext uri="{FF2B5EF4-FFF2-40B4-BE49-F238E27FC236}">
                <a16:creationId xmlns:a16="http://schemas.microsoft.com/office/drawing/2014/main" id="{57AB4F51-DD3C-F444-C74E-68560AB16447}"/>
              </a:ext>
              <a:ext uri="{C183D7F6-B498-43B3-948B-1728B52AA6E4}">
                <adec:decorative xmlns:adec="http://schemas.microsoft.com/office/drawing/2017/decorative" val="1"/>
              </a:ext>
            </a:extLst>
          </p:cNvPr>
          <p:cNvCxnSpPr>
            <a:cxnSpLocks/>
          </p:cNvCxnSpPr>
          <p:nvPr/>
        </p:nvCxnSpPr>
        <p:spPr>
          <a:xfrm>
            <a:off x="1628775" y="3144123"/>
            <a:ext cx="102282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B0CD9EC-6B8A-9E01-6D1E-5070D420DFFD}"/>
              </a:ext>
            </a:extLst>
          </p:cNvPr>
          <p:cNvSpPr txBox="1"/>
          <p:nvPr/>
        </p:nvSpPr>
        <p:spPr>
          <a:xfrm>
            <a:off x="1632090" y="3246013"/>
            <a:ext cx="10210598" cy="276999"/>
          </a:xfrm>
          <a:prstGeom prst="rect">
            <a:avLst/>
          </a:prstGeom>
          <a:noFill/>
        </p:spPr>
        <p:txBody>
          <a:bodyPr wrap="square" lIns="0" tIns="0" rIns="0" bIns="0" rtlCol="0" anchor="ctr">
            <a:spAutoFit/>
          </a:bodyPr>
          <a:lstStyle/>
          <a:p>
            <a:pPr>
              <a:spcBef>
                <a:spcPts val="400"/>
              </a:spcBef>
            </a:pPr>
            <a:r>
              <a:rPr lang="en-US" b="0" i="0" dirty="0">
                <a:solidFill>
                  <a:srgbClr val="000000"/>
                </a:solidFill>
                <a:effectLst/>
                <a:latin typeface="Segoe UI" panose="020B0502040204020203" pitchFamily="34" charset="0"/>
                <a:cs typeface="Segoe UI" panose="020B0502040204020203" pitchFamily="34" charset="0"/>
              </a:rPr>
              <a:t>An organization's Microsoft 365 tenant also includes an Azure Active Directory (Azure AD) tenant</a:t>
            </a:r>
            <a:endParaRPr lang="en-US" sz="1600" dirty="0">
              <a:latin typeface="Segoe UI" panose="020B0502040204020203" pitchFamily="34" charset="0"/>
              <a:cs typeface="Segoe UI" panose="020B0502040204020203" pitchFamily="34" charset="0"/>
            </a:endParaRPr>
          </a:p>
        </p:txBody>
      </p:sp>
      <p:grpSp>
        <p:nvGrpSpPr>
          <p:cNvPr id="6" name="Group 5" descr="Icon of cloud with upward and downward pointing arrow at the bottom in the middle">
            <a:extLst>
              <a:ext uri="{FF2B5EF4-FFF2-40B4-BE49-F238E27FC236}">
                <a16:creationId xmlns:a16="http://schemas.microsoft.com/office/drawing/2014/main" id="{1D3840CE-C336-C3E1-0E48-D72196DD1F88}"/>
              </a:ext>
            </a:extLst>
          </p:cNvPr>
          <p:cNvGrpSpPr/>
          <p:nvPr/>
        </p:nvGrpSpPr>
        <p:grpSpPr>
          <a:xfrm>
            <a:off x="585363" y="3034577"/>
            <a:ext cx="731520" cy="731520"/>
            <a:chOff x="3627958" y="3044737"/>
            <a:chExt cx="780288" cy="781812"/>
          </a:xfrm>
        </p:grpSpPr>
        <p:pic>
          <p:nvPicPr>
            <p:cNvPr id="7" name="Picture 6">
              <a:extLst>
                <a:ext uri="{FF2B5EF4-FFF2-40B4-BE49-F238E27FC236}">
                  <a16:creationId xmlns:a16="http://schemas.microsoft.com/office/drawing/2014/main" id="{1A582485-2590-9805-CCC8-633C1B9E57A2}"/>
                </a:ext>
              </a:extLst>
            </p:cNvPr>
            <p:cNvPicPr>
              <a:picLocks noChangeAspect="1"/>
            </p:cNvPicPr>
            <p:nvPr/>
          </p:nvPicPr>
          <p:blipFill>
            <a:blip r:embed="rId5"/>
            <a:stretch>
              <a:fillRect/>
            </a:stretch>
          </p:blipFill>
          <p:spPr>
            <a:xfrm>
              <a:off x="3627958" y="3044737"/>
              <a:ext cx="780288" cy="781812"/>
            </a:xfrm>
            <a:prstGeom prst="rect">
              <a:avLst/>
            </a:prstGeom>
          </p:spPr>
        </p:pic>
        <p:pic>
          <p:nvPicPr>
            <p:cNvPr id="9" name="Picture 8" descr="Icon of cloud with upward and downward pointing arrow at the bottom in the middle">
              <a:extLst>
                <a:ext uri="{FF2B5EF4-FFF2-40B4-BE49-F238E27FC236}">
                  <a16:creationId xmlns:a16="http://schemas.microsoft.com/office/drawing/2014/main" id="{F9E43C00-445F-C8B8-8A2C-238EC184150E}"/>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11" name="Group 10" descr="Icon of a globe with two horizontal lines and two vertical arcs">
            <a:extLst>
              <a:ext uri="{FF2B5EF4-FFF2-40B4-BE49-F238E27FC236}">
                <a16:creationId xmlns:a16="http://schemas.microsoft.com/office/drawing/2014/main" id="{EDDF825E-E5E6-F73F-6F21-04B6A9D3D349}"/>
              </a:ext>
            </a:extLst>
          </p:cNvPr>
          <p:cNvGrpSpPr/>
          <p:nvPr/>
        </p:nvGrpSpPr>
        <p:grpSpPr>
          <a:xfrm>
            <a:off x="575203" y="5178337"/>
            <a:ext cx="731520" cy="731520"/>
            <a:chOff x="3613043" y="3044737"/>
            <a:chExt cx="780288" cy="781812"/>
          </a:xfrm>
        </p:grpSpPr>
        <p:pic>
          <p:nvPicPr>
            <p:cNvPr id="12" name="Picture 11">
              <a:extLst>
                <a:ext uri="{FF2B5EF4-FFF2-40B4-BE49-F238E27FC236}">
                  <a16:creationId xmlns:a16="http://schemas.microsoft.com/office/drawing/2014/main" id="{FB0739A4-C844-C409-ED8D-EDD52BD39BA1}"/>
                </a:ext>
              </a:extLst>
            </p:cNvPr>
            <p:cNvPicPr>
              <a:picLocks noChangeAspect="1"/>
            </p:cNvPicPr>
            <p:nvPr/>
          </p:nvPicPr>
          <p:blipFill>
            <a:blip r:embed="rId5"/>
            <a:stretch>
              <a:fillRect/>
            </a:stretch>
          </p:blipFill>
          <p:spPr>
            <a:xfrm>
              <a:off x="3613043" y="3044737"/>
              <a:ext cx="780288" cy="781812"/>
            </a:xfrm>
            <a:prstGeom prst="rect">
              <a:avLst/>
            </a:prstGeom>
          </p:spPr>
        </p:pic>
        <p:pic>
          <p:nvPicPr>
            <p:cNvPr id="13" name="Picture 12" descr="Icon of a globe with two horizontal lines and two vertical arcs">
              <a:extLst>
                <a:ext uri="{FF2B5EF4-FFF2-40B4-BE49-F238E27FC236}">
                  <a16:creationId xmlns:a16="http://schemas.microsoft.com/office/drawing/2014/main" id="{72F66366-34EF-5BFB-EB00-93DB2E0DCC1C}"/>
                </a:ext>
              </a:extLst>
            </p:cNvPr>
            <p:cNvPicPr>
              <a:picLocks noChangeAspect="1"/>
            </p:cNvPicPr>
            <p:nvPr/>
          </p:nvPicPr>
          <p:blipFill>
            <a:blip r:embed="rId7"/>
            <a:stretch>
              <a:fillRect/>
            </a:stretch>
          </p:blipFill>
          <p:spPr>
            <a:xfrm>
              <a:off x="3799987" y="3232443"/>
              <a:ext cx="406400" cy="406400"/>
            </a:xfrm>
            <a:prstGeom prst="rect">
              <a:avLst/>
            </a:prstGeom>
          </p:spPr>
        </p:pic>
      </p:grpSp>
    </p:spTree>
    <p:extLst>
      <p:ext uri="{BB962C8B-B14F-4D97-AF65-F5344CB8AC3E}">
        <p14:creationId xmlns:p14="http://schemas.microsoft.com/office/powerpoint/2010/main" val="201993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Outlook clients </a:t>
            </a:r>
          </a:p>
        </p:txBody>
      </p:sp>
      <p:sp>
        <p:nvSpPr>
          <p:cNvPr id="9" name="Text Placeholder 5">
            <a:extLst>
              <a:ext uri="{FF2B5EF4-FFF2-40B4-BE49-F238E27FC236}">
                <a16:creationId xmlns:a16="http://schemas.microsoft.com/office/drawing/2014/main" id="{5EC4638F-BB2D-4271-9D70-36F9AE3659DB}"/>
              </a:ext>
            </a:extLst>
          </p:cNvPr>
          <p:cNvSpPr txBox="1">
            <a:spLocks/>
          </p:cNvSpPr>
          <p:nvPr/>
        </p:nvSpPr>
        <p:spPr>
          <a:xfrm>
            <a:off x="592992" y="1444289"/>
            <a:ext cx="5035648" cy="3107392"/>
          </a:xfrm>
          <a:prstGeom prst="rect">
            <a:avLst/>
          </a:prstGeom>
          <a:solidFill>
            <a:schemeClr val="bg1">
              <a:lumMod val="95000"/>
            </a:schemeClr>
          </a:solidFill>
          <a:ln w="19050">
            <a:solidFill>
              <a:schemeClr val="bg1">
                <a:lumMod val="95000"/>
              </a:schemeClr>
            </a:solidFill>
          </a:ln>
        </p:spPr>
        <p:txBody>
          <a:bodyPr lIns="137160" tIns="91440" rIns="137160" bIns="91440"/>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nSpc>
                <a:spcPct val="105000"/>
              </a:lnSpc>
              <a:buNone/>
            </a:pPr>
            <a:r>
              <a:rPr lang="en-US" sz="1800" b="0" i="0" dirty="0">
                <a:solidFill>
                  <a:srgbClr val="000000"/>
                </a:solidFill>
                <a:effectLst/>
              </a:rPr>
              <a:t>The connectivity protocols that Outlook uses to communicate with Exchange have changed over the past several years</a:t>
            </a:r>
          </a:p>
          <a:p>
            <a:pPr marL="0" indent="0">
              <a:lnSpc>
                <a:spcPct val="105000"/>
              </a:lnSpc>
              <a:buNone/>
            </a:pPr>
            <a:endParaRPr lang="en-US" sz="800" dirty="0">
              <a:latin typeface="+mj-lt"/>
            </a:endParaRPr>
          </a:p>
          <a:p>
            <a:pPr marL="0" indent="0">
              <a:lnSpc>
                <a:spcPct val="105000"/>
              </a:lnSpc>
              <a:buNone/>
            </a:pPr>
            <a:r>
              <a:rPr lang="en-US" sz="1800" dirty="0">
                <a:solidFill>
                  <a:schemeClr val="accent1"/>
                </a:solidFill>
                <a:latin typeface="+mj-lt"/>
              </a:rPr>
              <a:t>Today, Outlook connects to Microsoft 365 by using Messaging Application Programming Interface (MAPI) over HTTP</a:t>
            </a:r>
            <a:endParaRPr lang="en-US" sz="1800" dirty="0">
              <a:solidFill>
                <a:schemeClr val="accent1"/>
              </a:solidFill>
              <a:latin typeface="+mj-lt"/>
              <a:cs typeface="+mn-cs"/>
            </a:endParaRPr>
          </a:p>
          <a:p>
            <a:pPr marL="0" indent="0">
              <a:lnSpc>
                <a:spcPct val="105000"/>
              </a:lnSpc>
              <a:buNone/>
            </a:pPr>
            <a:endParaRPr lang="en-US" sz="800" dirty="0">
              <a:cs typeface="Segoe UI Semilight" panose="020B0402040204020203" pitchFamily="34" charset="0"/>
            </a:endParaRPr>
          </a:p>
          <a:p>
            <a:pPr marL="0" lvl="1" indent="0">
              <a:lnSpc>
                <a:spcPct val="105000"/>
              </a:lnSpc>
              <a:spcBef>
                <a:spcPts val="400"/>
              </a:spcBef>
              <a:spcAft>
                <a:spcPts val="800"/>
              </a:spcAft>
              <a:buSzPct val="100000"/>
              <a:buNone/>
            </a:pPr>
            <a:r>
              <a:rPr lang="en-US" sz="1800" dirty="0">
                <a:cs typeface="Segoe UI Semilight" panose="020B0402040204020203" pitchFamily="34" charset="0"/>
              </a:rPr>
              <a:t>MAPI over HTTP places the MAPI commands directly in HTTPS packets</a:t>
            </a:r>
          </a:p>
        </p:txBody>
      </p:sp>
      <p:sp>
        <p:nvSpPr>
          <p:cNvPr id="11" name="Text Placeholder 5">
            <a:extLst>
              <a:ext uri="{FF2B5EF4-FFF2-40B4-BE49-F238E27FC236}">
                <a16:creationId xmlns:a16="http://schemas.microsoft.com/office/drawing/2014/main" id="{0938460B-4BE0-4F53-9703-04DF5D63C604}"/>
              </a:ext>
            </a:extLst>
          </p:cNvPr>
          <p:cNvSpPr txBox="1">
            <a:spLocks/>
          </p:cNvSpPr>
          <p:nvPr/>
        </p:nvSpPr>
        <p:spPr>
          <a:xfrm>
            <a:off x="592992" y="4706386"/>
            <a:ext cx="5035648" cy="1577342"/>
          </a:xfrm>
          <a:prstGeom prst="rect">
            <a:avLst/>
          </a:prstGeom>
          <a:solidFill>
            <a:schemeClr val="bg1">
              <a:lumMod val="95000"/>
            </a:schemeClr>
          </a:solidFill>
          <a:ln w="19050">
            <a:solidFill>
              <a:schemeClr val="bg1">
                <a:lumMod val="95000"/>
              </a:schemeClr>
            </a:solidFill>
          </a:ln>
        </p:spPr>
        <p:txBody>
          <a:bodyPr lIns="137160" tIns="91440" rIns="137160" bIns="91440" anchor="ct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nSpc>
                <a:spcPct val="105000"/>
              </a:lnSpc>
              <a:buNone/>
            </a:pPr>
            <a:r>
              <a:rPr lang="en-US" sz="1800">
                <a:latin typeface="+mj-lt"/>
              </a:rPr>
              <a:t>After Outlook connects to the Exchange server, the Exchange server determines whether the user’s mailbox is in an</a:t>
            </a:r>
            <a:br>
              <a:rPr lang="en-US" sz="1800">
                <a:latin typeface="+mj-lt"/>
              </a:rPr>
            </a:br>
            <a:r>
              <a:rPr lang="en-US" sz="1800">
                <a:latin typeface="+mj-lt"/>
              </a:rPr>
              <a:t>on-premises environment or in Microsoft 365</a:t>
            </a:r>
          </a:p>
        </p:txBody>
      </p:sp>
      <p:sp>
        <p:nvSpPr>
          <p:cNvPr id="18" name="Text Placeholder 5">
            <a:extLst>
              <a:ext uri="{FF2B5EF4-FFF2-40B4-BE49-F238E27FC236}">
                <a16:creationId xmlns:a16="http://schemas.microsoft.com/office/drawing/2014/main" id="{CAA28A9A-BB25-4D56-8FD5-7D76B64D1A16}"/>
              </a:ext>
            </a:extLst>
          </p:cNvPr>
          <p:cNvSpPr txBox="1">
            <a:spLocks/>
          </p:cNvSpPr>
          <p:nvPr/>
        </p:nvSpPr>
        <p:spPr>
          <a:xfrm>
            <a:off x="5783344" y="1444288"/>
            <a:ext cx="6073693" cy="4824749"/>
          </a:xfrm>
          <a:prstGeom prst="rect">
            <a:avLst/>
          </a:prstGeom>
          <a:noFill/>
          <a:ln w="19050">
            <a:solidFill>
              <a:schemeClr val="accent1"/>
            </a:solidFill>
          </a:ln>
        </p:spPr>
        <p:txBody>
          <a:bodyPr lIns="137160" tIns="91440" rIns="137160" bIns="182880" anchor="b"/>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dirty="0">
                <a:ln>
                  <a:noFill/>
                </a:ln>
                <a:solidFill>
                  <a:srgbClr val="1A1A1A"/>
                </a:solidFill>
                <a:effectLst/>
                <a:uLnTx/>
                <a:uFillTx/>
                <a:latin typeface="Segoe UI VSS (Regular)"/>
                <a:ea typeface="+mn-ea"/>
                <a:cs typeface="+mn-cs"/>
              </a:rPr>
              <a:t>Diagram showing the encapsulation of MAPI commands</a:t>
            </a:r>
            <a:br>
              <a:rPr kumimoji="0" lang="en-US" sz="1600" b="0" i="0" u="none" strike="noStrike" kern="1200" cap="none" spc="0" normalizeH="0" baseline="0" dirty="0">
                <a:ln>
                  <a:noFill/>
                </a:ln>
                <a:solidFill>
                  <a:srgbClr val="1A1A1A"/>
                </a:solidFill>
                <a:effectLst/>
                <a:uLnTx/>
                <a:uFillTx/>
                <a:latin typeface="Segoe UI VSS (Regular)"/>
                <a:ea typeface="+mn-ea"/>
                <a:cs typeface="+mn-cs"/>
              </a:rPr>
            </a:br>
            <a:r>
              <a:rPr kumimoji="0" lang="en-US" sz="1600" b="0" i="0" u="none" strike="noStrike" kern="1200" cap="none" spc="0" normalizeH="0" baseline="0" dirty="0">
                <a:ln>
                  <a:noFill/>
                </a:ln>
                <a:solidFill>
                  <a:srgbClr val="1A1A1A"/>
                </a:solidFill>
                <a:effectLst/>
                <a:uLnTx/>
                <a:uFillTx/>
                <a:latin typeface="Segoe UI VSS (Regular)"/>
                <a:ea typeface="+mn-ea"/>
                <a:cs typeface="+mn-cs"/>
              </a:rPr>
              <a:t>in RPC calls, MAPI commands in RPC calls in HTTP packages,</a:t>
            </a:r>
            <a:br>
              <a:rPr kumimoji="0" lang="en-US" sz="1600" b="0" i="0" u="none" strike="noStrike" kern="1200" cap="none" spc="0" normalizeH="0" baseline="0" dirty="0">
                <a:ln>
                  <a:noFill/>
                </a:ln>
                <a:solidFill>
                  <a:srgbClr val="1A1A1A"/>
                </a:solidFill>
                <a:effectLst/>
                <a:uLnTx/>
                <a:uFillTx/>
                <a:latin typeface="Segoe UI VSS (Regular)"/>
                <a:ea typeface="+mn-ea"/>
                <a:cs typeface="+mn-cs"/>
              </a:rPr>
            </a:br>
            <a:r>
              <a:rPr kumimoji="0" lang="en-US" sz="1600" b="0" i="0" u="none" strike="noStrike" kern="1200" cap="none" spc="0" normalizeH="0" baseline="0" dirty="0">
                <a:ln>
                  <a:noFill/>
                </a:ln>
                <a:solidFill>
                  <a:srgbClr val="1A1A1A"/>
                </a:solidFill>
                <a:effectLst/>
                <a:uLnTx/>
                <a:uFillTx/>
                <a:latin typeface="Segoe UI VSS (Regular)"/>
                <a:ea typeface="+mn-ea"/>
                <a:cs typeface="+mn-cs"/>
              </a:rPr>
              <a:t>and MAPI commands directly in HTTP packages. </a:t>
            </a:r>
            <a:br>
              <a:rPr kumimoji="0" lang="en-US" sz="1600" b="0" i="0" u="none" strike="noStrike" kern="1200" cap="none" spc="0" normalizeH="0" baseline="0" dirty="0">
                <a:ln>
                  <a:noFill/>
                </a:ln>
                <a:solidFill>
                  <a:srgbClr val="1A1A1A"/>
                </a:solidFill>
                <a:effectLst/>
                <a:uLnTx/>
                <a:uFillTx/>
                <a:latin typeface="Segoe UI VSS (Regular)"/>
                <a:ea typeface="+mn-ea"/>
                <a:cs typeface="+mn-cs"/>
              </a:rPr>
            </a:br>
            <a:br>
              <a:rPr kumimoji="0" lang="en-US" sz="1600" b="0" i="0" u="none" strike="noStrike" kern="1200" cap="none" spc="0" normalizeH="0" baseline="0" dirty="0">
                <a:ln>
                  <a:noFill/>
                </a:ln>
                <a:solidFill>
                  <a:srgbClr val="1A1A1A"/>
                </a:solidFill>
                <a:effectLst/>
                <a:uLnTx/>
                <a:uFillTx/>
                <a:latin typeface="Segoe UI VSS (Regular)"/>
                <a:ea typeface="+mn-ea"/>
                <a:cs typeface="+mn-cs"/>
              </a:rPr>
            </a:br>
            <a:r>
              <a:rPr kumimoji="0" lang="en-US" sz="1600" b="0" i="0" u="none" strike="noStrike" kern="1200" cap="none" spc="0" normalizeH="0" baseline="0" dirty="0">
                <a:ln>
                  <a:noFill/>
                </a:ln>
                <a:solidFill>
                  <a:srgbClr val="1A1A1A"/>
                </a:solidFill>
                <a:effectLst/>
                <a:uLnTx/>
                <a:uFillTx/>
                <a:latin typeface="Segoe UI VSS (Regular)"/>
                <a:ea typeface="+mn-ea"/>
                <a:cs typeface="+mn-cs"/>
              </a:rPr>
              <a:t>This is basically the progression from old to new protocols: </a:t>
            </a:r>
            <a:br>
              <a:rPr kumimoji="0" lang="en-US" sz="1600" b="0" i="0" u="none" strike="noStrike" kern="1200" cap="none" spc="0" normalizeH="0" baseline="0" dirty="0">
                <a:ln>
                  <a:noFill/>
                </a:ln>
                <a:solidFill>
                  <a:srgbClr val="1A1A1A"/>
                </a:solidFill>
                <a:effectLst/>
                <a:uLnTx/>
                <a:uFillTx/>
                <a:latin typeface="Segoe UI VSS (Regular)"/>
                <a:ea typeface="+mn-ea"/>
                <a:cs typeface="+mn-cs"/>
              </a:rPr>
            </a:br>
            <a:r>
              <a:rPr kumimoji="0" lang="en-US" sz="1600" b="0" i="0" u="none" strike="noStrike" kern="1200" cap="none" spc="0" normalizeH="0" baseline="0" dirty="0">
                <a:ln>
                  <a:noFill/>
                </a:ln>
                <a:solidFill>
                  <a:srgbClr val="1A1A1A"/>
                </a:solidFill>
                <a:effectLst/>
                <a:uLnTx/>
                <a:uFillTx/>
                <a:latin typeface="Segoe UI VSS (Regular)"/>
                <a:ea typeface="+mn-ea"/>
                <a:cs typeface="+mn-cs"/>
              </a:rPr>
              <a:t>from </a:t>
            </a:r>
            <a:r>
              <a:rPr kumimoji="0" lang="en-US" sz="1600" b="1" i="0" u="none" strike="noStrike" kern="1200" cap="none" spc="0" normalizeH="0" baseline="0" dirty="0">
                <a:ln>
                  <a:noFill/>
                </a:ln>
                <a:solidFill>
                  <a:srgbClr val="1A1A1A"/>
                </a:solidFill>
                <a:effectLst/>
                <a:uLnTx/>
                <a:uFillTx/>
                <a:latin typeface="Segoe UI VSS (Regular)"/>
                <a:ea typeface="+mn-ea"/>
                <a:cs typeface="+mn-cs"/>
              </a:rPr>
              <a:t>RPC/</a:t>
            </a:r>
            <a:r>
              <a:rPr kumimoji="0" lang="en-US" sz="1600" b="1" i="0" u="none" strike="noStrike" kern="1200" cap="none" spc="0" normalizeH="0" baseline="0" dirty="0" err="1">
                <a:ln>
                  <a:noFill/>
                </a:ln>
                <a:solidFill>
                  <a:srgbClr val="1A1A1A"/>
                </a:solidFill>
                <a:effectLst/>
                <a:uLnTx/>
                <a:uFillTx/>
                <a:latin typeface="Segoe UI VSS (Regular)"/>
                <a:ea typeface="+mn-ea"/>
                <a:cs typeface="+mn-cs"/>
              </a:rPr>
              <a:t>tcp</a:t>
            </a:r>
            <a:r>
              <a:rPr kumimoji="0" lang="en-US" sz="1600" b="1" i="0" u="none" strike="noStrike" kern="1200" cap="none" spc="0" normalizeH="0" baseline="0" dirty="0">
                <a:ln>
                  <a:noFill/>
                </a:ln>
                <a:solidFill>
                  <a:srgbClr val="1A1A1A"/>
                </a:solidFill>
                <a:effectLst/>
                <a:uLnTx/>
                <a:uFillTx/>
                <a:latin typeface="Segoe UI VSS (Regular)"/>
                <a:ea typeface="+mn-ea"/>
                <a:cs typeface="+mn-cs"/>
              </a:rPr>
              <a:t> </a:t>
            </a:r>
            <a:r>
              <a:rPr kumimoji="0" lang="en-US" sz="1600" b="0" i="0" u="none" strike="noStrike" kern="1200" cap="none" spc="0" normalizeH="0" baseline="0" dirty="0">
                <a:ln>
                  <a:noFill/>
                </a:ln>
                <a:solidFill>
                  <a:srgbClr val="1A1A1A"/>
                </a:solidFill>
                <a:effectLst/>
                <a:uLnTx/>
                <a:uFillTx/>
                <a:latin typeface="Segoe UI VSS (Regular)"/>
                <a:ea typeface="+mn-ea"/>
                <a:cs typeface="+mn-cs"/>
              </a:rPr>
              <a:t>to </a:t>
            </a:r>
            <a:r>
              <a:rPr kumimoji="0" lang="en-US" sz="1600" b="1" i="0" u="none" strike="noStrike" kern="1200" cap="none" spc="0" normalizeH="0" baseline="0" dirty="0">
                <a:ln>
                  <a:noFill/>
                </a:ln>
                <a:solidFill>
                  <a:srgbClr val="1A1A1A"/>
                </a:solidFill>
                <a:effectLst/>
                <a:uLnTx/>
                <a:uFillTx/>
                <a:latin typeface="Segoe UI VSS (Regular)"/>
                <a:ea typeface="+mn-ea"/>
                <a:cs typeface="+mn-cs"/>
              </a:rPr>
              <a:t>RPC/http </a:t>
            </a:r>
            <a:r>
              <a:rPr kumimoji="0" lang="en-US" sz="1600" b="0" i="0" u="none" strike="noStrike" kern="1200" cap="none" spc="0" normalizeH="0" baseline="0" dirty="0">
                <a:ln>
                  <a:noFill/>
                </a:ln>
                <a:solidFill>
                  <a:srgbClr val="1A1A1A"/>
                </a:solidFill>
                <a:effectLst/>
                <a:uLnTx/>
                <a:uFillTx/>
                <a:latin typeface="Segoe UI VSS (Regular)"/>
                <a:ea typeface="+mn-ea"/>
                <a:cs typeface="+mn-cs"/>
              </a:rPr>
              <a:t>to </a:t>
            </a:r>
            <a:r>
              <a:rPr kumimoji="0" lang="en-US" sz="1600" b="1" i="0" u="none" strike="noStrike" kern="1200" cap="none" spc="0" normalizeH="0" baseline="0" dirty="0">
                <a:ln>
                  <a:noFill/>
                </a:ln>
                <a:solidFill>
                  <a:srgbClr val="1A1A1A"/>
                </a:solidFill>
                <a:effectLst/>
                <a:uLnTx/>
                <a:uFillTx/>
                <a:latin typeface="Segoe UI VSS (Regular)"/>
                <a:ea typeface="+mn-ea"/>
                <a:cs typeface="+mn-cs"/>
              </a:rPr>
              <a:t>MAPI/http</a:t>
            </a:r>
            <a:r>
              <a:rPr kumimoji="0" lang="en-US" sz="1600" b="0" i="0" u="none" strike="noStrike" kern="1200" cap="none" spc="0" normalizeH="0" baseline="0" dirty="0">
                <a:ln>
                  <a:noFill/>
                </a:ln>
                <a:solidFill>
                  <a:srgbClr val="1A1A1A"/>
                </a:solidFill>
                <a:effectLst/>
                <a:uLnTx/>
                <a:uFillTx/>
                <a:latin typeface="Segoe UI VSS (Regular)"/>
                <a:ea typeface="+mn-ea"/>
                <a:cs typeface="+mn-cs"/>
              </a:rPr>
              <a:t>.</a:t>
            </a:r>
            <a:endParaRPr kumimoji="0" lang="en-US" sz="1600" b="0" i="0" u="none" strike="noStrike" kern="1200" cap="none" spc="0" normalizeH="0" baseline="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9" name="Picture 18" descr="Diagram showing encapsulation of MAPI commands using Legacy over Transmission Control Protocol, Outlook Anywhere over HTTP and Modern over HTTP">
            <a:extLst>
              <a:ext uri="{FF2B5EF4-FFF2-40B4-BE49-F238E27FC236}">
                <a16:creationId xmlns:a16="http://schemas.microsoft.com/office/drawing/2014/main" id="{C3008AF2-F081-419B-9856-835D786B4EF9}"/>
              </a:ext>
            </a:extLst>
          </p:cNvPr>
          <p:cNvPicPr>
            <a:picLocks noChangeAspect="1"/>
          </p:cNvPicPr>
          <p:nvPr/>
        </p:nvPicPr>
        <p:blipFill rotWithShape="1">
          <a:blip r:embed="rId3">
            <a:clrChange>
              <a:clrFrom>
                <a:srgbClr val="FFFFFF"/>
              </a:clrFrom>
              <a:clrTo>
                <a:srgbClr val="FFFFFF">
                  <a:alpha val="0"/>
                </a:srgbClr>
              </a:clrTo>
            </a:clrChange>
          </a:blip>
          <a:srcRect l="2424" t="192" r="2424" b="13185"/>
          <a:stretch/>
        </p:blipFill>
        <p:spPr>
          <a:xfrm>
            <a:off x="5783344" y="1444288"/>
            <a:ext cx="6073693" cy="3107393"/>
          </a:xfrm>
          <a:prstGeom prst="rect">
            <a:avLst/>
          </a:prstGeom>
        </p:spPr>
      </p:pic>
    </p:spTree>
    <p:extLst>
      <p:ext uri="{BB962C8B-B14F-4D97-AF65-F5344CB8AC3E}">
        <p14:creationId xmlns:p14="http://schemas.microsoft.com/office/powerpoint/2010/main" val="25952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7A4B05B-ED76-4AA2-A62B-A13A1414A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423" y="1329179"/>
            <a:ext cx="4028405" cy="3852866"/>
          </a:xfrm>
          <a:prstGeom prst="rect">
            <a:avLst/>
          </a:prstGeom>
        </p:spPr>
      </p:pic>
      <p:sp>
        <p:nvSpPr>
          <p:cNvPr id="9" name="Text Placeholder 5" descr="Diagram showing how the S A R A and R C A tools communicate with Microsoft 365 in the cloud.">
            <a:extLst>
              <a:ext uri="{FF2B5EF4-FFF2-40B4-BE49-F238E27FC236}">
                <a16:creationId xmlns:a16="http://schemas.microsoft.com/office/drawing/2014/main" id="{B18822AE-E4F3-4207-98BC-CE4050A25169}"/>
              </a:ext>
            </a:extLst>
          </p:cNvPr>
          <p:cNvSpPr txBox="1">
            <a:spLocks/>
          </p:cNvSpPr>
          <p:nvPr/>
        </p:nvSpPr>
        <p:spPr>
          <a:xfrm>
            <a:off x="4488125" y="1444288"/>
            <a:ext cx="7351398" cy="4824749"/>
          </a:xfrm>
          <a:prstGeom prst="rect">
            <a:avLst/>
          </a:prstGeom>
          <a:noFill/>
          <a:ln w="19050">
            <a:solidFill>
              <a:schemeClr val="accent1"/>
            </a:solidFill>
          </a:ln>
        </p:spPr>
        <p:txBody>
          <a:bodyPr lIns="137160" tIns="91440" rIns="137160" bIns="182880" anchor="b"/>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err="1">
                <a:ln>
                  <a:noFill/>
                </a:ln>
                <a:solidFill>
                  <a:srgbClr val="1A1A1A"/>
                </a:solidFill>
                <a:effectLst/>
                <a:uLnTx/>
                <a:uFillTx/>
                <a:ea typeface="+mn-ea"/>
                <a:cs typeface="Segoe UI Semilight" panose="020B0402040204020203" pitchFamily="34" charset="0"/>
              </a:rPr>
              <a:t>SaRA</a:t>
            </a:r>
            <a:r>
              <a:rPr kumimoji="0" lang="en-US" sz="1800" b="0" i="0" u="none" strike="noStrike" kern="1200" cap="none" spc="0" normalizeH="0" baseline="0" dirty="0">
                <a:ln>
                  <a:noFill/>
                </a:ln>
                <a:solidFill>
                  <a:srgbClr val="1A1A1A"/>
                </a:solidFill>
                <a:effectLst/>
                <a:uLnTx/>
                <a:uFillTx/>
                <a:ea typeface="+mn-ea"/>
                <a:cs typeface="Segoe UI Semilight" panose="020B0402040204020203" pitchFamily="34" charset="0"/>
              </a:rPr>
              <a:t> and the RCA perform similar tests, but from a</a:t>
            </a:r>
            <a:br>
              <a:rPr kumimoji="0" lang="en-US" sz="1800" b="0" i="0" u="none" strike="noStrike" kern="1200" cap="none" spc="0" normalizeH="0" baseline="0" dirty="0">
                <a:ln>
                  <a:noFill/>
                </a:ln>
                <a:solidFill>
                  <a:srgbClr val="1A1A1A"/>
                </a:solidFill>
                <a:effectLst/>
                <a:uLnTx/>
                <a:uFillTx/>
                <a:ea typeface="+mn-ea"/>
                <a:cs typeface="Segoe UI Semilight" panose="020B0402040204020203" pitchFamily="34" charset="0"/>
              </a:rPr>
            </a:br>
            <a:r>
              <a:rPr kumimoji="0" lang="en-US" sz="1800" b="0" i="0" u="none" strike="noStrike" kern="1200" cap="none" spc="0" normalizeH="0" baseline="0" dirty="0">
                <a:ln>
                  <a:noFill/>
                </a:ln>
                <a:solidFill>
                  <a:srgbClr val="1A1A1A"/>
                </a:solidFill>
                <a:effectLst/>
                <a:uLnTx/>
                <a:uFillTx/>
                <a:ea typeface="+mn-ea"/>
                <a:cs typeface="Segoe UI Semilight" panose="020B0402040204020203" pitchFamily="34" charset="0"/>
              </a:rPr>
              <a:t>different perspective. RCA connects from the Internet,</a:t>
            </a:r>
            <a:br>
              <a:rPr kumimoji="0" lang="en-US" sz="1800" b="0" i="0" u="none" strike="noStrike" kern="1200" cap="none" spc="0" normalizeH="0" baseline="0" dirty="0">
                <a:ln>
                  <a:noFill/>
                </a:ln>
                <a:solidFill>
                  <a:srgbClr val="1A1A1A"/>
                </a:solidFill>
                <a:effectLst/>
                <a:uLnTx/>
                <a:uFillTx/>
                <a:ea typeface="+mn-ea"/>
                <a:cs typeface="Segoe UI Semilight" panose="020B0402040204020203" pitchFamily="34" charset="0"/>
              </a:rPr>
            </a:br>
            <a:r>
              <a:rPr kumimoji="0" lang="en-US" sz="1800" b="0" i="0" u="none" strike="noStrike" kern="1200" cap="none" spc="0" normalizeH="0" baseline="0" dirty="0">
                <a:ln>
                  <a:noFill/>
                </a:ln>
                <a:solidFill>
                  <a:srgbClr val="1A1A1A"/>
                </a:solidFill>
                <a:effectLst/>
                <a:uLnTx/>
                <a:uFillTx/>
                <a:ea typeface="+mn-ea"/>
                <a:cs typeface="Segoe UI Semilight" panose="020B0402040204020203" pitchFamily="34" charset="0"/>
              </a:rPr>
              <a:t>while </a:t>
            </a:r>
            <a:r>
              <a:rPr kumimoji="0" lang="en-US" sz="1800" b="0" i="0" u="none" strike="noStrike" kern="1200" cap="none" spc="0" normalizeH="0" baseline="0" dirty="0" err="1">
                <a:ln>
                  <a:noFill/>
                </a:ln>
                <a:solidFill>
                  <a:srgbClr val="1A1A1A"/>
                </a:solidFill>
                <a:effectLst/>
                <a:uLnTx/>
                <a:uFillTx/>
                <a:ea typeface="+mn-ea"/>
                <a:cs typeface="Segoe UI Semilight" panose="020B0402040204020203" pitchFamily="34" charset="0"/>
              </a:rPr>
              <a:t>SaRA</a:t>
            </a:r>
            <a:r>
              <a:rPr kumimoji="0" lang="en-US" sz="1800" b="0" i="0" u="none" strike="noStrike" kern="1200" cap="none" spc="0" normalizeH="0" baseline="0" dirty="0">
                <a:ln>
                  <a:noFill/>
                </a:ln>
                <a:solidFill>
                  <a:srgbClr val="1A1A1A"/>
                </a:solidFill>
                <a:effectLst/>
                <a:uLnTx/>
                <a:uFillTx/>
                <a:ea typeface="+mn-ea"/>
                <a:cs typeface="Segoe UI Semilight" panose="020B0402040204020203" pitchFamily="34" charset="0"/>
              </a:rPr>
              <a:t> performs its tests from a client machine</a:t>
            </a:r>
            <a:endParaRPr kumimoji="0" lang="en-US" sz="1800" b="0" i="0" u="none" strike="noStrike" kern="1200" cap="none" spc="0" normalizeH="0" baseline="0" dirty="0">
              <a:ln>
                <a:noFill/>
              </a:ln>
              <a:gradFill>
                <a:gsLst>
                  <a:gs pos="2917">
                    <a:srgbClr val="1A1A1A"/>
                  </a:gs>
                  <a:gs pos="30000">
                    <a:srgbClr val="1A1A1A"/>
                  </a:gs>
                </a:gsLst>
                <a:lin ang="5400000" scaled="0"/>
              </a:gradFill>
              <a:effectLst/>
              <a:uLnTx/>
              <a:uFillTx/>
              <a:ea typeface="+mn-ea"/>
              <a:cs typeface="Segoe UI Semilight" panose="020B0402040204020203" pitchFamily="34" charset="0"/>
            </a:endParaRPr>
          </a:p>
        </p:txBody>
      </p:sp>
      <p:sp>
        <p:nvSpPr>
          <p:cNvPr id="17" name="Title 16"/>
          <p:cNvSpPr>
            <a:spLocks noGrp="1"/>
          </p:cNvSpPr>
          <p:nvPr>
            <p:ph type="title"/>
          </p:nvPr>
        </p:nvSpPr>
        <p:spPr/>
        <p:txBody>
          <a:bodyPr/>
          <a:lstStyle/>
          <a:p>
            <a:r>
              <a:rPr lang="en-US" dirty="0"/>
              <a:t>Troubleshoot client connectivity </a:t>
            </a:r>
          </a:p>
        </p:txBody>
      </p:sp>
      <p:sp>
        <p:nvSpPr>
          <p:cNvPr id="8" name="Text Placeholder 5">
            <a:extLst>
              <a:ext uri="{FF2B5EF4-FFF2-40B4-BE49-F238E27FC236}">
                <a16:creationId xmlns:a16="http://schemas.microsoft.com/office/drawing/2014/main" id="{5193429E-3B53-4BD2-815E-19B2DA02408E}"/>
              </a:ext>
            </a:extLst>
          </p:cNvPr>
          <p:cNvSpPr txBox="1">
            <a:spLocks/>
          </p:cNvSpPr>
          <p:nvPr/>
        </p:nvSpPr>
        <p:spPr>
          <a:xfrm>
            <a:off x="592992" y="1444289"/>
            <a:ext cx="3757944" cy="4824748"/>
          </a:xfrm>
          <a:prstGeom prst="rect">
            <a:avLst/>
          </a:prstGeom>
          <a:solidFill>
            <a:schemeClr val="bg1">
              <a:lumMod val="95000"/>
            </a:schemeClr>
          </a:solidFill>
          <a:ln w="19050">
            <a:solidFill>
              <a:schemeClr val="bg1">
                <a:lumMod val="95000"/>
              </a:schemeClr>
            </a:solidFill>
          </a:ln>
        </p:spPr>
        <p:txBody>
          <a:bodyPr lIns="137160" tIns="91440" rIns="137160" bIns="91440"/>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dirty="0">
                <a:latin typeface="+mj-lt"/>
              </a:rPr>
              <a:t>Microsoft provides the following tools that you can use to analyze connectivity issues in Microsoft 365 deployments:</a:t>
            </a:r>
            <a:br>
              <a:rPr lang="en-US" sz="2000" dirty="0">
                <a:latin typeface="+mj-lt"/>
              </a:rPr>
            </a:br>
            <a:endParaRPr lang="en-US" sz="2000" dirty="0">
              <a:latin typeface="+mj-lt"/>
            </a:endParaRPr>
          </a:p>
          <a:p>
            <a:pPr marL="0" lvl="1" indent="0">
              <a:spcBef>
                <a:spcPts val="600"/>
              </a:spcBef>
              <a:spcAft>
                <a:spcPts val="800"/>
              </a:spcAft>
              <a:buSzPct val="100000"/>
              <a:buNone/>
            </a:pPr>
            <a:r>
              <a:rPr lang="en-US" sz="1800" dirty="0">
                <a:cs typeface="Segoe UI Semilight" panose="020B0402040204020203" pitchFamily="34" charset="0"/>
              </a:rPr>
              <a:t>Microsoft Remote Connectivity Analyzer tool (RCA)</a:t>
            </a:r>
          </a:p>
          <a:p>
            <a:pPr marL="0" lvl="1" indent="0">
              <a:spcBef>
                <a:spcPts val="400"/>
              </a:spcBef>
              <a:spcAft>
                <a:spcPts val="800"/>
              </a:spcAft>
              <a:buSzPct val="100000"/>
              <a:buNone/>
            </a:pPr>
            <a:br>
              <a:rPr lang="en-US" sz="1800">
                <a:cs typeface="Segoe UI Semilight" panose="020B0402040204020203" pitchFamily="34" charset="0"/>
              </a:rPr>
            </a:br>
            <a:r>
              <a:rPr lang="en-US" sz="1800">
                <a:cs typeface="Segoe UI Semilight" panose="020B0402040204020203" pitchFamily="34" charset="0"/>
              </a:rPr>
              <a:t>Microsoft </a:t>
            </a:r>
            <a:r>
              <a:rPr lang="en-US" sz="1800" dirty="0">
                <a:cs typeface="Segoe UI Semilight" panose="020B0402040204020203" pitchFamily="34" charset="0"/>
              </a:rPr>
              <a:t>365 Support and Recovery Assistant tool (</a:t>
            </a:r>
            <a:r>
              <a:rPr lang="en-US" sz="1800" dirty="0" err="1">
                <a:cs typeface="Segoe UI Semilight" panose="020B0402040204020203" pitchFamily="34" charset="0"/>
              </a:rPr>
              <a:t>SaRA</a:t>
            </a:r>
            <a:r>
              <a:rPr lang="en-US" sz="1800" dirty="0">
                <a:cs typeface="Segoe UI Semilight" panose="020B0402040204020203" pitchFamily="34" charset="0"/>
              </a:rPr>
              <a:t>)</a:t>
            </a:r>
          </a:p>
        </p:txBody>
      </p:sp>
    </p:spTree>
    <p:extLst>
      <p:ext uri="{BB962C8B-B14F-4D97-AF65-F5344CB8AC3E}">
        <p14:creationId xmlns:p14="http://schemas.microsoft.com/office/powerpoint/2010/main" val="294375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65679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that must be considered when configuring client connectivity to Microsoft 365:</a:t>
            </a:r>
            <a:endParaRPr lang="en-US" sz="2200" dirty="0"/>
          </a:p>
        </p:txBody>
      </p:sp>
      <p:pic>
        <p:nvPicPr>
          <p:cNvPr id="2" name="Picture 1" descr="Icon of three people">
            <a:extLst>
              <a:ext uri="{FF2B5EF4-FFF2-40B4-BE49-F238E27FC236}">
                <a16:creationId xmlns:a16="http://schemas.microsoft.com/office/drawing/2014/main" id="{7A917D3F-B4C9-463E-8CE9-E2E00148237E}"/>
              </a:ext>
            </a:extLst>
          </p:cNvPr>
          <p:cNvPicPr>
            <a:picLocks noChangeAspect="1"/>
          </p:cNvPicPr>
          <p:nvPr/>
        </p:nvPicPr>
        <p:blipFill>
          <a:blip r:embed="rId3"/>
          <a:stretch>
            <a:fillRect/>
          </a:stretch>
        </p:blipFill>
        <p:spPr>
          <a:xfrm>
            <a:off x="579437" y="2051674"/>
            <a:ext cx="743165" cy="744561"/>
          </a:xfrm>
          <a:prstGeom prst="rect">
            <a:avLst/>
          </a:prstGeom>
        </p:spPr>
      </p:pic>
      <p:sp>
        <p:nvSpPr>
          <p:cNvPr id="3" name="Freeform: Shape 9">
            <a:extLst>
              <a:ext uri="{FF2B5EF4-FFF2-40B4-BE49-F238E27FC236}">
                <a16:creationId xmlns:a16="http://schemas.microsoft.com/office/drawing/2014/main" id="{67AF8BB6-81B5-4143-824F-1B7C3CA98473}"/>
              </a:ext>
            </a:extLst>
          </p:cNvPr>
          <p:cNvSpPr/>
          <p:nvPr/>
        </p:nvSpPr>
        <p:spPr>
          <a:xfrm>
            <a:off x="1488589" y="2053622"/>
            <a:ext cx="8117050"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88950">
              <a:lnSpc>
                <a:spcPct val="90000"/>
              </a:lnSpc>
              <a:spcBef>
                <a:spcPct val="0"/>
              </a:spcBef>
              <a:spcAft>
                <a:spcPct val="35000"/>
              </a:spcAft>
            </a:pPr>
            <a:r>
              <a:rPr lang="en-US" sz="2000" dirty="0">
                <a:solidFill>
                  <a:schemeClr val="tx1"/>
                </a:solidFill>
              </a:rPr>
              <a:t>Understand how automatic client configuration works</a:t>
            </a:r>
          </a:p>
        </p:txBody>
      </p:sp>
      <p:pic>
        <p:nvPicPr>
          <p:cNvPr id="5" name="Picture 4" descr="Icon of two screens with a check mark on the first screen">
            <a:extLst>
              <a:ext uri="{FF2B5EF4-FFF2-40B4-BE49-F238E27FC236}">
                <a16:creationId xmlns:a16="http://schemas.microsoft.com/office/drawing/2014/main" id="{6573733F-E449-46F1-89E1-B8AE7A695E5D}"/>
              </a:ext>
            </a:extLst>
          </p:cNvPr>
          <p:cNvPicPr>
            <a:picLocks noChangeAspect="1"/>
          </p:cNvPicPr>
          <p:nvPr/>
        </p:nvPicPr>
        <p:blipFill>
          <a:blip r:embed="rId4"/>
          <a:stretch>
            <a:fillRect/>
          </a:stretch>
        </p:blipFill>
        <p:spPr>
          <a:xfrm>
            <a:off x="579437" y="2949709"/>
            <a:ext cx="743165" cy="744561"/>
          </a:xfrm>
          <a:prstGeom prst="rect">
            <a:avLst/>
          </a:prstGeom>
        </p:spPr>
      </p:pic>
      <p:sp>
        <p:nvSpPr>
          <p:cNvPr id="9" name="Freeform: Shape 10">
            <a:extLst>
              <a:ext uri="{FF2B5EF4-FFF2-40B4-BE49-F238E27FC236}">
                <a16:creationId xmlns:a16="http://schemas.microsoft.com/office/drawing/2014/main" id="{32CF7E42-38F8-4ADB-88AD-BCBA7CA9AA4B}"/>
              </a:ext>
            </a:extLst>
          </p:cNvPr>
          <p:cNvSpPr/>
          <p:nvPr/>
        </p:nvSpPr>
        <p:spPr>
          <a:xfrm>
            <a:off x="1488589" y="2953606"/>
            <a:ext cx="907583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88950">
              <a:lnSpc>
                <a:spcPct val="90000"/>
              </a:lnSpc>
              <a:spcBef>
                <a:spcPct val="0"/>
              </a:spcBef>
              <a:spcAft>
                <a:spcPct val="35000"/>
              </a:spcAft>
            </a:pPr>
            <a:r>
              <a:rPr lang="en-US" sz="2000" dirty="0">
                <a:solidFill>
                  <a:schemeClr val="tx1"/>
                </a:solidFill>
              </a:rPr>
              <a:t>Understand DNS records required for automatic client configuration</a:t>
            </a:r>
          </a:p>
        </p:txBody>
      </p:sp>
      <p:pic>
        <p:nvPicPr>
          <p:cNvPr id="11" name="Picture 10" descr="Icon of two people with chat bubble ">
            <a:extLst>
              <a:ext uri="{FF2B5EF4-FFF2-40B4-BE49-F238E27FC236}">
                <a16:creationId xmlns:a16="http://schemas.microsoft.com/office/drawing/2014/main" id="{A4B16A77-0084-48F1-82F7-E5BB4DD4E9ED}"/>
              </a:ext>
            </a:extLst>
          </p:cNvPr>
          <p:cNvPicPr>
            <a:picLocks noChangeAspect="1"/>
          </p:cNvPicPr>
          <p:nvPr/>
        </p:nvPicPr>
        <p:blipFill>
          <a:blip r:embed="rId5"/>
          <a:stretch>
            <a:fillRect/>
          </a:stretch>
        </p:blipFill>
        <p:spPr>
          <a:xfrm>
            <a:off x="579437" y="3847744"/>
            <a:ext cx="743165" cy="743165"/>
          </a:xfrm>
          <a:prstGeom prst="rect">
            <a:avLst/>
          </a:prstGeom>
        </p:spPr>
      </p:pic>
      <p:sp>
        <p:nvSpPr>
          <p:cNvPr id="21" name="Freeform: Shape 11">
            <a:extLst>
              <a:ext uri="{FF2B5EF4-FFF2-40B4-BE49-F238E27FC236}">
                <a16:creationId xmlns:a16="http://schemas.microsoft.com/office/drawing/2014/main" id="{5F90F713-2EE9-40E4-8DD7-2D4A5E501BB4}"/>
              </a:ext>
            </a:extLst>
          </p:cNvPr>
          <p:cNvSpPr/>
          <p:nvPr/>
        </p:nvSpPr>
        <p:spPr>
          <a:xfrm>
            <a:off x="1488589" y="3848994"/>
            <a:ext cx="517346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a:solidFill>
                  <a:schemeClr val="tx1"/>
                </a:solidFill>
              </a:rPr>
              <a:t>Configure Outlook clients</a:t>
            </a:r>
          </a:p>
        </p:txBody>
      </p:sp>
      <p:pic>
        <p:nvPicPr>
          <p:cNvPr id="27" name="Picture 26" descr="Icon of a wrench">
            <a:extLst>
              <a:ext uri="{FF2B5EF4-FFF2-40B4-BE49-F238E27FC236}">
                <a16:creationId xmlns:a16="http://schemas.microsoft.com/office/drawing/2014/main" id="{9E3D8849-760B-464D-A9ED-A59A224808D0}"/>
              </a:ext>
            </a:extLst>
          </p:cNvPr>
          <p:cNvPicPr>
            <a:picLocks noChangeAspect="1"/>
          </p:cNvPicPr>
          <p:nvPr/>
        </p:nvPicPr>
        <p:blipFill>
          <a:blip r:embed="rId6"/>
          <a:stretch>
            <a:fillRect/>
          </a:stretch>
        </p:blipFill>
        <p:spPr>
          <a:xfrm>
            <a:off x="579437" y="4804176"/>
            <a:ext cx="743165" cy="744561"/>
          </a:xfrm>
          <a:prstGeom prst="rect">
            <a:avLst/>
          </a:prstGeom>
        </p:spPr>
      </p:pic>
      <p:sp>
        <p:nvSpPr>
          <p:cNvPr id="29" name="Freeform: Shape 11">
            <a:extLst>
              <a:ext uri="{FF2B5EF4-FFF2-40B4-BE49-F238E27FC236}">
                <a16:creationId xmlns:a16="http://schemas.microsoft.com/office/drawing/2014/main" id="{D7E7AEA2-CEBB-429D-8360-061EF407D5CD}"/>
              </a:ext>
            </a:extLst>
          </p:cNvPr>
          <p:cNvSpPr/>
          <p:nvPr/>
        </p:nvSpPr>
        <p:spPr>
          <a:xfrm>
            <a:off x="1488589" y="4806124"/>
            <a:ext cx="5173468"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88950">
              <a:lnSpc>
                <a:spcPct val="90000"/>
              </a:lnSpc>
              <a:spcBef>
                <a:spcPct val="0"/>
              </a:spcBef>
              <a:spcAft>
                <a:spcPct val="35000"/>
              </a:spcAft>
            </a:pPr>
            <a:r>
              <a:rPr lang="en-US" sz="2000" dirty="0">
                <a:solidFill>
                  <a:schemeClr val="tx1"/>
                </a:solidFill>
              </a:rPr>
              <a:t>Troubleshooting client connectivity</a:t>
            </a:r>
          </a:p>
        </p:txBody>
      </p:sp>
      <p:cxnSp>
        <p:nvCxnSpPr>
          <p:cNvPr id="4" name="Straight Connector 19">
            <a:extLst>
              <a:ext uri="{FF2B5EF4-FFF2-40B4-BE49-F238E27FC236}">
                <a16:creationId xmlns:a16="http://schemas.microsoft.com/office/drawing/2014/main" id="{6320CF6F-E195-1D89-9786-EA65D6E2D4C3}"/>
              </a:ext>
              <a:ext uri="{C183D7F6-B498-43B3-948B-1728B52AA6E4}">
                <adec:decorative xmlns:adec="http://schemas.microsoft.com/office/drawing/2017/decorative" val="1"/>
              </a:ext>
            </a:extLst>
          </p:cNvPr>
          <p:cNvCxnSpPr>
            <a:cxnSpLocks/>
          </p:cNvCxnSpPr>
          <p:nvPr/>
        </p:nvCxnSpPr>
        <p:spPr>
          <a:xfrm>
            <a:off x="1466054" y="284103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AF59F69E-1649-D833-D051-3C7E4EF12A83}"/>
              </a:ext>
              <a:ext uri="{C183D7F6-B498-43B3-948B-1728B52AA6E4}">
                <adec:decorative xmlns:adec="http://schemas.microsoft.com/office/drawing/2017/decorative" val="1"/>
              </a:ext>
            </a:extLst>
          </p:cNvPr>
          <p:cNvCxnSpPr>
            <a:cxnSpLocks/>
          </p:cNvCxnSpPr>
          <p:nvPr/>
        </p:nvCxnSpPr>
        <p:spPr>
          <a:xfrm>
            <a:off x="1469369" y="378855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53932DAB-E2D5-5E17-E711-9D0FE8D640DD}"/>
              </a:ext>
              <a:ext uri="{C183D7F6-B498-43B3-948B-1728B52AA6E4}">
                <adec:decorative xmlns:adec="http://schemas.microsoft.com/office/drawing/2017/decorative" val="1"/>
              </a:ext>
            </a:extLst>
          </p:cNvPr>
          <p:cNvCxnSpPr>
            <a:cxnSpLocks/>
          </p:cNvCxnSpPr>
          <p:nvPr/>
        </p:nvCxnSpPr>
        <p:spPr>
          <a:xfrm>
            <a:off x="1479308" y="468308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16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Module 6: Learning Path </a:t>
            </a:r>
            <a:r>
              <a:rPr lang="en-US" altLang="zh-CN" sz="2800" dirty="0"/>
              <a:t>R</a:t>
            </a:r>
            <a:r>
              <a:rPr lang="en-US" sz="2800" dirty="0"/>
              <a:t>eview</a:t>
            </a:r>
          </a:p>
        </p:txBody>
      </p:sp>
      <p:pic>
        <p:nvPicPr>
          <p:cNvPr id="3" name="Picture 2" descr="Icon of chat bubble">
            <a:extLst>
              <a:ext uri="{FF2B5EF4-FFF2-40B4-BE49-F238E27FC236}">
                <a16:creationId xmlns:a16="http://schemas.microsoft.com/office/drawing/2014/main" id="{E457A11B-ECC5-4C35-BCA2-7780B581341D}"/>
              </a:ext>
            </a:extLst>
          </p:cNvPr>
          <p:cNvPicPr>
            <a:picLocks noChangeAspect="1"/>
          </p:cNvPicPr>
          <p:nvPr/>
        </p:nvPicPr>
        <p:blipFill>
          <a:blip r:embed="rId3"/>
          <a:stretch>
            <a:fillRect/>
          </a:stretch>
        </p:blipFill>
        <p:spPr>
          <a:xfrm>
            <a:off x="10360091" y="2933700"/>
            <a:ext cx="1108522" cy="1108522"/>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bs-Latn-BA" dirty="0"/>
              <a:t>Discussion –</a:t>
            </a:r>
            <a:r>
              <a:rPr lang="en-US" dirty="0"/>
              <a:t> Learning Path review</a:t>
            </a:r>
          </a:p>
        </p:txBody>
      </p:sp>
      <p:pic>
        <p:nvPicPr>
          <p:cNvPr id="2" name="Picture 1" descr="Icon of a chat bubble">
            <a:extLst>
              <a:ext uri="{FF2B5EF4-FFF2-40B4-BE49-F238E27FC236}">
                <a16:creationId xmlns:a16="http://schemas.microsoft.com/office/drawing/2014/main" id="{9FA2259C-DAB9-41FA-B660-22F3E1C6D586}"/>
              </a:ext>
            </a:extLst>
          </p:cNvPr>
          <p:cNvPicPr>
            <a:picLocks noChangeAspect="1"/>
          </p:cNvPicPr>
          <p:nvPr/>
        </p:nvPicPr>
        <p:blipFill>
          <a:blip r:embed="rId3"/>
          <a:stretch>
            <a:fillRect/>
          </a:stretch>
        </p:blipFill>
        <p:spPr>
          <a:xfrm>
            <a:off x="5950856" y="1889172"/>
            <a:ext cx="915924" cy="915924"/>
          </a:xfrm>
          <a:prstGeom prst="rect">
            <a:avLst/>
          </a:prstGeom>
        </p:spPr>
      </p:pic>
      <p:sp>
        <p:nvSpPr>
          <p:cNvPr id="5" name="Rectangle 4">
            <a:extLst>
              <a:ext uri="{FF2B5EF4-FFF2-40B4-BE49-F238E27FC236}">
                <a16:creationId xmlns:a16="http://schemas.microsoft.com/office/drawing/2014/main" id="{7F3CC946-E4AC-4472-A743-48BB2901E395}"/>
              </a:ext>
            </a:extLst>
          </p:cNvPr>
          <p:cNvSpPr/>
          <p:nvPr/>
        </p:nvSpPr>
        <p:spPr>
          <a:xfrm>
            <a:off x="5983089" y="2974169"/>
            <a:ext cx="5873290" cy="2000548"/>
          </a:xfrm>
          <a:prstGeom prst="rect">
            <a:avLst/>
          </a:prstGeom>
        </p:spPr>
        <p:txBody>
          <a:bodyPr wrap="square" lIns="0" tIns="0" rIns="0" bIns="0">
            <a:spAutoFit/>
          </a:bodyPr>
          <a:lstStyle/>
          <a:p>
            <a:pPr>
              <a:spcBef>
                <a:spcPts val="1200"/>
              </a:spcBef>
            </a:pPr>
            <a:r>
              <a:rPr lang="en-US" sz="2400" dirty="0"/>
              <a:t>What are your key takeaways from this learning path, and why?</a:t>
            </a:r>
          </a:p>
          <a:p>
            <a:pPr>
              <a:spcBef>
                <a:spcPts val="1200"/>
              </a:spcBef>
            </a:pPr>
            <a:r>
              <a:rPr lang="en-US" sz="2400" dirty="0"/>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84C6-F05B-4F26-995D-6A8565B8636B}"/>
              </a:ext>
            </a:extLst>
          </p:cNvPr>
          <p:cNvSpPr>
            <a:spLocks noGrp="1"/>
          </p:cNvSpPr>
          <p:nvPr>
            <p:ph type="title"/>
          </p:nvPr>
        </p:nvSpPr>
        <p:spPr/>
        <p:txBody>
          <a:bodyPr/>
          <a:lstStyle/>
          <a:p>
            <a:r>
              <a:rPr lang="en-US"/>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Manage your tenant subscriptions in Microsoft 365</a:t>
            </a:r>
            <a:endParaRPr lang="en-US" dirty="0"/>
          </a:p>
        </p:txBody>
      </p:sp>
      <p:sp>
        <p:nvSpPr>
          <p:cNvPr id="6" name="TextBox 5">
            <a:extLst>
              <a:ext uri="{FF2B5EF4-FFF2-40B4-BE49-F238E27FC236}">
                <a16:creationId xmlns:a16="http://schemas.microsoft.com/office/drawing/2014/main" id="{295E8A37-1EFD-454C-8D88-F5D4679D5F40}"/>
              </a:ext>
              <a:ext uri="{C183D7F6-B498-43B3-948B-1728B52AA6E4}">
                <adec:decorative xmlns:adec="http://schemas.microsoft.com/office/drawing/2017/decorative" val="0"/>
              </a:ext>
            </a:extLst>
          </p:cNvPr>
          <p:cNvSpPr txBox="1"/>
          <p:nvPr/>
        </p:nvSpPr>
        <p:spPr>
          <a:xfrm>
            <a:off x="596177" y="1155700"/>
            <a:ext cx="2530969" cy="2153738"/>
          </a:xfrm>
          <a:prstGeom prst="rect">
            <a:avLst/>
          </a:prstGeom>
          <a:solidFill>
            <a:schemeClr val="bg1">
              <a:lumMod val="95000"/>
            </a:schemeClr>
          </a:solidFill>
          <a:ln>
            <a:noFill/>
          </a:ln>
        </p:spPr>
        <p:txBody>
          <a:bodyPr wrap="square" lIns="137160" tIns="91440" rIns="137160" bIns="91440" rtlCol="0" anchor="t">
            <a:noAutofit/>
          </a:bodyPr>
          <a:lstStyle/>
          <a:p>
            <a:pPr>
              <a:spcBef>
                <a:spcPts val="900"/>
              </a:spcBef>
              <a:spcAft>
                <a:spcPts val="600"/>
              </a:spcAft>
            </a:pPr>
            <a:r>
              <a:rPr lang="en-US">
                <a:latin typeface="+mj-lt"/>
              </a:rPr>
              <a:t>Maintaining minimum subscription requirements for your company is essential to remaining functional</a:t>
            </a:r>
          </a:p>
          <a:p>
            <a:pPr>
              <a:spcBef>
                <a:spcPts val="900"/>
              </a:spcBef>
              <a:spcAft>
                <a:spcPts val="600"/>
              </a:spcAft>
            </a:pPr>
            <a:endParaRPr lang="en-US">
              <a:latin typeface="+mj-lt"/>
              <a:cs typeface="Segoe UI Semilight" panose="020B0402040204020203" pitchFamily="34" charset="0"/>
            </a:endParaRPr>
          </a:p>
        </p:txBody>
      </p:sp>
      <p:sp>
        <p:nvSpPr>
          <p:cNvPr id="9" name="TextBox 8">
            <a:extLst>
              <a:ext uri="{FF2B5EF4-FFF2-40B4-BE49-F238E27FC236}">
                <a16:creationId xmlns:a16="http://schemas.microsoft.com/office/drawing/2014/main" id="{1B373BDE-85A2-40B3-BCAB-50722D73B8A7}"/>
              </a:ext>
              <a:ext uri="{C183D7F6-B498-43B3-948B-1728B52AA6E4}">
                <adec:decorative xmlns:adec="http://schemas.microsoft.com/office/drawing/2017/decorative" val="0"/>
              </a:ext>
            </a:extLst>
          </p:cNvPr>
          <p:cNvSpPr txBox="1"/>
          <p:nvPr/>
        </p:nvSpPr>
        <p:spPr>
          <a:xfrm>
            <a:off x="3228281" y="1155700"/>
            <a:ext cx="2772469" cy="2153738"/>
          </a:xfrm>
          <a:prstGeom prst="rect">
            <a:avLst/>
          </a:prstGeom>
          <a:solidFill>
            <a:schemeClr val="bg1">
              <a:lumMod val="95000"/>
            </a:schemeClr>
          </a:solidFill>
          <a:ln>
            <a:noFill/>
          </a:ln>
        </p:spPr>
        <p:txBody>
          <a:bodyPr wrap="square" lIns="137160" tIns="91440" rIns="137160" bIns="91440" rtlCol="0" anchor="t">
            <a:noAutofit/>
          </a:bodyPr>
          <a:lstStyle/>
          <a:p>
            <a:pPr>
              <a:spcBef>
                <a:spcPts val="900"/>
              </a:spcBef>
              <a:spcAft>
                <a:spcPts val="600"/>
              </a:spcAft>
            </a:pPr>
            <a:r>
              <a:rPr lang="bs-Latn-BA" dirty="0">
                <a:latin typeface="+mj-lt"/>
              </a:rPr>
              <a:t>You </a:t>
            </a:r>
            <a:r>
              <a:rPr lang="en-US" dirty="0">
                <a:latin typeface="+mj-lt"/>
              </a:rPr>
              <a:t>can review all active and deprovisioned licenses from the </a:t>
            </a:r>
            <a:r>
              <a:rPr lang="en-US" dirty="0">
                <a:solidFill>
                  <a:schemeClr val="accent1"/>
                </a:solidFill>
                <a:latin typeface="+mj-lt"/>
              </a:rPr>
              <a:t>Licenses </a:t>
            </a:r>
            <a:r>
              <a:rPr lang="en-US" dirty="0">
                <a:latin typeface="+mj-lt"/>
              </a:rPr>
              <a:t>page located under the </a:t>
            </a:r>
            <a:r>
              <a:rPr lang="en-US" dirty="0">
                <a:solidFill>
                  <a:schemeClr val="accent1"/>
                </a:solidFill>
                <a:latin typeface="+mj-lt"/>
              </a:rPr>
              <a:t>Billing</a:t>
            </a:r>
            <a:r>
              <a:rPr lang="en-US" dirty="0">
                <a:latin typeface="+mj-lt"/>
              </a:rPr>
              <a:t> group in the a</a:t>
            </a:r>
            <a:r>
              <a:rPr lang="bs-Latn-BA" dirty="0">
                <a:latin typeface="+mj-lt"/>
              </a:rPr>
              <a:t>dmin</a:t>
            </a:r>
            <a:r>
              <a:rPr lang="en-US" dirty="0">
                <a:latin typeface="+mj-lt"/>
              </a:rPr>
              <a:t> enter</a:t>
            </a:r>
          </a:p>
        </p:txBody>
      </p:sp>
      <p:sp>
        <p:nvSpPr>
          <p:cNvPr id="10" name="TextBox 9">
            <a:extLst>
              <a:ext uri="{FF2B5EF4-FFF2-40B4-BE49-F238E27FC236}">
                <a16:creationId xmlns:a16="http://schemas.microsoft.com/office/drawing/2014/main" id="{8B131E26-6E97-4AA4-9DA3-AE6FBFCB1B29}"/>
              </a:ext>
              <a:ext uri="{C183D7F6-B498-43B3-948B-1728B52AA6E4}">
                <adec:decorative xmlns:adec="http://schemas.microsoft.com/office/drawing/2017/decorative" val="0"/>
              </a:ext>
            </a:extLst>
          </p:cNvPr>
          <p:cNvSpPr txBox="1"/>
          <p:nvPr/>
        </p:nvSpPr>
        <p:spPr>
          <a:xfrm>
            <a:off x="615950" y="3583939"/>
            <a:ext cx="2511196" cy="2410459"/>
          </a:xfrm>
          <a:prstGeom prst="rect">
            <a:avLst/>
          </a:prstGeom>
          <a:solidFill>
            <a:schemeClr val="bg1">
              <a:lumMod val="95000"/>
            </a:schemeClr>
          </a:solidFill>
          <a:ln>
            <a:noFill/>
          </a:ln>
        </p:spPr>
        <p:txBody>
          <a:bodyPr wrap="square" lIns="137160" tIns="91440" rIns="137160" bIns="91440" rtlCol="0" anchor="t">
            <a:noAutofit/>
          </a:bodyPr>
          <a:lstStyle/>
          <a:p>
            <a:pPr>
              <a:spcBef>
                <a:spcPts val="900"/>
              </a:spcBef>
              <a:spcAft>
                <a:spcPts val="600"/>
              </a:spcAft>
            </a:pPr>
            <a:r>
              <a:rPr lang="en-US">
                <a:latin typeface="+mj-lt"/>
              </a:rPr>
              <a:t>Purchasing additional licenses changes the monthly billing date</a:t>
            </a:r>
          </a:p>
        </p:txBody>
      </p:sp>
      <p:sp>
        <p:nvSpPr>
          <p:cNvPr id="11" name="TextBox 10">
            <a:extLst>
              <a:ext uri="{FF2B5EF4-FFF2-40B4-BE49-F238E27FC236}">
                <a16:creationId xmlns:a16="http://schemas.microsoft.com/office/drawing/2014/main" id="{6EB4F3DF-8C94-48D0-9516-F5550420D418}"/>
              </a:ext>
              <a:ext uri="{C183D7F6-B498-43B3-948B-1728B52AA6E4}">
                <adec:decorative xmlns:adec="http://schemas.microsoft.com/office/drawing/2017/decorative" val="0"/>
              </a:ext>
            </a:extLst>
          </p:cNvPr>
          <p:cNvSpPr txBox="1"/>
          <p:nvPr/>
        </p:nvSpPr>
        <p:spPr>
          <a:xfrm>
            <a:off x="3260091" y="3604260"/>
            <a:ext cx="2740660" cy="2410460"/>
          </a:xfrm>
          <a:prstGeom prst="rect">
            <a:avLst/>
          </a:prstGeom>
          <a:solidFill>
            <a:schemeClr val="bg1">
              <a:lumMod val="95000"/>
            </a:schemeClr>
          </a:solidFill>
          <a:ln>
            <a:noFill/>
          </a:ln>
        </p:spPr>
        <p:txBody>
          <a:bodyPr wrap="square" lIns="137160" tIns="91440" rIns="137160" bIns="91440" rtlCol="0" anchor="t">
            <a:noAutofit/>
          </a:bodyPr>
          <a:lstStyle/>
          <a:p>
            <a:pPr>
              <a:spcBef>
                <a:spcPts val="900"/>
              </a:spcBef>
            </a:pPr>
            <a:r>
              <a:rPr lang="en-US" dirty="0">
                <a:latin typeface="+mj-lt"/>
              </a:rPr>
              <a:t>Additional actions that can be performed from the </a:t>
            </a:r>
            <a:r>
              <a:rPr lang="en-US" dirty="0">
                <a:solidFill>
                  <a:schemeClr val="accent1"/>
                </a:solidFill>
                <a:latin typeface="+mj-lt"/>
              </a:rPr>
              <a:t>Licenses </a:t>
            </a:r>
            <a:r>
              <a:rPr lang="en-US" dirty="0">
                <a:latin typeface="+mj-lt"/>
              </a:rPr>
              <a:t>page include:</a:t>
            </a:r>
            <a:br>
              <a:rPr lang="en-US" dirty="0">
                <a:latin typeface="+mj-lt"/>
              </a:rPr>
            </a:br>
            <a:endParaRPr lang="en-US" sz="800" dirty="0">
              <a:latin typeface="+mj-lt"/>
            </a:endParaRPr>
          </a:p>
          <a:p>
            <a:pPr marL="0" lvl="1">
              <a:spcBef>
                <a:spcPts val="300"/>
              </a:spcBef>
              <a:spcAft>
                <a:spcPts val="400"/>
              </a:spcAft>
            </a:pPr>
            <a:r>
              <a:rPr lang="en-US" sz="1600" dirty="0">
                <a:cs typeface="Segoe UI Semilight" panose="020B0402040204020203" pitchFamily="34" charset="0"/>
              </a:rPr>
              <a:t>- Add a partner of record</a:t>
            </a:r>
          </a:p>
          <a:p>
            <a:pPr marL="0" lvl="1">
              <a:spcBef>
                <a:spcPts val="300"/>
              </a:spcBef>
              <a:spcAft>
                <a:spcPts val="400"/>
              </a:spcAft>
            </a:pPr>
            <a:r>
              <a:rPr lang="en-US" sz="1600" dirty="0">
                <a:cs typeface="Segoe UI Semilight" panose="020B0402040204020203" pitchFamily="34" charset="0"/>
              </a:rPr>
              <a:t>- Add a subscription</a:t>
            </a:r>
          </a:p>
          <a:p>
            <a:pPr marL="0" lvl="1">
              <a:spcBef>
                <a:spcPts val="300"/>
              </a:spcBef>
              <a:spcAft>
                <a:spcPts val="400"/>
              </a:spcAft>
            </a:pPr>
            <a:r>
              <a:rPr lang="en-US" sz="1600" dirty="0">
                <a:cs typeface="Segoe UI Semilight" panose="020B0402040204020203" pitchFamily="34" charset="0"/>
              </a:rPr>
              <a:t>- Convert a subscription </a:t>
            </a:r>
            <a:endParaRPr lang="en-US" dirty="0">
              <a:cs typeface="Segoe UI Semilight" panose="020B0402040204020203" pitchFamily="34" charset="0"/>
            </a:endParaRPr>
          </a:p>
        </p:txBody>
      </p:sp>
      <p:sp>
        <p:nvSpPr>
          <p:cNvPr id="4" name="TextBox 3">
            <a:extLst>
              <a:ext uri="{FF2B5EF4-FFF2-40B4-BE49-F238E27FC236}">
                <a16:creationId xmlns:a16="http://schemas.microsoft.com/office/drawing/2014/main" id="{A28C997C-EA46-44BC-AAF2-676543DC379F}"/>
              </a:ext>
            </a:extLst>
          </p:cNvPr>
          <p:cNvSpPr txBox="1"/>
          <p:nvPr/>
        </p:nvSpPr>
        <p:spPr>
          <a:xfrm>
            <a:off x="6854513" y="6128108"/>
            <a:ext cx="4768527" cy="710954"/>
          </a:xfrm>
          <a:prstGeom prst="rect">
            <a:avLst/>
          </a:prstGeom>
          <a:solidFill>
            <a:srgbClr val="243A5E"/>
          </a:solidFill>
        </p:spPr>
        <p:txBody>
          <a:bodyPr wrap="square" lIns="137160" tIns="91440" rIns="137160" bIns="91440" rtlCol="0" anchor="t">
            <a:noAutofit/>
          </a:bodyPr>
          <a:lstStyle/>
          <a:p>
            <a:pPr algn="l"/>
            <a:r>
              <a:rPr lang="en-US" sz="1600" dirty="0">
                <a:solidFill>
                  <a:srgbClr val="FFFF00"/>
                </a:solidFill>
                <a:latin typeface="+mj-lt"/>
                <a:cs typeface="Segoe UI Semilight" panose="020B0402040204020203" pitchFamily="34" charset="0"/>
              </a:rPr>
              <a:t>WARNING: </a:t>
            </a:r>
            <a:r>
              <a:rPr lang="en-US" sz="1600" dirty="0">
                <a:solidFill>
                  <a:schemeClr val="bg1"/>
                </a:solidFill>
                <a:latin typeface="+mj-lt"/>
                <a:cs typeface="Segoe UI Semilight" panose="020B0402040204020203" pitchFamily="34" charset="0"/>
              </a:rPr>
              <a:t>Purchasing an insufficient number of licenses can result in implementation delays</a:t>
            </a:r>
          </a:p>
        </p:txBody>
      </p:sp>
      <p:pic>
        <p:nvPicPr>
          <p:cNvPr id="7" name="Picture 6" descr="Screenshot of the Licenses page showing  the number of available licenses for each product.">
            <a:extLst>
              <a:ext uri="{FF2B5EF4-FFF2-40B4-BE49-F238E27FC236}">
                <a16:creationId xmlns:a16="http://schemas.microsoft.com/office/drawing/2014/main" id="{C51F7ECA-BA8A-3F7F-7341-C12B245A9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166" y="1300481"/>
            <a:ext cx="5945075" cy="4470400"/>
          </a:xfrm>
          <a:prstGeom prst="rect">
            <a:avLst/>
          </a:prstGeom>
        </p:spPr>
      </p:pic>
      <p:sp>
        <p:nvSpPr>
          <p:cNvPr id="2" name="Rectangle 1">
            <a:extLst>
              <a:ext uri="{FF2B5EF4-FFF2-40B4-BE49-F238E27FC236}">
                <a16:creationId xmlns:a16="http://schemas.microsoft.com/office/drawing/2014/main" id="{1A9A8932-9F56-57C1-1A3A-656D3359DC10}"/>
              </a:ext>
              <a:ext uri="{C183D7F6-B498-43B3-948B-1728B52AA6E4}">
                <adec:decorative xmlns:adec="http://schemas.microsoft.com/office/drawing/2017/decorative" val="1"/>
              </a:ext>
            </a:extLst>
          </p:cNvPr>
          <p:cNvSpPr/>
          <p:nvPr/>
        </p:nvSpPr>
        <p:spPr bwMode="auto">
          <a:xfrm>
            <a:off x="6096317" y="1155700"/>
            <a:ext cx="6218238" cy="4838698"/>
          </a:xfrm>
          <a:prstGeom prst="rect">
            <a:avLst/>
          </a:prstGeom>
          <a:noFill/>
          <a:ln w="15875">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672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DB8B28A-589C-9F8B-CD91-E3764A7C302F}"/>
              </a:ext>
            </a:extLst>
          </p:cNvPr>
          <p:cNvSpPr/>
          <p:nvPr/>
        </p:nvSpPr>
        <p:spPr bwMode="auto">
          <a:xfrm>
            <a:off x="579120" y="3965474"/>
            <a:ext cx="4480560" cy="139192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4FD7E20-46F0-0D3D-1B2F-B6FBC6CF0779}"/>
              </a:ext>
            </a:extLst>
          </p:cNvPr>
          <p:cNvSpPr/>
          <p:nvPr/>
        </p:nvSpPr>
        <p:spPr bwMode="auto">
          <a:xfrm>
            <a:off x="589280" y="2367281"/>
            <a:ext cx="4480560" cy="13919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F6D1DD7D-6107-85C9-C003-953FF4BB0C4B}"/>
              </a:ext>
            </a:extLst>
          </p:cNvPr>
          <p:cNvSpPr/>
          <p:nvPr/>
        </p:nvSpPr>
        <p:spPr bwMode="auto">
          <a:xfrm>
            <a:off x="589280" y="1074246"/>
            <a:ext cx="4480560" cy="110565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a:xfrm>
            <a:off x="600059" y="344886"/>
            <a:ext cx="11239464" cy="439465"/>
          </a:xfrm>
        </p:spPr>
        <p:txBody>
          <a:bodyPr/>
          <a:lstStyle/>
          <a:p>
            <a:r>
              <a:rPr lang="en-US" dirty="0"/>
              <a:t>Integrate Microsoft 365 with customer engagement apps </a:t>
            </a:r>
          </a:p>
        </p:txBody>
      </p:sp>
      <p:sp>
        <p:nvSpPr>
          <p:cNvPr id="11" name="TextBox 10">
            <a:extLst>
              <a:ext uri="{FF2B5EF4-FFF2-40B4-BE49-F238E27FC236}">
                <a16:creationId xmlns:a16="http://schemas.microsoft.com/office/drawing/2014/main" id="{13D7ACD5-4EAC-4113-A526-4DDD0157B441}"/>
              </a:ext>
            </a:extLst>
          </p:cNvPr>
          <p:cNvSpPr txBox="1"/>
          <p:nvPr/>
        </p:nvSpPr>
        <p:spPr>
          <a:xfrm>
            <a:off x="661323" y="1232269"/>
            <a:ext cx="4408517" cy="830997"/>
          </a:xfrm>
          <a:prstGeom prst="rect">
            <a:avLst/>
          </a:prstGeom>
          <a:noFill/>
        </p:spPr>
        <p:txBody>
          <a:bodyPr wrap="square" lIns="0" tIns="0" rIns="0" bIns="0" rtlCol="0" anchor="ctr">
            <a:spAutoFit/>
          </a:bodyPr>
          <a:lstStyle/>
          <a:p>
            <a:pPr>
              <a:spcBef>
                <a:spcPts val="400"/>
              </a:spcBef>
            </a:pPr>
            <a:r>
              <a:rPr lang="en-US" dirty="0"/>
              <a:t>You may need to assign additional licenses, such as Project Online, Visio, Scheduler, or Microsoft Stream</a:t>
            </a:r>
          </a:p>
        </p:txBody>
      </p:sp>
      <p:sp>
        <p:nvSpPr>
          <p:cNvPr id="13" name="TextBox 12">
            <a:extLst>
              <a:ext uri="{FF2B5EF4-FFF2-40B4-BE49-F238E27FC236}">
                <a16:creationId xmlns:a16="http://schemas.microsoft.com/office/drawing/2014/main" id="{25DB265D-F5AE-4A92-96B9-3F4882E564C7}"/>
              </a:ext>
            </a:extLst>
          </p:cNvPr>
          <p:cNvSpPr txBox="1"/>
          <p:nvPr/>
        </p:nvSpPr>
        <p:spPr>
          <a:xfrm>
            <a:off x="691803" y="2508909"/>
            <a:ext cx="4367877" cy="1107996"/>
          </a:xfrm>
          <a:prstGeom prst="rect">
            <a:avLst/>
          </a:prstGeom>
          <a:noFill/>
        </p:spPr>
        <p:txBody>
          <a:bodyPr wrap="square" lIns="0" tIns="0" rIns="0" bIns="0" rtlCol="0" anchor="ctr">
            <a:spAutoFit/>
          </a:bodyPr>
          <a:lstStyle/>
          <a:p>
            <a:pPr>
              <a:spcBef>
                <a:spcPts val="400"/>
              </a:spcBef>
            </a:pPr>
            <a:r>
              <a:rPr lang="en-US" dirty="0"/>
              <a:t>These add-on services can be found in the </a:t>
            </a:r>
            <a:r>
              <a:rPr lang="en-US" dirty="0">
                <a:solidFill>
                  <a:schemeClr val="accent1"/>
                </a:solidFill>
                <a:latin typeface="+mj-lt"/>
              </a:rPr>
              <a:t>Purchase Services</a:t>
            </a:r>
            <a:r>
              <a:rPr lang="en-US" dirty="0">
                <a:solidFill>
                  <a:schemeClr val="accent1"/>
                </a:solidFill>
              </a:rPr>
              <a:t> </a:t>
            </a:r>
            <a:r>
              <a:rPr lang="en-US" dirty="0"/>
              <a:t>page, which is located under the </a:t>
            </a:r>
            <a:r>
              <a:rPr lang="en-US" dirty="0">
                <a:solidFill>
                  <a:schemeClr val="accent1"/>
                </a:solidFill>
                <a:latin typeface="+mj-lt"/>
              </a:rPr>
              <a:t>Billing</a:t>
            </a:r>
            <a:r>
              <a:rPr lang="en-US" dirty="0"/>
              <a:t> group in the Microsoft 365 admin center navigation pane</a:t>
            </a:r>
          </a:p>
        </p:txBody>
      </p:sp>
      <p:sp>
        <p:nvSpPr>
          <p:cNvPr id="14" name="TextBox 13">
            <a:extLst>
              <a:ext uri="{FF2B5EF4-FFF2-40B4-BE49-F238E27FC236}">
                <a16:creationId xmlns:a16="http://schemas.microsoft.com/office/drawing/2014/main" id="{8CD5C935-AF44-4FD7-9385-B2AA0B90B469}"/>
              </a:ext>
            </a:extLst>
          </p:cNvPr>
          <p:cNvSpPr txBox="1"/>
          <p:nvPr/>
        </p:nvSpPr>
        <p:spPr>
          <a:xfrm>
            <a:off x="701963" y="4066289"/>
            <a:ext cx="4357717" cy="1107996"/>
          </a:xfrm>
          <a:prstGeom prst="rect">
            <a:avLst/>
          </a:prstGeom>
          <a:noFill/>
        </p:spPr>
        <p:txBody>
          <a:bodyPr wrap="square" lIns="0" tIns="0" rIns="0" bIns="0" rtlCol="0" anchor="ctr">
            <a:spAutoFit/>
          </a:bodyPr>
          <a:lstStyle/>
          <a:p>
            <a:pPr>
              <a:spcBef>
                <a:spcPts val="400"/>
              </a:spcBef>
            </a:pPr>
            <a:r>
              <a:rPr lang="en-US" dirty="0"/>
              <a:t>Some of the subscriptions provide a standard 30-days trial before the service add-on expires and must be paid for to re-enable</a:t>
            </a:r>
          </a:p>
        </p:txBody>
      </p:sp>
      <p:pic>
        <p:nvPicPr>
          <p:cNvPr id="7" name="Picture 6" descr="Screenshot of the Product comparison page comparing Microsoft 365 Business Premium versus Microsoft 365 Business Standard.">
            <a:extLst>
              <a:ext uri="{FF2B5EF4-FFF2-40B4-BE49-F238E27FC236}">
                <a16:creationId xmlns:a16="http://schemas.microsoft.com/office/drawing/2014/main" id="{00A6234B-9DF4-F5EB-1828-7DD400193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234" y="1074246"/>
            <a:ext cx="7035094" cy="5550074"/>
          </a:xfrm>
          <a:prstGeom prst="rect">
            <a:avLst/>
          </a:prstGeom>
        </p:spPr>
      </p:pic>
      <p:sp>
        <p:nvSpPr>
          <p:cNvPr id="19" name="Rectangle 18">
            <a:extLst>
              <a:ext uri="{FF2B5EF4-FFF2-40B4-BE49-F238E27FC236}">
                <a16:creationId xmlns:a16="http://schemas.microsoft.com/office/drawing/2014/main" id="{2CECE1D0-AFB4-6A4C-A1FA-B3309B1C0DD6}"/>
              </a:ext>
            </a:extLst>
          </p:cNvPr>
          <p:cNvSpPr/>
          <p:nvPr/>
        </p:nvSpPr>
        <p:spPr bwMode="auto">
          <a:xfrm>
            <a:off x="5297234" y="1074246"/>
            <a:ext cx="7035094" cy="5753274"/>
          </a:xfrm>
          <a:prstGeom prst="rect">
            <a:avLst/>
          </a:prstGeom>
          <a:noFill/>
          <a:ln w="1270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085224F5-4C74-7319-8FD2-D9B08EE4FB5E}"/>
              </a:ext>
            </a:extLst>
          </p:cNvPr>
          <p:cNvSpPr/>
          <p:nvPr/>
        </p:nvSpPr>
        <p:spPr bwMode="auto">
          <a:xfrm>
            <a:off x="579120" y="5560594"/>
            <a:ext cx="4480560" cy="126692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A4F4525C-09F0-946D-FBB8-AC292ABFF8B2}"/>
              </a:ext>
            </a:extLst>
          </p:cNvPr>
          <p:cNvSpPr txBox="1"/>
          <p:nvPr/>
        </p:nvSpPr>
        <p:spPr>
          <a:xfrm>
            <a:off x="701963" y="5677988"/>
            <a:ext cx="4357717" cy="830997"/>
          </a:xfrm>
          <a:prstGeom prst="rect">
            <a:avLst/>
          </a:prstGeom>
          <a:noFill/>
        </p:spPr>
        <p:txBody>
          <a:bodyPr wrap="square" lIns="0" tIns="0" rIns="0" bIns="0" rtlCol="0" anchor="ctr">
            <a:spAutoFit/>
          </a:bodyPr>
          <a:lstStyle/>
          <a:p>
            <a:pPr>
              <a:spcBef>
                <a:spcPts val="400"/>
              </a:spcBef>
            </a:pPr>
            <a:r>
              <a:rPr lang="en-US" b="0" i="0" dirty="0">
                <a:solidFill>
                  <a:srgbClr val="000000"/>
                </a:solidFill>
                <a:effectLst/>
                <a:latin typeface="Segoe UI" panose="020B0502040204020203" pitchFamily="34" charset="0"/>
                <a:cs typeface="Segoe UI" panose="020B0502040204020203" pitchFamily="34" charset="0"/>
              </a:rPr>
              <a:t>The </a:t>
            </a:r>
            <a:r>
              <a:rPr lang="en-US" i="0" dirty="0">
                <a:solidFill>
                  <a:srgbClr val="0078D4"/>
                </a:solidFill>
                <a:effectLst/>
                <a:latin typeface="+mj-lt"/>
                <a:cs typeface="Segoe UI" panose="020B0502040204020203" pitchFamily="34" charset="0"/>
              </a:rPr>
              <a:t>Product comparison </a:t>
            </a:r>
            <a:r>
              <a:rPr lang="en-US" b="0" i="0" dirty="0">
                <a:solidFill>
                  <a:srgbClr val="000000"/>
                </a:solidFill>
                <a:effectLst/>
                <a:latin typeface="Segoe UI" panose="020B0502040204020203" pitchFamily="34" charset="0"/>
                <a:cs typeface="Segoe UI" panose="020B0502040204020203" pitchFamily="34" charset="0"/>
              </a:rPr>
              <a:t>page shows a detailed comparison of the features and capabilities of products you select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937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Complete your tenant configuration in Microsoft 365</a:t>
            </a:r>
          </a:p>
        </p:txBody>
      </p:sp>
      <p:sp>
        <p:nvSpPr>
          <p:cNvPr id="2" name="Rectangle 1">
            <a:extLst>
              <a:ext uri="{FF2B5EF4-FFF2-40B4-BE49-F238E27FC236}">
                <a16:creationId xmlns:a16="http://schemas.microsoft.com/office/drawing/2014/main" id="{DACF28E8-5110-493E-9D27-BA642A1D7965}"/>
              </a:ext>
            </a:extLst>
          </p:cNvPr>
          <p:cNvSpPr/>
          <p:nvPr/>
        </p:nvSpPr>
        <p:spPr>
          <a:xfrm>
            <a:off x="579438" y="1114425"/>
            <a:ext cx="11277600" cy="4600575"/>
          </a:xfrm>
          <a:prstGeom prst="rect">
            <a:avLst/>
          </a:prstGeom>
          <a:noFill/>
          <a:ln w="19050">
            <a:solidFill>
              <a:schemeClr val="accent1"/>
            </a:solidFill>
          </a:ln>
        </p:spPr>
        <p:txBody>
          <a:bodyPr wrap="square" lIns="137160" tIns="91440" rIns="137160" bIns="91440">
            <a:noAutofit/>
          </a:bodyPr>
          <a:lstStyle/>
          <a:p>
            <a:pPr lvl="0" algn="ctr"/>
            <a:r>
              <a:rPr lang="en-US" dirty="0">
                <a:solidFill>
                  <a:schemeClr val="accent1"/>
                </a:solidFill>
              </a:rPr>
              <a:t>Consider the following questions before adding custom domains to your Microsoft 365 tenant:</a:t>
            </a:r>
          </a:p>
        </p:txBody>
      </p:sp>
      <p:sp>
        <p:nvSpPr>
          <p:cNvPr id="8" name="Rectangle 7">
            <a:extLst>
              <a:ext uri="{FF2B5EF4-FFF2-40B4-BE49-F238E27FC236}">
                <a16:creationId xmlns:a16="http://schemas.microsoft.com/office/drawing/2014/main" id="{1BC6DF5C-7AA4-452B-AF75-8FE458AF92F8}"/>
              </a:ext>
            </a:extLst>
          </p:cNvPr>
          <p:cNvSpPr/>
          <p:nvPr/>
        </p:nvSpPr>
        <p:spPr>
          <a:xfrm>
            <a:off x="696120" y="1581151"/>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marL="0" lvl="0" indent="0" algn="l" defTabSz="533400">
              <a:spcBef>
                <a:spcPct val="0"/>
              </a:spcBef>
              <a:spcAft>
                <a:spcPct val="35000"/>
              </a:spcAft>
              <a:buNone/>
            </a:pPr>
            <a:r>
              <a:rPr lang="en-US" sz="1400" kern="1200">
                <a:solidFill>
                  <a:schemeClr val="tx1"/>
                </a:solidFill>
              </a:rPr>
              <a:t>Have all the users been moved over to Microsoft 365? </a:t>
            </a:r>
            <a:endParaRPr lang="en-IN" sz="1400" kern="1200">
              <a:solidFill>
                <a:schemeClr val="tx1"/>
              </a:solidFill>
            </a:endParaRPr>
          </a:p>
        </p:txBody>
      </p:sp>
      <p:sp>
        <p:nvSpPr>
          <p:cNvPr id="9" name="Rectangle 8">
            <a:extLst>
              <a:ext uri="{FF2B5EF4-FFF2-40B4-BE49-F238E27FC236}">
                <a16:creationId xmlns:a16="http://schemas.microsoft.com/office/drawing/2014/main" id="{63DB505C-9CE1-4321-AE7D-C1E97DAC9F03}"/>
              </a:ext>
            </a:extLst>
          </p:cNvPr>
          <p:cNvSpPr/>
          <p:nvPr/>
        </p:nvSpPr>
        <p:spPr>
          <a:xfrm>
            <a:off x="696120" y="2249065"/>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marL="0" lvl="0" indent="0" algn="l" defTabSz="533400">
              <a:spcBef>
                <a:spcPct val="0"/>
              </a:spcBef>
              <a:spcAft>
                <a:spcPct val="35000"/>
              </a:spcAft>
              <a:buNone/>
            </a:pPr>
            <a:r>
              <a:rPr lang="en-US" sz="1400" kern="1200">
                <a:solidFill>
                  <a:schemeClr val="tx1"/>
                </a:solidFill>
              </a:rPr>
              <a:t>Do the users have a functional mailbox and has their data been migrated to their account?</a:t>
            </a:r>
            <a:endParaRPr lang="en-IN" sz="1400" kern="1200">
              <a:solidFill>
                <a:schemeClr val="tx1"/>
              </a:solidFill>
            </a:endParaRPr>
          </a:p>
        </p:txBody>
      </p:sp>
      <p:sp>
        <p:nvSpPr>
          <p:cNvPr id="10" name="Rectangle 9">
            <a:extLst>
              <a:ext uri="{FF2B5EF4-FFF2-40B4-BE49-F238E27FC236}">
                <a16:creationId xmlns:a16="http://schemas.microsoft.com/office/drawing/2014/main" id="{5FA1D43C-DFEB-4FE5-A2DC-87947F58EEF3}"/>
              </a:ext>
            </a:extLst>
          </p:cNvPr>
          <p:cNvSpPr/>
          <p:nvPr/>
        </p:nvSpPr>
        <p:spPr>
          <a:xfrm>
            <a:off x="696120" y="2916979"/>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marL="0" lvl="0" indent="0" algn="l" defTabSz="533400">
              <a:spcBef>
                <a:spcPct val="0"/>
              </a:spcBef>
              <a:spcAft>
                <a:spcPct val="35000"/>
              </a:spcAft>
              <a:buNone/>
            </a:pPr>
            <a:r>
              <a:rPr lang="en-US" sz="1400" kern="1200">
                <a:solidFill>
                  <a:schemeClr val="tx1"/>
                </a:solidFill>
              </a:rPr>
              <a:t>Have all the resources been created?</a:t>
            </a:r>
            <a:endParaRPr lang="en-IN" sz="1400" kern="1200">
              <a:solidFill>
                <a:schemeClr val="tx1"/>
              </a:solidFill>
            </a:endParaRPr>
          </a:p>
        </p:txBody>
      </p:sp>
      <p:sp>
        <p:nvSpPr>
          <p:cNvPr id="11" name="Rectangle 10">
            <a:extLst>
              <a:ext uri="{FF2B5EF4-FFF2-40B4-BE49-F238E27FC236}">
                <a16:creationId xmlns:a16="http://schemas.microsoft.com/office/drawing/2014/main" id="{B7AE0181-FDFE-4142-9158-2CEC084D1899}"/>
              </a:ext>
            </a:extLst>
          </p:cNvPr>
          <p:cNvSpPr/>
          <p:nvPr/>
        </p:nvSpPr>
        <p:spPr>
          <a:xfrm>
            <a:off x="696120" y="3584893"/>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marL="0" lvl="0" indent="0" algn="l" defTabSz="533400">
              <a:spcBef>
                <a:spcPct val="0"/>
              </a:spcBef>
              <a:spcAft>
                <a:spcPct val="35000"/>
              </a:spcAft>
              <a:buNone/>
            </a:pPr>
            <a:r>
              <a:rPr lang="en-US" sz="1400" kern="1200">
                <a:solidFill>
                  <a:schemeClr val="tx1"/>
                </a:solidFill>
              </a:rPr>
              <a:t>Have all permissions been established?</a:t>
            </a:r>
            <a:endParaRPr lang="en-IN" sz="1400" kern="1200">
              <a:solidFill>
                <a:schemeClr val="tx1"/>
              </a:solidFill>
            </a:endParaRPr>
          </a:p>
        </p:txBody>
      </p:sp>
      <p:sp>
        <p:nvSpPr>
          <p:cNvPr id="13" name="Rectangle 12">
            <a:extLst>
              <a:ext uri="{FF2B5EF4-FFF2-40B4-BE49-F238E27FC236}">
                <a16:creationId xmlns:a16="http://schemas.microsoft.com/office/drawing/2014/main" id="{2A13E33B-ACE4-45B6-9DC2-25FAD3103464}"/>
              </a:ext>
            </a:extLst>
          </p:cNvPr>
          <p:cNvSpPr/>
          <p:nvPr/>
        </p:nvSpPr>
        <p:spPr>
          <a:xfrm>
            <a:off x="696120" y="4252807"/>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marL="0" lvl="0" indent="0" algn="l" defTabSz="533400">
              <a:spcBef>
                <a:spcPct val="0"/>
              </a:spcBef>
              <a:spcAft>
                <a:spcPct val="35000"/>
              </a:spcAft>
              <a:buNone/>
            </a:pPr>
            <a:r>
              <a:rPr lang="en-US" sz="1400" kern="1200">
                <a:solidFill>
                  <a:schemeClr val="tx1"/>
                </a:solidFill>
              </a:rPr>
              <a:t>Has the vanity domain(s) been moved successfully?</a:t>
            </a:r>
            <a:endParaRPr lang="en-IN" sz="1400" kern="1200">
              <a:solidFill>
                <a:schemeClr val="tx1"/>
              </a:solidFill>
            </a:endParaRPr>
          </a:p>
        </p:txBody>
      </p:sp>
      <p:sp>
        <p:nvSpPr>
          <p:cNvPr id="14" name="Rectangle 13">
            <a:extLst>
              <a:ext uri="{FF2B5EF4-FFF2-40B4-BE49-F238E27FC236}">
                <a16:creationId xmlns:a16="http://schemas.microsoft.com/office/drawing/2014/main" id="{409A27CA-45BB-4AC3-A5D7-8DB560A34759}"/>
              </a:ext>
            </a:extLst>
          </p:cNvPr>
          <p:cNvSpPr/>
          <p:nvPr/>
        </p:nvSpPr>
        <p:spPr>
          <a:xfrm>
            <a:off x="696120" y="4920721"/>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marL="0" lvl="0" indent="0" algn="l" defTabSz="533400">
              <a:spcBef>
                <a:spcPct val="0"/>
              </a:spcBef>
              <a:spcAft>
                <a:spcPct val="35000"/>
              </a:spcAft>
              <a:buNone/>
            </a:pPr>
            <a:r>
              <a:rPr lang="en-US" sz="1400" kern="1200" dirty="0">
                <a:solidFill>
                  <a:schemeClr val="tx1"/>
                </a:solidFill>
              </a:rPr>
              <a:t>Have all Windows 10 and 11 devices been enrolled to Intune?</a:t>
            </a:r>
            <a:endParaRPr lang="en-IN" sz="1400" kern="1200" dirty="0">
              <a:solidFill>
                <a:schemeClr val="tx1"/>
              </a:solidFill>
            </a:endParaRPr>
          </a:p>
        </p:txBody>
      </p:sp>
      <p:sp>
        <p:nvSpPr>
          <p:cNvPr id="19" name="Rectangle 18">
            <a:extLst>
              <a:ext uri="{FF2B5EF4-FFF2-40B4-BE49-F238E27FC236}">
                <a16:creationId xmlns:a16="http://schemas.microsoft.com/office/drawing/2014/main" id="{C67ADB38-4CE4-4AC3-BDB3-6AB5E443181C}"/>
              </a:ext>
            </a:extLst>
          </p:cNvPr>
          <p:cNvSpPr/>
          <p:nvPr/>
        </p:nvSpPr>
        <p:spPr>
          <a:xfrm>
            <a:off x="6263366" y="1581151"/>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lvl="0" defTabSz="533400">
              <a:spcBef>
                <a:spcPct val="0"/>
              </a:spcBef>
              <a:spcAft>
                <a:spcPct val="35000"/>
              </a:spcAft>
            </a:pPr>
            <a:r>
              <a:rPr lang="en-US" sz="1400">
                <a:solidFill>
                  <a:schemeClr val="tx1"/>
                </a:solidFill>
              </a:rPr>
              <a:t>Has your company established proper governance policies for mobile devices?</a:t>
            </a:r>
          </a:p>
        </p:txBody>
      </p:sp>
      <p:sp>
        <p:nvSpPr>
          <p:cNvPr id="20" name="Rectangle 19">
            <a:extLst>
              <a:ext uri="{FF2B5EF4-FFF2-40B4-BE49-F238E27FC236}">
                <a16:creationId xmlns:a16="http://schemas.microsoft.com/office/drawing/2014/main" id="{64E57F88-D7FF-4524-8E24-B1FA46354090}"/>
              </a:ext>
            </a:extLst>
          </p:cNvPr>
          <p:cNvSpPr/>
          <p:nvPr/>
        </p:nvSpPr>
        <p:spPr>
          <a:xfrm>
            <a:off x="6263366" y="2249065"/>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lvl="0" defTabSz="533400">
              <a:spcBef>
                <a:spcPct val="0"/>
              </a:spcBef>
              <a:spcAft>
                <a:spcPct val="35000"/>
              </a:spcAft>
            </a:pPr>
            <a:r>
              <a:rPr lang="en-US" sz="1400">
                <a:solidFill>
                  <a:schemeClr val="tx1"/>
                </a:solidFill>
              </a:rPr>
              <a:t>Have the DNS records been updated and published globally?</a:t>
            </a:r>
          </a:p>
        </p:txBody>
      </p:sp>
      <p:sp>
        <p:nvSpPr>
          <p:cNvPr id="21" name="Rectangle 20">
            <a:extLst>
              <a:ext uri="{FF2B5EF4-FFF2-40B4-BE49-F238E27FC236}">
                <a16:creationId xmlns:a16="http://schemas.microsoft.com/office/drawing/2014/main" id="{3DC4A57D-FDD6-47AF-BA75-394763F41687}"/>
              </a:ext>
            </a:extLst>
          </p:cNvPr>
          <p:cNvSpPr/>
          <p:nvPr/>
        </p:nvSpPr>
        <p:spPr>
          <a:xfrm>
            <a:off x="6263366" y="2916979"/>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lvl="0" defTabSz="533400">
              <a:spcBef>
                <a:spcPct val="0"/>
              </a:spcBef>
              <a:spcAft>
                <a:spcPct val="35000"/>
              </a:spcAft>
            </a:pPr>
            <a:r>
              <a:rPr lang="en-US" sz="1400" dirty="0">
                <a:solidFill>
                  <a:schemeClr val="tx1"/>
                </a:solidFill>
              </a:rPr>
              <a:t>If Azure AD Connect is in place, is the connector properly configured?</a:t>
            </a:r>
          </a:p>
        </p:txBody>
      </p:sp>
      <p:sp>
        <p:nvSpPr>
          <p:cNvPr id="22" name="Rectangle 21">
            <a:extLst>
              <a:ext uri="{FF2B5EF4-FFF2-40B4-BE49-F238E27FC236}">
                <a16:creationId xmlns:a16="http://schemas.microsoft.com/office/drawing/2014/main" id="{B8667EF8-E72C-4699-9542-2E94025EFC2E}"/>
              </a:ext>
            </a:extLst>
          </p:cNvPr>
          <p:cNvSpPr/>
          <p:nvPr/>
        </p:nvSpPr>
        <p:spPr>
          <a:xfrm>
            <a:off x="6263366" y="3584893"/>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lvl="0" defTabSz="533400">
              <a:spcBef>
                <a:spcPct val="0"/>
              </a:spcBef>
              <a:spcAft>
                <a:spcPct val="35000"/>
              </a:spcAft>
            </a:pPr>
            <a:r>
              <a:rPr lang="en-US" sz="1400" dirty="0">
                <a:solidFill>
                  <a:schemeClr val="tx1"/>
                </a:solidFill>
              </a:rPr>
              <a:t>If Multi-Factor Authentication is employed, has it been properly configured?</a:t>
            </a:r>
          </a:p>
        </p:txBody>
      </p:sp>
      <p:sp>
        <p:nvSpPr>
          <p:cNvPr id="23" name="Rectangle 22">
            <a:extLst>
              <a:ext uri="{FF2B5EF4-FFF2-40B4-BE49-F238E27FC236}">
                <a16:creationId xmlns:a16="http://schemas.microsoft.com/office/drawing/2014/main" id="{706FE606-FE66-4AD3-AD85-4E853A88006D}"/>
              </a:ext>
            </a:extLst>
          </p:cNvPr>
          <p:cNvSpPr/>
          <p:nvPr/>
        </p:nvSpPr>
        <p:spPr>
          <a:xfrm>
            <a:off x="6263366" y="4252807"/>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lvl="0" defTabSz="533400">
              <a:spcBef>
                <a:spcPct val="0"/>
              </a:spcBef>
              <a:spcAft>
                <a:spcPct val="35000"/>
              </a:spcAft>
            </a:pPr>
            <a:r>
              <a:rPr lang="en-US" sz="1400">
                <a:solidFill>
                  <a:schemeClr val="tx1"/>
                </a:solidFill>
              </a:rPr>
              <a:t>Are the mailing policies in place to protect inbound and outbound mail flow?</a:t>
            </a:r>
          </a:p>
        </p:txBody>
      </p:sp>
      <p:sp>
        <p:nvSpPr>
          <p:cNvPr id="24" name="Rectangle 23">
            <a:extLst>
              <a:ext uri="{FF2B5EF4-FFF2-40B4-BE49-F238E27FC236}">
                <a16:creationId xmlns:a16="http://schemas.microsoft.com/office/drawing/2014/main" id="{C495A835-3F78-40A8-B48A-427E0ADEF353}"/>
              </a:ext>
            </a:extLst>
          </p:cNvPr>
          <p:cNvSpPr/>
          <p:nvPr/>
        </p:nvSpPr>
        <p:spPr>
          <a:xfrm>
            <a:off x="6263366" y="4920721"/>
            <a:ext cx="5476991" cy="58356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64008" rIns="109728" bIns="64008" numCol="1" spcCol="1270" anchor="ctr" anchorCtr="0">
            <a:noAutofit/>
          </a:bodyPr>
          <a:lstStyle/>
          <a:p>
            <a:pPr lvl="0" defTabSz="533400">
              <a:spcBef>
                <a:spcPct val="0"/>
              </a:spcBef>
              <a:spcAft>
                <a:spcPct val="35000"/>
              </a:spcAft>
            </a:pPr>
            <a:r>
              <a:rPr lang="en-US" sz="1400">
                <a:solidFill>
                  <a:schemeClr val="tx1"/>
                </a:solidFill>
              </a:rPr>
              <a:t>Is the Organizational profile set up with the correct information?</a:t>
            </a:r>
          </a:p>
        </p:txBody>
      </p:sp>
      <p:sp>
        <p:nvSpPr>
          <p:cNvPr id="3" name="TextBox 2">
            <a:extLst>
              <a:ext uri="{FF2B5EF4-FFF2-40B4-BE49-F238E27FC236}">
                <a16:creationId xmlns:a16="http://schemas.microsoft.com/office/drawing/2014/main" id="{83D67D7B-1B11-E3F8-AC57-78B50B966B68}"/>
              </a:ext>
            </a:extLst>
          </p:cNvPr>
          <p:cNvSpPr txBox="1"/>
          <p:nvPr/>
        </p:nvSpPr>
        <p:spPr>
          <a:xfrm>
            <a:off x="579438" y="5882640"/>
            <a:ext cx="11277600" cy="1046440"/>
          </a:xfrm>
          <a:prstGeom prst="rect">
            <a:avLst/>
          </a:prstGeom>
          <a:noFill/>
        </p:spPr>
        <p:txBody>
          <a:bodyPr wrap="square" lIns="0" tIns="0" rIns="0" bIns="0" rtlCol="0">
            <a:spAutoFit/>
          </a:bodyPr>
          <a:lstStyle/>
          <a:p>
            <a:pPr algn="l">
              <a:spcBef>
                <a:spcPts val="300"/>
              </a:spcBef>
              <a:spcAft>
                <a:spcPts val="600"/>
              </a:spcAft>
            </a:pPr>
            <a:r>
              <a:rPr lang="en-US" sz="1600" b="0" i="0" dirty="0">
                <a:solidFill>
                  <a:srgbClr val="000000"/>
                </a:solidFill>
                <a:effectLst/>
                <a:latin typeface="+mj-lt"/>
                <a:cs typeface="Segoe UI" panose="020B0502040204020203" pitchFamily="34" charset="0"/>
              </a:rPr>
              <a:t>Organizations can use tools such as the </a:t>
            </a:r>
            <a:r>
              <a:rPr lang="en-US" sz="1600" b="0" i="0" dirty="0">
                <a:solidFill>
                  <a:srgbClr val="0078D4"/>
                </a:solidFill>
                <a:effectLst/>
                <a:latin typeface="+mj-lt"/>
                <a:cs typeface="Segoe UI" panose="020B0502040204020203" pitchFamily="34" charset="0"/>
              </a:rPr>
              <a:t>Microsoft Remote Connectivity Analyzer (RCA)</a:t>
            </a:r>
            <a:r>
              <a:rPr lang="en-US" sz="1600" b="0" i="0" dirty="0">
                <a:solidFill>
                  <a:srgbClr val="000000"/>
                </a:solidFill>
                <a:effectLst/>
                <a:latin typeface="+mj-lt"/>
                <a:cs typeface="Segoe UI" panose="020B0502040204020203" pitchFamily="34" charset="0"/>
              </a:rPr>
              <a:t> and the </a:t>
            </a:r>
            <a:r>
              <a:rPr lang="en-US" sz="1600" b="0" i="0" dirty="0">
                <a:solidFill>
                  <a:srgbClr val="0078D4"/>
                </a:solidFill>
                <a:effectLst/>
                <a:latin typeface="+mj-lt"/>
                <a:cs typeface="Segoe UI" panose="020B0502040204020203" pitchFamily="34" charset="0"/>
              </a:rPr>
              <a:t>Microsoft Support and Recovery Assistant (SARA) </a:t>
            </a:r>
            <a:r>
              <a:rPr lang="en-US" sz="1600" b="0" i="0" dirty="0">
                <a:solidFill>
                  <a:srgbClr val="000000"/>
                </a:solidFill>
                <a:effectLst/>
                <a:latin typeface="+mj-lt"/>
                <a:cs typeface="Segoe UI" panose="020B0502040204020203" pitchFamily="34" charset="0"/>
              </a:rPr>
              <a:t>to confirm their deployment’s configuration and readiness</a:t>
            </a:r>
            <a:br>
              <a:rPr lang="en-US" sz="1600" b="0" i="0" dirty="0">
                <a:solidFill>
                  <a:srgbClr val="000000"/>
                </a:solidFill>
                <a:effectLst/>
                <a:latin typeface="Segoe UI" panose="020B0502040204020203" pitchFamily="34" charset="0"/>
                <a:cs typeface="Segoe UI" panose="020B0502040204020203" pitchFamily="34" charset="0"/>
              </a:rPr>
            </a:br>
            <a:br>
              <a:rPr lang="en-US" sz="800" b="0" i="0" dirty="0">
                <a:solidFill>
                  <a:srgbClr val="000000"/>
                </a:solidFill>
                <a:effectLst/>
                <a:latin typeface="Segoe UI" panose="020B0502040204020203" pitchFamily="34" charset="0"/>
                <a:cs typeface="Segoe UI" panose="020B0502040204020203" pitchFamily="34" charset="0"/>
              </a:rPr>
            </a:br>
            <a:r>
              <a:rPr lang="en-US" sz="1400" b="0" i="0" dirty="0">
                <a:solidFill>
                  <a:srgbClr val="000000"/>
                </a:solidFill>
                <a:effectLst/>
                <a:latin typeface="Segoe UI" panose="020B0502040204020203" pitchFamily="34" charset="0"/>
                <a:cs typeface="Segoe UI" panose="020B0502040204020203" pitchFamily="34" charset="0"/>
              </a:rPr>
              <a:t>These tools check DNS records and mail flow to test whether mailing policies are working properly</a:t>
            </a:r>
            <a:br>
              <a:rPr lang="en-US" sz="1400" b="0" i="0" dirty="0">
                <a:solidFill>
                  <a:srgbClr val="000000"/>
                </a:solidFill>
                <a:effectLst/>
                <a:latin typeface="Segoe UI" panose="020B0502040204020203" pitchFamily="34" charset="0"/>
                <a:cs typeface="Segoe UI" panose="020B0502040204020203" pitchFamily="34" charset="0"/>
              </a:rPr>
            </a:br>
            <a:r>
              <a:rPr lang="en-US" sz="1400" b="0" i="0" dirty="0">
                <a:solidFill>
                  <a:srgbClr val="000000"/>
                </a:solidFill>
                <a:effectLst/>
                <a:latin typeface="Segoe UI" panose="020B0502040204020203" pitchFamily="34" charset="0"/>
                <a:cs typeface="Segoe UI" panose="020B0502040204020203" pitchFamily="34" charset="0"/>
              </a:rPr>
              <a:t>They also test local connectivity from Outlook and other Office apps</a:t>
            </a:r>
            <a:endParaRPr lang="en-US" sz="16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777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purl.org/dc/dcmitype/"/>
    <ds:schemaRef ds:uri="http://purl.org/dc/elements/1.1/"/>
    <ds:schemaRef ds:uri="a4bc753f-e3bb-4cba-8373-da173ea1515c"/>
    <ds:schemaRef ds:uri="http://schemas.microsoft.com/office/infopath/2007/PartnerControls"/>
    <ds:schemaRef ds:uri="http://schemas.microsoft.com/office/2006/documentManagement/types"/>
    <ds:schemaRef ds:uri="http://schemas.openxmlformats.org/package/2006/metadata/core-properties"/>
    <ds:schemaRef ds:uri="10db0749-eddb-4627-97e5-bcd86b41c8cd"/>
    <ds:schemaRef ds:uri="http://www.w3.org/XML/1998/namespace"/>
    <ds:schemaRef ds:uri="http://schemas.microsoft.com/sharepoint/v3"/>
  </ds:schemaRefs>
</ds:datastoreItem>
</file>

<file path=customXml/itemProps3.xml><?xml version="1.0" encoding="utf-8"?>
<ds:datastoreItem xmlns:ds="http://schemas.openxmlformats.org/officeDocument/2006/customXml" ds:itemID="{EA65AB1B-B8BF-4F50-B98B-DFEAC116584F}"/>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3000</TotalTime>
  <Words>5372</Words>
  <Application>Microsoft Office PowerPoint</Application>
  <PresentationFormat>Custom</PresentationFormat>
  <Paragraphs>526</Paragraphs>
  <Slides>56</Slides>
  <Notes>56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&amp;quot</vt:lpstr>
      <vt:lpstr>Arial</vt:lpstr>
      <vt:lpstr>Calibri</vt:lpstr>
      <vt:lpstr>Consolas</vt:lpstr>
      <vt:lpstr>Segoe UI</vt:lpstr>
      <vt:lpstr>Segoe UI Light</vt:lpstr>
      <vt:lpstr>Segoe UI Semibold</vt:lpstr>
      <vt:lpstr>Segoe UI VSS (Regular)</vt:lpstr>
      <vt:lpstr>Wingdings</vt:lpstr>
      <vt:lpstr>1_LIGHT GRAY TEMPLATE</vt:lpstr>
      <vt:lpstr>Learning Path 1: Configure your Microsoft 365 tenant</vt:lpstr>
      <vt:lpstr>Learning Path agenda</vt:lpstr>
      <vt:lpstr>Module 1: Configure your Microsoft 365 experience</vt:lpstr>
      <vt:lpstr>Introduction</vt:lpstr>
      <vt:lpstr>Configure your organizational profile in Microsoft 365</vt:lpstr>
      <vt:lpstr>Manage your tenant subscriptions in Microsoft 365</vt:lpstr>
      <vt:lpstr>Integrate Microsoft 365 with customer engagement apps </vt:lpstr>
      <vt:lpstr>Complete your tenant configuration in Microsoft 365</vt:lpstr>
      <vt:lpstr>Knowledge Check</vt:lpstr>
      <vt:lpstr>Summary</vt:lpstr>
      <vt:lpstr>Lab 1 – Configure your Microsoft 365 Tenant</vt:lpstr>
      <vt:lpstr>Lab exercises</vt:lpstr>
      <vt:lpstr>Module 2: Manage users, licenses, and mail contacts in  Microsoft 365</vt:lpstr>
      <vt:lpstr>Introduction </vt:lpstr>
      <vt:lpstr>Determine the user identity model for your organization</vt:lpstr>
      <vt:lpstr>Create user accounts in Microsoft 365</vt:lpstr>
      <vt:lpstr>Manage user account settings in Microsoft 365</vt:lpstr>
      <vt:lpstr>Manage user licenses in Microsoft 365</vt:lpstr>
      <vt:lpstr>Recover deleted user accounts in Microsoft 365</vt:lpstr>
      <vt:lpstr>Perform bulk user maintenance in Azure Active Directory</vt:lpstr>
      <vt:lpstr>Create and manage guest users</vt:lpstr>
      <vt:lpstr>Create and manage mail contacts</vt:lpstr>
      <vt:lpstr>Knowledge Check</vt:lpstr>
      <vt:lpstr>Summary</vt:lpstr>
      <vt:lpstr>Module 3: Manage groups in Microsoft 365</vt:lpstr>
      <vt:lpstr>Introduction </vt:lpstr>
      <vt:lpstr>Examine groups in Microsoft 365</vt:lpstr>
      <vt:lpstr>Create and manage groups in Microsoft 365</vt:lpstr>
      <vt:lpstr>Create dynamic groups using Azure rule builder</vt:lpstr>
      <vt:lpstr>Create a Microsoft 365 group naming policy</vt:lpstr>
      <vt:lpstr>Create groups in Exchange Online and SharePoint Online</vt:lpstr>
      <vt:lpstr>Knowledge Check</vt:lpstr>
      <vt:lpstr>Summary</vt:lpstr>
      <vt:lpstr>Lab 1 – Configure your Microsoft 365 Tenant (continued)</vt:lpstr>
      <vt:lpstr>Lab exercises (continued)</vt:lpstr>
      <vt:lpstr>Module 4: Add a custom domain in Microsoft 365</vt:lpstr>
      <vt:lpstr>Introduction   </vt:lpstr>
      <vt:lpstr>Plan a custom domain for your Microsoft 365 deployment</vt:lpstr>
      <vt:lpstr>Plan the DNS zones for a custom domain</vt:lpstr>
      <vt:lpstr>Plan the DNS record requirements for a custom domain</vt:lpstr>
      <vt:lpstr>Create a custom domain in Microsoft 365</vt:lpstr>
      <vt:lpstr>Knowledge Check</vt:lpstr>
      <vt:lpstr>Summary</vt:lpstr>
      <vt:lpstr>Lab 1 – Configure your Microsoft 365 Tenant (continued)</vt:lpstr>
      <vt:lpstr>Lab exercises (continued) </vt:lpstr>
      <vt:lpstr>Module 5: Configure client connectivity to Microsoft 365</vt:lpstr>
      <vt:lpstr>Introduction </vt:lpstr>
      <vt:lpstr>Examine how automatic client configuration works </vt:lpstr>
      <vt:lpstr>Explore the DNS records required for client configuration </vt:lpstr>
      <vt:lpstr>Configure Outlook clients </vt:lpstr>
      <vt:lpstr>Troubleshoot client connectivity </vt:lpstr>
      <vt:lpstr>Knowledge Check</vt:lpstr>
      <vt:lpstr>Summary</vt:lpstr>
      <vt:lpstr>Module 6: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creator>Evelyn Sheahan</dc:creator>
  <cp:lastModifiedBy>Tony Frink</cp:lastModifiedBy>
  <cp:revision>44</cp:revision>
  <dcterms:created xsi:type="dcterms:W3CDTF">2020-04-30T00:33:59Z</dcterms:created>
  <dcterms:modified xsi:type="dcterms:W3CDTF">2023-06-01T19:29:37Z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