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715" r:id="rId4"/>
  </p:sldMasterIdLst>
  <p:notesMasterIdLst>
    <p:notesMasterId r:id="rId61"/>
  </p:notesMasterIdLst>
  <p:handoutMasterIdLst>
    <p:handoutMasterId r:id="rId62"/>
  </p:handoutMasterIdLst>
  <p:sldIdLst>
    <p:sldId id="1721" r:id="rId5"/>
    <p:sldId id="1670" r:id="rId6"/>
    <p:sldId id="1722" r:id="rId7"/>
    <p:sldId id="1731" r:id="rId8"/>
    <p:sldId id="1720" r:id="rId9"/>
    <p:sldId id="1837" r:id="rId10"/>
    <p:sldId id="1744" r:id="rId11"/>
    <p:sldId id="1741" r:id="rId12"/>
    <p:sldId id="1855" r:id="rId13"/>
    <p:sldId id="1762" r:id="rId14"/>
    <p:sldId id="1858" r:id="rId15"/>
    <p:sldId id="1815" r:id="rId16"/>
    <p:sldId id="1773" r:id="rId17"/>
    <p:sldId id="1785" r:id="rId18"/>
    <p:sldId id="1747" r:id="rId19"/>
    <p:sldId id="1748" r:id="rId20"/>
    <p:sldId id="1723" r:id="rId21"/>
    <p:sldId id="1732" r:id="rId22"/>
    <p:sldId id="1724" r:id="rId23"/>
    <p:sldId id="1860" r:id="rId24"/>
    <p:sldId id="1861" r:id="rId25"/>
    <p:sldId id="1765" r:id="rId26"/>
    <p:sldId id="1743" r:id="rId27"/>
    <p:sldId id="1833" r:id="rId28"/>
    <p:sldId id="1787" r:id="rId29"/>
    <p:sldId id="1745" r:id="rId30"/>
    <p:sldId id="1746" r:id="rId31"/>
    <p:sldId id="1749" r:id="rId32"/>
    <p:sldId id="1725" r:id="rId33"/>
    <p:sldId id="1726" r:id="rId34"/>
    <p:sldId id="1828" r:id="rId35"/>
    <p:sldId id="1830" r:id="rId36"/>
    <p:sldId id="1728" r:id="rId37"/>
    <p:sldId id="1729" r:id="rId38"/>
    <p:sldId id="1829" r:id="rId39"/>
    <p:sldId id="1757" r:id="rId40"/>
    <p:sldId id="1750" r:id="rId41"/>
    <p:sldId id="1839" r:id="rId42"/>
    <p:sldId id="1775" r:id="rId43"/>
    <p:sldId id="1834" r:id="rId44"/>
    <p:sldId id="1776" r:id="rId45"/>
    <p:sldId id="1789" r:id="rId46"/>
    <p:sldId id="1758" r:id="rId47"/>
    <p:sldId id="1759" r:id="rId48"/>
    <p:sldId id="1848" r:id="rId49"/>
    <p:sldId id="1849" r:id="rId50"/>
    <p:sldId id="1857" r:id="rId51"/>
    <p:sldId id="1733" r:id="rId52"/>
    <p:sldId id="1851" r:id="rId53"/>
    <p:sldId id="1852" r:id="rId54"/>
    <p:sldId id="1831" r:id="rId55"/>
    <p:sldId id="1853" r:id="rId56"/>
    <p:sldId id="1854" r:id="rId57"/>
    <p:sldId id="1761" r:id="rId58"/>
    <p:sldId id="1760" r:id="rId59"/>
    <p:sldId id="1532" r:id="rId6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Wanlambok Nongbet [Chillibreeze]" initials="WN[" lastIdx="2" clrIdx="5">
    <p:extLst>
      <p:ext uri="{19B8F6BF-5375-455C-9EA6-DF929625EA0E}">
        <p15:presenceInfo xmlns:p15="http://schemas.microsoft.com/office/powerpoint/2012/main" userId="S::wanlambok.nongbet@chillibreeze.com::6bf028ea-505a-4797-9fbe-498829f78d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43A5E"/>
    <a:srgbClr val="FFB900"/>
    <a:srgbClr val="C1C1C1"/>
    <a:srgbClr val="E6E6E6"/>
    <a:srgbClr val="D5EDFF"/>
    <a:srgbClr val="EBEBEB"/>
    <a:srgbClr val="FF8C00"/>
    <a:srgbClr val="A80000"/>
    <a:srgbClr val="737373"/>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D58FC3-9F24-4A86-A544-335EE9AFDF5E}" v="45" dt="2023-05-19T20:03:43.3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84000" autoAdjust="0"/>
  </p:normalViewPr>
  <p:slideViewPr>
    <p:cSldViewPr snapToGrid="0">
      <p:cViewPr varScale="1">
        <p:scale>
          <a:sx n="61" d="100"/>
          <a:sy n="61" d="100"/>
        </p:scale>
        <p:origin x="1378"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371"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commentAuthors" Target="commentAuthors.xml"/><Relationship Id="rId68"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Frink" userId="f3ada52a-06d5-4454-9a8d-cefb10747f9e" providerId="ADAL" clId="{C35ABC30-A0EE-4A23-A296-EAC1D55A2032}"/>
    <pc:docChg chg="undo custSel addSld modSld">
      <pc:chgData name="Tony Frink" userId="f3ada52a-06d5-4454-9a8d-cefb10747f9e" providerId="ADAL" clId="{C35ABC30-A0EE-4A23-A296-EAC1D55A2032}" dt="2022-11-15T15:51:03.759" v="383" actId="478"/>
      <pc:docMkLst>
        <pc:docMk/>
      </pc:docMkLst>
      <pc:sldChg chg="addSp modSp mod">
        <pc:chgData name="Tony Frink" userId="f3ada52a-06d5-4454-9a8d-cefb10747f9e" providerId="ADAL" clId="{C35ABC30-A0EE-4A23-A296-EAC1D55A2032}" dt="2022-11-15T15:49:43.468" v="320" actId="20577"/>
        <pc:sldMkLst>
          <pc:docMk/>
          <pc:sldMk cId="1793706927" sldId="1670"/>
        </pc:sldMkLst>
        <pc:spChg chg="add mod">
          <ac:chgData name="Tony Frink" userId="f3ada52a-06d5-4454-9a8d-cefb10747f9e" providerId="ADAL" clId="{C35ABC30-A0EE-4A23-A296-EAC1D55A2032}" dt="2022-11-15T15:49:43.468" v="320" actId="20577"/>
          <ac:spMkLst>
            <pc:docMk/>
            <pc:sldMk cId="1793706927" sldId="1670"/>
            <ac:spMk id="2" creationId="{4261D2F3-0881-C874-8086-A7837F5E4EB8}"/>
          </ac:spMkLst>
        </pc:spChg>
        <pc:spChg chg="mod">
          <ac:chgData name="Tony Frink" userId="f3ada52a-06d5-4454-9a8d-cefb10747f9e" providerId="ADAL" clId="{C35ABC30-A0EE-4A23-A296-EAC1D55A2032}" dt="2022-11-15T15:46:31.410" v="114" actId="14100"/>
          <ac:spMkLst>
            <pc:docMk/>
            <pc:sldMk cId="1793706927" sldId="1670"/>
            <ac:spMk id="13" creationId="{DA54B379-2A0E-4FD3-B54C-C8AD30B6C8BC}"/>
          </ac:spMkLst>
        </pc:spChg>
        <pc:spChg chg="mod">
          <ac:chgData name="Tony Frink" userId="f3ada52a-06d5-4454-9a8d-cefb10747f9e" providerId="ADAL" clId="{C35ABC30-A0EE-4A23-A296-EAC1D55A2032}" dt="2022-11-15T15:46:38.903" v="130" actId="1036"/>
          <ac:spMkLst>
            <pc:docMk/>
            <pc:sldMk cId="1793706927" sldId="1670"/>
            <ac:spMk id="15" creationId="{A631DF7D-3556-7AE5-2480-2B5379CF667C}"/>
          </ac:spMkLst>
        </pc:spChg>
        <pc:picChg chg="add mod">
          <ac:chgData name="Tony Frink" userId="f3ada52a-06d5-4454-9a8d-cefb10747f9e" providerId="ADAL" clId="{C35ABC30-A0EE-4A23-A296-EAC1D55A2032}" dt="2022-11-15T15:47:29.775" v="265" actId="1037"/>
          <ac:picMkLst>
            <pc:docMk/>
            <pc:sldMk cId="1793706927" sldId="1670"/>
            <ac:picMk id="3" creationId="{CB2E386A-5E7F-103F-D63D-84CCDBC6B752}"/>
          </ac:picMkLst>
        </pc:picChg>
        <pc:picChg chg="mod">
          <ac:chgData name="Tony Frink" userId="f3ada52a-06d5-4454-9a8d-cefb10747f9e" providerId="ADAL" clId="{C35ABC30-A0EE-4A23-A296-EAC1D55A2032}" dt="2022-11-15T15:46:49.417" v="165" actId="1036"/>
          <ac:picMkLst>
            <pc:docMk/>
            <pc:sldMk cId="1793706927" sldId="1670"/>
            <ac:picMk id="6" creationId="{A9C4C3E2-25AC-4F15-8B4D-8AF5245F0C21}"/>
          </ac:picMkLst>
        </pc:picChg>
        <pc:picChg chg="mod">
          <ac:chgData name="Tony Frink" userId="f3ada52a-06d5-4454-9a8d-cefb10747f9e" providerId="ADAL" clId="{C35ABC30-A0EE-4A23-A296-EAC1D55A2032}" dt="2022-11-15T15:46:44.466" v="147" actId="1036"/>
          <ac:picMkLst>
            <pc:docMk/>
            <pc:sldMk cId="1793706927" sldId="1670"/>
            <ac:picMk id="18" creationId="{A8E13BDB-8B6C-7437-61BC-32B40B0A102F}"/>
          </ac:picMkLst>
        </pc:picChg>
        <pc:picChg chg="mod">
          <ac:chgData name="Tony Frink" userId="f3ada52a-06d5-4454-9a8d-cefb10747f9e" providerId="ADAL" clId="{C35ABC30-A0EE-4A23-A296-EAC1D55A2032}" dt="2022-11-15T15:45:36.471" v="0" actId="1076"/>
          <ac:picMkLst>
            <pc:docMk/>
            <pc:sldMk cId="1793706927" sldId="1670"/>
            <ac:picMk id="25" creationId="{0A80780A-810F-4BAC-B5B3-CBD3CE0F66F5}"/>
          </ac:picMkLst>
        </pc:picChg>
      </pc:sldChg>
      <pc:sldChg chg="add">
        <pc:chgData name="Tony Frink" userId="f3ada52a-06d5-4454-9a8d-cefb10747f9e" providerId="ADAL" clId="{C35ABC30-A0EE-4A23-A296-EAC1D55A2032}" dt="2022-11-15T15:48:37.781" v="285"/>
        <pc:sldMkLst>
          <pc:docMk/>
          <pc:sldMk cId="2512795177" sldId="1858"/>
        </pc:sldMkLst>
      </pc:sldChg>
      <pc:sldChg chg="delSp modSp add mod">
        <pc:chgData name="Tony Frink" userId="f3ada52a-06d5-4454-9a8d-cefb10747f9e" providerId="ADAL" clId="{C35ABC30-A0EE-4A23-A296-EAC1D55A2032}" dt="2022-11-15T15:51:03.759" v="383" actId="478"/>
        <pc:sldMkLst>
          <pc:docMk/>
          <pc:sldMk cId="1805448785" sldId="1859"/>
        </pc:sldMkLst>
        <pc:spChg chg="mod">
          <ac:chgData name="Tony Frink" userId="f3ada52a-06d5-4454-9a8d-cefb10747f9e" providerId="ADAL" clId="{C35ABC30-A0EE-4A23-A296-EAC1D55A2032}" dt="2022-11-15T15:48:59.589" v="313" actId="20577"/>
          <ac:spMkLst>
            <pc:docMk/>
            <pc:sldMk cId="1805448785" sldId="1859"/>
            <ac:spMk id="18" creationId="{49A6E460-D441-4725-915C-BF299F598D01}"/>
          </ac:spMkLst>
        </pc:spChg>
        <pc:spChg chg="mod">
          <ac:chgData name="Tony Frink" userId="f3ada52a-06d5-4454-9a8d-cefb10747f9e" providerId="ADAL" clId="{C35ABC30-A0EE-4A23-A296-EAC1D55A2032}" dt="2022-11-15T15:50:17.472" v="321"/>
          <ac:spMkLst>
            <pc:docMk/>
            <pc:sldMk cId="1805448785" sldId="1859"/>
            <ac:spMk id="19" creationId="{E15F870D-A71C-4278-919D-CDEEF3D9EEED}"/>
          </ac:spMkLst>
        </pc:spChg>
        <pc:spChg chg="mod">
          <ac:chgData name="Tony Frink" userId="f3ada52a-06d5-4454-9a8d-cefb10747f9e" providerId="ADAL" clId="{C35ABC30-A0EE-4A23-A296-EAC1D55A2032}" dt="2022-11-15T15:50:38.482" v="322"/>
          <ac:spMkLst>
            <pc:docMk/>
            <pc:sldMk cId="1805448785" sldId="1859"/>
            <ac:spMk id="20" creationId="{8F1585F7-BEE6-4884-B7FA-D37A05B5C833}"/>
          </ac:spMkLst>
        </pc:spChg>
        <pc:spChg chg="del">
          <ac:chgData name="Tony Frink" userId="f3ada52a-06d5-4454-9a8d-cefb10747f9e" providerId="ADAL" clId="{C35ABC30-A0EE-4A23-A296-EAC1D55A2032}" dt="2022-11-15T15:51:03.759" v="383" actId="478"/>
          <ac:spMkLst>
            <pc:docMk/>
            <pc:sldMk cId="1805448785" sldId="1859"/>
            <ac:spMk id="21" creationId="{29D5767C-1276-4B67-8FFF-65113388C460}"/>
          </ac:spMkLst>
        </pc:spChg>
        <pc:picChg chg="del">
          <ac:chgData name="Tony Frink" userId="f3ada52a-06d5-4454-9a8d-cefb10747f9e" providerId="ADAL" clId="{C35ABC30-A0EE-4A23-A296-EAC1D55A2032}" dt="2022-11-15T15:50:50.487" v="323" actId="478"/>
          <ac:picMkLst>
            <pc:docMk/>
            <pc:sldMk cId="1805448785" sldId="1859"/>
            <ac:picMk id="43" creationId="{81071596-2A0E-4FED-B537-2BFE470D508A}"/>
          </ac:picMkLst>
        </pc:picChg>
        <pc:picChg chg="mod">
          <ac:chgData name="Tony Frink" userId="f3ada52a-06d5-4454-9a8d-cefb10747f9e" providerId="ADAL" clId="{C35ABC30-A0EE-4A23-A296-EAC1D55A2032}" dt="2022-11-15T15:50:57.404" v="382" actId="1038"/>
          <ac:picMkLst>
            <pc:docMk/>
            <pc:sldMk cId="1805448785" sldId="1859"/>
            <ac:picMk id="45" creationId="{60089931-D4DF-41FF-924C-D69EDC4E953D}"/>
          </ac:picMkLst>
        </pc:picChg>
      </pc:sldChg>
    </pc:docChg>
  </pc:docChgLst>
  <pc:docChgLst>
    <pc:chgData name="Tony Frink" userId="f3ada52a-06d5-4454-9a8d-cefb10747f9e" providerId="ADAL" clId="{D79B5129-45FE-4561-9318-512A3F0BCDF0}"/>
    <pc:docChg chg="undo custSel addSld delSld modSld">
      <pc:chgData name="Tony Frink" userId="f3ada52a-06d5-4454-9a8d-cefb10747f9e" providerId="ADAL" clId="{D79B5129-45FE-4561-9318-512A3F0BCDF0}" dt="2022-10-04T15:25:38.154" v="111" actId="47"/>
      <pc:docMkLst>
        <pc:docMk/>
      </pc:docMkLst>
      <pc:sldChg chg="delSp modSp mod">
        <pc:chgData name="Tony Frink" userId="f3ada52a-06d5-4454-9a8d-cefb10747f9e" providerId="ADAL" clId="{D79B5129-45FE-4561-9318-512A3F0BCDF0}" dt="2022-10-04T15:24:11.909" v="104" actId="1036"/>
        <pc:sldMkLst>
          <pc:docMk/>
          <pc:sldMk cId="1793706927" sldId="1670"/>
        </pc:sldMkLst>
        <pc:spChg chg="del">
          <ac:chgData name="Tony Frink" userId="f3ada52a-06d5-4454-9a8d-cefb10747f9e" providerId="ADAL" clId="{D79B5129-45FE-4561-9318-512A3F0BCDF0}" dt="2022-10-04T15:23:40.856" v="0" actId="478"/>
          <ac:spMkLst>
            <pc:docMk/>
            <pc:sldMk cId="1793706927" sldId="1670"/>
            <ac:spMk id="4" creationId="{FA775BFB-879B-44DB-9ECE-E1D999ADCCF5}"/>
          </ac:spMkLst>
        </pc:spChg>
        <pc:spChg chg="mod">
          <ac:chgData name="Tony Frink" userId="f3ada52a-06d5-4454-9a8d-cefb10747f9e" providerId="ADAL" clId="{D79B5129-45FE-4561-9318-512A3F0BCDF0}" dt="2022-10-04T15:23:50.083" v="28" actId="1036"/>
          <ac:spMkLst>
            <pc:docMk/>
            <pc:sldMk cId="1793706927" sldId="1670"/>
            <ac:spMk id="13" creationId="{DA54B379-2A0E-4FD3-B54C-C8AD30B6C8BC}"/>
          </ac:spMkLst>
        </pc:spChg>
        <pc:spChg chg="mod">
          <ac:chgData name="Tony Frink" userId="f3ada52a-06d5-4454-9a8d-cefb10747f9e" providerId="ADAL" clId="{D79B5129-45FE-4561-9318-512A3F0BCDF0}" dt="2022-10-04T15:24:06.125" v="80" actId="1035"/>
          <ac:spMkLst>
            <pc:docMk/>
            <pc:sldMk cId="1793706927" sldId="1670"/>
            <ac:spMk id="15" creationId="{A631DF7D-3556-7AE5-2480-2B5379CF667C}"/>
          </ac:spMkLst>
        </pc:spChg>
        <pc:picChg chg="del">
          <ac:chgData name="Tony Frink" userId="f3ada52a-06d5-4454-9a8d-cefb10747f9e" providerId="ADAL" clId="{D79B5129-45FE-4561-9318-512A3F0BCDF0}" dt="2022-10-04T15:23:43.708" v="1" actId="478"/>
          <ac:picMkLst>
            <pc:docMk/>
            <pc:sldMk cId="1793706927" sldId="1670"/>
            <ac:picMk id="3" creationId="{6C5D43AC-C792-4FD2-9B8D-7D20FE9BE55E}"/>
          </ac:picMkLst>
        </pc:picChg>
        <pc:picChg chg="mod">
          <ac:chgData name="Tony Frink" userId="f3ada52a-06d5-4454-9a8d-cefb10747f9e" providerId="ADAL" clId="{D79B5129-45FE-4561-9318-512A3F0BCDF0}" dt="2022-10-04T15:23:57.215" v="56" actId="1035"/>
          <ac:picMkLst>
            <pc:docMk/>
            <pc:sldMk cId="1793706927" sldId="1670"/>
            <ac:picMk id="6" creationId="{A9C4C3E2-25AC-4F15-8B4D-8AF5245F0C21}"/>
          </ac:picMkLst>
        </pc:picChg>
        <pc:picChg chg="mod">
          <ac:chgData name="Tony Frink" userId="f3ada52a-06d5-4454-9a8d-cefb10747f9e" providerId="ADAL" clId="{D79B5129-45FE-4561-9318-512A3F0BCDF0}" dt="2022-10-04T15:24:11.909" v="104" actId="1036"/>
          <ac:picMkLst>
            <pc:docMk/>
            <pc:sldMk cId="1793706927" sldId="1670"/>
            <ac:picMk id="18" creationId="{A8E13BDB-8B6C-7437-61BC-32B40B0A102F}"/>
          </ac:picMkLst>
        </pc:picChg>
      </pc:sldChg>
      <pc:sldChg chg="add del">
        <pc:chgData name="Tony Frink" userId="f3ada52a-06d5-4454-9a8d-cefb10747f9e" providerId="ADAL" clId="{D79B5129-45FE-4561-9318-512A3F0BCDF0}" dt="2022-10-04T15:25:38.154" v="111" actId="47"/>
        <pc:sldMkLst>
          <pc:docMk/>
          <pc:sldMk cId="2108799238" sldId="1846"/>
        </pc:sldMkLst>
      </pc:sldChg>
      <pc:sldChg chg="add del">
        <pc:chgData name="Tony Frink" userId="f3ada52a-06d5-4454-9a8d-cefb10747f9e" providerId="ADAL" clId="{D79B5129-45FE-4561-9318-512A3F0BCDF0}" dt="2022-10-04T15:25:38.154" v="111" actId="47"/>
        <pc:sldMkLst>
          <pc:docMk/>
          <pc:sldMk cId="4036777653" sldId="1847"/>
        </pc:sldMkLst>
      </pc:sldChg>
    </pc:docChg>
  </pc:docChgLst>
  <pc:docChgLst>
    <pc:chgData name="Tony Frink" userId="f3ada52a-06d5-4454-9a8d-cefb10747f9e" providerId="ADAL" clId="{D6CDD078-9836-422E-A26A-D3D962A7A72F}"/>
    <pc:docChg chg="modSld">
      <pc:chgData name="Tony Frink" userId="f3ada52a-06d5-4454-9a8d-cefb10747f9e" providerId="ADAL" clId="{D6CDD078-9836-422E-A26A-D3D962A7A72F}" dt="2023-03-23T17:26:27.633" v="18"/>
      <pc:docMkLst>
        <pc:docMk/>
      </pc:docMkLst>
      <pc:sldChg chg="modSp mod">
        <pc:chgData name="Tony Frink" userId="f3ada52a-06d5-4454-9a8d-cefb10747f9e" providerId="ADAL" clId="{D6CDD078-9836-422E-A26A-D3D962A7A72F}" dt="2023-03-23T17:25:23.867" v="15" actId="6549"/>
        <pc:sldMkLst>
          <pc:docMk/>
          <pc:sldMk cId="294393748" sldId="1815"/>
        </pc:sldMkLst>
        <pc:spChg chg="mod">
          <ac:chgData name="Tony Frink" userId="f3ada52a-06d5-4454-9a8d-cefb10747f9e" providerId="ADAL" clId="{D6CDD078-9836-422E-A26A-D3D962A7A72F}" dt="2023-03-23T17:25:23.867" v="15" actId="6549"/>
          <ac:spMkLst>
            <pc:docMk/>
            <pc:sldMk cId="294393748" sldId="1815"/>
            <ac:spMk id="7" creationId="{8677AB01-5F2A-4C8E-93DF-3B7646C863F3}"/>
          </ac:spMkLst>
        </pc:spChg>
      </pc:sldChg>
      <pc:sldChg chg="modSp mod">
        <pc:chgData name="Tony Frink" userId="f3ada52a-06d5-4454-9a8d-cefb10747f9e" providerId="ADAL" clId="{D6CDD078-9836-422E-A26A-D3D962A7A72F}" dt="2023-03-23T17:25:55.971" v="16"/>
        <pc:sldMkLst>
          <pc:docMk/>
          <pc:sldMk cId="698636075" sldId="1833"/>
        </pc:sldMkLst>
        <pc:spChg chg="mod">
          <ac:chgData name="Tony Frink" userId="f3ada52a-06d5-4454-9a8d-cefb10747f9e" providerId="ADAL" clId="{D6CDD078-9836-422E-A26A-D3D962A7A72F}" dt="2023-03-23T17:25:55.971" v="16"/>
          <ac:spMkLst>
            <pc:docMk/>
            <pc:sldMk cId="698636075" sldId="1833"/>
            <ac:spMk id="7" creationId="{8677AB01-5F2A-4C8E-93DF-3B7646C863F3}"/>
          </ac:spMkLst>
        </pc:spChg>
      </pc:sldChg>
      <pc:sldChg chg="modSp mod">
        <pc:chgData name="Tony Frink" userId="f3ada52a-06d5-4454-9a8d-cefb10747f9e" providerId="ADAL" clId="{D6CDD078-9836-422E-A26A-D3D962A7A72F}" dt="2023-03-23T17:26:10.178" v="17"/>
        <pc:sldMkLst>
          <pc:docMk/>
          <pc:sldMk cId="2396526851" sldId="1834"/>
        </pc:sldMkLst>
        <pc:spChg chg="mod">
          <ac:chgData name="Tony Frink" userId="f3ada52a-06d5-4454-9a8d-cefb10747f9e" providerId="ADAL" clId="{D6CDD078-9836-422E-A26A-D3D962A7A72F}" dt="2023-03-23T17:26:10.178" v="17"/>
          <ac:spMkLst>
            <pc:docMk/>
            <pc:sldMk cId="2396526851" sldId="1834"/>
            <ac:spMk id="7" creationId="{8677AB01-5F2A-4C8E-93DF-3B7646C863F3}"/>
          </ac:spMkLst>
        </pc:spChg>
      </pc:sldChg>
      <pc:sldChg chg="modSp mod">
        <pc:chgData name="Tony Frink" userId="f3ada52a-06d5-4454-9a8d-cefb10747f9e" providerId="ADAL" clId="{D6CDD078-9836-422E-A26A-D3D962A7A72F}" dt="2023-03-23T17:26:27.633" v="18"/>
        <pc:sldMkLst>
          <pc:docMk/>
          <pc:sldMk cId="2940238461" sldId="1853"/>
        </pc:sldMkLst>
        <pc:spChg chg="mod">
          <ac:chgData name="Tony Frink" userId="f3ada52a-06d5-4454-9a8d-cefb10747f9e" providerId="ADAL" clId="{D6CDD078-9836-422E-A26A-D3D962A7A72F}" dt="2023-03-23T17:26:27.633" v="18"/>
          <ac:spMkLst>
            <pc:docMk/>
            <pc:sldMk cId="2940238461" sldId="1853"/>
            <ac:spMk id="7" creationId="{8677AB01-5F2A-4C8E-93DF-3B7646C863F3}"/>
          </ac:spMkLst>
        </pc:spChg>
      </pc:sldChg>
    </pc:docChg>
  </pc:docChgLst>
  <pc:docChgLst>
    <pc:chgData name="Robert [Chillibreeze]" userId="8fe5ebfe-980d-441d-bbff-8c5265b810b8" providerId="ADAL" clId="{FC05CEF6-C38C-4E0F-A1FA-00B34E567AED}"/>
    <pc:docChg chg="undo custSel modSld">
      <pc:chgData name="Robert [Chillibreeze]" userId="8fe5ebfe-980d-441d-bbff-8c5265b810b8" providerId="ADAL" clId="{FC05CEF6-C38C-4E0F-A1FA-00B34E567AED}" dt="2020-07-27T14:41:59.421" v="968" actId="962"/>
      <pc:docMkLst>
        <pc:docMk/>
      </pc:docMkLst>
      <pc:sldChg chg="modSp mod">
        <pc:chgData name="Robert [Chillibreeze]" userId="8fe5ebfe-980d-441d-bbff-8c5265b810b8" providerId="ADAL" clId="{FC05CEF6-C38C-4E0F-A1FA-00B34E567AED}" dt="2020-07-27T13:52:47.476" v="37" actId="962"/>
        <pc:sldMkLst>
          <pc:docMk/>
          <pc:sldMk cId="224013511" sldId="1720"/>
        </pc:sldMkLst>
        <pc:picChg chg="mod">
          <ac:chgData name="Robert [Chillibreeze]" userId="8fe5ebfe-980d-441d-bbff-8c5265b810b8" providerId="ADAL" clId="{FC05CEF6-C38C-4E0F-A1FA-00B34E567AED}" dt="2020-07-27T13:52:47.476" v="37" actId="962"/>
          <ac:picMkLst>
            <pc:docMk/>
            <pc:sldMk cId="224013511" sldId="1720"/>
            <ac:picMk id="7" creationId="{D421BA33-C1DB-4C36-BDC2-CF2DD30EB8A5}"/>
          </ac:picMkLst>
        </pc:picChg>
      </pc:sldChg>
      <pc:sldChg chg="modSp mod">
        <pc:chgData name="Robert [Chillibreeze]" userId="8fe5ebfe-980d-441d-bbff-8c5265b810b8" providerId="ADAL" clId="{FC05CEF6-C38C-4E0F-A1FA-00B34E567AED}" dt="2020-07-27T14:32:11.981" v="966" actId="962"/>
        <pc:sldMkLst>
          <pc:docMk/>
          <pc:sldMk cId="1748985861" sldId="1724"/>
        </pc:sldMkLst>
        <pc:spChg chg="mod">
          <ac:chgData name="Robert [Chillibreeze]" userId="8fe5ebfe-980d-441d-bbff-8c5265b810b8" providerId="ADAL" clId="{FC05CEF6-C38C-4E0F-A1FA-00B34E567AED}" dt="2020-07-27T14:31:53.625" v="964" actId="1076"/>
          <ac:spMkLst>
            <pc:docMk/>
            <pc:sldMk cId="1748985861" sldId="1724"/>
            <ac:spMk id="19" creationId="{9C5A876C-9E87-4E9E-B102-88372AE7F84B}"/>
          </ac:spMkLst>
        </pc:spChg>
        <pc:spChg chg="mod">
          <ac:chgData name="Robert [Chillibreeze]" userId="8fe5ebfe-980d-441d-bbff-8c5265b810b8" providerId="ADAL" clId="{FC05CEF6-C38C-4E0F-A1FA-00B34E567AED}" dt="2020-07-27T13:58:30.106" v="455" actId="962"/>
          <ac:spMkLst>
            <pc:docMk/>
            <pc:sldMk cId="1748985861" sldId="1724"/>
            <ac:spMk id="20" creationId="{4B6D0233-18D1-473D-B794-0334B3CCCF6F}"/>
          </ac:spMkLst>
        </pc:spChg>
        <pc:spChg chg="mod">
          <ac:chgData name="Robert [Chillibreeze]" userId="8fe5ebfe-980d-441d-bbff-8c5265b810b8" providerId="ADAL" clId="{FC05CEF6-C38C-4E0F-A1FA-00B34E567AED}" dt="2020-07-27T14:32:11.981" v="966" actId="962"/>
          <ac:spMkLst>
            <pc:docMk/>
            <pc:sldMk cId="1748985861" sldId="1724"/>
            <ac:spMk id="101" creationId="{0778F629-EDD3-42E4-B33C-11F3DFCC6CD0}"/>
          </ac:spMkLst>
        </pc:spChg>
        <pc:spChg chg="mod">
          <ac:chgData name="Robert [Chillibreeze]" userId="8fe5ebfe-980d-441d-bbff-8c5265b810b8" providerId="ADAL" clId="{FC05CEF6-C38C-4E0F-A1FA-00B34E567AED}" dt="2020-07-27T14:32:11.981" v="966" actId="962"/>
          <ac:spMkLst>
            <pc:docMk/>
            <pc:sldMk cId="1748985861" sldId="1724"/>
            <ac:spMk id="102" creationId="{A8A9124F-D92A-4BBC-B216-CFCC4E77072F}"/>
          </ac:spMkLst>
        </pc:spChg>
        <pc:spChg chg="mod">
          <ac:chgData name="Robert [Chillibreeze]" userId="8fe5ebfe-980d-441d-bbff-8c5265b810b8" providerId="ADAL" clId="{FC05CEF6-C38C-4E0F-A1FA-00B34E567AED}" dt="2020-07-27T14:32:11.981" v="966" actId="962"/>
          <ac:spMkLst>
            <pc:docMk/>
            <pc:sldMk cId="1748985861" sldId="1724"/>
            <ac:spMk id="103" creationId="{F46CF499-ABBB-492C-A6FC-CC08585E0421}"/>
          </ac:spMkLst>
        </pc:spChg>
        <pc:spChg chg="mod">
          <ac:chgData name="Robert [Chillibreeze]" userId="8fe5ebfe-980d-441d-bbff-8c5265b810b8" providerId="ADAL" clId="{FC05CEF6-C38C-4E0F-A1FA-00B34E567AED}" dt="2020-07-27T14:32:11.981" v="966" actId="962"/>
          <ac:spMkLst>
            <pc:docMk/>
            <pc:sldMk cId="1748985861" sldId="1724"/>
            <ac:spMk id="104" creationId="{2F9AA24A-9192-4DF7-BACD-80FF6065BABA}"/>
          </ac:spMkLst>
        </pc:spChg>
        <pc:spChg chg="mod">
          <ac:chgData name="Robert [Chillibreeze]" userId="8fe5ebfe-980d-441d-bbff-8c5265b810b8" providerId="ADAL" clId="{FC05CEF6-C38C-4E0F-A1FA-00B34E567AED}" dt="2020-07-27T14:32:11.981" v="966" actId="962"/>
          <ac:spMkLst>
            <pc:docMk/>
            <pc:sldMk cId="1748985861" sldId="1724"/>
            <ac:spMk id="105" creationId="{F7507948-1AA4-4BD8-B2C4-8123743097DF}"/>
          </ac:spMkLst>
        </pc:spChg>
        <pc:spChg chg="mod">
          <ac:chgData name="Robert [Chillibreeze]" userId="8fe5ebfe-980d-441d-bbff-8c5265b810b8" providerId="ADAL" clId="{FC05CEF6-C38C-4E0F-A1FA-00B34E567AED}" dt="2020-07-27T14:32:11.981" v="966" actId="962"/>
          <ac:spMkLst>
            <pc:docMk/>
            <pc:sldMk cId="1748985861" sldId="1724"/>
            <ac:spMk id="106" creationId="{1DADFC06-A7B5-4118-B34C-74F2ADA49947}"/>
          </ac:spMkLst>
        </pc:spChg>
        <pc:picChg chg="mod">
          <ac:chgData name="Robert [Chillibreeze]" userId="8fe5ebfe-980d-441d-bbff-8c5265b810b8" providerId="ADAL" clId="{FC05CEF6-C38C-4E0F-A1FA-00B34E567AED}" dt="2020-07-27T14:00:57.437" v="521" actId="962"/>
          <ac:picMkLst>
            <pc:docMk/>
            <pc:sldMk cId="1748985861" sldId="1724"/>
            <ac:picMk id="21" creationId="{BC0903CC-615F-42E3-ACC0-24F7604D0056}"/>
          </ac:picMkLst>
        </pc:picChg>
        <pc:picChg chg="mod">
          <ac:chgData name="Robert [Chillibreeze]" userId="8fe5ebfe-980d-441d-bbff-8c5265b810b8" providerId="ADAL" clId="{FC05CEF6-C38C-4E0F-A1FA-00B34E567AED}" dt="2020-07-27T13:58:51.793" v="511" actId="962"/>
          <ac:picMkLst>
            <pc:docMk/>
            <pc:sldMk cId="1748985861" sldId="1724"/>
            <ac:picMk id="130" creationId="{5678CE8E-8F66-4FCF-A0A2-B8B48DD77DC0}"/>
          </ac:picMkLst>
        </pc:picChg>
        <pc:picChg chg="mod">
          <ac:chgData name="Robert [Chillibreeze]" userId="8fe5ebfe-980d-441d-bbff-8c5265b810b8" providerId="ADAL" clId="{FC05CEF6-C38C-4E0F-A1FA-00B34E567AED}" dt="2020-07-27T14:31:49.135" v="962" actId="962"/>
          <ac:picMkLst>
            <pc:docMk/>
            <pc:sldMk cId="1748985861" sldId="1724"/>
            <ac:picMk id="131" creationId="{67AF00FD-B45B-4364-9B92-73EF2FC855FE}"/>
          </ac:picMkLst>
        </pc:picChg>
      </pc:sldChg>
      <pc:sldChg chg="modSp mod">
        <pc:chgData name="Robert [Chillibreeze]" userId="8fe5ebfe-980d-441d-bbff-8c5265b810b8" providerId="ADAL" clId="{FC05CEF6-C38C-4E0F-A1FA-00B34E567AED}" dt="2020-07-27T14:22:57.727" v="817" actId="962"/>
        <pc:sldMkLst>
          <pc:docMk/>
          <pc:sldMk cId="2609497765" sldId="1726"/>
        </pc:sldMkLst>
        <pc:picChg chg="mod">
          <ac:chgData name="Robert [Chillibreeze]" userId="8fe5ebfe-980d-441d-bbff-8c5265b810b8" providerId="ADAL" clId="{FC05CEF6-C38C-4E0F-A1FA-00B34E567AED}" dt="2020-07-27T14:22:57.727" v="817" actId="962"/>
          <ac:picMkLst>
            <pc:docMk/>
            <pc:sldMk cId="2609497765" sldId="1726"/>
            <ac:picMk id="3" creationId="{62F5F056-F9F4-4767-9481-4D0C8C2A4EC4}"/>
          </ac:picMkLst>
        </pc:picChg>
      </pc:sldChg>
      <pc:sldChg chg="modSp mod">
        <pc:chgData name="Robert [Chillibreeze]" userId="8fe5ebfe-980d-441d-bbff-8c5265b810b8" providerId="ADAL" clId="{FC05CEF6-C38C-4E0F-A1FA-00B34E567AED}" dt="2020-07-27T14:24:26.492" v="904" actId="962"/>
        <pc:sldMkLst>
          <pc:docMk/>
          <pc:sldMk cId="617106554" sldId="1730"/>
        </pc:sldMkLst>
        <pc:picChg chg="mod">
          <ac:chgData name="Robert [Chillibreeze]" userId="8fe5ebfe-980d-441d-bbff-8c5265b810b8" providerId="ADAL" clId="{FC05CEF6-C38C-4E0F-A1FA-00B34E567AED}" dt="2020-07-27T14:24:26.492" v="904" actId="962"/>
          <ac:picMkLst>
            <pc:docMk/>
            <pc:sldMk cId="617106554" sldId="1730"/>
            <ac:picMk id="32" creationId="{826AF363-D11E-4F69-AFEB-E339BD32CB35}"/>
          </ac:picMkLst>
        </pc:picChg>
      </pc:sldChg>
      <pc:sldChg chg="modSp mod">
        <pc:chgData name="Robert [Chillibreeze]" userId="8fe5ebfe-980d-441d-bbff-8c5265b810b8" providerId="ADAL" clId="{FC05CEF6-C38C-4E0F-A1FA-00B34E567AED}" dt="2020-07-27T13:52:34.442" v="31" actId="962"/>
        <pc:sldMkLst>
          <pc:docMk/>
          <pc:sldMk cId="2906060374" sldId="1731"/>
        </pc:sldMkLst>
        <pc:picChg chg="mod">
          <ac:chgData name="Robert [Chillibreeze]" userId="8fe5ebfe-980d-441d-bbff-8c5265b810b8" providerId="ADAL" clId="{FC05CEF6-C38C-4E0F-A1FA-00B34E567AED}" dt="2020-07-27T13:52:34.442" v="31" actId="962"/>
          <ac:picMkLst>
            <pc:docMk/>
            <pc:sldMk cId="2906060374" sldId="1731"/>
            <ac:picMk id="12" creationId="{483B3EF4-4DD6-48C1-9FC7-5E6B8BF27551}"/>
          </ac:picMkLst>
        </pc:picChg>
      </pc:sldChg>
      <pc:sldChg chg="modSp mod">
        <pc:chgData name="Robert [Chillibreeze]" userId="8fe5ebfe-980d-441d-bbff-8c5265b810b8" providerId="ADAL" clId="{FC05CEF6-C38C-4E0F-A1FA-00B34E567AED}" dt="2020-07-27T13:53:38.757" v="65" actId="962"/>
        <pc:sldMkLst>
          <pc:docMk/>
          <pc:sldMk cId="916779987" sldId="1738"/>
        </pc:sldMkLst>
        <pc:picChg chg="mod">
          <ac:chgData name="Robert [Chillibreeze]" userId="8fe5ebfe-980d-441d-bbff-8c5265b810b8" providerId="ADAL" clId="{FC05CEF6-C38C-4E0F-A1FA-00B34E567AED}" dt="2020-07-27T13:53:38.757" v="65" actId="962"/>
          <ac:picMkLst>
            <pc:docMk/>
            <pc:sldMk cId="916779987" sldId="1738"/>
            <ac:picMk id="29" creationId="{DB8264C4-87C2-4B10-B2EF-29CE3E39D2F2}"/>
          </ac:picMkLst>
        </pc:picChg>
      </pc:sldChg>
      <pc:sldChg chg="modSp mod">
        <pc:chgData name="Robert [Chillibreeze]" userId="8fe5ebfe-980d-441d-bbff-8c5265b810b8" providerId="ADAL" clId="{FC05CEF6-C38C-4E0F-A1FA-00B34E567AED}" dt="2020-07-27T13:53:50.200" v="67" actId="1076"/>
        <pc:sldMkLst>
          <pc:docMk/>
          <pc:sldMk cId="861419175" sldId="1739"/>
        </pc:sldMkLst>
        <pc:spChg chg="mod">
          <ac:chgData name="Robert [Chillibreeze]" userId="8fe5ebfe-980d-441d-bbff-8c5265b810b8" providerId="ADAL" clId="{FC05CEF6-C38C-4E0F-A1FA-00B34E567AED}" dt="2020-07-27T13:53:50.200" v="67" actId="1076"/>
          <ac:spMkLst>
            <pc:docMk/>
            <pc:sldMk cId="861419175" sldId="1739"/>
            <ac:spMk id="30" creationId="{C17D81C3-AAB8-49DB-80D0-E1B5C1B7B275}"/>
          </ac:spMkLst>
        </pc:spChg>
      </pc:sldChg>
      <pc:sldChg chg="modSp mod">
        <pc:chgData name="Robert [Chillibreeze]" userId="8fe5ebfe-980d-441d-bbff-8c5265b810b8" providerId="ADAL" clId="{FC05CEF6-C38C-4E0F-A1FA-00B34E567AED}" dt="2020-07-27T13:53:57.977" v="69" actId="962"/>
        <pc:sldMkLst>
          <pc:docMk/>
          <pc:sldMk cId="2004669396" sldId="1740"/>
        </pc:sldMkLst>
        <pc:picChg chg="mod">
          <ac:chgData name="Robert [Chillibreeze]" userId="8fe5ebfe-980d-441d-bbff-8c5265b810b8" providerId="ADAL" clId="{FC05CEF6-C38C-4E0F-A1FA-00B34E567AED}" dt="2020-07-27T13:53:57.977" v="69" actId="962"/>
          <ac:picMkLst>
            <pc:docMk/>
            <pc:sldMk cId="2004669396" sldId="1740"/>
            <ac:picMk id="19" creationId="{38BAA8C6-1F9C-4FE5-932C-A8A32C05D044}"/>
          </ac:picMkLst>
        </pc:picChg>
      </pc:sldChg>
      <pc:sldChg chg="modSp mod">
        <pc:chgData name="Robert [Chillibreeze]" userId="8fe5ebfe-980d-441d-bbff-8c5265b810b8" providerId="ADAL" clId="{FC05CEF6-C38C-4E0F-A1FA-00B34E567AED}" dt="2020-07-27T13:53:22.541" v="61" actId="962"/>
        <pc:sldMkLst>
          <pc:docMk/>
          <pc:sldMk cId="1140606134" sldId="1744"/>
        </pc:sldMkLst>
        <pc:picChg chg="mod">
          <ac:chgData name="Robert [Chillibreeze]" userId="8fe5ebfe-980d-441d-bbff-8c5265b810b8" providerId="ADAL" clId="{FC05CEF6-C38C-4E0F-A1FA-00B34E567AED}" dt="2020-07-27T13:53:03.066" v="39" actId="962"/>
          <ac:picMkLst>
            <pc:docMk/>
            <pc:sldMk cId="1140606134" sldId="1744"/>
            <ac:picMk id="3" creationId="{6B7981C9-093A-4F8C-B0B2-22F027DE8717}"/>
          </ac:picMkLst>
        </pc:picChg>
        <pc:picChg chg="mod">
          <ac:chgData name="Robert [Chillibreeze]" userId="8fe5ebfe-980d-441d-bbff-8c5265b810b8" providerId="ADAL" clId="{FC05CEF6-C38C-4E0F-A1FA-00B34E567AED}" dt="2020-07-27T13:53:22.541" v="61" actId="962"/>
          <ac:picMkLst>
            <pc:docMk/>
            <pc:sldMk cId="1140606134" sldId="1744"/>
            <ac:picMk id="104" creationId="{DA24839E-FE8F-4DDA-8B63-BF2582B08122}"/>
          </ac:picMkLst>
        </pc:picChg>
        <pc:picChg chg="mod">
          <ac:chgData name="Robert [Chillibreeze]" userId="8fe5ebfe-980d-441d-bbff-8c5265b810b8" providerId="ADAL" clId="{FC05CEF6-C38C-4E0F-A1FA-00B34E567AED}" dt="2020-07-27T13:53:16.222" v="41" actId="962"/>
          <ac:picMkLst>
            <pc:docMk/>
            <pc:sldMk cId="1140606134" sldId="1744"/>
            <ac:picMk id="105" creationId="{6061F7B0-29D2-4561-A2CD-9AEEAC0ED668}"/>
          </ac:picMkLst>
        </pc:picChg>
      </pc:sldChg>
      <pc:sldChg chg="modSp mod">
        <pc:chgData name="Robert [Chillibreeze]" userId="8fe5ebfe-980d-441d-bbff-8c5265b810b8" providerId="ADAL" clId="{FC05CEF6-C38C-4E0F-A1FA-00B34E567AED}" dt="2020-07-27T14:23:50.279" v="857" actId="962"/>
        <pc:sldMkLst>
          <pc:docMk/>
          <pc:sldMk cId="1137998838" sldId="1751"/>
        </pc:sldMkLst>
        <pc:picChg chg="mod">
          <ac:chgData name="Robert [Chillibreeze]" userId="8fe5ebfe-980d-441d-bbff-8c5265b810b8" providerId="ADAL" clId="{FC05CEF6-C38C-4E0F-A1FA-00B34E567AED}" dt="2020-07-27T14:23:50.279" v="857" actId="962"/>
          <ac:picMkLst>
            <pc:docMk/>
            <pc:sldMk cId="1137998838" sldId="1751"/>
            <ac:picMk id="13" creationId="{CBD662C0-B37B-4CC7-9E44-351358F64838}"/>
          </ac:picMkLst>
        </pc:picChg>
      </pc:sldChg>
      <pc:sldChg chg="modSp mod">
        <pc:chgData name="Robert [Chillibreeze]" userId="8fe5ebfe-980d-441d-bbff-8c5265b810b8" providerId="ADAL" clId="{FC05CEF6-C38C-4E0F-A1FA-00B34E567AED}" dt="2020-07-27T14:24:06.188" v="858" actId="14100"/>
        <pc:sldMkLst>
          <pc:docMk/>
          <pc:sldMk cId="1711597888" sldId="1754"/>
        </pc:sldMkLst>
        <pc:picChg chg="mod">
          <ac:chgData name="Robert [Chillibreeze]" userId="8fe5ebfe-980d-441d-bbff-8c5265b810b8" providerId="ADAL" clId="{FC05CEF6-C38C-4E0F-A1FA-00B34E567AED}" dt="2020-07-27T14:24:06.188" v="858" actId="14100"/>
          <ac:picMkLst>
            <pc:docMk/>
            <pc:sldMk cId="1711597888" sldId="1754"/>
            <ac:picMk id="4" creationId="{6F812674-D61E-4A0C-A137-F02127227DD8}"/>
          </ac:picMkLst>
        </pc:picChg>
      </pc:sldChg>
      <pc:sldChg chg="modSp mod">
        <pc:chgData name="Robert [Chillibreeze]" userId="8fe5ebfe-980d-441d-bbff-8c5265b810b8" providerId="ADAL" clId="{FC05CEF6-C38C-4E0F-A1FA-00B34E567AED}" dt="2020-07-27T14:26:13.620" v="920" actId="962"/>
        <pc:sldMkLst>
          <pc:docMk/>
          <pc:sldMk cId="2134311884" sldId="1756"/>
        </pc:sldMkLst>
        <pc:picChg chg="mod">
          <ac:chgData name="Robert [Chillibreeze]" userId="8fe5ebfe-980d-441d-bbff-8c5265b810b8" providerId="ADAL" clId="{FC05CEF6-C38C-4E0F-A1FA-00B34E567AED}" dt="2020-07-27T14:26:13.620" v="920" actId="962"/>
          <ac:picMkLst>
            <pc:docMk/>
            <pc:sldMk cId="2134311884" sldId="1756"/>
            <ac:picMk id="7" creationId="{14448113-B433-454C-8FA9-161C2E06B054}"/>
          </ac:picMkLst>
        </pc:picChg>
      </pc:sldChg>
      <pc:sldChg chg="modSp mod">
        <pc:chgData name="Robert [Chillibreeze]" userId="8fe5ebfe-980d-441d-bbff-8c5265b810b8" providerId="ADAL" clId="{FC05CEF6-C38C-4E0F-A1FA-00B34E567AED}" dt="2020-07-27T14:41:59.421" v="968" actId="962"/>
        <pc:sldMkLst>
          <pc:docMk/>
          <pc:sldMk cId="965140755" sldId="1760"/>
        </pc:sldMkLst>
        <pc:picChg chg="mod">
          <ac:chgData name="Robert [Chillibreeze]" userId="8fe5ebfe-980d-441d-bbff-8c5265b810b8" providerId="ADAL" clId="{FC05CEF6-C38C-4E0F-A1FA-00B34E567AED}" dt="2020-07-27T14:41:59.421" v="968" actId="962"/>
          <ac:picMkLst>
            <pc:docMk/>
            <pc:sldMk cId="965140755" sldId="1760"/>
            <ac:picMk id="7" creationId="{0ACD7391-2ED3-4E7E-9E85-CE73F71C20FA}"/>
          </ac:picMkLst>
        </pc:picChg>
      </pc:sldChg>
      <pc:sldChg chg="modSp mod">
        <pc:chgData name="Robert [Chillibreeze]" userId="8fe5ebfe-980d-441d-bbff-8c5265b810b8" providerId="ADAL" clId="{FC05CEF6-C38C-4E0F-A1FA-00B34E567AED}" dt="2020-07-27T14:28:03.885" v="928" actId="962"/>
        <pc:sldMkLst>
          <pc:docMk/>
          <pc:sldMk cId="3088007092" sldId="1761"/>
        </pc:sldMkLst>
        <pc:picChg chg="mod">
          <ac:chgData name="Robert [Chillibreeze]" userId="8fe5ebfe-980d-441d-bbff-8c5265b810b8" providerId="ADAL" clId="{FC05CEF6-C38C-4E0F-A1FA-00B34E567AED}" dt="2020-07-27T14:28:03.885" v="928" actId="962"/>
          <ac:picMkLst>
            <pc:docMk/>
            <pc:sldMk cId="3088007092" sldId="1761"/>
            <ac:picMk id="5" creationId="{6DA85FDD-733A-48A8-B05A-D972E051C0CA}"/>
          </ac:picMkLst>
        </pc:picChg>
      </pc:sldChg>
      <pc:sldChg chg="modSp mod">
        <pc:chgData name="Robert [Chillibreeze]" userId="8fe5ebfe-980d-441d-bbff-8c5265b810b8" providerId="ADAL" clId="{FC05CEF6-C38C-4E0F-A1FA-00B34E567AED}" dt="2020-07-27T13:55:54.540" v="367" actId="962"/>
        <pc:sldMkLst>
          <pc:docMk/>
          <pc:sldMk cId="1893501555" sldId="1762"/>
        </pc:sldMkLst>
        <pc:picChg chg="mod">
          <ac:chgData name="Robert [Chillibreeze]" userId="8fe5ebfe-980d-441d-bbff-8c5265b810b8" providerId="ADAL" clId="{FC05CEF6-C38C-4E0F-A1FA-00B34E567AED}" dt="2020-07-27T13:55:54.540" v="367" actId="962"/>
          <ac:picMkLst>
            <pc:docMk/>
            <pc:sldMk cId="1893501555" sldId="1762"/>
            <ac:picMk id="36" creationId="{8931A7A1-A63B-443D-B1CD-4C5EAA351904}"/>
          </ac:picMkLst>
        </pc:picChg>
      </pc:sldChg>
      <pc:sldChg chg="modSp mod">
        <pc:chgData name="Robert [Chillibreeze]" userId="8fe5ebfe-980d-441d-bbff-8c5265b810b8" providerId="ADAL" clId="{FC05CEF6-C38C-4E0F-A1FA-00B34E567AED}" dt="2020-07-27T13:56:51.387" v="397" actId="962"/>
        <pc:sldMkLst>
          <pc:docMk/>
          <pc:sldMk cId="1177839211" sldId="1763"/>
        </pc:sldMkLst>
        <pc:picChg chg="mod">
          <ac:chgData name="Robert [Chillibreeze]" userId="8fe5ebfe-980d-441d-bbff-8c5265b810b8" providerId="ADAL" clId="{FC05CEF6-C38C-4E0F-A1FA-00B34E567AED}" dt="2020-07-27T13:56:51.387" v="397" actId="962"/>
          <ac:picMkLst>
            <pc:docMk/>
            <pc:sldMk cId="1177839211" sldId="1763"/>
            <ac:picMk id="2" creationId="{6A512B2A-2005-41A5-8C88-1695B7999426}"/>
          </ac:picMkLst>
        </pc:picChg>
      </pc:sldChg>
      <pc:sldChg chg="modSp mod">
        <pc:chgData name="Robert [Chillibreeze]" userId="8fe5ebfe-980d-441d-bbff-8c5265b810b8" providerId="ADAL" clId="{FC05CEF6-C38C-4E0F-A1FA-00B34E567AED}" dt="2020-07-27T14:27:00.126" v="922" actId="962"/>
        <pc:sldMkLst>
          <pc:docMk/>
          <pc:sldMk cId="308633769" sldId="1764"/>
        </pc:sldMkLst>
        <pc:picChg chg="mod">
          <ac:chgData name="Robert [Chillibreeze]" userId="8fe5ebfe-980d-441d-bbff-8c5265b810b8" providerId="ADAL" clId="{FC05CEF6-C38C-4E0F-A1FA-00B34E567AED}" dt="2020-07-27T14:27:00.126" v="922" actId="962"/>
          <ac:picMkLst>
            <pc:docMk/>
            <pc:sldMk cId="308633769" sldId="1764"/>
            <ac:picMk id="8" creationId="{1DD78BDC-5876-4E5D-82CB-0AC6E5075486}"/>
          </ac:picMkLst>
        </pc:picChg>
      </pc:sldChg>
      <pc:sldChg chg="modSp mod">
        <pc:chgData name="Robert [Chillibreeze]" userId="8fe5ebfe-980d-441d-bbff-8c5265b810b8" providerId="ADAL" clId="{FC05CEF6-C38C-4E0F-A1FA-00B34E567AED}" dt="2020-07-27T14:10:53.207" v="789" actId="962"/>
        <pc:sldMkLst>
          <pc:docMk/>
          <pc:sldMk cId="3956134130" sldId="1765"/>
        </pc:sldMkLst>
        <pc:spChg chg="mod">
          <ac:chgData name="Robert [Chillibreeze]" userId="8fe5ebfe-980d-441d-bbff-8c5265b810b8" providerId="ADAL" clId="{FC05CEF6-C38C-4E0F-A1FA-00B34E567AED}" dt="2020-07-27T14:10:40.337" v="729" actId="962"/>
          <ac:spMkLst>
            <pc:docMk/>
            <pc:sldMk cId="3956134130" sldId="1765"/>
            <ac:spMk id="65" creationId="{6592AF34-5470-41DE-AA10-FCECCAB255F4}"/>
          </ac:spMkLst>
        </pc:spChg>
        <pc:spChg chg="mod">
          <ac:chgData name="Robert [Chillibreeze]" userId="8fe5ebfe-980d-441d-bbff-8c5265b810b8" providerId="ADAL" clId="{FC05CEF6-C38C-4E0F-A1FA-00B34E567AED}" dt="2020-07-27T14:10:40.337" v="729" actId="962"/>
          <ac:spMkLst>
            <pc:docMk/>
            <pc:sldMk cId="3956134130" sldId="1765"/>
            <ac:spMk id="67" creationId="{93CA006D-B0E0-446F-905C-14A785167719}"/>
          </ac:spMkLst>
        </pc:spChg>
        <pc:spChg chg="mod">
          <ac:chgData name="Robert [Chillibreeze]" userId="8fe5ebfe-980d-441d-bbff-8c5265b810b8" providerId="ADAL" clId="{FC05CEF6-C38C-4E0F-A1FA-00B34E567AED}" dt="2020-07-27T14:10:53.207" v="789" actId="962"/>
          <ac:spMkLst>
            <pc:docMk/>
            <pc:sldMk cId="3956134130" sldId="1765"/>
            <ac:spMk id="69" creationId="{0DAB5C4E-2F79-4F9B-A5DF-D19361FA2ABA}"/>
          </ac:spMkLst>
        </pc:spChg>
        <pc:spChg chg="mod">
          <ac:chgData name="Robert [Chillibreeze]" userId="8fe5ebfe-980d-441d-bbff-8c5265b810b8" providerId="ADAL" clId="{FC05CEF6-C38C-4E0F-A1FA-00B34E567AED}" dt="2020-07-27T14:10:40.337" v="729" actId="962"/>
          <ac:spMkLst>
            <pc:docMk/>
            <pc:sldMk cId="3956134130" sldId="1765"/>
            <ac:spMk id="71" creationId="{92E879BA-9579-43A3-BA5B-208807B17276}"/>
          </ac:spMkLst>
        </pc:spChg>
        <pc:spChg chg="mod">
          <ac:chgData name="Robert [Chillibreeze]" userId="8fe5ebfe-980d-441d-bbff-8c5265b810b8" providerId="ADAL" clId="{FC05CEF6-C38C-4E0F-A1FA-00B34E567AED}" dt="2020-07-27T14:10:40.337" v="729" actId="962"/>
          <ac:spMkLst>
            <pc:docMk/>
            <pc:sldMk cId="3956134130" sldId="1765"/>
            <ac:spMk id="73" creationId="{FE2D3912-16DE-4E6B-843A-4195FD88C8E7}"/>
          </ac:spMkLst>
        </pc:spChg>
        <pc:spChg chg="mod">
          <ac:chgData name="Robert [Chillibreeze]" userId="8fe5ebfe-980d-441d-bbff-8c5265b810b8" providerId="ADAL" clId="{FC05CEF6-C38C-4E0F-A1FA-00B34E567AED}" dt="2020-07-27T14:10:40.337" v="729" actId="962"/>
          <ac:spMkLst>
            <pc:docMk/>
            <pc:sldMk cId="3956134130" sldId="1765"/>
            <ac:spMk id="81" creationId="{FC46F93E-5CCE-42C2-9927-FF436D2C3686}"/>
          </ac:spMkLst>
        </pc:spChg>
        <pc:spChg chg="mod">
          <ac:chgData name="Robert [Chillibreeze]" userId="8fe5ebfe-980d-441d-bbff-8c5265b810b8" providerId="ADAL" clId="{FC05CEF6-C38C-4E0F-A1FA-00B34E567AED}" dt="2020-07-27T14:10:35.057" v="727" actId="962"/>
          <ac:spMkLst>
            <pc:docMk/>
            <pc:sldMk cId="3956134130" sldId="1765"/>
            <ac:spMk id="208" creationId="{DCAB5DAC-B8D2-4868-9B7A-2D7E646E034A}"/>
          </ac:spMkLst>
        </pc:spChg>
        <pc:spChg chg="mod">
          <ac:chgData name="Robert [Chillibreeze]" userId="8fe5ebfe-980d-441d-bbff-8c5265b810b8" providerId="ADAL" clId="{FC05CEF6-C38C-4E0F-A1FA-00B34E567AED}" dt="2020-07-27T14:10:35.057" v="727" actId="962"/>
          <ac:spMkLst>
            <pc:docMk/>
            <pc:sldMk cId="3956134130" sldId="1765"/>
            <ac:spMk id="211" creationId="{75024FF4-4632-4804-B0E3-FC7A14CC0E0C}"/>
          </ac:spMkLst>
        </pc:spChg>
        <pc:spChg chg="mod">
          <ac:chgData name="Robert [Chillibreeze]" userId="8fe5ebfe-980d-441d-bbff-8c5265b810b8" providerId="ADAL" clId="{FC05CEF6-C38C-4E0F-A1FA-00B34E567AED}" dt="2020-07-27T14:10:35.057" v="727" actId="962"/>
          <ac:spMkLst>
            <pc:docMk/>
            <pc:sldMk cId="3956134130" sldId="1765"/>
            <ac:spMk id="214" creationId="{073DAF47-5CC6-4F77-8EDF-A5788C90FF09}"/>
          </ac:spMkLst>
        </pc:spChg>
        <pc:spChg chg="mod">
          <ac:chgData name="Robert [Chillibreeze]" userId="8fe5ebfe-980d-441d-bbff-8c5265b810b8" providerId="ADAL" clId="{FC05CEF6-C38C-4E0F-A1FA-00B34E567AED}" dt="2020-07-27T14:10:35.057" v="727" actId="962"/>
          <ac:spMkLst>
            <pc:docMk/>
            <pc:sldMk cId="3956134130" sldId="1765"/>
            <ac:spMk id="217" creationId="{094FB204-6E8E-4427-BB20-D1A1160BCDAF}"/>
          </ac:spMkLst>
        </pc:spChg>
        <pc:spChg chg="mod">
          <ac:chgData name="Robert [Chillibreeze]" userId="8fe5ebfe-980d-441d-bbff-8c5265b810b8" providerId="ADAL" clId="{FC05CEF6-C38C-4E0F-A1FA-00B34E567AED}" dt="2020-07-27T14:10:35.057" v="727" actId="962"/>
          <ac:spMkLst>
            <pc:docMk/>
            <pc:sldMk cId="3956134130" sldId="1765"/>
            <ac:spMk id="220" creationId="{6331AB94-CDA1-4F20-A8AC-D694021C9C3D}"/>
          </ac:spMkLst>
        </pc:spChg>
        <pc:spChg chg="mod">
          <ac:chgData name="Robert [Chillibreeze]" userId="8fe5ebfe-980d-441d-bbff-8c5265b810b8" providerId="ADAL" clId="{FC05CEF6-C38C-4E0F-A1FA-00B34E567AED}" dt="2020-07-27T14:10:35.057" v="727" actId="962"/>
          <ac:spMkLst>
            <pc:docMk/>
            <pc:sldMk cId="3956134130" sldId="1765"/>
            <ac:spMk id="223" creationId="{937F9597-B560-4468-AFB3-D785179BF0D4}"/>
          </ac:spMkLst>
        </pc:spChg>
        <pc:picChg chg="mod">
          <ac:chgData name="Robert [Chillibreeze]" userId="8fe5ebfe-980d-441d-bbff-8c5265b810b8" providerId="ADAL" clId="{FC05CEF6-C38C-4E0F-A1FA-00B34E567AED}" dt="2020-07-27T14:04:01.270" v="685" actId="962"/>
          <ac:picMkLst>
            <pc:docMk/>
            <pc:sldMk cId="3956134130" sldId="1765"/>
            <ac:picMk id="70" creationId="{8A674C48-2B4B-4C53-9189-A94C0A16DFE6}"/>
          </ac:picMkLst>
        </pc:picChg>
        <pc:picChg chg="mod">
          <ac:chgData name="Robert [Chillibreeze]" userId="8fe5ebfe-980d-441d-bbff-8c5265b810b8" providerId="ADAL" clId="{FC05CEF6-C38C-4E0F-A1FA-00B34E567AED}" dt="2020-07-27T14:04:06.085" v="705" actId="962"/>
          <ac:picMkLst>
            <pc:docMk/>
            <pc:sldMk cId="3956134130" sldId="1765"/>
            <ac:picMk id="72" creationId="{C2EFDACB-6CAB-46D7-8B31-7E3A2114FDAE}"/>
          </ac:picMkLst>
        </pc:picChg>
        <pc:picChg chg="mod">
          <ac:chgData name="Robert [Chillibreeze]" userId="8fe5ebfe-980d-441d-bbff-8c5265b810b8" providerId="ADAL" clId="{FC05CEF6-C38C-4E0F-A1FA-00B34E567AED}" dt="2020-07-27T14:02:26.912" v="551" actId="962"/>
          <ac:picMkLst>
            <pc:docMk/>
            <pc:sldMk cId="3956134130" sldId="1765"/>
            <ac:picMk id="215" creationId="{E92F72DE-CBA3-46D8-A638-FAA889674F4C}"/>
          </ac:picMkLst>
        </pc:picChg>
        <pc:picChg chg="mod">
          <ac:chgData name="Robert [Chillibreeze]" userId="8fe5ebfe-980d-441d-bbff-8c5265b810b8" providerId="ADAL" clId="{FC05CEF6-C38C-4E0F-A1FA-00B34E567AED}" dt="2020-07-27T14:02:44.418" v="599" actId="962"/>
          <ac:picMkLst>
            <pc:docMk/>
            <pc:sldMk cId="3956134130" sldId="1765"/>
            <ac:picMk id="218" creationId="{ED8A62F5-698F-492E-A722-3D8F5ED8A8CE}"/>
          </ac:picMkLst>
        </pc:picChg>
        <pc:picChg chg="mod">
          <ac:chgData name="Robert [Chillibreeze]" userId="8fe5ebfe-980d-441d-bbff-8c5265b810b8" providerId="ADAL" clId="{FC05CEF6-C38C-4E0F-A1FA-00B34E567AED}" dt="2020-07-27T14:01:04.810" v="523" actId="962"/>
          <ac:picMkLst>
            <pc:docMk/>
            <pc:sldMk cId="3956134130" sldId="1765"/>
            <ac:picMk id="224" creationId="{B4E66919-4F66-4680-858D-AC58702F81E3}"/>
          </ac:picMkLst>
        </pc:picChg>
        <pc:picChg chg="mod">
          <ac:chgData name="Robert [Chillibreeze]" userId="8fe5ebfe-980d-441d-bbff-8c5265b810b8" providerId="ADAL" clId="{FC05CEF6-C38C-4E0F-A1FA-00B34E567AED}" dt="2020-07-27T14:01:10.871" v="525" actId="962"/>
          <ac:picMkLst>
            <pc:docMk/>
            <pc:sldMk cId="3956134130" sldId="1765"/>
            <ac:picMk id="246" creationId="{62A782F1-84E6-498B-AB63-EF3CD6D10A4D}"/>
          </ac:picMkLst>
        </pc:picChg>
      </pc:sldChg>
    </pc:docChg>
  </pc:docChgLst>
  <pc:docChgLst>
    <pc:chgData name="Tony Frink" userId="f3ada52a-06d5-4454-9a8d-cefb10747f9e" providerId="ADAL" clId="{A0C0E91D-492C-4266-9DE1-AE857D2DAB5A}"/>
    <pc:docChg chg="modSld">
      <pc:chgData name="Tony Frink" userId="f3ada52a-06d5-4454-9a8d-cefb10747f9e" providerId="ADAL" clId="{A0C0E91D-492C-4266-9DE1-AE857D2DAB5A}" dt="2022-11-23T21:49:17.411" v="0" actId="20577"/>
      <pc:docMkLst>
        <pc:docMk/>
      </pc:docMkLst>
      <pc:sldChg chg="modSp mod">
        <pc:chgData name="Tony Frink" userId="f3ada52a-06d5-4454-9a8d-cefb10747f9e" providerId="ADAL" clId="{A0C0E91D-492C-4266-9DE1-AE857D2DAB5A}" dt="2022-11-23T21:49:17.411" v="0" actId="20577"/>
        <pc:sldMkLst>
          <pc:docMk/>
          <pc:sldMk cId="2754656475" sldId="1721"/>
        </pc:sldMkLst>
        <pc:spChg chg="mod">
          <ac:chgData name="Tony Frink" userId="f3ada52a-06d5-4454-9a8d-cefb10747f9e" providerId="ADAL" clId="{A0C0E91D-492C-4266-9DE1-AE857D2DAB5A}" dt="2022-11-23T21:49:17.411" v="0" actId="20577"/>
          <ac:spMkLst>
            <pc:docMk/>
            <pc:sldMk cId="2754656475" sldId="1721"/>
            <ac:spMk id="2" creationId="{00000000-0000-0000-0000-000000000000}"/>
          </ac:spMkLst>
        </pc:spChg>
      </pc:sldChg>
    </pc:docChg>
  </pc:docChgLst>
  <pc:docChgLst>
    <pc:chgData name="Tony Frink" userId="f3ada52a-06d5-4454-9a8d-cefb10747f9e" providerId="ADAL" clId="{EE1B1259-5896-4722-95E7-4C49E7D9E096}"/>
    <pc:docChg chg="custSel delSld modSld">
      <pc:chgData name="Tony Frink" userId="f3ada52a-06d5-4454-9a8d-cefb10747f9e" providerId="ADAL" clId="{EE1B1259-5896-4722-95E7-4C49E7D9E096}" dt="2023-02-13T18:53:11.004" v="189" actId="20577"/>
      <pc:docMkLst>
        <pc:docMk/>
      </pc:docMkLst>
      <pc:sldChg chg="delSp modSp mod">
        <pc:chgData name="Tony Frink" userId="f3ada52a-06d5-4454-9a8d-cefb10747f9e" providerId="ADAL" clId="{EE1B1259-5896-4722-95E7-4C49E7D9E096}" dt="2023-02-13T18:51:49.396" v="186" actId="1035"/>
        <pc:sldMkLst>
          <pc:docMk/>
          <pc:sldMk cId="1793706927" sldId="1670"/>
        </pc:sldMkLst>
        <pc:spChg chg="del">
          <ac:chgData name="Tony Frink" userId="f3ada52a-06d5-4454-9a8d-cefb10747f9e" providerId="ADAL" clId="{EE1B1259-5896-4722-95E7-4C49E7D9E096}" dt="2023-02-13T18:51:07.586" v="1" actId="478"/>
          <ac:spMkLst>
            <pc:docMk/>
            <pc:sldMk cId="1793706927" sldId="1670"/>
            <ac:spMk id="2" creationId="{4261D2F3-0881-C874-8086-A7837F5E4EB8}"/>
          </ac:spMkLst>
        </pc:spChg>
        <pc:spChg chg="mod">
          <ac:chgData name="Tony Frink" userId="f3ada52a-06d5-4454-9a8d-cefb10747f9e" providerId="ADAL" clId="{EE1B1259-5896-4722-95E7-4C49E7D9E096}" dt="2023-02-13T18:51:16.306" v="37" actId="1035"/>
          <ac:spMkLst>
            <pc:docMk/>
            <pc:sldMk cId="1793706927" sldId="1670"/>
            <ac:spMk id="13" creationId="{DA54B379-2A0E-4FD3-B54C-C8AD30B6C8BC}"/>
          </ac:spMkLst>
        </pc:spChg>
        <pc:spChg chg="mod">
          <ac:chgData name="Tony Frink" userId="f3ada52a-06d5-4454-9a8d-cefb10747f9e" providerId="ADAL" clId="{EE1B1259-5896-4722-95E7-4C49E7D9E096}" dt="2023-02-13T18:51:39.997" v="137" actId="1035"/>
          <ac:spMkLst>
            <pc:docMk/>
            <pc:sldMk cId="1793706927" sldId="1670"/>
            <ac:spMk id="15" creationId="{A631DF7D-3556-7AE5-2480-2B5379CF667C}"/>
          </ac:spMkLst>
        </pc:spChg>
        <pc:spChg chg="del">
          <ac:chgData name="Tony Frink" userId="f3ada52a-06d5-4454-9a8d-cefb10747f9e" providerId="ADAL" clId="{EE1B1259-5896-4722-95E7-4C49E7D9E096}" dt="2023-02-13T18:51:05.252" v="0" actId="478"/>
          <ac:spMkLst>
            <pc:docMk/>
            <pc:sldMk cId="1793706927" sldId="1670"/>
            <ac:spMk id="47" creationId="{6ACCC27D-9384-4BD8-A966-F690F35579C7}"/>
          </ac:spMkLst>
        </pc:spChg>
        <pc:picChg chg="del">
          <ac:chgData name="Tony Frink" userId="f3ada52a-06d5-4454-9a8d-cefb10747f9e" providerId="ADAL" clId="{EE1B1259-5896-4722-95E7-4C49E7D9E096}" dt="2023-02-13T18:51:09.370" v="3" actId="478"/>
          <ac:picMkLst>
            <pc:docMk/>
            <pc:sldMk cId="1793706927" sldId="1670"/>
            <ac:picMk id="3" creationId="{CB2E386A-5E7F-103F-D63D-84CCDBC6B752}"/>
          </ac:picMkLst>
        </pc:picChg>
        <pc:picChg chg="mod">
          <ac:chgData name="Tony Frink" userId="f3ada52a-06d5-4454-9a8d-cefb10747f9e" providerId="ADAL" clId="{EE1B1259-5896-4722-95E7-4C49E7D9E096}" dt="2023-02-13T18:51:27.811" v="82" actId="1035"/>
          <ac:picMkLst>
            <pc:docMk/>
            <pc:sldMk cId="1793706927" sldId="1670"/>
            <ac:picMk id="6" creationId="{A9C4C3E2-25AC-4F15-8B4D-8AF5245F0C21}"/>
          </ac:picMkLst>
        </pc:picChg>
        <pc:picChg chg="mod">
          <ac:chgData name="Tony Frink" userId="f3ada52a-06d5-4454-9a8d-cefb10747f9e" providerId="ADAL" clId="{EE1B1259-5896-4722-95E7-4C49E7D9E096}" dt="2023-02-13T18:51:49.396" v="186" actId="1035"/>
          <ac:picMkLst>
            <pc:docMk/>
            <pc:sldMk cId="1793706927" sldId="1670"/>
            <ac:picMk id="18" creationId="{A8E13BDB-8B6C-7437-61BC-32B40B0A102F}"/>
          </ac:picMkLst>
        </pc:picChg>
        <pc:picChg chg="del">
          <ac:chgData name="Tony Frink" userId="f3ada52a-06d5-4454-9a8d-cefb10747f9e" providerId="ADAL" clId="{EE1B1259-5896-4722-95E7-4C49E7D9E096}" dt="2023-02-13T18:51:08.580" v="2" actId="478"/>
          <ac:picMkLst>
            <pc:docMk/>
            <pc:sldMk cId="1793706927" sldId="1670"/>
            <ac:picMk id="29" creationId="{792CCCE2-A35D-4487-B1BB-3C3A529E1F31}"/>
          </ac:picMkLst>
        </pc:picChg>
      </pc:sldChg>
      <pc:sldChg chg="del">
        <pc:chgData name="Tony Frink" userId="f3ada52a-06d5-4454-9a8d-cefb10747f9e" providerId="ADAL" clId="{EE1B1259-5896-4722-95E7-4C49E7D9E096}" dt="2023-02-13T18:52:49.456" v="187" actId="47"/>
        <pc:sldMkLst>
          <pc:docMk/>
          <pc:sldMk cId="1138465511" sldId="1735"/>
        </pc:sldMkLst>
      </pc:sldChg>
      <pc:sldChg chg="del">
        <pc:chgData name="Tony Frink" userId="f3ada52a-06d5-4454-9a8d-cefb10747f9e" providerId="ADAL" clId="{EE1B1259-5896-4722-95E7-4C49E7D9E096}" dt="2023-02-13T18:52:49.456" v="187" actId="47"/>
        <pc:sldMkLst>
          <pc:docMk/>
          <pc:sldMk cId="3307045202" sldId="1751"/>
        </pc:sldMkLst>
      </pc:sldChg>
      <pc:sldChg chg="del">
        <pc:chgData name="Tony Frink" userId="f3ada52a-06d5-4454-9a8d-cefb10747f9e" providerId="ADAL" clId="{EE1B1259-5896-4722-95E7-4C49E7D9E096}" dt="2023-02-13T18:52:49.456" v="187" actId="47"/>
        <pc:sldMkLst>
          <pc:docMk/>
          <pc:sldMk cId="122897291" sldId="1752"/>
        </pc:sldMkLst>
      </pc:sldChg>
      <pc:sldChg chg="del">
        <pc:chgData name="Tony Frink" userId="f3ada52a-06d5-4454-9a8d-cefb10747f9e" providerId="ADAL" clId="{EE1B1259-5896-4722-95E7-4C49E7D9E096}" dt="2023-02-13T18:52:49.456" v="187" actId="47"/>
        <pc:sldMkLst>
          <pc:docMk/>
          <pc:sldMk cId="1266620194" sldId="1753"/>
        </pc:sldMkLst>
      </pc:sldChg>
      <pc:sldChg chg="modSp mod">
        <pc:chgData name="Tony Frink" userId="f3ada52a-06d5-4454-9a8d-cefb10747f9e" providerId="ADAL" clId="{EE1B1259-5896-4722-95E7-4C49E7D9E096}" dt="2023-02-13T18:53:11.004" v="189" actId="20577"/>
        <pc:sldMkLst>
          <pc:docMk/>
          <pc:sldMk cId="3088007092" sldId="1761"/>
        </pc:sldMkLst>
        <pc:spChg chg="mod">
          <ac:chgData name="Tony Frink" userId="f3ada52a-06d5-4454-9a8d-cefb10747f9e" providerId="ADAL" clId="{EE1B1259-5896-4722-95E7-4C49E7D9E096}" dt="2023-02-13T18:53:11.004" v="189" actId="20577"/>
          <ac:spMkLst>
            <pc:docMk/>
            <pc:sldMk cId="3088007092" sldId="1761"/>
            <ac:spMk id="2" creationId="{00000000-0000-0000-0000-000000000000}"/>
          </ac:spMkLst>
        </pc:spChg>
      </pc:sldChg>
      <pc:sldChg chg="del">
        <pc:chgData name="Tony Frink" userId="f3ada52a-06d5-4454-9a8d-cefb10747f9e" providerId="ADAL" clId="{EE1B1259-5896-4722-95E7-4C49E7D9E096}" dt="2023-02-13T18:52:49.456" v="187" actId="47"/>
        <pc:sldMkLst>
          <pc:docMk/>
          <pc:sldMk cId="2038706362" sldId="1782"/>
        </pc:sldMkLst>
      </pc:sldChg>
      <pc:sldChg chg="del">
        <pc:chgData name="Tony Frink" userId="f3ada52a-06d5-4454-9a8d-cefb10747f9e" providerId="ADAL" clId="{EE1B1259-5896-4722-95E7-4C49E7D9E096}" dt="2023-02-13T18:52:49.456" v="187" actId="47"/>
        <pc:sldMkLst>
          <pc:docMk/>
          <pc:sldMk cId="2578982615" sldId="1796"/>
        </pc:sldMkLst>
      </pc:sldChg>
      <pc:sldChg chg="del">
        <pc:chgData name="Tony Frink" userId="f3ada52a-06d5-4454-9a8d-cefb10747f9e" providerId="ADAL" clId="{EE1B1259-5896-4722-95E7-4C49E7D9E096}" dt="2023-02-13T18:52:49.456" v="187" actId="47"/>
        <pc:sldMkLst>
          <pc:docMk/>
          <pc:sldMk cId="141053566" sldId="1840"/>
        </pc:sldMkLst>
      </pc:sldChg>
      <pc:sldChg chg="del">
        <pc:chgData name="Tony Frink" userId="f3ada52a-06d5-4454-9a8d-cefb10747f9e" providerId="ADAL" clId="{EE1B1259-5896-4722-95E7-4C49E7D9E096}" dt="2023-02-13T18:52:49.456" v="187" actId="47"/>
        <pc:sldMkLst>
          <pc:docMk/>
          <pc:sldMk cId="652800132" sldId="1841"/>
        </pc:sldMkLst>
      </pc:sldChg>
      <pc:sldChg chg="del">
        <pc:chgData name="Tony Frink" userId="f3ada52a-06d5-4454-9a8d-cefb10747f9e" providerId="ADAL" clId="{EE1B1259-5896-4722-95E7-4C49E7D9E096}" dt="2023-02-13T18:52:49.456" v="187" actId="47"/>
        <pc:sldMkLst>
          <pc:docMk/>
          <pc:sldMk cId="3079495307" sldId="1842"/>
        </pc:sldMkLst>
      </pc:sldChg>
      <pc:sldChg chg="del">
        <pc:chgData name="Tony Frink" userId="f3ada52a-06d5-4454-9a8d-cefb10747f9e" providerId="ADAL" clId="{EE1B1259-5896-4722-95E7-4C49E7D9E096}" dt="2023-02-13T18:52:49.456" v="187" actId="47"/>
        <pc:sldMkLst>
          <pc:docMk/>
          <pc:sldMk cId="173224747" sldId="1843"/>
        </pc:sldMkLst>
      </pc:sldChg>
      <pc:sldChg chg="del">
        <pc:chgData name="Tony Frink" userId="f3ada52a-06d5-4454-9a8d-cefb10747f9e" providerId="ADAL" clId="{EE1B1259-5896-4722-95E7-4C49E7D9E096}" dt="2023-02-13T18:52:49.456" v="187" actId="47"/>
        <pc:sldMkLst>
          <pc:docMk/>
          <pc:sldMk cId="3885564912" sldId="1844"/>
        </pc:sldMkLst>
      </pc:sldChg>
      <pc:sldChg chg="del">
        <pc:chgData name="Tony Frink" userId="f3ada52a-06d5-4454-9a8d-cefb10747f9e" providerId="ADAL" clId="{EE1B1259-5896-4722-95E7-4C49E7D9E096}" dt="2023-02-13T18:52:49.456" v="187" actId="47"/>
        <pc:sldMkLst>
          <pc:docMk/>
          <pc:sldMk cId="1404392457" sldId="1845"/>
        </pc:sldMkLst>
      </pc:sldChg>
      <pc:sldChg chg="modSp mod">
        <pc:chgData name="Tony Frink" userId="f3ada52a-06d5-4454-9a8d-cefb10747f9e" providerId="ADAL" clId="{EE1B1259-5896-4722-95E7-4C49E7D9E096}" dt="2023-02-13T18:52:58.669" v="188" actId="20577"/>
        <pc:sldMkLst>
          <pc:docMk/>
          <pc:sldMk cId="2824264539" sldId="1848"/>
        </pc:sldMkLst>
        <pc:spChg chg="mod">
          <ac:chgData name="Tony Frink" userId="f3ada52a-06d5-4454-9a8d-cefb10747f9e" providerId="ADAL" clId="{EE1B1259-5896-4722-95E7-4C49E7D9E096}" dt="2023-02-13T18:52:58.669" v="188" actId="20577"/>
          <ac:spMkLst>
            <pc:docMk/>
            <pc:sldMk cId="2824264539" sldId="1848"/>
            <ac:spMk id="2" creationId="{00000000-0000-0000-0000-000000000000}"/>
          </ac:spMkLst>
        </pc:spChg>
      </pc:sldChg>
      <pc:sldChg chg="del">
        <pc:chgData name="Tony Frink" userId="f3ada52a-06d5-4454-9a8d-cefb10747f9e" providerId="ADAL" clId="{EE1B1259-5896-4722-95E7-4C49E7D9E096}" dt="2023-02-13T18:52:49.456" v="187" actId="47"/>
        <pc:sldMkLst>
          <pc:docMk/>
          <pc:sldMk cId="1974243006" sldId="1856"/>
        </pc:sldMkLst>
      </pc:sldChg>
      <pc:sldChg chg="del">
        <pc:chgData name="Tony Frink" userId="f3ada52a-06d5-4454-9a8d-cefb10747f9e" providerId="ADAL" clId="{EE1B1259-5896-4722-95E7-4C49E7D9E096}" dt="2023-02-13T18:52:49.456" v="187" actId="47"/>
        <pc:sldMkLst>
          <pc:docMk/>
          <pc:sldMk cId="2512795177" sldId="1858"/>
        </pc:sldMkLst>
      </pc:sldChg>
      <pc:sldChg chg="del">
        <pc:chgData name="Tony Frink" userId="f3ada52a-06d5-4454-9a8d-cefb10747f9e" providerId="ADAL" clId="{EE1B1259-5896-4722-95E7-4C49E7D9E096}" dt="2023-02-13T18:52:49.456" v="187" actId="47"/>
        <pc:sldMkLst>
          <pc:docMk/>
          <pc:sldMk cId="1805448785" sldId="1859"/>
        </pc:sldMkLst>
      </pc:sldChg>
    </pc:docChg>
  </pc:docChgLst>
  <pc:docChgLst>
    <pc:chgData name="Mili Diengdoh" userId="4e667e83-9d62-4727-9cfb-ee24b16ffb56" providerId="ADAL" clId="{4B62C67B-E647-44B1-B56D-9D39728D849F}"/>
    <pc:docChg chg="undo custSel addSld delSld modSld modMainMaster">
      <pc:chgData name="Mili Diengdoh" userId="4e667e83-9d62-4727-9cfb-ee24b16ffb56" providerId="ADAL" clId="{4B62C67B-E647-44B1-B56D-9D39728D849F}" dt="2020-07-28T11:29:14.138" v="1900" actId="962"/>
      <pc:docMkLst>
        <pc:docMk/>
      </pc:docMkLst>
      <pc:sldChg chg="addSp delSp modSp mod">
        <pc:chgData name="Mili Diengdoh" userId="4e667e83-9d62-4727-9cfb-ee24b16ffb56" providerId="ADAL" clId="{4B62C67B-E647-44B1-B56D-9D39728D849F}" dt="2020-07-27T12:47:47.647" v="1779" actId="962"/>
        <pc:sldMkLst>
          <pc:docMk/>
          <pc:sldMk cId="1793706927" sldId="1670"/>
        </pc:sldMkLst>
        <pc:spChg chg="mod">
          <ac:chgData name="Mili Diengdoh" userId="4e667e83-9d62-4727-9cfb-ee24b16ffb56" providerId="ADAL" clId="{4B62C67B-E647-44B1-B56D-9D39728D849F}" dt="2020-07-27T11:02:59.377" v="109" actId="13244"/>
          <ac:spMkLst>
            <pc:docMk/>
            <pc:sldMk cId="1793706927" sldId="1670"/>
            <ac:spMk id="7" creationId="{687249BA-DAF6-4E62-BD1D-43A5E7021628}"/>
          </ac:spMkLst>
        </pc:spChg>
        <pc:spChg chg="mod">
          <ac:chgData name="Mili Diengdoh" userId="4e667e83-9d62-4727-9cfb-ee24b16ffb56" providerId="ADAL" clId="{4B62C67B-E647-44B1-B56D-9D39728D849F}" dt="2020-07-27T11:03:00.618" v="110" actId="13244"/>
          <ac:spMkLst>
            <pc:docMk/>
            <pc:sldMk cId="1793706927" sldId="1670"/>
            <ac:spMk id="8" creationId="{71904BE0-2F91-44E6-860F-A10D10F2C3D1}"/>
          </ac:spMkLst>
        </pc:spChg>
        <pc:spChg chg="mod">
          <ac:chgData name="Mili Diengdoh" userId="4e667e83-9d62-4727-9cfb-ee24b16ffb56" providerId="ADAL" clId="{4B62C67B-E647-44B1-B56D-9D39728D849F}" dt="2020-07-27T11:03:01.738" v="111" actId="13244"/>
          <ac:spMkLst>
            <pc:docMk/>
            <pc:sldMk cId="1793706927" sldId="1670"/>
            <ac:spMk id="9" creationId="{239AD03F-4838-4880-AD25-52AC15E0D52D}"/>
          </ac:spMkLst>
        </pc:spChg>
        <pc:spChg chg="mod">
          <ac:chgData name="Mili Diengdoh" userId="4e667e83-9d62-4727-9cfb-ee24b16ffb56" providerId="ADAL" clId="{4B62C67B-E647-44B1-B56D-9D39728D849F}" dt="2020-07-27T11:03:02.722" v="112" actId="13244"/>
          <ac:spMkLst>
            <pc:docMk/>
            <pc:sldMk cId="1793706927" sldId="1670"/>
            <ac:spMk id="10" creationId="{9FF42E91-0D1A-4805-9218-44E6CFB89BD0}"/>
          </ac:spMkLst>
        </pc:spChg>
        <pc:spChg chg="mod">
          <ac:chgData name="Mili Diengdoh" userId="4e667e83-9d62-4727-9cfb-ee24b16ffb56" providerId="ADAL" clId="{4B62C67B-E647-44B1-B56D-9D39728D849F}" dt="2020-07-27T11:03:04.930" v="114" actId="13244"/>
          <ac:spMkLst>
            <pc:docMk/>
            <pc:sldMk cId="1793706927" sldId="1670"/>
            <ac:spMk id="11" creationId="{DB029033-D032-4835-829B-D42315BD2DD6}"/>
          </ac:spMkLst>
        </pc:spChg>
        <pc:spChg chg="mod">
          <ac:chgData name="Mili Diengdoh" userId="4e667e83-9d62-4727-9cfb-ee24b16ffb56" providerId="ADAL" clId="{4B62C67B-E647-44B1-B56D-9D39728D849F}" dt="2020-07-27T10:42:43.326" v="4"/>
          <ac:spMkLst>
            <pc:docMk/>
            <pc:sldMk cId="1793706927" sldId="1670"/>
            <ac:spMk id="17" creationId="{00000000-0000-0000-0000-000000000000}"/>
          </ac:spMkLst>
        </pc:spChg>
        <pc:spChg chg="mod">
          <ac:chgData name="Mili Diengdoh" userId="4e667e83-9d62-4727-9cfb-ee24b16ffb56" providerId="ADAL" clId="{4B62C67B-E647-44B1-B56D-9D39728D849F}" dt="2020-07-27T11:03:05.801" v="115" actId="13244"/>
          <ac:spMkLst>
            <pc:docMk/>
            <pc:sldMk cId="1793706927" sldId="1670"/>
            <ac:spMk id="46" creationId="{ED7BC2DC-E6E3-4E78-8914-E6FF0099EAE2}"/>
          </ac:spMkLst>
        </pc:spChg>
        <pc:spChg chg="mod">
          <ac:chgData name="Mili Diengdoh" userId="4e667e83-9d62-4727-9cfb-ee24b16ffb56" providerId="ADAL" clId="{4B62C67B-E647-44B1-B56D-9D39728D849F}" dt="2020-07-27T10:48:15.706" v="99" actId="14100"/>
          <ac:spMkLst>
            <pc:docMk/>
            <pc:sldMk cId="1793706927" sldId="1670"/>
            <ac:spMk id="47" creationId="{6ACCC27D-9384-4BD8-A966-F690F35579C7}"/>
          </ac:spMkLst>
        </pc:spChg>
        <pc:grpChg chg="add del mod">
          <ac:chgData name="Mili Diengdoh" userId="4e667e83-9d62-4727-9cfb-ee24b16ffb56" providerId="ADAL" clId="{4B62C67B-E647-44B1-B56D-9D39728D849F}" dt="2020-07-27T10:47:40.589" v="86" actId="165"/>
          <ac:grpSpMkLst>
            <pc:docMk/>
            <pc:sldMk cId="1793706927" sldId="1670"/>
            <ac:grpSpMk id="2" creationId="{A073221A-01C7-434A-9EE4-AF993F641581}"/>
          </ac:grpSpMkLst>
        </pc:grpChg>
        <pc:picChg chg="mod topLvl">
          <ac:chgData name="Mili Diengdoh" userId="4e667e83-9d62-4727-9cfb-ee24b16ffb56" providerId="ADAL" clId="{4B62C67B-E647-44B1-B56D-9D39728D849F}" dt="2020-07-27T10:47:58.634" v="90" actId="12789"/>
          <ac:picMkLst>
            <pc:docMk/>
            <pc:sldMk cId="1793706927" sldId="1670"/>
            <ac:picMk id="5" creationId="{502B3FC8-7A94-4789-905E-DDBDECD07EC3}"/>
          </ac:picMkLst>
        </pc:picChg>
        <pc:picChg chg="mod topLvl">
          <ac:chgData name="Mili Diengdoh" userId="4e667e83-9d62-4727-9cfb-ee24b16ffb56" providerId="ADAL" clId="{4B62C67B-E647-44B1-B56D-9D39728D849F}" dt="2020-07-27T10:48:09.859" v="98" actId="12789"/>
          <ac:picMkLst>
            <pc:docMk/>
            <pc:sldMk cId="1793706927" sldId="1670"/>
            <ac:picMk id="12" creationId="{EB63E0DB-92B4-4E39-BFE5-5606BDAC67DC}"/>
          </ac:picMkLst>
        </pc:picChg>
        <pc:picChg chg="mod topLvl">
          <ac:chgData name="Mili Diengdoh" userId="4e667e83-9d62-4727-9cfb-ee24b16ffb56" providerId="ADAL" clId="{4B62C67B-E647-44B1-B56D-9D39728D849F}" dt="2020-07-27T10:48:08.346" v="97" actId="12789"/>
          <ac:picMkLst>
            <pc:docMk/>
            <pc:sldMk cId="1793706927" sldId="1670"/>
            <ac:picMk id="14" creationId="{FCCAE083-5393-45D7-BA26-67C6341C8BD0}"/>
          </ac:picMkLst>
        </pc:picChg>
        <pc:picChg chg="mod topLvl">
          <ac:chgData name="Mili Diengdoh" userId="4e667e83-9d62-4727-9cfb-ee24b16ffb56" providerId="ADAL" clId="{4B62C67B-E647-44B1-B56D-9D39728D849F}" dt="2020-07-27T10:48:06.859" v="96" actId="12789"/>
          <ac:picMkLst>
            <pc:docMk/>
            <pc:sldMk cId="1793706927" sldId="1670"/>
            <ac:picMk id="19" creationId="{69F5074D-FC9F-444C-BFA5-4A7D08D81143}"/>
          </ac:picMkLst>
        </pc:picChg>
        <pc:picChg chg="mod topLvl">
          <ac:chgData name="Mili Diengdoh" userId="4e667e83-9d62-4727-9cfb-ee24b16ffb56" providerId="ADAL" clId="{4B62C67B-E647-44B1-B56D-9D39728D849F}" dt="2020-07-27T10:48:05.139" v="95" actId="12789"/>
          <ac:picMkLst>
            <pc:docMk/>
            <pc:sldMk cId="1793706927" sldId="1670"/>
            <ac:picMk id="23" creationId="{0D5BAEA0-03B2-4707-BC2B-A11E7AB9C62B}"/>
          </ac:picMkLst>
        </pc:picChg>
        <pc:picChg chg="mod topLvl">
          <ac:chgData name="Mili Diengdoh" userId="4e667e83-9d62-4727-9cfb-ee24b16ffb56" providerId="ADAL" clId="{4B62C67B-E647-44B1-B56D-9D39728D849F}" dt="2020-07-27T12:47:47.647" v="1779" actId="962"/>
          <ac:picMkLst>
            <pc:docMk/>
            <pc:sldMk cId="1793706927" sldId="1670"/>
            <ac:picMk id="25" creationId="{0A80780A-810F-4BAC-B5B3-CBD3CE0F66F5}"/>
          </ac:picMkLst>
        </pc:picChg>
        <pc:picChg chg="mod topLvl">
          <ac:chgData name="Mili Diengdoh" userId="4e667e83-9d62-4727-9cfb-ee24b16ffb56" providerId="ADAL" clId="{4B62C67B-E647-44B1-B56D-9D39728D849F}" dt="2020-07-27T10:47:46.242" v="88" actId="12789"/>
          <ac:picMkLst>
            <pc:docMk/>
            <pc:sldMk cId="1793706927" sldId="1670"/>
            <ac:picMk id="29" creationId="{792CCCE2-A35D-4487-B1BB-3C3A529E1F31}"/>
          </ac:picMkLst>
        </pc:picChg>
      </pc:sldChg>
      <pc:sldChg chg="addSp delSp modSp mod">
        <pc:chgData name="Mili Diengdoh" userId="4e667e83-9d62-4727-9cfb-ee24b16ffb56" providerId="ADAL" clId="{4B62C67B-E647-44B1-B56D-9D39728D849F}" dt="2020-07-28T11:28:14.251" v="1895" actId="962"/>
        <pc:sldMkLst>
          <pc:docMk/>
          <pc:sldMk cId="224013511" sldId="1720"/>
        </pc:sldMkLst>
        <pc:spChg chg="mod">
          <ac:chgData name="Mili Diengdoh" userId="4e667e83-9d62-4727-9cfb-ee24b16ffb56" providerId="ADAL" clId="{4B62C67B-E647-44B1-B56D-9D39728D849F}" dt="2020-07-27T10:43:06.780" v="13"/>
          <ac:spMkLst>
            <pc:docMk/>
            <pc:sldMk cId="224013511" sldId="1720"/>
            <ac:spMk id="17" creationId="{00000000-0000-0000-0000-000000000000}"/>
          </ac:spMkLst>
        </pc:spChg>
        <pc:spChg chg="mod topLvl">
          <ac:chgData name="Mili Diengdoh" userId="4e667e83-9d62-4727-9cfb-ee24b16ffb56" providerId="ADAL" clId="{4B62C67B-E647-44B1-B56D-9D39728D849F}" dt="2020-07-28T11:28:14.251" v="1895" actId="962"/>
          <ac:spMkLst>
            <pc:docMk/>
            <pc:sldMk cId="224013511" sldId="1720"/>
            <ac:spMk id="19" creationId="{7293D871-04EC-419C-A3AE-57FFD0AA3813}"/>
          </ac:spMkLst>
        </pc:spChg>
        <pc:spChg chg="mod topLvl">
          <ac:chgData name="Mili Diengdoh" userId="4e667e83-9d62-4727-9cfb-ee24b16ffb56" providerId="ADAL" clId="{4B62C67B-E647-44B1-B56D-9D39728D849F}" dt="2020-07-28T11:28:14.251" v="1895" actId="962"/>
          <ac:spMkLst>
            <pc:docMk/>
            <pc:sldMk cId="224013511" sldId="1720"/>
            <ac:spMk id="21" creationId="{516F2142-FEE1-49EA-BEAE-D5836E15E4DC}"/>
          </ac:spMkLst>
        </pc:spChg>
        <pc:spChg chg="mod topLvl">
          <ac:chgData name="Mili Diengdoh" userId="4e667e83-9d62-4727-9cfb-ee24b16ffb56" providerId="ADAL" clId="{4B62C67B-E647-44B1-B56D-9D39728D849F}" dt="2020-07-28T11:28:14.251" v="1895" actId="962"/>
          <ac:spMkLst>
            <pc:docMk/>
            <pc:sldMk cId="224013511" sldId="1720"/>
            <ac:spMk id="23" creationId="{9B93A1AA-EE40-496B-AC53-F70279FFDBF5}"/>
          </ac:spMkLst>
        </pc:spChg>
        <pc:spChg chg="mod topLvl">
          <ac:chgData name="Mili Diengdoh" userId="4e667e83-9d62-4727-9cfb-ee24b16ffb56" providerId="ADAL" clId="{4B62C67B-E647-44B1-B56D-9D39728D849F}" dt="2020-07-28T11:28:14.251" v="1895" actId="962"/>
          <ac:spMkLst>
            <pc:docMk/>
            <pc:sldMk cId="224013511" sldId="1720"/>
            <ac:spMk id="31" creationId="{7ACD5F4D-4E2E-4352-A83B-5CAD3C7BF758}"/>
          </ac:spMkLst>
        </pc:spChg>
        <pc:grpChg chg="add del mod">
          <ac:chgData name="Mili Diengdoh" userId="4e667e83-9d62-4727-9cfb-ee24b16ffb56" providerId="ADAL" clId="{4B62C67B-E647-44B1-B56D-9D39728D849F}" dt="2020-07-27T11:04:07.230" v="141" actId="165"/>
          <ac:grpSpMkLst>
            <pc:docMk/>
            <pc:sldMk cId="224013511" sldId="1720"/>
            <ac:grpSpMk id="8" creationId="{5BACF806-6263-4875-8170-C7B0CA04D95B}"/>
          </ac:grpSpMkLst>
        </pc:grpChg>
        <pc:grpChg chg="add del mod">
          <ac:chgData name="Mili Diengdoh" userId="4e667e83-9d62-4727-9cfb-ee24b16ffb56" providerId="ADAL" clId="{4B62C67B-E647-44B1-B56D-9D39728D849F}" dt="2020-07-27T11:04:07.230" v="141" actId="165"/>
          <ac:grpSpMkLst>
            <pc:docMk/>
            <pc:sldMk cId="224013511" sldId="1720"/>
            <ac:grpSpMk id="9" creationId="{8946AA8A-32DD-41E8-99D8-11551E2396D7}"/>
          </ac:grpSpMkLst>
        </pc:grpChg>
        <pc:grpChg chg="add del mod">
          <ac:chgData name="Mili Diengdoh" userId="4e667e83-9d62-4727-9cfb-ee24b16ffb56" providerId="ADAL" clId="{4B62C67B-E647-44B1-B56D-9D39728D849F}" dt="2020-07-27T11:04:07.230" v="141" actId="165"/>
          <ac:grpSpMkLst>
            <pc:docMk/>
            <pc:sldMk cId="224013511" sldId="1720"/>
            <ac:grpSpMk id="10" creationId="{19C1E71E-8E37-45CB-9F60-297D05AFAD51}"/>
          </ac:grpSpMkLst>
        </pc:grpChg>
        <pc:grpChg chg="add del mod">
          <ac:chgData name="Mili Diengdoh" userId="4e667e83-9d62-4727-9cfb-ee24b16ffb56" providerId="ADAL" clId="{4B62C67B-E647-44B1-B56D-9D39728D849F}" dt="2020-07-27T11:04:07.230" v="141" actId="165"/>
          <ac:grpSpMkLst>
            <pc:docMk/>
            <pc:sldMk cId="224013511" sldId="1720"/>
            <ac:grpSpMk id="12" creationId="{D161E6AF-BE2C-464A-9E4F-AA615AAB78B1}"/>
          </ac:grpSpMkLst>
        </pc:grpChg>
        <pc:grpChg chg="add del mod">
          <ac:chgData name="Mili Diengdoh" userId="4e667e83-9d62-4727-9cfb-ee24b16ffb56" providerId="ADAL" clId="{4B62C67B-E647-44B1-B56D-9D39728D849F}" dt="2020-07-27T11:04:19.655" v="150" actId="165"/>
          <ac:grpSpMkLst>
            <pc:docMk/>
            <pc:sldMk cId="224013511" sldId="1720"/>
            <ac:grpSpMk id="13" creationId="{4F3245D2-E81B-458A-B187-339204C26C5E}"/>
          </ac:grpSpMkLst>
        </pc:grpChg>
        <pc:grpChg chg="add del mod">
          <ac:chgData name="Mili Diengdoh" userId="4e667e83-9d62-4727-9cfb-ee24b16ffb56" providerId="ADAL" clId="{4B62C67B-E647-44B1-B56D-9D39728D849F}" dt="2020-07-27T11:04:19.655" v="150" actId="165"/>
          <ac:grpSpMkLst>
            <pc:docMk/>
            <pc:sldMk cId="224013511" sldId="1720"/>
            <ac:grpSpMk id="14" creationId="{06260600-942F-49CC-A98D-3DAC2F4EC8A4}"/>
          </ac:grpSpMkLst>
        </pc:grpChg>
        <pc:grpChg chg="add del mod">
          <ac:chgData name="Mili Diengdoh" userId="4e667e83-9d62-4727-9cfb-ee24b16ffb56" providerId="ADAL" clId="{4B62C67B-E647-44B1-B56D-9D39728D849F}" dt="2020-07-27T11:04:19.655" v="150" actId="165"/>
          <ac:grpSpMkLst>
            <pc:docMk/>
            <pc:sldMk cId="224013511" sldId="1720"/>
            <ac:grpSpMk id="15" creationId="{0DBBBD3C-6A00-4334-B5BE-E98A8F741748}"/>
          </ac:grpSpMkLst>
        </pc:grpChg>
        <pc:grpChg chg="add del mod">
          <ac:chgData name="Mili Diengdoh" userId="4e667e83-9d62-4727-9cfb-ee24b16ffb56" providerId="ADAL" clId="{4B62C67B-E647-44B1-B56D-9D39728D849F}" dt="2020-07-27T11:04:19.655" v="150" actId="165"/>
          <ac:grpSpMkLst>
            <pc:docMk/>
            <pc:sldMk cId="224013511" sldId="1720"/>
            <ac:grpSpMk id="16" creationId="{D203799F-1A7B-40EC-BA98-AA9D6D13D021}"/>
          </ac:grpSpMkLst>
        </pc:grpChg>
        <pc:picChg chg="mod topLvl">
          <ac:chgData name="Mili Diengdoh" userId="4e667e83-9d62-4727-9cfb-ee24b16ffb56" providerId="ADAL" clId="{4B62C67B-E647-44B1-B56D-9D39728D849F}" dt="2020-07-28T11:22:18.998" v="1866" actId="962"/>
          <ac:picMkLst>
            <pc:docMk/>
            <pc:sldMk cId="224013511" sldId="1720"/>
            <ac:picMk id="3" creationId="{34CEF0F0-64B0-4BB9-A506-32C9097EBEBC}"/>
          </ac:picMkLst>
        </pc:picChg>
        <pc:picChg chg="mod topLvl">
          <ac:chgData name="Mili Diengdoh" userId="4e667e83-9d62-4727-9cfb-ee24b16ffb56" providerId="ADAL" clId="{4B62C67B-E647-44B1-B56D-9D39728D849F}" dt="2020-07-27T11:04:19.655" v="150" actId="165"/>
          <ac:picMkLst>
            <pc:docMk/>
            <pc:sldMk cId="224013511" sldId="1720"/>
            <ac:picMk id="5" creationId="{58AC4B0F-8238-4CA2-B6D2-7746F56D6587}"/>
          </ac:picMkLst>
        </pc:picChg>
        <pc:picChg chg="mod topLvl">
          <ac:chgData name="Mili Diengdoh" userId="4e667e83-9d62-4727-9cfb-ee24b16ffb56" providerId="ADAL" clId="{4B62C67B-E647-44B1-B56D-9D39728D849F}" dt="2020-07-27T11:04:19.655" v="150" actId="165"/>
          <ac:picMkLst>
            <pc:docMk/>
            <pc:sldMk cId="224013511" sldId="1720"/>
            <ac:picMk id="7" creationId="{D421BA33-C1DB-4C36-BDC2-CF2DD30EB8A5}"/>
          </ac:picMkLst>
        </pc:picChg>
        <pc:picChg chg="add del">
          <ac:chgData name="Mili Diengdoh" userId="4e667e83-9d62-4727-9cfb-ee24b16ffb56" providerId="ADAL" clId="{4B62C67B-E647-44B1-B56D-9D39728D849F}" dt="2020-07-27T11:03:58.624" v="133" actId="22"/>
          <ac:picMkLst>
            <pc:docMk/>
            <pc:sldMk cId="224013511" sldId="1720"/>
            <ac:picMk id="11" creationId="{50F1722F-9E81-459A-8D00-2D34C61CDFFC}"/>
          </ac:picMkLst>
        </pc:picChg>
        <pc:picChg chg="mod topLvl">
          <ac:chgData name="Mili Diengdoh" userId="4e667e83-9d62-4727-9cfb-ee24b16ffb56" providerId="ADAL" clId="{4B62C67B-E647-44B1-B56D-9D39728D849F}" dt="2020-07-27T11:04:19.655" v="150" actId="165"/>
          <ac:picMkLst>
            <pc:docMk/>
            <pc:sldMk cId="224013511" sldId="1720"/>
            <ac:picMk id="49" creationId="{A1FD5B1A-6AF6-4A28-AD5D-39466CC65253}"/>
          </ac:picMkLst>
        </pc:picChg>
        <pc:cxnChg chg="mod">
          <ac:chgData name="Mili Diengdoh" userId="4e667e83-9d62-4727-9cfb-ee24b16ffb56" providerId="ADAL" clId="{4B62C67B-E647-44B1-B56D-9D39728D849F}" dt="2020-07-27T11:05:41.308" v="152" actId="552"/>
          <ac:cxnSpMkLst>
            <pc:docMk/>
            <pc:sldMk cId="224013511" sldId="1720"/>
            <ac:cxnSpMk id="20" creationId="{FA24F3B2-92DE-4BC0-9C26-BD307D896966}"/>
          </ac:cxnSpMkLst>
        </pc:cxnChg>
        <pc:cxnChg chg="mod">
          <ac:chgData name="Mili Diengdoh" userId="4e667e83-9d62-4727-9cfb-ee24b16ffb56" providerId="ADAL" clId="{4B62C67B-E647-44B1-B56D-9D39728D849F}" dt="2020-07-27T11:05:41.308" v="152" actId="552"/>
          <ac:cxnSpMkLst>
            <pc:docMk/>
            <pc:sldMk cId="224013511" sldId="1720"/>
            <ac:cxnSpMk id="22" creationId="{18EE725B-CF9E-48EF-A4AA-826E96E15D30}"/>
          </ac:cxnSpMkLst>
        </pc:cxnChg>
        <pc:cxnChg chg="mod">
          <ac:chgData name="Mili Diengdoh" userId="4e667e83-9d62-4727-9cfb-ee24b16ffb56" providerId="ADAL" clId="{4B62C67B-E647-44B1-B56D-9D39728D849F}" dt="2020-07-27T11:05:41.308" v="152" actId="552"/>
          <ac:cxnSpMkLst>
            <pc:docMk/>
            <pc:sldMk cId="224013511" sldId="1720"/>
            <ac:cxnSpMk id="30" creationId="{1ED7516D-B699-42B0-BBFB-804868A64E23}"/>
          </ac:cxnSpMkLst>
        </pc:cxnChg>
      </pc:sldChg>
      <pc:sldChg chg="addSp delSp modSp mod">
        <pc:chgData name="Mili Diengdoh" userId="4e667e83-9d62-4727-9cfb-ee24b16ffb56" providerId="ADAL" clId="{4B62C67B-E647-44B1-B56D-9D39728D849F}" dt="2020-07-27T12:06:25.667" v="1076" actId="14100"/>
        <pc:sldMkLst>
          <pc:docMk/>
          <pc:sldMk cId="2754656475" sldId="1721"/>
        </pc:sldMkLst>
        <pc:spChg chg="mod">
          <ac:chgData name="Mili Diengdoh" userId="4e667e83-9d62-4727-9cfb-ee24b16ffb56" providerId="ADAL" clId="{4B62C67B-E647-44B1-B56D-9D39728D849F}" dt="2020-07-27T12:06:25.667" v="1076" actId="14100"/>
          <ac:spMkLst>
            <pc:docMk/>
            <pc:sldMk cId="2754656475" sldId="1721"/>
            <ac:spMk id="2" creationId="{00000000-0000-0000-0000-000000000000}"/>
          </ac:spMkLst>
        </pc:spChg>
        <pc:spChg chg="add del mod">
          <ac:chgData name="Mili Diengdoh" userId="4e667e83-9d62-4727-9cfb-ee24b16ffb56" providerId="ADAL" clId="{4B62C67B-E647-44B1-B56D-9D39728D849F}" dt="2020-07-27T10:42:40.017" v="2"/>
          <ac:spMkLst>
            <pc:docMk/>
            <pc:sldMk cId="2754656475" sldId="1721"/>
            <ac:spMk id="3" creationId="{ACCE8DF1-4CCA-461C-A83A-B487ACE2A6D0}"/>
          </ac:spMkLst>
        </pc:spChg>
      </pc:sldChg>
      <pc:sldChg chg="modSp mod">
        <pc:chgData name="Mili Diengdoh" userId="4e667e83-9d62-4727-9cfb-ee24b16ffb56" providerId="ADAL" clId="{4B62C67B-E647-44B1-B56D-9D39728D849F}" dt="2020-07-27T11:03:15.073" v="116" actId="14100"/>
        <pc:sldMkLst>
          <pc:docMk/>
          <pc:sldMk cId="2164016885" sldId="1722"/>
        </pc:sldMkLst>
        <pc:spChg chg="mod">
          <ac:chgData name="Mili Diengdoh" userId="4e667e83-9d62-4727-9cfb-ee24b16ffb56" providerId="ADAL" clId="{4B62C67B-E647-44B1-B56D-9D39728D849F}" dt="2020-07-27T10:42:59.999" v="9"/>
          <ac:spMkLst>
            <pc:docMk/>
            <pc:sldMk cId="2164016885" sldId="1722"/>
            <ac:spMk id="2" creationId="{00000000-0000-0000-0000-000000000000}"/>
          </ac:spMkLst>
        </pc:spChg>
        <pc:picChg chg="mod">
          <ac:chgData name="Mili Diengdoh" userId="4e667e83-9d62-4727-9cfb-ee24b16ffb56" providerId="ADAL" clId="{4B62C67B-E647-44B1-B56D-9D39728D849F}" dt="2020-07-27T11:03:15.073" v="116" actId="14100"/>
          <ac:picMkLst>
            <pc:docMk/>
            <pc:sldMk cId="2164016885" sldId="1722"/>
            <ac:picMk id="3" creationId="{DB0D6E2D-4D6C-424C-92F2-C25E60E3C286}"/>
          </ac:picMkLst>
        </pc:picChg>
      </pc:sldChg>
      <pc:sldChg chg="modSp mod">
        <pc:chgData name="Mili Diengdoh" userId="4e667e83-9d62-4727-9cfb-ee24b16ffb56" providerId="ADAL" clId="{4B62C67B-E647-44B1-B56D-9D39728D849F}" dt="2020-07-28T11:24:08.804" v="1878" actId="962"/>
        <pc:sldMkLst>
          <pc:docMk/>
          <pc:sldMk cId="973494851" sldId="1723"/>
        </pc:sldMkLst>
        <pc:spChg chg="mod">
          <ac:chgData name="Mili Diengdoh" userId="4e667e83-9d62-4727-9cfb-ee24b16ffb56" providerId="ADAL" clId="{4B62C67B-E647-44B1-B56D-9D39728D849F}" dt="2020-07-27T10:43:39.723" v="41"/>
          <ac:spMkLst>
            <pc:docMk/>
            <pc:sldMk cId="973494851" sldId="1723"/>
            <ac:spMk id="2" creationId="{00000000-0000-0000-0000-000000000000}"/>
          </ac:spMkLst>
        </pc:spChg>
        <pc:picChg chg="mod">
          <ac:chgData name="Mili Diengdoh" userId="4e667e83-9d62-4727-9cfb-ee24b16ffb56" providerId="ADAL" clId="{4B62C67B-E647-44B1-B56D-9D39728D849F}" dt="2020-07-28T11:24:08.804" v="1878" actId="962"/>
          <ac:picMkLst>
            <pc:docMk/>
            <pc:sldMk cId="973494851" sldId="1723"/>
            <ac:picMk id="4" creationId="{85DDA3E0-27B2-4B80-8384-F1F084EB66D8}"/>
          </ac:picMkLst>
        </pc:picChg>
      </pc:sldChg>
      <pc:sldChg chg="addSp delSp modSp mod">
        <pc:chgData name="Mili Diengdoh" userId="4e667e83-9d62-4727-9cfb-ee24b16ffb56" providerId="ADAL" clId="{4B62C67B-E647-44B1-B56D-9D39728D849F}" dt="2020-07-28T11:29:07.611" v="1899" actId="962"/>
        <pc:sldMkLst>
          <pc:docMk/>
          <pc:sldMk cId="1748985861" sldId="1724"/>
        </pc:sldMkLst>
        <pc:spChg chg="add mod">
          <ac:chgData name="Mili Diengdoh" userId="4e667e83-9d62-4727-9cfb-ee24b16ffb56" providerId="ADAL" clId="{4B62C67B-E647-44B1-B56D-9D39728D849F}" dt="2020-07-28T11:29:07.611" v="1899" actId="962"/>
          <ac:spMkLst>
            <pc:docMk/>
            <pc:sldMk cId="1748985861" sldId="1724"/>
            <ac:spMk id="2" creationId="{DB24FE46-EEC8-439E-95D9-023574A484BB}"/>
          </ac:spMkLst>
        </pc:spChg>
        <pc:spChg chg="add del">
          <ac:chgData name="Mili Diengdoh" userId="4e667e83-9d62-4727-9cfb-ee24b16ffb56" providerId="ADAL" clId="{4B62C67B-E647-44B1-B56D-9D39728D849F}" dt="2020-07-27T12:31:23.055" v="1371" actId="22"/>
          <ac:spMkLst>
            <pc:docMk/>
            <pc:sldMk cId="1748985861" sldId="1724"/>
            <ac:spMk id="3" creationId="{F98CD579-55D0-4380-97FF-AFA03C5C7D66}"/>
          </ac:spMkLst>
        </pc:spChg>
        <pc:spChg chg="del mod">
          <ac:chgData name="Mili Diengdoh" userId="4e667e83-9d62-4727-9cfb-ee24b16ffb56" providerId="ADAL" clId="{4B62C67B-E647-44B1-B56D-9D39728D849F}" dt="2020-07-27T12:31:37.057" v="1379" actId="478"/>
          <ac:spMkLst>
            <pc:docMk/>
            <pc:sldMk cId="1748985861" sldId="1724"/>
            <ac:spMk id="15" creationId="{D2FC8D83-6939-42B8-879C-83EE876C12C6}"/>
          </ac:spMkLst>
        </pc:spChg>
        <pc:spChg chg="mod">
          <ac:chgData name="Mili Diengdoh" userId="4e667e83-9d62-4727-9cfb-ee24b16ffb56" providerId="ADAL" clId="{4B62C67B-E647-44B1-B56D-9D39728D849F}" dt="2020-07-27T10:43:42.930" v="45"/>
          <ac:spMkLst>
            <pc:docMk/>
            <pc:sldMk cId="1748985861" sldId="1724"/>
            <ac:spMk id="17" creationId="{00000000-0000-0000-0000-000000000000}"/>
          </ac:spMkLst>
        </pc:spChg>
        <pc:spChg chg="del mod">
          <ac:chgData name="Mili Diengdoh" userId="4e667e83-9d62-4727-9cfb-ee24b16ffb56" providerId="ADAL" clId="{4B62C67B-E647-44B1-B56D-9D39728D849F}" dt="2020-07-27T12:31:37.057" v="1379" actId="478"/>
          <ac:spMkLst>
            <pc:docMk/>
            <pc:sldMk cId="1748985861" sldId="1724"/>
            <ac:spMk id="18" creationId="{0853C9CA-6EE7-426B-BE60-5602D3C04A45}"/>
          </ac:spMkLst>
        </pc:spChg>
        <pc:spChg chg="mod">
          <ac:chgData name="Mili Diengdoh" userId="4e667e83-9d62-4727-9cfb-ee24b16ffb56" providerId="ADAL" clId="{4B62C67B-E647-44B1-B56D-9D39728D849F}" dt="2020-07-27T12:32:49.333" v="1405" actId="12788"/>
          <ac:spMkLst>
            <pc:docMk/>
            <pc:sldMk cId="1748985861" sldId="1724"/>
            <ac:spMk id="19" creationId="{9C5A876C-9E87-4E9E-B102-88372AE7F84B}"/>
          </ac:spMkLst>
        </pc:spChg>
        <pc:spChg chg="mod topLvl">
          <ac:chgData name="Mili Diengdoh" userId="4e667e83-9d62-4727-9cfb-ee24b16ffb56" providerId="ADAL" clId="{4B62C67B-E647-44B1-B56D-9D39728D849F}" dt="2020-07-27T12:33:10.062" v="1416" actId="12788"/>
          <ac:spMkLst>
            <pc:docMk/>
            <pc:sldMk cId="1748985861" sldId="1724"/>
            <ac:spMk id="20" creationId="{4B6D0233-18D1-473D-B794-0334B3CCCF6F}"/>
          </ac:spMkLst>
        </pc:spChg>
        <pc:spChg chg="mod topLvl">
          <ac:chgData name="Mili Diengdoh" userId="4e667e83-9d62-4727-9cfb-ee24b16ffb56" providerId="ADAL" clId="{4B62C67B-E647-44B1-B56D-9D39728D849F}" dt="2020-07-27T12:35:29.475" v="1459" actId="1036"/>
          <ac:spMkLst>
            <pc:docMk/>
            <pc:sldMk cId="1748985861" sldId="1724"/>
            <ac:spMk id="101" creationId="{0778F629-EDD3-42E4-B33C-11F3DFCC6CD0}"/>
          </ac:spMkLst>
        </pc:spChg>
        <pc:spChg chg="mod topLvl">
          <ac:chgData name="Mili Diengdoh" userId="4e667e83-9d62-4727-9cfb-ee24b16ffb56" providerId="ADAL" clId="{4B62C67B-E647-44B1-B56D-9D39728D849F}" dt="2020-07-27T12:35:29.475" v="1459" actId="1036"/>
          <ac:spMkLst>
            <pc:docMk/>
            <pc:sldMk cId="1748985861" sldId="1724"/>
            <ac:spMk id="102" creationId="{A8A9124F-D92A-4BBC-B216-CFCC4E77072F}"/>
          </ac:spMkLst>
        </pc:spChg>
        <pc:spChg chg="mod topLvl">
          <ac:chgData name="Mili Diengdoh" userId="4e667e83-9d62-4727-9cfb-ee24b16ffb56" providerId="ADAL" clId="{4B62C67B-E647-44B1-B56D-9D39728D849F}" dt="2020-07-27T12:35:29.475" v="1459" actId="1036"/>
          <ac:spMkLst>
            <pc:docMk/>
            <pc:sldMk cId="1748985861" sldId="1724"/>
            <ac:spMk id="103" creationId="{F46CF499-ABBB-492C-A6FC-CC08585E0421}"/>
          </ac:spMkLst>
        </pc:spChg>
        <pc:spChg chg="mod topLvl">
          <ac:chgData name="Mili Diengdoh" userId="4e667e83-9d62-4727-9cfb-ee24b16ffb56" providerId="ADAL" clId="{4B62C67B-E647-44B1-B56D-9D39728D849F}" dt="2020-07-27T12:35:29.475" v="1459" actId="1036"/>
          <ac:spMkLst>
            <pc:docMk/>
            <pc:sldMk cId="1748985861" sldId="1724"/>
            <ac:spMk id="104" creationId="{2F9AA24A-9192-4DF7-BACD-80FF6065BABA}"/>
          </ac:spMkLst>
        </pc:spChg>
        <pc:spChg chg="mod topLvl">
          <ac:chgData name="Mili Diengdoh" userId="4e667e83-9d62-4727-9cfb-ee24b16ffb56" providerId="ADAL" clId="{4B62C67B-E647-44B1-B56D-9D39728D849F}" dt="2020-07-27T12:35:29.475" v="1459" actId="1036"/>
          <ac:spMkLst>
            <pc:docMk/>
            <pc:sldMk cId="1748985861" sldId="1724"/>
            <ac:spMk id="105" creationId="{F7507948-1AA4-4BD8-B2C4-8123743097DF}"/>
          </ac:spMkLst>
        </pc:spChg>
        <pc:spChg chg="mod topLvl">
          <ac:chgData name="Mili Diengdoh" userId="4e667e83-9d62-4727-9cfb-ee24b16ffb56" providerId="ADAL" clId="{4B62C67B-E647-44B1-B56D-9D39728D849F}" dt="2020-07-27T12:35:29.475" v="1459" actId="1036"/>
          <ac:spMkLst>
            <pc:docMk/>
            <pc:sldMk cId="1748985861" sldId="1724"/>
            <ac:spMk id="106" creationId="{1DADFC06-A7B5-4118-B34C-74F2ADA49947}"/>
          </ac:spMkLst>
        </pc:spChg>
        <pc:spChg chg="mod topLvl">
          <ac:chgData name="Mili Diengdoh" userId="4e667e83-9d62-4727-9cfb-ee24b16ffb56" providerId="ADAL" clId="{4B62C67B-E647-44B1-B56D-9D39728D849F}" dt="2020-07-28T11:24:34.756" v="1880" actId="13244"/>
          <ac:spMkLst>
            <pc:docMk/>
            <pc:sldMk cId="1748985861" sldId="1724"/>
            <ac:spMk id="107" creationId="{575AC33F-E7D3-43C2-ACDD-5B5DBFDFAD3E}"/>
          </ac:spMkLst>
        </pc:spChg>
        <pc:spChg chg="mod topLvl">
          <ac:chgData name="Mili Diengdoh" userId="4e667e83-9d62-4727-9cfb-ee24b16ffb56" providerId="ADAL" clId="{4B62C67B-E647-44B1-B56D-9D39728D849F}" dt="2020-07-28T11:24:39.218" v="1881" actId="13244"/>
          <ac:spMkLst>
            <pc:docMk/>
            <pc:sldMk cId="1748985861" sldId="1724"/>
            <ac:spMk id="108" creationId="{BFAD0C28-05E6-4908-8C16-12F83A70247C}"/>
          </ac:spMkLst>
        </pc:spChg>
        <pc:spChg chg="mod topLvl">
          <ac:chgData name="Mili Diengdoh" userId="4e667e83-9d62-4727-9cfb-ee24b16ffb56" providerId="ADAL" clId="{4B62C67B-E647-44B1-B56D-9D39728D849F}" dt="2020-07-28T11:24:40.795" v="1882" actId="13244"/>
          <ac:spMkLst>
            <pc:docMk/>
            <pc:sldMk cId="1748985861" sldId="1724"/>
            <ac:spMk id="109" creationId="{B2E1575F-137B-458E-9FDB-CF21C2EA2E6F}"/>
          </ac:spMkLst>
        </pc:spChg>
        <pc:spChg chg="mod topLvl">
          <ac:chgData name="Mili Diengdoh" userId="4e667e83-9d62-4727-9cfb-ee24b16ffb56" providerId="ADAL" clId="{4B62C67B-E647-44B1-B56D-9D39728D849F}" dt="2020-07-28T11:24:42.298" v="1883" actId="13244"/>
          <ac:spMkLst>
            <pc:docMk/>
            <pc:sldMk cId="1748985861" sldId="1724"/>
            <ac:spMk id="110" creationId="{B258E6BE-9197-443C-9C02-017EEC353E60}"/>
          </ac:spMkLst>
        </pc:spChg>
        <pc:spChg chg="mod topLvl">
          <ac:chgData name="Mili Diengdoh" userId="4e667e83-9d62-4727-9cfb-ee24b16ffb56" providerId="ADAL" clId="{4B62C67B-E647-44B1-B56D-9D39728D849F}" dt="2020-07-28T11:24:43.898" v="1884" actId="13244"/>
          <ac:spMkLst>
            <pc:docMk/>
            <pc:sldMk cId="1748985861" sldId="1724"/>
            <ac:spMk id="111" creationId="{AF7B239C-C493-42CA-AF3A-783AD38815EA}"/>
          </ac:spMkLst>
        </pc:spChg>
        <pc:spChg chg="mod topLvl">
          <ac:chgData name="Mili Diengdoh" userId="4e667e83-9d62-4727-9cfb-ee24b16ffb56" providerId="ADAL" clId="{4B62C67B-E647-44B1-B56D-9D39728D849F}" dt="2020-07-27T12:35:53.296" v="1470" actId="12788"/>
          <ac:spMkLst>
            <pc:docMk/>
            <pc:sldMk cId="1748985861" sldId="1724"/>
            <ac:spMk id="112" creationId="{7FA5C3A9-F417-4A93-8FC0-BC829FA8EC78}"/>
          </ac:spMkLst>
        </pc:spChg>
        <pc:grpChg chg="add del mod">
          <ac:chgData name="Mili Diengdoh" userId="4e667e83-9d62-4727-9cfb-ee24b16ffb56" providerId="ADAL" clId="{4B62C67B-E647-44B1-B56D-9D39728D849F}" dt="2020-07-27T12:32:53.110" v="1407" actId="165"/>
          <ac:grpSpMkLst>
            <pc:docMk/>
            <pc:sldMk cId="1748985861" sldId="1724"/>
            <ac:grpSpMk id="4" creationId="{FF6EAFC5-1B73-4F35-A677-6785C4E4F2C0}"/>
          </ac:grpSpMkLst>
        </pc:grpChg>
        <pc:grpChg chg="add del mod">
          <ac:chgData name="Mili Diengdoh" userId="4e667e83-9d62-4727-9cfb-ee24b16ffb56" providerId="ADAL" clId="{4B62C67B-E647-44B1-B56D-9D39728D849F}" dt="2020-07-27T12:33:51.662" v="1438" actId="165"/>
          <ac:grpSpMkLst>
            <pc:docMk/>
            <pc:sldMk cId="1748985861" sldId="1724"/>
            <ac:grpSpMk id="5" creationId="{203B4D6B-A16B-4CCB-9B3F-E7D633608C33}"/>
          </ac:grpSpMkLst>
        </pc:grpChg>
        <pc:picChg chg="mod modCrop">
          <ac:chgData name="Mili Diengdoh" userId="4e667e83-9d62-4727-9cfb-ee24b16ffb56" providerId="ADAL" clId="{4B62C67B-E647-44B1-B56D-9D39728D849F}" dt="2020-07-27T12:33:14.668" v="1418" actId="14100"/>
          <ac:picMkLst>
            <pc:docMk/>
            <pc:sldMk cId="1748985861" sldId="1724"/>
            <ac:picMk id="21" creationId="{BC0903CC-615F-42E3-ACC0-24F7604D0056}"/>
          </ac:picMkLst>
        </pc:picChg>
        <pc:picChg chg="mod topLvl">
          <ac:chgData name="Mili Diengdoh" userId="4e667e83-9d62-4727-9cfb-ee24b16ffb56" providerId="ADAL" clId="{4B62C67B-E647-44B1-B56D-9D39728D849F}" dt="2020-07-27T12:36:04.543" v="1475" actId="555"/>
          <ac:picMkLst>
            <pc:docMk/>
            <pc:sldMk cId="1748985861" sldId="1724"/>
            <ac:picMk id="90" creationId="{D96AC60A-0093-4271-A3D0-9C707153050D}"/>
          </ac:picMkLst>
        </pc:picChg>
        <pc:picChg chg="del">
          <ac:chgData name="Mili Diengdoh" userId="4e667e83-9d62-4727-9cfb-ee24b16ffb56" providerId="ADAL" clId="{4B62C67B-E647-44B1-B56D-9D39728D849F}" dt="2020-07-27T12:31:09.796" v="1367" actId="478"/>
          <ac:picMkLst>
            <pc:docMk/>
            <pc:sldMk cId="1748985861" sldId="1724"/>
            <ac:picMk id="125" creationId="{2EEE9D1E-BC44-47A8-BABD-B6F3590C5A32}"/>
          </ac:picMkLst>
        </pc:picChg>
        <pc:picChg chg="del">
          <ac:chgData name="Mili Diengdoh" userId="4e667e83-9d62-4727-9cfb-ee24b16ffb56" providerId="ADAL" clId="{4B62C67B-E647-44B1-B56D-9D39728D849F}" dt="2020-07-27T12:31:09.796" v="1367" actId="478"/>
          <ac:picMkLst>
            <pc:docMk/>
            <pc:sldMk cId="1748985861" sldId="1724"/>
            <ac:picMk id="127" creationId="{852A51EC-1130-4FB3-AD6D-7C7ACD72E121}"/>
          </ac:picMkLst>
        </pc:picChg>
        <pc:picChg chg="mod topLvl">
          <ac:chgData name="Mili Diengdoh" userId="4e667e83-9d62-4727-9cfb-ee24b16ffb56" providerId="ADAL" clId="{4B62C67B-E647-44B1-B56D-9D39728D849F}" dt="2020-07-27T12:36:04.543" v="1475" actId="555"/>
          <ac:picMkLst>
            <pc:docMk/>
            <pc:sldMk cId="1748985861" sldId="1724"/>
            <ac:picMk id="128" creationId="{E7E445F3-F28F-402C-A53E-FCA7747D3D29}"/>
          </ac:picMkLst>
        </pc:picChg>
        <pc:picChg chg="mod topLvl">
          <ac:chgData name="Mili Diengdoh" userId="4e667e83-9d62-4727-9cfb-ee24b16ffb56" providerId="ADAL" clId="{4B62C67B-E647-44B1-B56D-9D39728D849F}" dt="2020-07-27T12:36:04.543" v="1475" actId="555"/>
          <ac:picMkLst>
            <pc:docMk/>
            <pc:sldMk cId="1748985861" sldId="1724"/>
            <ac:picMk id="129" creationId="{CA16A576-ABC6-47EB-846A-9CE09C22A1DD}"/>
          </ac:picMkLst>
        </pc:picChg>
        <pc:picChg chg="mod topLvl">
          <ac:chgData name="Mili Diengdoh" userId="4e667e83-9d62-4727-9cfb-ee24b16ffb56" providerId="ADAL" clId="{4B62C67B-E647-44B1-B56D-9D39728D849F}" dt="2020-07-27T12:36:04.543" v="1475" actId="555"/>
          <ac:picMkLst>
            <pc:docMk/>
            <pc:sldMk cId="1748985861" sldId="1724"/>
            <ac:picMk id="130" creationId="{5678CE8E-8F66-4FCF-A0A2-B8B48DD77DC0}"/>
          </ac:picMkLst>
        </pc:picChg>
        <pc:picChg chg="mod topLvl">
          <ac:chgData name="Mili Diengdoh" userId="4e667e83-9d62-4727-9cfb-ee24b16ffb56" providerId="ADAL" clId="{4B62C67B-E647-44B1-B56D-9D39728D849F}" dt="2020-07-27T12:36:08.822" v="1477" actId="555"/>
          <ac:picMkLst>
            <pc:docMk/>
            <pc:sldMk cId="1748985861" sldId="1724"/>
            <ac:picMk id="131" creationId="{67AF00FD-B45B-4364-9B92-73EF2FC855FE}"/>
          </ac:picMkLst>
        </pc:picChg>
        <pc:picChg chg="mod topLvl">
          <ac:chgData name="Mili Diengdoh" userId="4e667e83-9d62-4727-9cfb-ee24b16ffb56" providerId="ADAL" clId="{4B62C67B-E647-44B1-B56D-9D39728D849F}" dt="2020-07-27T12:36:08.822" v="1477" actId="555"/>
          <ac:picMkLst>
            <pc:docMk/>
            <pc:sldMk cId="1748985861" sldId="1724"/>
            <ac:picMk id="132" creationId="{E148F172-C187-4391-AFDB-0AEA7C5173F3}"/>
          </ac:picMkLst>
        </pc:picChg>
        <pc:cxnChg chg="del">
          <ac:chgData name="Mili Diengdoh" userId="4e667e83-9d62-4727-9cfb-ee24b16ffb56" providerId="ADAL" clId="{4B62C67B-E647-44B1-B56D-9D39728D849F}" dt="2020-07-27T12:31:09.796" v="1367" actId="478"/>
          <ac:cxnSpMkLst>
            <pc:docMk/>
            <pc:sldMk cId="1748985861" sldId="1724"/>
            <ac:cxnSpMk id="16" creationId="{E6908FDC-8AA7-4117-B9B2-6A888A89E6DC}"/>
          </ac:cxnSpMkLst>
        </pc:cxnChg>
      </pc:sldChg>
      <pc:sldChg chg="addSp delSp modSp mod modClrScheme chgLayout">
        <pc:chgData name="Mili Diengdoh" userId="4e667e83-9d62-4727-9cfb-ee24b16ffb56" providerId="ADAL" clId="{4B62C67B-E647-44B1-B56D-9D39728D849F}" dt="2020-07-27T12:56:12.486" v="1821" actId="1076"/>
        <pc:sldMkLst>
          <pc:docMk/>
          <pc:sldMk cId="3111323014" sldId="1725"/>
        </pc:sldMkLst>
        <pc:spChg chg="mod topLvl">
          <ac:chgData name="Mili Diengdoh" userId="4e667e83-9d62-4727-9cfb-ee24b16ffb56" providerId="ADAL" clId="{4B62C67B-E647-44B1-B56D-9D39728D849F}" dt="2020-07-27T12:56:12.486" v="1821" actId="1076"/>
          <ac:spMkLst>
            <pc:docMk/>
            <pc:sldMk cId="3111323014" sldId="1725"/>
            <ac:spMk id="15" creationId="{9A4D9059-DF85-42C4-A87F-802E18F6B003}"/>
          </ac:spMkLst>
        </pc:spChg>
        <pc:spChg chg="mod ord">
          <ac:chgData name="Mili Diengdoh" userId="4e667e83-9d62-4727-9cfb-ee24b16ffb56" providerId="ADAL" clId="{4B62C67B-E647-44B1-B56D-9D39728D849F}" dt="2020-07-27T10:44:05.853" v="63" actId="700"/>
          <ac:spMkLst>
            <pc:docMk/>
            <pc:sldMk cId="3111323014" sldId="1725"/>
            <ac:spMk id="17" creationId="{00000000-0000-0000-0000-000000000000}"/>
          </ac:spMkLst>
        </pc:spChg>
        <pc:spChg chg="mod topLvl">
          <ac:chgData name="Mili Diengdoh" userId="4e667e83-9d62-4727-9cfb-ee24b16ffb56" providerId="ADAL" clId="{4B62C67B-E647-44B1-B56D-9D39728D849F}" dt="2020-07-27T12:56:12.486" v="1821" actId="1076"/>
          <ac:spMkLst>
            <pc:docMk/>
            <pc:sldMk cId="3111323014" sldId="1725"/>
            <ac:spMk id="18" creationId="{FAD9C56B-46D1-4F7E-9B42-9B50A322472D}"/>
          </ac:spMkLst>
        </pc:spChg>
        <pc:spChg chg="mod topLvl">
          <ac:chgData name="Mili Diengdoh" userId="4e667e83-9d62-4727-9cfb-ee24b16ffb56" providerId="ADAL" clId="{4B62C67B-E647-44B1-B56D-9D39728D849F}" dt="2020-07-27T12:56:12.486" v="1821" actId="1076"/>
          <ac:spMkLst>
            <pc:docMk/>
            <pc:sldMk cId="3111323014" sldId="1725"/>
            <ac:spMk id="20" creationId="{875197BD-0087-4B7B-9206-5A602EB11560}"/>
          </ac:spMkLst>
        </pc:spChg>
        <pc:grpChg chg="add del mod">
          <ac:chgData name="Mili Diengdoh" userId="4e667e83-9d62-4727-9cfb-ee24b16ffb56" providerId="ADAL" clId="{4B62C67B-E647-44B1-B56D-9D39728D849F}" dt="2020-07-27T11:12:38.568" v="229" actId="165"/>
          <ac:grpSpMkLst>
            <pc:docMk/>
            <pc:sldMk cId="3111323014" sldId="1725"/>
            <ac:grpSpMk id="7" creationId="{FFB7A45F-D50E-4FDE-B61D-04ACAB0116B0}"/>
          </ac:grpSpMkLst>
        </pc:grpChg>
        <pc:grpChg chg="add del mod">
          <ac:chgData name="Mili Diengdoh" userId="4e667e83-9d62-4727-9cfb-ee24b16ffb56" providerId="ADAL" clId="{4B62C67B-E647-44B1-B56D-9D39728D849F}" dt="2020-07-27T11:12:38.568" v="229" actId="165"/>
          <ac:grpSpMkLst>
            <pc:docMk/>
            <pc:sldMk cId="3111323014" sldId="1725"/>
            <ac:grpSpMk id="8" creationId="{ECC6229A-3AD2-4D5A-976C-3711A42CE8F3}"/>
          </ac:grpSpMkLst>
        </pc:grpChg>
        <pc:grpChg chg="add del mod">
          <ac:chgData name="Mili Diengdoh" userId="4e667e83-9d62-4727-9cfb-ee24b16ffb56" providerId="ADAL" clId="{4B62C67B-E647-44B1-B56D-9D39728D849F}" dt="2020-07-27T11:12:38.568" v="229" actId="165"/>
          <ac:grpSpMkLst>
            <pc:docMk/>
            <pc:sldMk cId="3111323014" sldId="1725"/>
            <ac:grpSpMk id="9" creationId="{1C8E166E-47E3-4F56-91FA-6CBEE6C96CB3}"/>
          </ac:grpSpMkLst>
        </pc:grpChg>
        <pc:picChg chg="mod topLvl">
          <ac:chgData name="Mili Diengdoh" userId="4e667e83-9d62-4727-9cfb-ee24b16ffb56" providerId="ADAL" clId="{4B62C67B-E647-44B1-B56D-9D39728D849F}" dt="2020-07-27T12:56:12.486" v="1821" actId="1076"/>
          <ac:picMkLst>
            <pc:docMk/>
            <pc:sldMk cId="3111323014" sldId="1725"/>
            <ac:picMk id="3" creationId="{66B04799-0BB4-466E-8DD7-66CD71440F93}"/>
          </ac:picMkLst>
        </pc:picChg>
        <pc:picChg chg="mod topLvl">
          <ac:chgData name="Mili Diengdoh" userId="4e667e83-9d62-4727-9cfb-ee24b16ffb56" providerId="ADAL" clId="{4B62C67B-E647-44B1-B56D-9D39728D849F}" dt="2020-07-27T12:56:12.486" v="1821" actId="1076"/>
          <ac:picMkLst>
            <pc:docMk/>
            <pc:sldMk cId="3111323014" sldId="1725"/>
            <ac:picMk id="40" creationId="{846092A0-EDDD-4159-AEA9-2692F974C43D}"/>
          </ac:picMkLst>
        </pc:picChg>
        <pc:picChg chg="mod topLvl">
          <ac:chgData name="Mili Diengdoh" userId="4e667e83-9d62-4727-9cfb-ee24b16ffb56" providerId="ADAL" clId="{4B62C67B-E647-44B1-B56D-9D39728D849F}" dt="2020-07-27T12:56:12.486" v="1821" actId="1076"/>
          <ac:picMkLst>
            <pc:docMk/>
            <pc:sldMk cId="3111323014" sldId="1725"/>
            <ac:picMk id="42" creationId="{B6782816-20A3-43BA-BB59-9B45A4D11475}"/>
          </ac:picMkLst>
        </pc:picChg>
        <pc:cxnChg chg="mod">
          <ac:chgData name="Mili Diengdoh" userId="4e667e83-9d62-4727-9cfb-ee24b16ffb56" providerId="ADAL" clId="{4B62C67B-E647-44B1-B56D-9D39728D849F}" dt="2020-07-27T12:56:12.486" v="1821" actId="1076"/>
          <ac:cxnSpMkLst>
            <pc:docMk/>
            <pc:sldMk cId="3111323014" sldId="1725"/>
            <ac:cxnSpMk id="16" creationId="{1DA78B61-5FF2-450F-873B-944C7E0D11E0}"/>
          </ac:cxnSpMkLst>
        </pc:cxnChg>
        <pc:cxnChg chg="mod">
          <ac:chgData name="Mili Diengdoh" userId="4e667e83-9d62-4727-9cfb-ee24b16ffb56" providerId="ADAL" clId="{4B62C67B-E647-44B1-B56D-9D39728D849F}" dt="2020-07-27T12:56:12.486" v="1821" actId="1076"/>
          <ac:cxnSpMkLst>
            <pc:docMk/>
            <pc:sldMk cId="3111323014" sldId="1725"/>
            <ac:cxnSpMk id="19" creationId="{95B182F3-F2D1-4D29-9DD0-E9D5D662B106}"/>
          </ac:cxnSpMkLst>
        </pc:cxnChg>
      </pc:sldChg>
      <pc:sldChg chg="addSp delSp modSp mod">
        <pc:chgData name="Mili Diengdoh" userId="4e667e83-9d62-4727-9cfb-ee24b16ffb56" providerId="ADAL" clId="{4B62C67B-E647-44B1-B56D-9D39728D849F}" dt="2020-07-28T11:27:43.578" v="1893" actId="962"/>
        <pc:sldMkLst>
          <pc:docMk/>
          <pc:sldMk cId="2609497765" sldId="1726"/>
        </pc:sldMkLst>
        <pc:spChg chg="mod">
          <ac:chgData name="Mili Diengdoh" userId="4e667e83-9d62-4727-9cfb-ee24b16ffb56" providerId="ADAL" clId="{4B62C67B-E647-44B1-B56D-9D39728D849F}" dt="2020-07-28T11:27:43.578" v="1893" actId="962"/>
          <ac:spMkLst>
            <pc:docMk/>
            <pc:sldMk cId="2609497765" sldId="1726"/>
            <ac:spMk id="7" creationId="{A6934D25-EC3E-42BE-92D3-727CE6932AF3}"/>
          </ac:spMkLst>
        </pc:spChg>
        <pc:spChg chg="mod topLvl">
          <ac:chgData name="Mili Diengdoh" userId="4e667e83-9d62-4727-9cfb-ee24b16ffb56" providerId="ADAL" clId="{4B62C67B-E647-44B1-B56D-9D39728D849F}" dt="2020-07-27T11:14:03.559" v="254" actId="165"/>
          <ac:spMkLst>
            <pc:docMk/>
            <pc:sldMk cId="2609497765" sldId="1726"/>
            <ac:spMk id="8" creationId="{F3E5D5AA-A2E8-4D84-B708-AB32A8560628}"/>
          </ac:spMkLst>
        </pc:spChg>
        <pc:spChg chg="mod">
          <ac:chgData name="Mili Diengdoh" userId="4e667e83-9d62-4727-9cfb-ee24b16ffb56" providerId="ADAL" clId="{4B62C67B-E647-44B1-B56D-9D39728D849F}" dt="2020-07-27T10:44:09.113" v="65"/>
          <ac:spMkLst>
            <pc:docMk/>
            <pc:sldMk cId="2609497765" sldId="1726"/>
            <ac:spMk id="17" creationId="{00000000-0000-0000-0000-000000000000}"/>
          </ac:spMkLst>
        </pc:spChg>
        <pc:grpChg chg="add del mod">
          <ac:chgData name="Mili Diengdoh" userId="4e667e83-9d62-4727-9cfb-ee24b16ffb56" providerId="ADAL" clId="{4B62C67B-E647-44B1-B56D-9D39728D849F}" dt="2020-07-27T11:14:03.559" v="254" actId="165"/>
          <ac:grpSpMkLst>
            <pc:docMk/>
            <pc:sldMk cId="2609497765" sldId="1726"/>
            <ac:grpSpMk id="2" creationId="{61A8782A-EB91-4681-8DDA-64531DB3698F}"/>
          </ac:grpSpMkLst>
        </pc:grpChg>
        <pc:picChg chg="mod topLvl modCrop">
          <ac:chgData name="Mili Diengdoh" userId="4e667e83-9d62-4727-9cfb-ee24b16ffb56" providerId="ADAL" clId="{4B62C67B-E647-44B1-B56D-9D39728D849F}" dt="2020-07-27T11:14:03.559" v="254" actId="165"/>
          <ac:picMkLst>
            <pc:docMk/>
            <pc:sldMk cId="2609497765" sldId="1726"/>
            <ac:picMk id="3" creationId="{62F5F056-F9F4-4767-9481-4D0C8C2A4EC4}"/>
          </ac:picMkLst>
        </pc:picChg>
      </pc:sldChg>
      <pc:sldChg chg="addSp delSp modSp mod">
        <pc:chgData name="Mili Diengdoh" userId="4e667e83-9d62-4727-9cfb-ee24b16ffb56" providerId="ADAL" clId="{4B62C67B-E647-44B1-B56D-9D39728D849F}" dt="2020-07-28T11:25:57.970" v="1885" actId="962"/>
        <pc:sldMkLst>
          <pc:docMk/>
          <pc:sldMk cId="4066190342" sldId="1727"/>
        </pc:sldMkLst>
        <pc:spChg chg="add del">
          <ac:chgData name="Mili Diengdoh" userId="4e667e83-9d62-4727-9cfb-ee24b16ffb56" providerId="ADAL" clId="{4B62C67B-E647-44B1-B56D-9D39728D849F}" dt="2020-07-27T11:33:21.996" v="689" actId="478"/>
          <ac:spMkLst>
            <pc:docMk/>
            <pc:sldMk cId="4066190342" sldId="1727"/>
            <ac:spMk id="4" creationId="{4BB78A95-5A1B-4F8D-AA40-DDD369734633}"/>
          </ac:spMkLst>
        </pc:spChg>
        <pc:spChg chg="mod topLvl">
          <ac:chgData name="Mili Diengdoh" userId="4e667e83-9d62-4727-9cfb-ee24b16ffb56" providerId="ADAL" clId="{4B62C67B-E647-44B1-B56D-9D39728D849F}" dt="2020-07-27T11:32:12.734" v="647" actId="18245"/>
          <ac:spMkLst>
            <pc:docMk/>
            <pc:sldMk cId="4066190342" sldId="1727"/>
            <ac:spMk id="6" creationId="{3E9B08E5-F7FE-4DA2-9706-446F61FA02BE}"/>
          </ac:spMkLst>
        </pc:spChg>
        <pc:spChg chg="mod topLvl">
          <ac:chgData name="Mili Diengdoh" userId="4e667e83-9d62-4727-9cfb-ee24b16ffb56" providerId="ADAL" clId="{4B62C67B-E647-44B1-B56D-9D39728D849F}" dt="2020-07-27T11:32:12.734" v="647" actId="18245"/>
          <ac:spMkLst>
            <pc:docMk/>
            <pc:sldMk cId="4066190342" sldId="1727"/>
            <ac:spMk id="7" creationId="{562FC000-78DC-4341-A0E3-1BEF3C9A9C14}"/>
          </ac:spMkLst>
        </pc:spChg>
        <pc:spChg chg="mod">
          <ac:chgData name="Mili Diengdoh" userId="4e667e83-9d62-4727-9cfb-ee24b16ffb56" providerId="ADAL" clId="{4B62C67B-E647-44B1-B56D-9D39728D849F}" dt="2020-07-28T11:25:57.970" v="1885" actId="962"/>
          <ac:spMkLst>
            <pc:docMk/>
            <pc:sldMk cId="4066190342" sldId="1727"/>
            <ac:spMk id="8" creationId="{63BF6F13-6488-4FA8-9643-FDA9D7AE9824}"/>
          </ac:spMkLst>
        </pc:spChg>
        <pc:spChg chg="add del mod">
          <ac:chgData name="Mili Diengdoh" userId="4e667e83-9d62-4727-9cfb-ee24b16ffb56" providerId="ADAL" clId="{4B62C67B-E647-44B1-B56D-9D39728D849F}" dt="2020-07-27T11:33:21.996" v="689" actId="478"/>
          <ac:spMkLst>
            <pc:docMk/>
            <pc:sldMk cId="4066190342" sldId="1727"/>
            <ac:spMk id="9" creationId="{FE9B7A63-9322-4E49-A0F6-7E07B80B3AC9}"/>
          </ac:spMkLst>
        </pc:spChg>
        <pc:spChg chg="mod topLvl">
          <ac:chgData name="Mili Diengdoh" userId="4e667e83-9d62-4727-9cfb-ee24b16ffb56" providerId="ADAL" clId="{4B62C67B-E647-44B1-B56D-9D39728D849F}" dt="2020-07-27T11:32:12.734" v="647" actId="18245"/>
          <ac:spMkLst>
            <pc:docMk/>
            <pc:sldMk cId="4066190342" sldId="1727"/>
            <ac:spMk id="10" creationId="{E7A12650-AE58-446B-ACF7-E1887C795D76}"/>
          </ac:spMkLst>
        </pc:spChg>
        <pc:spChg chg="mod topLvl">
          <ac:chgData name="Mili Diengdoh" userId="4e667e83-9d62-4727-9cfb-ee24b16ffb56" providerId="ADAL" clId="{4B62C67B-E647-44B1-B56D-9D39728D849F}" dt="2020-07-27T11:32:12.657" v="646" actId="165"/>
          <ac:spMkLst>
            <pc:docMk/>
            <pc:sldMk cId="4066190342" sldId="1727"/>
            <ac:spMk id="11" creationId="{0093CCD5-42D7-434A-83F2-2088FDA64036}"/>
          </ac:spMkLst>
        </pc:spChg>
        <pc:spChg chg="add del mod">
          <ac:chgData name="Mili Diengdoh" userId="4e667e83-9d62-4727-9cfb-ee24b16ffb56" providerId="ADAL" clId="{4B62C67B-E647-44B1-B56D-9D39728D849F}" dt="2020-07-27T11:32:09.604" v="609" actId="22"/>
          <ac:spMkLst>
            <pc:docMk/>
            <pc:sldMk cId="4066190342" sldId="1727"/>
            <ac:spMk id="15" creationId="{A8A6F161-B4EC-4ED7-8315-D1594826AA7F}"/>
          </ac:spMkLst>
        </pc:spChg>
        <pc:spChg chg="mod">
          <ac:chgData name="Mili Diengdoh" userId="4e667e83-9d62-4727-9cfb-ee24b16ffb56" providerId="ADAL" clId="{4B62C67B-E647-44B1-B56D-9D39728D849F}" dt="2020-07-27T10:44:12.944" v="67"/>
          <ac:spMkLst>
            <pc:docMk/>
            <pc:sldMk cId="4066190342" sldId="1727"/>
            <ac:spMk id="17" creationId="{00000000-0000-0000-0000-000000000000}"/>
          </ac:spMkLst>
        </pc:spChg>
        <pc:spChg chg="add del mod">
          <ac:chgData name="Mili Diengdoh" userId="4e667e83-9d62-4727-9cfb-ee24b16ffb56" providerId="ADAL" clId="{4B62C67B-E647-44B1-B56D-9D39728D849F}" dt="2020-07-27T11:32:09.381" v="602" actId="767"/>
          <ac:spMkLst>
            <pc:docMk/>
            <pc:sldMk cId="4066190342" sldId="1727"/>
            <ac:spMk id="20" creationId="{DC21ABAB-16B1-4897-98FA-8224953DB72A}"/>
          </ac:spMkLst>
        </pc:spChg>
        <pc:spChg chg="add del mod topLvl">
          <ac:chgData name="Mili Diengdoh" userId="4e667e83-9d62-4727-9cfb-ee24b16ffb56" providerId="ADAL" clId="{4B62C67B-E647-44B1-B56D-9D39728D849F}" dt="2020-07-27T11:32:04.517" v="543" actId="165"/>
          <ac:spMkLst>
            <pc:docMk/>
            <pc:sldMk cId="4066190342" sldId="1727"/>
            <ac:spMk id="25" creationId="{2A310C5B-CBDF-4837-B046-367A0B93B3E4}"/>
          </ac:spMkLst>
        </pc:spChg>
        <pc:spChg chg="add del mod topLvl">
          <ac:chgData name="Mili Diengdoh" userId="4e667e83-9d62-4727-9cfb-ee24b16ffb56" providerId="ADAL" clId="{4B62C67B-E647-44B1-B56D-9D39728D849F}" dt="2020-07-27T11:32:04.517" v="543" actId="165"/>
          <ac:spMkLst>
            <pc:docMk/>
            <pc:sldMk cId="4066190342" sldId="1727"/>
            <ac:spMk id="26" creationId="{BCE294A4-2F3E-4C3C-B3C5-5A412329EA5B}"/>
          </ac:spMkLst>
        </pc:spChg>
        <pc:spChg chg="add del mod topLvl">
          <ac:chgData name="Mili Diengdoh" userId="4e667e83-9d62-4727-9cfb-ee24b16ffb56" providerId="ADAL" clId="{4B62C67B-E647-44B1-B56D-9D39728D849F}" dt="2020-07-27T11:32:04.517" v="543" actId="165"/>
          <ac:spMkLst>
            <pc:docMk/>
            <pc:sldMk cId="4066190342" sldId="1727"/>
            <ac:spMk id="27" creationId="{ED4F1C6D-EE0E-422B-A9CB-02D2F8816DF0}"/>
          </ac:spMkLst>
        </pc:spChg>
        <pc:spChg chg="add del mod topLvl">
          <ac:chgData name="Mili Diengdoh" userId="4e667e83-9d62-4727-9cfb-ee24b16ffb56" providerId="ADAL" clId="{4B62C67B-E647-44B1-B56D-9D39728D849F}" dt="2020-07-27T11:32:04.517" v="543" actId="165"/>
          <ac:spMkLst>
            <pc:docMk/>
            <pc:sldMk cId="4066190342" sldId="1727"/>
            <ac:spMk id="28" creationId="{0DAF528C-A408-4D56-9DCD-C4A2290FB8DC}"/>
          </ac:spMkLst>
        </pc:spChg>
        <pc:spChg chg="add del mod topLvl">
          <ac:chgData name="Mili Diengdoh" userId="4e667e83-9d62-4727-9cfb-ee24b16ffb56" providerId="ADAL" clId="{4B62C67B-E647-44B1-B56D-9D39728D849F}" dt="2020-07-27T11:32:04.517" v="543" actId="165"/>
          <ac:spMkLst>
            <pc:docMk/>
            <pc:sldMk cId="4066190342" sldId="1727"/>
            <ac:spMk id="29" creationId="{ECA3A509-4133-4BFC-BDAF-4A90CAD4A48E}"/>
          </ac:spMkLst>
        </pc:spChg>
        <pc:spChg chg="add del mod topLvl">
          <ac:chgData name="Mili Diengdoh" userId="4e667e83-9d62-4727-9cfb-ee24b16ffb56" providerId="ADAL" clId="{4B62C67B-E647-44B1-B56D-9D39728D849F}" dt="2020-07-27T11:32:04.517" v="543" actId="165"/>
          <ac:spMkLst>
            <pc:docMk/>
            <pc:sldMk cId="4066190342" sldId="1727"/>
            <ac:spMk id="30" creationId="{97856F7B-6869-4F8A-A5FC-7D22D0EB9FE0}"/>
          </ac:spMkLst>
        </pc:spChg>
        <pc:spChg chg="add del mod">
          <ac:chgData name="Mili Diengdoh" userId="4e667e83-9d62-4727-9cfb-ee24b16ffb56" providerId="ADAL" clId="{4B62C67B-E647-44B1-B56D-9D39728D849F}" dt="2020-07-27T11:32:03.125" v="531" actId="571"/>
          <ac:spMkLst>
            <pc:docMk/>
            <pc:sldMk cId="4066190342" sldId="1727"/>
            <ac:spMk id="34" creationId="{B43F033E-C513-41C0-A320-66B11AB689F8}"/>
          </ac:spMkLst>
        </pc:spChg>
        <pc:spChg chg="add del mod">
          <ac:chgData name="Mili Diengdoh" userId="4e667e83-9d62-4727-9cfb-ee24b16ffb56" providerId="ADAL" clId="{4B62C67B-E647-44B1-B56D-9D39728D849F}" dt="2020-07-27T11:32:02.993" v="526" actId="571"/>
          <ac:spMkLst>
            <pc:docMk/>
            <pc:sldMk cId="4066190342" sldId="1727"/>
            <ac:spMk id="35" creationId="{007032A3-A3AA-44B7-8202-AC08D09C39B8}"/>
          </ac:spMkLst>
        </pc:spChg>
        <pc:spChg chg="add mod">
          <ac:chgData name="Mili Diengdoh" userId="4e667e83-9d62-4727-9cfb-ee24b16ffb56" providerId="ADAL" clId="{4B62C67B-E647-44B1-B56D-9D39728D849F}" dt="2020-07-27T11:34:01.956" v="711" actId="13244"/>
          <ac:spMkLst>
            <pc:docMk/>
            <pc:sldMk cId="4066190342" sldId="1727"/>
            <ac:spMk id="41" creationId="{39E58958-DA0A-419E-A8E7-C23CCE6B7709}"/>
          </ac:spMkLst>
        </pc:spChg>
        <pc:spChg chg="add mod">
          <ac:chgData name="Mili Diengdoh" userId="4e667e83-9d62-4727-9cfb-ee24b16ffb56" providerId="ADAL" clId="{4B62C67B-E647-44B1-B56D-9D39728D849F}" dt="2020-07-27T11:34:01.956" v="711" actId="13244"/>
          <ac:spMkLst>
            <pc:docMk/>
            <pc:sldMk cId="4066190342" sldId="1727"/>
            <ac:spMk id="43" creationId="{BA439B29-4318-4EC5-B3A7-E5D4166288B6}"/>
          </ac:spMkLst>
        </pc:spChg>
        <pc:spChg chg="add mod">
          <ac:chgData name="Mili Diengdoh" userId="4e667e83-9d62-4727-9cfb-ee24b16ffb56" providerId="ADAL" clId="{4B62C67B-E647-44B1-B56D-9D39728D849F}" dt="2020-07-27T11:34:01.956" v="711" actId="13244"/>
          <ac:spMkLst>
            <pc:docMk/>
            <pc:sldMk cId="4066190342" sldId="1727"/>
            <ac:spMk id="45" creationId="{51C5C317-24C1-42E1-ACE0-6C0CE154DEBC}"/>
          </ac:spMkLst>
        </pc:spChg>
        <pc:spChg chg="add mod">
          <ac:chgData name="Mili Diengdoh" userId="4e667e83-9d62-4727-9cfb-ee24b16ffb56" providerId="ADAL" clId="{4B62C67B-E647-44B1-B56D-9D39728D849F}" dt="2020-07-27T11:34:01.956" v="711" actId="13244"/>
          <ac:spMkLst>
            <pc:docMk/>
            <pc:sldMk cId="4066190342" sldId="1727"/>
            <ac:spMk id="47" creationId="{81688A98-3D63-4853-AF85-9BB1C42A0A5A}"/>
          </ac:spMkLst>
        </pc:spChg>
        <pc:grpChg chg="add del mod">
          <ac:chgData name="Mili Diengdoh" userId="4e667e83-9d62-4727-9cfb-ee24b16ffb56" providerId="ADAL" clId="{4B62C67B-E647-44B1-B56D-9D39728D849F}" dt="2020-07-27T11:32:12.734" v="647" actId="18245"/>
          <ac:grpSpMkLst>
            <pc:docMk/>
            <pc:sldMk cId="4066190342" sldId="1727"/>
            <ac:grpSpMk id="5" creationId="{357A8C10-0639-4890-80B0-B5E75C2130CB}"/>
          </ac:grpSpMkLst>
        </pc:grpChg>
        <pc:grpChg chg="add del mod">
          <ac:chgData name="Mili Diengdoh" userId="4e667e83-9d62-4727-9cfb-ee24b16ffb56" providerId="ADAL" clId="{4B62C67B-E647-44B1-B56D-9D39728D849F}" dt="2020-07-27T11:32:12.395" v="639" actId="164"/>
          <ac:grpSpMkLst>
            <pc:docMk/>
            <pc:sldMk cId="4066190342" sldId="1727"/>
            <ac:grpSpMk id="12" creationId="{76C79AFB-59B6-4173-ACFB-395D3AC9EE1E}"/>
          </ac:grpSpMkLst>
        </pc:grpChg>
        <pc:grpChg chg="add del mod">
          <ac:chgData name="Mili Diengdoh" userId="4e667e83-9d62-4727-9cfb-ee24b16ffb56" providerId="ADAL" clId="{4B62C67B-E647-44B1-B56D-9D39728D849F}" dt="2020-07-27T11:32:04.975" v="545"/>
          <ac:grpSpMkLst>
            <pc:docMk/>
            <pc:sldMk cId="4066190342" sldId="1727"/>
            <ac:grpSpMk id="24" creationId="{F8CAD692-7C5B-4F86-AFE9-911CB045D551}"/>
          </ac:grpSpMkLst>
        </pc:grpChg>
        <pc:graphicFrameChg chg="add del mod">
          <ac:chgData name="Mili Diengdoh" userId="4e667e83-9d62-4727-9cfb-ee24b16ffb56" providerId="ADAL" clId="{4B62C67B-E647-44B1-B56D-9D39728D849F}" dt="2020-07-27T11:32:12.758" v="648" actId="12084"/>
          <ac:graphicFrameMkLst>
            <pc:docMk/>
            <pc:sldMk cId="4066190342" sldId="1727"/>
            <ac:graphicFrameMk id="2" creationId="{7130AFDC-9498-4F01-9740-9CF8B53404E9}"/>
          </ac:graphicFrameMkLst>
        </pc:graphicFrameChg>
        <pc:graphicFrameChg chg="add del mod modGraphic">
          <ac:chgData name="Mili Diengdoh" userId="4e667e83-9d62-4727-9cfb-ee24b16ffb56" providerId="ADAL" clId="{4B62C67B-E647-44B1-B56D-9D39728D849F}" dt="2020-07-27T11:32:08.027" v="583" actId="3680"/>
          <ac:graphicFrameMkLst>
            <pc:docMk/>
            <pc:sldMk cId="4066190342" sldId="1727"/>
            <ac:graphicFrameMk id="23" creationId="{FBA21B3B-4E57-4BB2-98F6-69BC66784D76}"/>
          </ac:graphicFrameMkLst>
        </pc:graphicFrameChg>
        <pc:picChg chg="add del mod">
          <ac:chgData name="Mili Diengdoh" userId="4e667e83-9d62-4727-9cfb-ee24b16ffb56" providerId="ADAL" clId="{4B62C67B-E647-44B1-B56D-9D39728D849F}" dt="2020-07-27T11:33:43.636" v="700" actId="478"/>
          <ac:picMkLst>
            <pc:docMk/>
            <pc:sldMk cId="4066190342" sldId="1727"/>
            <ac:picMk id="3" creationId="{3BF3057F-D41C-48A6-A334-929E6EB4F117}"/>
          </ac:picMkLst>
        </pc:picChg>
        <pc:picChg chg="add del mod">
          <ac:chgData name="Mili Diengdoh" userId="4e667e83-9d62-4727-9cfb-ee24b16ffb56" providerId="ADAL" clId="{4B62C67B-E647-44B1-B56D-9D39728D849F}" dt="2020-07-27T11:32:10.208" v="615" actId="22"/>
          <ac:picMkLst>
            <pc:docMk/>
            <pc:sldMk cId="4066190342" sldId="1727"/>
            <ac:picMk id="13" creationId="{2B635249-51F7-4897-B172-D77D2A1EE177}"/>
          </ac:picMkLst>
        </pc:picChg>
        <pc:picChg chg="add del mod">
          <ac:chgData name="Mili Diengdoh" userId="4e667e83-9d62-4727-9cfb-ee24b16ffb56" providerId="ADAL" clId="{4B62C67B-E647-44B1-B56D-9D39728D849F}" dt="2020-07-27T11:32:09.604" v="609" actId="22"/>
          <ac:picMkLst>
            <pc:docMk/>
            <pc:sldMk cId="4066190342" sldId="1727"/>
            <ac:picMk id="19" creationId="{14BDBA89-6AD9-47EC-821E-D73D05DA35A5}"/>
          </ac:picMkLst>
        </pc:picChg>
        <pc:picChg chg="add del mod">
          <ac:chgData name="Mili Diengdoh" userId="4e667e83-9d62-4727-9cfb-ee24b16ffb56" providerId="ADAL" clId="{4B62C67B-E647-44B1-B56D-9D39728D849F}" dt="2020-07-27T11:32:08.531" v="587" actId="22"/>
          <ac:picMkLst>
            <pc:docMk/>
            <pc:sldMk cId="4066190342" sldId="1727"/>
            <ac:picMk id="22" creationId="{27F31354-4DB1-4778-BDED-DC95BB1C579F}"/>
          </ac:picMkLst>
        </pc:picChg>
        <pc:picChg chg="add del mod">
          <ac:chgData name="Mili Diengdoh" userId="4e667e83-9d62-4727-9cfb-ee24b16ffb56" providerId="ADAL" clId="{4B62C67B-E647-44B1-B56D-9D39728D849F}" dt="2020-07-27T11:32:02.376" v="520" actId="22"/>
          <ac:picMkLst>
            <pc:docMk/>
            <pc:sldMk cId="4066190342" sldId="1727"/>
            <ac:picMk id="37" creationId="{317807BF-2DFB-463A-95AB-BD68E698D167}"/>
          </ac:picMkLst>
        </pc:picChg>
        <pc:picChg chg="add mod">
          <ac:chgData name="Mili Diengdoh" userId="4e667e83-9d62-4727-9cfb-ee24b16ffb56" providerId="ADAL" clId="{4B62C67B-E647-44B1-B56D-9D39728D849F}" dt="2020-07-27T11:33:57.709" v="710" actId="12788"/>
          <ac:picMkLst>
            <pc:docMk/>
            <pc:sldMk cId="4066190342" sldId="1727"/>
            <ac:picMk id="39" creationId="{638A07C5-7A59-4206-862E-418F4827CBA6}"/>
          </ac:picMkLst>
        </pc:picChg>
        <pc:cxnChg chg="add del mod">
          <ac:chgData name="Mili Diengdoh" userId="4e667e83-9d62-4727-9cfb-ee24b16ffb56" providerId="ADAL" clId="{4B62C67B-E647-44B1-B56D-9D39728D849F}" dt="2020-07-27T11:32:03.275" v="536"/>
          <ac:cxnSpMkLst>
            <pc:docMk/>
            <pc:sldMk cId="4066190342" sldId="1727"/>
            <ac:cxnSpMk id="31" creationId="{D3F94AB7-DA93-4781-B507-66C3A7FFBBCB}"/>
          </ac:cxnSpMkLst>
        </pc:cxnChg>
      </pc:sldChg>
      <pc:sldChg chg="addSp delSp modSp mod">
        <pc:chgData name="Mili Diengdoh" userId="4e667e83-9d62-4727-9cfb-ee24b16ffb56" providerId="ADAL" clId="{4B62C67B-E647-44B1-B56D-9D39728D849F}" dt="2020-07-27T12:00:25.897" v="985" actId="165"/>
        <pc:sldMkLst>
          <pc:docMk/>
          <pc:sldMk cId="2753844860" sldId="1728"/>
        </pc:sldMkLst>
        <pc:spChg chg="mod topLvl">
          <ac:chgData name="Mili Diengdoh" userId="4e667e83-9d62-4727-9cfb-ee24b16ffb56" providerId="ADAL" clId="{4B62C67B-E647-44B1-B56D-9D39728D849F}" dt="2020-07-27T12:00:25.897" v="985" actId="165"/>
          <ac:spMkLst>
            <pc:docMk/>
            <pc:sldMk cId="2753844860" sldId="1728"/>
            <ac:spMk id="13" creationId="{33994690-8D5B-4665-892A-72725D21E15A}"/>
          </ac:spMkLst>
        </pc:spChg>
        <pc:spChg chg="mod">
          <ac:chgData name="Mili Diengdoh" userId="4e667e83-9d62-4727-9cfb-ee24b16ffb56" providerId="ADAL" clId="{4B62C67B-E647-44B1-B56D-9D39728D849F}" dt="2020-07-27T10:44:31.341" v="82" actId="20577"/>
          <ac:spMkLst>
            <pc:docMk/>
            <pc:sldMk cId="2753844860" sldId="1728"/>
            <ac:spMk id="17" creationId="{00000000-0000-0000-0000-000000000000}"/>
          </ac:spMkLst>
        </pc:spChg>
        <pc:spChg chg="mod topLvl">
          <ac:chgData name="Mili Diengdoh" userId="4e667e83-9d62-4727-9cfb-ee24b16ffb56" providerId="ADAL" clId="{4B62C67B-E647-44B1-B56D-9D39728D849F}" dt="2020-07-27T12:00:25.897" v="985" actId="165"/>
          <ac:spMkLst>
            <pc:docMk/>
            <pc:sldMk cId="2753844860" sldId="1728"/>
            <ac:spMk id="20" creationId="{ED8180E4-194A-4D38-B4CA-1FDE5B0832BF}"/>
          </ac:spMkLst>
        </pc:spChg>
        <pc:spChg chg="mod topLvl">
          <ac:chgData name="Mili Diengdoh" userId="4e667e83-9d62-4727-9cfb-ee24b16ffb56" providerId="ADAL" clId="{4B62C67B-E647-44B1-B56D-9D39728D849F}" dt="2020-07-27T12:00:25.897" v="985" actId="165"/>
          <ac:spMkLst>
            <pc:docMk/>
            <pc:sldMk cId="2753844860" sldId="1728"/>
            <ac:spMk id="21" creationId="{E95B489F-B868-4BF4-AE7F-D32CB1C0D845}"/>
          </ac:spMkLst>
        </pc:spChg>
        <pc:grpChg chg="add del mod">
          <ac:chgData name="Mili Diengdoh" userId="4e667e83-9d62-4727-9cfb-ee24b16ffb56" providerId="ADAL" clId="{4B62C67B-E647-44B1-B56D-9D39728D849F}" dt="2020-07-27T12:00:25.897" v="985" actId="165"/>
          <ac:grpSpMkLst>
            <pc:docMk/>
            <pc:sldMk cId="2753844860" sldId="1728"/>
            <ac:grpSpMk id="4" creationId="{0CFF73CB-42EA-4021-A988-95A00708A44F}"/>
          </ac:grpSpMkLst>
        </pc:grpChg>
        <pc:grpChg chg="add del mod">
          <ac:chgData name="Mili Diengdoh" userId="4e667e83-9d62-4727-9cfb-ee24b16ffb56" providerId="ADAL" clId="{4B62C67B-E647-44B1-B56D-9D39728D849F}" dt="2020-07-27T12:00:25.897" v="985" actId="165"/>
          <ac:grpSpMkLst>
            <pc:docMk/>
            <pc:sldMk cId="2753844860" sldId="1728"/>
            <ac:grpSpMk id="5" creationId="{20C51703-4511-40A0-8BDE-35FE687E2C00}"/>
          </ac:grpSpMkLst>
        </pc:grpChg>
        <pc:grpChg chg="add del mod">
          <ac:chgData name="Mili Diengdoh" userId="4e667e83-9d62-4727-9cfb-ee24b16ffb56" providerId="ADAL" clId="{4B62C67B-E647-44B1-B56D-9D39728D849F}" dt="2020-07-27T12:00:25.897" v="985" actId="165"/>
          <ac:grpSpMkLst>
            <pc:docMk/>
            <pc:sldMk cId="2753844860" sldId="1728"/>
            <ac:grpSpMk id="6" creationId="{DB8253D0-304F-4486-8774-B492B78FA001}"/>
          </ac:grpSpMkLst>
        </pc:grpChg>
        <pc:picChg chg="mod topLvl">
          <ac:chgData name="Mili Diengdoh" userId="4e667e83-9d62-4727-9cfb-ee24b16ffb56" providerId="ADAL" clId="{4B62C67B-E647-44B1-B56D-9D39728D849F}" dt="2020-07-27T12:00:25.897" v="985" actId="165"/>
          <ac:picMkLst>
            <pc:docMk/>
            <pc:sldMk cId="2753844860" sldId="1728"/>
            <ac:picMk id="38" creationId="{A23A3863-DFD2-425E-B07E-406CECD5F5D3}"/>
          </ac:picMkLst>
        </pc:picChg>
        <pc:picChg chg="mod topLvl">
          <ac:chgData name="Mili Diengdoh" userId="4e667e83-9d62-4727-9cfb-ee24b16ffb56" providerId="ADAL" clId="{4B62C67B-E647-44B1-B56D-9D39728D849F}" dt="2020-07-27T12:00:25.897" v="985" actId="165"/>
          <ac:picMkLst>
            <pc:docMk/>
            <pc:sldMk cId="2753844860" sldId="1728"/>
            <ac:picMk id="40" creationId="{258C0D85-56B4-4F18-A9D6-95553242C02E}"/>
          </ac:picMkLst>
        </pc:picChg>
        <pc:picChg chg="mod topLvl">
          <ac:chgData name="Mili Diengdoh" userId="4e667e83-9d62-4727-9cfb-ee24b16ffb56" providerId="ADAL" clId="{4B62C67B-E647-44B1-B56D-9D39728D849F}" dt="2020-07-27T12:00:25.897" v="985" actId="165"/>
          <ac:picMkLst>
            <pc:docMk/>
            <pc:sldMk cId="2753844860" sldId="1728"/>
            <ac:picMk id="42" creationId="{6E41AA64-2503-43DA-BF10-E3A6B2F7846C}"/>
          </ac:picMkLst>
        </pc:picChg>
        <pc:cxnChg chg="mod">
          <ac:chgData name="Mili Diengdoh" userId="4e667e83-9d62-4727-9cfb-ee24b16ffb56" providerId="ADAL" clId="{4B62C67B-E647-44B1-B56D-9D39728D849F}" dt="2020-07-27T12:00:24.749" v="984" actId="465"/>
          <ac:cxnSpMkLst>
            <pc:docMk/>
            <pc:sldMk cId="2753844860" sldId="1728"/>
            <ac:cxnSpMk id="9" creationId="{204D0FF9-FB3A-4E1E-9B5D-066FFD2D1822}"/>
          </ac:cxnSpMkLst>
        </pc:cxnChg>
        <pc:cxnChg chg="mod">
          <ac:chgData name="Mili Diengdoh" userId="4e667e83-9d62-4727-9cfb-ee24b16ffb56" providerId="ADAL" clId="{4B62C67B-E647-44B1-B56D-9D39728D849F}" dt="2020-07-27T12:00:24.749" v="984" actId="465"/>
          <ac:cxnSpMkLst>
            <pc:docMk/>
            <pc:sldMk cId="2753844860" sldId="1728"/>
            <ac:cxnSpMk id="14" creationId="{A8526169-424E-40ED-8FCC-EFE0A62BC57F}"/>
          </ac:cxnSpMkLst>
        </pc:cxnChg>
      </pc:sldChg>
      <pc:sldChg chg="addSp delSp modSp mod">
        <pc:chgData name="Mili Diengdoh" userId="4e667e83-9d62-4727-9cfb-ee24b16ffb56" providerId="ADAL" clId="{4B62C67B-E647-44B1-B56D-9D39728D849F}" dt="2020-07-28T11:26:51.539" v="1890" actId="962"/>
        <pc:sldMkLst>
          <pc:docMk/>
          <pc:sldMk cId="4064441819" sldId="1729"/>
        </pc:sldMkLst>
        <pc:spChg chg="del mod">
          <ac:chgData name="Mili Diengdoh" userId="4e667e83-9d62-4727-9cfb-ee24b16ffb56" providerId="ADAL" clId="{4B62C67B-E647-44B1-B56D-9D39728D849F}" dt="2020-07-27T11:56:44.277" v="904" actId="478"/>
          <ac:spMkLst>
            <pc:docMk/>
            <pc:sldMk cId="4064441819" sldId="1729"/>
            <ac:spMk id="4" creationId="{FFDE39D9-42E7-4569-A552-28E2A78043D6}"/>
          </ac:spMkLst>
        </pc:spChg>
        <pc:spChg chg="add mod topLvl">
          <ac:chgData name="Mili Diengdoh" userId="4e667e83-9d62-4727-9cfb-ee24b16ffb56" providerId="ADAL" clId="{4B62C67B-E647-44B1-B56D-9D39728D849F}" dt="2020-07-28T11:26:51.539" v="1890" actId="962"/>
          <ac:spMkLst>
            <pc:docMk/>
            <pc:sldMk cId="4064441819" sldId="1729"/>
            <ac:spMk id="7" creationId="{FEAA03A6-427E-43AF-9325-CB449EE02E56}"/>
          </ac:spMkLst>
        </pc:spChg>
        <pc:spChg chg="mod">
          <ac:chgData name="Mili Diengdoh" userId="4e667e83-9d62-4727-9cfb-ee24b16ffb56" providerId="ADAL" clId="{4B62C67B-E647-44B1-B56D-9D39728D849F}" dt="2020-07-27T11:58:01.276" v="932" actId="12789"/>
          <ac:spMkLst>
            <pc:docMk/>
            <pc:sldMk cId="4064441819" sldId="1729"/>
            <ac:spMk id="8" creationId="{EE191C61-862E-431E-BF69-3504DB3F9BB5}"/>
          </ac:spMkLst>
        </pc:spChg>
        <pc:spChg chg="mod topLvl">
          <ac:chgData name="Mili Diengdoh" userId="4e667e83-9d62-4727-9cfb-ee24b16ffb56" providerId="ADAL" clId="{4B62C67B-E647-44B1-B56D-9D39728D849F}" dt="2020-07-28T11:26:51.539" v="1890" actId="962"/>
          <ac:spMkLst>
            <pc:docMk/>
            <pc:sldMk cId="4064441819" sldId="1729"/>
            <ac:spMk id="9" creationId="{86FAF653-B7D4-41AB-AFBF-A87576233801}"/>
          </ac:spMkLst>
        </pc:spChg>
        <pc:spChg chg="add mod">
          <ac:chgData name="Mili Diengdoh" userId="4e667e83-9d62-4727-9cfb-ee24b16ffb56" providerId="ADAL" clId="{4B62C67B-E647-44B1-B56D-9D39728D849F}" dt="2020-07-27T12:24:30.837" v="1263" actId="13244"/>
          <ac:spMkLst>
            <pc:docMk/>
            <pc:sldMk cId="4064441819" sldId="1729"/>
            <ac:spMk id="10" creationId="{6A17BDE0-C112-421F-B078-CA24840A6F82}"/>
          </ac:spMkLst>
        </pc:spChg>
        <pc:grpChg chg="add del mod">
          <ac:chgData name="Mili Diengdoh" userId="4e667e83-9d62-4727-9cfb-ee24b16ffb56" providerId="ADAL" clId="{4B62C67B-E647-44B1-B56D-9D39728D849F}" dt="2020-07-27T11:57:13.459" v="916" actId="165"/>
          <ac:grpSpMkLst>
            <pc:docMk/>
            <pc:sldMk cId="4064441819" sldId="1729"/>
            <ac:grpSpMk id="2" creationId="{DFE52F99-7103-4C78-9B74-F7E301C2224D}"/>
          </ac:grpSpMkLst>
        </pc:grpChg>
        <pc:picChg chg="mod modCrop">
          <ac:chgData name="Mili Diengdoh" userId="4e667e83-9d62-4727-9cfb-ee24b16ffb56" providerId="ADAL" clId="{4B62C67B-E647-44B1-B56D-9D39728D849F}" dt="2020-07-27T11:58:35.580" v="953" actId="12789"/>
          <ac:picMkLst>
            <pc:docMk/>
            <pc:sldMk cId="4064441819" sldId="1729"/>
            <ac:picMk id="3" creationId="{FA8CB432-694F-4B7F-AE44-23175E885440}"/>
          </ac:picMkLst>
        </pc:picChg>
      </pc:sldChg>
      <pc:sldChg chg="addSp delSp modSp mod">
        <pc:chgData name="Mili Diengdoh" userId="4e667e83-9d62-4727-9cfb-ee24b16ffb56" providerId="ADAL" clId="{4B62C67B-E647-44B1-B56D-9D39728D849F}" dt="2020-07-28T11:15:10.223" v="1842" actId="108"/>
        <pc:sldMkLst>
          <pc:docMk/>
          <pc:sldMk cId="617106554" sldId="1730"/>
        </pc:sldMkLst>
        <pc:spChg chg="mod">
          <ac:chgData name="Mili Diengdoh" userId="4e667e83-9d62-4727-9cfb-ee24b16ffb56" providerId="ADAL" clId="{4B62C67B-E647-44B1-B56D-9D39728D849F}" dt="2020-07-27T12:42:29.815" v="1613" actId="403"/>
          <ac:spMkLst>
            <pc:docMk/>
            <pc:sldMk cId="617106554" sldId="1730"/>
            <ac:spMk id="9" creationId="{E58C785B-CAF0-47A3-9644-FEAC303770DE}"/>
          </ac:spMkLst>
        </pc:spChg>
        <pc:spChg chg="add mod">
          <ac:chgData name="Mili Diengdoh" userId="4e667e83-9d62-4727-9cfb-ee24b16ffb56" providerId="ADAL" clId="{4B62C67B-E647-44B1-B56D-9D39728D849F}" dt="2020-07-27T12:45:03.829" v="1728" actId="164"/>
          <ac:spMkLst>
            <pc:docMk/>
            <pc:sldMk cId="617106554" sldId="1730"/>
            <ac:spMk id="12" creationId="{F9D085E6-E6BD-4525-BE85-228703D54154}"/>
          </ac:spMkLst>
        </pc:spChg>
        <pc:spChg chg="mod">
          <ac:chgData name="Mili Diengdoh" userId="4e667e83-9d62-4727-9cfb-ee24b16ffb56" providerId="ADAL" clId="{4B62C67B-E647-44B1-B56D-9D39728D849F}" dt="2020-07-27T10:44:26.481" v="77"/>
          <ac:spMkLst>
            <pc:docMk/>
            <pc:sldMk cId="617106554" sldId="1730"/>
            <ac:spMk id="17" creationId="{00000000-0000-0000-0000-000000000000}"/>
          </ac:spMkLst>
        </pc:spChg>
        <pc:spChg chg="mod topLvl">
          <ac:chgData name="Mili Diengdoh" userId="4e667e83-9d62-4727-9cfb-ee24b16ffb56" providerId="ADAL" clId="{4B62C67B-E647-44B1-B56D-9D39728D849F}" dt="2020-07-27T12:46:59.223" v="1768" actId="13244"/>
          <ac:spMkLst>
            <pc:docMk/>
            <pc:sldMk cId="617106554" sldId="1730"/>
            <ac:spMk id="23" creationId="{2E47032C-A246-4B69-9B11-B5BE40ED162D}"/>
          </ac:spMkLst>
        </pc:spChg>
        <pc:spChg chg="mod topLvl">
          <ac:chgData name="Mili Diengdoh" userId="4e667e83-9d62-4727-9cfb-ee24b16ffb56" providerId="ADAL" clId="{4B62C67B-E647-44B1-B56D-9D39728D849F}" dt="2020-07-27T12:44:23.957" v="1711" actId="165"/>
          <ac:spMkLst>
            <pc:docMk/>
            <pc:sldMk cId="617106554" sldId="1730"/>
            <ac:spMk id="25" creationId="{997199A2-D90D-4EC2-B5E6-DA0B325FBD9F}"/>
          </ac:spMkLst>
        </pc:spChg>
        <pc:spChg chg="mod topLvl">
          <ac:chgData name="Mili Diengdoh" userId="4e667e83-9d62-4727-9cfb-ee24b16ffb56" providerId="ADAL" clId="{4B62C67B-E647-44B1-B56D-9D39728D849F}" dt="2020-07-27T12:44:23.957" v="1711" actId="165"/>
          <ac:spMkLst>
            <pc:docMk/>
            <pc:sldMk cId="617106554" sldId="1730"/>
            <ac:spMk id="27" creationId="{EB31A831-77EB-483B-9E7E-CD89D94CEE93}"/>
          </ac:spMkLst>
        </pc:spChg>
        <pc:spChg chg="mod topLvl">
          <ac:chgData name="Mili Diengdoh" userId="4e667e83-9d62-4727-9cfb-ee24b16ffb56" providerId="ADAL" clId="{4B62C67B-E647-44B1-B56D-9D39728D849F}" dt="2020-07-27T12:44:23.957" v="1711" actId="165"/>
          <ac:spMkLst>
            <pc:docMk/>
            <pc:sldMk cId="617106554" sldId="1730"/>
            <ac:spMk id="28" creationId="{AA360CD2-19AA-485A-9FD2-248B5D149A49}"/>
          </ac:spMkLst>
        </pc:spChg>
        <pc:spChg chg="mod">
          <ac:chgData name="Mili Diengdoh" userId="4e667e83-9d62-4727-9cfb-ee24b16ffb56" providerId="ADAL" clId="{4B62C67B-E647-44B1-B56D-9D39728D849F}" dt="2020-07-27T12:45:42.728" v="1743"/>
          <ac:spMkLst>
            <pc:docMk/>
            <pc:sldMk cId="617106554" sldId="1730"/>
            <ac:spMk id="40" creationId="{16E65EB3-431F-47DD-99D9-F0E3DFDF8C2C}"/>
          </ac:spMkLst>
        </pc:spChg>
        <pc:grpChg chg="add del mod">
          <ac:chgData name="Mili Diengdoh" userId="4e667e83-9d62-4727-9cfb-ee24b16ffb56" providerId="ADAL" clId="{4B62C67B-E647-44B1-B56D-9D39728D849F}" dt="2020-07-27T12:44:23.957" v="1711" actId="165"/>
          <ac:grpSpMkLst>
            <pc:docMk/>
            <pc:sldMk cId="617106554" sldId="1730"/>
            <ac:grpSpMk id="6" creationId="{F930D6AA-41ED-43F1-8436-19A8560BC968}"/>
          </ac:grpSpMkLst>
        </pc:grpChg>
        <pc:grpChg chg="add del mod">
          <ac:chgData name="Mili Diengdoh" userId="4e667e83-9d62-4727-9cfb-ee24b16ffb56" providerId="ADAL" clId="{4B62C67B-E647-44B1-B56D-9D39728D849F}" dt="2020-07-27T12:44:23.957" v="1711" actId="165"/>
          <ac:grpSpMkLst>
            <pc:docMk/>
            <pc:sldMk cId="617106554" sldId="1730"/>
            <ac:grpSpMk id="7" creationId="{AD8AA160-68BF-4660-9574-8580C4853E16}"/>
          </ac:grpSpMkLst>
        </pc:grpChg>
        <pc:grpChg chg="add del mod">
          <ac:chgData name="Mili Diengdoh" userId="4e667e83-9d62-4727-9cfb-ee24b16ffb56" providerId="ADAL" clId="{4B62C67B-E647-44B1-B56D-9D39728D849F}" dt="2020-07-27T12:44:23.957" v="1711" actId="165"/>
          <ac:grpSpMkLst>
            <pc:docMk/>
            <pc:sldMk cId="617106554" sldId="1730"/>
            <ac:grpSpMk id="8" creationId="{20C7C693-BC66-42E0-857D-6D6876D21EBA}"/>
          </ac:grpSpMkLst>
        </pc:grpChg>
        <pc:grpChg chg="add del mod">
          <ac:chgData name="Mili Diengdoh" userId="4e667e83-9d62-4727-9cfb-ee24b16ffb56" providerId="ADAL" clId="{4B62C67B-E647-44B1-B56D-9D39728D849F}" dt="2020-07-27T12:44:23.957" v="1711" actId="165"/>
          <ac:grpSpMkLst>
            <pc:docMk/>
            <pc:sldMk cId="617106554" sldId="1730"/>
            <ac:grpSpMk id="10" creationId="{C2C93E2C-D847-42FA-BC63-477E08BC7DFE}"/>
          </ac:grpSpMkLst>
        </pc:grpChg>
        <pc:grpChg chg="add mod topLvl">
          <ac:chgData name="Mili Diengdoh" userId="4e667e83-9d62-4727-9cfb-ee24b16ffb56" providerId="ADAL" clId="{4B62C67B-E647-44B1-B56D-9D39728D849F}" dt="2020-07-27T12:46:16.777" v="1754" actId="164"/>
          <ac:grpSpMkLst>
            <pc:docMk/>
            <pc:sldMk cId="617106554" sldId="1730"/>
            <ac:grpSpMk id="13" creationId="{3CF01411-1773-41E0-93B1-CBA6A7A28B2C}"/>
          </ac:grpSpMkLst>
        </pc:grpChg>
        <pc:grpChg chg="add del mod">
          <ac:chgData name="Mili Diengdoh" userId="4e667e83-9d62-4727-9cfb-ee24b16ffb56" providerId="ADAL" clId="{4B62C67B-E647-44B1-B56D-9D39728D849F}" dt="2020-07-27T12:46:00.729" v="1748" actId="478"/>
          <ac:grpSpMkLst>
            <pc:docMk/>
            <pc:sldMk cId="617106554" sldId="1730"/>
            <ac:grpSpMk id="19" creationId="{94C39F49-A9C8-44FE-9CDC-6698FE7E1CC4}"/>
          </ac:grpSpMkLst>
        </pc:grpChg>
        <pc:grpChg chg="add del mod">
          <ac:chgData name="Mili Diengdoh" userId="4e667e83-9d62-4727-9cfb-ee24b16ffb56" providerId="ADAL" clId="{4B62C67B-E647-44B1-B56D-9D39728D849F}" dt="2020-07-27T12:46:49.461" v="1766" actId="478"/>
          <ac:grpSpMkLst>
            <pc:docMk/>
            <pc:sldMk cId="617106554" sldId="1730"/>
            <ac:grpSpMk id="35" creationId="{ED8C86DA-4255-4C5E-8EF4-152B9720E16E}"/>
          </ac:grpSpMkLst>
        </pc:grpChg>
        <pc:grpChg chg="add del mod">
          <ac:chgData name="Mili Diengdoh" userId="4e667e83-9d62-4727-9cfb-ee24b16ffb56" providerId="ADAL" clId="{4B62C67B-E647-44B1-B56D-9D39728D849F}" dt="2020-07-27T12:45:44.042" v="1744"/>
          <ac:grpSpMkLst>
            <pc:docMk/>
            <pc:sldMk cId="617106554" sldId="1730"/>
            <ac:grpSpMk id="36" creationId="{32A980ED-DB2A-4AD5-9D47-A833D61D304B}"/>
          </ac:grpSpMkLst>
        </pc:grpChg>
        <pc:grpChg chg="mod">
          <ac:chgData name="Mili Diengdoh" userId="4e667e83-9d62-4727-9cfb-ee24b16ffb56" providerId="ADAL" clId="{4B62C67B-E647-44B1-B56D-9D39728D849F}" dt="2020-07-27T12:45:42.728" v="1743"/>
          <ac:grpSpMkLst>
            <pc:docMk/>
            <pc:sldMk cId="617106554" sldId="1730"/>
            <ac:grpSpMk id="37" creationId="{FA234325-AE71-43A1-873A-6B0D1F972947}"/>
          </ac:grpSpMkLst>
        </pc:grpChg>
        <pc:picChg chg="add mod topLvl">
          <ac:chgData name="Mili Diengdoh" userId="4e667e83-9d62-4727-9cfb-ee24b16ffb56" providerId="ADAL" clId="{4B62C67B-E647-44B1-B56D-9D39728D849F}" dt="2020-07-27T12:46:56.119" v="1767" actId="13244"/>
          <ac:picMkLst>
            <pc:docMk/>
            <pc:sldMk cId="617106554" sldId="1730"/>
            <ac:picMk id="2" creationId="{BC314E7B-93A4-454A-82B7-EDCB352F327E}"/>
          </ac:picMkLst>
        </pc:picChg>
        <pc:picChg chg="add del mod ord">
          <ac:chgData name="Mili Diengdoh" userId="4e667e83-9d62-4727-9cfb-ee24b16ffb56" providerId="ADAL" clId="{4B62C67B-E647-44B1-B56D-9D39728D849F}" dt="2020-07-27T12:45:30.496" v="1736" actId="478"/>
          <ac:picMkLst>
            <pc:docMk/>
            <pc:sldMk cId="617106554" sldId="1730"/>
            <ac:picMk id="11" creationId="{14B1E208-AFEF-4A01-B5E5-FDA61BFD6C08}"/>
          </ac:picMkLst>
        </pc:picChg>
        <pc:picChg chg="add mod">
          <ac:chgData name="Mili Diengdoh" userId="4e667e83-9d62-4727-9cfb-ee24b16ffb56" providerId="ADAL" clId="{4B62C67B-E647-44B1-B56D-9D39728D849F}" dt="2020-07-27T12:47:02.750" v="1770" actId="13244"/>
          <ac:picMkLst>
            <pc:docMk/>
            <pc:sldMk cId="617106554" sldId="1730"/>
            <ac:picMk id="16" creationId="{84DC88F3-ADCB-43DA-BEF7-0C6516B425FF}"/>
          </ac:picMkLst>
        </pc:picChg>
        <pc:picChg chg="add del mod topLvl">
          <ac:chgData name="Mili Diengdoh" userId="4e667e83-9d62-4727-9cfb-ee24b16ffb56" providerId="ADAL" clId="{4B62C67B-E647-44B1-B56D-9D39728D849F}" dt="2020-07-27T12:46:00.729" v="1748" actId="478"/>
          <ac:picMkLst>
            <pc:docMk/>
            <pc:sldMk cId="617106554" sldId="1730"/>
            <ac:picMk id="18" creationId="{07E0B505-AEBC-4277-AF9C-05B901E3D43C}"/>
          </ac:picMkLst>
        </pc:picChg>
        <pc:picChg chg="add del mod topLvl">
          <ac:chgData name="Mili Diengdoh" userId="4e667e83-9d62-4727-9cfb-ee24b16ffb56" providerId="ADAL" clId="{4B62C67B-E647-44B1-B56D-9D39728D849F}" dt="2020-07-27T12:46:38.990" v="1760" actId="478"/>
          <ac:picMkLst>
            <pc:docMk/>
            <pc:sldMk cId="617106554" sldId="1730"/>
            <ac:picMk id="20" creationId="{1E5541D8-1DC8-4D03-81D5-114E43755C0F}"/>
          </ac:picMkLst>
        </pc:picChg>
        <pc:picChg chg="add del mod topLvl">
          <ac:chgData name="Mili Diengdoh" userId="4e667e83-9d62-4727-9cfb-ee24b16ffb56" providerId="ADAL" clId="{4B62C67B-E647-44B1-B56D-9D39728D849F}" dt="2020-07-27T12:45:16.666" v="1734" actId="478"/>
          <ac:picMkLst>
            <pc:docMk/>
            <pc:sldMk cId="617106554" sldId="1730"/>
            <ac:picMk id="21" creationId="{D4F97EE6-417D-4478-9177-2A92FD68B0F7}"/>
          </ac:picMkLst>
        </pc:picChg>
        <pc:picChg chg="add mod topLvl">
          <ac:chgData name="Mili Diengdoh" userId="4e667e83-9d62-4727-9cfb-ee24b16ffb56" providerId="ADAL" clId="{4B62C67B-E647-44B1-B56D-9D39728D849F}" dt="2020-07-27T12:45:03.829" v="1728" actId="164"/>
          <ac:picMkLst>
            <pc:docMk/>
            <pc:sldMk cId="617106554" sldId="1730"/>
            <ac:picMk id="22" creationId="{C9A4E248-6352-4A2A-9930-5BEEEBA2D74C}"/>
          </ac:picMkLst>
        </pc:picChg>
        <pc:picChg chg="add mod">
          <ac:chgData name="Mili Diengdoh" userId="4e667e83-9d62-4727-9cfb-ee24b16ffb56" providerId="ADAL" clId="{4B62C67B-E647-44B1-B56D-9D39728D849F}" dt="2020-07-27T12:47:05.053" v="1771" actId="13244"/>
          <ac:picMkLst>
            <pc:docMk/>
            <pc:sldMk cId="617106554" sldId="1730"/>
            <ac:picMk id="32" creationId="{826AF363-D11E-4F69-AFEB-E339BD32CB35}"/>
          </ac:picMkLst>
        </pc:picChg>
        <pc:picChg chg="add mod">
          <ac:chgData name="Mili Diengdoh" userId="4e667e83-9d62-4727-9cfb-ee24b16ffb56" providerId="ADAL" clId="{4B62C67B-E647-44B1-B56D-9D39728D849F}" dt="2020-07-27T12:46:16.777" v="1754" actId="164"/>
          <ac:picMkLst>
            <pc:docMk/>
            <pc:sldMk cId="617106554" sldId="1730"/>
            <ac:picMk id="34" creationId="{1EA75961-40B9-4D27-839D-CD0E0E879387}"/>
          </ac:picMkLst>
        </pc:picChg>
        <pc:picChg chg="mod">
          <ac:chgData name="Mili Diengdoh" userId="4e667e83-9d62-4727-9cfb-ee24b16ffb56" providerId="ADAL" clId="{4B62C67B-E647-44B1-B56D-9D39728D849F}" dt="2020-07-27T12:45:42.728" v="1743"/>
          <ac:picMkLst>
            <pc:docMk/>
            <pc:sldMk cId="617106554" sldId="1730"/>
            <ac:picMk id="38" creationId="{4550244A-E6EA-44C7-BB64-7CE7DB802A27}"/>
          </ac:picMkLst>
        </pc:picChg>
        <pc:picChg chg="mod">
          <ac:chgData name="Mili Diengdoh" userId="4e667e83-9d62-4727-9cfb-ee24b16ffb56" providerId="ADAL" clId="{4B62C67B-E647-44B1-B56D-9D39728D849F}" dt="2020-07-27T12:45:42.728" v="1743"/>
          <ac:picMkLst>
            <pc:docMk/>
            <pc:sldMk cId="617106554" sldId="1730"/>
            <ac:picMk id="39" creationId="{D58723C8-04A3-417E-953D-72ADA6710FDB}"/>
          </ac:picMkLst>
        </pc:picChg>
        <pc:picChg chg="add mod">
          <ac:chgData name="Mili Diengdoh" userId="4e667e83-9d62-4727-9cfb-ee24b16ffb56" providerId="ADAL" clId="{4B62C67B-E647-44B1-B56D-9D39728D849F}" dt="2020-07-27T12:47:06.278" v="1772" actId="13244"/>
          <ac:picMkLst>
            <pc:docMk/>
            <pc:sldMk cId="617106554" sldId="1730"/>
            <ac:picMk id="42" creationId="{5BDE0D0D-69FA-4E45-969C-2AC2AD5CA833}"/>
          </ac:picMkLst>
        </pc:picChg>
        <pc:picChg chg="del mod">
          <ac:chgData name="Mili Diengdoh" userId="4e667e83-9d62-4727-9cfb-ee24b16ffb56" providerId="ADAL" clId="{4B62C67B-E647-44B1-B56D-9D39728D849F}" dt="2020-07-27T12:46:47.768" v="1765" actId="478"/>
          <ac:picMkLst>
            <pc:docMk/>
            <pc:sldMk cId="617106554" sldId="1730"/>
            <ac:picMk id="51" creationId="{406A1941-FACF-432D-B2FB-EAE7F44FCA22}"/>
          </ac:picMkLst>
        </pc:picChg>
        <pc:picChg chg="del mod">
          <ac:chgData name="Mili Diengdoh" userId="4e667e83-9d62-4727-9cfb-ee24b16ffb56" providerId="ADAL" clId="{4B62C67B-E647-44B1-B56D-9D39728D849F}" dt="2020-07-27T12:46:47.768" v="1765" actId="478"/>
          <ac:picMkLst>
            <pc:docMk/>
            <pc:sldMk cId="617106554" sldId="1730"/>
            <ac:picMk id="53" creationId="{4776D69C-31BE-4447-9BE0-CE5FB3726D68}"/>
          </ac:picMkLst>
        </pc:picChg>
        <pc:picChg chg="del mod">
          <ac:chgData name="Mili Diengdoh" userId="4e667e83-9d62-4727-9cfb-ee24b16ffb56" providerId="ADAL" clId="{4B62C67B-E647-44B1-B56D-9D39728D849F}" dt="2020-07-27T12:46:47.768" v="1765" actId="478"/>
          <ac:picMkLst>
            <pc:docMk/>
            <pc:sldMk cId="617106554" sldId="1730"/>
            <ac:picMk id="55" creationId="{86C73533-0FBF-419E-B480-FA529A0B0580}"/>
          </ac:picMkLst>
        </pc:picChg>
        <pc:picChg chg="del mod">
          <ac:chgData name="Mili Diengdoh" userId="4e667e83-9d62-4727-9cfb-ee24b16ffb56" providerId="ADAL" clId="{4B62C67B-E647-44B1-B56D-9D39728D849F}" dt="2020-07-27T12:46:47.768" v="1765" actId="478"/>
          <ac:picMkLst>
            <pc:docMk/>
            <pc:sldMk cId="617106554" sldId="1730"/>
            <ac:picMk id="57" creationId="{08D97592-074E-4201-800C-44BF634A31A2}"/>
          </ac:picMkLst>
        </pc:picChg>
        <pc:cxnChg chg="mod">
          <ac:chgData name="Mili Diengdoh" userId="4e667e83-9d62-4727-9cfb-ee24b16ffb56" providerId="ADAL" clId="{4B62C67B-E647-44B1-B56D-9D39728D849F}" dt="2020-07-28T11:15:10.223" v="1842" actId="108"/>
          <ac:cxnSpMkLst>
            <pc:docMk/>
            <pc:sldMk cId="617106554" sldId="1730"/>
            <ac:cxnSpMk id="24" creationId="{2C6F6D59-AEA2-4260-A22B-5701AF5A8C2C}"/>
          </ac:cxnSpMkLst>
        </pc:cxnChg>
        <pc:cxnChg chg="mod">
          <ac:chgData name="Mili Diengdoh" userId="4e667e83-9d62-4727-9cfb-ee24b16ffb56" providerId="ADAL" clId="{4B62C67B-E647-44B1-B56D-9D39728D849F}" dt="2020-07-27T12:47:11.782" v="1775" actId="13244"/>
          <ac:cxnSpMkLst>
            <pc:docMk/>
            <pc:sldMk cId="617106554" sldId="1730"/>
            <ac:cxnSpMk id="26" creationId="{0F3EB418-37CA-40F5-89F5-7DBD44D46697}"/>
          </ac:cxnSpMkLst>
        </pc:cxnChg>
        <pc:cxnChg chg="mod">
          <ac:chgData name="Mili Diengdoh" userId="4e667e83-9d62-4727-9cfb-ee24b16ffb56" providerId="ADAL" clId="{4B62C67B-E647-44B1-B56D-9D39728D849F}" dt="2020-07-27T12:47:10.438" v="1774" actId="13244"/>
          <ac:cxnSpMkLst>
            <pc:docMk/>
            <pc:sldMk cId="617106554" sldId="1730"/>
            <ac:cxnSpMk id="29" creationId="{A2086947-AE48-40AE-9462-935FE3BEC2E7}"/>
          </ac:cxnSpMkLst>
        </pc:cxnChg>
      </pc:sldChg>
      <pc:sldChg chg="modSp mod">
        <pc:chgData name="Mili Diengdoh" userId="4e667e83-9d62-4727-9cfb-ee24b16ffb56" providerId="ADAL" clId="{4B62C67B-E647-44B1-B56D-9D39728D849F}" dt="2020-07-27T11:03:25.866" v="118" actId="12789"/>
        <pc:sldMkLst>
          <pc:docMk/>
          <pc:sldMk cId="2906060374" sldId="1731"/>
        </pc:sldMkLst>
        <pc:spChg chg="mod">
          <ac:chgData name="Mili Diengdoh" userId="4e667e83-9d62-4727-9cfb-ee24b16ffb56" providerId="ADAL" clId="{4B62C67B-E647-44B1-B56D-9D39728D849F}" dt="2020-07-27T11:03:22.473" v="117" actId="1076"/>
          <ac:spMkLst>
            <pc:docMk/>
            <pc:sldMk cId="2906060374" sldId="1731"/>
            <ac:spMk id="5" creationId="{CB1C4698-4407-4D11-A777-CB78D8EEAD0F}"/>
          </ac:spMkLst>
        </pc:spChg>
        <pc:spChg chg="mod">
          <ac:chgData name="Mili Diengdoh" userId="4e667e83-9d62-4727-9cfb-ee24b16ffb56" providerId="ADAL" clId="{4B62C67B-E647-44B1-B56D-9D39728D849F}" dt="2020-07-27T10:43:04.136" v="11"/>
          <ac:spMkLst>
            <pc:docMk/>
            <pc:sldMk cId="2906060374" sldId="1731"/>
            <ac:spMk id="17" creationId="{00000000-0000-0000-0000-000000000000}"/>
          </ac:spMkLst>
        </pc:spChg>
        <pc:spChg chg="mod">
          <ac:chgData name="Mili Diengdoh" userId="4e667e83-9d62-4727-9cfb-ee24b16ffb56" providerId="ADAL" clId="{4B62C67B-E647-44B1-B56D-9D39728D849F}" dt="2020-07-27T11:03:25.866" v="118" actId="12789"/>
          <ac:spMkLst>
            <pc:docMk/>
            <pc:sldMk cId="2906060374" sldId="1731"/>
            <ac:spMk id="37" creationId="{C35EC521-FC8C-4680-9EE9-F2163FBCE044}"/>
          </ac:spMkLst>
        </pc:spChg>
        <pc:picChg chg="mod">
          <ac:chgData name="Mili Diengdoh" userId="4e667e83-9d62-4727-9cfb-ee24b16ffb56" providerId="ADAL" clId="{4B62C67B-E647-44B1-B56D-9D39728D849F}" dt="2020-07-27T11:03:25.866" v="118" actId="12789"/>
          <ac:picMkLst>
            <pc:docMk/>
            <pc:sldMk cId="2906060374" sldId="1731"/>
            <ac:picMk id="3" creationId="{6BA360E2-9EE1-4CC0-83A7-3A6C12AB9D13}"/>
          </ac:picMkLst>
        </pc:picChg>
      </pc:sldChg>
      <pc:sldChg chg="addSp delSp modSp mod modClrScheme chgLayout">
        <pc:chgData name="Mili Diengdoh" userId="4e667e83-9d62-4727-9cfb-ee24b16ffb56" providerId="ADAL" clId="{4B62C67B-E647-44B1-B56D-9D39728D849F}" dt="2020-07-27T12:54:14.810" v="1813" actId="20577"/>
        <pc:sldMkLst>
          <pc:docMk/>
          <pc:sldMk cId="2936289883" sldId="1732"/>
        </pc:sldMkLst>
        <pc:spChg chg="add del mod">
          <ac:chgData name="Mili Diengdoh" userId="4e667e83-9d62-4727-9cfb-ee24b16ffb56" providerId="ADAL" clId="{4B62C67B-E647-44B1-B56D-9D39728D849F}" dt="2020-07-27T12:04:23.624" v="1050" actId="478"/>
          <ac:spMkLst>
            <pc:docMk/>
            <pc:sldMk cId="2936289883" sldId="1732"/>
            <ac:spMk id="4" creationId="{53BB719D-5525-4610-A6B3-560CB3017B61}"/>
          </ac:spMkLst>
        </pc:spChg>
        <pc:spChg chg="mod topLvl">
          <ac:chgData name="Mili Diengdoh" userId="4e667e83-9d62-4727-9cfb-ee24b16ffb56" providerId="ADAL" clId="{4B62C67B-E647-44B1-B56D-9D39728D849F}" dt="2020-07-27T12:04:25.390" v="1051" actId="165"/>
          <ac:spMkLst>
            <pc:docMk/>
            <pc:sldMk cId="2936289883" sldId="1732"/>
            <ac:spMk id="11" creationId="{69747CBA-6A37-4649-AAD5-1452D0EB0172}"/>
          </ac:spMkLst>
        </pc:spChg>
        <pc:spChg chg="mod topLvl">
          <ac:chgData name="Mili Diengdoh" userId="4e667e83-9d62-4727-9cfb-ee24b16ffb56" providerId="ADAL" clId="{4B62C67B-E647-44B1-B56D-9D39728D849F}" dt="2020-07-27T12:04:25.390" v="1051" actId="165"/>
          <ac:spMkLst>
            <pc:docMk/>
            <pc:sldMk cId="2936289883" sldId="1732"/>
            <ac:spMk id="14" creationId="{C6C17CEE-52C4-4F20-9CDE-6B92D4F79368}"/>
          </ac:spMkLst>
        </pc:spChg>
        <pc:spChg chg="mod ord">
          <ac:chgData name="Mili Diengdoh" userId="4e667e83-9d62-4727-9cfb-ee24b16ffb56" providerId="ADAL" clId="{4B62C67B-E647-44B1-B56D-9D39728D849F}" dt="2020-07-27T10:43:45.523" v="46" actId="700"/>
          <ac:spMkLst>
            <pc:docMk/>
            <pc:sldMk cId="2936289883" sldId="1732"/>
            <ac:spMk id="17" creationId="{00000000-0000-0000-0000-000000000000}"/>
          </ac:spMkLst>
        </pc:spChg>
        <pc:spChg chg="mod topLvl">
          <ac:chgData name="Mili Diengdoh" userId="4e667e83-9d62-4727-9cfb-ee24b16ffb56" providerId="ADAL" clId="{4B62C67B-E647-44B1-B56D-9D39728D849F}" dt="2020-07-27T12:54:14.810" v="1813" actId="20577"/>
          <ac:spMkLst>
            <pc:docMk/>
            <pc:sldMk cId="2936289883" sldId="1732"/>
            <ac:spMk id="18" creationId="{82464543-D0C8-4303-ADC3-0554C1AB4585}"/>
          </ac:spMkLst>
        </pc:spChg>
        <pc:grpChg chg="add del mod">
          <ac:chgData name="Mili Diengdoh" userId="4e667e83-9d62-4727-9cfb-ee24b16ffb56" providerId="ADAL" clId="{4B62C67B-E647-44B1-B56D-9D39728D849F}" dt="2020-07-27T12:04:25.390" v="1051" actId="165"/>
          <ac:grpSpMkLst>
            <pc:docMk/>
            <pc:sldMk cId="2936289883" sldId="1732"/>
            <ac:grpSpMk id="8" creationId="{490F9A2D-A781-4F29-9F4A-3A54FD795BDA}"/>
          </ac:grpSpMkLst>
        </pc:grpChg>
        <pc:grpChg chg="add del mod">
          <ac:chgData name="Mili Diengdoh" userId="4e667e83-9d62-4727-9cfb-ee24b16ffb56" providerId="ADAL" clId="{4B62C67B-E647-44B1-B56D-9D39728D849F}" dt="2020-07-27T12:04:25.390" v="1051" actId="165"/>
          <ac:grpSpMkLst>
            <pc:docMk/>
            <pc:sldMk cId="2936289883" sldId="1732"/>
            <ac:grpSpMk id="9" creationId="{1F72F414-24E9-4C13-9B26-89D8B007256D}"/>
          </ac:grpSpMkLst>
        </pc:grpChg>
        <pc:grpChg chg="add del mod">
          <ac:chgData name="Mili Diengdoh" userId="4e667e83-9d62-4727-9cfb-ee24b16ffb56" providerId="ADAL" clId="{4B62C67B-E647-44B1-B56D-9D39728D849F}" dt="2020-07-27T12:04:25.390" v="1051" actId="165"/>
          <ac:grpSpMkLst>
            <pc:docMk/>
            <pc:sldMk cId="2936289883" sldId="1732"/>
            <ac:grpSpMk id="10" creationId="{79B146B2-E001-4C6E-A361-B045E48BE170}"/>
          </ac:grpSpMkLst>
        </pc:grpChg>
        <pc:picChg chg="mod topLvl">
          <ac:chgData name="Mili Diengdoh" userId="4e667e83-9d62-4727-9cfb-ee24b16ffb56" providerId="ADAL" clId="{4B62C67B-E647-44B1-B56D-9D39728D849F}" dt="2020-07-27T12:04:25.390" v="1051" actId="165"/>
          <ac:picMkLst>
            <pc:docMk/>
            <pc:sldMk cId="2936289883" sldId="1732"/>
            <ac:picMk id="5" creationId="{324DED90-C9C5-425F-8A9E-B1557F0C823D}"/>
          </ac:picMkLst>
        </pc:picChg>
        <pc:picChg chg="mod topLvl">
          <ac:chgData name="Mili Diengdoh" userId="4e667e83-9d62-4727-9cfb-ee24b16ffb56" providerId="ADAL" clId="{4B62C67B-E647-44B1-B56D-9D39728D849F}" dt="2020-07-27T12:04:25.390" v="1051" actId="165"/>
          <ac:picMkLst>
            <pc:docMk/>
            <pc:sldMk cId="2936289883" sldId="1732"/>
            <ac:picMk id="44" creationId="{80689388-3E41-40D4-B88F-4171C63B4BCF}"/>
          </ac:picMkLst>
        </pc:picChg>
        <pc:picChg chg="mod topLvl">
          <ac:chgData name="Mili Diengdoh" userId="4e667e83-9d62-4727-9cfb-ee24b16ffb56" providerId="ADAL" clId="{4B62C67B-E647-44B1-B56D-9D39728D849F}" dt="2020-07-27T12:04:25.390" v="1051" actId="165"/>
          <ac:picMkLst>
            <pc:docMk/>
            <pc:sldMk cId="2936289883" sldId="1732"/>
            <ac:picMk id="46" creationId="{4834106D-DDA8-470C-8151-5EE38ACD30CC}"/>
          </ac:picMkLst>
        </pc:picChg>
        <pc:cxnChg chg="mod">
          <ac:chgData name="Mili Diengdoh" userId="4e667e83-9d62-4727-9cfb-ee24b16ffb56" providerId="ADAL" clId="{4B62C67B-E647-44B1-B56D-9D39728D849F}" dt="2020-07-27T12:04:21.925" v="1049" actId="465"/>
          <ac:cxnSpMkLst>
            <pc:docMk/>
            <pc:sldMk cId="2936289883" sldId="1732"/>
            <ac:cxnSpMk id="12" creationId="{41CE405C-C795-421D-82D0-4CE7C289D514}"/>
          </ac:cxnSpMkLst>
        </pc:cxnChg>
        <pc:cxnChg chg="mod">
          <ac:chgData name="Mili Diengdoh" userId="4e667e83-9d62-4727-9cfb-ee24b16ffb56" providerId="ADAL" clId="{4B62C67B-E647-44B1-B56D-9D39728D849F}" dt="2020-07-27T12:04:21.925" v="1049" actId="465"/>
          <ac:cxnSpMkLst>
            <pc:docMk/>
            <pc:sldMk cId="2936289883" sldId="1732"/>
            <ac:cxnSpMk id="15" creationId="{E58CF8F1-C022-44AE-B344-5D31513F1933}"/>
          </ac:cxnSpMkLst>
        </pc:cxnChg>
      </pc:sldChg>
      <pc:sldChg chg="modSp mod">
        <pc:chgData name="Mili Diengdoh" userId="4e667e83-9d62-4727-9cfb-ee24b16ffb56" providerId="ADAL" clId="{4B62C67B-E647-44B1-B56D-9D39728D849F}" dt="2020-07-28T11:15:39.603" v="1843" actId="108"/>
        <pc:sldMkLst>
          <pc:docMk/>
          <pc:sldMk cId="1050546031" sldId="1736"/>
        </pc:sldMkLst>
        <pc:spChg chg="mod">
          <ac:chgData name="Mili Diengdoh" userId="4e667e83-9d62-4727-9cfb-ee24b16ffb56" providerId="ADAL" clId="{4B62C67B-E647-44B1-B56D-9D39728D849F}" dt="2020-07-27T11:08:13.154" v="183" actId="14100"/>
          <ac:spMkLst>
            <pc:docMk/>
            <pc:sldMk cId="1050546031" sldId="1736"/>
            <ac:spMk id="15" creationId="{7E063E1E-404B-4E92-A762-58D4EC028D73}"/>
          </ac:spMkLst>
        </pc:spChg>
        <pc:spChg chg="mod">
          <ac:chgData name="Mili Diengdoh" userId="4e667e83-9d62-4727-9cfb-ee24b16ffb56" providerId="ADAL" clId="{4B62C67B-E647-44B1-B56D-9D39728D849F}" dt="2020-07-27T10:43:11.439" v="19"/>
          <ac:spMkLst>
            <pc:docMk/>
            <pc:sldMk cId="1050546031" sldId="1736"/>
            <ac:spMk id="17" creationId="{00000000-0000-0000-0000-000000000000}"/>
          </ac:spMkLst>
        </pc:spChg>
        <pc:spChg chg="mod">
          <ac:chgData name="Mili Diengdoh" userId="4e667e83-9d62-4727-9cfb-ee24b16ffb56" providerId="ADAL" clId="{4B62C67B-E647-44B1-B56D-9D39728D849F}" dt="2020-07-27T12:30:38.111" v="1366" actId="948"/>
          <ac:spMkLst>
            <pc:docMk/>
            <pc:sldMk cId="1050546031" sldId="1736"/>
            <ac:spMk id="18" creationId="{805023F8-0281-43AA-8190-9874DCC1FAC3}"/>
          </ac:spMkLst>
        </pc:spChg>
        <pc:picChg chg="mod">
          <ac:chgData name="Mili Diengdoh" userId="4e667e83-9d62-4727-9cfb-ee24b16ffb56" providerId="ADAL" clId="{4B62C67B-E647-44B1-B56D-9D39728D849F}" dt="2020-07-27T12:52:13.517" v="1808" actId="962"/>
          <ac:picMkLst>
            <pc:docMk/>
            <pc:sldMk cId="1050546031" sldId="1736"/>
            <ac:picMk id="33" creationId="{51675667-5CC7-422C-A96C-D11874EBE3F1}"/>
          </ac:picMkLst>
        </pc:picChg>
        <pc:picChg chg="mod">
          <ac:chgData name="Mili Diengdoh" userId="4e667e83-9d62-4727-9cfb-ee24b16ffb56" providerId="ADAL" clId="{4B62C67B-E647-44B1-B56D-9D39728D849F}" dt="2020-07-27T11:07:51.833" v="179" actId="1076"/>
          <ac:picMkLst>
            <pc:docMk/>
            <pc:sldMk cId="1050546031" sldId="1736"/>
            <ac:picMk id="35" creationId="{B150364E-E131-405F-BFB5-0CDBBD7F49EF}"/>
          </ac:picMkLst>
        </pc:picChg>
        <pc:cxnChg chg="mod">
          <ac:chgData name="Mili Diengdoh" userId="4e667e83-9d62-4727-9cfb-ee24b16ffb56" providerId="ADAL" clId="{4B62C67B-E647-44B1-B56D-9D39728D849F}" dt="2020-07-28T11:15:39.603" v="1843" actId="108"/>
          <ac:cxnSpMkLst>
            <pc:docMk/>
            <pc:sldMk cId="1050546031" sldId="1736"/>
            <ac:cxnSpMk id="16" creationId="{71CFA839-6D7E-4DDD-96B1-72CF6D3E2FEE}"/>
          </ac:cxnSpMkLst>
        </pc:cxnChg>
      </pc:sldChg>
      <pc:sldChg chg="addSp delSp modSp mod">
        <pc:chgData name="Mili Diengdoh" userId="4e667e83-9d62-4727-9cfb-ee24b16ffb56" providerId="ADAL" clId="{4B62C67B-E647-44B1-B56D-9D39728D849F}" dt="2020-07-27T12:52:08.134" v="1802" actId="20577"/>
        <pc:sldMkLst>
          <pc:docMk/>
          <pc:sldMk cId="1838172552" sldId="1737"/>
        </pc:sldMkLst>
        <pc:spChg chg="mod topLvl">
          <ac:chgData name="Mili Diengdoh" userId="4e667e83-9d62-4727-9cfb-ee24b16ffb56" providerId="ADAL" clId="{4B62C67B-E647-44B1-B56D-9D39728D849F}" dt="2020-07-27T12:29:46.075" v="1356" actId="165"/>
          <ac:spMkLst>
            <pc:docMk/>
            <pc:sldMk cId="1838172552" sldId="1737"/>
            <ac:spMk id="4" creationId="{9F464A08-837B-4BAD-AA09-29B87B43F544}"/>
          </ac:spMkLst>
        </pc:spChg>
        <pc:spChg chg="mod topLvl">
          <ac:chgData name="Mili Diengdoh" userId="4e667e83-9d62-4727-9cfb-ee24b16ffb56" providerId="ADAL" clId="{4B62C67B-E647-44B1-B56D-9D39728D849F}" dt="2020-07-27T12:30:05.484" v="1359" actId="13244"/>
          <ac:spMkLst>
            <pc:docMk/>
            <pc:sldMk cId="1838172552" sldId="1737"/>
            <ac:spMk id="5" creationId="{ABE4036A-B426-4E23-9C64-AE550BDDC4FB}"/>
          </ac:spMkLst>
        </pc:spChg>
        <pc:spChg chg="mod topLvl">
          <ac:chgData name="Mili Diengdoh" userId="4e667e83-9d62-4727-9cfb-ee24b16ffb56" providerId="ADAL" clId="{4B62C67B-E647-44B1-B56D-9D39728D849F}" dt="2020-07-27T12:30:07.788" v="1360" actId="13244"/>
          <ac:spMkLst>
            <pc:docMk/>
            <pc:sldMk cId="1838172552" sldId="1737"/>
            <ac:spMk id="6" creationId="{47F02937-CDF2-479F-A769-8B694D529DBE}"/>
          </ac:spMkLst>
        </pc:spChg>
        <pc:spChg chg="mod topLvl">
          <ac:chgData name="Mili Diengdoh" userId="4e667e83-9d62-4727-9cfb-ee24b16ffb56" providerId="ADAL" clId="{4B62C67B-E647-44B1-B56D-9D39728D849F}" dt="2020-07-27T12:30:09.925" v="1361" actId="13244"/>
          <ac:spMkLst>
            <pc:docMk/>
            <pc:sldMk cId="1838172552" sldId="1737"/>
            <ac:spMk id="7" creationId="{690D3A3F-EBF9-4191-AB15-D07E7E007FEC}"/>
          </ac:spMkLst>
        </pc:spChg>
        <pc:spChg chg="add mod topLvl">
          <ac:chgData name="Mili Diengdoh" userId="4e667e83-9d62-4727-9cfb-ee24b16ffb56" providerId="ADAL" clId="{4B62C67B-E647-44B1-B56D-9D39728D849F}" dt="2020-07-27T12:52:08.134" v="1802" actId="20577"/>
          <ac:spMkLst>
            <pc:docMk/>
            <pc:sldMk cId="1838172552" sldId="1737"/>
            <ac:spMk id="8" creationId="{0151E4B8-735D-4259-82D4-5E1D1FA7D4FD}"/>
          </ac:spMkLst>
        </pc:spChg>
        <pc:spChg chg="mod topLvl">
          <ac:chgData name="Mili Diengdoh" userId="4e667e83-9d62-4727-9cfb-ee24b16ffb56" providerId="ADAL" clId="{4B62C67B-E647-44B1-B56D-9D39728D849F}" dt="2020-07-27T12:30:12.021" v="1362" actId="13244"/>
          <ac:spMkLst>
            <pc:docMk/>
            <pc:sldMk cId="1838172552" sldId="1737"/>
            <ac:spMk id="9" creationId="{99967FAE-2FB0-4819-91C1-C55160508EE4}"/>
          </ac:spMkLst>
        </pc:spChg>
        <pc:spChg chg="mod topLvl">
          <ac:chgData name="Mili Diengdoh" userId="4e667e83-9d62-4727-9cfb-ee24b16ffb56" providerId="ADAL" clId="{4B62C67B-E647-44B1-B56D-9D39728D849F}" dt="2020-07-27T12:29:46.075" v="1356" actId="165"/>
          <ac:spMkLst>
            <pc:docMk/>
            <pc:sldMk cId="1838172552" sldId="1737"/>
            <ac:spMk id="10" creationId="{964757A1-23E1-4DFE-8F25-152411BB9C3E}"/>
          </ac:spMkLst>
        </pc:spChg>
        <pc:spChg chg="del mod topLvl">
          <ac:chgData name="Mili Diengdoh" userId="4e667e83-9d62-4727-9cfb-ee24b16ffb56" providerId="ADAL" clId="{4B62C67B-E647-44B1-B56D-9D39728D849F}" dt="2020-07-27T12:29:05.083" v="1341" actId="478"/>
          <ac:spMkLst>
            <pc:docMk/>
            <pc:sldMk cId="1838172552" sldId="1737"/>
            <ac:spMk id="11" creationId="{445B6238-8B20-4BA9-9DDA-6271F4EFCC25}"/>
          </ac:spMkLst>
        </pc:spChg>
        <pc:spChg chg="mod">
          <ac:chgData name="Mili Diengdoh" userId="4e667e83-9d62-4727-9cfb-ee24b16ffb56" providerId="ADAL" clId="{4B62C67B-E647-44B1-B56D-9D39728D849F}" dt="2020-07-27T12:29:38.708" v="1352" actId="14100"/>
          <ac:spMkLst>
            <pc:docMk/>
            <pc:sldMk cId="1838172552" sldId="1737"/>
            <ac:spMk id="12" creationId="{824495D6-CDF7-4F7F-B149-F098F21532A7}"/>
          </ac:spMkLst>
        </pc:spChg>
        <pc:spChg chg="del mod">
          <ac:chgData name="Mili Diengdoh" userId="4e667e83-9d62-4727-9cfb-ee24b16ffb56" providerId="ADAL" clId="{4B62C67B-E647-44B1-B56D-9D39728D849F}" dt="2020-07-27T12:25:59.828" v="1290" actId="12084"/>
          <ac:spMkLst>
            <pc:docMk/>
            <pc:sldMk cId="1838172552" sldId="1737"/>
            <ac:spMk id="14" creationId="{24701AE8-4212-40FC-B455-BB5D8ABCCE85}"/>
          </ac:spMkLst>
        </pc:spChg>
        <pc:spChg chg="del mod topLvl">
          <ac:chgData name="Mili Diengdoh" userId="4e667e83-9d62-4727-9cfb-ee24b16ffb56" providerId="ADAL" clId="{4B62C67B-E647-44B1-B56D-9D39728D849F}" dt="2020-07-27T12:29:05.083" v="1341" actId="478"/>
          <ac:spMkLst>
            <pc:docMk/>
            <pc:sldMk cId="1838172552" sldId="1737"/>
            <ac:spMk id="15" creationId="{346EB2BA-42B2-4A66-BB5F-3CA1AC491BFB}"/>
          </ac:spMkLst>
        </pc:spChg>
        <pc:spChg chg="del mod topLvl">
          <ac:chgData name="Mili Diengdoh" userId="4e667e83-9d62-4727-9cfb-ee24b16ffb56" providerId="ADAL" clId="{4B62C67B-E647-44B1-B56D-9D39728D849F}" dt="2020-07-27T12:29:05.083" v="1341" actId="478"/>
          <ac:spMkLst>
            <pc:docMk/>
            <pc:sldMk cId="1838172552" sldId="1737"/>
            <ac:spMk id="16" creationId="{71708705-5535-4C33-856B-E8042EDE8CC8}"/>
          </ac:spMkLst>
        </pc:spChg>
        <pc:spChg chg="mod">
          <ac:chgData name="Mili Diengdoh" userId="4e667e83-9d62-4727-9cfb-ee24b16ffb56" providerId="ADAL" clId="{4B62C67B-E647-44B1-B56D-9D39728D849F}" dt="2020-07-27T10:43:14.359" v="23"/>
          <ac:spMkLst>
            <pc:docMk/>
            <pc:sldMk cId="1838172552" sldId="1737"/>
            <ac:spMk id="17" creationId="{00000000-0000-0000-0000-000000000000}"/>
          </ac:spMkLst>
        </pc:spChg>
        <pc:spChg chg="del mod topLvl">
          <ac:chgData name="Mili Diengdoh" userId="4e667e83-9d62-4727-9cfb-ee24b16ffb56" providerId="ADAL" clId="{4B62C67B-E647-44B1-B56D-9D39728D849F}" dt="2020-07-27T12:29:05.083" v="1341" actId="478"/>
          <ac:spMkLst>
            <pc:docMk/>
            <pc:sldMk cId="1838172552" sldId="1737"/>
            <ac:spMk id="18" creationId="{FCCCE652-0A5B-4E26-B2CB-C2BE5D6C977E}"/>
          </ac:spMkLst>
        </pc:spChg>
        <pc:spChg chg="del mod topLvl">
          <ac:chgData name="Mili Diengdoh" userId="4e667e83-9d62-4727-9cfb-ee24b16ffb56" providerId="ADAL" clId="{4B62C67B-E647-44B1-B56D-9D39728D849F}" dt="2020-07-27T12:29:05.083" v="1341" actId="478"/>
          <ac:spMkLst>
            <pc:docMk/>
            <pc:sldMk cId="1838172552" sldId="1737"/>
            <ac:spMk id="19" creationId="{09F7428E-4A87-4258-A4A8-28D773987CF7}"/>
          </ac:spMkLst>
        </pc:spChg>
        <pc:spChg chg="add mod topLvl">
          <ac:chgData name="Mili Diengdoh" userId="4e667e83-9d62-4727-9cfb-ee24b16ffb56" providerId="ADAL" clId="{4B62C67B-E647-44B1-B56D-9D39728D849F}" dt="2020-07-27T12:30:21.588" v="1365" actId="20577"/>
          <ac:spMkLst>
            <pc:docMk/>
            <pc:sldMk cId="1838172552" sldId="1737"/>
            <ac:spMk id="24" creationId="{D43D1D2E-0527-425F-90A3-6603FA16F023}"/>
          </ac:spMkLst>
        </pc:spChg>
        <pc:spChg chg="add mod topLvl">
          <ac:chgData name="Mili Diengdoh" userId="4e667e83-9d62-4727-9cfb-ee24b16ffb56" providerId="ADAL" clId="{4B62C67B-E647-44B1-B56D-9D39728D849F}" dt="2020-07-27T12:30:05.484" v="1359" actId="13244"/>
          <ac:spMkLst>
            <pc:docMk/>
            <pc:sldMk cId="1838172552" sldId="1737"/>
            <ac:spMk id="25" creationId="{8532621D-ABF1-4D68-A071-B2ED5E890ABC}"/>
          </ac:spMkLst>
        </pc:spChg>
        <pc:spChg chg="add mod topLvl">
          <ac:chgData name="Mili Diengdoh" userId="4e667e83-9d62-4727-9cfb-ee24b16ffb56" providerId="ADAL" clId="{4B62C67B-E647-44B1-B56D-9D39728D849F}" dt="2020-07-27T12:30:07.788" v="1360" actId="13244"/>
          <ac:spMkLst>
            <pc:docMk/>
            <pc:sldMk cId="1838172552" sldId="1737"/>
            <ac:spMk id="26" creationId="{74C77311-88DE-421D-B7AE-4D998AEE418F}"/>
          </ac:spMkLst>
        </pc:spChg>
        <pc:spChg chg="add mod topLvl">
          <ac:chgData name="Mili Diengdoh" userId="4e667e83-9d62-4727-9cfb-ee24b16ffb56" providerId="ADAL" clId="{4B62C67B-E647-44B1-B56D-9D39728D849F}" dt="2020-07-27T12:30:09.925" v="1361" actId="13244"/>
          <ac:spMkLst>
            <pc:docMk/>
            <pc:sldMk cId="1838172552" sldId="1737"/>
            <ac:spMk id="27" creationId="{598FA5D3-4825-40C9-BEEE-1C6772115F7E}"/>
          </ac:spMkLst>
        </pc:spChg>
        <pc:spChg chg="add mod topLvl">
          <ac:chgData name="Mili Diengdoh" userId="4e667e83-9d62-4727-9cfb-ee24b16ffb56" providerId="ADAL" clId="{4B62C67B-E647-44B1-B56D-9D39728D849F}" dt="2020-07-27T12:30:12.021" v="1362" actId="13244"/>
          <ac:spMkLst>
            <pc:docMk/>
            <pc:sldMk cId="1838172552" sldId="1737"/>
            <ac:spMk id="29" creationId="{49E457CB-973E-490B-8EE9-1DC4683FA59C}"/>
          </ac:spMkLst>
        </pc:spChg>
        <pc:grpChg chg="del mod">
          <ac:chgData name="Mili Diengdoh" userId="4e667e83-9d62-4727-9cfb-ee24b16ffb56" providerId="ADAL" clId="{4B62C67B-E647-44B1-B56D-9D39728D849F}" dt="2020-07-27T12:26:01.964" v="1292" actId="165"/>
          <ac:grpSpMkLst>
            <pc:docMk/>
            <pc:sldMk cId="1838172552" sldId="1737"/>
            <ac:grpSpMk id="3" creationId="{7E9EF51C-3CAC-4C88-8AC2-471928D22A60}"/>
          </ac:grpSpMkLst>
        </pc:grpChg>
        <pc:grpChg chg="add del mod">
          <ac:chgData name="Mili Diengdoh" userId="4e667e83-9d62-4727-9cfb-ee24b16ffb56" providerId="ADAL" clId="{4B62C67B-E647-44B1-B56D-9D39728D849F}" dt="2020-07-27T12:27:49.021" v="1315" actId="165"/>
          <ac:grpSpMkLst>
            <pc:docMk/>
            <pc:sldMk cId="1838172552" sldId="1737"/>
            <ac:grpSpMk id="20" creationId="{C38E36D8-6ADB-4B17-B7B9-E0AF68F4C3F0}"/>
          </ac:grpSpMkLst>
        </pc:grpChg>
        <pc:grpChg chg="add del mod">
          <ac:chgData name="Mili Diengdoh" userId="4e667e83-9d62-4727-9cfb-ee24b16ffb56" providerId="ADAL" clId="{4B62C67B-E647-44B1-B56D-9D39728D849F}" dt="2020-07-27T12:27:54.944" v="1319" actId="165"/>
          <ac:grpSpMkLst>
            <pc:docMk/>
            <pc:sldMk cId="1838172552" sldId="1737"/>
            <ac:grpSpMk id="21" creationId="{2D5271BC-BF41-419D-85B5-9051EC5CC0D6}"/>
          </ac:grpSpMkLst>
        </pc:grpChg>
        <pc:grpChg chg="add del mod">
          <ac:chgData name="Mili Diengdoh" userId="4e667e83-9d62-4727-9cfb-ee24b16ffb56" providerId="ADAL" clId="{4B62C67B-E647-44B1-B56D-9D39728D849F}" dt="2020-07-27T12:28:44.646" v="1330" actId="165"/>
          <ac:grpSpMkLst>
            <pc:docMk/>
            <pc:sldMk cId="1838172552" sldId="1737"/>
            <ac:grpSpMk id="22" creationId="{912A0AF8-27EA-49C5-9C2D-0C405894487E}"/>
          </ac:grpSpMkLst>
        </pc:grpChg>
        <pc:grpChg chg="add del mod">
          <ac:chgData name="Mili Diengdoh" userId="4e667e83-9d62-4727-9cfb-ee24b16ffb56" providerId="ADAL" clId="{4B62C67B-E647-44B1-B56D-9D39728D849F}" dt="2020-07-27T12:29:13.741" v="1344" actId="165"/>
          <ac:grpSpMkLst>
            <pc:docMk/>
            <pc:sldMk cId="1838172552" sldId="1737"/>
            <ac:grpSpMk id="23" creationId="{2BEE9DB2-02A7-4C21-A0C9-C8A5F3E454B3}"/>
          </ac:grpSpMkLst>
        </pc:grpChg>
        <pc:grpChg chg="add del mod">
          <ac:chgData name="Mili Diengdoh" userId="4e667e83-9d62-4727-9cfb-ee24b16ffb56" providerId="ADAL" clId="{4B62C67B-E647-44B1-B56D-9D39728D849F}" dt="2020-07-27T12:29:23.526" v="1348" actId="165"/>
          <ac:grpSpMkLst>
            <pc:docMk/>
            <pc:sldMk cId="1838172552" sldId="1737"/>
            <ac:grpSpMk id="31" creationId="{9C87661D-5439-466C-AE5B-A1C23625C86A}"/>
          </ac:grpSpMkLst>
        </pc:grpChg>
        <pc:grpChg chg="add del mod">
          <ac:chgData name="Mili Diengdoh" userId="4e667e83-9d62-4727-9cfb-ee24b16ffb56" providerId="ADAL" clId="{4B62C67B-E647-44B1-B56D-9D39728D849F}" dt="2020-07-27T12:29:46.075" v="1356" actId="165"/>
          <ac:grpSpMkLst>
            <pc:docMk/>
            <pc:sldMk cId="1838172552" sldId="1737"/>
            <ac:grpSpMk id="32" creationId="{C18242DA-532D-45E1-B0B8-E0EAD569D005}"/>
          </ac:grpSpMkLst>
        </pc:grpChg>
        <pc:graphicFrameChg chg="add del mod">
          <ac:chgData name="Mili Diengdoh" userId="4e667e83-9d62-4727-9cfb-ee24b16ffb56" providerId="ADAL" clId="{4B62C67B-E647-44B1-B56D-9D39728D849F}" dt="2020-07-27T12:26:01.609" v="1291" actId="18245"/>
          <ac:graphicFrameMkLst>
            <pc:docMk/>
            <pc:sldMk cId="1838172552" sldId="1737"/>
            <ac:graphicFrameMk id="2" creationId="{40093459-11C5-458B-80F1-3A80609BCADC}"/>
          </ac:graphicFrameMkLst>
        </pc:graphicFrameChg>
        <pc:picChg chg="del">
          <ac:chgData name="Mili Diengdoh" userId="4e667e83-9d62-4727-9cfb-ee24b16ffb56" providerId="ADAL" clId="{4B62C67B-E647-44B1-B56D-9D39728D849F}" dt="2020-07-27T12:25:02.981" v="1266" actId="478"/>
          <ac:picMkLst>
            <pc:docMk/>
            <pc:sldMk cId="1838172552" sldId="1737"/>
            <ac:picMk id="28" creationId="{E7421228-BCFD-4F31-BE69-2D427438C9C6}"/>
          </ac:picMkLst>
        </pc:picChg>
        <pc:picChg chg="del">
          <ac:chgData name="Mili Diengdoh" userId="4e667e83-9d62-4727-9cfb-ee24b16ffb56" providerId="ADAL" clId="{4B62C67B-E647-44B1-B56D-9D39728D849F}" dt="2020-07-27T12:25:02.981" v="1266" actId="478"/>
          <ac:picMkLst>
            <pc:docMk/>
            <pc:sldMk cId="1838172552" sldId="1737"/>
            <ac:picMk id="30" creationId="{541CFBEE-29DB-496A-A01D-59F96BFFD45E}"/>
          </ac:picMkLst>
        </pc:picChg>
        <pc:cxnChg chg="del">
          <ac:chgData name="Mili Diengdoh" userId="4e667e83-9d62-4727-9cfb-ee24b16ffb56" providerId="ADAL" clId="{4B62C67B-E647-44B1-B56D-9D39728D849F}" dt="2020-07-27T12:25:02.981" v="1266" actId="478"/>
          <ac:cxnSpMkLst>
            <pc:docMk/>
            <pc:sldMk cId="1838172552" sldId="1737"/>
            <ac:cxnSpMk id="13" creationId="{4516B4E7-498A-4DF4-A9E0-FC190F83C5D7}"/>
          </ac:cxnSpMkLst>
        </pc:cxnChg>
      </pc:sldChg>
      <pc:sldChg chg="modSp">
        <pc:chgData name="Mili Diengdoh" userId="4e667e83-9d62-4727-9cfb-ee24b16ffb56" providerId="ADAL" clId="{4B62C67B-E647-44B1-B56D-9D39728D849F}" dt="2020-07-27T10:43:15.811" v="25"/>
        <pc:sldMkLst>
          <pc:docMk/>
          <pc:sldMk cId="916779987" sldId="1738"/>
        </pc:sldMkLst>
        <pc:spChg chg="mod">
          <ac:chgData name="Mili Diengdoh" userId="4e667e83-9d62-4727-9cfb-ee24b16ffb56" providerId="ADAL" clId="{4B62C67B-E647-44B1-B56D-9D39728D849F}" dt="2020-07-27T10:43:15.811" v="25"/>
          <ac:spMkLst>
            <pc:docMk/>
            <pc:sldMk cId="916779987" sldId="1738"/>
            <ac:spMk id="17" creationId="{00000000-0000-0000-0000-000000000000}"/>
          </ac:spMkLst>
        </pc:spChg>
      </pc:sldChg>
      <pc:sldChg chg="addSp delSp modSp mod">
        <pc:chgData name="Mili Diengdoh" userId="4e667e83-9d62-4727-9cfb-ee24b16ffb56" providerId="ADAL" clId="{4B62C67B-E647-44B1-B56D-9D39728D849F}" dt="2020-07-28T11:28:40.592" v="1897" actId="962"/>
        <pc:sldMkLst>
          <pc:docMk/>
          <pc:sldMk cId="861419175" sldId="1739"/>
        </pc:sldMkLst>
        <pc:spChg chg="add mod">
          <ac:chgData name="Mili Diengdoh" userId="4e667e83-9d62-4727-9cfb-ee24b16ffb56" providerId="ADAL" clId="{4B62C67B-E647-44B1-B56D-9D39728D849F}" dt="2020-07-28T11:28:40.592" v="1897" actId="962"/>
          <ac:spMkLst>
            <pc:docMk/>
            <pc:sldMk cId="861419175" sldId="1739"/>
            <ac:spMk id="2" creationId="{BC66C392-9FE1-4B4E-8CB3-736435253BFA}"/>
          </ac:spMkLst>
        </pc:spChg>
        <pc:spChg chg="mod">
          <ac:chgData name="Mili Diengdoh" userId="4e667e83-9d62-4727-9cfb-ee24b16ffb56" providerId="ADAL" clId="{4B62C67B-E647-44B1-B56D-9D39728D849F}" dt="2020-07-27T10:43:17.215" v="27"/>
          <ac:spMkLst>
            <pc:docMk/>
            <pc:sldMk cId="861419175" sldId="1739"/>
            <ac:spMk id="17" creationId="{00000000-0000-0000-0000-000000000000}"/>
          </ac:spMkLst>
        </pc:spChg>
        <pc:spChg chg="del mod">
          <ac:chgData name="Mili Diengdoh" userId="4e667e83-9d62-4727-9cfb-ee24b16ffb56" providerId="ADAL" clId="{4B62C67B-E647-44B1-B56D-9D39728D849F}" dt="2020-07-27T12:07:28.083" v="1082" actId="478"/>
          <ac:spMkLst>
            <pc:docMk/>
            <pc:sldMk cId="861419175" sldId="1739"/>
            <ac:spMk id="25" creationId="{92898C55-8E28-4C6E-A8C7-2CA273EF7238}"/>
          </ac:spMkLst>
        </pc:spChg>
        <pc:spChg chg="del mod">
          <ac:chgData name="Mili Diengdoh" userId="4e667e83-9d62-4727-9cfb-ee24b16ffb56" providerId="ADAL" clId="{4B62C67B-E647-44B1-B56D-9D39728D849F}" dt="2020-07-27T12:07:28.083" v="1082" actId="478"/>
          <ac:spMkLst>
            <pc:docMk/>
            <pc:sldMk cId="861419175" sldId="1739"/>
            <ac:spMk id="27" creationId="{91E6494C-C6C3-4320-AF3A-6D86E1438A39}"/>
          </ac:spMkLst>
        </pc:spChg>
        <pc:spChg chg="mod">
          <ac:chgData name="Mili Diengdoh" userId="4e667e83-9d62-4727-9cfb-ee24b16ffb56" providerId="ADAL" clId="{4B62C67B-E647-44B1-B56D-9D39728D849F}" dt="2020-07-27T12:21:00.665" v="1235" actId="3064"/>
          <ac:spMkLst>
            <pc:docMk/>
            <pc:sldMk cId="861419175" sldId="1739"/>
            <ac:spMk id="28" creationId="{0B965E57-27E0-49CE-BDDE-68F1F9B3B06E}"/>
          </ac:spMkLst>
        </pc:spChg>
        <pc:spChg chg="mod topLvl">
          <ac:chgData name="Mili Diengdoh" userId="4e667e83-9d62-4727-9cfb-ee24b16ffb56" providerId="ADAL" clId="{4B62C67B-E647-44B1-B56D-9D39728D849F}" dt="2020-07-27T12:24:16.140" v="1261" actId="165"/>
          <ac:spMkLst>
            <pc:docMk/>
            <pc:sldMk cId="861419175" sldId="1739"/>
            <ac:spMk id="30" creationId="{C17D81C3-AAB8-49DB-80D0-E1B5C1B7B275}"/>
          </ac:spMkLst>
        </pc:spChg>
        <pc:spChg chg="mod topLvl">
          <ac:chgData name="Mili Diengdoh" userId="4e667e83-9d62-4727-9cfb-ee24b16ffb56" providerId="ADAL" clId="{4B62C67B-E647-44B1-B56D-9D39728D849F}" dt="2020-07-27T12:52:59.831" v="1811" actId="403"/>
          <ac:spMkLst>
            <pc:docMk/>
            <pc:sldMk cId="861419175" sldId="1739"/>
            <ac:spMk id="31" creationId="{1BFC7ADE-0E4E-4E95-ACF1-4A712F718910}"/>
          </ac:spMkLst>
        </pc:spChg>
        <pc:spChg chg="mod topLvl">
          <ac:chgData name="Mili Diengdoh" userId="4e667e83-9d62-4727-9cfb-ee24b16ffb56" providerId="ADAL" clId="{4B62C67B-E647-44B1-B56D-9D39728D849F}" dt="2020-07-27T12:52:59.831" v="1811" actId="403"/>
          <ac:spMkLst>
            <pc:docMk/>
            <pc:sldMk cId="861419175" sldId="1739"/>
            <ac:spMk id="32" creationId="{42F9D038-090C-4520-8B0F-53EBEEEBCB13}"/>
          </ac:spMkLst>
        </pc:spChg>
        <pc:spChg chg="mod topLvl">
          <ac:chgData name="Mili Diengdoh" userId="4e667e83-9d62-4727-9cfb-ee24b16ffb56" providerId="ADAL" clId="{4B62C67B-E647-44B1-B56D-9D39728D849F}" dt="2020-07-27T12:24:16.140" v="1261" actId="165"/>
          <ac:spMkLst>
            <pc:docMk/>
            <pc:sldMk cId="861419175" sldId="1739"/>
            <ac:spMk id="33" creationId="{B990F666-FD24-4F6A-919B-D106DA45C901}"/>
          </ac:spMkLst>
        </pc:spChg>
        <pc:spChg chg="mod topLvl">
          <ac:chgData name="Mili Diengdoh" userId="4e667e83-9d62-4727-9cfb-ee24b16ffb56" providerId="ADAL" clId="{4B62C67B-E647-44B1-B56D-9D39728D849F}" dt="2020-07-27T12:24:16.140" v="1261" actId="165"/>
          <ac:spMkLst>
            <pc:docMk/>
            <pc:sldMk cId="861419175" sldId="1739"/>
            <ac:spMk id="34" creationId="{1D21C95B-DED6-4FAD-B586-7902BF0084DC}"/>
          </ac:spMkLst>
        </pc:spChg>
        <pc:spChg chg="mod topLvl">
          <ac:chgData name="Mili Diengdoh" userId="4e667e83-9d62-4727-9cfb-ee24b16ffb56" providerId="ADAL" clId="{4B62C67B-E647-44B1-B56D-9D39728D849F}" dt="2020-07-27T12:24:16.140" v="1261" actId="165"/>
          <ac:spMkLst>
            <pc:docMk/>
            <pc:sldMk cId="861419175" sldId="1739"/>
            <ac:spMk id="35" creationId="{BE2D1539-F300-4D3D-8B47-3D4E086EBECD}"/>
          </ac:spMkLst>
        </pc:spChg>
        <pc:spChg chg="mod topLvl">
          <ac:chgData name="Mili Diengdoh" userId="4e667e83-9d62-4727-9cfb-ee24b16ffb56" providerId="ADAL" clId="{4B62C67B-E647-44B1-B56D-9D39728D849F}" dt="2020-07-27T12:24:16.140" v="1261" actId="165"/>
          <ac:spMkLst>
            <pc:docMk/>
            <pc:sldMk cId="861419175" sldId="1739"/>
            <ac:spMk id="36" creationId="{4839732D-BE62-407B-A62B-6A378C3ADC38}"/>
          </ac:spMkLst>
        </pc:spChg>
        <pc:spChg chg="mod topLvl">
          <ac:chgData name="Mili Diengdoh" userId="4e667e83-9d62-4727-9cfb-ee24b16ffb56" providerId="ADAL" clId="{4B62C67B-E647-44B1-B56D-9D39728D849F}" dt="2020-07-27T12:24:16.140" v="1261" actId="165"/>
          <ac:spMkLst>
            <pc:docMk/>
            <pc:sldMk cId="861419175" sldId="1739"/>
            <ac:spMk id="37" creationId="{BE947417-3423-47E5-9DEC-A17C1546D7BE}"/>
          </ac:spMkLst>
        </pc:spChg>
        <pc:spChg chg="mod topLvl">
          <ac:chgData name="Mili Diengdoh" userId="4e667e83-9d62-4727-9cfb-ee24b16ffb56" providerId="ADAL" clId="{4B62C67B-E647-44B1-B56D-9D39728D849F}" dt="2020-07-27T12:24:16.140" v="1261" actId="165"/>
          <ac:spMkLst>
            <pc:docMk/>
            <pc:sldMk cId="861419175" sldId="1739"/>
            <ac:spMk id="38" creationId="{5D795638-6E5D-4881-B4B4-E041EE2F9EA2}"/>
          </ac:spMkLst>
        </pc:spChg>
        <pc:spChg chg="mod topLvl">
          <ac:chgData name="Mili Diengdoh" userId="4e667e83-9d62-4727-9cfb-ee24b16ffb56" providerId="ADAL" clId="{4B62C67B-E647-44B1-B56D-9D39728D849F}" dt="2020-07-27T12:24:16.140" v="1261" actId="165"/>
          <ac:spMkLst>
            <pc:docMk/>
            <pc:sldMk cId="861419175" sldId="1739"/>
            <ac:spMk id="39" creationId="{582AC820-D0D4-4455-89C9-992672042CD2}"/>
          </ac:spMkLst>
        </pc:spChg>
        <pc:spChg chg="mod topLvl">
          <ac:chgData name="Mili Diengdoh" userId="4e667e83-9d62-4727-9cfb-ee24b16ffb56" providerId="ADAL" clId="{4B62C67B-E647-44B1-B56D-9D39728D849F}" dt="2020-07-27T12:24:16.140" v="1261" actId="165"/>
          <ac:spMkLst>
            <pc:docMk/>
            <pc:sldMk cId="861419175" sldId="1739"/>
            <ac:spMk id="40" creationId="{0B3E22B8-E331-4FBA-9686-1214D0A04E5F}"/>
          </ac:spMkLst>
        </pc:spChg>
        <pc:spChg chg="mod topLvl">
          <ac:chgData name="Mili Diengdoh" userId="4e667e83-9d62-4727-9cfb-ee24b16ffb56" providerId="ADAL" clId="{4B62C67B-E647-44B1-B56D-9D39728D849F}" dt="2020-07-27T12:24:16.140" v="1261" actId="165"/>
          <ac:spMkLst>
            <pc:docMk/>
            <pc:sldMk cId="861419175" sldId="1739"/>
            <ac:spMk id="41" creationId="{C8721C3E-9246-4D77-8E9A-D9E0A08F8B1B}"/>
          </ac:spMkLst>
        </pc:spChg>
        <pc:spChg chg="del mod">
          <ac:chgData name="Mili Diengdoh" userId="4e667e83-9d62-4727-9cfb-ee24b16ffb56" providerId="ADAL" clId="{4B62C67B-E647-44B1-B56D-9D39728D849F}" dt="2020-07-27T12:07:58.033" v="1093" actId="478"/>
          <ac:spMkLst>
            <pc:docMk/>
            <pc:sldMk cId="861419175" sldId="1739"/>
            <ac:spMk id="42" creationId="{79B530F3-0E83-4415-8BC0-A6DA1A0901CB}"/>
          </ac:spMkLst>
        </pc:spChg>
        <pc:grpChg chg="add del mod">
          <ac:chgData name="Mili Diengdoh" userId="4e667e83-9d62-4727-9cfb-ee24b16ffb56" providerId="ADAL" clId="{4B62C67B-E647-44B1-B56D-9D39728D849F}" dt="2020-07-27T12:17:45.123" v="1218" actId="165"/>
          <ac:grpSpMkLst>
            <pc:docMk/>
            <pc:sldMk cId="861419175" sldId="1739"/>
            <ac:grpSpMk id="3" creationId="{849B7CDC-EC4F-4D68-A5C6-BF5EB2BC91A2}"/>
          </ac:grpSpMkLst>
        </pc:grpChg>
        <pc:grpChg chg="add del mod">
          <ac:chgData name="Mili Diengdoh" userId="4e667e83-9d62-4727-9cfb-ee24b16ffb56" providerId="ADAL" clId="{4B62C67B-E647-44B1-B56D-9D39728D849F}" dt="2020-07-27T12:24:16.140" v="1261" actId="165"/>
          <ac:grpSpMkLst>
            <pc:docMk/>
            <pc:sldMk cId="861419175" sldId="1739"/>
            <ac:grpSpMk id="5" creationId="{DFD3A9EC-8B3B-4DEC-A19B-59C72885B5B6}"/>
          </ac:grpSpMkLst>
        </pc:grpChg>
        <pc:picChg chg="add del mod">
          <ac:chgData name="Mili Diengdoh" userId="4e667e83-9d62-4727-9cfb-ee24b16ffb56" providerId="ADAL" clId="{4B62C67B-E647-44B1-B56D-9D39728D849F}" dt="2020-07-27T12:21:22.732" v="1241" actId="478"/>
          <ac:picMkLst>
            <pc:docMk/>
            <pc:sldMk cId="861419175" sldId="1739"/>
            <ac:picMk id="4" creationId="{80AD6CF1-4842-4539-98E6-013E0CE436B9}"/>
          </ac:picMkLst>
        </pc:picChg>
        <pc:picChg chg="del">
          <ac:chgData name="Mili Diengdoh" userId="4e667e83-9d62-4727-9cfb-ee24b16ffb56" providerId="ADAL" clId="{4B62C67B-E647-44B1-B56D-9D39728D849F}" dt="2020-07-27T12:07:12.782" v="1077" actId="478"/>
          <ac:picMkLst>
            <pc:docMk/>
            <pc:sldMk cId="861419175" sldId="1739"/>
            <ac:picMk id="58" creationId="{97EFB7CE-B856-4D52-8921-BCAC908CAF19}"/>
          </ac:picMkLst>
        </pc:picChg>
        <pc:picChg chg="del">
          <ac:chgData name="Mili Diengdoh" userId="4e667e83-9d62-4727-9cfb-ee24b16ffb56" providerId="ADAL" clId="{4B62C67B-E647-44B1-B56D-9D39728D849F}" dt="2020-07-27T12:07:12.782" v="1077" actId="478"/>
          <ac:picMkLst>
            <pc:docMk/>
            <pc:sldMk cId="861419175" sldId="1739"/>
            <ac:picMk id="60" creationId="{A32D763C-EE83-4316-BDE8-45860B3519C0}"/>
          </ac:picMkLst>
        </pc:picChg>
        <pc:cxnChg chg="del">
          <ac:chgData name="Mili Diengdoh" userId="4e667e83-9d62-4727-9cfb-ee24b16ffb56" providerId="ADAL" clId="{4B62C67B-E647-44B1-B56D-9D39728D849F}" dt="2020-07-27T12:07:12.782" v="1077" actId="478"/>
          <ac:cxnSpMkLst>
            <pc:docMk/>
            <pc:sldMk cId="861419175" sldId="1739"/>
            <ac:cxnSpMk id="26" creationId="{84DAF0EB-3234-4FDC-A4F1-C8CA73754716}"/>
          </ac:cxnSpMkLst>
        </pc:cxnChg>
      </pc:sldChg>
      <pc:sldChg chg="modSp mod">
        <pc:chgData name="Mili Diengdoh" userId="4e667e83-9d62-4727-9cfb-ee24b16ffb56" providerId="ADAL" clId="{4B62C67B-E647-44B1-B56D-9D39728D849F}" dt="2020-07-27T12:21:32.789" v="1242" actId="465"/>
        <pc:sldMkLst>
          <pc:docMk/>
          <pc:sldMk cId="2004669396" sldId="1740"/>
        </pc:sldMkLst>
        <pc:spChg chg="mod">
          <ac:chgData name="Mili Diengdoh" userId="4e667e83-9d62-4727-9cfb-ee24b16ffb56" providerId="ADAL" clId="{4B62C67B-E647-44B1-B56D-9D39728D849F}" dt="2020-07-27T10:43:18.381" v="29"/>
          <ac:spMkLst>
            <pc:docMk/>
            <pc:sldMk cId="2004669396" sldId="1740"/>
            <ac:spMk id="17" creationId="{00000000-0000-0000-0000-000000000000}"/>
          </ac:spMkLst>
        </pc:spChg>
        <pc:cxnChg chg="mod">
          <ac:chgData name="Mili Diengdoh" userId="4e667e83-9d62-4727-9cfb-ee24b16ffb56" providerId="ADAL" clId="{4B62C67B-E647-44B1-B56D-9D39728D849F}" dt="2020-07-27T12:21:32.789" v="1242" actId="465"/>
          <ac:cxnSpMkLst>
            <pc:docMk/>
            <pc:sldMk cId="2004669396" sldId="1740"/>
            <ac:cxnSpMk id="14" creationId="{721AD39D-8C03-49B2-A4AE-6B5B1D9C801E}"/>
          </ac:cxnSpMkLst>
        </pc:cxnChg>
      </pc:sldChg>
      <pc:sldChg chg="addSp delSp modSp mod">
        <pc:chgData name="Mili Diengdoh" userId="4e667e83-9d62-4727-9cfb-ee24b16ffb56" providerId="ADAL" clId="{4B62C67B-E647-44B1-B56D-9D39728D849F}" dt="2020-07-28T11:23:37.119" v="1870" actId="962"/>
        <pc:sldMkLst>
          <pc:docMk/>
          <pc:sldMk cId="3949949160" sldId="1741"/>
        </pc:sldMkLst>
        <pc:spChg chg="mod">
          <ac:chgData name="Mili Diengdoh" userId="4e667e83-9d62-4727-9cfb-ee24b16ffb56" providerId="ADAL" clId="{4B62C67B-E647-44B1-B56D-9D39728D849F}" dt="2020-07-27T10:43:19.751" v="31"/>
          <ac:spMkLst>
            <pc:docMk/>
            <pc:sldMk cId="3949949160" sldId="1741"/>
            <ac:spMk id="17" creationId="{00000000-0000-0000-0000-000000000000}"/>
          </ac:spMkLst>
        </pc:spChg>
        <pc:spChg chg="mod topLvl">
          <ac:chgData name="Mili Diengdoh" userId="4e667e83-9d62-4727-9cfb-ee24b16ffb56" providerId="ADAL" clId="{4B62C67B-E647-44B1-B56D-9D39728D849F}" dt="2020-07-27T12:09:09.219" v="1121" actId="165"/>
          <ac:spMkLst>
            <pc:docMk/>
            <pc:sldMk cId="3949949160" sldId="1741"/>
            <ac:spMk id="20" creationId="{70F9A121-7CA7-48B2-BC85-AC433547870D}"/>
          </ac:spMkLst>
        </pc:spChg>
        <pc:spChg chg="mod topLvl">
          <ac:chgData name="Mili Diengdoh" userId="4e667e83-9d62-4727-9cfb-ee24b16ffb56" providerId="ADAL" clId="{4B62C67B-E647-44B1-B56D-9D39728D849F}" dt="2020-07-27T12:09:09.219" v="1121" actId="165"/>
          <ac:spMkLst>
            <pc:docMk/>
            <pc:sldMk cId="3949949160" sldId="1741"/>
            <ac:spMk id="22" creationId="{7CD582E7-5D3B-4102-842C-AA2E518312F2}"/>
          </ac:spMkLst>
        </pc:spChg>
        <pc:spChg chg="mod topLvl">
          <ac:chgData name="Mili Diengdoh" userId="4e667e83-9d62-4727-9cfb-ee24b16ffb56" providerId="ADAL" clId="{4B62C67B-E647-44B1-B56D-9D39728D849F}" dt="2020-07-27T12:09:09.219" v="1121" actId="165"/>
          <ac:spMkLst>
            <pc:docMk/>
            <pc:sldMk cId="3949949160" sldId="1741"/>
            <ac:spMk id="24" creationId="{35002660-3F2C-40E8-AB0F-03AA65BDAF05}"/>
          </ac:spMkLst>
        </pc:spChg>
        <pc:spChg chg="mod topLvl">
          <ac:chgData name="Mili Diengdoh" userId="4e667e83-9d62-4727-9cfb-ee24b16ffb56" providerId="ADAL" clId="{4B62C67B-E647-44B1-B56D-9D39728D849F}" dt="2020-07-27T12:09:18.162" v="1123" actId="948"/>
          <ac:spMkLst>
            <pc:docMk/>
            <pc:sldMk cId="3949949160" sldId="1741"/>
            <ac:spMk id="28" creationId="{B8E79B1D-BF4D-4350-BC99-BD99604890C2}"/>
          </ac:spMkLst>
        </pc:spChg>
        <pc:grpChg chg="add del mod">
          <ac:chgData name="Mili Diengdoh" userId="4e667e83-9d62-4727-9cfb-ee24b16ffb56" providerId="ADAL" clId="{4B62C67B-E647-44B1-B56D-9D39728D849F}" dt="2020-07-27T12:09:09.219" v="1121" actId="165"/>
          <ac:grpSpMkLst>
            <pc:docMk/>
            <pc:sldMk cId="3949949160" sldId="1741"/>
            <ac:grpSpMk id="6" creationId="{6AD10929-C786-4D51-8928-83A04F5AE0A7}"/>
          </ac:grpSpMkLst>
        </pc:grpChg>
        <pc:grpChg chg="add del mod">
          <ac:chgData name="Mili Diengdoh" userId="4e667e83-9d62-4727-9cfb-ee24b16ffb56" providerId="ADAL" clId="{4B62C67B-E647-44B1-B56D-9D39728D849F}" dt="2020-07-27T12:09:09.219" v="1121" actId="165"/>
          <ac:grpSpMkLst>
            <pc:docMk/>
            <pc:sldMk cId="3949949160" sldId="1741"/>
            <ac:grpSpMk id="7" creationId="{3776285E-EF80-4733-B4D4-3041B6FC581C}"/>
          </ac:grpSpMkLst>
        </pc:grpChg>
        <pc:grpChg chg="add del mod">
          <ac:chgData name="Mili Diengdoh" userId="4e667e83-9d62-4727-9cfb-ee24b16ffb56" providerId="ADAL" clId="{4B62C67B-E647-44B1-B56D-9D39728D849F}" dt="2020-07-27T12:09:09.219" v="1121" actId="165"/>
          <ac:grpSpMkLst>
            <pc:docMk/>
            <pc:sldMk cId="3949949160" sldId="1741"/>
            <ac:grpSpMk id="8" creationId="{6CFAF58E-3417-4ED3-A326-7D75C8837668}"/>
          </ac:grpSpMkLst>
        </pc:grpChg>
        <pc:grpChg chg="add del mod">
          <ac:chgData name="Mili Diengdoh" userId="4e667e83-9d62-4727-9cfb-ee24b16ffb56" providerId="ADAL" clId="{4B62C67B-E647-44B1-B56D-9D39728D849F}" dt="2020-07-27T12:09:09.219" v="1121" actId="165"/>
          <ac:grpSpMkLst>
            <pc:docMk/>
            <pc:sldMk cId="3949949160" sldId="1741"/>
            <ac:grpSpMk id="9" creationId="{1528B714-B78F-4954-8BA5-13AE2C9D7050}"/>
          </ac:grpSpMkLst>
        </pc:grpChg>
        <pc:picChg chg="mod topLvl">
          <ac:chgData name="Mili Diengdoh" userId="4e667e83-9d62-4727-9cfb-ee24b16ffb56" providerId="ADAL" clId="{4B62C67B-E647-44B1-B56D-9D39728D849F}" dt="2020-07-27T12:09:09.219" v="1121" actId="165"/>
          <ac:picMkLst>
            <pc:docMk/>
            <pc:sldMk cId="3949949160" sldId="1741"/>
            <ac:picMk id="5" creationId="{74AC323E-0246-45CF-A6D1-DA067B336EB7}"/>
          </ac:picMkLst>
        </pc:picChg>
        <pc:picChg chg="mod topLvl">
          <ac:chgData name="Mili Diengdoh" userId="4e667e83-9d62-4727-9cfb-ee24b16ffb56" providerId="ADAL" clId="{4B62C67B-E647-44B1-B56D-9D39728D849F}" dt="2020-07-27T12:09:09.219" v="1121" actId="165"/>
          <ac:picMkLst>
            <pc:docMk/>
            <pc:sldMk cId="3949949160" sldId="1741"/>
            <ac:picMk id="54" creationId="{D2268069-3928-45E4-A963-9CE653EE2F34}"/>
          </ac:picMkLst>
        </pc:picChg>
        <pc:picChg chg="mod topLvl">
          <ac:chgData name="Mili Diengdoh" userId="4e667e83-9d62-4727-9cfb-ee24b16ffb56" providerId="ADAL" clId="{4B62C67B-E647-44B1-B56D-9D39728D849F}" dt="2020-07-27T12:09:09.219" v="1121" actId="165"/>
          <ac:picMkLst>
            <pc:docMk/>
            <pc:sldMk cId="3949949160" sldId="1741"/>
            <ac:picMk id="56" creationId="{B712E549-FD2D-4857-88BF-CCD2E8B41C2C}"/>
          </ac:picMkLst>
        </pc:picChg>
        <pc:picChg chg="mod topLvl">
          <ac:chgData name="Mili Diengdoh" userId="4e667e83-9d62-4727-9cfb-ee24b16ffb56" providerId="ADAL" clId="{4B62C67B-E647-44B1-B56D-9D39728D849F}" dt="2020-07-28T11:23:37.119" v="1870" actId="962"/>
          <ac:picMkLst>
            <pc:docMk/>
            <pc:sldMk cId="3949949160" sldId="1741"/>
            <ac:picMk id="58" creationId="{53BF51B9-ADC9-4589-85ED-7C1B38898EAB}"/>
          </ac:picMkLst>
        </pc:picChg>
        <pc:cxnChg chg="add del mod">
          <ac:chgData name="Mili Diengdoh" userId="4e667e83-9d62-4727-9cfb-ee24b16ffb56" providerId="ADAL" clId="{4B62C67B-E647-44B1-B56D-9D39728D849F}" dt="2020-07-27T12:09:04.051" v="1115" actId="478"/>
          <ac:cxnSpMkLst>
            <pc:docMk/>
            <pc:sldMk cId="3949949160" sldId="1741"/>
            <ac:cxnSpMk id="14" creationId="{3E6FF9DA-BA22-440F-87BD-A540A0B016A9}"/>
          </ac:cxnSpMkLst>
        </pc:cxnChg>
        <pc:cxnChg chg="mod">
          <ac:chgData name="Mili Diengdoh" userId="4e667e83-9d62-4727-9cfb-ee24b16ffb56" providerId="ADAL" clId="{4B62C67B-E647-44B1-B56D-9D39728D849F}" dt="2020-07-27T12:09:07.821" v="1120" actId="465"/>
          <ac:cxnSpMkLst>
            <pc:docMk/>
            <pc:sldMk cId="3949949160" sldId="1741"/>
            <ac:cxnSpMk id="21" creationId="{38957E81-DC8C-440D-9476-3DAB8E6974C0}"/>
          </ac:cxnSpMkLst>
        </pc:cxnChg>
        <pc:cxnChg chg="mod">
          <ac:chgData name="Mili Diengdoh" userId="4e667e83-9d62-4727-9cfb-ee24b16ffb56" providerId="ADAL" clId="{4B62C67B-E647-44B1-B56D-9D39728D849F}" dt="2020-07-27T12:09:07.821" v="1120" actId="465"/>
          <ac:cxnSpMkLst>
            <pc:docMk/>
            <pc:sldMk cId="3949949160" sldId="1741"/>
            <ac:cxnSpMk id="23" creationId="{C217D122-6990-4897-AA54-38601A0F1B50}"/>
          </ac:cxnSpMkLst>
        </pc:cxnChg>
        <pc:cxnChg chg="mod">
          <ac:chgData name="Mili Diengdoh" userId="4e667e83-9d62-4727-9cfb-ee24b16ffb56" providerId="ADAL" clId="{4B62C67B-E647-44B1-B56D-9D39728D849F}" dt="2020-07-27T12:09:07.821" v="1120" actId="465"/>
          <ac:cxnSpMkLst>
            <pc:docMk/>
            <pc:sldMk cId="3949949160" sldId="1741"/>
            <ac:cxnSpMk id="29" creationId="{87383279-48E7-4116-8139-3AF663BEEC7C}"/>
          </ac:cxnSpMkLst>
        </pc:cxnChg>
      </pc:sldChg>
      <pc:sldChg chg="addSp delSp modSp del mod modClrScheme chgLayout">
        <pc:chgData name="Mili Diengdoh" userId="4e667e83-9d62-4727-9cfb-ee24b16ffb56" providerId="ADAL" clId="{4B62C67B-E647-44B1-B56D-9D39728D849F}" dt="2020-07-27T12:48:15.406" v="1782" actId="47"/>
        <pc:sldMkLst>
          <pc:docMk/>
          <pc:sldMk cId="2133769219" sldId="1742"/>
        </pc:sldMkLst>
        <pc:spChg chg="add mod">
          <ac:chgData name="Mili Diengdoh" userId="4e667e83-9d62-4727-9cfb-ee24b16ffb56" providerId="ADAL" clId="{4B62C67B-E647-44B1-B56D-9D39728D849F}" dt="2020-07-27T12:37:44.207" v="1504" actId="12788"/>
          <ac:spMkLst>
            <pc:docMk/>
            <pc:sldMk cId="2133769219" sldId="1742"/>
            <ac:spMk id="2" creationId="{E02762DE-C492-462F-AE0F-957587633956}"/>
          </ac:spMkLst>
        </pc:spChg>
        <pc:spChg chg="add mod">
          <ac:chgData name="Mili Diengdoh" userId="4e667e83-9d62-4727-9cfb-ee24b16ffb56" providerId="ADAL" clId="{4B62C67B-E647-44B1-B56D-9D39728D849F}" dt="2020-07-27T12:37:32.623" v="1500" actId="20577"/>
          <ac:spMkLst>
            <pc:docMk/>
            <pc:sldMk cId="2133769219" sldId="1742"/>
            <ac:spMk id="3" creationId="{730FBEA3-86A9-4527-AA91-2F7DAACFC205}"/>
          </ac:spMkLst>
        </pc:spChg>
        <pc:spChg chg="del">
          <ac:chgData name="Mili Diengdoh" userId="4e667e83-9d62-4727-9cfb-ee24b16ffb56" providerId="ADAL" clId="{4B62C67B-E647-44B1-B56D-9D39728D849F}" dt="2020-07-27T12:37:06.669" v="1490" actId="478"/>
          <ac:spMkLst>
            <pc:docMk/>
            <pc:sldMk cId="2133769219" sldId="1742"/>
            <ac:spMk id="12" creationId="{0CC44B6E-80F9-4AC5-8E8F-46DBEA302C47}"/>
          </ac:spMkLst>
        </pc:spChg>
        <pc:spChg chg="del">
          <ac:chgData name="Mili Diengdoh" userId="4e667e83-9d62-4727-9cfb-ee24b16ffb56" providerId="ADAL" clId="{4B62C67B-E647-44B1-B56D-9D39728D849F}" dt="2020-07-27T12:37:01.157" v="1488" actId="478"/>
          <ac:spMkLst>
            <pc:docMk/>
            <pc:sldMk cId="2133769219" sldId="1742"/>
            <ac:spMk id="13" creationId="{E5CF2FAF-5879-4E45-84E8-A461B54D5D79}"/>
          </ac:spMkLst>
        </pc:spChg>
        <pc:spChg chg="del">
          <ac:chgData name="Mili Diengdoh" userId="4e667e83-9d62-4727-9cfb-ee24b16ffb56" providerId="ADAL" clId="{4B62C67B-E647-44B1-B56D-9D39728D849F}" dt="2020-07-27T12:37:01.157" v="1488" actId="478"/>
          <ac:spMkLst>
            <pc:docMk/>
            <pc:sldMk cId="2133769219" sldId="1742"/>
            <ac:spMk id="14" creationId="{4292C49E-8052-4C18-884B-1F2363E88CBB}"/>
          </ac:spMkLst>
        </pc:spChg>
        <pc:spChg chg="del">
          <ac:chgData name="Mili Diengdoh" userId="4e667e83-9d62-4727-9cfb-ee24b16ffb56" providerId="ADAL" clId="{4B62C67B-E647-44B1-B56D-9D39728D849F}" dt="2020-07-27T12:37:01.157" v="1488" actId="478"/>
          <ac:spMkLst>
            <pc:docMk/>
            <pc:sldMk cId="2133769219" sldId="1742"/>
            <ac:spMk id="16" creationId="{3FEA15BF-CFEE-4411-9E93-311A6638A174}"/>
          </ac:spMkLst>
        </pc:spChg>
        <pc:spChg chg="mod ord">
          <ac:chgData name="Mili Diengdoh" userId="4e667e83-9d62-4727-9cfb-ee24b16ffb56" providerId="ADAL" clId="{4B62C67B-E647-44B1-B56D-9D39728D849F}" dt="2020-07-27T10:43:53.409" v="52"/>
          <ac:spMkLst>
            <pc:docMk/>
            <pc:sldMk cId="2133769219" sldId="1742"/>
            <ac:spMk id="17" creationId="{00000000-0000-0000-0000-000000000000}"/>
          </ac:spMkLst>
        </pc:spChg>
        <pc:spChg chg="del">
          <ac:chgData name="Mili Diengdoh" userId="4e667e83-9d62-4727-9cfb-ee24b16ffb56" providerId="ADAL" clId="{4B62C67B-E647-44B1-B56D-9D39728D849F}" dt="2020-07-27T12:37:01.157" v="1488" actId="478"/>
          <ac:spMkLst>
            <pc:docMk/>
            <pc:sldMk cId="2133769219" sldId="1742"/>
            <ac:spMk id="19" creationId="{80F82CA8-2BF5-4B8E-9920-57BD5292BC65}"/>
          </ac:spMkLst>
        </pc:spChg>
        <pc:spChg chg="del">
          <ac:chgData name="Mili Diengdoh" userId="4e667e83-9d62-4727-9cfb-ee24b16ffb56" providerId="ADAL" clId="{4B62C67B-E647-44B1-B56D-9D39728D849F}" dt="2020-07-27T12:37:01.157" v="1488" actId="478"/>
          <ac:spMkLst>
            <pc:docMk/>
            <pc:sldMk cId="2133769219" sldId="1742"/>
            <ac:spMk id="35" creationId="{68C12559-AE1D-4097-B60F-0C73FC7EA812}"/>
          </ac:spMkLst>
        </pc:spChg>
        <pc:spChg chg="add mod">
          <ac:chgData name="Mili Diengdoh" userId="4e667e83-9d62-4727-9cfb-ee24b16ffb56" providerId="ADAL" clId="{4B62C67B-E647-44B1-B56D-9D39728D849F}" dt="2020-07-27T12:40:25.093" v="1583" actId="571"/>
          <ac:spMkLst>
            <pc:docMk/>
            <pc:sldMk cId="2133769219" sldId="1742"/>
            <ac:spMk id="65" creationId="{6592AF34-5470-41DE-AA10-FCECCAB255F4}"/>
          </ac:spMkLst>
        </pc:spChg>
        <pc:spChg chg="add mod">
          <ac:chgData name="Mili Diengdoh" userId="4e667e83-9d62-4727-9cfb-ee24b16ffb56" providerId="ADAL" clId="{4B62C67B-E647-44B1-B56D-9D39728D849F}" dt="2020-07-27T12:40:25.093" v="1583" actId="571"/>
          <ac:spMkLst>
            <pc:docMk/>
            <pc:sldMk cId="2133769219" sldId="1742"/>
            <ac:spMk id="67" creationId="{93CA006D-B0E0-446F-905C-14A785167719}"/>
          </ac:spMkLst>
        </pc:spChg>
        <pc:spChg chg="add mod">
          <ac:chgData name="Mili Diengdoh" userId="4e667e83-9d62-4727-9cfb-ee24b16ffb56" providerId="ADAL" clId="{4B62C67B-E647-44B1-B56D-9D39728D849F}" dt="2020-07-27T12:48:06.185" v="1780" actId="207"/>
          <ac:spMkLst>
            <pc:docMk/>
            <pc:sldMk cId="2133769219" sldId="1742"/>
            <ac:spMk id="69" creationId="{0DAB5C4E-2F79-4F9B-A5DF-D19361FA2ABA}"/>
          </ac:spMkLst>
        </pc:spChg>
        <pc:spChg chg="add mod">
          <ac:chgData name="Mili Diengdoh" userId="4e667e83-9d62-4727-9cfb-ee24b16ffb56" providerId="ADAL" clId="{4B62C67B-E647-44B1-B56D-9D39728D849F}" dt="2020-07-27T12:40:25.093" v="1583" actId="571"/>
          <ac:spMkLst>
            <pc:docMk/>
            <pc:sldMk cId="2133769219" sldId="1742"/>
            <ac:spMk id="71" creationId="{92E879BA-9579-43A3-BA5B-208807B17276}"/>
          </ac:spMkLst>
        </pc:spChg>
        <pc:spChg chg="add mod">
          <ac:chgData name="Mili Diengdoh" userId="4e667e83-9d62-4727-9cfb-ee24b16ffb56" providerId="ADAL" clId="{4B62C67B-E647-44B1-B56D-9D39728D849F}" dt="2020-07-27T12:40:25.093" v="1583" actId="571"/>
          <ac:spMkLst>
            <pc:docMk/>
            <pc:sldMk cId="2133769219" sldId="1742"/>
            <ac:spMk id="73" creationId="{FE2D3912-16DE-4E6B-843A-4195FD88C8E7}"/>
          </ac:spMkLst>
        </pc:spChg>
        <pc:spChg chg="add mod">
          <ac:chgData name="Mili Diengdoh" userId="4e667e83-9d62-4727-9cfb-ee24b16ffb56" providerId="ADAL" clId="{4B62C67B-E647-44B1-B56D-9D39728D849F}" dt="2020-07-27T12:40:25.093" v="1583" actId="571"/>
          <ac:spMkLst>
            <pc:docMk/>
            <pc:sldMk cId="2133769219" sldId="1742"/>
            <ac:spMk id="75" creationId="{9AA2063A-DE54-421C-9B9E-035621330CB0}"/>
          </ac:spMkLst>
        </pc:spChg>
        <pc:spChg chg="add mod">
          <ac:chgData name="Mili Diengdoh" userId="4e667e83-9d62-4727-9cfb-ee24b16ffb56" providerId="ADAL" clId="{4B62C67B-E647-44B1-B56D-9D39728D849F}" dt="2020-07-27T12:40:25.093" v="1583" actId="571"/>
          <ac:spMkLst>
            <pc:docMk/>
            <pc:sldMk cId="2133769219" sldId="1742"/>
            <ac:spMk id="76" creationId="{44FAE8B4-EF58-4DDA-B2DA-701500F59DD7}"/>
          </ac:spMkLst>
        </pc:spChg>
        <pc:spChg chg="add mod">
          <ac:chgData name="Mili Diengdoh" userId="4e667e83-9d62-4727-9cfb-ee24b16ffb56" providerId="ADAL" clId="{4B62C67B-E647-44B1-B56D-9D39728D849F}" dt="2020-07-27T12:40:25.093" v="1583" actId="571"/>
          <ac:spMkLst>
            <pc:docMk/>
            <pc:sldMk cId="2133769219" sldId="1742"/>
            <ac:spMk id="77" creationId="{9C860208-2033-481E-A037-03C87ED9F874}"/>
          </ac:spMkLst>
        </pc:spChg>
        <pc:spChg chg="add mod">
          <ac:chgData name="Mili Diengdoh" userId="4e667e83-9d62-4727-9cfb-ee24b16ffb56" providerId="ADAL" clId="{4B62C67B-E647-44B1-B56D-9D39728D849F}" dt="2020-07-27T12:40:25.093" v="1583" actId="571"/>
          <ac:spMkLst>
            <pc:docMk/>
            <pc:sldMk cId="2133769219" sldId="1742"/>
            <ac:spMk id="78" creationId="{CF476552-5CFE-4ADD-BD24-80234D6A8E96}"/>
          </ac:spMkLst>
        </pc:spChg>
        <pc:spChg chg="add mod">
          <ac:chgData name="Mili Diengdoh" userId="4e667e83-9d62-4727-9cfb-ee24b16ffb56" providerId="ADAL" clId="{4B62C67B-E647-44B1-B56D-9D39728D849F}" dt="2020-07-27T12:40:25.093" v="1583" actId="571"/>
          <ac:spMkLst>
            <pc:docMk/>
            <pc:sldMk cId="2133769219" sldId="1742"/>
            <ac:spMk id="79" creationId="{63DE461A-DCD0-4171-BCC1-09CC6ED3A5AC}"/>
          </ac:spMkLst>
        </pc:spChg>
        <pc:spChg chg="add mod">
          <ac:chgData name="Mili Diengdoh" userId="4e667e83-9d62-4727-9cfb-ee24b16ffb56" providerId="ADAL" clId="{4B62C67B-E647-44B1-B56D-9D39728D849F}" dt="2020-07-27T12:40:25.093" v="1583" actId="571"/>
          <ac:spMkLst>
            <pc:docMk/>
            <pc:sldMk cId="2133769219" sldId="1742"/>
            <ac:spMk id="80" creationId="{E874C330-1D72-4807-9DB0-6073418A466A}"/>
          </ac:spMkLst>
        </pc:spChg>
        <pc:spChg chg="add mod">
          <ac:chgData name="Mili Diengdoh" userId="4e667e83-9d62-4727-9cfb-ee24b16ffb56" providerId="ADAL" clId="{4B62C67B-E647-44B1-B56D-9D39728D849F}" dt="2020-07-27T12:40:25.093" v="1583" actId="571"/>
          <ac:spMkLst>
            <pc:docMk/>
            <pc:sldMk cId="2133769219" sldId="1742"/>
            <ac:spMk id="81" creationId="{FC46F93E-5CCE-42C2-9927-FF436D2C3686}"/>
          </ac:spMkLst>
        </pc:spChg>
        <pc:spChg chg="mod topLvl">
          <ac:chgData name="Mili Diengdoh" userId="4e667e83-9d62-4727-9cfb-ee24b16ffb56" providerId="ADAL" clId="{4B62C67B-E647-44B1-B56D-9D39728D849F}" dt="2020-07-27T12:40:10.647" v="1581" actId="555"/>
          <ac:spMkLst>
            <pc:docMk/>
            <pc:sldMk cId="2133769219" sldId="1742"/>
            <ac:spMk id="171" creationId="{D29C20E8-13AF-48E9-929E-0312F82B14C0}"/>
          </ac:spMkLst>
        </pc:spChg>
        <pc:spChg chg="mod topLvl">
          <ac:chgData name="Mili Diengdoh" userId="4e667e83-9d62-4727-9cfb-ee24b16ffb56" providerId="ADAL" clId="{4B62C67B-E647-44B1-B56D-9D39728D849F}" dt="2020-07-27T12:40:10.647" v="1581" actId="555"/>
          <ac:spMkLst>
            <pc:docMk/>
            <pc:sldMk cId="2133769219" sldId="1742"/>
            <ac:spMk id="172" creationId="{8C5FC242-80B9-48DC-B5B4-C77951096D8A}"/>
          </ac:spMkLst>
        </pc:spChg>
        <pc:spChg chg="mod topLvl">
          <ac:chgData name="Mili Diengdoh" userId="4e667e83-9d62-4727-9cfb-ee24b16ffb56" providerId="ADAL" clId="{4B62C67B-E647-44B1-B56D-9D39728D849F}" dt="2020-07-27T12:40:06.329" v="1579"/>
          <ac:spMkLst>
            <pc:docMk/>
            <pc:sldMk cId="2133769219" sldId="1742"/>
            <ac:spMk id="205" creationId="{041766D8-27F8-44EC-849C-9C0A0AFDF070}"/>
          </ac:spMkLst>
        </pc:spChg>
        <pc:spChg chg="mod topLvl">
          <ac:chgData name="Mili Diengdoh" userId="4e667e83-9d62-4727-9cfb-ee24b16ffb56" providerId="ADAL" clId="{4B62C67B-E647-44B1-B56D-9D39728D849F}" dt="2020-07-27T12:39:50.461" v="1572" actId="12788"/>
          <ac:spMkLst>
            <pc:docMk/>
            <pc:sldMk cId="2133769219" sldId="1742"/>
            <ac:spMk id="207" creationId="{9E5015BE-3C73-44FD-BB65-34CC89367D3A}"/>
          </ac:spMkLst>
        </pc:spChg>
        <pc:spChg chg="mod topLvl">
          <ac:chgData name="Mili Diengdoh" userId="4e667e83-9d62-4727-9cfb-ee24b16ffb56" providerId="ADAL" clId="{4B62C67B-E647-44B1-B56D-9D39728D849F}" dt="2020-07-27T12:39:50.461" v="1572" actId="12788"/>
          <ac:spMkLst>
            <pc:docMk/>
            <pc:sldMk cId="2133769219" sldId="1742"/>
            <ac:spMk id="208" creationId="{DCAB5DAC-B8D2-4868-9B7A-2D7E646E034A}"/>
          </ac:spMkLst>
        </pc:spChg>
        <pc:spChg chg="mod topLvl">
          <ac:chgData name="Mili Diengdoh" userId="4e667e83-9d62-4727-9cfb-ee24b16ffb56" providerId="ADAL" clId="{4B62C67B-E647-44B1-B56D-9D39728D849F}" dt="2020-07-27T12:39:52.902" v="1573" actId="12788"/>
          <ac:spMkLst>
            <pc:docMk/>
            <pc:sldMk cId="2133769219" sldId="1742"/>
            <ac:spMk id="210" creationId="{15A6C35D-AA6B-413D-8499-587170B99E7C}"/>
          </ac:spMkLst>
        </pc:spChg>
        <pc:spChg chg="mod topLvl">
          <ac:chgData name="Mili Diengdoh" userId="4e667e83-9d62-4727-9cfb-ee24b16ffb56" providerId="ADAL" clId="{4B62C67B-E647-44B1-B56D-9D39728D849F}" dt="2020-07-27T12:39:52.902" v="1573" actId="12788"/>
          <ac:spMkLst>
            <pc:docMk/>
            <pc:sldMk cId="2133769219" sldId="1742"/>
            <ac:spMk id="211" creationId="{75024FF4-4632-4804-B0E3-FC7A14CC0E0C}"/>
          </ac:spMkLst>
        </pc:spChg>
        <pc:spChg chg="mod topLvl">
          <ac:chgData name="Mili Diengdoh" userId="4e667e83-9d62-4727-9cfb-ee24b16ffb56" providerId="ADAL" clId="{4B62C67B-E647-44B1-B56D-9D39728D849F}" dt="2020-07-27T12:39:54.847" v="1574" actId="12788"/>
          <ac:spMkLst>
            <pc:docMk/>
            <pc:sldMk cId="2133769219" sldId="1742"/>
            <ac:spMk id="213" creationId="{200E242B-B020-435B-AF3A-BBDE76C84691}"/>
          </ac:spMkLst>
        </pc:spChg>
        <pc:spChg chg="mod topLvl">
          <ac:chgData name="Mili Diengdoh" userId="4e667e83-9d62-4727-9cfb-ee24b16ffb56" providerId="ADAL" clId="{4B62C67B-E647-44B1-B56D-9D39728D849F}" dt="2020-07-27T12:39:54.847" v="1574" actId="12788"/>
          <ac:spMkLst>
            <pc:docMk/>
            <pc:sldMk cId="2133769219" sldId="1742"/>
            <ac:spMk id="214" creationId="{073DAF47-5CC6-4F77-8EDF-A5788C90FF09}"/>
          </ac:spMkLst>
        </pc:spChg>
        <pc:spChg chg="mod topLvl">
          <ac:chgData name="Mili Diengdoh" userId="4e667e83-9d62-4727-9cfb-ee24b16ffb56" providerId="ADAL" clId="{4B62C67B-E647-44B1-B56D-9D39728D849F}" dt="2020-07-27T12:39:56.309" v="1575" actId="12788"/>
          <ac:spMkLst>
            <pc:docMk/>
            <pc:sldMk cId="2133769219" sldId="1742"/>
            <ac:spMk id="216" creationId="{7319B2CC-0906-49CC-8CA5-8DAA1C81D9B7}"/>
          </ac:spMkLst>
        </pc:spChg>
        <pc:spChg chg="mod topLvl">
          <ac:chgData name="Mili Diengdoh" userId="4e667e83-9d62-4727-9cfb-ee24b16ffb56" providerId="ADAL" clId="{4B62C67B-E647-44B1-B56D-9D39728D849F}" dt="2020-07-27T12:39:56.309" v="1575" actId="12788"/>
          <ac:spMkLst>
            <pc:docMk/>
            <pc:sldMk cId="2133769219" sldId="1742"/>
            <ac:spMk id="217" creationId="{094FB204-6E8E-4427-BB20-D1A1160BCDAF}"/>
          </ac:spMkLst>
        </pc:spChg>
        <pc:spChg chg="mod topLvl">
          <ac:chgData name="Mili Diengdoh" userId="4e667e83-9d62-4727-9cfb-ee24b16ffb56" providerId="ADAL" clId="{4B62C67B-E647-44B1-B56D-9D39728D849F}" dt="2020-07-27T12:39:58.312" v="1576" actId="12788"/>
          <ac:spMkLst>
            <pc:docMk/>
            <pc:sldMk cId="2133769219" sldId="1742"/>
            <ac:spMk id="219" creationId="{3BFE77FC-ADB5-483A-8485-017B069B77DB}"/>
          </ac:spMkLst>
        </pc:spChg>
        <pc:spChg chg="mod topLvl">
          <ac:chgData name="Mili Diengdoh" userId="4e667e83-9d62-4727-9cfb-ee24b16ffb56" providerId="ADAL" clId="{4B62C67B-E647-44B1-B56D-9D39728D849F}" dt="2020-07-27T12:39:58.312" v="1576" actId="12788"/>
          <ac:spMkLst>
            <pc:docMk/>
            <pc:sldMk cId="2133769219" sldId="1742"/>
            <ac:spMk id="220" creationId="{6331AB94-CDA1-4F20-A8AC-D694021C9C3D}"/>
          </ac:spMkLst>
        </pc:spChg>
        <pc:spChg chg="mod topLvl">
          <ac:chgData name="Mili Diengdoh" userId="4e667e83-9d62-4727-9cfb-ee24b16ffb56" providerId="ADAL" clId="{4B62C67B-E647-44B1-B56D-9D39728D849F}" dt="2020-07-27T12:40:00.494" v="1577" actId="12788"/>
          <ac:spMkLst>
            <pc:docMk/>
            <pc:sldMk cId="2133769219" sldId="1742"/>
            <ac:spMk id="222" creationId="{11BC7FA6-7FEE-4C09-99F7-DAA7B8D535D5}"/>
          </ac:spMkLst>
        </pc:spChg>
        <pc:spChg chg="mod topLvl">
          <ac:chgData name="Mili Diengdoh" userId="4e667e83-9d62-4727-9cfb-ee24b16ffb56" providerId="ADAL" clId="{4B62C67B-E647-44B1-B56D-9D39728D849F}" dt="2020-07-27T12:40:00.494" v="1577" actId="12788"/>
          <ac:spMkLst>
            <pc:docMk/>
            <pc:sldMk cId="2133769219" sldId="1742"/>
            <ac:spMk id="223" creationId="{937F9597-B560-4468-AFB3-D785179BF0D4}"/>
          </ac:spMkLst>
        </pc:spChg>
        <pc:spChg chg="mod topLvl">
          <ac:chgData name="Mili Diengdoh" userId="4e667e83-9d62-4727-9cfb-ee24b16ffb56" providerId="ADAL" clId="{4B62C67B-E647-44B1-B56D-9D39728D849F}" dt="2020-07-27T12:40:06.329" v="1579"/>
          <ac:spMkLst>
            <pc:docMk/>
            <pc:sldMk cId="2133769219" sldId="1742"/>
            <ac:spMk id="227" creationId="{3CFE7C03-9FBA-40F6-840F-C0DD841AD383}"/>
          </ac:spMkLst>
        </pc:spChg>
        <pc:spChg chg="del mod topLvl">
          <ac:chgData name="Mili Diengdoh" userId="4e667e83-9d62-4727-9cfb-ee24b16ffb56" providerId="ADAL" clId="{4B62C67B-E647-44B1-B56D-9D39728D849F}" dt="2020-07-27T12:40:42.413" v="1589" actId="478"/>
          <ac:spMkLst>
            <pc:docMk/>
            <pc:sldMk cId="2133769219" sldId="1742"/>
            <ac:spMk id="229" creationId="{20EA52D6-5B72-422C-9D46-DDA17376436E}"/>
          </ac:spMkLst>
        </pc:spChg>
        <pc:spChg chg="del mod topLvl">
          <ac:chgData name="Mili Diengdoh" userId="4e667e83-9d62-4727-9cfb-ee24b16ffb56" providerId="ADAL" clId="{4B62C67B-E647-44B1-B56D-9D39728D849F}" dt="2020-07-27T12:40:42.413" v="1589" actId="478"/>
          <ac:spMkLst>
            <pc:docMk/>
            <pc:sldMk cId="2133769219" sldId="1742"/>
            <ac:spMk id="230" creationId="{FF4A4EFE-950F-4D91-8170-C492063E4D44}"/>
          </ac:spMkLst>
        </pc:spChg>
        <pc:spChg chg="del mod topLvl">
          <ac:chgData name="Mili Diengdoh" userId="4e667e83-9d62-4727-9cfb-ee24b16ffb56" providerId="ADAL" clId="{4B62C67B-E647-44B1-B56D-9D39728D849F}" dt="2020-07-27T12:40:42.413" v="1589" actId="478"/>
          <ac:spMkLst>
            <pc:docMk/>
            <pc:sldMk cId="2133769219" sldId="1742"/>
            <ac:spMk id="232" creationId="{5371AA50-69B2-4804-88BB-6000CB4CF2F1}"/>
          </ac:spMkLst>
        </pc:spChg>
        <pc:spChg chg="del mod topLvl">
          <ac:chgData name="Mili Diengdoh" userId="4e667e83-9d62-4727-9cfb-ee24b16ffb56" providerId="ADAL" clId="{4B62C67B-E647-44B1-B56D-9D39728D849F}" dt="2020-07-27T12:40:42.413" v="1589" actId="478"/>
          <ac:spMkLst>
            <pc:docMk/>
            <pc:sldMk cId="2133769219" sldId="1742"/>
            <ac:spMk id="233" creationId="{9A3D677F-ACA9-4B50-9493-0C4360B0CA17}"/>
          </ac:spMkLst>
        </pc:spChg>
        <pc:spChg chg="del mod topLvl">
          <ac:chgData name="Mili Diengdoh" userId="4e667e83-9d62-4727-9cfb-ee24b16ffb56" providerId="ADAL" clId="{4B62C67B-E647-44B1-B56D-9D39728D849F}" dt="2020-07-27T12:40:42.413" v="1589" actId="478"/>
          <ac:spMkLst>
            <pc:docMk/>
            <pc:sldMk cId="2133769219" sldId="1742"/>
            <ac:spMk id="235" creationId="{DAE3F8B4-05BC-4A1D-9487-A383DB2E8C22}"/>
          </ac:spMkLst>
        </pc:spChg>
        <pc:spChg chg="del mod topLvl">
          <ac:chgData name="Mili Diengdoh" userId="4e667e83-9d62-4727-9cfb-ee24b16ffb56" providerId="ADAL" clId="{4B62C67B-E647-44B1-B56D-9D39728D849F}" dt="2020-07-27T12:40:33.738" v="1586" actId="478"/>
          <ac:spMkLst>
            <pc:docMk/>
            <pc:sldMk cId="2133769219" sldId="1742"/>
            <ac:spMk id="236" creationId="{B8405323-7D8F-4FB6-A074-D56B24114200}"/>
          </ac:spMkLst>
        </pc:spChg>
        <pc:spChg chg="del mod topLvl">
          <ac:chgData name="Mili Diengdoh" userId="4e667e83-9d62-4727-9cfb-ee24b16ffb56" providerId="ADAL" clId="{4B62C67B-E647-44B1-B56D-9D39728D849F}" dt="2020-07-27T12:40:42.413" v="1589" actId="478"/>
          <ac:spMkLst>
            <pc:docMk/>
            <pc:sldMk cId="2133769219" sldId="1742"/>
            <ac:spMk id="238" creationId="{0D52A7B6-A776-47EA-8129-7A6217DA6B1E}"/>
          </ac:spMkLst>
        </pc:spChg>
        <pc:spChg chg="del mod topLvl">
          <ac:chgData name="Mili Diengdoh" userId="4e667e83-9d62-4727-9cfb-ee24b16ffb56" providerId="ADAL" clId="{4B62C67B-E647-44B1-B56D-9D39728D849F}" dt="2020-07-27T12:40:42.413" v="1589" actId="478"/>
          <ac:spMkLst>
            <pc:docMk/>
            <pc:sldMk cId="2133769219" sldId="1742"/>
            <ac:spMk id="239" creationId="{479573E2-5652-4AE6-B656-E32D04E64580}"/>
          </ac:spMkLst>
        </pc:spChg>
        <pc:spChg chg="del mod topLvl">
          <ac:chgData name="Mili Diengdoh" userId="4e667e83-9d62-4727-9cfb-ee24b16ffb56" providerId="ADAL" clId="{4B62C67B-E647-44B1-B56D-9D39728D849F}" dt="2020-07-27T12:40:42.413" v="1589" actId="478"/>
          <ac:spMkLst>
            <pc:docMk/>
            <pc:sldMk cId="2133769219" sldId="1742"/>
            <ac:spMk id="241" creationId="{FE87C67D-D517-47FE-B323-D267A36A1B7A}"/>
          </ac:spMkLst>
        </pc:spChg>
        <pc:spChg chg="del mod topLvl">
          <ac:chgData name="Mili Diengdoh" userId="4e667e83-9d62-4727-9cfb-ee24b16ffb56" providerId="ADAL" clId="{4B62C67B-E647-44B1-B56D-9D39728D849F}" dt="2020-07-27T12:40:42.413" v="1589" actId="478"/>
          <ac:spMkLst>
            <pc:docMk/>
            <pc:sldMk cId="2133769219" sldId="1742"/>
            <ac:spMk id="242" creationId="{F9953BDB-F4A1-4931-8A6E-BEAB4398A2B1}"/>
          </ac:spMkLst>
        </pc:spChg>
        <pc:spChg chg="del mod topLvl">
          <ac:chgData name="Mili Diengdoh" userId="4e667e83-9d62-4727-9cfb-ee24b16ffb56" providerId="ADAL" clId="{4B62C67B-E647-44B1-B56D-9D39728D849F}" dt="2020-07-27T12:40:42.413" v="1589" actId="478"/>
          <ac:spMkLst>
            <pc:docMk/>
            <pc:sldMk cId="2133769219" sldId="1742"/>
            <ac:spMk id="244" creationId="{FD698935-21E8-483F-AE40-25CF1841D638}"/>
          </ac:spMkLst>
        </pc:spChg>
        <pc:spChg chg="del mod topLvl">
          <ac:chgData name="Mili Diengdoh" userId="4e667e83-9d62-4727-9cfb-ee24b16ffb56" providerId="ADAL" clId="{4B62C67B-E647-44B1-B56D-9D39728D849F}" dt="2020-07-27T12:40:42.413" v="1589" actId="478"/>
          <ac:spMkLst>
            <pc:docMk/>
            <pc:sldMk cId="2133769219" sldId="1742"/>
            <ac:spMk id="245" creationId="{15B3E890-DE7E-4EFA-89CE-E52F638B21F9}"/>
          </ac:spMkLst>
        </pc:spChg>
        <pc:grpChg chg="add del mod">
          <ac:chgData name="Mili Diengdoh" userId="4e667e83-9d62-4727-9cfb-ee24b16ffb56" providerId="ADAL" clId="{4B62C67B-E647-44B1-B56D-9D39728D849F}" dt="2020-07-27T12:37:46.204" v="1505" actId="165"/>
          <ac:grpSpMkLst>
            <pc:docMk/>
            <pc:sldMk cId="2133769219" sldId="1742"/>
            <ac:grpSpMk id="4" creationId="{213E5DE3-4280-4C4E-8D0D-F6D4D3634CB5}"/>
          </ac:grpSpMkLst>
        </pc:grpChg>
        <pc:grpChg chg="add del mod">
          <ac:chgData name="Mili Diengdoh" userId="4e667e83-9d62-4727-9cfb-ee24b16ffb56" providerId="ADAL" clId="{4B62C67B-E647-44B1-B56D-9D39728D849F}" dt="2020-07-27T12:38:30.935" v="1525" actId="165"/>
          <ac:grpSpMkLst>
            <pc:docMk/>
            <pc:sldMk cId="2133769219" sldId="1742"/>
            <ac:grpSpMk id="5" creationId="{7D709BB0-17E2-4CCB-974B-9D79AFCB0DD5}"/>
          </ac:grpSpMkLst>
        </pc:grpChg>
        <pc:picChg chg="add mod">
          <ac:chgData name="Mili Diengdoh" userId="4e667e83-9d62-4727-9cfb-ee24b16ffb56" providerId="ADAL" clId="{4B62C67B-E647-44B1-B56D-9D39728D849F}" dt="2020-07-27T12:40:25.093" v="1583" actId="571"/>
          <ac:picMkLst>
            <pc:docMk/>
            <pc:sldMk cId="2133769219" sldId="1742"/>
            <ac:picMk id="64" creationId="{2D7BD032-2BE3-4FB4-9596-74CE601F1D77}"/>
          </ac:picMkLst>
        </pc:picChg>
        <pc:picChg chg="add mod">
          <ac:chgData name="Mili Diengdoh" userId="4e667e83-9d62-4727-9cfb-ee24b16ffb56" providerId="ADAL" clId="{4B62C67B-E647-44B1-B56D-9D39728D849F}" dt="2020-07-27T12:40:25.093" v="1583" actId="571"/>
          <ac:picMkLst>
            <pc:docMk/>
            <pc:sldMk cId="2133769219" sldId="1742"/>
            <ac:picMk id="66" creationId="{CB401D30-762B-4C74-A35B-484E9BE42561}"/>
          </ac:picMkLst>
        </pc:picChg>
        <pc:picChg chg="add mod">
          <ac:chgData name="Mili Diengdoh" userId="4e667e83-9d62-4727-9cfb-ee24b16ffb56" providerId="ADAL" clId="{4B62C67B-E647-44B1-B56D-9D39728D849F}" dt="2020-07-27T12:40:25.093" v="1583" actId="571"/>
          <ac:picMkLst>
            <pc:docMk/>
            <pc:sldMk cId="2133769219" sldId="1742"/>
            <ac:picMk id="68" creationId="{AF287BEE-7970-4C54-8B17-29935905A5FC}"/>
          </ac:picMkLst>
        </pc:picChg>
        <pc:picChg chg="add mod">
          <ac:chgData name="Mili Diengdoh" userId="4e667e83-9d62-4727-9cfb-ee24b16ffb56" providerId="ADAL" clId="{4B62C67B-E647-44B1-B56D-9D39728D849F}" dt="2020-07-27T12:40:25.093" v="1583" actId="571"/>
          <ac:picMkLst>
            <pc:docMk/>
            <pc:sldMk cId="2133769219" sldId="1742"/>
            <ac:picMk id="70" creationId="{8A674C48-2B4B-4C53-9189-A94C0A16DFE6}"/>
          </ac:picMkLst>
        </pc:picChg>
        <pc:picChg chg="add mod">
          <ac:chgData name="Mili Diengdoh" userId="4e667e83-9d62-4727-9cfb-ee24b16ffb56" providerId="ADAL" clId="{4B62C67B-E647-44B1-B56D-9D39728D849F}" dt="2020-07-27T12:40:25.093" v="1583" actId="571"/>
          <ac:picMkLst>
            <pc:docMk/>
            <pc:sldMk cId="2133769219" sldId="1742"/>
            <ac:picMk id="72" creationId="{C2EFDACB-6CAB-46D7-8B31-7E3A2114FDAE}"/>
          </ac:picMkLst>
        </pc:picChg>
        <pc:picChg chg="add mod">
          <ac:chgData name="Mili Diengdoh" userId="4e667e83-9d62-4727-9cfb-ee24b16ffb56" providerId="ADAL" clId="{4B62C67B-E647-44B1-B56D-9D39728D849F}" dt="2020-07-27T12:40:25.093" v="1583" actId="571"/>
          <ac:picMkLst>
            <pc:docMk/>
            <pc:sldMk cId="2133769219" sldId="1742"/>
            <ac:picMk id="74" creationId="{DEEC2441-0F77-4EF1-A64A-23A3F1224122}"/>
          </ac:picMkLst>
        </pc:picChg>
        <pc:picChg chg="del">
          <ac:chgData name="Mili Diengdoh" userId="4e667e83-9d62-4727-9cfb-ee24b16ffb56" providerId="ADAL" clId="{4B62C67B-E647-44B1-B56D-9D39728D849F}" dt="2020-07-27T12:37:01.157" v="1488" actId="478"/>
          <ac:picMkLst>
            <pc:docMk/>
            <pc:sldMk cId="2133769219" sldId="1742"/>
            <ac:picMk id="198" creationId="{0CA43F49-F3EC-4FA5-806F-D970FC469945}"/>
          </ac:picMkLst>
        </pc:picChg>
        <pc:picChg chg="del">
          <ac:chgData name="Mili Diengdoh" userId="4e667e83-9d62-4727-9cfb-ee24b16ffb56" providerId="ADAL" clId="{4B62C67B-E647-44B1-B56D-9D39728D849F}" dt="2020-07-27T12:37:01.157" v="1488" actId="478"/>
          <ac:picMkLst>
            <pc:docMk/>
            <pc:sldMk cId="2133769219" sldId="1742"/>
            <ac:picMk id="200" creationId="{F002E7F5-2A7C-45DF-8CBD-14579ACFD91A}"/>
          </ac:picMkLst>
        </pc:picChg>
        <pc:picChg chg="del">
          <ac:chgData name="Mili Diengdoh" userId="4e667e83-9d62-4727-9cfb-ee24b16ffb56" providerId="ADAL" clId="{4B62C67B-E647-44B1-B56D-9D39728D849F}" dt="2020-07-27T12:37:01.157" v="1488" actId="478"/>
          <ac:picMkLst>
            <pc:docMk/>
            <pc:sldMk cId="2133769219" sldId="1742"/>
            <ac:picMk id="202" creationId="{37E3E14E-AC92-4580-944F-9EDA93375575}"/>
          </ac:picMkLst>
        </pc:picChg>
        <pc:picChg chg="del">
          <ac:chgData name="Mili Diengdoh" userId="4e667e83-9d62-4727-9cfb-ee24b16ffb56" providerId="ADAL" clId="{4B62C67B-E647-44B1-B56D-9D39728D849F}" dt="2020-07-27T12:37:01.157" v="1488" actId="478"/>
          <ac:picMkLst>
            <pc:docMk/>
            <pc:sldMk cId="2133769219" sldId="1742"/>
            <ac:picMk id="204" creationId="{140DC4D3-83D3-42AD-BF32-9A679044DDDB}"/>
          </ac:picMkLst>
        </pc:picChg>
        <pc:picChg chg="mod topLvl">
          <ac:chgData name="Mili Diengdoh" userId="4e667e83-9d62-4727-9cfb-ee24b16ffb56" providerId="ADAL" clId="{4B62C67B-E647-44B1-B56D-9D39728D849F}" dt="2020-07-27T12:39:33.830" v="1561" actId="1076"/>
          <ac:picMkLst>
            <pc:docMk/>
            <pc:sldMk cId="2133769219" sldId="1742"/>
            <ac:picMk id="206" creationId="{69B0A86D-9CF3-4025-81A7-524E502AF341}"/>
          </ac:picMkLst>
        </pc:picChg>
        <pc:picChg chg="mod topLvl">
          <ac:chgData name="Mili Diengdoh" userId="4e667e83-9d62-4727-9cfb-ee24b16ffb56" providerId="ADAL" clId="{4B62C67B-E647-44B1-B56D-9D39728D849F}" dt="2020-07-27T12:39:29.126" v="1560" actId="12788"/>
          <ac:picMkLst>
            <pc:docMk/>
            <pc:sldMk cId="2133769219" sldId="1742"/>
            <ac:picMk id="209" creationId="{0F67357C-1E0C-4632-B247-7D3A0C8AF8F4}"/>
          </ac:picMkLst>
        </pc:picChg>
        <pc:picChg chg="mod topLvl">
          <ac:chgData name="Mili Diengdoh" userId="4e667e83-9d62-4727-9cfb-ee24b16ffb56" providerId="ADAL" clId="{4B62C67B-E647-44B1-B56D-9D39728D849F}" dt="2020-07-27T12:39:19.212" v="1555" actId="12788"/>
          <ac:picMkLst>
            <pc:docMk/>
            <pc:sldMk cId="2133769219" sldId="1742"/>
            <ac:picMk id="212" creationId="{D711EB01-2A1D-474E-8826-99440931FF6B}"/>
          </ac:picMkLst>
        </pc:picChg>
        <pc:picChg chg="mod topLvl">
          <ac:chgData name="Mili Diengdoh" userId="4e667e83-9d62-4727-9cfb-ee24b16ffb56" providerId="ADAL" clId="{4B62C67B-E647-44B1-B56D-9D39728D849F}" dt="2020-07-27T12:39:21.766" v="1556" actId="12788"/>
          <ac:picMkLst>
            <pc:docMk/>
            <pc:sldMk cId="2133769219" sldId="1742"/>
            <ac:picMk id="215" creationId="{E92F72DE-CBA3-46D8-A638-FAA889674F4C}"/>
          </ac:picMkLst>
        </pc:picChg>
        <pc:picChg chg="mod topLvl">
          <ac:chgData name="Mili Diengdoh" userId="4e667e83-9d62-4727-9cfb-ee24b16ffb56" providerId="ADAL" clId="{4B62C67B-E647-44B1-B56D-9D39728D849F}" dt="2020-07-27T12:39:23.990" v="1557" actId="12788"/>
          <ac:picMkLst>
            <pc:docMk/>
            <pc:sldMk cId="2133769219" sldId="1742"/>
            <ac:picMk id="218" creationId="{ED8A62F5-698F-492E-A722-3D8F5ED8A8CE}"/>
          </ac:picMkLst>
        </pc:picChg>
        <pc:picChg chg="mod topLvl">
          <ac:chgData name="Mili Diengdoh" userId="4e667e83-9d62-4727-9cfb-ee24b16ffb56" providerId="ADAL" clId="{4B62C67B-E647-44B1-B56D-9D39728D849F}" dt="2020-07-27T12:39:06.982" v="1548" actId="12788"/>
          <ac:picMkLst>
            <pc:docMk/>
            <pc:sldMk cId="2133769219" sldId="1742"/>
            <ac:picMk id="221" creationId="{CC39AA79-DF11-41FA-B1BC-12A81C5A97AC}"/>
          </ac:picMkLst>
        </pc:picChg>
        <pc:picChg chg="mod topLvl modCrop">
          <ac:chgData name="Mili Diengdoh" userId="4e667e83-9d62-4727-9cfb-ee24b16ffb56" providerId="ADAL" clId="{4B62C67B-E647-44B1-B56D-9D39728D849F}" dt="2020-07-27T12:38:03.812" v="1510" actId="14100"/>
          <ac:picMkLst>
            <pc:docMk/>
            <pc:sldMk cId="2133769219" sldId="1742"/>
            <ac:picMk id="224" creationId="{B4E66919-4F66-4680-858D-AC58702F81E3}"/>
          </ac:picMkLst>
        </pc:picChg>
        <pc:picChg chg="del mod topLvl">
          <ac:chgData name="Mili Diengdoh" userId="4e667e83-9d62-4727-9cfb-ee24b16ffb56" providerId="ADAL" clId="{4B62C67B-E647-44B1-B56D-9D39728D849F}" dt="2020-07-27T12:40:42.413" v="1589" actId="478"/>
          <ac:picMkLst>
            <pc:docMk/>
            <pc:sldMk cId="2133769219" sldId="1742"/>
            <ac:picMk id="228" creationId="{26488B3A-B57D-4AAB-93E9-4C4E045EF57E}"/>
          </ac:picMkLst>
        </pc:picChg>
        <pc:picChg chg="del mod topLvl">
          <ac:chgData name="Mili Diengdoh" userId="4e667e83-9d62-4727-9cfb-ee24b16ffb56" providerId="ADAL" clId="{4B62C67B-E647-44B1-B56D-9D39728D849F}" dt="2020-07-27T12:40:42.413" v="1589" actId="478"/>
          <ac:picMkLst>
            <pc:docMk/>
            <pc:sldMk cId="2133769219" sldId="1742"/>
            <ac:picMk id="231" creationId="{C9AEE0A6-477A-46F6-B764-148E2DEAB12A}"/>
          </ac:picMkLst>
        </pc:picChg>
        <pc:picChg chg="del mod topLvl">
          <ac:chgData name="Mili Diengdoh" userId="4e667e83-9d62-4727-9cfb-ee24b16ffb56" providerId="ADAL" clId="{4B62C67B-E647-44B1-B56D-9D39728D849F}" dt="2020-07-27T12:40:42.413" v="1589" actId="478"/>
          <ac:picMkLst>
            <pc:docMk/>
            <pc:sldMk cId="2133769219" sldId="1742"/>
            <ac:picMk id="234" creationId="{099E2751-3E07-43C2-B968-35FB71E88459}"/>
          </ac:picMkLst>
        </pc:picChg>
        <pc:picChg chg="del mod topLvl">
          <ac:chgData name="Mili Diengdoh" userId="4e667e83-9d62-4727-9cfb-ee24b16ffb56" providerId="ADAL" clId="{4B62C67B-E647-44B1-B56D-9D39728D849F}" dt="2020-07-27T12:40:42.413" v="1589" actId="478"/>
          <ac:picMkLst>
            <pc:docMk/>
            <pc:sldMk cId="2133769219" sldId="1742"/>
            <ac:picMk id="237" creationId="{0EFAC65F-D329-40FA-89DB-69F362586A0F}"/>
          </ac:picMkLst>
        </pc:picChg>
        <pc:picChg chg="del mod topLvl">
          <ac:chgData name="Mili Diengdoh" userId="4e667e83-9d62-4727-9cfb-ee24b16ffb56" providerId="ADAL" clId="{4B62C67B-E647-44B1-B56D-9D39728D849F}" dt="2020-07-27T12:40:42.413" v="1589" actId="478"/>
          <ac:picMkLst>
            <pc:docMk/>
            <pc:sldMk cId="2133769219" sldId="1742"/>
            <ac:picMk id="240" creationId="{9336D889-4C1A-4EE6-A8EB-4EE938235C5F}"/>
          </ac:picMkLst>
        </pc:picChg>
        <pc:picChg chg="del mod topLvl">
          <ac:chgData name="Mili Diengdoh" userId="4e667e83-9d62-4727-9cfb-ee24b16ffb56" providerId="ADAL" clId="{4B62C67B-E647-44B1-B56D-9D39728D849F}" dt="2020-07-27T12:40:42.413" v="1589" actId="478"/>
          <ac:picMkLst>
            <pc:docMk/>
            <pc:sldMk cId="2133769219" sldId="1742"/>
            <ac:picMk id="243" creationId="{7F0139D4-B5F4-4EE9-AA63-8BACE88DF953}"/>
          </ac:picMkLst>
        </pc:picChg>
        <pc:picChg chg="mod topLvl modCrop">
          <ac:chgData name="Mili Diengdoh" userId="4e667e83-9d62-4727-9cfb-ee24b16ffb56" providerId="ADAL" clId="{4B62C67B-E647-44B1-B56D-9D39728D849F}" dt="2020-07-27T12:38:03.812" v="1510" actId="14100"/>
          <ac:picMkLst>
            <pc:docMk/>
            <pc:sldMk cId="2133769219" sldId="1742"/>
            <ac:picMk id="246" creationId="{62A782F1-84E6-498B-AB63-EF3CD6D10A4D}"/>
          </ac:picMkLst>
        </pc:picChg>
        <pc:cxnChg chg="del">
          <ac:chgData name="Mili Diengdoh" userId="4e667e83-9d62-4727-9cfb-ee24b16ffb56" providerId="ADAL" clId="{4B62C67B-E647-44B1-B56D-9D39728D849F}" dt="2020-07-27T12:37:01.157" v="1488" actId="478"/>
          <ac:cxnSpMkLst>
            <pc:docMk/>
            <pc:sldMk cId="2133769219" sldId="1742"/>
            <ac:cxnSpMk id="15" creationId="{57893BFD-2795-4C8D-9814-AEF02B8F5822}"/>
          </ac:cxnSpMkLst>
        </pc:cxnChg>
        <pc:cxnChg chg="del">
          <ac:chgData name="Mili Diengdoh" userId="4e667e83-9d62-4727-9cfb-ee24b16ffb56" providerId="ADAL" clId="{4B62C67B-E647-44B1-B56D-9D39728D849F}" dt="2020-07-27T12:37:01.157" v="1488" actId="478"/>
          <ac:cxnSpMkLst>
            <pc:docMk/>
            <pc:sldMk cId="2133769219" sldId="1742"/>
            <ac:cxnSpMk id="18" creationId="{6041F77F-60FB-460C-B58A-D3C180AF787B}"/>
          </ac:cxnSpMkLst>
        </pc:cxnChg>
        <pc:cxnChg chg="del">
          <ac:chgData name="Mili Diengdoh" userId="4e667e83-9d62-4727-9cfb-ee24b16ffb56" providerId="ADAL" clId="{4B62C67B-E647-44B1-B56D-9D39728D849F}" dt="2020-07-27T12:37:01.157" v="1488" actId="478"/>
          <ac:cxnSpMkLst>
            <pc:docMk/>
            <pc:sldMk cId="2133769219" sldId="1742"/>
            <ac:cxnSpMk id="34" creationId="{7D7FB174-A482-4CF7-B8E2-2B6FB148014A}"/>
          </ac:cxnSpMkLst>
        </pc:cxnChg>
      </pc:sldChg>
      <pc:sldChg chg="addSp delSp modSp mod">
        <pc:chgData name="Mili Diengdoh" userId="4e667e83-9d62-4727-9cfb-ee24b16ffb56" providerId="ADAL" clId="{4B62C67B-E647-44B1-B56D-9D39728D849F}" dt="2020-07-27T12:41:28.030" v="1612" actId="14100"/>
        <pc:sldMkLst>
          <pc:docMk/>
          <pc:sldMk cId="1094784543" sldId="1743"/>
        </pc:sldMkLst>
        <pc:spChg chg="mod">
          <ac:chgData name="Mili Diengdoh" userId="4e667e83-9d62-4727-9cfb-ee24b16ffb56" providerId="ADAL" clId="{4B62C67B-E647-44B1-B56D-9D39728D849F}" dt="2020-07-27T10:43:56.195" v="54"/>
          <ac:spMkLst>
            <pc:docMk/>
            <pc:sldMk cId="1094784543" sldId="1743"/>
            <ac:spMk id="17" creationId="{00000000-0000-0000-0000-000000000000}"/>
          </ac:spMkLst>
        </pc:spChg>
        <pc:spChg chg="mod topLvl">
          <ac:chgData name="Mili Diengdoh" userId="4e667e83-9d62-4727-9cfb-ee24b16ffb56" providerId="ADAL" clId="{4B62C67B-E647-44B1-B56D-9D39728D849F}" dt="2020-07-27T12:41:28.030" v="1612" actId="14100"/>
          <ac:spMkLst>
            <pc:docMk/>
            <pc:sldMk cId="1094784543" sldId="1743"/>
            <ac:spMk id="40" creationId="{D183CB68-9764-4E63-BC9E-108E4AFA2685}"/>
          </ac:spMkLst>
        </pc:spChg>
        <pc:spChg chg="mod topLvl">
          <ac:chgData name="Mili Diengdoh" userId="4e667e83-9d62-4727-9cfb-ee24b16ffb56" providerId="ADAL" clId="{4B62C67B-E647-44B1-B56D-9D39728D849F}" dt="2020-07-27T12:41:28.030" v="1612" actId="14100"/>
          <ac:spMkLst>
            <pc:docMk/>
            <pc:sldMk cId="1094784543" sldId="1743"/>
            <ac:spMk id="42" creationId="{7C726A25-9305-4C39-918E-AEBF9727AFE8}"/>
          </ac:spMkLst>
        </pc:spChg>
        <pc:spChg chg="mod topLvl">
          <ac:chgData name="Mili Diengdoh" userId="4e667e83-9d62-4727-9cfb-ee24b16ffb56" providerId="ADAL" clId="{4B62C67B-E647-44B1-B56D-9D39728D849F}" dt="2020-07-27T12:41:28.030" v="1612" actId="14100"/>
          <ac:spMkLst>
            <pc:docMk/>
            <pc:sldMk cId="1094784543" sldId="1743"/>
            <ac:spMk id="44" creationId="{E7B89841-B41B-46EA-A018-73513BA87F6F}"/>
          </ac:spMkLst>
        </pc:spChg>
        <pc:spChg chg="mod topLvl">
          <ac:chgData name="Mili Diengdoh" userId="4e667e83-9d62-4727-9cfb-ee24b16ffb56" providerId="ADAL" clId="{4B62C67B-E647-44B1-B56D-9D39728D849F}" dt="2020-07-27T12:41:28.030" v="1612" actId="14100"/>
          <ac:spMkLst>
            <pc:docMk/>
            <pc:sldMk cId="1094784543" sldId="1743"/>
            <ac:spMk id="45" creationId="{EC795148-CB00-41E3-B805-0A9C89093DCF}"/>
          </ac:spMkLst>
        </pc:spChg>
        <pc:grpChg chg="add del mod">
          <ac:chgData name="Mili Diengdoh" userId="4e667e83-9d62-4727-9cfb-ee24b16ffb56" providerId="ADAL" clId="{4B62C67B-E647-44B1-B56D-9D39728D849F}" dt="2020-07-27T12:41:24.137" v="1611" actId="165"/>
          <ac:grpSpMkLst>
            <pc:docMk/>
            <pc:sldMk cId="1094784543" sldId="1743"/>
            <ac:grpSpMk id="2" creationId="{0BBC643E-4A87-4155-81CE-C614E7D924BF}"/>
          </ac:grpSpMkLst>
        </pc:grpChg>
        <pc:grpChg chg="add del mod">
          <ac:chgData name="Mili Diengdoh" userId="4e667e83-9d62-4727-9cfb-ee24b16ffb56" providerId="ADAL" clId="{4B62C67B-E647-44B1-B56D-9D39728D849F}" dt="2020-07-27T12:41:24.137" v="1611" actId="165"/>
          <ac:grpSpMkLst>
            <pc:docMk/>
            <pc:sldMk cId="1094784543" sldId="1743"/>
            <ac:grpSpMk id="3" creationId="{AFF47A59-89B1-41AB-81DC-71DC712060E5}"/>
          </ac:grpSpMkLst>
        </pc:grpChg>
        <pc:grpChg chg="add del mod">
          <ac:chgData name="Mili Diengdoh" userId="4e667e83-9d62-4727-9cfb-ee24b16ffb56" providerId="ADAL" clId="{4B62C67B-E647-44B1-B56D-9D39728D849F}" dt="2020-07-27T12:41:24.137" v="1611" actId="165"/>
          <ac:grpSpMkLst>
            <pc:docMk/>
            <pc:sldMk cId="1094784543" sldId="1743"/>
            <ac:grpSpMk id="4" creationId="{90267E02-B0AA-4027-8B4F-03A73F72FD79}"/>
          </ac:grpSpMkLst>
        </pc:grpChg>
        <pc:grpChg chg="add del mod">
          <ac:chgData name="Mili Diengdoh" userId="4e667e83-9d62-4727-9cfb-ee24b16ffb56" providerId="ADAL" clId="{4B62C67B-E647-44B1-B56D-9D39728D849F}" dt="2020-07-27T12:41:24.137" v="1611" actId="165"/>
          <ac:grpSpMkLst>
            <pc:docMk/>
            <pc:sldMk cId="1094784543" sldId="1743"/>
            <ac:grpSpMk id="5" creationId="{130FF0FA-8CF8-4E91-84AC-515CFBDA6863}"/>
          </ac:grpSpMkLst>
        </pc:grpChg>
        <pc:picChg chg="mod topLvl">
          <ac:chgData name="Mili Diengdoh" userId="4e667e83-9d62-4727-9cfb-ee24b16ffb56" providerId="ADAL" clId="{4B62C67B-E647-44B1-B56D-9D39728D849F}" dt="2020-07-27T12:41:24.137" v="1611" actId="165"/>
          <ac:picMkLst>
            <pc:docMk/>
            <pc:sldMk cId="1094784543" sldId="1743"/>
            <ac:picMk id="70" creationId="{27ADC024-5612-4AAA-BB3B-F40C8982A68C}"/>
          </ac:picMkLst>
        </pc:picChg>
        <pc:picChg chg="mod topLvl">
          <ac:chgData name="Mili Diengdoh" userId="4e667e83-9d62-4727-9cfb-ee24b16ffb56" providerId="ADAL" clId="{4B62C67B-E647-44B1-B56D-9D39728D849F}" dt="2020-07-27T12:41:24.137" v="1611" actId="165"/>
          <ac:picMkLst>
            <pc:docMk/>
            <pc:sldMk cId="1094784543" sldId="1743"/>
            <ac:picMk id="72" creationId="{90F9EDFC-906B-4D8E-BBE4-E5569990EFA7}"/>
          </ac:picMkLst>
        </pc:picChg>
        <pc:picChg chg="mod topLvl">
          <ac:chgData name="Mili Diengdoh" userId="4e667e83-9d62-4727-9cfb-ee24b16ffb56" providerId="ADAL" clId="{4B62C67B-E647-44B1-B56D-9D39728D849F}" dt="2020-07-27T12:41:24.137" v="1611" actId="165"/>
          <ac:picMkLst>
            <pc:docMk/>
            <pc:sldMk cId="1094784543" sldId="1743"/>
            <ac:picMk id="74" creationId="{90451CED-0187-4BCD-8577-E5737DEBD387}"/>
          </ac:picMkLst>
        </pc:picChg>
        <pc:picChg chg="mod topLvl">
          <ac:chgData name="Mili Diengdoh" userId="4e667e83-9d62-4727-9cfb-ee24b16ffb56" providerId="ADAL" clId="{4B62C67B-E647-44B1-B56D-9D39728D849F}" dt="2020-07-27T12:41:24.137" v="1611" actId="165"/>
          <ac:picMkLst>
            <pc:docMk/>
            <pc:sldMk cId="1094784543" sldId="1743"/>
            <ac:picMk id="76" creationId="{524A65CE-05CD-4147-9E54-9F353E4B3927}"/>
          </ac:picMkLst>
        </pc:picChg>
        <pc:cxnChg chg="mod">
          <ac:chgData name="Mili Diengdoh" userId="4e667e83-9d62-4727-9cfb-ee24b16ffb56" providerId="ADAL" clId="{4B62C67B-E647-44B1-B56D-9D39728D849F}" dt="2020-07-27T12:41:28.030" v="1612" actId="14100"/>
          <ac:cxnSpMkLst>
            <pc:docMk/>
            <pc:sldMk cId="1094784543" sldId="1743"/>
            <ac:cxnSpMk id="41" creationId="{9782BFF2-B9B7-47DB-9BB7-358DCAC4F22A}"/>
          </ac:cxnSpMkLst>
        </pc:cxnChg>
        <pc:cxnChg chg="mod">
          <ac:chgData name="Mili Diengdoh" userId="4e667e83-9d62-4727-9cfb-ee24b16ffb56" providerId="ADAL" clId="{4B62C67B-E647-44B1-B56D-9D39728D849F}" dt="2020-07-27T12:41:28.030" v="1612" actId="14100"/>
          <ac:cxnSpMkLst>
            <pc:docMk/>
            <pc:sldMk cId="1094784543" sldId="1743"/>
            <ac:cxnSpMk id="43" creationId="{D59994BB-F7EC-4629-846B-F4D30D7FE0E8}"/>
          </ac:cxnSpMkLst>
        </pc:cxnChg>
        <pc:cxnChg chg="mod">
          <ac:chgData name="Mili Diengdoh" userId="4e667e83-9d62-4727-9cfb-ee24b16ffb56" providerId="ADAL" clId="{4B62C67B-E647-44B1-B56D-9D39728D849F}" dt="2020-07-27T12:41:28.030" v="1612" actId="14100"/>
          <ac:cxnSpMkLst>
            <pc:docMk/>
            <pc:sldMk cId="1094784543" sldId="1743"/>
            <ac:cxnSpMk id="46" creationId="{44867872-AD36-4166-B0BD-0A0D3CED8436}"/>
          </ac:cxnSpMkLst>
        </pc:cxnChg>
      </pc:sldChg>
      <pc:sldChg chg="addSp delSp modSp mod">
        <pc:chgData name="Mili Diengdoh" userId="4e667e83-9d62-4727-9cfb-ee24b16ffb56" providerId="ADAL" clId="{4B62C67B-E647-44B1-B56D-9D39728D849F}" dt="2020-07-28T11:28:17.275" v="1896" actId="962"/>
        <pc:sldMkLst>
          <pc:docMk/>
          <pc:sldMk cId="1140606134" sldId="1744"/>
        </pc:sldMkLst>
        <pc:spChg chg="mod">
          <ac:chgData name="Mili Diengdoh" userId="4e667e83-9d62-4727-9cfb-ee24b16ffb56" providerId="ADAL" clId="{4B62C67B-E647-44B1-B56D-9D39728D849F}" dt="2020-07-27T10:43:09.947" v="17"/>
          <ac:spMkLst>
            <pc:docMk/>
            <pc:sldMk cId="1140606134" sldId="1744"/>
            <ac:spMk id="17" creationId="{00000000-0000-0000-0000-000000000000}"/>
          </ac:spMkLst>
        </pc:spChg>
        <pc:spChg chg="mod">
          <ac:chgData name="Mili Diengdoh" userId="4e667e83-9d62-4727-9cfb-ee24b16ffb56" providerId="ADAL" clId="{4B62C67B-E647-44B1-B56D-9D39728D849F}" dt="2020-07-27T11:06:45.833" v="168" actId="14100"/>
          <ac:spMkLst>
            <pc:docMk/>
            <pc:sldMk cId="1140606134" sldId="1744"/>
            <ac:spMk id="23" creationId="{5C2E7711-0EF4-49D5-9B15-AAC10410D29A}"/>
          </ac:spMkLst>
        </pc:spChg>
        <pc:spChg chg="add mod">
          <ac:chgData name="Mili Diengdoh" userId="4e667e83-9d62-4727-9cfb-ee24b16ffb56" providerId="ADAL" clId="{4B62C67B-E647-44B1-B56D-9D39728D849F}" dt="2020-07-28T11:28:17.275" v="1896" actId="962"/>
          <ac:spMkLst>
            <pc:docMk/>
            <pc:sldMk cId="1140606134" sldId="1744"/>
            <ac:spMk id="24" creationId="{EDE9AF33-7F51-4160-9957-8EFC6CCA47DC}"/>
          </ac:spMkLst>
        </pc:spChg>
        <pc:spChg chg="del mod ord">
          <ac:chgData name="Mili Diengdoh" userId="4e667e83-9d62-4727-9cfb-ee24b16ffb56" providerId="ADAL" clId="{4B62C67B-E647-44B1-B56D-9D39728D849F}" dt="2020-07-27T11:06:10.967" v="160" actId="478"/>
          <ac:spMkLst>
            <pc:docMk/>
            <pc:sldMk cId="1140606134" sldId="1744"/>
            <ac:spMk id="28" creationId="{5AC268C3-590E-40ED-AFBC-68E9BF8373CB}"/>
          </ac:spMkLst>
        </pc:spChg>
        <pc:spChg chg="del mod ord">
          <ac:chgData name="Mili Diengdoh" userId="4e667e83-9d62-4727-9cfb-ee24b16ffb56" providerId="ADAL" clId="{4B62C67B-E647-44B1-B56D-9D39728D849F}" dt="2020-07-27T11:06:10.967" v="160" actId="478"/>
          <ac:spMkLst>
            <pc:docMk/>
            <pc:sldMk cId="1140606134" sldId="1744"/>
            <ac:spMk id="29" creationId="{048D87FD-A0A3-477B-AC54-CDB6F57FF6AB}"/>
          </ac:spMkLst>
        </pc:spChg>
        <pc:spChg chg="del mod ord">
          <ac:chgData name="Mili Diengdoh" userId="4e667e83-9d62-4727-9cfb-ee24b16ffb56" providerId="ADAL" clId="{4B62C67B-E647-44B1-B56D-9D39728D849F}" dt="2020-07-27T11:06:10.967" v="160" actId="478"/>
          <ac:spMkLst>
            <pc:docMk/>
            <pc:sldMk cId="1140606134" sldId="1744"/>
            <ac:spMk id="30" creationId="{76DA07DA-D64D-4148-8143-3499633CA3E9}"/>
          </ac:spMkLst>
        </pc:spChg>
        <pc:spChg chg="mod">
          <ac:chgData name="Mili Diengdoh" userId="4e667e83-9d62-4727-9cfb-ee24b16ffb56" providerId="ADAL" clId="{4B62C67B-E647-44B1-B56D-9D39728D849F}" dt="2020-07-27T12:23:39.349" v="1253" actId="2711"/>
          <ac:spMkLst>
            <pc:docMk/>
            <pc:sldMk cId="1140606134" sldId="1744"/>
            <ac:spMk id="35" creationId="{0ABD4C8D-5822-4FBC-8374-0E25E8510BE7}"/>
          </ac:spMkLst>
        </pc:spChg>
        <pc:spChg chg="mod">
          <ac:chgData name="Mili Diengdoh" userId="4e667e83-9d62-4727-9cfb-ee24b16ffb56" providerId="ADAL" clId="{4B62C67B-E647-44B1-B56D-9D39728D849F}" dt="2020-07-27T12:23:39.349" v="1253" actId="2711"/>
          <ac:spMkLst>
            <pc:docMk/>
            <pc:sldMk cId="1140606134" sldId="1744"/>
            <ac:spMk id="36" creationId="{49FF99DA-E8B2-49E1-B322-6CD214D89F62}"/>
          </ac:spMkLst>
        </pc:spChg>
        <pc:spChg chg="mod">
          <ac:chgData name="Mili Diengdoh" userId="4e667e83-9d62-4727-9cfb-ee24b16ffb56" providerId="ADAL" clId="{4B62C67B-E647-44B1-B56D-9D39728D849F}" dt="2020-07-27T12:23:39.349" v="1253" actId="2711"/>
          <ac:spMkLst>
            <pc:docMk/>
            <pc:sldMk cId="1140606134" sldId="1744"/>
            <ac:spMk id="37" creationId="{0648503E-2B54-4D2C-BC37-F6836FB4C1D2}"/>
          </ac:spMkLst>
        </pc:spChg>
        <pc:spChg chg="mod">
          <ac:chgData name="Mili Diengdoh" userId="4e667e83-9d62-4727-9cfb-ee24b16ffb56" providerId="ADAL" clId="{4B62C67B-E647-44B1-B56D-9D39728D849F}" dt="2020-07-27T12:23:39.349" v="1253" actId="2711"/>
          <ac:spMkLst>
            <pc:docMk/>
            <pc:sldMk cId="1140606134" sldId="1744"/>
            <ac:spMk id="38" creationId="{459D1394-F38B-468B-A7C3-A5F108701CE2}"/>
          </ac:spMkLst>
        </pc:spChg>
        <pc:spChg chg="mod">
          <ac:chgData name="Mili Diengdoh" userId="4e667e83-9d62-4727-9cfb-ee24b16ffb56" providerId="ADAL" clId="{4B62C67B-E647-44B1-B56D-9D39728D849F}" dt="2020-07-27T12:23:39.349" v="1253" actId="2711"/>
          <ac:spMkLst>
            <pc:docMk/>
            <pc:sldMk cId="1140606134" sldId="1744"/>
            <ac:spMk id="39" creationId="{85510A69-6185-4B8C-B02C-D4B80E50DBD0}"/>
          </ac:spMkLst>
        </pc:spChg>
        <pc:picChg chg="mod modCrop">
          <ac:chgData name="Mili Diengdoh" userId="4e667e83-9d62-4727-9cfb-ee24b16ffb56" providerId="ADAL" clId="{4B62C67B-E647-44B1-B56D-9D39728D849F}" dt="2020-07-27T12:23:59.373" v="1260" actId="14100"/>
          <ac:picMkLst>
            <pc:docMk/>
            <pc:sldMk cId="1140606134" sldId="1744"/>
            <ac:picMk id="3" creationId="{6B7981C9-093A-4F8C-B0B2-22F027DE8717}"/>
          </ac:picMkLst>
        </pc:picChg>
        <pc:picChg chg="mod">
          <ac:chgData name="Mili Diengdoh" userId="4e667e83-9d62-4727-9cfb-ee24b16ffb56" providerId="ADAL" clId="{4B62C67B-E647-44B1-B56D-9D39728D849F}" dt="2020-07-27T12:23:49.140" v="1256" actId="14100"/>
          <ac:picMkLst>
            <pc:docMk/>
            <pc:sldMk cId="1140606134" sldId="1744"/>
            <ac:picMk id="33" creationId="{C94B63B6-3DD1-415E-88B4-12606EB7DC03}"/>
          </ac:picMkLst>
        </pc:picChg>
        <pc:picChg chg="del">
          <ac:chgData name="Mili Diengdoh" userId="4e667e83-9d62-4727-9cfb-ee24b16ffb56" providerId="ADAL" clId="{4B62C67B-E647-44B1-B56D-9D39728D849F}" dt="2020-07-27T11:05:47.526" v="153" actId="478"/>
          <ac:picMkLst>
            <pc:docMk/>
            <pc:sldMk cId="1140606134" sldId="1744"/>
            <ac:picMk id="98" creationId="{1A123423-0C4D-40C3-AC72-B2168D6A2746}"/>
          </ac:picMkLst>
        </pc:picChg>
        <pc:picChg chg="del">
          <ac:chgData name="Mili Diengdoh" userId="4e667e83-9d62-4727-9cfb-ee24b16ffb56" providerId="ADAL" clId="{4B62C67B-E647-44B1-B56D-9D39728D849F}" dt="2020-07-27T11:05:47.526" v="153" actId="478"/>
          <ac:picMkLst>
            <pc:docMk/>
            <pc:sldMk cId="1140606134" sldId="1744"/>
            <ac:picMk id="100" creationId="{DFC36490-C43D-4D76-9A33-9E861879185B}"/>
          </ac:picMkLst>
        </pc:picChg>
        <pc:picChg chg="del">
          <ac:chgData name="Mili Diengdoh" userId="4e667e83-9d62-4727-9cfb-ee24b16ffb56" providerId="ADAL" clId="{4B62C67B-E647-44B1-B56D-9D39728D849F}" dt="2020-07-27T11:05:47.526" v="153" actId="478"/>
          <ac:picMkLst>
            <pc:docMk/>
            <pc:sldMk cId="1140606134" sldId="1744"/>
            <ac:picMk id="102" creationId="{F1961C20-99F2-4CC4-9C7B-B5DB3CC5F14B}"/>
          </ac:picMkLst>
        </pc:picChg>
        <pc:picChg chg="mod">
          <ac:chgData name="Mili Diengdoh" userId="4e667e83-9d62-4727-9cfb-ee24b16ffb56" providerId="ADAL" clId="{4B62C67B-E647-44B1-B56D-9D39728D849F}" dt="2020-07-27T12:23:45.686" v="1255" actId="12789"/>
          <ac:picMkLst>
            <pc:docMk/>
            <pc:sldMk cId="1140606134" sldId="1744"/>
            <ac:picMk id="103" creationId="{C3BD11A9-B1BA-4EC9-9BA6-DCF765E18D96}"/>
          </ac:picMkLst>
        </pc:picChg>
        <pc:picChg chg="mod">
          <ac:chgData name="Mili Diengdoh" userId="4e667e83-9d62-4727-9cfb-ee24b16ffb56" providerId="ADAL" clId="{4B62C67B-E647-44B1-B56D-9D39728D849F}" dt="2020-07-27T12:23:45.686" v="1255" actId="12789"/>
          <ac:picMkLst>
            <pc:docMk/>
            <pc:sldMk cId="1140606134" sldId="1744"/>
            <ac:picMk id="104" creationId="{DA24839E-FE8F-4DDA-8B63-BF2582B08122}"/>
          </ac:picMkLst>
        </pc:picChg>
        <pc:picChg chg="mod">
          <ac:chgData name="Mili Diengdoh" userId="4e667e83-9d62-4727-9cfb-ee24b16ffb56" providerId="ADAL" clId="{4B62C67B-E647-44B1-B56D-9D39728D849F}" dt="2020-07-27T12:23:45.686" v="1255" actId="12789"/>
          <ac:picMkLst>
            <pc:docMk/>
            <pc:sldMk cId="1140606134" sldId="1744"/>
            <ac:picMk id="105" creationId="{6061F7B0-29D2-4561-A2CD-9AEEAC0ED668}"/>
          </ac:picMkLst>
        </pc:picChg>
        <pc:cxnChg chg="del">
          <ac:chgData name="Mili Diengdoh" userId="4e667e83-9d62-4727-9cfb-ee24b16ffb56" providerId="ADAL" clId="{4B62C67B-E647-44B1-B56D-9D39728D849F}" dt="2020-07-27T11:05:47.526" v="153" actId="478"/>
          <ac:cxnSpMkLst>
            <pc:docMk/>
            <pc:sldMk cId="1140606134" sldId="1744"/>
            <ac:cxnSpMk id="19" creationId="{0BFABD71-44A1-45E3-9758-EBFB1FED4E51}"/>
          </ac:cxnSpMkLst>
        </pc:cxnChg>
        <pc:cxnChg chg="del">
          <ac:chgData name="Mili Diengdoh" userId="4e667e83-9d62-4727-9cfb-ee24b16ffb56" providerId="ADAL" clId="{4B62C67B-E647-44B1-B56D-9D39728D849F}" dt="2020-07-27T11:05:47.526" v="153" actId="478"/>
          <ac:cxnSpMkLst>
            <pc:docMk/>
            <pc:sldMk cId="1140606134" sldId="1744"/>
            <ac:cxnSpMk id="21" creationId="{877FC22E-5D88-441D-B678-AE69FE99F480}"/>
          </ac:cxnSpMkLst>
        </pc:cxnChg>
      </pc:sldChg>
      <pc:sldChg chg="modSp mod">
        <pc:chgData name="Mili Diengdoh" userId="4e667e83-9d62-4727-9cfb-ee24b16ffb56" providerId="ADAL" clId="{4B62C67B-E647-44B1-B56D-9D39728D849F}" dt="2020-07-27T12:55:48.141" v="1820" actId="14100"/>
        <pc:sldMkLst>
          <pc:docMk/>
          <pc:sldMk cId="546707467" sldId="1745"/>
        </pc:sldMkLst>
        <pc:picChg chg="mod">
          <ac:chgData name="Mili Diengdoh" userId="4e667e83-9d62-4727-9cfb-ee24b16ffb56" providerId="ADAL" clId="{4B62C67B-E647-44B1-B56D-9D39728D849F}" dt="2020-07-27T12:55:48.141" v="1820" actId="14100"/>
          <ac:picMkLst>
            <pc:docMk/>
            <pc:sldMk cId="546707467" sldId="1745"/>
            <ac:picMk id="4" creationId="{49E4B3A0-5608-4825-ACEC-6CAF97101A06}"/>
          </ac:picMkLst>
        </pc:picChg>
      </pc:sldChg>
      <pc:sldChg chg="modSp">
        <pc:chgData name="Mili Diengdoh" userId="4e667e83-9d62-4727-9cfb-ee24b16ffb56" providerId="ADAL" clId="{4B62C67B-E647-44B1-B56D-9D39728D849F}" dt="2020-07-27T10:44:00.170" v="58"/>
        <pc:sldMkLst>
          <pc:docMk/>
          <pc:sldMk cId="1622630864" sldId="1746"/>
        </pc:sldMkLst>
        <pc:spChg chg="mod">
          <ac:chgData name="Mili Diengdoh" userId="4e667e83-9d62-4727-9cfb-ee24b16ffb56" providerId="ADAL" clId="{4B62C67B-E647-44B1-B56D-9D39728D849F}" dt="2020-07-27T10:44:00.170" v="58"/>
          <ac:spMkLst>
            <pc:docMk/>
            <pc:sldMk cId="1622630864" sldId="1746"/>
            <ac:spMk id="15" creationId="{F2E1A382-6DC0-4078-906A-0D4CE5F330E9}"/>
          </ac:spMkLst>
        </pc:spChg>
        <pc:spChg chg="mod">
          <ac:chgData name="Mili Diengdoh" userId="4e667e83-9d62-4727-9cfb-ee24b16ffb56" providerId="ADAL" clId="{4B62C67B-E647-44B1-B56D-9D39728D849F}" dt="2020-07-27T10:43:58.602" v="56"/>
          <ac:spMkLst>
            <pc:docMk/>
            <pc:sldMk cId="1622630864" sldId="1746"/>
            <ac:spMk id="17" creationId="{00000000-0000-0000-0000-000000000000}"/>
          </ac:spMkLst>
        </pc:spChg>
      </pc:sldChg>
      <pc:sldChg chg="modSp mod">
        <pc:chgData name="Mili Diengdoh" userId="4e667e83-9d62-4727-9cfb-ee24b16ffb56" providerId="ADAL" clId="{4B62C67B-E647-44B1-B56D-9D39728D849F}" dt="2020-07-27T12:04:46.244" v="1053" actId="14100"/>
        <pc:sldMkLst>
          <pc:docMk/>
          <pc:sldMk cId="3582510899" sldId="1747"/>
        </pc:sldMkLst>
        <pc:picChg chg="mod">
          <ac:chgData name="Mili Diengdoh" userId="4e667e83-9d62-4727-9cfb-ee24b16ffb56" providerId="ADAL" clId="{4B62C67B-E647-44B1-B56D-9D39728D849F}" dt="2020-07-27T12:04:46.244" v="1053" actId="14100"/>
          <ac:picMkLst>
            <pc:docMk/>
            <pc:sldMk cId="3582510899" sldId="1747"/>
            <ac:picMk id="5" creationId="{E6879F61-0ADF-4C49-9EF2-BFBF805770CD}"/>
          </ac:picMkLst>
        </pc:picChg>
      </pc:sldChg>
      <pc:sldChg chg="modSp mod">
        <pc:chgData name="Mili Diengdoh" userId="4e667e83-9d62-4727-9cfb-ee24b16ffb56" providerId="ADAL" clId="{4B62C67B-E647-44B1-B56D-9D39728D849F}" dt="2020-07-28T11:24:01.625" v="1876" actId="962"/>
        <pc:sldMkLst>
          <pc:docMk/>
          <pc:sldMk cId="4232824502" sldId="1748"/>
        </pc:sldMkLst>
        <pc:spChg chg="mod">
          <ac:chgData name="Mili Diengdoh" userId="4e667e83-9d62-4727-9cfb-ee24b16ffb56" providerId="ADAL" clId="{4B62C67B-E647-44B1-B56D-9D39728D849F}" dt="2020-07-27T10:43:35.976" v="39"/>
          <ac:spMkLst>
            <pc:docMk/>
            <pc:sldMk cId="4232824502" sldId="1748"/>
            <ac:spMk id="9" creationId="{9D749D84-ACAB-4C97-8ED3-342DD3BC9B81}"/>
          </ac:spMkLst>
        </pc:spChg>
        <pc:picChg chg="mod">
          <ac:chgData name="Mili Diengdoh" userId="4e667e83-9d62-4727-9cfb-ee24b16ffb56" providerId="ADAL" clId="{4B62C67B-E647-44B1-B56D-9D39728D849F}" dt="2020-07-28T11:24:01.625" v="1876" actId="962"/>
          <ac:picMkLst>
            <pc:docMk/>
            <pc:sldMk cId="4232824502" sldId="1748"/>
            <ac:picMk id="45" creationId="{879C74ED-711B-47D9-A5E2-8A152DB570FA}"/>
          </ac:picMkLst>
        </pc:picChg>
      </pc:sldChg>
      <pc:sldChg chg="modSp mod">
        <pc:chgData name="Mili Diengdoh" userId="4e667e83-9d62-4727-9cfb-ee24b16ffb56" providerId="ADAL" clId="{4B62C67B-E647-44B1-B56D-9D39728D849F}" dt="2020-07-27T12:55:45.190" v="1819" actId="14100"/>
        <pc:sldMkLst>
          <pc:docMk/>
          <pc:sldMk cId="2698537591" sldId="1749"/>
        </pc:sldMkLst>
        <pc:spChg chg="mod">
          <ac:chgData name="Mili Diengdoh" userId="4e667e83-9d62-4727-9cfb-ee24b16ffb56" providerId="ADAL" clId="{4B62C67B-E647-44B1-B56D-9D39728D849F}" dt="2020-07-27T10:44:02.284" v="60"/>
          <ac:spMkLst>
            <pc:docMk/>
            <pc:sldMk cId="2698537591" sldId="1749"/>
            <ac:spMk id="2" creationId="{00000000-0000-0000-0000-000000000000}"/>
          </ac:spMkLst>
        </pc:spChg>
        <pc:picChg chg="mod">
          <ac:chgData name="Mili Diengdoh" userId="4e667e83-9d62-4727-9cfb-ee24b16ffb56" providerId="ADAL" clId="{4B62C67B-E647-44B1-B56D-9D39728D849F}" dt="2020-07-27T12:55:45.190" v="1819" actId="14100"/>
          <ac:picMkLst>
            <pc:docMk/>
            <pc:sldMk cId="2698537591" sldId="1749"/>
            <ac:picMk id="4" creationId="{DA8BBD24-2838-4FEB-B53D-1E4C0BB10263}"/>
          </ac:picMkLst>
        </pc:picChg>
      </pc:sldChg>
      <pc:sldChg chg="addSp delSp modSp mod">
        <pc:chgData name="Mili Diengdoh" userId="4e667e83-9d62-4727-9cfb-ee24b16ffb56" providerId="ADAL" clId="{4B62C67B-E647-44B1-B56D-9D39728D849F}" dt="2020-07-28T11:26:16.483" v="1888" actId="962"/>
        <pc:sldMkLst>
          <pc:docMk/>
          <pc:sldMk cId="2674073567" sldId="1750"/>
        </pc:sldMkLst>
        <pc:spChg chg="add mod topLvl">
          <ac:chgData name="Mili Diengdoh" userId="4e667e83-9d62-4727-9cfb-ee24b16ffb56" providerId="ADAL" clId="{4B62C67B-E647-44B1-B56D-9D39728D849F}" dt="2020-07-28T11:26:16.483" v="1888" actId="962"/>
          <ac:spMkLst>
            <pc:docMk/>
            <pc:sldMk cId="2674073567" sldId="1750"/>
            <ac:spMk id="6" creationId="{4D7EF4DF-A996-4285-B8F5-6567F9450DE9}"/>
          </ac:spMkLst>
        </pc:spChg>
        <pc:spChg chg="add mod topLvl">
          <ac:chgData name="Mili Diengdoh" userId="4e667e83-9d62-4727-9cfb-ee24b16ffb56" providerId="ADAL" clId="{4B62C67B-E647-44B1-B56D-9D39728D849F}" dt="2020-07-28T11:26:16.483" v="1888" actId="962"/>
          <ac:spMkLst>
            <pc:docMk/>
            <pc:sldMk cId="2674073567" sldId="1750"/>
            <ac:spMk id="8" creationId="{36AD9729-6314-4283-A0F3-5BD3F00C5B8B}"/>
          </ac:spMkLst>
        </pc:spChg>
        <pc:spChg chg="del">
          <ac:chgData name="Mili Diengdoh" userId="4e667e83-9d62-4727-9cfb-ee24b16ffb56" providerId="ADAL" clId="{4B62C67B-E647-44B1-B56D-9D39728D849F}" dt="2020-07-27T11:36:52.081" v="714" actId="478"/>
          <ac:spMkLst>
            <pc:docMk/>
            <pc:sldMk cId="2674073567" sldId="1750"/>
            <ac:spMk id="9" creationId="{9035833C-FF73-40D2-A06A-05CC82EF04F9}"/>
          </ac:spMkLst>
        </pc:spChg>
        <pc:spChg chg="mod topLvl">
          <ac:chgData name="Mili Diengdoh" userId="4e667e83-9d62-4727-9cfb-ee24b16ffb56" providerId="ADAL" clId="{4B62C67B-E647-44B1-B56D-9D39728D849F}" dt="2020-07-28T11:26:16.483" v="1888" actId="962"/>
          <ac:spMkLst>
            <pc:docMk/>
            <pc:sldMk cId="2674073567" sldId="1750"/>
            <ac:spMk id="11" creationId="{9FC51B76-6AEC-4379-B524-93121FDECD0D}"/>
          </ac:spMkLst>
        </pc:spChg>
        <pc:spChg chg="mod">
          <ac:chgData name="Mili Diengdoh" userId="4e667e83-9d62-4727-9cfb-ee24b16ffb56" providerId="ADAL" clId="{4B62C67B-E647-44B1-B56D-9D39728D849F}" dt="2020-07-27T10:44:14.595" v="69"/>
          <ac:spMkLst>
            <pc:docMk/>
            <pc:sldMk cId="2674073567" sldId="1750"/>
            <ac:spMk id="17" creationId="{00000000-0000-0000-0000-000000000000}"/>
          </ac:spMkLst>
        </pc:spChg>
        <pc:grpChg chg="add del mod">
          <ac:chgData name="Mili Diengdoh" userId="4e667e83-9d62-4727-9cfb-ee24b16ffb56" providerId="ADAL" clId="{4B62C67B-E647-44B1-B56D-9D39728D849F}" dt="2020-07-27T11:44:27.248" v="735" actId="165"/>
          <ac:grpSpMkLst>
            <pc:docMk/>
            <pc:sldMk cId="2674073567" sldId="1750"/>
            <ac:grpSpMk id="2" creationId="{1FE88835-3DB1-465D-8E35-6DD6960A82C1}"/>
          </ac:grpSpMkLst>
        </pc:grpChg>
        <pc:grpChg chg="add del mod">
          <ac:chgData name="Mili Diengdoh" userId="4e667e83-9d62-4727-9cfb-ee24b16ffb56" providerId="ADAL" clId="{4B62C67B-E647-44B1-B56D-9D39728D849F}" dt="2020-07-27T11:45:06.403" v="753" actId="165"/>
          <ac:grpSpMkLst>
            <pc:docMk/>
            <pc:sldMk cId="2674073567" sldId="1750"/>
            <ac:grpSpMk id="3" creationId="{2AAC2F17-E048-410C-93FD-034F48D283A8}"/>
          </ac:grpSpMkLst>
        </pc:grpChg>
        <pc:picChg chg="mod modCrop">
          <ac:chgData name="Mili Diengdoh" userId="4e667e83-9d62-4727-9cfb-ee24b16ffb56" providerId="ADAL" clId="{4B62C67B-E647-44B1-B56D-9D39728D849F}" dt="2020-07-28T11:26:06.701" v="1886" actId="13244"/>
          <ac:picMkLst>
            <pc:docMk/>
            <pc:sldMk cId="2674073567" sldId="1750"/>
            <ac:picMk id="7" creationId="{5E124107-B6D7-44A4-9BAE-169D01DA2538}"/>
          </ac:picMkLst>
        </pc:picChg>
      </pc:sldChg>
      <pc:sldChg chg="addSp delSp modSp mod">
        <pc:chgData name="Mili Diengdoh" userId="4e667e83-9d62-4727-9cfb-ee24b16ffb56" providerId="ADAL" clId="{4B62C67B-E647-44B1-B56D-9D39728D849F}" dt="2020-07-28T11:26:27.362" v="1889" actId="962"/>
        <pc:sldMkLst>
          <pc:docMk/>
          <pc:sldMk cId="1137998838" sldId="1751"/>
        </pc:sldMkLst>
        <pc:spChg chg="add del">
          <ac:chgData name="Mili Diengdoh" userId="4e667e83-9d62-4727-9cfb-ee24b16ffb56" providerId="ADAL" clId="{4B62C67B-E647-44B1-B56D-9D39728D849F}" dt="2020-07-27T12:05:39.679" v="1070" actId="22"/>
          <ac:spMkLst>
            <pc:docMk/>
            <pc:sldMk cId="1137998838" sldId="1751"/>
            <ac:spMk id="3" creationId="{40C6C0B6-A40A-4142-B1F4-8DCD0FA07C9F}"/>
          </ac:spMkLst>
        </pc:spChg>
        <pc:spChg chg="mod">
          <ac:chgData name="Mili Diengdoh" userId="4e667e83-9d62-4727-9cfb-ee24b16ffb56" providerId="ADAL" clId="{4B62C67B-E647-44B1-B56D-9D39728D849F}" dt="2020-07-28T11:26:27.362" v="1889" actId="962"/>
          <ac:spMkLst>
            <pc:docMk/>
            <pc:sldMk cId="1137998838" sldId="1751"/>
            <ac:spMk id="14" creationId="{CFDBC78A-BD29-404F-BBB6-CDD788FB1700}"/>
          </ac:spMkLst>
        </pc:spChg>
        <pc:spChg chg="mod">
          <ac:chgData name="Mili Diengdoh" userId="4e667e83-9d62-4727-9cfb-ee24b16ffb56" providerId="ADAL" clId="{4B62C67B-E647-44B1-B56D-9D39728D849F}" dt="2020-07-27T10:44:17.219" v="71"/>
          <ac:spMkLst>
            <pc:docMk/>
            <pc:sldMk cId="1137998838" sldId="1751"/>
            <ac:spMk id="17" creationId="{00000000-0000-0000-0000-000000000000}"/>
          </ac:spMkLst>
        </pc:spChg>
        <pc:picChg chg="add del">
          <ac:chgData name="Mili Diengdoh" userId="4e667e83-9d62-4727-9cfb-ee24b16ffb56" providerId="ADAL" clId="{4B62C67B-E647-44B1-B56D-9D39728D849F}" dt="2020-07-27T12:05:39.679" v="1070" actId="22"/>
          <ac:picMkLst>
            <pc:docMk/>
            <pc:sldMk cId="1137998838" sldId="1751"/>
            <ac:picMk id="2" creationId="{779491D6-00FB-40ED-AAF0-EC0A475D8511}"/>
          </ac:picMkLst>
        </pc:picChg>
      </pc:sldChg>
      <pc:sldChg chg="addSp delSp modSp mod">
        <pc:chgData name="Mili Diengdoh" userId="4e667e83-9d62-4727-9cfb-ee24b16ffb56" providerId="ADAL" clId="{4B62C67B-E647-44B1-B56D-9D39728D849F}" dt="2020-07-27T12:03:15.331" v="1032" actId="1076"/>
        <pc:sldMkLst>
          <pc:docMk/>
          <pc:sldMk cId="46088098" sldId="1752"/>
        </pc:sldMkLst>
        <pc:spChg chg="mod topLvl">
          <ac:chgData name="Mili Diengdoh" userId="4e667e83-9d62-4727-9cfb-ee24b16ffb56" providerId="ADAL" clId="{4B62C67B-E647-44B1-B56D-9D39728D849F}" dt="2020-07-27T12:03:15.331" v="1032" actId="1076"/>
          <ac:spMkLst>
            <pc:docMk/>
            <pc:sldMk cId="46088098" sldId="1752"/>
            <ac:spMk id="22" creationId="{79452566-6906-4770-A744-D1345230EEFA}"/>
          </ac:spMkLst>
        </pc:spChg>
        <pc:spChg chg="mod topLvl">
          <ac:chgData name="Mili Diengdoh" userId="4e667e83-9d62-4727-9cfb-ee24b16ffb56" providerId="ADAL" clId="{4B62C67B-E647-44B1-B56D-9D39728D849F}" dt="2020-07-27T12:03:15.331" v="1032" actId="1076"/>
          <ac:spMkLst>
            <pc:docMk/>
            <pc:sldMk cId="46088098" sldId="1752"/>
            <ac:spMk id="24" creationId="{0C23B160-0150-4AC8-B419-42DE4D31E6FB}"/>
          </ac:spMkLst>
        </pc:spChg>
        <pc:spChg chg="mod topLvl">
          <ac:chgData name="Mili Diengdoh" userId="4e667e83-9d62-4727-9cfb-ee24b16ffb56" providerId="ADAL" clId="{4B62C67B-E647-44B1-B56D-9D39728D849F}" dt="2020-07-27T12:03:15.331" v="1032" actId="1076"/>
          <ac:spMkLst>
            <pc:docMk/>
            <pc:sldMk cId="46088098" sldId="1752"/>
            <ac:spMk id="26" creationId="{EA0F2312-CB97-4F7B-9D84-C9FA2CA77D54}"/>
          </ac:spMkLst>
        </pc:spChg>
        <pc:spChg chg="mod topLvl">
          <ac:chgData name="Mili Diengdoh" userId="4e667e83-9d62-4727-9cfb-ee24b16ffb56" providerId="ADAL" clId="{4B62C67B-E647-44B1-B56D-9D39728D849F}" dt="2020-07-27T12:03:15.331" v="1032" actId="1076"/>
          <ac:spMkLst>
            <pc:docMk/>
            <pc:sldMk cId="46088098" sldId="1752"/>
            <ac:spMk id="31" creationId="{A47B7E4E-56FF-488B-B151-56F002144A49}"/>
          </ac:spMkLst>
        </pc:spChg>
        <pc:spChg chg="mod topLvl">
          <ac:chgData name="Mili Diengdoh" userId="4e667e83-9d62-4727-9cfb-ee24b16ffb56" providerId="ADAL" clId="{4B62C67B-E647-44B1-B56D-9D39728D849F}" dt="2020-07-27T12:03:15.331" v="1032" actId="1076"/>
          <ac:spMkLst>
            <pc:docMk/>
            <pc:sldMk cId="46088098" sldId="1752"/>
            <ac:spMk id="33" creationId="{D865E2EA-0DF0-4204-88C4-6AA7CD3A8F15}"/>
          </ac:spMkLst>
        </pc:spChg>
        <pc:grpChg chg="add del mod">
          <ac:chgData name="Mili Diengdoh" userId="4e667e83-9d62-4727-9cfb-ee24b16ffb56" providerId="ADAL" clId="{4B62C67B-E647-44B1-B56D-9D39728D849F}" dt="2020-07-27T12:02:20.509" v="1014" actId="165"/>
          <ac:grpSpMkLst>
            <pc:docMk/>
            <pc:sldMk cId="46088098" sldId="1752"/>
            <ac:grpSpMk id="6" creationId="{F7ED6FDA-7A85-48B7-9462-A1CC7D0531A8}"/>
          </ac:grpSpMkLst>
        </pc:grpChg>
        <pc:picChg chg="del mod">
          <ac:chgData name="Mili Diengdoh" userId="4e667e83-9d62-4727-9cfb-ee24b16ffb56" providerId="ADAL" clId="{4B62C67B-E647-44B1-B56D-9D39728D849F}" dt="2020-07-27T12:01:13.030" v="989" actId="478"/>
          <ac:picMkLst>
            <pc:docMk/>
            <pc:sldMk cId="46088098" sldId="1752"/>
            <ac:picMk id="63" creationId="{CCAACDA8-D6A3-48CD-8E36-63E0D7793BFA}"/>
          </ac:picMkLst>
        </pc:picChg>
        <pc:picChg chg="del">
          <ac:chgData name="Mili Diengdoh" userId="4e667e83-9d62-4727-9cfb-ee24b16ffb56" providerId="ADAL" clId="{4B62C67B-E647-44B1-B56D-9D39728D849F}" dt="2020-07-27T12:01:13.030" v="989" actId="478"/>
          <ac:picMkLst>
            <pc:docMk/>
            <pc:sldMk cId="46088098" sldId="1752"/>
            <ac:picMk id="65" creationId="{8657538F-8EED-4C3B-8D4D-593BE4245B80}"/>
          </ac:picMkLst>
        </pc:picChg>
        <pc:picChg chg="del">
          <ac:chgData name="Mili Diengdoh" userId="4e667e83-9d62-4727-9cfb-ee24b16ffb56" providerId="ADAL" clId="{4B62C67B-E647-44B1-B56D-9D39728D849F}" dt="2020-07-27T12:01:13.030" v="989" actId="478"/>
          <ac:picMkLst>
            <pc:docMk/>
            <pc:sldMk cId="46088098" sldId="1752"/>
            <ac:picMk id="67" creationId="{A734ED8A-0B62-479C-A365-FDF8A38C595D}"/>
          </ac:picMkLst>
        </pc:picChg>
        <pc:picChg chg="del">
          <ac:chgData name="Mili Diengdoh" userId="4e667e83-9d62-4727-9cfb-ee24b16ffb56" providerId="ADAL" clId="{4B62C67B-E647-44B1-B56D-9D39728D849F}" dt="2020-07-27T12:01:13.030" v="989" actId="478"/>
          <ac:picMkLst>
            <pc:docMk/>
            <pc:sldMk cId="46088098" sldId="1752"/>
            <ac:picMk id="69" creationId="{FE51C30D-C315-46DE-8DDD-5EA56EF25639}"/>
          </ac:picMkLst>
        </pc:picChg>
        <pc:picChg chg="del">
          <ac:chgData name="Mili Diengdoh" userId="4e667e83-9d62-4727-9cfb-ee24b16ffb56" providerId="ADAL" clId="{4B62C67B-E647-44B1-B56D-9D39728D849F}" dt="2020-07-27T12:01:13.030" v="989" actId="478"/>
          <ac:picMkLst>
            <pc:docMk/>
            <pc:sldMk cId="46088098" sldId="1752"/>
            <ac:picMk id="71" creationId="{F4579AB5-7AFF-4F74-8F64-F7004D0FCB3A}"/>
          </ac:picMkLst>
        </pc:picChg>
        <pc:cxnChg chg="del mod">
          <ac:chgData name="Mili Diengdoh" userId="4e667e83-9d62-4727-9cfb-ee24b16ffb56" providerId="ADAL" clId="{4B62C67B-E647-44B1-B56D-9D39728D849F}" dt="2020-07-27T12:01:22.059" v="990" actId="478"/>
          <ac:cxnSpMkLst>
            <pc:docMk/>
            <pc:sldMk cId="46088098" sldId="1752"/>
            <ac:cxnSpMk id="23" creationId="{6F39B00B-EDFF-4104-85E7-124C620F2A36}"/>
          </ac:cxnSpMkLst>
        </pc:cxnChg>
        <pc:cxnChg chg="del mod">
          <ac:chgData name="Mili Diengdoh" userId="4e667e83-9d62-4727-9cfb-ee24b16ffb56" providerId="ADAL" clId="{4B62C67B-E647-44B1-B56D-9D39728D849F}" dt="2020-07-27T12:01:23.306" v="991" actId="478"/>
          <ac:cxnSpMkLst>
            <pc:docMk/>
            <pc:sldMk cId="46088098" sldId="1752"/>
            <ac:cxnSpMk id="25" creationId="{8818AF99-60C0-44DC-B635-D05EDF9AC198}"/>
          </ac:cxnSpMkLst>
        </pc:cxnChg>
        <pc:cxnChg chg="del mod">
          <ac:chgData name="Mili Diengdoh" userId="4e667e83-9d62-4727-9cfb-ee24b16ffb56" providerId="ADAL" clId="{4B62C67B-E647-44B1-B56D-9D39728D849F}" dt="2020-07-27T12:01:23.488" v="992" actId="478"/>
          <ac:cxnSpMkLst>
            <pc:docMk/>
            <pc:sldMk cId="46088098" sldId="1752"/>
            <ac:cxnSpMk id="30" creationId="{FCA8C441-D1FC-4FC7-AB20-6E4D0AF6468B}"/>
          </ac:cxnSpMkLst>
        </pc:cxnChg>
        <pc:cxnChg chg="del mod">
          <ac:chgData name="Mili Diengdoh" userId="4e667e83-9d62-4727-9cfb-ee24b16ffb56" providerId="ADAL" clId="{4B62C67B-E647-44B1-B56D-9D39728D849F}" dt="2020-07-27T12:01:24.764" v="993" actId="478"/>
          <ac:cxnSpMkLst>
            <pc:docMk/>
            <pc:sldMk cId="46088098" sldId="1752"/>
            <ac:cxnSpMk id="32" creationId="{A45137C1-E8DD-4A25-B345-6E4AC664D22B}"/>
          </ac:cxnSpMkLst>
        </pc:cxnChg>
      </pc:sldChg>
      <pc:sldChg chg="addSp delSp modSp mod">
        <pc:chgData name="Mili Diengdoh" userId="4e667e83-9d62-4727-9cfb-ee24b16ffb56" providerId="ADAL" clId="{4B62C67B-E647-44B1-B56D-9D39728D849F}" dt="2020-07-27T11:49:09.436" v="806" actId="3064"/>
        <pc:sldMkLst>
          <pc:docMk/>
          <pc:sldMk cId="3451402547" sldId="1753"/>
        </pc:sldMkLst>
        <pc:spChg chg="add mod topLvl">
          <ac:chgData name="Mili Diengdoh" userId="4e667e83-9d62-4727-9cfb-ee24b16ffb56" providerId="ADAL" clId="{4B62C67B-E647-44B1-B56D-9D39728D849F}" dt="2020-07-27T11:49:09.436" v="806" actId="3064"/>
          <ac:spMkLst>
            <pc:docMk/>
            <pc:sldMk cId="3451402547" sldId="1753"/>
            <ac:spMk id="8" creationId="{A0FD8008-0562-48BB-983A-F40AFCA45799}"/>
          </ac:spMkLst>
        </pc:spChg>
        <pc:spChg chg="mod topLvl">
          <ac:chgData name="Mili Diengdoh" userId="4e667e83-9d62-4727-9cfb-ee24b16ffb56" providerId="ADAL" clId="{4B62C67B-E647-44B1-B56D-9D39728D849F}" dt="2020-07-27T11:49:09.436" v="806" actId="3064"/>
          <ac:spMkLst>
            <pc:docMk/>
            <pc:sldMk cId="3451402547" sldId="1753"/>
            <ac:spMk id="14" creationId="{02CEE31F-2A53-4EB0-AB8B-B6F1370A5521}"/>
          </ac:spMkLst>
        </pc:spChg>
        <pc:spChg chg="del">
          <ac:chgData name="Mili Diengdoh" userId="4e667e83-9d62-4727-9cfb-ee24b16ffb56" providerId="ADAL" clId="{4B62C67B-E647-44B1-B56D-9D39728D849F}" dt="2020-07-27T11:48:48.332" v="793" actId="478"/>
          <ac:spMkLst>
            <pc:docMk/>
            <pc:sldMk cId="3451402547" sldId="1753"/>
            <ac:spMk id="16" creationId="{3882A1FF-289E-473A-9188-BFD8C601DD82}"/>
          </ac:spMkLst>
        </pc:spChg>
        <pc:grpChg chg="add del mod">
          <ac:chgData name="Mili Diengdoh" userId="4e667e83-9d62-4727-9cfb-ee24b16ffb56" providerId="ADAL" clId="{4B62C67B-E647-44B1-B56D-9D39728D849F}" dt="2020-07-27T11:48:54.646" v="797" actId="165"/>
          <ac:grpSpMkLst>
            <pc:docMk/>
            <pc:sldMk cId="3451402547" sldId="1753"/>
            <ac:grpSpMk id="2" creationId="{5372524E-943C-4AC8-AA64-7732575C4392}"/>
          </ac:grpSpMkLst>
        </pc:grpChg>
        <pc:picChg chg="del">
          <ac:chgData name="Mili Diengdoh" userId="4e667e83-9d62-4727-9cfb-ee24b16ffb56" providerId="ADAL" clId="{4B62C67B-E647-44B1-B56D-9D39728D849F}" dt="2020-07-27T11:48:18.153" v="777" actId="478"/>
          <ac:picMkLst>
            <pc:docMk/>
            <pc:sldMk cId="3451402547" sldId="1753"/>
            <ac:picMk id="5" creationId="{AA9F3824-DFEF-46A4-9A88-CF23694C701F}"/>
          </ac:picMkLst>
        </pc:picChg>
        <pc:picChg chg="del">
          <ac:chgData name="Mili Diengdoh" userId="4e667e83-9d62-4727-9cfb-ee24b16ffb56" providerId="ADAL" clId="{4B62C67B-E647-44B1-B56D-9D39728D849F}" dt="2020-07-27T11:48:18.153" v="777" actId="478"/>
          <ac:picMkLst>
            <pc:docMk/>
            <pc:sldMk cId="3451402547" sldId="1753"/>
            <ac:picMk id="29" creationId="{3489CA4B-7960-4CAC-8294-EC8493BE216F}"/>
          </ac:picMkLst>
        </pc:picChg>
        <pc:cxnChg chg="del">
          <ac:chgData name="Mili Diengdoh" userId="4e667e83-9d62-4727-9cfb-ee24b16ffb56" providerId="ADAL" clId="{4B62C67B-E647-44B1-B56D-9D39728D849F}" dt="2020-07-27T11:48:19.428" v="778" actId="478"/>
          <ac:cxnSpMkLst>
            <pc:docMk/>
            <pc:sldMk cId="3451402547" sldId="1753"/>
            <ac:cxnSpMk id="15" creationId="{0D232141-0DEC-4011-B7E6-492588A62717}"/>
          </ac:cxnSpMkLst>
        </pc:cxnChg>
      </pc:sldChg>
      <pc:sldChg chg="modSp mod">
        <pc:chgData name="Mili Diengdoh" userId="4e667e83-9d62-4727-9cfb-ee24b16ffb56" providerId="ADAL" clId="{4B62C67B-E647-44B1-B56D-9D39728D849F}" dt="2020-07-27T12:47:39.946" v="1777" actId="962"/>
        <pc:sldMkLst>
          <pc:docMk/>
          <pc:sldMk cId="1711597888" sldId="1754"/>
        </pc:sldMkLst>
        <pc:spChg chg="mod">
          <ac:chgData name="Mili Diengdoh" userId="4e667e83-9d62-4727-9cfb-ee24b16ffb56" providerId="ADAL" clId="{4B62C67B-E647-44B1-B56D-9D39728D849F}" dt="2020-07-27T10:49:19.830" v="107" actId="947"/>
          <ac:spMkLst>
            <pc:docMk/>
            <pc:sldMk cId="1711597888" sldId="1754"/>
            <ac:spMk id="2" creationId="{00000000-0000-0000-0000-000000000000}"/>
          </ac:spMkLst>
        </pc:spChg>
        <pc:picChg chg="mod">
          <ac:chgData name="Mili Diengdoh" userId="4e667e83-9d62-4727-9cfb-ee24b16ffb56" providerId="ADAL" clId="{4B62C67B-E647-44B1-B56D-9D39728D849F}" dt="2020-07-27T12:47:39.946" v="1777" actId="962"/>
          <ac:picMkLst>
            <pc:docMk/>
            <pc:sldMk cId="1711597888" sldId="1754"/>
            <ac:picMk id="4" creationId="{6F812674-D61E-4A0C-A137-F02127227DD8}"/>
          </ac:picMkLst>
        </pc:picChg>
      </pc:sldChg>
      <pc:sldChg chg="modSp mod">
        <pc:chgData name="Mili Diengdoh" userId="4e667e83-9d62-4727-9cfb-ee24b16ffb56" providerId="ADAL" clId="{4B62C67B-E647-44B1-B56D-9D39728D849F}" dt="2020-07-27T11:55:01.403" v="875" actId="12789"/>
        <pc:sldMkLst>
          <pc:docMk/>
          <pc:sldMk cId="3023483819" sldId="1755"/>
        </pc:sldMkLst>
        <pc:spChg chg="mod">
          <ac:chgData name="Mili Diengdoh" userId="4e667e83-9d62-4727-9cfb-ee24b16ffb56" providerId="ADAL" clId="{4B62C67B-E647-44B1-B56D-9D39728D849F}" dt="2020-07-27T11:55:01.403" v="875" actId="12789"/>
          <ac:spMkLst>
            <pc:docMk/>
            <pc:sldMk cId="3023483819" sldId="1755"/>
            <ac:spMk id="22" creationId="{B3DF2F8A-750A-4936-BA1C-418977174D5A}"/>
          </ac:spMkLst>
        </pc:spChg>
        <pc:picChg chg="mod">
          <ac:chgData name="Mili Diengdoh" userId="4e667e83-9d62-4727-9cfb-ee24b16ffb56" providerId="ADAL" clId="{4B62C67B-E647-44B1-B56D-9D39728D849F}" dt="2020-07-27T11:55:01.403" v="875" actId="12789"/>
          <ac:picMkLst>
            <pc:docMk/>
            <pc:sldMk cId="3023483819" sldId="1755"/>
            <ac:picMk id="41" creationId="{C36B1DB5-7070-4DB8-882E-82898C842874}"/>
          </ac:picMkLst>
        </pc:picChg>
      </pc:sldChg>
      <pc:sldChg chg="modSp mod">
        <pc:chgData name="Mili Diengdoh" userId="4e667e83-9d62-4727-9cfb-ee24b16ffb56" providerId="ADAL" clId="{4B62C67B-E647-44B1-B56D-9D39728D849F}" dt="2020-07-28T11:20:13.357" v="1844" actId="20577"/>
        <pc:sldMkLst>
          <pc:docMk/>
          <pc:sldMk cId="2134311884" sldId="1756"/>
        </pc:sldMkLst>
        <pc:spChg chg="mod">
          <ac:chgData name="Mili Diengdoh" userId="4e667e83-9d62-4727-9cfb-ee24b16ffb56" providerId="ADAL" clId="{4B62C67B-E647-44B1-B56D-9D39728D849F}" dt="2020-07-28T11:20:13.357" v="1844" actId="20577"/>
          <ac:spMkLst>
            <pc:docMk/>
            <pc:sldMk cId="2134311884" sldId="1756"/>
            <ac:spMk id="17" creationId="{00000000-0000-0000-0000-000000000000}"/>
          </ac:spMkLst>
        </pc:spChg>
      </pc:sldChg>
      <pc:sldChg chg="delSp modSp mod">
        <pc:chgData name="Mili Diengdoh" userId="4e667e83-9d62-4727-9cfb-ee24b16ffb56" providerId="ADAL" clId="{4B62C67B-E647-44B1-B56D-9D39728D849F}" dt="2020-07-28T11:27:13.065" v="1891" actId="962"/>
        <pc:sldMkLst>
          <pc:docMk/>
          <pc:sldMk cId="1793115290" sldId="1757"/>
        </pc:sldMkLst>
        <pc:spChg chg="del mod">
          <ac:chgData name="Mili Diengdoh" userId="4e667e83-9d62-4727-9cfb-ee24b16ffb56" providerId="ADAL" clId="{4B62C67B-E647-44B1-B56D-9D39728D849F}" dt="2020-07-28T10:18:07.647" v="1830" actId="478"/>
          <ac:spMkLst>
            <pc:docMk/>
            <pc:sldMk cId="1793115290" sldId="1757"/>
            <ac:spMk id="4" creationId="{593496CE-6ED5-448D-81BF-9A2E6C2BAD82}"/>
          </ac:spMkLst>
        </pc:spChg>
        <pc:spChg chg="mod">
          <ac:chgData name="Mili Diengdoh" userId="4e667e83-9d62-4727-9cfb-ee24b16ffb56" providerId="ADAL" clId="{4B62C67B-E647-44B1-B56D-9D39728D849F}" dt="2020-07-28T10:18:18.200" v="1834" actId="12788"/>
          <ac:spMkLst>
            <pc:docMk/>
            <pc:sldMk cId="1793115290" sldId="1757"/>
            <ac:spMk id="10" creationId="{CD5D2C52-6AFD-45FD-8CC8-A841248D8C50}"/>
          </ac:spMkLst>
        </pc:spChg>
        <pc:spChg chg="mod">
          <ac:chgData name="Mili Diengdoh" userId="4e667e83-9d62-4727-9cfb-ee24b16ffb56" providerId="ADAL" clId="{4B62C67B-E647-44B1-B56D-9D39728D849F}" dt="2020-07-28T11:27:13.065" v="1891" actId="962"/>
          <ac:spMkLst>
            <pc:docMk/>
            <pc:sldMk cId="1793115290" sldId="1757"/>
            <ac:spMk id="11" creationId="{A7F974E0-4A1B-47F2-9130-EA9351441A3F}"/>
          </ac:spMkLst>
        </pc:spChg>
        <pc:picChg chg="mod modCrop">
          <ac:chgData name="Mili Diengdoh" userId="4e667e83-9d62-4727-9cfb-ee24b16ffb56" providerId="ADAL" clId="{4B62C67B-E647-44B1-B56D-9D39728D849F}" dt="2020-07-28T10:18:18.200" v="1834" actId="12788"/>
          <ac:picMkLst>
            <pc:docMk/>
            <pc:sldMk cId="1793115290" sldId="1757"/>
            <ac:picMk id="3" creationId="{9CAA1FA1-2561-43ED-8F0E-92E8B24194CE}"/>
          </ac:picMkLst>
        </pc:picChg>
      </pc:sldChg>
      <pc:sldChg chg="modSp mod">
        <pc:chgData name="Mili Diengdoh" userId="4e667e83-9d62-4727-9cfb-ee24b16ffb56" providerId="ADAL" clId="{4B62C67B-E647-44B1-B56D-9D39728D849F}" dt="2020-07-27T11:50:25.323" v="828" actId="14100"/>
        <pc:sldMkLst>
          <pc:docMk/>
          <pc:sldMk cId="1848225831" sldId="1758"/>
        </pc:sldMkLst>
        <pc:picChg chg="mod">
          <ac:chgData name="Mili Diengdoh" userId="4e667e83-9d62-4727-9cfb-ee24b16ffb56" providerId="ADAL" clId="{4B62C67B-E647-44B1-B56D-9D39728D849F}" dt="2020-07-27T11:50:25.323" v="828" actId="14100"/>
          <ac:picMkLst>
            <pc:docMk/>
            <pc:sldMk cId="1848225831" sldId="1758"/>
            <ac:picMk id="4" creationId="{9343C0FF-2660-4F51-B4E6-953D621B1FBA}"/>
          </ac:picMkLst>
        </pc:picChg>
      </pc:sldChg>
      <pc:sldChg chg="addSp delSp modSp mod">
        <pc:chgData name="Mili Diengdoh" userId="4e667e83-9d62-4727-9cfb-ee24b16ffb56" providerId="ADAL" clId="{4B62C67B-E647-44B1-B56D-9D39728D849F}" dt="2020-07-27T12:24:39.444" v="1265" actId="13244"/>
        <pc:sldMkLst>
          <pc:docMk/>
          <pc:sldMk cId="4183792408" sldId="1759"/>
        </pc:sldMkLst>
        <pc:spChg chg="mod topLvl">
          <ac:chgData name="Mili Diengdoh" userId="4e667e83-9d62-4727-9cfb-ee24b16ffb56" providerId="ADAL" clId="{4B62C67B-E647-44B1-B56D-9D39728D849F}" dt="2020-07-27T12:24:38.063" v="1264" actId="13244"/>
          <ac:spMkLst>
            <pc:docMk/>
            <pc:sldMk cId="4183792408" sldId="1759"/>
            <ac:spMk id="19" creationId="{E15F870D-A71C-4278-919D-CDEEF3D9EEED}"/>
          </ac:spMkLst>
        </pc:spChg>
        <pc:spChg chg="mod topLvl">
          <ac:chgData name="Mili Diengdoh" userId="4e667e83-9d62-4727-9cfb-ee24b16ffb56" providerId="ADAL" clId="{4B62C67B-E647-44B1-B56D-9D39728D849F}" dt="2020-07-27T12:24:39.444" v="1265" actId="13244"/>
          <ac:spMkLst>
            <pc:docMk/>
            <pc:sldMk cId="4183792408" sldId="1759"/>
            <ac:spMk id="20" creationId="{8F1585F7-BEE6-4884-B7FA-D37A05B5C833}"/>
          </ac:spMkLst>
        </pc:spChg>
        <pc:spChg chg="mod topLvl">
          <ac:chgData name="Mili Diengdoh" userId="4e667e83-9d62-4727-9cfb-ee24b16ffb56" providerId="ADAL" clId="{4B62C67B-E647-44B1-B56D-9D39728D849F}" dt="2020-07-27T11:50:11.451" v="823" actId="165"/>
          <ac:spMkLst>
            <pc:docMk/>
            <pc:sldMk cId="4183792408" sldId="1759"/>
            <ac:spMk id="21" creationId="{29D5767C-1276-4B67-8FFF-65113388C460}"/>
          </ac:spMkLst>
        </pc:spChg>
        <pc:grpChg chg="add del mod">
          <ac:chgData name="Mili Diengdoh" userId="4e667e83-9d62-4727-9cfb-ee24b16ffb56" providerId="ADAL" clId="{4B62C67B-E647-44B1-B56D-9D39728D849F}" dt="2020-07-27T11:50:11.451" v="823" actId="165"/>
          <ac:grpSpMkLst>
            <pc:docMk/>
            <pc:sldMk cId="4183792408" sldId="1759"/>
            <ac:grpSpMk id="2" creationId="{394F4B1B-8DCB-4A20-B01D-E4B52AFAF96A}"/>
          </ac:grpSpMkLst>
        </pc:grpChg>
        <pc:picChg chg="mod">
          <ac:chgData name="Mili Diengdoh" userId="4e667e83-9d62-4727-9cfb-ee24b16ffb56" providerId="ADAL" clId="{4B62C67B-E647-44B1-B56D-9D39728D849F}" dt="2020-07-27T11:50:17.722" v="826" actId="1038"/>
          <ac:picMkLst>
            <pc:docMk/>
            <pc:sldMk cId="4183792408" sldId="1759"/>
            <ac:picMk id="41" creationId="{7CEAA552-7B8D-4CF5-9594-1A9440C39784}"/>
          </ac:picMkLst>
        </pc:picChg>
        <pc:picChg chg="mod">
          <ac:chgData name="Mili Diengdoh" userId="4e667e83-9d62-4727-9cfb-ee24b16ffb56" providerId="ADAL" clId="{4B62C67B-E647-44B1-B56D-9D39728D849F}" dt="2020-07-27T11:50:17.722" v="826" actId="1038"/>
          <ac:picMkLst>
            <pc:docMk/>
            <pc:sldMk cId="4183792408" sldId="1759"/>
            <ac:picMk id="43" creationId="{81071596-2A0E-4FED-B537-2BFE470D508A}"/>
          </ac:picMkLst>
        </pc:picChg>
        <pc:picChg chg="mod">
          <ac:chgData name="Mili Diengdoh" userId="4e667e83-9d62-4727-9cfb-ee24b16ffb56" providerId="ADAL" clId="{4B62C67B-E647-44B1-B56D-9D39728D849F}" dt="2020-07-27T11:50:17.722" v="826" actId="1038"/>
          <ac:picMkLst>
            <pc:docMk/>
            <pc:sldMk cId="4183792408" sldId="1759"/>
            <ac:picMk id="45" creationId="{60089931-D4DF-41FF-924C-D69EDC4E953D}"/>
          </ac:picMkLst>
        </pc:picChg>
      </pc:sldChg>
      <pc:sldChg chg="addSp delSp modSp mod">
        <pc:chgData name="Mili Diengdoh" userId="4e667e83-9d62-4727-9cfb-ee24b16ffb56" providerId="ADAL" clId="{4B62C67B-E647-44B1-B56D-9D39728D849F}" dt="2020-07-27T11:51:19.390" v="844" actId="478"/>
        <pc:sldMkLst>
          <pc:docMk/>
          <pc:sldMk cId="965140755" sldId="1760"/>
        </pc:sldMkLst>
        <pc:spChg chg="add del mod">
          <ac:chgData name="Mili Diengdoh" userId="4e667e83-9d62-4727-9cfb-ee24b16ffb56" providerId="ADAL" clId="{4B62C67B-E647-44B1-B56D-9D39728D849F}" dt="2020-07-27T11:51:19.390" v="844" actId="478"/>
          <ac:spMkLst>
            <pc:docMk/>
            <pc:sldMk cId="965140755" sldId="1760"/>
            <ac:spMk id="3" creationId="{B1B824E0-F7CD-4286-8593-BFCDFDE5A3A6}"/>
          </ac:spMkLst>
        </pc:spChg>
        <pc:spChg chg="mod">
          <ac:chgData name="Mili Diengdoh" userId="4e667e83-9d62-4727-9cfb-ee24b16ffb56" providerId="ADAL" clId="{4B62C67B-E647-44B1-B56D-9D39728D849F}" dt="2020-07-27T11:51:13.477" v="841" actId="554"/>
          <ac:spMkLst>
            <pc:docMk/>
            <pc:sldMk cId="965140755" sldId="1760"/>
            <ac:spMk id="8" creationId="{093F090D-5CEE-48DD-937A-B3E1E4A148F2}"/>
          </ac:spMkLst>
        </pc:spChg>
        <pc:spChg chg="mod">
          <ac:chgData name="Mili Diengdoh" userId="4e667e83-9d62-4727-9cfb-ee24b16ffb56" providerId="ADAL" clId="{4B62C67B-E647-44B1-B56D-9D39728D849F}" dt="2020-07-27T11:49:27.970" v="808"/>
          <ac:spMkLst>
            <pc:docMk/>
            <pc:sldMk cId="965140755" sldId="1760"/>
            <ac:spMk id="17" creationId="{00000000-0000-0000-0000-000000000000}"/>
          </ac:spMkLst>
        </pc:spChg>
        <pc:picChg chg="add del mod">
          <ac:chgData name="Mili Diengdoh" userId="4e667e83-9d62-4727-9cfb-ee24b16ffb56" providerId="ADAL" clId="{4B62C67B-E647-44B1-B56D-9D39728D849F}" dt="2020-07-27T11:51:18.156" v="843" actId="478"/>
          <ac:picMkLst>
            <pc:docMk/>
            <pc:sldMk cId="965140755" sldId="1760"/>
            <ac:picMk id="2" creationId="{F4F070E7-5AF2-4947-96AC-C60F4739DC78}"/>
          </ac:picMkLst>
        </pc:picChg>
        <pc:picChg chg="mod">
          <ac:chgData name="Mili Diengdoh" userId="4e667e83-9d62-4727-9cfb-ee24b16ffb56" providerId="ADAL" clId="{4B62C67B-E647-44B1-B56D-9D39728D849F}" dt="2020-07-27T11:51:15.932" v="842" actId="554"/>
          <ac:picMkLst>
            <pc:docMk/>
            <pc:sldMk cId="965140755" sldId="1760"/>
            <ac:picMk id="7" creationId="{0ACD7391-2ED3-4E7E-9E85-CE73F71C20FA}"/>
          </ac:picMkLst>
        </pc:picChg>
      </pc:sldChg>
      <pc:sldChg chg="addSp delSp modSp mod">
        <pc:chgData name="Mili Diengdoh" userId="4e667e83-9d62-4727-9cfb-ee24b16ffb56" providerId="ADAL" clId="{4B62C67B-E647-44B1-B56D-9D39728D849F}" dt="2020-07-27T11:49:46.049" v="817" actId="14100"/>
        <pc:sldMkLst>
          <pc:docMk/>
          <pc:sldMk cId="3088007092" sldId="1761"/>
        </pc:sldMkLst>
        <pc:spChg chg="mod">
          <ac:chgData name="Mili Diengdoh" userId="4e667e83-9d62-4727-9cfb-ee24b16ffb56" providerId="ADAL" clId="{4B62C67B-E647-44B1-B56D-9D39728D849F}" dt="2020-07-27T11:49:30.710" v="810"/>
          <ac:spMkLst>
            <pc:docMk/>
            <pc:sldMk cId="3088007092" sldId="1761"/>
            <ac:spMk id="2" creationId="{00000000-0000-0000-0000-000000000000}"/>
          </ac:spMkLst>
        </pc:spChg>
        <pc:picChg chg="del">
          <ac:chgData name="Mili Diengdoh" userId="4e667e83-9d62-4727-9cfb-ee24b16ffb56" providerId="ADAL" clId="{4B62C67B-E647-44B1-B56D-9D39728D849F}" dt="2020-07-27T11:49:31.989" v="811" actId="478"/>
          <ac:picMkLst>
            <pc:docMk/>
            <pc:sldMk cId="3088007092" sldId="1761"/>
            <ac:picMk id="3" creationId="{7CF6AA9F-53B7-49C4-BC7B-6FDF5BDB71CB}"/>
          </ac:picMkLst>
        </pc:picChg>
        <pc:picChg chg="add mod">
          <ac:chgData name="Mili Diengdoh" userId="4e667e83-9d62-4727-9cfb-ee24b16ffb56" providerId="ADAL" clId="{4B62C67B-E647-44B1-B56D-9D39728D849F}" dt="2020-07-27T11:49:46.049" v="817" actId="14100"/>
          <ac:picMkLst>
            <pc:docMk/>
            <pc:sldMk cId="3088007092" sldId="1761"/>
            <ac:picMk id="5" creationId="{6DA85FDD-733A-48A8-B05A-D972E051C0CA}"/>
          </ac:picMkLst>
        </pc:picChg>
      </pc:sldChg>
      <pc:sldChg chg="addSp delSp modSp mod">
        <pc:chgData name="Mili Diengdoh" userId="4e667e83-9d62-4727-9cfb-ee24b16ffb56" providerId="ADAL" clId="{4B62C67B-E647-44B1-B56D-9D39728D849F}" dt="2020-07-28T11:28:56.210" v="1898" actId="962"/>
        <pc:sldMkLst>
          <pc:docMk/>
          <pc:sldMk cId="1893501555" sldId="1762"/>
        </pc:sldMkLst>
        <pc:spChg chg="add mod">
          <ac:chgData name="Mili Diengdoh" userId="4e667e83-9d62-4727-9cfb-ee24b16ffb56" providerId="ADAL" clId="{4B62C67B-E647-44B1-B56D-9D39728D849F}" dt="2020-07-28T11:28:56.210" v="1898" actId="962"/>
          <ac:spMkLst>
            <pc:docMk/>
            <pc:sldMk cId="1893501555" sldId="1762"/>
            <ac:spMk id="2" creationId="{F330FC3D-A709-490A-BFAD-E367C9E18311}"/>
          </ac:spMkLst>
        </pc:spChg>
        <pc:spChg chg="add del mod">
          <ac:chgData name="Mili Diengdoh" userId="4e667e83-9d62-4727-9cfb-ee24b16ffb56" providerId="ADAL" clId="{4B62C67B-E647-44B1-B56D-9D39728D849F}" dt="2020-07-28T10:18:42.707" v="1838" actId="478"/>
          <ac:spMkLst>
            <pc:docMk/>
            <pc:sldMk cId="1893501555" sldId="1762"/>
            <ac:spMk id="3" creationId="{F19FE15A-16C8-49FB-9B28-265F7C9D54DF}"/>
          </ac:spMkLst>
        </pc:spChg>
        <pc:spChg chg="del mod">
          <ac:chgData name="Mili Diengdoh" userId="4e667e83-9d62-4727-9cfb-ee24b16ffb56" providerId="ADAL" clId="{4B62C67B-E647-44B1-B56D-9D39728D849F}" dt="2020-07-27T12:12:05.768" v="1145" actId="478"/>
          <ac:spMkLst>
            <pc:docMk/>
            <pc:sldMk cId="1893501555" sldId="1762"/>
            <ac:spMk id="4" creationId="{20C0FCBA-EC5C-4007-B90A-22433CFB47D2}"/>
          </ac:spMkLst>
        </pc:spChg>
        <pc:spChg chg="add mod">
          <ac:chgData name="Mili Diengdoh" userId="4e667e83-9d62-4727-9cfb-ee24b16ffb56" providerId="ADAL" clId="{4B62C67B-E647-44B1-B56D-9D39728D849F}" dt="2020-07-27T12:12:34.388" v="1155" actId="164"/>
          <ac:spMkLst>
            <pc:docMk/>
            <pc:sldMk cId="1893501555" sldId="1762"/>
            <ac:spMk id="5" creationId="{8166EE05-DC1A-4320-8F57-0C60E05DF5E6}"/>
          </ac:spMkLst>
        </pc:spChg>
        <pc:spChg chg="del mod">
          <ac:chgData name="Mili Diengdoh" userId="4e667e83-9d62-4727-9cfb-ee24b16ffb56" providerId="ADAL" clId="{4B62C67B-E647-44B1-B56D-9D39728D849F}" dt="2020-07-27T12:09:53.773" v="1131" actId="478"/>
          <ac:spMkLst>
            <pc:docMk/>
            <pc:sldMk cId="1893501555" sldId="1762"/>
            <ac:spMk id="16" creationId="{EB91F24A-267C-451B-BECC-F9F7521CD0B5}"/>
          </ac:spMkLst>
        </pc:spChg>
        <pc:spChg chg="mod">
          <ac:chgData name="Mili Diengdoh" userId="4e667e83-9d62-4727-9cfb-ee24b16ffb56" providerId="ADAL" clId="{4B62C67B-E647-44B1-B56D-9D39728D849F}" dt="2020-07-27T10:43:28.869" v="37"/>
          <ac:spMkLst>
            <pc:docMk/>
            <pc:sldMk cId="1893501555" sldId="1762"/>
            <ac:spMk id="17" creationId="{00000000-0000-0000-0000-000000000000}"/>
          </ac:spMkLst>
        </pc:spChg>
        <pc:spChg chg="del mod">
          <ac:chgData name="Mili Diengdoh" userId="4e667e83-9d62-4727-9cfb-ee24b16ffb56" providerId="ADAL" clId="{4B62C67B-E647-44B1-B56D-9D39728D849F}" dt="2020-07-27T12:09:53.773" v="1131" actId="478"/>
          <ac:spMkLst>
            <pc:docMk/>
            <pc:sldMk cId="1893501555" sldId="1762"/>
            <ac:spMk id="19" creationId="{E0199565-3889-4004-8E78-961C57E10621}"/>
          </ac:spMkLst>
        </pc:spChg>
        <pc:spChg chg="mod">
          <ac:chgData name="Mili Diengdoh" userId="4e667e83-9d62-4727-9cfb-ee24b16ffb56" providerId="ADAL" clId="{4B62C67B-E647-44B1-B56D-9D39728D849F}" dt="2020-07-28T11:23:50.500" v="1874" actId="962"/>
          <ac:spMkLst>
            <pc:docMk/>
            <pc:sldMk cId="1893501555" sldId="1762"/>
            <ac:spMk id="20" creationId="{8BB7E530-1302-48BB-8B5F-39CFCABF1740}"/>
          </ac:spMkLst>
        </pc:spChg>
        <pc:spChg chg="mod topLvl">
          <ac:chgData name="Mili Diengdoh" userId="4e667e83-9d62-4727-9cfb-ee24b16ffb56" providerId="ADAL" clId="{4B62C67B-E647-44B1-B56D-9D39728D849F}" dt="2020-07-27T12:13:27.991" v="1177" actId="164"/>
          <ac:spMkLst>
            <pc:docMk/>
            <pc:sldMk cId="1893501555" sldId="1762"/>
            <ac:spMk id="25" creationId="{904A46FC-414D-444F-8539-6DE2839C0111}"/>
          </ac:spMkLst>
        </pc:spChg>
        <pc:spChg chg="mod topLvl">
          <ac:chgData name="Mili Diengdoh" userId="4e667e83-9d62-4727-9cfb-ee24b16ffb56" providerId="ADAL" clId="{4B62C67B-E647-44B1-B56D-9D39728D849F}" dt="2020-07-27T12:13:06.879" v="1167" actId="164"/>
          <ac:spMkLst>
            <pc:docMk/>
            <pc:sldMk cId="1893501555" sldId="1762"/>
            <ac:spMk id="28" creationId="{4F239659-8A0B-4EDD-BC69-771DECAB357E}"/>
          </ac:spMkLst>
        </pc:spChg>
        <pc:spChg chg="mod">
          <ac:chgData name="Mili Diengdoh" userId="4e667e83-9d62-4727-9cfb-ee24b16ffb56" providerId="ADAL" clId="{4B62C67B-E647-44B1-B56D-9D39728D849F}" dt="2020-07-27T12:16:52.114" v="1206"/>
          <ac:spMkLst>
            <pc:docMk/>
            <pc:sldMk cId="1893501555" sldId="1762"/>
            <ac:spMk id="43" creationId="{B0C357EB-59F9-432A-9DF2-32D8770942B4}"/>
          </ac:spMkLst>
        </pc:spChg>
        <pc:spChg chg="mod">
          <ac:chgData name="Mili Diengdoh" userId="4e667e83-9d62-4727-9cfb-ee24b16ffb56" providerId="ADAL" clId="{4B62C67B-E647-44B1-B56D-9D39728D849F}" dt="2020-07-27T12:16:52.114" v="1206"/>
          <ac:spMkLst>
            <pc:docMk/>
            <pc:sldMk cId="1893501555" sldId="1762"/>
            <ac:spMk id="45" creationId="{3876D24B-53AA-49EE-8D87-3B54F9824D5F}"/>
          </ac:spMkLst>
        </pc:spChg>
        <pc:spChg chg="mod">
          <ac:chgData name="Mili Diengdoh" userId="4e667e83-9d62-4727-9cfb-ee24b16ffb56" providerId="ADAL" clId="{4B62C67B-E647-44B1-B56D-9D39728D849F}" dt="2020-07-27T12:16:52.114" v="1206"/>
          <ac:spMkLst>
            <pc:docMk/>
            <pc:sldMk cId="1893501555" sldId="1762"/>
            <ac:spMk id="46" creationId="{65302B9D-3AC4-4102-A503-57C2C8724671}"/>
          </ac:spMkLst>
        </pc:spChg>
        <pc:spChg chg="mod">
          <ac:chgData name="Mili Diengdoh" userId="4e667e83-9d62-4727-9cfb-ee24b16ffb56" providerId="ADAL" clId="{4B62C67B-E647-44B1-B56D-9D39728D849F}" dt="2020-07-27T12:16:27.380" v="1205" actId="164"/>
          <ac:spMkLst>
            <pc:docMk/>
            <pc:sldMk cId="1893501555" sldId="1762"/>
            <ac:spMk id="53" creationId="{5416F2D5-F740-43EE-89F3-C3CEDA841134}"/>
          </ac:spMkLst>
        </pc:spChg>
        <pc:spChg chg="mod">
          <ac:chgData name="Mili Diengdoh" userId="4e667e83-9d62-4727-9cfb-ee24b16ffb56" providerId="ADAL" clId="{4B62C67B-E647-44B1-B56D-9D39728D849F}" dt="2020-07-27T12:16:27.380" v="1205" actId="164"/>
          <ac:spMkLst>
            <pc:docMk/>
            <pc:sldMk cId="1893501555" sldId="1762"/>
            <ac:spMk id="54" creationId="{C1AB3728-A24E-4A80-8333-FA49A8213D24}"/>
          </ac:spMkLst>
        </pc:spChg>
        <pc:spChg chg="mod">
          <ac:chgData name="Mili Diengdoh" userId="4e667e83-9d62-4727-9cfb-ee24b16ffb56" providerId="ADAL" clId="{4B62C67B-E647-44B1-B56D-9D39728D849F}" dt="2020-07-27T12:16:27.380" v="1205" actId="164"/>
          <ac:spMkLst>
            <pc:docMk/>
            <pc:sldMk cId="1893501555" sldId="1762"/>
            <ac:spMk id="55" creationId="{6676ED5B-0B2C-46FA-86A2-2B40CEA2491F}"/>
          </ac:spMkLst>
        </pc:spChg>
        <pc:spChg chg="mod">
          <ac:chgData name="Mili Diengdoh" userId="4e667e83-9d62-4727-9cfb-ee24b16ffb56" providerId="ADAL" clId="{4B62C67B-E647-44B1-B56D-9D39728D849F}" dt="2020-07-27T12:16:52.114" v="1206"/>
          <ac:spMkLst>
            <pc:docMk/>
            <pc:sldMk cId="1893501555" sldId="1762"/>
            <ac:spMk id="57" creationId="{CE67EF15-2F6C-4EE9-B16A-9CCBBDEEC2EB}"/>
          </ac:spMkLst>
        </pc:spChg>
        <pc:spChg chg="mod">
          <ac:chgData name="Mili Diengdoh" userId="4e667e83-9d62-4727-9cfb-ee24b16ffb56" providerId="ADAL" clId="{4B62C67B-E647-44B1-B56D-9D39728D849F}" dt="2020-07-27T12:16:52.114" v="1206"/>
          <ac:spMkLst>
            <pc:docMk/>
            <pc:sldMk cId="1893501555" sldId="1762"/>
            <ac:spMk id="59" creationId="{CF38042B-9FFD-4B48-8BE1-146F5959BAD6}"/>
          </ac:spMkLst>
        </pc:spChg>
        <pc:spChg chg="mod">
          <ac:chgData name="Mili Diengdoh" userId="4e667e83-9d62-4727-9cfb-ee24b16ffb56" providerId="ADAL" clId="{4B62C67B-E647-44B1-B56D-9D39728D849F}" dt="2020-07-27T12:16:52.114" v="1206"/>
          <ac:spMkLst>
            <pc:docMk/>
            <pc:sldMk cId="1893501555" sldId="1762"/>
            <ac:spMk id="61" creationId="{851AB69F-9F21-488D-8FB3-2E27D8299122}"/>
          </ac:spMkLst>
        </pc:spChg>
        <pc:grpChg chg="add mod">
          <ac:chgData name="Mili Diengdoh" userId="4e667e83-9d62-4727-9cfb-ee24b16ffb56" providerId="ADAL" clId="{4B62C67B-E647-44B1-B56D-9D39728D849F}" dt="2020-07-27T12:16:27.380" v="1205" actId="164"/>
          <ac:grpSpMkLst>
            <pc:docMk/>
            <pc:sldMk cId="1893501555" sldId="1762"/>
            <ac:grpSpMk id="6" creationId="{A882B514-4B10-4FD3-847A-429A5EF4F3F1}"/>
          </ac:grpSpMkLst>
        </pc:grpChg>
        <pc:grpChg chg="add mod">
          <ac:chgData name="Mili Diengdoh" userId="4e667e83-9d62-4727-9cfb-ee24b16ffb56" providerId="ADAL" clId="{4B62C67B-E647-44B1-B56D-9D39728D849F}" dt="2020-07-27T12:16:27.380" v="1205" actId="164"/>
          <ac:grpSpMkLst>
            <pc:docMk/>
            <pc:sldMk cId="1893501555" sldId="1762"/>
            <ac:grpSpMk id="7" creationId="{792BD523-8A0D-4D4E-9F5B-E5FAE0A99779}"/>
          </ac:grpSpMkLst>
        </pc:grpChg>
        <pc:grpChg chg="add mod">
          <ac:chgData name="Mili Diengdoh" userId="4e667e83-9d62-4727-9cfb-ee24b16ffb56" providerId="ADAL" clId="{4B62C67B-E647-44B1-B56D-9D39728D849F}" dt="2020-07-27T12:16:27.380" v="1205" actId="164"/>
          <ac:grpSpMkLst>
            <pc:docMk/>
            <pc:sldMk cId="1893501555" sldId="1762"/>
            <ac:grpSpMk id="10" creationId="{74979397-186C-46F8-A73E-EDE6B40F6F5B}"/>
          </ac:grpSpMkLst>
        </pc:grpChg>
        <pc:grpChg chg="add del mod">
          <ac:chgData name="Mili Diengdoh" userId="4e667e83-9d62-4727-9cfb-ee24b16ffb56" providerId="ADAL" clId="{4B62C67B-E647-44B1-B56D-9D39728D849F}" dt="2020-07-27T12:12:47.515" v="1158" actId="165"/>
          <ac:grpSpMkLst>
            <pc:docMk/>
            <pc:sldMk cId="1893501555" sldId="1762"/>
            <ac:grpSpMk id="23" creationId="{ACA0A77D-DB31-40D3-B47C-88711FBC0F59}"/>
          </ac:grpSpMkLst>
        </pc:grpChg>
        <pc:grpChg chg="add del mod">
          <ac:chgData name="Mili Diengdoh" userId="4e667e83-9d62-4727-9cfb-ee24b16ffb56" providerId="ADAL" clId="{4B62C67B-E647-44B1-B56D-9D39728D849F}" dt="2020-07-27T12:12:47.515" v="1158" actId="165"/>
          <ac:grpSpMkLst>
            <pc:docMk/>
            <pc:sldMk cId="1893501555" sldId="1762"/>
            <ac:grpSpMk id="27" creationId="{F7D67F6E-EFFC-4A09-9046-580B4D6AEE6F}"/>
          </ac:grpSpMkLst>
        </pc:grpChg>
        <pc:grpChg chg="add del mod">
          <ac:chgData name="Mili Diengdoh" userId="4e667e83-9d62-4727-9cfb-ee24b16ffb56" providerId="ADAL" clId="{4B62C67B-E647-44B1-B56D-9D39728D849F}" dt="2020-07-27T12:17:00.901" v="1210" actId="478"/>
          <ac:grpSpMkLst>
            <pc:docMk/>
            <pc:sldMk cId="1893501555" sldId="1762"/>
            <ac:grpSpMk id="34" creationId="{1A90533F-9F99-4CFF-9677-6E8249D1B3CD}"/>
          </ac:grpSpMkLst>
        </pc:grpChg>
        <pc:grpChg chg="add del mod">
          <ac:chgData name="Mili Diengdoh" userId="4e667e83-9d62-4727-9cfb-ee24b16ffb56" providerId="ADAL" clId="{4B62C67B-E647-44B1-B56D-9D39728D849F}" dt="2020-07-27T12:16:52.954" v="1207" actId="21"/>
          <ac:grpSpMkLst>
            <pc:docMk/>
            <pc:sldMk cId="1893501555" sldId="1762"/>
            <ac:grpSpMk id="42" creationId="{E2DE9738-578E-47D9-A68E-313A2AC487D2}"/>
          </ac:grpSpMkLst>
        </pc:grpChg>
        <pc:grpChg chg="mod">
          <ac:chgData name="Mili Diengdoh" userId="4e667e83-9d62-4727-9cfb-ee24b16ffb56" providerId="ADAL" clId="{4B62C67B-E647-44B1-B56D-9D39728D849F}" dt="2020-07-27T12:16:52.114" v="1206"/>
          <ac:grpSpMkLst>
            <pc:docMk/>
            <pc:sldMk cId="1893501555" sldId="1762"/>
            <ac:grpSpMk id="47" creationId="{E2E058A7-CFAD-470E-A516-7E113312327C}"/>
          </ac:grpSpMkLst>
        </pc:grpChg>
        <pc:grpChg chg="mod">
          <ac:chgData name="Mili Diengdoh" userId="4e667e83-9d62-4727-9cfb-ee24b16ffb56" providerId="ADAL" clId="{4B62C67B-E647-44B1-B56D-9D39728D849F}" dt="2020-07-27T12:16:52.114" v="1206"/>
          <ac:grpSpMkLst>
            <pc:docMk/>
            <pc:sldMk cId="1893501555" sldId="1762"/>
            <ac:grpSpMk id="48" creationId="{ABAC2EAA-5AAB-44C2-B4FE-E3564BC8B9CD}"/>
          </ac:grpSpMkLst>
        </pc:grpChg>
        <pc:grpChg chg="mod">
          <ac:chgData name="Mili Diengdoh" userId="4e667e83-9d62-4727-9cfb-ee24b16ffb56" providerId="ADAL" clId="{4B62C67B-E647-44B1-B56D-9D39728D849F}" dt="2020-07-27T12:16:52.114" v="1206"/>
          <ac:grpSpMkLst>
            <pc:docMk/>
            <pc:sldMk cId="1893501555" sldId="1762"/>
            <ac:grpSpMk id="49" creationId="{D6FE459D-42E8-4647-9D0C-237E35C55945}"/>
          </ac:grpSpMkLst>
        </pc:grpChg>
        <pc:picChg chg="add mod">
          <ac:chgData name="Mili Diengdoh" userId="4e667e83-9d62-4727-9cfb-ee24b16ffb56" providerId="ADAL" clId="{4B62C67B-E647-44B1-B56D-9D39728D849F}" dt="2020-07-27T12:13:30.293" v="1178" actId="14100"/>
          <ac:picMkLst>
            <pc:docMk/>
            <pc:sldMk cId="1893501555" sldId="1762"/>
            <ac:picMk id="8" creationId="{63DA455E-A72D-445C-B2BD-A55E7DED6845}"/>
          </ac:picMkLst>
        </pc:picChg>
        <pc:picChg chg="add del">
          <ac:chgData name="Mili Diengdoh" userId="4e667e83-9d62-4727-9cfb-ee24b16ffb56" providerId="ADAL" clId="{4B62C67B-E647-44B1-B56D-9D39728D849F}" dt="2020-07-27T12:13:26.589" v="1176" actId="22"/>
          <ac:picMkLst>
            <pc:docMk/>
            <pc:sldMk cId="1893501555" sldId="1762"/>
            <ac:picMk id="9" creationId="{194ECE63-3B1D-46C0-82B8-A5C9C13A8C37}"/>
          </ac:picMkLst>
        </pc:picChg>
        <pc:picChg chg="mod ord">
          <ac:chgData name="Mili Diengdoh" userId="4e667e83-9d62-4727-9cfb-ee24b16ffb56" providerId="ADAL" clId="{4B62C67B-E647-44B1-B56D-9D39728D849F}" dt="2020-07-27T12:13:35.707" v="1179" actId="14100"/>
          <ac:picMkLst>
            <pc:docMk/>
            <pc:sldMk cId="1893501555" sldId="1762"/>
            <ac:picMk id="24" creationId="{820D5956-ABCD-4F1C-A657-DB91CDB30BCE}"/>
          </ac:picMkLst>
        </pc:picChg>
        <pc:picChg chg="del mod topLvl">
          <ac:chgData name="Mili Diengdoh" userId="4e667e83-9d62-4727-9cfb-ee24b16ffb56" providerId="ADAL" clId="{4B62C67B-E647-44B1-B56D-9D39728D849F}" dt="2020-07-27T12:12:49.952" v="1159" actId="478"/>
          <ac:picMkLst>
            <pc:docMk/>
            <pc:sldMk cId="1893501555" sldId="1762"/>
            <ac:picMk id="26" creationId="{9A85D72A-1EB0-47C3-BA3F-5EAD784FC6BB}"/>
          </ac:picMkLst>
        </pc:picChg>
        <pc:picChg chg="del mod topLvl">
          <ac:chgData name="Mili Diengdoh" userId="4e667e83-9d62-4727-9cfb-ee24b16ffb56" providerId="ADAL" clId="{4B62C67B-E647-44B1-B56D-9D39728D849F}" dt="2020-07-27T12:12:49.952" v="1159" actId="478"/>
          <ac:picMkLst>
            <pc:docMk/>
            <pc:sldMk cId="1893501555" sldId="1762"/>
            <ac:picMk id="29" creationId="{5D3680C7-46CB-4D65-8F58-B4F53E7F39FB}"/>
          </ac:picMkLst>
        </pc:picChg>
        <pc:picChg chg="mod ord">
          <ac:chgData name="Mili Diengdoh" userId="4e667e83-9d62-4727-9cfb-ee24b16ffb56" providerId="ADAL" clId="{4B62C67B-E647-44B1-B56D-9D39728D849F}" dt="2020-07-27T12:13:06.879" v="1167" actId="164"/>
          <ac:picMkLst>
            <pc:docMk/>
            <pc:sldMk cId="1893501555" sldId="1762"/>
            <ac:picMk id="31" creationId="{9D0A81AE-C7C6-46C4-8088-1A8417796F39}"/>
          </ac:picMkLst>
        </pc:picChg>
        <pc:picChg chg="add mod">
          <ac:chgData name="Mili Diengdoh" userId="4e667e83-9d62-4727-9cfb-ee24b16ffb56" providerId="ADAL" clId="{4B62C67B-E647-44B1-B56D-9D39728D849F}" dt="2020-07-28T11:23:46.283" v="1872" actId="13244"/>
          <ac:picMkLst>
            <pc:docMk/>
            <pc:sldMk cId="1893501555" sldId="1762"/>
            <ac:picMk id="36" creationId="{8931A7A1-A63B-443D-B1CD-4C5EAA351904}"/>
          </ac:picMkLst>
        </pc:picChg>
        <pc:picChg chg="del">
          <ac:chgData name="Mili Diengdoh" userId="4e667e83-9d62-4727-9cfb-ee24b16ffb56" providerId="ADAL" clId="{4B62C67B-E647-44B1-B56D-9D39728D849F}" dt="2020-07-27T12:09:31.944" v="1124" actId="478"/>
          <ac:picMkLst>
            <pc:docMk/>
            <pc:sldMk cId="1893501555" sldId="1762"/>
            <ac:picMk id="50" creationId="{DE3D4B87-2347-4E30-B657-8362D22AB329}"/>
          </ac:picMkLst>
        </pc:picChg>
        <pc:picChg chg="del">
          <ac:chgData name="Mili Diengdoh" userId="4e667e83-9d62-4727-9cfb-ee24b16ffb56" providerId="ADAL" clId="{4B62C67B-E647-44B1-B56D-9D39728D849F}" dt="2020-07-27T12:09:31.944" v="1124" actId="478"/>
          <ac:picMkLst>
            <pc:docMk/>
            <pc:sldMk cId="1893501555" sldId="1762"/>
            <ac:picMk id="52" creationId="{408C77D0-20E0-4D15-9A03-A8200E562031}"/>
          </ac:picMkLst>
        </pc:picChg>
        <pc:picChg chg="del ord">
          <ac:chgData name="Mili Diengdoh" userId="4e667e83-9d62-4727-9cfb-ee24b16ffb56" providerId="ADAL" clId="{4B62C67B-E647-44B1-B56D-9D39728D849F}" dt="2020-07-27T12:13:21.119" v="1169" actId="478"/>
          <ac:picMkLst>
            <pc:docMk/>
            <pc:sldMk cId="1893501555" sldId="1762"/>
            <ac:picMk id="56" creationId="{33B90C8C-4ACB-43DE-A07F-39BAAD97C94D}"/>
          </ac:picMkLst>
        </pc:picChg>
        <pc:picChg chg="mod">
          <ac:chgData name="Mili Diengdoh" userId="4e667e83-9d62-4727-9cfb-ee24b16ffb56" providerId="ADAL" clId="{4B62C67B-E647-44B1-B56D-9D39728D849F}" dt="2020-07-27T12:16:52.114" v="1206"/>
          <ac:picMkLst>
            <pc:docMk/>
            <pc:sldMk cId="1893501555" sldId="1762"/>
            <ac:picMk id="58" creationId="{42CF256C-5D90-4F9E-B1DE-16DCE86589FF}"/>
          </ac:picMkLst>
        </pc:picChg>
        <pc:picChg chg="mod">
          <ac:chgData name="Mili Diengdoh" userId="4e667e83-9d62-4727-9cfb-ee24b16ffb56" providerId="ADAL" clId="{4B62C67B-E647-44B1-B56D-9D39728D849F}" dt="2020-07-27T12:16:52.114" v="1206"/>
          <ac:picMkLst>
            <pc:docMk/>
            <pc:sldMk cId="1893501555" sldId="1762"/>
            <ac:picMk id="60" creationId="{BE17B050-4A07-4D20-838A-BAE78D149D35}"/>
          </ac:picMkLst>
        </pc:picChg>
        <pc:picChg chg="mod">
          <ac:chgData name="Mili Diengdoh" userId="4e667e83-9d62-4727-9cfb-ee24b16ffb56" providerId="ADAL" clId="{4B62C67B-E647-44B1-B56D-9D39728D849F}" dt="2020-07-27T12:16:52.114" v="1206"/>
          <ac:picMkLst>
            <pc:docMk/>
            <pc:sldMk cId="1893501555" sldId="1762"/>
            <ac:picMk id="62" creationId="{D8DAA4C0-DE53-4A6F-95A6-F5CB43100D48}"/>
          </ac:picMkLst>
        </pc:picChg>
        <pc:cxnChg chg="del">
          <ac:chgData name="Mili Diengdoh" userId="4e667e83-9d62-4727-9cfb-ee24b16ffb56" providerId="ADAL" clId="{4B62C67B-E647-44B1-B56D-9D39728D849F}" dt="2020-07-27T12:09:31.944" v="1124" actId="478"/>
          <ac:cxnSpMkLst>
            <pc:docMk/>
            <pc:sldMk cId="1893501555" sldId="1762"/>
            <ac:cxnSpMk id="18" creationId="{D63C0A21-226B-492E-848F-2A395C63AD87}"/>
          </ac:cxnSpMkLst>
        </pc:cxnChg>
        <pc:cxnChg chg="mod">
          <ac:chgData name="Mili Diengdoh" userId="4e667e83-9d62-4727-9cfb-ee24b16ffb56" providerId="ADAL" clId="{4B62C67B-E647-44B1-B56D-9D39728D849F}" dt="2020-07-27T12:17:00.901" v="1210" actId="478"/>
          <ac:cxnSpMkLst>
            <pc:docMk/>
            <pc:sldMk cId="1893501555" sldId="1762"/>
            <ac:cxnSpMk id="33" creationId="{A4AF5DDF-347A-4424-B0EA-088BA1F078BC}"/>
          </ac:cxnSpMkLst>
        </pc:cxnChg>
        <pc:cxnChg chg="add mod">
          <ac:chgData name="Mili Diengdoh" userId="4e667e83-9d62-4727-9cfb-ee24b16ffb56" providerId="ADAL" clId="{4B62C67B-E647-44B1-B56D-9D39728D849F}" dt="2020-07-27T12:17:00.901" v="1210" actId="478"/>
          <ac:cxnSpMkLst>
            <pc:docMk/>
            <pc:sldMk cId="1893501555" sldId="1762"/>
            <ac:cxnSpMk id="38" creationId="{5DE3699C-B9CE-4AA1-A0FE-4D789BCD028C}"/>
          </ac:cxnSpMkLst>
        </pc:cxnChg>
        <pc:cxnChg chg="mod">
          <ac:chgData name="Mili Diengdoh" userId="4e667e83-9d62-4727-9cfb-ee24b16ffb56" providerId="ADAL" clId="{4B62C67B-E647-44B1-B56D-9D39728D849F}" dt="2020-07-27T12:16:52.954" v="1207" actId="21"/>
          <ac:cxnSpMkLst>
            <pc:docMk/>
            <pc:sldMk cId="1893501555" sldId="1762"/>
            <ac:cxnSpMk id="44" creationId="{F323008A-8F00-4DB9-9A6E-2437DE7CA3EB}"/>
          </ac:cxnSpMkLst>
        </pc:cxnChg>
        <pc:cxnChg chg="mod">
          <ac:chgData name="Mili Diengdoh" userId="4e667e83-9d62-4727-9cfb-ee24b16ffb56" providerId="ADAL" clId="{4B62C67B-E647-44B1-B56D-9D39728D849F}" dt="2020-07-27T12:16:52.954" v="1207" actId="21"/>
          <ac:cxnSpMkLst>
            <pc:docMk/>
            <pc:sldMk cId="1893501555" sldId="1762"/>
            <ac:cxnSpMk id="51" creationId="{64D468FC-8275-4782-B92F-C56BF851A167}"/>
          </ac:cxnSpMkLst>
        </pc:cxnChg>
      </pc:sldChg>
      <pc:sldChg chg="addSp delSp modSp mod">
        <pc:chgData name="Mili Diengdoh" userId="4e667e83-9d62-4727-9cfb-ee24b16ffb56" providerId="ADAL" clId="{4B62C67B-E647-44B1-B56D-9D39728D849F}" dt="2020-07-27T12:58:03.123" v="1823" actId="948"/>
        <pc:sldMkLst>
          <pc:docMk/>
          <pc:sldMk cId="1177839211" sldId="1763"/>
        </pc:sldMkLst>
        <pc:spChg chg="add mod">
          <ac:chgData name="Mili Diengdoh" userId="4e667e83-9d62-4727-9cfb-ee24b16ffb56" providerId="ADAL" clId="{4B62C67B-E647-44B1-B56D-9D39728D849F}" dt="2020-07-27T12:58:03.123" v="1823" actId="948"/>
          <ac:spMkLst>
            <pc:docMk/>
            <pc:sldMk cId="1177839211" sldId="1763"/>
            <ac:spMk id="3" creationId="{B34F9B44-39E6-467A-9F79-E2DBF08F196B}"/>
          </ac:spMkLst>
        </pc:spChg>
        <pc:spChg chg="add del mod">
          <ac:chgData name="Mili Diengdoh" userId="4e667e83-9d62-4727-9cfb-ee24b16ffb56" providerId="ADAL" clId="{4B62C67B-E647-44B1-B56D-9D39728D849F}" dt="2020-07-27T12:05:30.077" v="1068" actId="478"/>
          <ac:spMkLst>
            <pc:docMk/>
            <pc:sldMk cId="1177839211" sldId="1763"/>
            <ac:spMk id="7" creationId="{406AC140-1BC5-4C2C-A8FD-DB8DBD3C77A0}"/>
          </ac:spMkLst>
        </pc:spChg>
        <pc:spChg chg="add del mod">
          <ac:chgData name="Mili Diengdoh" userId="4e667e83-9d62-4727-9cfb-ee24b16ffb56" providerId="ADAL" clId="{4B62C67B-E647-44B1-B56D-9D39728D849F}" dt="2020-07-27T12:05:30.077" v="1068" actId="478"/>
          <ac:spMkLst>
            <pc:docMk/>
            <pc:sldMk cId="1177839211" sldId="1763"/>
            <ac:spMk id="9" creationId="{104643E3-E2C1-44E3-85CD-9ABF97525761}"/>
          </ac:spMkLst>
        </pc:spChg>
        <pc:picChg chg="add">
          <ac:chgData name="Mili Diengdoh" userId="4e667e83-9d62-4727-9cfb-ee24b16ffb56" providerId="ADAL" clId="{4B62C67B-E647-44B1-B56D-9D39728D849F}" dt="2020-07-27T12:05:05.969" v="1055" actId="22"/>
          <ac:picMkLst>
            <pc:docMk/>
            <pc:sldMk cId="1177839211" sldId="1763"/>
            <ac:picMk id="2" creationId="{6A512B2A-2005-41A5-8C88-1695B7999426}"/>
          </ac:picMkLst>
        </pc:picChg>
        <pc:picChg chg="add del mod">
          <ac:chgData name="Mili Diengdoh" userId="4e667e83-9d62-4727-9cfb-ee24b16ffb56" providerId="ADAL" clId="{4B62C67B-E647-44B1-B56D-9D39728D849F}" dt="2020-07-27T12:05:30.077" v="1068" actId="478"/>
          <ac:picMkLst>
            <pc:docMk/>
            <pc:sldMk cId="1177839211" sldId="1763"/>
            <ac:picMk id="5" creationId="{CF6F8B79-2F69-48FF-B8B2-E5A2DF7A5048}"/>
          </ac:picMkLst>
        </pc:picChg>
      </pc:sldChg>
      <pc:sldChg chg="modSp mod">
        <pc:chgData name="Mili Diengdoh" userId="4e667e83-9d62-4727-9cfb-ee24b16ffb56" providerId="ADAL" clId="{4B62C67B-E647-44B1-B56D-9D39728D849F}" dt="2020-07-28T11:27:25.011" v="1892" actId="962"/>
        <pc:sldMkLst>
          <pc:docMk/>
          <pc:sldMk cId="308633769" sldId="1764"/>
        </pc:sldMkLst>
        <pc:spChg chg="mod">
          <ac:chgData name="Mili Diengdoh" userId="4e667e83-9d62-4727-9cfb-ee24b16ffb56" providerId="ADAL" clId="{4B62C67B-E647-44B1-B56D-9D39728D849F}" dt="2020-07-28T11:27:25.011" v="1892" actId="962"/>
          <ac:spMkLst>
            <pc:docMk/>
            <pc:sldMk cId="308633769" sldId="1764"/>
            <ac:spMk id="9" creationId="{2ED66591-047B-49B5-A5D7-95E7F8575C2B}"/>
          </ac:spMkLst>
        </pc:spChg>
        <pc:picChg chg="mod">
          <ac:chgData name="Mili Diengdoh" userId="4e667e83-9d62-4727-9cfb-ee24b16ffb56" providerId="ADAL" clId="{4B62C67B-E647-44B1-B56D-9D39728D849F}" dt="2020-07-27T11:50:49.924" v="836" actId="1076"/>
          <ac:picMkLst>
            <pc:docMk/>
            <pc:sldMk cId="308633769" sldId="1764"/>
            <ac:picMk id="8" creationId="{1DD78BDC-5876-4E5D-82CB-0AC6E5075486}"/>
          </ac:picMkLst>
        </pc:picChg>
      </pc:sldChg>
      <pc:sldChg chg="addSp delSp modSp new del mod">
        <pc:chgData name="Mili Diengdoh" userId="4e667e83-9d62-4727-9cfb-ee24b16ffb56" providerId="ADAL" clId="{4B62C67B-E647-44B1-B56D-9D39728D849F}" dt="2020-07-27T11:34:13.200" v="712" actId="47"/>
        <pc:sldMkLst>
          <pc:docMk/>
          <pc:sldMk cId="1261647075" sldId="1765"/>
        </pc:sldMkLst>
        <pc:spChg chg="add del">
          <ac:chgData name="Mili Diengdoh" userId="4e667e83-9d62-4727-9cfb-ee24b16ffb56" providerId="ADAL" clId="{4B62C67B-E647-44B1-B56D-9D39728D849F}" dt="2020-07-27T11:32:25.922" v="655" actId="12084"/>
          <ac:spMkLst>
            <pc:docMk/>
            <pc:sldMk cId="1261647075" sldId="1765"/>
            <ac:spMk id="6" creationId="{1D2A7826-198E-4538-8D71-506CCE88AF15}"/>
          </ac:spMkLst>
        </pc:spChg>
        <pc:spChg chg="mod topLvl">
          <ac:chgData name="Mili Diengdoh" userId="4e667e83-9d62-4727-9cfb-ee24b16ffb56" providerId="ADAL" clId="{4B62C67B-E647-44B1-B56D-9D39728D849F}" dt="2020-07-27T11:33:13.820" v="686" actId="165"/>
          <ac:spMkLst>
            <pc:docMk/>
            <pc:sldMk cId="1261647075" sldId="1765"/>
            <ac:spMk id="9" creationId="{690C5692-B9C2-4A29-A705-86A9E1A32039}"/>
          </ac:spMkLst>
        </pc:spChg>
        <pc:spChg chg="mod topLvl">
          <ac:chgData name="Mili Diengdoh" userId="4e667e83-9d62-4727-9cfb-ee24b16ffb56" providerId="ADAL" clId="{4B62C67B-E647-44B1-B56D-9D39728D849F}" dt="2020-07-27T11:33:13.820" v="686" actId="165"/>
          <ac:spMkLst>
            <pc:docMk/>
            <pc:sldMk cId="1261647075" sldId="1765"/>
            <ac:spMk id="10" creationId="{1FB3C0BC-E7F9-41B0-B305-C8F9B92CDF30}"/>
          </ac:spMkLst>
        </pc:spChg>
        <pc:spChg chg="mod topLvl">
          <ac:chgData name="Mili Diengdoh" userId="4e667e83-9d62-4727-9cfb-ee24b16ffb56" providerId="ADAL" clId="{4B62C67B-E647-44B1-B56D-9D39728D849F}" dt="2020-07-27T11:33:13.820" v="686" actId="165"/>
          <ac:spMkLst>
            <pc:docMk/>
            <pc:sldMk cId="1261647075" sldId="1765"/>
            <ac:spMk id="11" creationId="{B63425D2-AE02-4290-A0A6-2D34E8F3D364}"/>
          </ac:spMkLst>
        </pc:spChg>
        <pc:spChg chg="mod topLvl">
          <ac:chgData name="Mili Diengdoh" userId="4e667e83-9d62-4727-9cfb-ee24b16ffb56" providerId="ADAL" clId="{4B62C67B-E647-44B1-B56D-9D39728D849F}" dt="2020-07-27T11:33:13.820" v="686" actId="165"/>
          <ac:spMkLst>
            <pc:docMk/>
            <pc:sldMk cId="1261647075" sldId="1765"/>
            <ac:spMk id="12" creationId="{4E8829E5-B6A5-44F2-95B0-E550BFC11C87}"/>
          </ac:spMkLst>
        </pc:spChg>
        <pc:grpChg chg="del mod">
          <ac:chgData name="Mili Diengdoh" userId="4e667e83-9d62-4727-9cfb-ee24b16ffb56" providerId="ADAL" clId="{4B62C67B-E647-44B1-B56D-9D39728D849F}" dt="2020-07-27T11:32:28.086" v="657" actId="165"/>
          <ac:grpSpMkLst>
            <pc:docMk/>
            <pc:sldMk cId="1261647075" sldId="1765"/>
            <ac:grpSpMk id="8" creationId="{15EB3783-7D9A-4D56-817B-264B39A922B4}"/>
          </ac:grpSpMkLst>
        </pc:grpChg>
        <pc:grpChg chg="add del mod">
          <ac:chgData name="Mili Diengdoh" userId="4e667e83-9d62-4727-9cfb-ee24b16ffb56" providerId="ADAL" clId="{4B62C67B-E647-44B1-B56D-9D39728D849F}" dt="2020-07-27T11:32:56.033" v="678" actId="165"/>
          <ac:grpSpMkLst>
            <pc:docMk/>
            <pc:sldMk cId="1261647075" sldId="1765"/>
            <ac:grpSpMk id="13" creationId="{C9F05015-D5C2-4AE4-B46A-A8C452F2B7CC}"/>
          </ac:grpSpMkLst>
        </pc:grpChg>
        <pc:grpChg chg="add del mod">
          <ac:chgData name="Mili Diengdoh" userId="4e667e83-9d62-4727-9cfb-ee24b16ffb56" providerId="ADAL" clId="{4B62C67B-E647-44B1-B56D-9D39728D849F}" dt="2020-07-27T11:33:13.820" v="686" actId="165"/>
          <ac:grpSpMkLst>
            <pc:docMk/>
            <pc:sldMk cId="1261647075" sldId="1765"/>
            <ac:grpSpMk id="14" creationId="{D1C935AC-3F5E-4D22-BE83-090BBD8F9FDE}"/>
          </ac:grpSpMkLst>
        </pc:grpChg>
        <pc:graphicFrameChg chg="add del mod">
          <ac:chgData name="Mili Diengdoh" userId="4e667e83-9d62-4727-9cfb-ee24b16ffb56" providerId="ADAL" clId="{4B62C67B-E647-44B1-B56D-9D39728D849F}" dt="2020-07-27T11:32:27.695" v="656" actId="18245"/>
          <ac:graphicFrameMkLst>
            <pc:docMk/>
            <pc:sldMk cId="1261647075" sldId="1765"/>
            <ac:graphicFrameMk id="7" creationId="{A55F0794-68CE-4C57-8C06-FFBF30C7E2A0}"/>
          </ac:graphicFrameMkLst>
        </pc:graphicFrameChg>
        <pc:picChg chg="add">
          <ac:chgData name="Mili Diengdoh" userId="4e667e83-9d62-4727-9cfb-ee24b16ffb56" providerId="ADAL" clId="{4B62C67B-E647-44B1-B56D-9D39728D849F}" dt="2020-07-27T11:32:18.841" v="653" actId="22"/>
          <ac:picMkLst>
            <pc:docMk/>
            <pc:sldMk cId="1261647075" sldId="1765"/>
            <ac:picMk id="4" creationId="{A027AFBB-52C4-4E22-BA7A-54F57CBE3899}"/>
          </ac:picMkLst>
        </pc:picChg>
      </pc:sldChg>
      <pc:sldChg chg="modSp add mod">
        <pc:chgData name="Mili Diengdoh" userId="4e667e83-9d62-4727-9cfb-ee24b16ffb56" providerId="ADAL" clId="{4B62C67B-E647-44B1-B56D-9D39728D849F}" dt="2020-07-28T11:29:14.138" v="1900" actId="962"/>
        <pc:sldMkLst>
          <pc:docMk/>
          <pc:sldMk cId="3956134130" sldId="1765"/>
        </pc:sldMkLst>
        <pc:spChg chg="mod">
          <ac:chgData name="Mili Diengdoh" userId="4e667e83-9d62-4727-9cfb-ee24b16ffb56" providerId="ADAL" clId="{4B62C67B-E647-44B1-B56D-9D39728D849F}" dt="2020-07-27T12:48:47.109" v="1787" actId="13244"/>
          <ac:spMkLst>
            <pc:docMk/>
            <pc:sldMk cId="3956134130" sldId="1765"/>
            <ac:spMk id="2" creationId="{E02762DE-C492-462F-AE0F-957587633956}"/>
          </ac:spMkLst>
        </pc:spChg>
        <pc:spChg chg="mod">
          <ac:chgData name="Mili Diengdoh" userId="4e667e83-9d62-4727-9cfb-ee24b16ffb56" providerId="ADAL" clId="{4B62C67B-E647-44B1-B56D-9D39728D849F}" dt="2020-07-28T11:29:14.138" v="1900" actId="962"/>
          <ac:spMkLst>
            <pc:docMk/>
            <pc:sldMk cId="3956134130" sldId="1765"/>
            <ac:spMk id="3" creationId="{730FBEA3-86A9-4527-AA91-2F7DAACFC205}"/>
          </ac:spMkLst>
        </pc:spChg>
        <pc:spChg chg="mod">
          <ac:chgData name="Mili Diengdoh" userId="4e667e83-9d62-4727-9cfb-ee24b16ffb56" providerId="ADAL" clId="{4B62C67B-E647-44B1-B56D-9D39728D849F}" dt="2020-07-27T12:49:26.895" v="1793" actId="13244"/>
          <ac:spMkLst>
            <pc:docMk/>
            <pc:sldMk cId="3956134130" sldId="1765"/>
            <ac:spMk id="65" creationId="{6592AF34-5470-41DE-AA10-FCECCAB255F4}"/>
          </ac:spMkLst>
        </pc:spChg>
        <pc:spChg chg="mod">
          <ac:chgData name="Mili Diengdoh" userId="4e667e83-9d62-4727-9cfb-ee24b16ffb56" providerId="ADAL" clId="{4B62C67B-E647-44B1-B56D-9D39728D849F}" dt="2020-07-27T12:49:26.895" v="1793" actId="13244"/>
          <ac:spMkLst>
            <pc:docMk/>
            <pc:sldMk cId="3956134130" sldId="1765"/>
            <ac:spMk id="67" creationId="{93CA006D-B0E0-446F-905C-14A785167719}"/>
          </ac:spMkLst>
        </pc:spChg>
        <pc:spChg chg="mod">
          <ac:chgData name="Mili Diengdoh" userId="4e667e83-9d62-4727-9cfb-ee24b16ffb56" providerId="ADAL" clId="{4B62C67B-E647-44B1-B56D-9D39728D849F}" dt="2020-07-27T12:55:16.390" v="1818" actId="403"/>
          <ac:spMkLst>
            <pc:docMk/>
            <pc:sldMk cId="3956134130" sldId="1765"/>
            <ac:spMk id="69" creationId="{0DAB5C4E-2F79-4F9B-A5DF-D19361FA2ABA}"/>
          </ac:spMkLst>
        </pc:spChg>
        <pc:spChg chg="mod">
          <ac:chgData name="Mili Diengdoh" userId="4e667e83-9d62-4727-9cfb-ee24b16ffb56" providerId="ADAL" clId="{4B62C67B-E647-44B1-B56D-9D39728D849F}" dt="2020-07-27T12:49:26.895" v="1793" actId="13244"/>
          <ac:spMkLst>
            <pc:docMk/>
            <pc:sldMk cId="3956134130" sldId="1765"/>
            <ac:spMk id="71" creationId="{92E879BA-9579-43A3-BA5B-208807B17276}"/>
          </ac:spMkLst>
        </pc:spChg>
        <pc:spChg chg="mod">
          <ac:chgData name="Mili Diengdoh" userId="4e667e83-9d62-4727-9cfb-ee24b16ffb56" providerId="ADAL" clId="{4B62C67B-E647-44B1-B56D-9D39728D849F}" dt="2020-07-27T12:49:26.895" v="1793" actId="13244"/>
          <ac:spMkLst>
            <pc:docMk/>
            <pc:sldMk cId="3956134130" sldId="1765"/>
            <ac:spMk id="73" creationId="{FE2D3912-16DE-4E6B-843A-4195FD88C8E7}"/>
          </ac:spMkLst>
        </pc:spChg>
        <pc:spChg chg="mod">
          <ac:chgData name="Mili Diengdoh" userId="4e667e83-9d62-4727-9cfb-ee24b16ffb56" providerId="ADAL" clId="{4B62C67B-E647-44B1-B56D-9D39728D849F}" dt="2020-07-27T12:49:44.205" v="1795" actId="13244"/>
          <ac:spMkLst>
            <pc:docMk/>
            <pc:sldMk cId="3956134130" sldId="1765"/>
            <ac:spMk id="75" creationId="{9AA2063A-DE54-421C-9B9E-035621330CB0}"/>
          </ac:spMkLst>
        </pc:spChg>
        <pc:spChg chg="mod">
          <ac:chgData name="Mili Diengdoh" userId="4e667e83-9d62-4727-9cfb-ee24b16ffb56" providerId="ADAL" clId="{4B62C67B-E647-44B1-B56D-9D39728D849F}" dt="2020-07-27T12:49:49.959" v="1796" actId="13244"/>
          <ac:spMkLst>
            <pc:docMk/>
            <pc:sldMk cId="3956134130" sldId="1765"/>
            <ac:spMk id="76" creationId="{44FAE8B4-EF58-4DDA-B2DA-701500F59DD7}"/>
          </ac:spMkLst>
        </pc:spChg>
        <pc:spChg chg="mod">
          <ac:chgData name="Mili Diengdoh" userId="4e667e83-9d62-4727-9cfb-ee24b16ffb56" providerId="ADAL" clId="{4B62C67B-E647-44B1-B56D-9D39728D849F}" dt="2020-07-27T12:49:52.956" v="1798" actId="13244"/>
          <ac:spMkLst>
            <pc:docMk/>
            <pc:sldMk cId="3956134130" sldId="1765"/>
            <ac:spMk id="77" creationId="{9C860208-2033-481E-A037-03C87ED9F874}"/>
          </ac:spMkLst>
        </pc:spChg>
        <pc:spChg chg="mod">
          <ac:chgData name="Mili Diengdoh" userId="4e667e83-9d62-4727-9cfb-ee24b16ffb56" providerId="ADAL" clId="{4B62C67B-E647-44B1-B56D-9D39728D849F}" dt="2020-07-27T12:49:55.126" v="1799" actId="13244"/>
          <ac:spMkLst>
            <pc:docMk/>
            <pc:sldMk cId="3956134130" sldId="1765"/>
            <ac:spMk id="78" creationId="{CF476552-5CFE-4ADD-BD24-80234D6A8E96}"/>
          </ac:spMkLst>
        </pc:spChg>
        <pc:spChg chg="mod">
          <ac:chgData name="Mili Diengdoh" userId="4e667e83-9d62-4727-9cfb-ee24b16ffb56" providerId="ADAL" clId="{4B62C67B-E647-44B1-B56D-9D39728D849F}" dt="2020-07-27T12:49:56.838" v="1800" actId="13244"/>
          <ac:spMkLst>
            <pc:docMk/>
            <pc:sldMk cId="3956134130" sldId="1765"/>
            <ac:spMk id="79" creationId="{63DE461A-DCD0-4171-BCC1-09CC6ED3A5AC}"/>
          </ac:spMkLst>
        </pc:spChg>
        <pc:spChg chg="mod">
          <ac:chgData name="Mili Diengdoh" userId="4e667e83-9d62-4727-9cfb-ee24b16ffb56" providerId="ADAL" clId="{4B62C67B-E647-44B1-B56D-9D39728D849F}" dt="2020-07-27T12:49:26.895" v="1793" actId="13244"/>
          <ac:spMkLst>
            <pc:docMk/>
            <pc:sldMk cId="3956134130" sldId="1765"/>
            <ac:spMk id="80" creationId="{E874C330-1D72-4807-9DB0-6073418A466A}"/>
          </ac:spMkLst>
        </pc:spChg>
        <pc:spChg chg="mod">
          <ac:chgData name="Mili Diengdoh" userId="4e667e83-9d62-4727-9cfb-ee24b16ffb56" providerId="ADAL" clId="{4B62C67B-E647-44B1-B56D-9D39728D849F}" dt="2020-07-27T12:49:26.895" v="1793" actId="13244"/>
          <ac:spMkLst>
            <pc:docMk/>
            <pc:sldMk cId="3956134130" sldId="1765"/>
            <ac:spMk id="81" creationId="{FC46F93E-5CCE-42C2-9927-FF436D2C3686}"/>
          </ac:spMkLst>
        </pc:spChg>
        <pc:spChg chg="mod">
          <ac:chgData name="Mili Diengdoh" userId="4e667e83-9d62-4727-9cfb-ee24b16ffb56" providerId="ADAL" clId="{4B62C67B-E647-44B1-B56D-9D39728D849F}" dt="2020-07-27T12:48:58.565" v="1788" actId="13244"/>
          <ac:spMkLst>
            <pc:docMk/>
            <pc:sldMk cId="3956134130" sldId="1765"/>
            <ac:spMk id="207" creationId="{9E5015BE-3C73-44FD-BB65-34CC89367D3A}"/>
          </ac:spMkLst>
        </pc:spChg>
        <pc:spChg chg="mod">
          <ac:chgData name="Mili Diengdoh" userId="4e667e83-9d62-4727-9cfb-ee24b16ffb56" providerId="ADAL" clId="{4B62C67B-E647-44B1-B56D-9D39728D849F}" dt="2020-07-27T12:49:02.615" v="1789" actId="13244"/>
          <ac:spMkLst>
            <pc:docMk/>
            <pc:sldMk cId="3956134130" sldId="1765"/>
            <ac:spMk id="210" creationId="{15A6C35D-AA6B-413D-8499-587170B99E7C}"/>
          </ac:spMkLst>
        </pc:spChg>
        <pc:spChg chg="mod">
          <ac:chgData name="Mili Diengdoh" userId="4e667e83-9d62-4727-9cfb-ee24b16ffb56" providerId="ADAL" clId="{4B62C67B-E647-44B1-B56D-9D39728D849F}" dt="2020-07-27T12:49:06.941" v="1790" actId="13244"/>
          <ac:spMkLst>
            <pc:docMk/>
            <pc:sldMk cId="3956134130" sldId="1765"/>
            <ac:spMk id="213" creationId="{200E242B-B020-435B-AF3A-BBDE76C84691}"/>
          </ac:spMkLst>
        </pc:spChg>
        <pc:spChg chg="mod">
          <ac:chgData name="Mili Diengdoh" userId="4e667e83-9d62-4727-9cfb-ee24b16ffb56" providerId="ADAL" clId="{4B62C67B-E647-44B1-B56D-9D39728D849F}" dt="2020-07-27T12:49:08.549" v="1791" actId="13244"/>
          <ac:spMkLst>
            <pc:docMk/>
            <pc:sldMk cId="3956134130" sldId="1765"/>
            <ac:spMk id="216" creationId="{7319B2CC-0906-49CC-8CA5-8DAA1C81D9B7}"/>
          </ac:spMkLst>
        </pc:spChg>
        <pc:spChg chg="mod">
          <ac:chgData name="Mili Diengdoh" userId="4e667e83-9d62-4727-9cfb-ee24b16ffb56" providerId="ADAL" clId="{4B62C67B-E647-44B1-B56D-9D39728D849F}" dt="2020-07-27T12:49:10.684" v="1792" actId="13244"/>
          <ac:spMkLst>
            <pc:docMk/>
            <pc:sldMk cId="3956134130" sldId="1765"/>
            <ac:spMk id="219" creationId="{3BFE77FC-ADB5-483A-8485-017B069B77DB}"/>
          </ac:spMkLst>
        </pc:spChg>
        <pc:spChg chg="mod">
          <ac:chgData name="Mili Diengdoh" userId="4e667e83-9d62-4727-9cfb-ee24b16ffb56" providerId="ADAL" clId="{4B62C67B-E647-44B1-B56D-9D39728D849F}" dt="2020-07-27T12:49:26.895" v="1793" actId="13244"/>
          <ac:spMkLst>
            <pc:docMk/>
            <pc:sldMk cId="3956134130" sldId="1765"/>
            <ac:spMk id="227" creationId="{3CFE7C03-9FBA-40F6-840F-C0DD841AD383}"/>
          </ac:spMkLst>
        </pc:spChg>
        <pc:picChg chg="mod">
          <ac:chgData name="Mili Diengdoh" userId="4e667e83-9d62-4727-9cfb-ee24b16ffb56" providerId="ADAL" clId="{4B62C67B-E647-44B1-B56D-9D39728D849F}" dt="2020-07-27T12:49:26.895" v="1793" actId="13244"/>
          <ac:picMkLst>
            <pc:docMk/>
            <pc:sldMk cId="3956134130" sldId="1765"/>
            <ac:picMk id="64" creationId="{2D7BD032-2BE3-4FB4-9596-74CE601F1D77}"/>
          </ac:picMkLst>
        </pc:picChg>
        <pc:picChg chg="mod">
          <ac:chgData name="Mili Diengdoh" userId="4e667e83-9d62-4727-9cfb-ee24b16ffb56" providerId="ADAL" clId="{4B62C67B-E647-44B1-B56D-9D39728D849F}" dt="2020-07-27T12:49:26.895" v="1793" actId="13244"/>
          <ac:picMkLst>
            <pc:docMk/>
            <pc:sldMk cId="3956134130" sldId="1765"/>
            <ac:picMk id="66" creationId="{CB401D30-762B-4C74-A35B-484E9BE42561}"/>
          </ac:picMkLst>
        </pc:picChg>
        <pc:picChg chg="mod">
          <ac:chgData name="Mili Diengdoh" userId="4e667e83-9d62-4727-9cfb-ee24b16ffb56" providerId="ADAL" clId="{4B62C67B-E647-44B1-B56D-9D39728D849F}" dt="2020-07-27T12:49:26.895" v="1793" actId="13244"/>
          <ac:picMkLst>
            <pc:docMk/>
            <pc:sldMk cId="3956134130" sldId="1765"/>
            <ac:picMk id="68" creationId="{AF287BEE-7970-4C54-8B17-29935905A5FC}"/>
          </ac:picMkLst>
        </pc:picChg>
        <pc:picChg chg="mod">
          <ac:chgData name="Mili Diengdoh" userId="4e667e83-9d62-4727-9cfb-ee24b16ffb56" providerId="ADAL" clId="{4B62C67B-E647-44B1-B56D-9D39728D849F}" dt="2020-07-27T12:49:26.895" v="1793" actId="13244"/>
          <ac:picMkLst>
            <pc:docMk/>
            <pc:sldMk cId="3956134130" sldId="1765"/>
            <ac:picMk id="70" creationId="{8A674C48-2B4B-4C53-9189-A94C0A16DFE6}"/>
          </ac:picMkLst>
        </pc:picChg>
        <pc:picChg chg="mod">
          <ac:chgData name="Mili Diengdoh" userId="4e667e83-9d62-4727-9cfb-ee24b16ffb56" providerId="ADAL" clId="{4B62C67B-E647-44B1-B56D-9D39728D849F}" dt="2020-07-27T12:49:26.895" v="1793" actId="13244"/>
          <ac:picMkLst>
            <pc:docMk/>
            <pc:sldMk cId="3956134130" sldId="1765"/>
            <ac:picMk id="72" creationId="{C2EFDACB-6CAB-46D7-8B31-7E3A2114FDAE}"/>
          </ac:picMkLst>
        </pc:picChg>
        <pc:picChg chg="mod">
          <ac:chgData name="Mili Diengdoh" userId="4e667e83-9d62-4727-9cfb-ee24b16ffb56" providerId="ADAL" clId="{4B62C67B-E647-44B1-B56D-9D39728D849F}" dt="2020-07-27T12:49:26.895" v="1793" actId="13244"/>
          <ac:picMkLst>
            <pc:docMk/>
            <pc:sldMk cId="3956134130" sldId="1765"/>
            <ac:picMk id="74" creationId="{DEEC2441-0F77-4EF1-A64A-23A3F1224122}"/>
          </ac:picMkLst>
        </pc:picChg>
        <pc:picChg chg="mod">
          <ac:chgData name="Mili Diengdoh" userId="4e667e83-9d62-4727-9cfb-ee24b16ffb56" providerId="ADAL" clId="{4B62C67B-E647-44B1-B56D-9D39728D849F}" dt="2020-07-27T12:48:58.565" v="1788" actId="13244"/>
          <ac:picMkLst>
            <pc:docMk/>
            <pc:sldMk cId="3956134130" sldId="1765"/>
            <ac:picMk id="206" creationId="{69B0A86D-9CF3-4025-81A7-524E502AF341}"/>
          </ac:picMkLst>
        </pc:picChg>
        <pc:picChg chg="mod">
          <ac:chgData name="Mili Diengdoh" userId="4e667e83-9d62-4727-9cfb-ee24b16ffb56" providerId="ADAL" clId="{4B62C67B-E647-44B1-B56D-9D39728D849F}" dt="2020-07-27T12:49:02.615" v="1789" actId="13244"/>
          <ac:picMkLst>
            <pc:docMk/>
            <pc:sldMk cId="3956134130" sldId="1765"/>
            <ac:picMk id="209" creationId="{0F67357C-1E0C-4632-B247-7D3A0C8AF8F4}"/>
          </ac:picMkLst>
        </pc:picChg>
      </pc:sldChg>
      <pc:sldMasterChg chg="modSldLayout">
        <pc:chgData name="Mili Diengdoh" userId="4e667e83-9d62-4727-9cfb-ee24b16ffb56" providerId="ADAL" clId="{4B62C67B-E647-44B1-B56D-9D39728D849F}" dt="2020-07-27T10:49:26.338" v="108" actId="255"/>
        <pc:sldMasterMkLst>
          <pc:docMk/>
          <pc:sldMasterMk cId="3263374804" sldId="2147484715"/>
        </pc:sldMasterMkLst>
        <pc:sldLayoutChg chg="modSp">
          <pc:chgData name="Mili Diengdoh" userId="4e667e83-9d62-4727-9cfb-ee24b16ffb56" providerId="ADAL" clId="{4B62C67B-E647-44B1-B56D-9D39728D849F}" dt="2020-07-27T10:49:26.338" v="108" actId="255"/>
          <pc:sldLayoutMkLst>
            <pc:docMk/>
            <pc:sldMasterMk cId="3263374804" sldId="2147484715"/>
            <pc:sldLayoutMk cId="2216928601" sldId="2147484744"/>
          </pc:sldLayoutMkLst>
          <pc:spChg chg="mod">
            <ac:chgData name="Mili Diengdoh" userId="4e667e83-9d62-4727-9cfb-ee24b16ffb56" providerId="ADAL" clId="{4B62C67B-E647-44B1-B56D-9D39728D849F}" dt="2020-07-27T10:49:26.338" v="108" actId="255"/>
            <ac:spMkLst>
              <pc:docMk/>
              <pc:sldMasterMk cId="3263374804" sldId="2147484715"/>
              <pc:sldLayoutMk cId="2216928601" sldId="2147484744"/>
              <ac:spMk id="4" creationId="{D1FDE817-4581-481C-9C54-D23C2F82ACA3}"/>
            </ac:spMkLst>
          </pc:spChg>
        </pc:sldLayoutChg>
      </pc:sldMasterChg>
    </pc:docChg>
  </pc:docChgLst>
  <pc:docChgLst>
    <pc:chgData name="Wanlambok Nongbet [Chillibreeze]" userId="6bf028ea-505a-4797-9fbe-498829f78d74" providerId="ADAL" clId="{3F956E56-7EA3-4852-B98C-6AEEAFCD8FE0}"/>
    <pc:docChg chg="undo custSel addSld delSld modSld modMainMaster addSection delSection modSection">
      <pc:chgData name="Wanlambok Nongbet [Chillibreeze]" userId="6bf028ea-505a-4797-9fbe-498829f78d74" providerId="ADAL" clId="{3F956E56-7EA3-4852-B98C-6AEEAFCD8FE0}" dt="2020-07-28T15:11:25.156" v="126" actId="962"/>
      <pc:docMkLst>
        <pc:docMk/>
      </pc:docMkLst>
      <pc:sldChg chg="add del">
        <pc:chgData name="Wanlambok Nongbet [Chillibreeze]" userId="6bf028ea-505a-4797-9fbe-498829f78d74" providerId="ADAL" clId="{3F956E56-7EA3-4852-B98C-6AEEAFCD8FE0}" dt="2020-07-27T04:12:30.071" v="3" actId="18676"/>
        <pc:sldMkLst>
          <pc:docMk/>
          <pc:sldMk cId="2402828649" sldId="1532"/>
        </pc:sldMkLst>
      </pc:sldChg>
      <pc:sldChg chg="addSp delSp modSp add del mod">
        <pc:chgData name="Wanlambok Nongbet [Chillibreeze]" userId="6bf028ea-505a-4797-9fbe-498829f78d74" providerId="ADAL" clId="{3F956E56-7EA3-4852-B98C-6AEEAFCD8FE0}" dt="2020-07-27T04:16:43.355" v="37" actId="165"/>
        <pc:sldMkLst>
          <pc:docMk/>
          <pc:sldMk cId="1793706927" sldId="1670"/>
        </pc:sldMkLst>
        <pc:spChg chg="mod topLvl">
          <ac:chgData name="Wanlambok Nongbet [Chillibreeze]" userId="6bf028ea-505a-4797-9fbe-498829f78d74" providerId="ADAL" clId="{3F956E56-7EA3-4852-B98C-6AEEAFCD8FE0}" dt="2020-07-27T04:16:43.355" v="37" actId="165"/>
          <ac:spMkLst>
            <pc:docMk/>
            <pc:sldMk cId="1793706927" sldId="1670"/>
            <ac:spMk id="7" creationId="{687249BA-DAF6-4E62-BD1D-43A5E7021628}"/>
          </ac:spMkLst>
        </pc:spChg>
        <pc:spChg chg="mod topLvl">
          <ac:chgData name="Wanlambok Nongbet [Chillibreeze]" userId="6bf028ea-505a-4797-9fbe-498829f78d74" providerId="ADAL" clId="{3F956E56-7EA3-4852-B98C-6AEEAFCD8FE0}" dt="2020-07-27T04:16:43.355" v="37" actId="165"/>
          <ac:spMkLst>
            <pc:docMk/>
            <pc:sldMk cId="1793706927" sldId="1670"/>
            <ac:spMk id="8" creationId="{71904BE0-2F91-44E6-860F-A10D10F2C3D1}"/>
          </ac:spMkLst>
        </pc:spChg>
        <pc:spChg chg="mod topLvl">
          <ac:chgData name="Wanlambok Nongbet [Chillibreeze]" userId="6bf028ea-505a-4797-9fbe-498829f78d74" providerId="ADAL" clId="{3F956E56-7EA3-4852-B98C-6AEEAFCD8FE0}" dt="2020-07-27T04:16:43.355" v="37" actId="165"/>
          <ac:spMkLst>
            <pc:docMk/>
            <pc:sldMk cId="1793706927" sldId="1670"/>
            <ac:spMk id="9" creationId="{239AD03F-4838-4880-AD25-52AC15E0D52D}"/>
          </ac:spMkLst>
        </pc:spChg>
        <pc:spChg chg="mod topLvl">
          <ac:chgData name="Wanlambok Nongbet [Chillibreeze]" userId="6bf028ea-505a-4797-9fbe-498829f78d74" providerId="ADAL" clId="{3F956E56-7EA3-4852-B98C-6AEEAFCD8FE0}" dt="2020-07-27T04:16:43.355" v="37" actId="165"/>
          <ac:spMkLst>
            <pc:docMk/>
            <pc:sldMk cId="1793706927" sldId="1670"/>
            <ac:spMk id="10" creationId="{9FF42E91-0D1A-4805-9218-44E6CFB89BD0}"/>
          </ac:spMkLst>
        </pc:spChg>
        <pc:spChg chg="mod topLvl">
          <ac:chgData name="Wanlambok Nongbet [Chillibreeze]" userId="6bf028ea-505a-4797-9fbe-498829f78d74" providerId="ADAL" clId="{3F956E56-7EA3-4852-B98C-6AEEAFCD8FE0}" dt="2020-07-27T04:16:43.355" v="37" actId="165"/>
          <ac:spMkLst>
            <pc:docMk/>
            <pc:sldMk cId="1793706927" sldId="1670"/>
            <ac:spMk id="11" creationId="{DB029033-D032-4835-829B-D42315BD2DD6}"/>
          </ac:spMkLst>
        </pc:spChg>
        <pc:spChg chg="mod topLvl">
          <ac:chgData name="Wanlambok Nongbet [Chillibreeze]" userId="6bf028ea-505a-4797-9fbe-498829f78d74" providerId="ADAL" clId="{3F956E56-7EA3-4852-B98C-6AEEAFCD8FE0}" dt="2020-07-27T04:16:43.355" v="37" actId="165"/>
          <ac:spMkLst>
            <pc:docMk/>
            <pc:sldMk cId="1793706927" sldId="1670"/>
            <ac:spMk id="46" creationId="{ED7BC2DC-E6E3-4E78-8914-E6FF0099EAE2}"/>
          </ac:spMkLst>
        </pc:spChg>
        <pc:spChg chg="mod topLvl">
          <ac:chgData name="Wanlambok Nongbet [Chillibreeze]" userId="6bf028ea-505a-4797-9fbe-498829f78d74" providerId="ADAL" clId="{3F956E56-7EA3-4852-B98C-6AEEAFCD8FE0}" dt="2020-07-27T04:16:43.355" v="37" actId="165"/>
          <ac:spMkLst>
            <pc:docMk/>
            <pc:sldMk cId="1793706927" sldId="1670"/>
            <ac:spMk id="47" creationId="{6ACCC27D-9384-4BD8-A966-F690F35579C7}"/>
          </ac:spMkLst>
        </pc:spChg>
        <pc:grpChg chg="add del mod">
          <ac:chgData name="Wanlambok Nongbet [Chillibreeze]" userId="6bf028ea-505a-4797-9fbe-498829f78d74" providerId="ADAL" clId="{3F956E56-7EA3-4852-B98C-6AEEAFCD8FE0}" dt="2020-07-27T04:15:51.913" v="15" actId="165"/>
          <ac:grpSpMkLst>
            <pc:docMk/>
            <pc:sldMk cId="1793706927" sldId="1670"/>
            <ac:grpSpMk id="2" creationId="{CB63464E-05DE-4030-8914-D6056693159D}"/>
          </ac:grpSpMkLst>
        </pc:grpChg>
        <pc:grpChg chg="add del mod">
          <ac:chgData name="Wanlambok Nongbet [Chillibreeze]" userId="6bf028ea-505a-4797-9fbe-498829f78d74" providerId="ADAL" clId="{3F956E56-7EA3-4852-B98C-6AEEAFCD8FE0}" dt="2020-07-27T04:16:12.374" v="26" actId="165"/>
          <ac:grpSpMkLst>
            <pc:docMk/>
            <pc:sldMk cId="1793706927" sldId="1670"/>
            <ac:grpSpMk id="3" creationId="{DD3179E7-087B-44C9-A82D-F06D0E00FFA6}"/>
          </ac:grpSpMkLst>
        </pc:grpChg>
        <pc:grpChg chg="add del mod">
          <ac:chgData name="Wanlambok Nongbet [Chillibreeze]" userId="6bf028ea-505a-4797-9fbe-498829f78d74" providerId="ADAL" clId="{3F956E56-7EA3-4852-B98C-6AEEAFCD8FE0}" dt="2020-07-27T04:16:43.355" v="37" actId="165"/>
          <ac:grpSpMkLst>
            <pc:docMk/>
            <pc:sldMk cId="1793706927" sldId="1670"/>
            <ac:grpSpMk id="4" creationId="{C9939A99-4925-4671-AB3E-D38F97C99C4C}"/>
          </ac:grpSpMkLst>
        </pc:grpChg>
        <pc:picChg chg="mod topLvl">
          <ac:chgData name="Wanlambok Nongbet [Chillibreeze]" userId="6bf028ea-505a-4797-9fbe-498829f78d74" providerId="ADAL" clId="{3F956E56-7EA3-4852-B98C-6AEEAFCD8FE0}" dt="2020-07-27T04:16:01.348" v="22" actId="12789"/>
          <ac:picMkLst>
            <pc:docMk/>
            <pc:sldMk cId="1793706927" sldId="1670"/>
            <ac:picMk id="5" creationId="{502B3FC8-7A94-4789-905E-DDBDECD07EC3}"/>
          </ac:picMkLst>
        </pc:picChg>
        <pc:picChg chg="mod topLvl">
          <ac:chgData name="Wanlambok Nongbet [Chillibreeze]" userId="6bf028ea-505a-4797-9fbe-498829f78d74" providerId="ADAL" clId="{3F956E56-7EA3-4852-B98C-6AEEAFCD8FE0}" dt="2020-07-27T04:16:00.519" v="21" actId="12789"/>
          <ac:picMkLst>
            <pc:docMk/>
            <pc:sldMk cId="1793706927" sldId="1670"/>
            <ac:picMk id="12" creationId="{EB63E0DB-92B4-4E39-BFE5-5606BDAC67DC}"/>
          </ac:picMkLst>
        </pc:picChg>
        <pc:picChg chg="mod topLvl">
          <ac:chgData name="Wanlambok Nongbet [Chillibreeze]" userId="6bf028ea-505a-4797-9fbe-498829f78d74" providerId="ADAL" clId="{3F956E56-7EA3-4852-B98C-6AEEAFCD8FE0}" dt="2020-07-27T04:15:58.124" v="20" actId="12789"/>
          <ac:picMkLst>
            <pc:docMk/>
            <pc:sldMk cId="1793706927" sldId="1670"/>
            <ac:picMk id="14" creationId="{FCCAE083-5393-45D7-BA26-67C6341C8BD0}"/>
          </ac:picMkLst>
        </pc:picChg>
        <pc:picChg chg="mod topLvl">
          <ac:chgData name="Wanlambok Nongbet [Chillibreeze]" userId="6bf028ea-505a-4797-9fbe-498829f78d74" providerId="ADAL" clId="{3F956E56-7EA3-4852-B98C-6AEEAFCD8FE0}" dt="2020-07-27T04:15:57.326" v="19" actId="12789"/>
          <ac:picMkLst>
            <pc:docMk/>
            <pc:sldMk cId="1793706927" sldId="1670"/>
            <ac:picMk id="19" creationId="{69F5074D-FC9F-444C-BFA5-4A7D08D81143}"/>
          </ac:picMkLst>
        </pc:picChg>
        <pc:picChg chg="mod topLvl">
          <ac:chgData name="Wanlambok Nongbet [Chillibreeze]" userId="6bf028ea-505a-4797-9fbe-498829f78d74" providerId="ADAL" clId="{3F956E56-7EA3-4852-B98C-6AEEAFCD8FE0}" dt="2020-07-27T04:15:56.495" v="18" actId="12789"/>
          <ac:picMkLst>
            <pc:docMk/>
            <pc:sldMk cId="1793706927" sldId="1670"/>
            <ac:picMk id="23" creationId="{0D5BAEA0-03B2-4707-BC2B-A11E7AB9C62B}"/>
          </ac:picMkLst>
        </pc:picChg>
        <pc:picChg chg="mod topLvl">
          <ac:chgData name="Wanlambok Nongbet [Chillibreeze]" userId="6bf028ea-505a-4797-9fbe-498829f78d74" providerId="ADAL" clId="{3F956E56-7EA3-4852-B98C-6AEEAFCD8FE0}" dt="2020-07-27T04:15:55.258" v="17" actId="12789"/>
          <ac:picMkLst>
            <pc:docMk/>
            <pc:sldMk cId="1793706927" sldId="1670"/>
            <ac:picMk id="25" creationId="{0A80780A-810F-4BAC-B5B3-CBD3CE0F66F5}"/>
          </ac:picMkLst>
        </pc:picChg>
        <pc:picChg chg="mod topLvl">
          <ac:chgData name="Wanlambok Nongbet [Chillibreeze]" userId="6bf028ea-505a-4797-9fbe-498829f78d74" providerId="ADAL" clId="{3F956E56-7EA3-4852-B98C-6AEEAFCD8FE0}" dt="2020-07-27T04:15:53.757" v="16" actId="12789"/>
          <ac:picMkLst>
            <pc:docMk/>
            <pc:sldMk cId="1793706927" sldId="1670"/>
            <ac:picMk id="29" creationId="{792CCCE2-A35D-4487-B1BB-3C3A529E1F31}"/>
          </ac:picMkLst>
        </pc:picChg>
      </pc:sldChg>
      <pc:sldChg chg="modSp add del mod">
        <pc:chgData name="Wanlambok Nongbet [Chillibreeze]" userId="6bf028ea-505a-4797-9fbe-498829f78d74" providerId="ADAL" clId="{3F956E56-7EA3-4852-B98C-6AEEAFCD8FE0}" dt="2020-07-28T13:55:19.651" v="87" actId="465"/>
        <pc:sldMkLst>
          <pc:docMk/>
          <pc:sldMk cId="224013511" sldId="1720"/>
        </pc:sldMkLst>
        <pc:spChg chg="mod">
          <ac:chgData name="Wanlambok Nongbet [Chillibreeze]" userId="6bf028ea-505a-4797-9fbe-498829f78d74" providerId="ADAL" clId="{3F956E56-7EA3-4852-B98C-6AEEAFCD8FE0}" dt="2020-07-28T13:55:13.775" v="86" actId="255"/>
          <ac:spMkLst>
            <pc:docMk/>
            <pc:sldMk cId="224013511" sldId="1720"/>
            <ac:spMk id="19" creationId="{7293D871-04EC-419C-A3AE-57FFD0AA3813}"/>
          </ac:spMkLst>
        </pc:spChg>
        <pc:spChg chg="mod">
          <ac:chgData name="Wanlambok Nongbet [Chillibreeze]" userId="6bf028ea-505a-4797-9fbe-498829f78d74" providerId="ADAL" clId="{3F956E56-7EA3-4852-B98C-6AEEAFCD8FE0}" dt="2020-07-28T13:55:19.651" v="87" actId="465"/>
          <ac:spMkLst>
            <pc:docMk/>
            <pc:sldMk cId="224013511" sldId="1720"/>
            <ac:spMk id="21" creationId="{516F2142-FEE1-49EA-BEAE-D5836E15E4DC}"/>
          </ac:spMkLst>
        </pc:spChg>
        <pc:spChg chg="mod">
          <ac:chgData name="Wanlambok Nongbet [Chillibreeze]" userId="6bf028ea-505a-4797-9fbe-498829f78d74" providerId="ADAL" clId="{3F956E56-7EA3-4852-B98C-6AEEAFCD8FE0}" dt="2020-07-28T13:55:19.651" v="87" actId="465"/>
          <ac:spMkLst>
            <pc:docMk/>
            <pc:sldMk cId="224013511" sldId="1720"/>
            <ac:spMk id="23" creationId="{9B93A1AA-EE40-496B-AC53-F70279FFDBF5}"/>
          </ac:spMkLst>
        </pc:spChg>
        <pc:spChg chg="mod">
          <ac:chgData name="Wanlambok Nongbet [Chillibreeze]" userId="6bf028ea-505a-4797-9fbe-498829f78d74" providerId="ADAL" clId="{3F956E56-7EA3-4852-B98C-6AEEAFCD8FE0}" dt="2020-07-28T13:55:13.775" v="86" actId="255"/>
          <ac:spMkLst>
            <pc:docMk/>
            <pc:sldMk cId="224013511" sldId="1720"/>
            <ac:spMk id="31" creationId="{7ACD5F4D-4E2E-4352-A83B-5CAD3C7BF758}"/>
          </ac:spMkLst>
        </pc:spChg>
        <pc:cxnChg chg="mod">
          <ac:chgData name="Wanlambok Nongbet [Chillibreeze]" userId="6bf028ea-505a-4797-9fbe-498829f78d74" providerId="ADAL" clId="{3F956E56-7EA3-4852-B98C-6AEEAFCD8FE0}" dt="2020-07-28T13:55:19.651" v="87" actId="465"/>
          <ac:cxnSpMkLst>
            <pc:docMk/>
            <pc:sldMk cId="224013511" sldId="1720"/>
            <ac:cxnSpMk id="20" creationId="{FA24F3B2-92DE-4BC0-9C26-BD307D896966}"/>
          </ac:cxnSpMkLst>
        </pc:cxnChg>
        <pc:cxnChg chg="mod">
          <ac:chgData name="Wanlambok Nongbet [Chillibreeze]" userId="6bf028ea-505a-4797-9fbe-498829f78d74" providerId="ADAL" clId="{3F956E56-7EA3-4852-B98C-6AEEAFCD8FE0}" dt="2020-07-28T13:55:19.651" v="87" actId="465"/>
          <ac:cxnSpMkLst>
            <pc:docMk/>
            <pc:sldMk cId="224013511" sldId="1720"/>
            <ac:cxnSpMk id="22" creationId="{18EE725B-CF9E-48EF-A4AA-826E96E15D30}"/>
          </ac:cxnSpMkLst>
        </pc:cxnChg>
        <pc:cxnChg chg="mod">
          <ac:chgData name="Wanlambok Nongbet [Chillibreeze]" userId="6bf028ea-505a-4797-9fbe-498829f78d74" providerId="ADAL" clId="{3F956E56-7EA3-4852-B98C-6AEEAFCD8FE0}" dt="2020-07-28T13:55:19.651" v="87" actId="465"/>
          <ac:cxnSpMkLst>
            <pc:docMk/>
            <pc:sldMk cId="224013511" sldId="1720"/>
            <ac:cxnSpMk id="30" creationId="{1ED7516D-B699-42B0-BBFB-804868A64E23}"/>
          </ac:cxnSpMkLst>
        </pc:cxnChg>
      </pc:sldChg>
      <pc:sldChg chg="addSp delSp modSp add del mod setBg addCm delCm">
        <pc:chgData name="Wanlambok Nongbet [Chillibreeze]" userId="6bf028ea-505a-4797-9fbe-498829f78d74" providerId="ADAL" clId="{3F956E56-7EA3-4852-B98C-6AEEAFCD8FE0}" dt="2020-07-28T13:31:08.856" v="85"/>
        <pc:sldMkLst>
          <pc:docMk/>
          <pc:sldMk cId="2754656475" sldId="1721"/>
        </pc:sldMkLst>
        <pc:spChg chg="mod">
          <ac:chgData name="Wanlambok Nongbet [Chillibreeze]" userId="6bf028ea-505a-4797-9fbe-498829f78d74" providerId="ADAL" clId="{3F956E56-7EA3-4852-B98C-6AEEAFCD8FE0}" dt="2020-07-28T10:06:49.215" v="73" actId="20577"/>
          <ac:spMkLst>
            <pc:docMk/>
            <pc:sldMk cId="2754656475" sldId="1721"/>
            <ac:spMk id="2" creationId="{00000000-0000-0000-0000-000000000000}"/>
          </ac:spMkLst>
        </pc:spChg>
        <pc:spChg chg="add del mod">
          <ac:chgData name="Wanlambok Nongbet [Chillibreeze]" userId="6bf028ea-505a-4797-9fbe-498829f78d74" providerId="ADAL" clId="{3F956E56-7EA3-4852-B98C-6AEEAFCD8FE0}" dt="2020-07-27T04:12:25.819" v="0"/>
          <ac:spMkLst>
            <pc:docMk/>
            <pc:sldMk cId="2754656475" sldId="1721"/>
            <ac:spMk id="3" creationId="{3DF765FA-457B-45D9-B6A5-615C01EE2AC4}"/>
          </ac:spMkLst>
        </pc:spChg>
        <pc:spChg chg="add del mod">
          <ac:chgData name="Wanlambok Nongbet [Chillibreeze]" userId="6bf028ea-505a-4797-9fbe-498829f78d74" providerId="ADAL" clId="{3F956E56-7EA3-4852-B98C-6AEEAFCD8FE0}" dt="2020-07-27T04:12:25.993" v="1"/>
          <ac:spMkLst>
            <pc:docMk/>
            <pc:sldMk cId="2754656475" sldId="1721"/>
            <ac:spMk id="4" creationId="{0B3037D4-EF85-4A94-BC84-FA6938BEDF5B}"/>
          </ac:spMkLst>
        </pc:spChg>
        <pc:spChg chg="add del mod">
          <ac:chgData name="Wanlambok Nongbet [Chillibreeze]" userId="6bf028ea-505a-4797-9fbe-498829f78d74" providerId="ADAL" clId="{3F956E56-7EA3-4852-B98C-6AEEAFCD8FE0}" dt="2020-07-28T06:48:16.099" v="64" actId="478"/>
          <ac:spMkLst>
            <pc:docMk/>
            <pc:sldMk cId="2754656475" sldId="1721"/>
            <ac:spMk id="8" creationId="{96758309-8141-44B1-A74D-3041FD1CF354}"/>
          </ac:spMkLst>
        </pc:spChg>
        <pc:picChg chg="add del mod modCrop">
          <ac:chgData name="Wanlambok Nongbet [Chillibreeze]" userId="6bf028ea-505a-4797-9fbe-498829f78d74" providerId="ADAL" clId="{3F956E56-7EA3-4852-B98C-6AEEAFCD8FE0}" dt="2020-07-28T06:47:58.265" v="59" actId="21"/>
          <ac:picMkLst>
            <pc:docMk/>
            <pc:sldMk cId="2754656475" sldId="1721"/>
            <ac:picMk id="4" creationId="{35E7C1E4-6A08-4D3C-9C37-8CC0FC41E759}"/>
          </ac:picMkLst>
        </pc:picChg>
        <pc:picChg chg="add del mod">
          <ac:chgData name="Wanlambok Nongbet [Chillibreeze]" userId="6bf028ea-505a-4797-9fbe-498829f78d74" providerId="ADAL" clId="{3F956E56-7EA3-4852-B98C-6AEEAFCD8FE0}" dt="2020-07-28T13:30:54.962" v="81" actId="478"/>
          <ac:picMkLst>
            <pc:docMk/>
            <pc:sldMk cId="2754656475" sldId="1721"/>
            <ac:picMk id="4" creationId="{6430A13B-106A-4E5F-80B1-3267588878CA}"/>
          </ac:picMkLst>
        </pc:picChg>
        <pc:picChg chg="del mod">
          <ac:chgData name="Wanlambok Nongbet [Chillibreeze]" userId="6bf028ea-505a-4797-9fbe-498829f78d74" providerId="ADAL" clId="{3F956E56-7EA3-4852-B98C-6AEEAFCD8FE0}" dt="2020-07-28T06:48:16.099" v="64" actId="478"/>
          <ac:picMkLst>
            <pc:docMk/>
            <pc:sldMk cId="2754656475" sldId="1721"/>
            <ac:picMk id="7" creationId="{E11A0B94-1B15-4AEC-9759-F8B98A410A35}"/>
          </ac:picMkLst>
        </pc:picChg>
        <pc:cxnChg chg="add del mod">
          <ac:chgData name="Wanlambok Nongbet [Chillibreeze]" userId="6bf028ea-505a-4797-9fbe-498829f78d74" providerId="ADAL" clId="{3F956E56-7EA3-4852-B98C-6AEEAFCD8FE0}" dt="2020-07-28T06:48:01.143" v="60" actId="478"/>
          <ac:cxnSpMkLst>
            <pc:docMk/>
            <pc:sldMk cId="2754656475" sldId="1721"/>
            <ac:cxnSpMk id="6" creationId="{DEF0B160-D277-45E4-9A9D-C55BFD036FA6}"/>
          </ac:cxnSpMkLst>
        </pc:cxnChg>
      </pc:sldChg>
      <pc:sldChg chg="add del">
        <pc:chgData name="Wanlambok Nongbet [Chillibreeze]" userId="6bf028ea-505a-4797-9fbe-498829f78d74" providerId="ADAL" clId="{3F956E56-7EA3-4852-B98C-6AEEAFCD8FE0}" dt="2020-07-27T04:12:30.071" v="3" actId="18676"/>
        <pc:sldMkLst>
          <pc:docMk/>
          <pc:sldMk cId="2164016885" sldId="1722"/>
        </pc:sldMkLst>
      </pc:sldChg>
      <pc:sldChg chg="add del">
        <pc:chgData name="Wanlambok Nongbet [Chillibreeze]" userId="6bf028ea-505a-4797-9fbe-498829f78d74" providerId="ADAL" clId="{3F956E56-7EA3-4852-B98C-6AEEAFCD8FE0}" dt="2020-07-27T04:12:30.071" v="3" actId="18676"/>
        <pc:sldMkLst>
          <pc:docMk/>
          <pc:sldMk cId="973494851" sldId="1723"/>
        </pc:sldMkLst>
      </pc:sldChg>
      <pc:sldChg chg="modSp add del mod">
        <pc:chgData name="Wanlambok Nongbet [Chillibreeze]" userId="6bf028ea-505a-4797-9fbe-498829f78d74" providerId="ADAL" clId="{3F956E56-7EA3-4852-B98C-6AEEAFCD8FE0}" dt="2020-07-28T15:10:17.669" v="117" actId="962"/>
        <pc:sldMkLst>
          <pc:docMk/>
          <pc:sldMk cId="1748985861" sldId="1724"/>
        </pc:sldMkLst>
        <pc:spChg chg="mod">
          <ac:chgData name="Wanlambok Nongbet [Chillibreeze]" userId="6bf028ea-505a-4797-9fbe-498829f78d74" providerId="ADAL" clId="{3F956E56-7EA3-4852-B98C-6AEEAFCD8FE0}" dt="2020-07-28T15:10:17.669" v="117" actId="962"/>
          <ac:spMkLst>
            <pc:docMk/>
            <pc:sldMk cId="1748985861" sldId="1724"/>
            <ac:spMk id="2" creationId="{DB24FE46-EEC8-439E-95D9-023574A484BB}"/>
          </ac:spMkLst>
        </pc:spChg>
      </pc:sldChg>
      <pc:sldChg chg="add del">
        <pc:chgData name="Wanlambok Nongbet [Chillibreeze]" userId="6bf028ea-505a-4797-9fbe-498829f78d74" providerId="ADAL" clId="{3F956E56-7EA3-4852-B98C-6AEEAFCD8FE0}" dt="2020-07-27T04:12:30.071" v="3" actId="18676"/>
        <pc:sldMkLst>
          <pc:docMk/>
          <pc:sldMk cId="3111323014" sldId="1725"/>
        </pc:sldMkLst>
      </pc:sldChg>
      <pc:sldChg chg="modSp add del mod">
        <pc:chgData name="Wanlambok Nongbet [Chillibreeze]" userId="6bf028ea-505a-4797-9fbe-498829f78d74" providerId="ADAL" clId="{3F956E56-7EA3-4852-B98C-6AEEAFCD8FE0}" dt="2020-07-28T15:10:40.700" v="119" actId="962"/>
        <pc:sldMkLst>
          <pc:docMk/>
          <pc:sldMk cId="2609497765" sldId="1726"/>
        </pc:sldMkLst>
        <pc:spChg chg="mod">
          <ac:chgData name="Wanlambok Nongbet [Chillibreeze]" userId="6bf028ea-505a-4797-9fbe-498829f78d74" providerId="ADAL" clId="{3F956E56-7EA3-4852-B98C-6AEEAFCD8FE0}" dt="2020-07-28T15:10:40.700" v="119" actId="962"/>
          <ac:spMkLst>
            <pc:docMk/>
            <pc:sldMk cId="2609497765" sldId="1726"/>
            <ac:spMk id="7" creationId="{A6934D25-EC3E-42BE-92D3-727CE6932AF3}"/>
          </ac:spMkLst>
        </pc:spChg>
      </pc:sldChg>
      <pc:sldChg chg="add del">
        <pc:chgData name="Wanlambok Nongbet [Chillibreeze]" userId="6bf028ea-505a-4797-9fbe-498829f78d74" providerId="ADAL" clId="{3F956E56-7EA3-4852-B98C-6AEEAFCD8FE0}" dt="2020-07-27T04:12:30.071" v="3" actId="18676"/>
        <pc:sldMkLst>
          <pc:docMk/>
          <pc:sldMk cId="4066190342" sldId="1727"/>
        </pc:sldMkLst>
      </pc:sldChg>
      <pc:sldChg chg="add del">
        <pc:chgData name="Wanlambok Nongbet [Chillibreeze]" userId="6bf028ea-505a-4797-9fbe-498829f78d74" providerId="ADAL" clId="{3F956E56-7EA3-4852-B98C-6AEEAFCD8FE0}" dt="2020-07-27T04:12:30.071" v="3" actId="18676"/>
        <pc:sldMkLst>
          <pc:docMk/>
          <pc:sldMk cId="2753844860" sldId="1728"/>
        </pc:sldMkLst>
      </pc:sldChg>
      <pc:sldChg chg="modSp add del mod">
        <pc:chgData name="Wanlambok Nongbet [Chillibreeze]" userId="6bf028ea-505a-4797-9fbe-498829f78d74" providerId="ADAL" clId="{3F956E56-7EA3-4852-B98C-6AEEAFCD8FE0}" dt="2020-07-28T15:11:03.285" v="122" actId="962"/>
        <pc:sldMkLst>
          <pc:docMk/>
          <pc:sldMk cId="4064441819" sldId="1729"/>
        </pc:sldMkLst>
        <pc:spChg chg="mod">
          <ac:chgData name="Wanlambok Nongbet [Chillibreeze]" userId="6bf028ea-505a-4797-9fbe-498829f78d74" providerId="ADAL" clId="{3F956E56-7EA3-4852-B98C-6AEEAFCD8FE0}" dt="2020-07-28T15:11:03.285" v="122" actId="962"/>
          <ac:spMkLst>
            <pc:docMk/>
            <pc:sldMk cId="4064441819" sldId="1729"/>
            <ac:spMk id="7" creationId="{FEAA03A6-427E-43AF-9325-CB449EE02E56}"/>
          </ac:spMkLst>
        </pc:spChg>
        <pc:spChg chg="mod">
          <ac:chgData name="Wanlambok Nongbet [Chillibreeze]" userId="6bf028ea-505a-4797-9fbe-498829f78d74" providerId="ADAL" clId="{3F956E56-7EA3-4852-B98C-6AEEAFCD8FE0}" dt="2020-07-28T15:11:03.285" v="122" actId="962"/>
          <ac:spMkLst>
            <pc:docMk/>
            <pc:sldMk cId="4064441819" sldId="1729"/>
            <ac:spMk id="9" creationId="{86FAF653-B7D4-41AB-AFBF-A87576233801}"/>
          </ac:spMkLst>
        </pc:spChg>
      </pc:sldChg>
      <pc:sldChg chg="add del">
        <pc:chgData name="Wanlambok Nongbet [Chillibreeze]" userId="6bf028ea-505a-4797-9fbe-498829f78d74" providerId="ADAL" clId="{3F956E56-7EA3-4852-B98C-6AEEAFCD8FE0}" dt="2020-07-27T04:12:30.071" v="3" actId="18676"/>
        <pc:sldMkLst>
          <pc:docMk/>
          <pc:sldMk cId="617106554" sldId="1730"/>
        </pc:sldMkLst>
      </pc:sldChg>
      <pc:sldChg chg="add del">
        <pc:chgData name="Wanlambok Nongbet [Chillibreeze]" userId="6bf028ea-505a-4797-9fbe-498829f78d74" providerId="ADAL" clId="{3F956E56-7EA3-4852-B98C-6AEEAFCD8FE0}" dt="2020-07-27T04:12:30.071" v="3" actId="18676"/>
        <pc:sldMkLst>
          <pc:docMk/>
          <pc:sldMk cId="2906060374" sldId="1731"/>
        </pc:sldMkLst>
      </pc:sldChg>
      <pc:sldChg chg="add del">
        <pc:chgData name="Wanlambok Nongbet [Chillibreeze]" userId="6bf028ea-505a-4797-9fbe-498829f78d74" providerId="ADAL" clId="{3F956E56-7EA3-4852-B98C-6AEEAFCD8FE0}" dt="2020-07-27T04:12:30.071" v="3" actId="18676"/>
        <pc:sldMkLst>
          <pc:docMk/>
          <pc:sldMk cId="2936289883" sldId="1732"/>
        </pc:sldMkLst>
      </pc:sldChg>
      <pc:sldChg chg="add del">
        <pc:chgData name="Wanlambok Nongbet [Chillibreeze]" userId="6bf028ea-505a-4797-9fbe-498829f78d74" providerId="ADAL" clId="{3F956E56-7EA3-4852-B98C-6AEEAFCD8FE0}" dt="2020-07-27T04:12:30.071" v="3" actId="18676"/>
        <pc:sldMkLst>
          <pc:docMk/>
          <pc:sldMk cId="1050546031" sldId="1736"/>
        </pc:sldMkLst>
      </pc:sldChg>
      <pc:sldChg chg="add del">
        <pc:chgData name="Wanlambok Nongbet [Chillibreeze]" userId="6bf028ea-505a-4797-9fbe-498829f78d74" providerId="ADAL" clId="{3F956E56-7EA3-4852-B98C-6AEEAFCD8FE0}" dt="2020-07-27T04:12:30.071" v="3" actId="18676"/>
        <pc:sldMkLst>
          <pc:docMk/>
          <pc:sldMk cId="1838172552" sldId="1737"/>
        </pc:sldMkLst>
      </pc:sldChg>
      <pc:sldChg chg="add del">
        <pc:chgData name="Wanlambok Nongbet [Chillibreeze]" userId="6bf028ea-505a-4797-9fbe-498829f78d74" providerId="ADAL" clId="{3F956E56-7EA3-4852-B98C-6AEEAFCD8FE0}" dt="2020-07-27T04:12:30.071" v="3" actId="18676"/>
        <pc:sldMkLst>
          <pc:docMk/>
          <pc:sldMk cId="916779987" sldId="1738"/>
        </pc:sldMkLst>
      </pc:sldChg>
      <pc:sldChg chg="modSp add del mod">
        <pc:chgData name="Wanlambok Nongbet [Chillibreeze]" userId="6bf028ea-505a-4797-9fbe-498829f78d74" providerId="ADAL" clId="{3F956E56-7EA3-4852-B98C-6AEEAFCD8FE0}" dt="2020-07-28T15:09:46.437" v="113" actId="962"/>
        <pc:sldMkLst>
          <pc:docMk/>
          <pc:sldMk cId="861419175" sldId="1739"/>
        </pc:sldMkLst>
        <pc:spChg chg="mod">
          <ac:chgData name="Wanlambok Nongbet [Chillibreeze]" userId="6bf028ea-505a-4797-9fbe-498829f78d74" providerId="ADAL" clId="{3F956E56-7EA3-4852-B98C-6AEEAFCD8FE0}" dt="2020-07-28T15:09:46.437" v="113" actId="962"/>
          <ac:spMkLst>
            <pc:docMk/>
            <pc:sldMk cId="861419175" sldId="1739"/>
            <ac:spMk id="2" creationId="{BC66C392-9FE1-4B4E-8CB3-736435253BFA}"/>
          </ac:spMkLst>
        </pc:spChg>
      </pc:sldChg>
      <pc:sldChg chg="add del">
        <pc:chgData name="Wanlambok Nongbet [Chillibreeze]" userId="6bf028ea-505a-4797-9fbe-498829f78d74" providerId="ADAL" clId="{3F956E56-7EA3-4852-B98C-6AEEAFCD8FE0}" dt="2020-07-27T04:12:30.071" v="3" actId="18676"/>
        <pc:sldMkLst>
          <pc:docMk/>
          <pc:sldMk cId="2004669396" sldId="1740"/>
        </pc:sldMkLst>
      </pc:sldChg>
      <pc:sldChg chg="add del">
        <pc:chgData name="Wanlambok Nongbet [Chillibreeze]" userId="6bf028ea-505a-4797-9fbe-498829f78d74" providerId="ADAL" clId="{3F956E56-7EA3-4852-B98C-6AEEAFCD8FE0}" dt="2020-07-27T04:12:30.071" v="3" actId="18676"/>
        <pc:sldMkLst>
          <pc:docMk/>
          <pc:sldMk cId="3949949160" sldId="1741"/>
        </pc:sldMkLst>
      </pc:sldChg>
      <pc:sldChg chg="add del">
        <pc:chgData name="Wanlambok Nongbet [Chillibreeze]" userId="6bf028ea-505a-4797-9fbe-498829f78d74" providerId="ADAL" clId="{3F956E56-7EA3-4852-B98C-6AEEAFCD8FE0}" dt="2020-07-27T04:12:30.071" v="3" actId="18676"/>
        <pc:sldMkLst>
          <pc:docMk/>
          <pc:sldMk cId="2133769219" sldId="1742"/>
        </pc:sldMkLst>
      </pc:sldChg>
      <pc:sldChg chg="add del">
        <pc:chgData name="Wanlambok Nongbet [Chillibreeze]" userId="6bf028ea-505a-4797-9fbe-498829f78d74" providerId="ADAL" clId="{3F956E56-7EA3-4852-B98C-6AEEAFCD8FE0}" dt="2020-07-27T04:12:30.071" v="3" actId="18676"/>
        <pc:sldMkLst>
          <pc:docMk/>
          <pc:sldMk cId="1094784543" sldId="1743"/>
        </pc:sldMkLst>
      </pc:sldChg>
      <pc:sldChg chg="modSp add del mod">
        <pc:chgData name="Wanlambok Nongbet [Chillibreeze]" userId="6bf028ea-505a-4797-9fbe-498829f78d74" providerId="ADAL" clId="{3F956E56-7EA3-4852-B98C-6AEEAFCD8FE0}" dt="2020-07-28T15:09:24.518" v="112" actId="962"/>
        <pc:sldMkLst>
          <pc:docMk/>
          <pc:sldMk cId="1140606134" sldId="1744"/>
        </pc:sldMkLst>
        <pc:spChg chg="mod">
          <ac:chgData name="Wanlambok Nongbet [Chillibreeze]" userId="6bf028ea-505a-4797-9fbe-498829f78d74" providerId="ADAL" clId="{3F956E56-7EA3-4852-B98C-6AEEAFCD8FE0}" dt="2020-07-28T15:09:24.518" v="112" actId="962"/>
          <ac:spMkLst>
            <pc:docMk/>
            <pc:sldMk cId="1140606134" sldId="1744"/>
            <ac:spMk id="24" creationId="{EDE9AF33-7F51-4160-9957-8EFC6CCA47DC}"/>
          </ac:spMkLst>
        </pc:spChg>
        <pc:picChg chg="mod">
          <ac:chgData name="Wanlambok Nongbet [Chillibreeze]" userId="6bf028ea-505a-4797-9fbe-498829f78d74" providerId="ADAL" clId="{3F956E56-7EA3-4852-B98C-6AEEAFCD8FE0}" dt="2020-07-28T13:56:02.940" v="109" actId="962"/>
          <ac:picMkLst>
            <pc:docMk/>
            <pc:sldMk cId="1140606134" sldId="1744"/>
            <ac:picMk id="3" creationId="{6B7981C9-093A-4F8C-B0B2-22F027DE8717}"/>
          </ac:picMkLst>
        </pc:picChg>
      </pc:sldChg>
      <pc:sldChg chg="add del">
        <pc:chgData name="Wanlambok Nongbet [Chillibreeze]" userId="6bf028ea-505a-4797-9fbe-498829f78d74" providerId="ADAL" clId="{3F956E56-7EA3-4852-B98C-6AEEAFCD8FE0}" dt="2020-07-27T04:12:30.071" v="3" actId="18676"/>
        <pc:sldMkLst>
          <pc:docMk/>
          <pc:sldMk cId="546707467" sldId="1745"/>
        </pc:sldMkLst>
      </pc:sldChg>
      <pc:sldChg chg="add del">
        <pc:chgData name="Wanlambok Nongbet [Chillibreeze]" userId="6bf028ea-505a-4797-9fbe-498829f78d74" providerId="ADAL" clId="{3F956E56-7EA3-4852-B98C-6AEEAFCD8FE0}" dt="2020-07-27T04:12:30.071" v="3" actId="18676"/>
        <pc:sldMkLst>
          <pc:docMk/>
          <pc:sldMk cId="1622630864" sldId="1746"/>
        </pc:sldMkLst>
      </pc:sldChg>
      <pc:sldChg chg="add del">
        <pc:chgData name="Wanlambok Nongbet [Chillibreeze]" userId="6bf028ea-505a-4797-9fbe-498829f78d74" providerId="ADAL" clId="{3F956E56-7EA3-4852-B98C-6AEEAFCD8FE0}" dt="2020-07-27T04:12:30.071" v="3" actId="18676"/>
        <pc:sldMkLst>
          <pc:docMk/>
          <pc:sldMk cId="3582510899" sldId="1747"/>
        </pc:sldMkLst>
      </pc:sldChg>
      <pc:sldChg chg="add del">
        <pc:chgData name="Wanlambok Nongbet [Chillibreeze]" userId="6bf028ea-505a-4797-9fbe-498829f78d74" providerId="ADAL" clId="{3F956E56-7EA3-4852-B98C-6AEEAFCD8FE0}" dt="2020-07-27T04:12:30.071" v="3" actId="18676"/>
        <pc:sldMkLst>
          <pc:docMk/>
          <pc:sldMk cId="4232824502" sldId="1748"/>
        </pc:sldMkLst>
      </pc:sldChg>
      <pc:sldChg chg="add del">
        <pc:chgData name="Wanlambok Nongbet [Chillibreeze]" userId="6bf028ea-505a-4797-9fbe-498829f78d74" providerId="ADAL" clId="{3F956E56-7EA3-4852-B98C-6AEEAFCD8FE0}" dt="2020-07-27T04:12:30.071" v="3" actId="18676"/>
        <pc:sldMkLst>
          <pc:docMk/>
          <pc:sldMk cId="2698537591" sldId="1749"/>
        </pc:sldMkLst>
      </pc:sldChg>
      <pc:sldChg chg="modSp add del mod">
        <pc:chgData name="Wanlambok Nongbet [Chillibreeze]" userId="6bf028ea-505a-4797-9fbe-498829f78d74" providerId="ADAL" clId="{3F956E56-7EA3-4852-B98C-6AEEAFCD8FE0}" dt="2020-07-28T15:10:50.193" v="120" actId="962"/>
        <pc:sldMkLst>
          <pc:docMk/>
          <pc:sldMk cId="2674073567" sldId="1750"/>
        </pc:sldMkLst>
        <pc:spChg chg="mod">
          <ac:chgData name="Wanlambok Nongbet [Chillibreeze]" userId="6bf028ea-505a-4797-9fbe-498829f78d74" providerId="ADAL" clId="{3F956E56-7EA3-4852-B98C-6AEEAFCD8FE0}" dt="2020-07-28T15:10:50.193" v="120" actId="962"/>
          <ac:spMkLst>
            <pc:docMk/>
            <pc:sldMk cId="2674073567" sldId="1750"/>
            <ac:spMk id="6" creationId="{4D7EF4DF-A996-4285-B8F5-6567F9450DE9}"/>
          </ac:spMkLst>
        </pc:spChg>
        <pc:spChg chg="mod">
          <ac:chgData name="Wanlambok Nongbet [Chillibreeze]" userId="6bf028ea-505a-4797-9fbe-498829f78d74" providerId="ADAL" clId="{3F956E56-7EA3-4852-B98C-6AEEAFCD8FE0}" dt="2020-07-28T15:10:50.193" v="120" actId="962"/>
          <ac:spMkLst>
            <pc:docMk/>
            <pc:sldMk cId="2674073567" sldId="1750"/>
            <ac:spMk id="8" creationId="{36AD9729-6314-4283-A0F3-5BD3F00C5B8B}"/>
          </ac:spMkLst>
        </pc:spChg>
        <pc:spChg chg="mod">
          <ac:chgData name="Wanlambok Nongbet [Chillibreeze]" userId="6bf028ea-505a-4797-9fbe-498829f78d74" providerId="ADAL" clId="{3F956E56-7EA3-4852-B98C-6AEEAFCD8FE0}" dt="2020-07-28T15:10:50.193" v="120" actId="962"/>
          <ac:spMkLst>
            <pc:docMk/>
            <pc:sldMk cId="2674073567" sldId="1750"/>
            <ac:spMk id="11" creationId="{9FC51B76-6AEC-4379-B524-93121FDECD0D}"/>
          </ac:spMkLst>
        </pc:spChg>
      </pc:sldChg>
      <pc:sldChg chg="modSp add del mod">
        <pc:chgData name="Wanlambok Nongbet [Chillibreeze]" userId="6bf028ea-505a-4797-9fbe-498829f78d74" providerId="ADAL" clId="{3F956E56-7EA3-4852-B98C-6AEEAFCD8FE0}" dt="2020-07-28T15:10:53.339" v="121" actId="962"/>
        <pc:sldMkLst>
          <pc:docMk/>
          <pc:sldMk cId="1137998838" sldId="1751"/>
        </pc:sldMkLst>
        <pc:spChg chg="mod">
          <ac:chgData name="Wanlambok Nongbet [Chillibreeze]" userId="6bf028ea-505a-4797-9fbe-498829f78d74" providerId="ADAL" clId="{3F956E56-7EA3-4852-B98C-6AEEAFCD8FE0}" dt="2020-07-28T15:10:53.339" v="121" actId="962"/>
          <ac:spMkLst>
            <pc:docMk/>
            <pc:sldMk cId="1137998838" sldId="1751"/>
            <ac:spMk id="14" creationId="{CFDBC78A-BD29-404F-BBB6-CDD788FB1700}"/>
          </ac:spMkLst>
        </pc:spChg>
      </pc:sldChg>
      <pc:sldChg chg="add del">
        <pc:chgData name="Wanlambok Nongbet [Chillibreeze]" userId="6bf028ea-505a-4797-9fbe-498829f78d74" providerId="ADAL" clId="{3F956E56-7EA3-4852-B98C-6AEEAFCD8FE0}" dt="2020-07-27T04:12:30.071" v="3" actId="18676"/>
        <pc:sldMkLst>
          <pc:docMk/>
          <pc:sldMk cId="46088098" sldId="1752"/>
        </pc:sldMkLst>
      </pc:sldChg>
      <pc:sldChg chg="add del">
        <pc:chgData name="Wanlambok Nongbet [Chillibreeze]" userId="6bf028ea-505a-4797-9fbe-498829f78d74" providerId="ADAL" clId="{3F956E56-7EA3-4852-B98C-6AEEAFCD8FE0}" dt="2020-07-27T04:12:30.071" v="3" actId="18676"/>
        <pc:sldMkLst>
          <pc:docMk/>
          <pc:sldMk cId="3451402547" sldId="1753"/>
        </pc:sldMkLst>
      </pc:sldChg>
      <pc:sldChg chg="add del">
        <pc:chgData name="Wanlambok Nongbet [Chillibreeze]" userId="6bf028ea-505a-4797-9fbe-498829f78d74" providerId="ADAL" clId="{3F956E56-7EA3-4852-B98C-6AEEAFCD8FE0}" dt="2020-07-27T04:12:30.071" v="3" actId="18676"/>
        <pc:sldMkLst>
          <pc:docMk/>
          <pc:sldMk cId="1711597888" sldId="1754"/>
        </pc:sldMkLst>
      </pc:sldChg>
      <pc:sldChg chg="modSp add del mod">
        <pc:chgData name="Wanlambok Nongbet [Chillibreeze]" userId="6bf028ea-505a-4797-9fbe-498829f78d74" providerId="ADAL" clId="{3F956E56-7EA3-4852-B98C-6AEEAFCD8FE0}" dt="2020-07-28T13:56:50.402" v="111" actId="313"/>
        <pc:sldMkLst>
          <pc:docMk/>
          <pc:sldMk cId="3023483819" sldId="1755"/>
        </pc:sldMkLst>
        <pc:spChg chg="mod">
          <ac:chgData name="Wanlambok Nongbet [Chillibreeze]" userId="6bf028ea-505a-4797-9fbe-498829f78d74" providerId="ADAL" clId="{3F956E56-7EA3-4852-B98C-6AEEAFCD8FE0}" dt="2020-07-28T13:56:50.402" v="111" actId="313"/>
          <ac:spMkLst>
            <pc:docMk/>
            <pc:sldMk cId="3023483819" sldId="1755"/>
            <ac:spMk id="22" creationId="{B3DF2F8A-750A-4936-BA1C-418977174D5A}"/>
          </ac:spMkLst>
        </pc:spChg>
      </pc:sldChg>
      <pc:sldChg chg="modSp add del mod">
        <pc:chgData name="Wanlambok Nongbet [Chillibreeze]" userId="6bf028ea-505a-4797-9fbe-498829f78d74" providerId="ADAL" clId="{3F956E56-7EA3-4852-B98C-6AEEAFCD8FE0}" dt="2020-07-28T15:11:10.971" v="123" actId="962"/>
        <pc:sldMkLst>
          <pc:docMk/>
          <pc:sldMk cId="2134311884" sldId="1756"/>
        </pc:sldMkLst>
        <pc:spChg chg="mod">
          <ac:chgData name="Wanlambok Nongbet [Chillibreeze]" userId="6bf028ea-505a-4797-9fbe-498829f78d74" providerId="ADAL" clId="{3F956E56-7EA3-4852-B98C-6AEEAFCD8FE0}" dt="2020-07-28T15:11:10.971" v="123" actId="962"/>
          <ac:spMkLst>
            <pc:docMk/>
            <pc:sldMk cId="2134311884" sldId="1756"/>
            <ac:spMk id="8" creationId="{BB2A6241-A2CB-46CC-A525-B61D4DA60A2D}"/>
          </ac:spMkLst>
        </pc:spChg>
      </pc:sldChg>
      <pc:sldChg chg="modSp add del mod">
        <pc:chgData name="Wanlambok Nongbet [Chillibreeze]" userId="6bf028ea-505a-4797-9fbe-498829f78d74" providerId="ADAL" clId="{3F956E56-7EA3-4852-B98C-6AEEAFCD8FE0}" dt="2020-07-28T15:11:13.512" v="124" actId="962"/>
        <pc:sldMkLst>
          <pc:docMk/>
          <pc:sldMk cId="1793115290" sldId="1757"/>
        </pc:sldMkLst>
        <pc:spChg chg="mod">
          <ac:chgData name="Wanlambok Nongbet [Chillibreeze]" userId="6bf028ea-505a-4797-9fbe-498829f78d74" providerId="ADAL" clId="{3F956E56-7EA3-4852-B98C-6AEEAFCD8FE0}" dt="2020-07-28T15:11:13.512" v="124" actId="962"/>
          <ac:spMkLst>
            <pc:docMk/>
            <pc:sldMk cId="1793115290" sldId="1757"/>
            <ac:spMk id="11" creationId="{A7F974E0-4A1B-47F2-9130-EA9351441A3F}"/>
          </ac:spMkLst>
        </pc:spChg>
      </pc:sldChg>
      <pc:sldChg chg="add del">
        <pc:chgData name="Wanlambok Nongbet [Chillibreeze]" userId="6bf028ea-505a-4797-9fbe-498829f78d74" providerId="ADAL" clId="{3F956E56-7EA3-4852-B98C-6AEEAFCD8FE0}" dt="2020-07-27T04:12:30.071" v="3" actId="18676"/>
        <pc:sldMkLst>
          <pc:docMk/>
          <pc:sldMk cId="1848225831" sldId="1758"/>
        </pc:sldMkLst>
      </pc:sldChg>
      <pc:sldChg chg="add del">
        <pc:chgData name="Wanlambok Nongbet [Chillibreeze]" userId="6bf028ea-505a-4797-9fbe-498829f78d74" providerId="ADAL" clId="{3F956E56-7EA3-4852-B98C-6AEEAFCD8FE0}" dt="2020-07-27T04:12:30.071" v="3" actId="18676"/>
        <pc:sldMkLst>
          <pc:docMk/>
          <pc:sldMk cId="4183792408" sldId="1759"/>
        </pc:sldMkLst>
      </pc:sldChg>
      <pc:sldChg chg="modSp add del mod">
        <pc:chgData name="Wanlambok Nongbet [Chillibreeze]" userId="6bf028ea-505a-4797-9fbe-498829f78d74" providerId="ADAL" clId="{3F956E56-7EA3-4852-B98C-6AEEAFCD8FE0}" dt="2020-07-28T15:11:25.156" v="126" actId="962"/>
        <pc:sldMkLst>
          <pc:docMk/>
          <pc:sldMk cId="965140755" sldId="1760"/>
        </pc:sldMkLst>
        <pc:spChg chg="mod">
          <ac:chgData name="Wanlambok Nongbet [Chillibreeze]" userId="6bf028ea-505a-4797-9fbe-498829f78d74" providerId="ADAL" clId="{3F956E56-7EA3-4852-B98C-6AEEAFCD8FE0}" dt="2020-07-28T15:11:25.156" v="126" actId="962"/>
          <ac:spMkLst>
            <pc:docMk/>
            <pc:sldMk cId="965140755" sldId="1760"/>
            <ac:spMk id="8" creationId="{093F090D-5CEE-48DD-937A-B3E1E4A148F2}"/>
          </ac:spMkLst>
        </pc:spChg>
      </pc:sldChg>
      <pc:sldChg chg="add del">
        <pc:chgData name="Wanlambok Nongbet [Chillibreeze]" userId="6bf028ea-505a-4797-9fbe-498829f78d74" providerId="ADAL" clId="{3F956E56-7EA3-4852-B98C-6AEEAFCD8FE0}" dt="2020-07-27T04:12:30.071" v="3" actId="18676"/>
        <pc:sldMkLst>
          <pc:docMk/>
          <pc:sldMk cId="3088007092" sldId="1761"/>
        </pc:sldMkLst>
      </pc:sldChg>
      <pc:sldChg chg="modSp add del mod">
        <pc:chgData name="Wanlambok Nongbet [Chillibreeze]" userId="6bf028ea-505a-4797-9fbe-498829f78d74" providerId="ADAL" clId="{3F956E56-7EA3-4852-B98C-6AEEAFCD8FE0}" dt="2020-07-28T15:09:59.037" v="115" actId="962"/>
        <pc:sldMkLst>
          <pc:docMk/>
          <pc:sldMk cId="1893501555" sldId="1762"/>
        </pc:sldMkLst>
        <pc:spChg chg="mod">
          <ac:chgData name="Wanlambok Nongbet [Chillibreeze]" userId="6bf028ea-505a-4797-9fbe-498829f78d74" providerId="ADAL" clId="{3F956E56-7EA3-4852-B98C-6AEEAFCD8FE0}" dt="2020-07-28T15:09:57.961" v="114" actId="962"/>
          <ac:spMkLst>
            <pc:docMk/>
            <pc:sldMk cId="1893501555" sldId="1762"/>
            <ac:spMk id="2" creationId="{F330FC3D-A709-490A-BFAD-E367C9E18311}"/>
          </ac:spMkLst>
        </pc:spChg>
        <pc:spChg chg="mod">
          <ac:chgData name="Wanlambok Nongbet [Chillibreeze]" userId="6bf028ea-505a-4797-9fbe-498829f78d74" providerId="ADAL" clId="{3F956E56-7EA3-4852-B98C-6AEEAFCD8FE0}" dt="2020-07-28T15:09:59.037" v="115" actId="962"/>
          <ac:spMkLst>
            <pc:docMk/>
            <pc:sldMk cId="1893501555" sldId="1762"/>
            <ac:spMk id="20" creationId="{8BB7E530-1302-48BB-8B5F-39CFCABF1740}"/>
          </ac:spMkLst>
        </pc:spChg>
      </pc:sldChg>
      <pc:sldChg chg="modSp add del mod">
        <pc:chgData name="Wanlambok Nongbet [Chillibreeze]" userId="6bf028ea-505a-4797-9fbe-498829f78d74" providerId="ADAL" clId="{3F956E56-7EA3-4852-B98C-6AEEAFCD8FE0}" dt="2020-07-28T15:10:04.185" v="116" actId="962"/>
        <pc:sldMkLst>
          <pc:docMk/>
          <pc:sldMk cId="1177839211" sldId="1763"/>
        </pc:sldMkLst>
        <pc:spChg chg="mod">
          <ac:chgData name="Wanlambok Nongbet [Chillibreeze]" userId="6bf028ea-505a-4797-9fbe-498829f78d74" providerId="ADAL" clId="{3F956E56-7EA3-4852-B98C-6AEEAFCD8FE0}" dt="2020-07-28T15:10:04.185" v="116" actId="962"/>
          <ac:spMkLst>
            <pc:docMk/>
            <pc:sldMk cId="1177839211" sldId="1763"/>
            <ac:spMk id="3" creationId="{B34F9B44-39E6-467A-9F79-E2DBF08F196B}"/>
          </ac:spMkLst>
        </pc:spChg>
      </pc:sldChg>
      <pc:sldChg chg="modSp add del mod">
        <pc:chgData name="Wanlambok Nongbet [Chillibreeze]" userId="6bf028ea-505a-4797-9fbe-498829f78d74" providerId="ADAL" clId="{3F956E56-7EA3-4852-B98C-6AEEAFCD8FE0}" dt="2020-07-28T15:11:18.956" v="125" actId="962"/>
        <pc:sldMkLst>
          <pc:docMk/>
          <pc:sldMk cId="308633769" sldId="1764"/>
        </pc:sldMkLst>
        <pc:spChg chg="mod">
          <ac:chgData name="Wanlambok Nongbet [Chillibreeze]" userId="6bf028ea-505a-4797-9fbe-498829f78d74" providerId="ADAL" clId="{3F956E56-7EA3-4852-B98C-6AEEAFCD8FE0}" dt="2020-07-28T15:11:18.956" v="125" actId="962"/>
          <ac:spMkLst>
            <pc:docMk/>
            <pc:sldMk cId="308633769" sldId="1764"/>
            <ac:spMk id="9" creationId="{2ED66591-047B-49B5-A5D7-95E7F8575C2B}"/>
          </ac:spMkLst>
        </pc:spChg>
      </pc:sldChg>
      <pc:sldChg chg="modSp mod">
        <pc:chgData name="Wanlambok Nongbet [Chillibreeze]" userId="6bf028ea-505a-4797-9fbe-498829f78d74" providerId="ADAL" clId="{3F956E56-7EA3-4852-B98C-6AEEAFCD8FE0}" dt="2020-07-28T15:10:27.690" v="118" actId="962"/>
        <pc:sldMkLst>
          <pc:docMk/>
          <pc:sldMk cId="3956134130" sldId="1765"/>
        </pc:sldMkLst>
        <pc:spChg chg="mod">
          <ac:chgData name="Wanlambok Nongbet [Chillibreeze]" userId="6bf028ea-505a-4797-9fbe-498829f78d74" providerId="ADAL" clId="{3F956E56-7EA3-4852-B98C-6AEEAFCD8FE0}" dt="2020-07-28T15:10:27.690" v="118" actId="962"/>
          <ac:spMkLst>
            <pc:docMk/>
            <pc:sldMk cId="3956134130" sldId="1765"/>
            <ac:spMk id="3" creationId="{730FBEA3-86A9-4527-AA91-2F7DAACFC205}"/>
          </ac:spMkLst>
        </pc:spChg>
      </pc:sldChg>
      <pc:sldMasterChg chg="modSldLayout">
        <pc:chgData name="Wanlambok Nongbet [Chillibreeze]" userId="6bf028ea-505a-4797-9fbe-498829f78d74" providerId="ADAL" clId="{3F956E56-7EA3-4852-B98C-6AEEAFCD8FE0}" dt="2020-07-28T13:31:04.010" v="83"/>
        <pc:sldMasterMkLst>
          <pc:docMk/>
          <pc:sldMasterMk cId="3263374804" sldId="2147484715"/>
        </pc:sldMasterMkLst>
        <pc:sldLayoutChg chg="setBg">
          <pc:chgData name="Wanlambok Nongbet [Chillibreeze]" userId="6bf028ea-505a-4797-9fbe-498829f78d74" providerId="ADAL" clId="{3F956E56-7EA3-4852-B98C-6AEEAFCD8FE0}" dt="2020-07-28T13:29:50.765" v="75"/>
          <pc:sldLayoutMkLst>
            <pc:docMk/>
            <pc:sldMasterMk cId="3263374804" sldId="2147484715"/>
            <pc:sldLayoutMk cId="1004837167" sldId="2147484724"/>
          </pc:sldLayoutMkLst>
        </pc:sldLayoutChg>
        <pc:sldLayoutChg chg="setBg">
          <pc:chgData name="Wanlambok Nongbet [Chillibreeze]" userId="6bf028ea-505a-4797-9fbe-498829f78d74" providerId="ADAL" clId="{3F956E56-7EA3-4852-B98C-6AEEAFCD8FE0}" dt="2020-07-28T13:29:58.035" v="77"/>
          <pc:sldLayoutMkLst>
            <pc:docMk/>
            <pc:sldMasterMk cId="3263374804" sldId="2147484715"/>
            <pc:sldLayoutMk cId="3027335546" sldId="2147484727"/>
          </pc:sldLayoutMkLst>
        </pc:sldLayoutChg>
        <pc:sldLayoutChg chg="setBg">
          <pc:chgData name="Wanlambok Nongbet [Chillibreeze]" userId="6bf028ea-505a-4797-9fbe-498829f78d74" providerId="ADAL" clId="{3F956E56-7EA3-4852-B98C-6AEEAFCD8FE0}" dt="2020-07-28T13:31:04.010" v="83"/>
          <pc:sldLayoutMkLst>
            <pc:docMk/>
            <pc:sldMasterMk cId="3263374804" sldId="2147484715"/>
            <pc:sldLayoutMk cId="3039092324" sldId="2147484745"/>
          </pc:sldLayoutMkLst>
        </pc:sldLayoutChg>
      </pc:sldMasterChg>
    </pc:docChg>
  </pc:docChgLst>
  <pc:docChgLst>
    <pc:chgData name="Tony Frink" userId="f3ada52a-06d5-4454-9a8d-cefb10747f9e" providerId="ADAL" clId="{F5D58FC3-9F24-4A86-A544-335EE9AFDF5E}"/>
    <pc:docChg chg="undo custSel addSld delSld modSld">
      <pc:chgData name="Tony Frink" userId="f3ada52a-06d5-4454-9a8d-cefb10747f9e" providerId="ADAL" clId="{F5D58FC3-9F24-4A86-A544-335EE9AFDF5E}" dt="2023-06-01T19:30:14.888" v="9473" actId="20577"/>
      <pc:docMkLst>
        <pc:docMk/>
      </pc:docMkLst>
      <pc:sldChg chg="modNotesTx">
        <pc:chgData name="Tony Frink" userId="f3ada52a-06d5-4454-9a8d-cefb10747f9e" providerId="ADAL" clId="{F5D58FC3-9F24-4A86-A544-335EE9AFDF5E}" dt="2023-06-01T19:30:14.888" v="9473" actId="20577"/>
        <pc:sldMkLst>
          <pc:docMk/>
          <pc:sldMk cId="1793706927" sldId="1670"/>
        </pc:sldMkLst>
      </pc:sldChg>
      <pc:sldChg chg="modSp mod">
        <pc:chgData name="Tony Frink" userId="f3ada52a-06d5-4454-9a8d-cefb10747f9e" providerId="ADAL" clId="{F5D58FC3-9F24-4A86-A544-335EE9AFDF5E}" dt="2023-05-22T15:21:37.673" v="7830" actId="255"/>
        <pc:sldMkLst>
          <pc:docMk/>
          <pc:sldMk cId="2164016885" sldId="1722"/>
        </pc:sldMkLst>
        <pc:spChg chg="mod">
          <ac:chgData name="Tony Frink" userId="f3ada52a-06d5-4454-9a8d-cefb10747f9e" providerId="ADAL" clId="{F5D58FC3-9F24-4A86-A544-335EE9AFDF5E}" dt="2023-05-22T15:21:37.673" v="7830" actId="255"/>
          <ac:spMkLst>
            <pc:docMk/>
            <pc:sldMk cId="2164016885" sldId="1722"/>
            <ac:spMk id="2" creationId="{00000000-0000-0000-0000-000000000000}"/>
          </ac:spMkLst>
        </pc:spChg>
      </pc:sldChg>
      <pc:sldChg chg="modSp mod">
        <pc:chgData name="Tony Frink" userId="f3ada52a-06d5-4454-9a8d-cefb10747f9e" providerId="ADAL" clId="{F5D58FC3-9F24-4A86-A544-335EE9AFDF5E}" dt="2023-05-22T15:21:53.858" v="7835" actId="403"/>
        <pc:sldMkLst>
          <pc:docMk/>
          <pc:sldMk cId="973494851" sldId="1723"/>
        </pc:sldMkLst>
        <pc:spChg chg="mod">
          <ac:chgData name="Tony Frink" userId="f3ada52a-06d5-4454-9a8d-cefb10747f9e" providerId="ADAL" clId="{F5D58FC3-9F24-4A86-A544-335EE9AFDF5E}" dt="2023-05-22T15:21:53.858" v="7835" actId="403"/>
          <ac:spMkLst>
            <pc:docMk/>
            <pc:sldMk cId="973494851" sldId="1723"/>
            <ac:spMk id="2" creationId="{00000000-0000-0000-0000-000000000000}"/>
          </ac:spMkLst>
        </pc:spChg>
      </pc:sldChg>
      <pc:sldChg chg="addSp delSp modSp mod">
        <pc:chgData name="Tony Frink" userId="f3ada52a-06d5-4454-9a8d-cefb10747f9e" providerId="ADAL" clId="{F5D58FC3-9F24-4A86-A544-335EE9AFDF5E}" dt="2023-05-12T17:59:53.432" v="6301" actId="20577"/>
        <pc:sldMkLst>
          <pc:docMk/>
          <pc:sldMk cId="1748985861" sldId="1724"/>
        </pc:sldMkLst>
        <pc:spChg chg="mod">
          <ac:chgData name="Tony Frink" userId="f3ada52a-06d5-4454-9a8d-cefb10747f9e" providerId="ADAL" clId="{F5D58FC3-9F24-4A86-A544-335EE9AFDF5E}" dt="2023-05-12T17:59:53.432" v="6301" actId="20577"/>
          <ac:spMkLst>
            <pc:docMk/>
            <pc:sldMk cId="1748985861" sldId="1724"/>
            <ac:spMk id="2" creationId="{DB24FE46-EEC8-439E-95D9-023574A484BB}"/>
          </ac:spMkLst>
        </pc:spChg>
        <pc:spChg chg="add mod">
          <ac:chgData name="Tony Frink" userId="f3ada52a-06d5-4454-9a8d-cefb10747f9e" providerId="ADAL" clId="{F5D58FC3-9F24-4A86-A544-335EE9AFDF5E}" dt="2023-04-19T16:16:25.545" v="3364" actId="2711"/>
          <ac:spMkLst>
            <pc:docMk/>
            <pc:sldMk cId="1748985861" sldId="1724"/>
            <ac:spMk id="3" creationId="{C05969A5-B0E2-C512-6D0F-829CBB26833C}"/>
          </ac:spMkLst>
        </pc:spChg>
        <pc:spChg chg="del">
          <ac:chgData name="Tony Frink" userId="f3ada52a-06d5-4454-9a8d-cefb10747f9e" providerId="ADAL" clId="{F5D58FC3-9F24-4A86-A544-335EE9AFDF5E}" dt="2023-04-19T16:09:02.170" v="3014" actId="478"/>
          <ac:spMkLst>
            <pc:docMk/>
            <pc:sldMk cId="1748985861" sldId="1724"/>
            <ac:spMk id="20" creationId="{4B6D0233-18D1-473D-B794-0334B3CCCF6F}"/>
          </ac:spMkLst>
        </pc:spChg>
        <pc:spChg chg="del mod">
          <ac:chgData name="Tony Frink" userId="f3ada52a-06d5-4454-9a8d-cefb10747f9e" providerId="ADAL" clId="{F5D58FC3-9F24-4A86-A544-335EE9AFDF5E}" dt="2023-04-19T16:09:31.450" v="3029" actId="478"/>
          <ac:spMkLst>
            <pc:docMk/>
            <pc:sldMk cId="1748985861" sldId="1724"/>
            <ac:spMk id="101" creationId="{0778F629-EDD3-42E4-B33C-11F3DFCC6CD0}"/>
          </ac:spMkLst>
        </pc:spChg>
        <pc:spChg chg="del">
          <ac:chgData name="Tony Frink" userId="f3ada52a-06d5-4454-9a8d-cefb10747f9e" providerId="ADAL" clId="{F5D58FC3-9F24-4A86-A544-335EE9AFDF5E}" dt="2023-04-19T16:09:34.721" v="3030" actId="478"/>
          <ac:spMkLst>
            <pc:docMk/>
            <pc:sldMk cId="1748985861" sldId="1724"/>
            <ac:spMk id="102" creationId="{A8A9124F-D92A-4BBC-B216-CFCC4E77072F}"/>
          </ac:spMkLst>
        </pc:spChg>
        <pc:spChg chg="del">
          <ac:chgData name="Tony Frink" userId="f3ada52a-06d5-4454-9a8d-cefb10747f9e" providerId="ADAL" clId="{F5D58FC3-9F24-4A86-A544-335EE9AFDF5E}" dt="2023-04-19T16:09:37.113" v="3031" actId="478"/>
          <ac:spMkLst>
            <pc:docMk/>
            <pc:sldMk cId="1748985861" sldId="1724"/>
            <ac:spMk id="103" creationId="{F46CF499-ABBB-492C-A6FC-CC08585E0421}"/>
          </ac:spMkLst>
        </pc:spChg>
        <pc:spChg chg="del">
          <ac:chgData name="Tony Frink" userId="f3ada52a-06d5-4454-9a8d-cefb10747f9e" providerId="ADAL" clId="{F5D58FC3-9F24-4A86-A544-335EE9AFDF5E}" dt="2023-04-19T16:09:40.369" v="3032" actId="478"/>
          <ac:spMkLst>
            <pc:docMk/>
            <pc:sldMk cId="1748985861" sldId="1724"/>
            <ac:spMk id="104" creationId="{2F9AA24A-9192-4DF7-BACD-80FF6065BABA}"/>
          </ac:spMkLst>
        </pc:spChg>
        <pc:spChg chg="del">
          <ac:chgData name="Tony Frink" userId="f3ada52a-06d5-4454-9a8d-cefb10747f9e" providerId="ADAL" clId="{F5D58FC3-9F24-4A86-A544-335EE9AFDF5E}" dt="2023-04-19T16:09:42.800" v="3033" actId="478"/>
          <ac:spMkLst>
            <pc:docMk/>
            <pc:sldMk cId="1748985861" sldId="1724"/>
            <ac:spMk id="105" creationId="{F7507948-1AA4-4BD8-B2C4-8123743097DF}"/>
          </ac:spMkLst>
        </pc:spChg>
        <pc:spChg chg="del">
          <ac:chgData name="Tony Frink" userId="f3ada52a-06d5-4454-9a8d-cefb10747f9e" providerId="ADAL" clId="{F5D58FC3-9F24-4A86-A544-335EE9AFDF5E}" dt="2023-04-19T16:09:45.016" v="3034" actId="478"/>
          <ac:spMkLst>
            <pc:docMk/>
            <pc:sldMk cId="1748985861" sldId="1724"/>
            <ac:spMk id="106" creationId="{1DADFC06-A7B5-4118-B34C-74F2ADA49947}"/>
          </ac:spMkLst>
        </pc:spChg>
        <pc:spChg chg="del">
          <ac:chgData name="Tony Frink" userId="f3ada52a-06d5-4454-9a8d-cefb10747f9e" providerId="ADAL" clId="{F5D58FC3-9F24-4A86-A544-335EE9AFDF5E}" dt="2023-04-19T16:09:28.417" v="3027" actId="478"/>
          <ac:spMkLst>
            <pc:docMk/>
            <pc:sldMk cId="1748985861" sldId="1724"/>
            <ac:spMk id="107" creationId="{575AC33F-E7D3-43C2-ACDD-5B5DBFDFAD3E}"/>
          </ac:spMkLst>
        </pc:spChg>
        <pc:spChg chg="del">
          <ac:chgData name="Tony Frink" userId="f3ada52a-06d5-4454-9a8d-cefb10747f9e" providerId="ADAL" clId="{F5D58FC3-9F24-4A86-A544-335EE9AFDF5E}" dt="2023-04-19T16:09:26.370" v="3026" actId="478"/>
          <ac:spMkLst>
            <pc:docMk/>
            <pc:sldMk cId="1748985861" sldId="1724"/>
            <ac:spMk id="108" creationId="{BFAD0C28-05E6-4908-8C16-12F83A70247C}"/>
          </ac:spMkLst>
        </pc:spChg>
        <pc:spChg chg="del">
          <ac:chgData name="Tony Frink" userId="f3ada52a-06d5-4454-9a8d-cefb10747f9e" providerId="ADAL" clId="{F5D58FC3-9F24-4A86-A544-335EE9AFDF5E}" dt="2023-04-19T16:09:24.072" v="3025" actId="478"/>
          <ac:spMkLst>
            <pc:docMk/>
            <pc:sldMk cId="1748985861" sldId="1724"/>
            <ac:spMk id="109" creationId="{B2E1575F-137B-458E-9FDB-CF21C2EA2E6F}"/>
          </ac:spMkLst>
        </pc:spChg>
        <pc:spChg chg="del">
          <ac:chgData name="Tony Frink" userId="f3ada52a-06d5-4454-9a8d-cefb10747f9e" providerId="ADAL" clId="{F5D58FC3-9F24-4A86-A544-335EE9AFDF5E}" dt="2023-04-19T16:09:22.458" v="3024" actId="478"/>
          <ac:spMkLst>
            <pc:docMk/>
            <pc:sldMk cId="1748985861" sldId="1724"/>
            <ac:spMk id="110" creationId="{B258E6BE-9197-443C-9C02-017EEC353E60}"/>
          </ac:spMkLst>
        </pc:spChg>
        <pc:spChg chg="del">
          <ac:chgData name="Tony Frink" userId="f3ada52a-06d5-4454-9a8d-cefb10747f9e" providerId="ADAL" clId="{F5D58FC3-9F24-4A86-A544-335EE9AFDF5E}" dt="2023-04-19T16:09:20.363" v="3023" actId="478"/>
          <ac:spMkLst>
            <pc:docMk/>
            <pc:sldMk cId="1748985861" sldId="1724"/>
            <ac:spMk id="111" creationId="{AF7B239C-C493-42CA-AF3A-783AD38815EA}"/>
          </ac:spMkLst>
        </pc:spChg>
        <pc:spChg chg="del mod">
          <ac:chgData name="Tony Frink" userId="f3ada52a-06d5-4454-9a8d-cefb10747f9e" providerId="ADAL" clId="{F5D58FC3-9F24-4A86-A544-335EE9AFDF5E}" dt="2023-04-19T16:09:18.939" v="3022" actId="478"/>
          <ac:spMkLst>
            <pc:docMk/>
            <pc:sldMk cId="1748985861" sldId="1724"/>
            <ac:spMk id="112" creationId="{7FA5C3A9-F417-4A93-8FC0-BC829FA8EC78}"/>
          </ac:spMkLst>
        </pc:spChg>
        <pc:picChg chg="del">
          <ac:chgData name="Tony Frink" userId="f3ada52a-06d5-4454-9a8d-cefb10747f9e" providerId="ADAL" clId="{F5D58FC3-9F24-4A86-A544-335EE9AFDF5E}" dt="2023-04-19T16:09:12.393" v="3015" actId="478"/>
          <ac:picMkLst>
            <pc:docMk/>
            <pc:sldMk cId="1748985861" sldId="1724"/>
            <ac:picMk id="90" creationId="{D96AC60A-0093-4271-A3D0-9C707153050D}"/>
          </ac:picMkLst>
        </pc:picChg>
        <pc:picChg chg="del">
          <ac:chgData name="Tony Frink" userId="f3ada52a-06d5-4454-9a8d-cefb10747f9e" providerId="ADAL" clId="{F5D58FC3-9F24-4A86-A544-335EE9AFDF5E}" dt="2023-04-19T16:09:13.128" v="3016" actId="478"/>
          <ac:picMkLst>
            <pc:docMk/>
            <pc:sldMk cId="1748985861" sldId="1724"/>
            <ac:picMk id="128" creationId="{E7E445F3-F28F-402C-A53E-FCA7747D3D29}"/>
          </ac:picMkLst>
        </pc:picChg>
        <pc:picChg chg="del">
          <ac:chgData name="Tony Frink" userId="f3ada52a-06d5-4454-9a8d-cefb10747f9e" providerId="ADAL" clId="{F5D58FC3-9F24-4A86-A544-335EE9AFDF5E}" dt="2023-04-19T16:09:13.746" v="3017" actId="478"/>
          <ac:picMkLst>
            <pc:docMk/>
            <pc:sldMk cId="1748985861" sldId="1724"/>
            <ac:picMk id="129" creationId="{CA16A576-ABC6-47EB-846A-9CE09C22A1DD}"/>
          </ac:picMkLst>
        </pc:picChg>
        <pc:picChg chg="del">
          <ac:chgData name="Tony Frink" userId="f3ada52a-06d5-4454-9a8d-cefb10747f9e" providerId="ADAL" clId="{F5D58FC3-9F24-4A86-A544-335EE9AFDF5E}" dt="2023-04-19T16:09:14.486" v="3018" actId="478"/>
          <ac:picMkLst>
            <pc:docMk/>
            <pc:sldMk cId="1748985861" sldId="1724"/>
            <ac:picMk id="130" creationId="{5678CE8E-8F66-4FCF-A0A2-B8B48DD77DC0}"/>
          </ac:picMkLst>
        </pc:picChg>
        <pc:picChg chg="del">
          <ac:chgData name="Tony Frink" userId="f3ada52a-06d5-4454-9a8d-cefb10747f9e" providerId="ADAL" clId="{F5D58FC3-9F24-4A86-A544-335EE9AFDF5E}" dt="2023-04-19T16:09:15.112" v="3019" actId="478"/>
          <ac:picMkLst>
            <pc:docMk/>
            <pc:sldMk cId="1748985861" sldId="1724"/>
            <ac:picMk id="131" creationId="{67AF00FD-B45B-4364-9B92-73EF2FC855FE}"/>
          </ac:picMkLst>
        </pc:picChg>
        <pc:picChg chg="del">
          <ac:chgData name="Tony Frink" userId="f3ada52a-06d5-4454-9a8d-cefb10747f9e" providerId="ADAL" clId="{F5D58FC3-9F24-4A86-A544-335EE9AFDF5E}" dt="2023-04-19T16:09:15.760" v="3020" actId="478"/>
          <ac:picMkLst>
            <pc:docMk/>
            <pc:sldMk cId="1748985861" sldId="1724"/>
            <ac:picMk id="132" creationId="{E148F172-C187-4391-AFDB-0AEA7C5173F3}"/>
          </ac:picMkLst>
        </pc:picChg>
      </pc:sldChg>
      <pc:sldChg chg="modSp mod">
        <pc:chgData name="Tony Frink" userId="f3ada52a-06d5-4454-9a8d-cefb10747f9e" providerId="ADAL" clId="{F5D58FC3-9F24-4A86-A544-335EE9AFDF5E}" dt="2023-05-12T18:17:15.541" v="6665" actId="6549"/>
        <pc:sldMkLst>
          <pc:docMk/>
          <pc:sldMk cId="2609497765" sldId="1726"/>
        </pc:sldMkLst>
        <pc:spChg chg="mod">
          <ac:chgData name="Tony Frink" userId="f3ada52a-06d5-4454-9a8d-cefb10747f9e" providerId="ADAL" clId="{F5D58FC3-9F24-4A86-A544-335EE9AFDF5E}" dt="2023-05-12T18:17:15.541" v="6665" actId="6549"/>
          <ac:spMkLst>
            <pc:docMk/>
            <pc:sldMk cId="2609497765" sldId="1726"/>
            <ac:spMk id="7" creationId="{A6934D25-EC3E-42BE-92D3-727CE6932AF3}"/>
          </ac:spMkLst>
        </pc:spChg>
      </pc:sldChg>
      <pc:sldChg chg="modSp mod">
        <pc:chgData name="Tony Frink" userId="f3ada52a-06d5-4454-9a8d-cefb10747f9e" providerId="ADAL" clId="{F5D58FC3-9F24-4A86-A544-335EE9AFDF5E}" dt="2023-04-22T16:16:57.102" v="6260" actId="6549"/>
        <pc:sldMkLst>
          <pc:docMk/>
          <pc:sldMk cId="2753844860" sldId="1728"/>
        </pc:sldMkLst>
        <pc:spChg chg="mod">
          <ac:chgData name="Tony Frink" userId="f3ada52a-06d5-4454-9a8d-cefb10747f9e" providerId="ADAL" clId="{F5D58FC3-9F24-4A86-A544-335EE9AFDF5E}" dt="2023-04-22T16:16:57.102" v="6260" actId="6549"/>
          <ac:spMkLst>
            <pc:docMk/>
            <pc:sldMk cId="2753844860" sldId="1728"/>
            <ac:spMk id="2" creationId="{2652C480-1177-8174-7CE7-E1E1A4219BC2}"/>
          </ac:spMkLst>
        </pc:spChg>
        <pc:spChg chg="mod">
          <ac:chgData name="Tony Frink" userId="f3ada52a-06d5-4454-9a8d-cefb10747f9e" providerId="ADAL" clId="{F5D58FC3-9F24-4A86-A544-335EE9AFDF5E}" dt="2023-04-22T16:16:40.666" v="6259" actId="6549"/>
          <ac:spMkLst>
            <pc:docMk/>
            <pc:sldMk cId="2753844860" sldId="1728"/>
            <ac:spMk id="17" creationId="{00000000-0000-0000-0000-000000000000}"/>
          </ac:spMkLst>
        </pc:spChg>
      </pc:sldChg>
      <pc:sldChg chg="modSp mod">
        <pc:chgData name="Tony Frink" userId="f3ada52a-06d5-4454-9a8d-cefb10747f9e" providerId="ADAL" clId="{F5D58FC3-9F24-4A86-A544-335EE9AFDF5E}" dt="2023-05-12T18:30:16.642" v="6846" actId="20577"/>
        <pc:sldMkLst>
          <pc:docMk/>
          <pc:sldMk cId="4064441819" sldId="1729"/>
        </pc:sldMkLst>
        <pc:spChg chg="mod">
          <ac:chgData name="Tony Frink" userId="f3ada52a-06d5-4454-9a8d-cefb10747f9e" providerId="ADAL" clId="{F5D58FC3-9F24-4A86-A544-335EE9AFDF5E}" dt="2023-05-12T18:30:16.642" v="6846" actId="20577"/>
          <ac:spMkLst>
            <pc:docMk/>
            <pc:sldMk cId="4064441819" sldId="1729"/>
            <ac:spMk id="9" creationId="{86FAF653-B7D4-41AB-AFBF-A87576233801}"/>
          </ac:spMkLst>
        </pc:spChg>
      </pc:sldChg>
      <pc:sldChg chg="modSp mod">
        <pc:chgData name="Tony Frink" userId="f3ada52a-06d5-4454-9a8d-cefb10747f9e" providerId="ADAL" clId="{F5D58FC3-9F24-4A86-A544-335EE9AFDF5E}" dt="2023-04-19T15:13:57.896" v="19" actId="20577"/>
        <pc:sldMkLst>
          <pc:docMk/>
          <pc:sldMk cId="2906060374" sldId="1731"/>
        </pc:sldMkLst>
        <pc:spChg chg="mod">
          <ac:chgData name="Tony Frink" userId="f3ada52a-06d5-4454-9a8d-cefb10747f9e" providerId="ADAL" clId="{F5D58FC3-9F24-4A86-A544-335EE9AFDF5E}" dt="2023-04-19T15:13:57.896" v="19" actId="20577"/>
          <ac:spMkLst>
            <pc:docMk/>
            <pc:sldMk cId="2906060374" sldId="1731"/>
            <ac:spMk id="39" creationId="{5CE593E0-4653-4B8B-B265-AF84B97C5247}"/>
          </ac:spMkLst>
        </pc:spChg>
      </pc:sldChg>
      <pc:sldChg chg="addSp delSp modSp mod">
        <pc:chgData name="Tony Frink" userId="f3ada52a-06d5-4454-9a8d-cefb10747f9e" providerId="ADAL" clId="{F5D58FC3-9F24-4A86-A544-335EE9AFDF5E}" dt="2023-04-19T16:03:14.961" v="2856" actId="1038"/>
        <pc:sldMkLst>
          <pc:docMk/>
          <pc:sldMk cId="2936289883" sldId="1732"/>
        </pc:sldMkLst>
        <pc:spChg chg="add mod">
          <ac:chgData name="Tony Frink" userId="f3ada52a-06d5-4454-9a8d-cefb10747f9e" providerId="ADAL" clId="{F5D58FC3-9F24-4A86-A544-335EE9AFDF5E}" dt="2023-04-19T15:57:48.872" v="2052" actId="1035"/>
          <ac:spMkLst>
            <pc:docMk/>
            <pc:sldMk cId="2936289883" sldId="1732"/>
            <ac:spMk id="4" creationId="{2C86CC7A-5938-6ED1-C089-0D9457C2ACA6}"/>
          </ac:spMkLst>
        </pc:spChg>
        <pc:spChg chg="add mod">
          <ac:chgData name="Tony Frink" userId="f3ada52a-06d5-4454-9a8d-cefb10747f9e" providerId="ADAL" clId="{F5D58FC3-9F24-4A86-A544-335EE9AFDF5E}" dt="2023-04-19T15:59:59.165" v="2287" actId="255"/>
          <ac:spMkLst>
            <pc:docMk/>
            <pc:sldMk cId="2936289883" sldId="1732"/>
            <ac:spMk id="5" creationId="{D64DEDE2-E809-8C12-A953-C8C1C63FB593}"/>
          </ac:spMkLst>
        </pc:spChg>
        <pc:spChg chg="mod">
          <ac:chgData name="Tony Frink" userId="f3ada52a-06d5-4454-9a8d-cefb10747f9e" providerId="ADAL" clId="{F5D58FC3-9F24-4A86-A544-335EE9AFDF5E}" dt="2023-04-19T15:57:42.626" v="2040" actId="255"/>
          <ac:spMkLst>
            <pc:docMk/>
            <pc:sldMk cId="2936289883" sldId="1732"/>
            <ac:spMk id="11" creationId="{69747CBA-6A37-4649-AAD5-1452D0EB0172}"/>
          </ac:spMkLst>
        </pc:spChg>
        <pc:spChg chg="mod">
          <ac:chgData name="Tony Frink" userId="f3ada52a-06d5-4454-9a8d-cefb10747f9e" providerId="ADAL" clId="{F5D58FC3-9F24-4A86-A544-335EE9AFDF5E}" dt="2023-04-19T15:59:39.738" v="2262" actId="1036"/>
          <ac:spMkLst>
            <pc:docMk/>
            <pc:sldMk cId="2936289883" sldId="1732"/>
            <ac:spMk id="14" creationId="{C6C17CEE-52C4-4F20-9CDE-6B92D4F79368}"/>
          </ac:spMkLst>
        </pc:spChg>
        <pc:spChg chg="mod">
          <ac:chgData name="Tony Frink" userId="f3ada52a-06d5-4454-9a8d-cefb10747f9e" providerId="ADAL" clId="{F5D58FC3-9F24-4A86-A544-335EE9AFDF5E}" dt="2023-04-19T15:59:29.963" v="2229" actId="1036"/>
          <ac:spMkLst>
            <pc:docMk/>
            <pc:sldMk cId="2936289883" sldId="1732"/>
            <ac:spMk id="18" creationId="{82464543-D0C8-4303-ADC3-0554C1AB4585}"/>
          </ac:spMkLst>
        </pc:spChg>
        <pc:grpChg chg="add mod">
          <ac:chgData name="Tony Frink" userId="f3ada52a-06d5-4454-9a8d-cefb10747f9e" providerId="ADAL" clId="{F5D58FC3-9F24-4A86-A544-335EE9AFDF5E}" dt="2023-04-19T16:02:00.807" v="2700" actId="14100"/>
          <ac:grpSpMkLst>
            <pc:docMk/>
            <pc:sldMk cId="2936289883" sldId="1732"/>
            <ac:grpSpMk id="7" creationId="{2C81D10A-0DAC-CC81-79D7-6C301708EFD5}"/>
          </ac:grpSpMkLst>
        </pc:grpChg>
        <pc:grpChg chg="add mod">
          <ac:chgData name="Tony Frink" userId="f3ada52a-06d5-4454-9a8d-cefb10747f9e" providerId="ADAL" clId="{F5D58FC3-9F24-4A86-A544-335EE9AFDF5E}" dt="2023-04-19T16:03:14.961" v="2856" actId="1038"/>
          <ac:grpSpMkLst>
            <pc:docMk/>
            <pc:sldMk cId="2936289883" sldId="1732"/>
            <ac:grpSpMk id="10" creationId="{E0BA1D55-8811-420D-0CE4-C822E0F25349}"/>
          </ac:grpSpMkLst>
        </pc:grpChg>
        <pc:picChg chg="mod">
          <ac:chgData name="Tony Frink" userId="f3ada52a-06d5-4454-9a8d-cefb10747f9e" providerId="ADAL" clId="{F5D58FC3-9F24-4A86-A544-335EE9AFDF5E}" dt="2023-04-19T16:01:07.648" v="2386"/>
          <ac:picMkLst>
            <pc:docMk/>
            <pc:sldMk cId="2936289883" sldId="1732"/>
            <ac:picMk id="8" creationId="{40E27112-1EA0-A78A-0FC3-B8B056B7F27A}"/>
          </ac:picMkLst>
        </pc:picChg>
        <pc:picChg chg="mod">
          <ac:chgData name="Tony Frink" userId="f3ada52a-06d5-4454-9a8d-cefb10747f9e" providerId="ADAL" clId="{F5D58FC3-9F24-4A86-A544-335EE9AFDF5E}" dt="2023-04-19T16:01:07.648" v="2386"/>
          <ac:picMkLst>
            <pc:docMk/>
            <pc:sldMk cId="2936289883" sldId="1732"/>
            <ac:picMk id="9" creationId="{AAFF988D-A1EC-D5F2-F993-875B168F6E1B}"/>
          </ac:picMkLst>
        </pc:picChg>
        <pc:picChg chg="mod">
          <ac:chgData name="Tony Frink" userId="f3ada52a-06d5-4454-9a8d-cefb10747f9e" providerId="ADAL" clId="{F5D58FC3-9F24-4A86-A544-335EE9AFDF5E}" dt="2023-04-19T16:02:45.676" v="2707"/>
          <ac:picMkLst>
            <pc:docMk/>
            <pc:sldMk cId="2936289883" sldId="1732"/>
            <ac:picMk id="12" creationId="{B6E5C93E-A4F9-5533-5B0C-5A9C40E29A8D}"/>
          </ac:picMkLst>
        </pc:picChg>
        <pc:picChg chg="mod">
          <ac:chgData name="Tony Frink" userId="f3ada52a-06d5-4454-9a8d-cefb10747f9e" providerId="ADAL" clId="{F5D58FC3-9F24-4A86-A544-335EE9AFDF5E}" dt="2023-04-19T16:02:45.676" v="2707"/>
          <ac:picMkLst>
            <pc:docMk/>
            <pc:sldMk cId="2936289883" sldId="1732"/>
            <ac:picMk id="13" creationId="{AD8402F0-F94F-F8CE-EB6B-7DF8A246C7E4}"/>
          </ac:picMkLst>
        </pc:picChg>
        <pc:picChg chg="mod">
          <ac:chgData name="Tony Frink" userId="f3ada52a-06d5-4454-9a8d-cefb10747f9e" providerId="ADAL" clId="{F5D58FC3-9F24-4A86-A544-335EE9AFDF5E}" dt="2023-04-19T16:02:14.840" v="2706" actId="1036"/>
          <ac:picMkLst>
            <pc:docMk/>
            <pc:sldMk cId="2936289883" sldId="1732"/>
            <ac:picMk id="44" creationId="{80689388-3E41-40D4-B88F-4171C63B4BCF}"/>
          </ac:picMkLst>
        </pc:picChg>
        <pc:picChg chg="mod">
          <ac:chgData name="Tony Frink" userId="f3ada52a-06d5-4454-9a8d-cefb10747f9e" providerId="ADAL" clId="{F5D58FC3-9F24-4A86-A544-335EE9AFDF5E}" dt="2023-04-19T16:02:05.164" v="2701" actId="14100"/>
          <ac:picMkLst>
            <pc:docMk/>
            <pc:sldMk cId="2936289883" sldId="1732"/>
            <ac:picMk id="46" creationId="{4834106D-DDA8-470C-8151-5EE38ACD30CC}"/>
          </ac:picMkLst>
        </pc:picChg>
        <pc:cxnChg chg="add del mod">
          <ac:chgData name="Tony Frink" userId="f3ada52a-06d5-4454-9a8d-cefb10747f9e" providerId="ADAL" clId="{F5D58FC3-9F24-4A86-A544-335EE9AFDF5E}" dt="2023-04-19T15:58:34.555" v="2137" actId="478"/>
          <ac:cxnSpMkLst>
            <pc:docMk/>
            <pc:sldMk cId="2936289883" sldId="1732"/>
            <ac:cxnSpMk id="2" creationId="{F1FEE540-3E45-72F8-A1B1-F56632FBD6D9}"/>
          </ac:cxnSpMkLst>
        </pc:cxnChg>
        <pc:cxnChg chg="add mod">
          <ac:chgData name="Tony Frink" userId="f3ada52a-06d5-4454-9a8d-cefb10747f9e" providerId="ADAL" clId="{F5D58FC3-9F24-4A86-A544-335EE9AFDF5E}" dt="2023-04-19T15:57:55.179" v="2065" actId="1035"/>
          <ac:cxnSpMkLst>
            <pc:docMk/>
            <pc:sldMk cId="2936289883" sldId="1732"/>
            <ac:cxnSpMk id="3" creationId="{7EF22676-7265-E888-733A-61063B96E9C8}"/>
          </ac:cxnSpMkLst>
        </pc:cxnChg>
        <pc:cxnChg chg="add mod">
          <ac:chgData name="Tony Frink" userId="f3ada52a-06d5-4454-9a8d-cefb10747f9e" providerId="ADAL" clId="{F5D58FC3-9F24-4A86-A544-335EE9AFDF5E}" dt="2023-04-19T16:00:14.886" v="2326" actId="1036"/>
          <ac:cxnSpMkLst>
            <pc:docMk/>
            <pc:sldMk cId="2936289883" sldId="1732"/>
            <ac:cxnSpMk id="6" creationId="{5E4F7CA9-466D-2B6E-8B5E-1D997DBAAEC4}"/>
          </ac:cxnSpMkLst>
        </pc:cxnChg>
        <pc:cxnChg chg="mod">
          <ac:chgData name="Tony Frink" userId="f3ada52a-06d5-4454-9a8d-cefb10747f9e" providerId="ADAL" clId="{F5D58FC3-9F24-4A86-A544-335EE9AFDF5E}" dt="2023-04-19T15:59:34.190" v="2244" actId="1036"/>
          <ac:cxnSpMkLst>
            <pc:docMk/>
            <pc:sldMk cId="2936289883" sldId="1732"/>
            <ac:cxnSpMk id="15" creationId="{E58CF8F1-C022-44AE-B344-5D31513F1933}"/>
          </ac:cxnSpMkLst>
        </pc:cxnChg>
      </pc:sldChg>
      <pc:sldChg chg="modSp mod">
        <pc:chgData name="Tony Frink" userId="f3ada52a-06d5-4454-9a8d-cefb10747f9e" providerId="ADAL" clId="{F5D58FC3-9F24-4A86-A544-335EE9AFDF5E}" dt="2023-05-22T15:22:03.165" v="7837" actId="403"/>
        <pc:sldMkLst>
          <pc:docMk/>
          <pc:sldMk cId="546707467" sldId="1745"/>
        </pc:sldMkLst>
        <pc:spChg chg="mod">
          <ac:chgData name="Tony Frink" userId="f3ada52a-06d5-4454-9a8d-cefb10747f9e" providerId="ADAL" clId="{F5D58FC3-9F24-4A86-A544-335EE9AFDF5E}" dt="2023-05-22T15:22:03.165" v="7837" actId="403"/>
          <ac:spMkLst>
            <pc:docMk/>
            <pc:sldMk cId="546707467" sldId="1745"/>
            <ac:spMk id="2" creationId="{00000000-0000-0000-0000-000000000000}"/>
          </ac:spMkLst>
        </pc:spChg>
      </pc:sldChg>
      <pc:sldChg chg="modSp mod">
        <pc:chgData name="Tony Frink" userId="f3ada52a-06d5-4454-9a8d-cefb10747f9e" providerId="ADAL" clId="{F5D58FC3-9F24-4A86-A544-335EE9AFDF5E}" dt="2023-04-20T19:21:20.783" v="6253" actId="20577"/>
        <pc:sldMkLst>
          <pc:docMk/>
          <pc:sldMk cId="1622630864" sldId="1746"/>
        </pc:sldMkLst>
        <pc:spChg chg="mod">
          <ac:chgData name="Tony Frink" userId="f3ada52a-06d5-4454-9a8d-cefb10747f9e" providerId="ADAL" clId="{F5D58FC3-9F24-4A86-A544-335EE9AFDF5E}" dt="2023-04-20T19:21:20.783" v="6253" actId="20577"/>
          <ac:spMkLst>
            <pc:docMk/>
            <pc:sldMk cId="1622630864" sldId="1746"/>
            <ac:spMk id="18" creationId="{241F4C53-EE08-4A1D-B54C-762DAEA26E53}"/>
          </ac:spMkLst>
        </pc:spChg>
      </pc:sldChg>
      <pc:sldChg chg="modSp mod">
        <pc:chgData name="Tony Frink" userId="f3ada52a-06d5-4454-9a8d-cefb10747f9e" providerId="ADAL" clId="{F5D58FC3-9F24-4A86-A544-335EE9AFDF5E}" dt="2023-05-22T15:21:46.304" v="7832" actId="403"/>
        <pc:sldMkLst>
          <pc:docMk/>
          <pc:sldMk cId="3582510899" sldId="1747"/>
        </pc:sldMkLst>
        <pc:spChg chg="mod">
          <ac:chgData name="Tony Frink" userId="f3ada52a-06d5-4454-9a8d-cefb10747f9e" providerId="ADAL" clId="{F5D58FC3-9F24-4A86-A544-335EE9AFDF5E}" dt="2023-05-22T15:21:46.304" v="7832" actId="403"/>
          <ac:spMkLst>
            <pc:docMk/>
            <pc:sldMk cId="3582510899" sldId="1747"/>
            <ac:spMk id="2" creationId="{00000000-0000-0000-0000-000000000000}"/>
          </ac:spMkLst>
        </pc:spChg>
      </pc:sldChg>
      <pc:sldChg chg="modSp mod">
        <pc:chgData name="Tony Frink" userId="f3ada52a-06d5-4454-9a8d-cefb10747f9e" providerId="ADAL" clId="{F5D58FC3-9F24-4A86-A544-335EE9AFDF5E}" dt="2023-04-19T15:54:24.838" v="1757" actId="6549"/>
        <pc:sldMkLst>
          <pc:docMk/>
          <pc:sldMk cId="4232824502" sldId="1748"/>
        </pc:sldMkLst>
        <pc:spChg chg="mod">
          <ac:chgData name="Tony Frink" userId="f3ada52a-06d5-4454-9a8d-cefb10747f9e" providerId="ADAL" clId="{F5D58FC3-9F24-4A86-A544-335EE9AFDF5E}" dt="2023-04-19T15:54:24.838" v="1757" actId="6549"/>
          <ac:spMkLst>
            <pc:docMk/>
            <pc:sldMk cId="4232824502" sldId="1748"/>
            <ac:spMk id="10" creationId="{5F5C983A-4824-4DD1-B893-1FADBB61EB6F}"/>
          </ac:spMkLst>
        </pc:spChg>
      </pc:sldChg>
      <pc:sldChg chg="modSp mod">
        <pc:chgData name="Tony Frink" userId="f3ada52a-06d5-4454-9a8d-cefb10747f9e" providerId="ADAL" clId="{F5D58FC3-9F24-4A86-A544-335EE9AFDF5E}" dt="2023-05-22T15:22:11.491" v="7839" actId="403"/>
        <pc:sldMkLst>
          <pc:docMk/>
          <pc:sldMk cId="2698537591" sldId="1749"/>
        </pc:sldMkLst>
        <pc:spChg chg="mod">
          <ac:chgData name="Tony Frink" userId="f3ada52a-06d5-4454-9a8d-cefb10747f9e" providerId="ADAL" clId="{F5D58FC3-9F24-4A86-A544-335EE9AFDF5E}" dt="2023-05-22T15:22:11.491" v="7839" actId="403"/>
          <ac:spMkLst>
            <pc:docMk/>
            <pc:sldMk cId="2698537591" sldId="1749"/>
            <ac:spMk id="2" creationId="{00000000-0000-0000-0000-000000000000}"/>
          </ac:spMkLst>
        </pc:spChg>
      </pc:sldChg>
      <pc:sldChg chg="addSp delSp modSp mod">
        <pc:chgData name="Tony Frink" userId="f3ada52a-06d5-4454-9a8d-cefb10747f9e" providerId="ADAL" clId="{F5D58FC3-9F24-4A86-A544-335EE9AFDF5E}" dt="2023-05-22T17:54:06.259" v="9460" actId="962"/>
        <pc:sldMkLst>
          <pc:docMk/>
          <pc:sldMk cId="2674073567" sldId="1750"/>
        </pc:sldMkLst>
        <pc:spChg chg="add del mod">
          <ac:chgData name="Tony Frink" userId="f3ada52a-06d5-4454-9a8d-cefb10747f9e" providerId="ADAL" clId="{F5D58FC3-9F24-4A86-A544-335EE9AFDF5E}" dt="2023-05-22T17:54:06.259" v="9460" actId="962"/>
          <ac:spMkLst>
            <pc:docMk/>
            <pc:sldMk cId="2674073567" sldId="1750"/>
            <ac:spMk id="2" creationId="{92C4CA4D-D9DC-BD7D-28C1-E596C4E4C53C}"/>
          </ac:spMkLst>
        </pc:spChg>
        <pc:spChg chg="mod">
          <ac:chgData name="Tony Frink" userId="f3ada52a-06d5-4454-9a8d-cefb10747f9e" providerId="ADAL" clId="{F5D58FC3-9F24-4A86-A544-335EE9AFDF5E}" dt="2023-05-12T18:37:04.847" v="6882" actId="14100"/>
          <ac:spMkLst>
            <pc:docMk/>
            <pc:sldMk cId="2674073567" sldId="1750"/>
            <ac:spMk id="6" creationId="{4D7EF4DF-A996-4285-B8F5-6567F9450DE9}"/>
          </ac:spMkLst>
        </pc:spChg>
        <pc:spChg chg="mod">
          <ac:chgData name="Tony Frink" userId="f3ada52a-06d5-4454-9a8d-cefb10747f9e" providerId="ADAL" clId="{F5D58FC3-9F24-4A86-A544-335EE9AFDF5E}" dt="2023-05-12T19:33:39.563" v="6962" actId="20577"/>
          <ac:spMkLst>
            <pc:docMk/>
            <pc:sldMk cId="2674073567" sldId="1750"/>
            <ac:spMk id="8" creationId="{36AD9729-6314-4283-A0F3-5BD3F00C5B8B}"/>
          </ac:spMkLst>
        </pc:spChg>
        <pc:spChg chg="mod">
          <ac:chgData name="Tony Frink" userId="f3ada52a-06d5-4454-9a8d-cefb10747f9e" providerId="ADAL" clId="{F5D58FC3-9F24-4A86-A544-335EE9AFDF5E}" dt="2023-05-12T18:36:53.769" v="6879" actId="14100"/>
          <ac:spMkLst>
            <pc:docMk/>
            <pc:sldMk cId="2674073567" sldId="1750"/>
            <ac:spMk id="11" creationId="{9FC51B76-6AEC-4379-B524-93121FDECD0D}"/>
          </ac:spMkLst>
        </pc:spChg>
        <pc:picChg chg="add mod ord">
          <ac:chgData name="Tony Frink" userId="f3ada52a-06d5-4454-9a8d-cefb10747f9e" providerId="ADAL" clId="{F5D58FC3-9F24-4A86-A544-335EE9AFDF5E}" dt="2023-05-22T17:50:36.649" v="8991" actId="962"/>
          <ac:picMkLst>
            <pc:docMk/>
            <pc:sldMk cId="2674073567" sldId="1750"/>
            <ac:picMk id="4" creationId="{944679E4-DF03-CEA2-679D-170B40278481}"/>
          </ac:picMkLst>
        </pc:picChg>
        <pc:picChg chg="del">
          <ac:chgData name="Tony Frink" userId="f3ada52a-06d5-4454-9a8d-cefb10747f9e" providerId="ADAL" clId="{F5D58FC3-9F24-4A86-A544-335EE9AFDF5E}" dt="2023-05-12T19:32:30.014" v="6886" actId="478"/>
          <ac:picMkLst>
            <pc:docMk/>
            <pc:sldMk cId="2674073567" sldId="1750"/>
            <ac:picMk id="5" creationId="{B93D165B-9A56-4694-862A-8EA2AB0FA9EA}"/>
          </ac:picMkLst>
        </pc:picChg>
      </pc:sldChg>
      <pc:sldChg chg="modSp mod">
        <pc:chgData name="Tony Frink" userId="f3ada52a-06d5-4454-9a8d-cefb10747f9e" providerId="ADAL" clId="{F5D58FC3-9F24-4A86-A544-335EE9AFDF5E}" dt="2023-05-22T17:55:50.031" v="9463" actId="962"/>
        <pc:sldMkLst>
          <pc:docMk/>
          <pc:sldMk cId="1793115290" sldId="1757"/>
        </pc:sldMkLst>
        <pc:spChg chg="mod">
          <ac:chgData name="Tony Frink" userId="f3ada52a-06d5-4454-9a8d-cefb10747f9e" providerId="ADAL" clId="{F5D58FC3-9F24-4A86-A544-335EE9AFDF5E}" dt="2023-05-22T17:55:19.885" v="9461" actId="962"/>
          <ac:spMkLst>
            <pc:docMk/>
            <pc:sldMk cId="1793115290" sldId="1757"/>
            <ac:spMk id="10" creationId="{CD5D2C52-6AFD-45FD-8CC8-A841248D8C50}"/>
          </ac:spMkLst>
        </pc:spChg>
        <pc:spChg chg="mod">
          <ac:chgData name="Tony Frink" userId="f3ada52a-06d5-4454-9a8d-cefb10747f9e" providerId="ADAL" clId="{F5D58FC3-9F24-4A86-A544-335EE9AFDF5E}" dt="2023-05-12T18:34:01.680" v="6866" actId="404"/>
          <ac:spMkLst>
            <pc:docMk/>
            <pc:sldMk cId="1793115290" sldId="1757"/>
            <ac:spMk id="11" creationId="{A7F974E0-4A1B-47F2-9130-EA9351441A3F}"/>
          </ac:spMkLst>
        </pc:spChg>
        <pc:picChg chg="mod">
          <ac:chgData name="Tony Frink" userId="f3ada52a-06d5-4454-9a8d-cefb10747f9e" providerId="ADAL" clId="{F5D58FC3-9F24-4A86-A544-335EE9AFDF5E}" dt="2023-05-22T17:55:50.031" v="9463" actId="962"/>
          <ac:picMkLst>
            <pc:docMk/>
            <pc:sldMk cId="1793115290" sldId="1757"/>
            <ac:picMk id="4" creationId="{01672399-38A4-430A-8A23-E3BFC3302233}"/>
          </ac:picMkLst>
        </pc:picChg>
      </pc:sldChg>
      <pc:sldChg chg="modSp mod">
        <pc:chgData name="Tony Frink" userId="f3ada52a-06d5-4454-9a8d-cefb10747f9e" providerId="ADAL" clId="{F5D58FC3-9F24-4A86-A544-335EE9AFDF5E}" dt="2023-05-22T15:22:22.704" v="7841" actId="403"/>
        <pc:sldMkLst>
          <pc:docMk/>
          <pc:sldMk cId="1848225831" sldId="1758"/>
        </pc:sldMkLst>
        <pc:spChg chg="mod">
          <ac:chgData name="Tony Frink" userId="f3ada52a-06d5-4454-9a8d-cefb10747f9e" providerId="ADAL" clId="{F5D58FC3-9F24-4A86-A544-335EE9AFDF5E}" dt="2023-05-22T15:22:22.704" v="7841" actId="403"/>
          <ac:spMkLst>
            <pc:docMk/>
            <pc:sldMk cId="1848225831" sldId="1758"/>
            <ac:spMk id="2" creationId="{00000000-0000-0000-0000-000000000000}"/>
          </ac:spMkLst>
        </pc:spChg>
      </pc:sldChg>
      <pc:sldChg chg="modSp mod">
        <pc:chgData name="Tony Frink" userId="f3ada52a-06d5-4454-9a8d-cefb10747f9e" providerId="ADAL" clId="{F5D58FC3-9F24-4A86-A544-335EE9AFDF5E}" dt="2023-05-22T15:22:39.920" v="7847" actId="403"/>
        <pc:sldMkLst>
          <pc:docMk/>
          <pc:sldMk cId="3088007092" sldId="1761"/>
        </pc:sldMkLst>
        <pc:spChg chg="mod">
          <ac:chgData name="Tony Frink" userId="f3ada52a-06d5-4454-9a8d-cefb10747f9e" providerId="ADAL" clId="{F5D58FC3-9F24-4A86-A544-335EE9AFDF5E}" dt="2023-05-22T15:22:39.920" v="7847" actId="403"/>
          <ac:spMkLst>
            <pc:docMk/>
            <pc:sldMk cId="3088007092" sldId="1761"/>
            <ac:spMk id="2" creationId="{00000000-0000-0000-0000-000000000000}"/>
          </ac:spMkLst>
        </pc:spChg>
      </pc:sldChg>
      <pc:sldChg chg="modSp mod">
        <pc:chgData name="Tony Frink" userId="f3ada52a-06d5-4454-9a8d-cefb10747f9e" providerId="ADAL" clId="{F5D58FC3-9F24-4A86-A544-335EE9AFDF5E}" dt="2023-04-19T15:53:41.989" v="1754" actId="1035"/>
        <pc:sldMkLst>
          <pc:docMk/>
          <pc:sldMk cId="3866810384" sldId="1773"/>
        </pc:sldMkLst>
        <pc:spChg chg="mod">
          <ac:chgData name="Tony Frink" userId="f3ada52a-06d5-4454-9a8d-cefb10747f9e" providerId="ADAL" clId="{F5D58FC3-9F24-4A86-A544-335EE9AFDF5E}" dt="2023-04-19T15:53:15.671" v="1723" actId="6549"/>
          <ac:spMkLst>
            <pc:docMk/>
            <pc:sldMk cId="3866810384" sldId="1773"/>
            <ac:spMk id="3" creationId="{0A94B758-58F9-472E-9A5E-F74FDA9F0D15}"/>
          </ac:spMkLst>
        </pc:spChg>
        <pc:spChg chg="mod">
          <ac:chgData name="Tony Frink" userId="f3ada52a-06d5-4454-9a8d-cefb10747f9e" providerId="ADAL" clId="{F5D58FC3-9F24-4A86-A544-335EE9AFDF5E}" dt="2023-04-19T15:53:41.989" v="1754" actId="1035"/>
          <ac:spMkLst>
            <pc:docMk/>
            <pc:sldMk cId="3866810384" sldId="1773"/>
            <ac:spMk id="10" creationId="{1785CD82-6F8F-40C4-AA07-CE1245703FA9}"/>
          </ac:spMkLst>
        </pc:spChg>
      </pc:sldChg>
      <pc:sldChg chg="modSp mod">
        <pc:chgData name="Tony Frink" userId="f3ada52a-06d5-4454-9a8d-cefb10747f9e" providerId="ADAL" clId="{F5D58FC3-9F24-4A86-A544-335EE9AFDF5E}" dt="2023-05-12T19:39:25.121" v="6980" actId="6549"/>
        <pc:sldMkLst>
          <pc:docMk/>
          <pc:sldMk cId="3589714034" sldId="1775"/>
        </pc:sldMkLst>
        <pc:spChg chg="mod">
          <ac:chgData name="Tony Frink" userId="f3ada52a-06d5-4454-9a8d-cefb10747f9e" providerId="ADAL" clId="{F5D58FC3-9F24-4A86-A544-335EE9AFDF5E}" dt="2023-05-12T19:39:25.121" v="6980" actId="6549"/>
          <ac:spMkLst>
            <pc:docMk/>
            <pc:sldMk cId="3589714034" sldId="1775"/>
            <ac:spMk id="3" creationId="{0A94B758-58F9-472E-9A5E-F74FDA9F0D15}"/>
          </ac:spMkLst>
        </pc:spChg>
      </pc:sldChg>
      <pc:sldChg chg="addSp modSp mod">
        <pc:chgData name="Tony Frink" userId="f3ada52a-06d5-4454-9a8d-cefb10747f9e" providerId="ADAL" clId="{F5D58FC3-9F24-4A86-A544-335EE9AFDF5E}" dt="2023-05-19T20:01:38.523" v="7365" actId="1036"/>
        <pc:sldMkLst>
          <pc:docMk/>
          <pc:sldMk cId="85853966" sldId="1785"/>
        </pc:sldMkLst>
        <pc:spChg chg="mod">
          <ac:chgData name="Tony Frink" userId="f3ada52a-06d5-4454-9a8d-cefb10747f9e" providerId="ADAL" clId="{F5D58FC3-9F24-4A86-A544-335EE9AFDF5E}" dt="2023-05-19T20:00:56.039" v="7143" actId="255"/>
          <ac:spMkLst>
            <pc:docMk/>
            <pc:sldMk cId="85853966" sldId="1785"/>
            <ac:spMk id="7" creationId="{8677AB01-5F2A-4C8E-93DF-3B7646C863F3}"/>
          </ac:spMkLst>
        </pc:spChg>
        <pc:spChg chg="mod">
          <ac:chgData name="Tony Frink" userId="f3ada52a-06d5-4454-9a8d-cefb10747f9e" providerId="ADAL" clId="{F5D58FC3-9F24-4A86-A544-335EE9AFDF5E}" dt="2023-04-19T15:14:09.474" v="38" actId="20577"/>
          <ac:spMkLst>
            <pc:docMk/>
            <pc:sldMk cId="85853966" sldId="1785"/>
            <ac:spMk id="65" creationId="{6BCEAF24-E1CB-4F90-9AF8-7181F12AD8CC}"/>
          </ac:spMkLst>
        </pc:spChg>
        <pc:cxnChg chg="add mod">
          <ac:chgData name="Tony Frink" userId="f3ada52a-06d5-4454-9a8d-cefb10747f9e" providerId="ADAL" clId="{F5D58FC3-9F24-4A86-A544-335EE9AFDF5E}" dt="2023-05-19T20:01:07.994" v="7187" actId="1037"/>
          <ac:cxnSpMkLst>
            <pc:docMk/>
            <pc:sldMk cId="85853966" sldId="1785"/>
            <ac:cxnSpMk id="2" creationId="{D579FE77-BF30-CC3C-4CEF-594BC3BD7A65}"/>
          </ac:cxnSpMkLst>
        </pc:cxnChg>
        <pc:cxnChg chg="add mod">
          <ac:chgData name="Tony Frink" userId="f3ada52a-06d5-4454-9a8d-cefb10747f9e" providerId="ADAL" clId="{F5D58FC3-9F24-4A86-A544-335EE9AFDF5E}" dt="2023-05-19T20:01:16.372" v="7222" actId="1036"/>
          <ac:cxnSpMkLst>
            <pc:docMk/>
            <pc:sldMk cId="85853966" sldId="1785"/>
            <ac:cxnSpMk id="4" creationId="{E5CDE8A1-EEDB-3EF8-EFC4-3C50527B5CBB}"/>
          </ac:cxnSpMkLst>
        </pc:cxnChg>
        <pc:cxnChg chg="add mod">
          <ac:chgData name="Tony Frink" userId="f3ada52a-06d5-4454-9a8d-cefb10747f9e" providerId="ADAL" clId="{F5D58FC3-9F24-4A86-A544-335EE9AFDF5E}" dt="2023-05-19T20:01:23.054" v="7265" actId="1035"/>
          <ac:cxnSpMkLst>
            <pc:docMk/>
            <pc:sldMk cId="85853966" sldId="1785"/>
            <ac:cxnSpMk id="6" creationId="{7198D524-DD25-363D-2741-FBC1DC9F5BAC}"/>
          </ac:cxnSpMkLst>
        </pc:cxnChg>
        <pc:cxnChg chg="add mod">
          <ac:chgData name="Tony Frink" userId="f3ada52a-06d5-4454-9a8d-cefb10747f9e" providerId="ADAL" clId="{F5D58FC3-9F24-4A86-A544-335EE9AFDF5E}" dt="2023-05-19T20:01:32.365" v="7318" actId="1036"/>
          <ac:cxnSpMkLst>
            <pc:docMk/>
            <pc:sldMk cId="85853966" sldId="1785"/>
            <ac:cxnSpMk id="9" creationId="{6AEA8EC3-F4F5-F1AE-4834-91ACB814C377}"/>
          </ac:cxnSpMkLst>
        </pc:cxnChg>
        <pc:cxnChg chg="add mod">
          <ac:chgData name="Tony Frink" userId="f3ada52a-06d5-4454-9a8d-cefb10747f9e" providerId="ADAL" clId="{F5D58FC3-9F24-4A86-A544-335EE9AFDF5E}" dt="2023-05-19T20:01:38.523" v="7365" actId="1036"/>
          <ac:cxnSpMkLst>
            <pc:docMk/>
            <pc:sldMk cId="85853966" sldId="1785"/>
            <ac:cxnSpMk id="11" creationId="{8FECCD30-2307-A5E3-9DF2-B4D4590148BE}"/>
          </ac:cxnSpMkLst>
        </pc:cxnChg>
      </pc:sldChg>
      <pc:sldChg chg="addSp modSp mod">
        <pc:chgData name="Tony Frink" userId="f3ada52a-06d5-4454-9a8d-cefb10747f9e" providerId="ADAL" clId="{F5D58FC3-9F24-4A86-A544-335EE9AFDF5E}" dt="2023-05-19T20:02:16.907" v="7502" actId="1035"/>
        <pc:sldMkLst>
          <pc:docMk/>
          <pc:sldMk cId="3311505226" sldId="1787"/>
        </pc:sldMkLst>
        <pc:spChg chg="mod">
          <ac:chgData name="Tony Frink" userId="f3ada52a-06d5-4454-9a8d-cefb10747f9e" providerId="ADAL" clId="{F5D58FC3-9F24-4A86-A544-335EE9AFDF5E}" dt="2023-04-20T19:20:29.604" v="6249" actId="1036"/>
          <ac:spMkLst>
            <pc:docMk/>
            <pc:sldMk cId="3311505226" sldId="1787"/>
            <ac:spMk id="3" creationId="{C4DD9176-2633-4CFB-A5EB-0178958F4609}"/>
          </ac:spMkLst>
        </pc:spChg>
        <pc:spChg chg="mod">
          <ac:chgData name="Tony Frink" userId="f3ada52a-06d5-4454-9a8d-cefb10747f9e" providerId="ADAL" clId="{F5D58FC3-9F24-4A86-A544-335EE9AFDF5E}" dt="2023-05-19T20:01:52.039" v="7366" actId="255"/>
          <ac:spMkLst>
            <pc:docMk/>
            <pc:sldMk cId="3311505226" sldId="1787"/>
            <ac:spMk id="7" creationId="{8677AB01-5F2A-4C8E-93DF-3B7646C863F3}"/>
          </ac:spMkLst>
        </pc:spChg>
        <pc:cxnChg chg="add mod">
          <ac:chgData name="Tony Frink" userId="f3ada52a-06d5-4454-9a8d-cefb10747f9e" providerId="ADAL" clId="{F5D58FC3-9F24-4A86-A544-335EE9AFDF5E}" dt="2023-05-19T20:02:03.421" v="7416" actId="1035"/>
          <ac:cxnSpMkLst>
            <pc:docMk/>
            <pc:sldMk cId="3311505226" sldId="1787"/>
            <ac:cxnSpMk id="9" creationId="{0FF16750-D7EB-33D2-0440-93C6B3E5C069}"/>
          </ac:cxnSpMkLst>
        </pc:cxnChg>
        <pc:cxnChg chg="add mod">
          <ac:chgData name="Tony Frink" userId="f3ada52a-06d5-4454-9a8d-cefb10747f9e" providerId="ADAL" clId="{F5D58FC3-9F24-4A86-A544-335EE9AFDF5E}" dt="2023-05-19T20:02:16.907" v="7502" actId="1035"/>
          <ac:cxnSpMkLst>
            <pc:docMk/>
            <pc:sldMk cId="3311505226" sldId="1787"/>
            <ac:cxnSpMk id="10" creationId="{6707A3BB-961D-0E32-E9A7-AB6AAA8283A5}"/>
          </ac:cxnSpMkLst>
        </pc:cxnChg>
      </pc:sldChg>
      <pc:sldChg chg="addSp delSp modSp mod">
        <pc:chgData name="Tony Frink" userId="f3ada52a-06d5-4454-9a8d-cefb10747f9e" providerId="ADAL" clId="{F5D58FC3-9F24-4A86-A544-335EE9AFDF5E}" dt="2023-05-19T20:03:02.941" v="7659" actId="1036"/>
        <pc:sldMkLst>
          <pc:docMk/>
          <pc:sldMk cId="274741830" sldId="1789"/>
        </pc:sldMkLst>
        <pc:spChg chg="del">
          <ac:chgData name="Tony Frink" userId="f3ada52a-06d5-4454-9a8d-cefb10747f9e" providerId="ADAL" clId="{F5D58FC3-9F24-4A86-A544-335EE9AFDF5E}" dt="2023-05-12T20:11:59.084" v="6982" actId="478"/>
          <ac:spMkLst>
            <pc:docMk/>
            <pc:sldMk cId="274741830" sldId="1789"/>
            <ac:spMk id="2" creationId="{30B2F310-FEC7-4642-80E5-2267EC55EE80}"/>
          </ac:spMkLst>
        </pc:spChg>
        <pc:spChg chg="mod">
          <ac:chgData name="Tony Frink" userId="f3ada52a-06d5-4454-9a8d-cefb10747f9e" providerId="ADAL" clId="{F5D58FC3-9F24-4A86-A544-335EE9AFDF5E}" dt="2023-05-12T20:12:10.474" v="7009" actId="1036"/>
          <ac:spMkLst>
            <pc:docMk/>
            <pc:sldMk cId="274741830" sldId="1789"/>
            <ac:spMk id="3" creationId="{2CBE9A08-532B-44BC-889E-EEABB9F3815F}"/>
          </ac:spMkLst>
        </pc:spChg>
        <pc:spChg chg="mod">
          <ac:chgData name="Tony Frink" userId="f3ada52a-06d5-4454-9a8d-cefb10747f9e" providerId="ADAL" clId="{F5D58FC3-9F24-4A86-A544-335EE9AFDF5E}" dt="2023-05-12T20:12:25.859" v="7075" actId="1035"/>
          <ac:spMkLst>
            <pc:docMk/>
            <pc:sldMk cId="274741830" sldId="1789"/>
            <ac:spMk id="4" creationId="{32ACF61B-7321-4625-8211-9BDFCE181482}"/>
          </ac:spMkLst>
        </pc:spChg>
        <pc:spChg chg="mod">
          <ac:chgData name="Tony Frink" userId="f3ada52a-06d5-4454-9a8d-cefb10747f9e" providerId="ADAL" clId="{F5D58FC3-9F24-4A86-A544-335EE9AFDF5E}" dt="2023-05-19T20:02:35.024" v="7503" actId="255"/>
          <ac:spMkLst>
            <pc:docMk/>
            <pc:sldMk cId="274741830" sldId="1789"/>
            <ac:spMk id="7" creationId="{8677AB01-5F2A-4C8E-93DF-3B7646C863F3}"/>
          </ac:spMkLst>
        </pc:spChg>
        <pc:picChg chg="mod">
          <ac:chgData name="Tony Frink" userId="f3ada52a-06d5-4454-9a8d-cefb10747f9e" providerId="ADAL" clId="{F5D58FC3-9F24-4A86-A544-335EE9AFDF5E}" dt="2023-05-12T20:12:32.571" v="7100" actId="1036"/>
          <ac:picMkLst>
            <pc:docMk/>
            <pc:sldMk cId="274741830" sldId="1789"/>
            <ac:picMk id="6" creationId="{A2F2C03C-0D55-4557-ADC3-0C0224F05EEB}"/>
          </ac:picMkLst>
        </pc:picChg>
        <pc:picChg chg="mod">
          <ac:chgData name="Tony Frink" userId="f3ada52a-06d5-4454-9a8d-cefb10747f9e" providerId="ADAL" clId="{F5D58FC3-9F24-4A86-A544-335EE9AFDF5E}" dt="2023-05-12T20:12:19.435" v="7057" actId="1036"/>
          <ac:picMkLst>
            <pc:docMk/>
            <pc:sldMk cId="274741830" sldId="1789"/>
            <ac:picMk id="8" creationId="{71E679AD-9DCB-4CDC-9BEF-EA9C4426E85C}"/>
          </ac:picMkLst>
        </pc:picChg>
        <pc:picChg chg="del">
          <ac:chgData name="Tony Frink" userId="f3ada52a-06d5-4454-9a8d-cefb10747f9e" providerId="ADAL" clId="{F5D58FC3-9F24-4A86-A544-335EE9AFDF5E}" dt="2023-05-12T20:12:02.110" v="6983" actId="478"/>
          <ac:picMkLst>
            <pc:docMk/>
            <pc:sldMk cId="274741830" sldId="1789"/>
            <ac:picMk id="19" creationId="{2A41966E-0828-4FE6-AE13-92727EF49D60}"/>
          </ac:picMkLst>
        </pc:picChg>
        <pc:cxnChg chg="add mod">
          <ac:chgData name="Tony Frink" userId="f3ada52a-06d5-4454-9a8d-cefb10747f9e" providerId="ADAL" clId="{F5D58FC3-9F24-4A86-A544-335EE9AFDF5E}" dt="2023-05-19T20:02:43.091" v="7537" actId="1038"/>
          <ac:cxnSpMkLst>
            <pc:docMk/>
            <pc:sldMk cId="274741830" sldId="1789"/>
            <ac:cxnSpMk id="2" creationId="{A5B0C4F4-FB46-04B0-B291-D5196EDA71A5}"/>
          </ac:cxnSpMkLst>
        </pc:cxnChg>
        <pc:cxnChg chg="add mod">
          <ac:chgData name="Tony Frink" userId="f3ada52a-06d5-4454-9a8d-cefb10747f9e" providerId="ADAL" clId="{F5D58FC3-9F24-4A86-A544-335EE9AFDF5E}" dt="2023-05-19T20:02:54.539" v="7595" actId="1036"/>
          <ac:cxnSpMkLst>
            <pc:docMk/>
            <pc:sldMk cId="274741830" sldId="1789"/>
            <ac:cxnSpMk id="10" creationId="{C3D92CCC-D060-238E-CF74-D0DDEAEC1E76}"/>
          </ac:cxnSpMkLst>
        </pc:cxnChg>
        <pc:cxnChg chg="add mod">
          <ac:chgData name="Tony Frink" userId="f3ada52a-06d5-4454-9a8d-cefb10747f9e" providerId="ADAL" clId="{F5D58FC3-9F24-4A86-A544-335EE9AFDF5E}" dt="2023-05-19T20:03:02.941" v="7659" actId="1036"/>
          <ac:cxnSpMkLst>
            <pc:docMk/>
            <pc:sldMk cId="274741830" sldId="1789"/>
            <ac:cxnSpMk id="12" creationId="{508E9AF0-C59F-82B8-C694-6D3249CA1ED2}"/>
          </ac:cxnSpMkLst>
        </pc:cxnChg>
      </pc:sldChg>
      <pc:sldChg chg="modSp mod">
        <pc:chgData name="Tony Frink" userId="f3ada52a-06d5-4454-9a8d-cefb10747f9e" providerId="ADAL" clId="{F5D58FC3-9F24-4A86-A544-335EE9AFDF5E}" dt="2023-05-22T17:46:02.079" v="7859" actId="962"/>
        <pc:sldMkLst>
          <pc:docMk/>
          <pc:sldMk cId="294393748" sldId="1815"/>
        </pc:sldMkLst>
        <pc:picChg chg="mod">
          <ac:chgData name="Tony Frink" userId="f3ada52a-06d5-4454-9a8d-cefb10747f9e" providerId="ADAL" clId="{F5D58FC3-9F24-4A86-A544-335EE9AFDF5E}" dt="2023-05-22T17:46:02.079" v="7859" actId="962"/>
          <ac:picMkLst>
            <pc:docMk/>
            <pc:sldMk cId="294393748" sldId="1815"/>
            <ac:picMk id="3" creationId="{F038770E-6868-4835-B83C-A8558C3063A2}"/>
          </ac:picMkLst>
        </pc:picChg>
      </pc:sldChg>
      <pc:sldChg chg="modSp mod">
        <pc:chgData name="Tony Frink" userId="f3ada52a-06d5-4454-9a8d-cefb10747f9e" providerId="ADAL" clId="{F5D58FC3-9F24-4A86-A544-335EE9AFDF5E}" dt="2023-05-22T17:47:34.475" v="8208" actId="962"/>
        <pc:sldMkLst>
          <pc:docMk/>
          <pc:sldMk cId="1001838857" sldId="1828"/>
        </pc:sldMkLst>
        <pc:spChg chg="mod">
          <ac:chgData name="Tony Frink" userId="f3ada52a-06d5-4454-9a8d-cefb10747f9e" providerId="ADAL" clId="{F5D58FC3-9F24-4A86-A544-335EE9AFDF5E}" dt="2023-05-22T17:32:09.871" v="7858" actId="207"/>
          <ac:spMkLst>
            <pc:docMk/>
            <pc:sldMk cId="1001838857" sldId="1828"/>
            <ac:spMk id="7" creationId="{A6934D25-EC3E-42BE-92D3-727CE6932AF3}"/>
          </ac:spMkLst>
        </pc:spChg>
        <pc:spChg chg="mod">
          <ac:chgData name="Tony Frink" userId="f3ada52a-06d5-4454-9a8d-cefb10747f9e" providerId="ADAL" clId="{F5D58FC3-9F24-4A86-A544-335EE9AFDF5E}" dt="2023-05-12T18:18:57.380" v="6673" actId="14100"/>
          <ac:spMkLst>
            <pc:docMk/>
            <pc:sldMk cId="1001838857" sldId="1828"/>
            <ac:spMk id="8" creationId="{F3E5D5AA-A2E8-4D84-B708-AB32A8560628}"/>
          </ac:spMkLst>
        </pc:spChg>
        <pc:picChg chg="mod">
          <ac:chgData name="Tony Frink" userId="f3ada52a-06d5-4454-9a8d-cefb10747f9e" providerId="ADAL" clId="{F5D58FC3-9F24-4A86-A544-335EE9AFDF5E}" dt="2023-05-22T17:47:34.475" v="8208" actId="962"/>
          <ac:picMkLst>
            <pc:docMk/>
            <pc:sldMk cId="1001838857" sldId="1828"/>
            <ac:picMk id="5" creationId="{42258A1A-7A3B-494F-8309-0AB1C387EA60}"/>
          </ac:picMkLst>
        </pc:picChg>
      </pc:sldChg>
      <pc:sldChg chg="modSp mod">
        <pc:chgData name="Tony Frink" userId="f3ada52a-06d5-4454-9a8d-cefb10747f9e" providerId="ADAL" clId="{F5D58FC3-9F24-4A86-A544-335EE9AFDF5E}" dt="2023-05-22T17:47:50.334" v="8209" actId="962"/>
        <pc:sldMkLst>
          <pc:docMk/>
          <pc:sldMk cId="2628440435" sldId="1830"/>
        </pc:sldMkLst>
        <pc:picChg chg="mod">
          <ac:chgData name="Tony Frink" userId="f3ada52a-06d5-4454-9a8d-cefb10747f9e" providerId="ADAL" clId="{F5D58FC3-9F24-4A86-A544-335EE9AFDF5E}" dt="2023-05-22T17:47:50.334" v="8209" actId="962"/>
          <ac:picMkLst>
            <pc:docMk/>
            <pc:sldMk cId="2628440435" sldId="1830"/>
            <ac:picMk id="6" creationId="{CD12BD54-D65A-4362-92C6-FD984DFDA51A}"/>
          </ac:picMkLst>
        </pc:picChg>
      </pc:sldChg>
      <pc:sldChg chg="modSp mod">
        <pc:chgData name="Tony Frink" userId="f3ada52a-06d5-4454-9a8d-cefb10747f9e" providerId="ADAL" clId="{F5D58FC3-9F24-4A86-A544-335EE9AFDF5E}" dt="2023-05-22T17:17:59.984" v="7856" actId="6549"/>
        <pc:sldMkLst>
          <pc:docMk/>
          <pc:sldMk cId="1118255934" sldId="1831"/>
        </pc:sldMkLst>
        <pc:spChg chg="mod">
          <ac:chgData name="Tony Frink" userId="f3ada52a-06d5-4454-9a8d-cefb10747f9e" providerId="ADAL" clId="{F5D58FC3-9F24-4A86-A544-335EE9AFDF5E}" dt="2023-05-12T20:53:50.139" v="7142" actId="6549"/>
          <ac:spMkLst>
            <pc:docMk/>
            <pc:sldMk cId="1118255934" sldId="1831"/>
            <ac:spMk id="6" creationId="{4D7EF4DF-A996-4285-B8F5-6567F9450DE9}"/>
          </ac:spMkLst>
        </pc:spChg>
        <pc:spChg chg="mod">
          <ac:chgData name="Tony Frink" userId="f3ada52a-06d5-4454-9a8d-cefb10747f9e" providerId="ADAL" clId="{F5D58FC3-9F24-4A86-A544-335EE9AFDF5E}" dt="2023-05-22T17:17:59.984" v="7856" actId="6549"/>
          <ac:spMkLst>
            <pc:docMk/>
            <pc:sldMk cId="1118255934" sldId="1831"/>
            <ac:spMk id="8" creationId="{36AD9729-6314-4283-A0F3-5BD3F00C5B8B}"/>
          </ac:spMkLst>
        </pc:spChg>
        <pc:spChg chg="mod">
          <ac:chgData name="Tony Frink" userId="f3ada52a-06d5-4454-9a8d-cefb10747f9e" providerId="ADAL" clId="{F5D58FC3-9F24-4A86-A544-335EE9AFDF5E}" dt="2023-05-12T20:51:45.398" v="7118" actId="403"/>
          <ac:spMkLst>
            <pc:docMk/>
            <pc:sldMk cId="1118255934" sldId="1831"/>
            <ac:spMk id="11" creationId="{9FC51B76-6AEC-4379-B524-93121FDECD0D}"/>
          </ac:spMkLst>
        </pc:spChg>
      </pc:sldChg>
      <pc:sldChg chg="modSp mod">
        <pc:chgData name="Tony Frink" userId="f3ada52a-06d5-4454-9a8d-cefb10747f9e" providerId="ADAL" clId="{F5D58FC3-9F24-4A86-A544-335EE9AFDF5E}" dt="2023-05-22T17:46:50.175" v="8018" actId="962"/>
        <pc:sldMkLst>
          <pc:docMk/>
          <pc:sldMk cId="698636075" sldId="1833"/>
        </pc:sldMkLst>
        <pc:picChg chg="mod">
          <ac:chgData name="Tony Frink" userId="f3ada52a-06d5-4454-9a8d-cefb10747f9e" providerId="ADAL" clId="{F5D58FC3-9F24-4A86-A544-335EE9AFDF5E}" dt="2023-05-22T17:46:50.175" v="8018" actId="962"/>
          <ac:picMkLst>
            <pc:docMk/>
            <pc:sldMk cId="698636075" sldId="1833"/>
            <ac:picMk id="3" creationId="{F038770E-6868-4835-B83C-A8558C3063A2}"/>
          </ac:picMkLst>
        </pc:picChg>
      </pc:sldChg>
      <pc:sldChg chg="modSp mod">
        <pc:chgData name="Tony Frink" userId="f3ada52a-06d5-4454-9a8d-cefb10747f9e" providerId="ADAL" clId="{F5D58FC3-9F24-4A86-A544-335EE9AFDF5E}" dt="2023-05-22T17:50:51.367" v="8992" actId="962"/>
        <pc:sldMkLst>
          <pc:docMk/>
          <pc:sldMk cId="2396526851" sldId="1834"/>
        </pc:sldMkLst>
        <pc:picChg chg="mod">
          <ac:chgData name="Tony Frink" userId="f3ada52a-06d5-4454-9a8d-cefb10747f9e" providerId="ADAL" clId="{F5D58FC3-9F24-4A86-A544-335EE9AFDF5E}" dt="2023-05-22T17:50:51.367" v="8992" actId="962"/>
          <ac:picMkLst>
            <pc:docMk/>
            <pc:sldMk cId="2396526851" sldId="1834"/>
            <ac:picMk id="3" creationId="{F038770E-6868-4835-B83C-A8558C3063A2}"/>
          </ac:picMkLst>
        </pc:picChg>
      </pc:sldChg>
      <pc:sldChg chg="modSp mod">
        <pc:chgData name="Tony Frink" userId="f3ada52a-06d5-4454-9a8d-cefb10747f9e" providerId="ADAL" clId="{F5D58FC3-9F24-4A86-A544-335EE9AFDF5E}" dt="2023-05-11T21:37:56.802" v="6268" actId="20577"/>
        <pc:sldMkLst>
          <pc:docMk/>
          <pc:sldMk cId="272749609" sldId="1837"/>
        </pc:sldMkLst>
        <pc:spChg chg="mod">
          <ac:chgData name="Tony Frink" userId="f3ada52a-06d5-4454-9a8d-cefb10747f9e" providerId="ADAL" clId="{F5D58FC3-9F24-4A86-A544-335EE9AFDF5E}" dt="2023-05-11T21:37:56.802" v="6268" actId="20577"/>
          <ac:spMkLst>
            <pc:docMk/>
            <pc:sldMk cId="272749609" sldId="1837"/>
            <ac:spMk id="5" creationId="{1CF29DC0-3D62-4208-9FD5-EF9551779F54}"/>
          </ac:spMkLst>
        </pc:spChg>
      </pc:sldChg>
      <pc:sldChg chg="modSp mod">
        <pc:chgData name="Tony Frink" userId="f3ada52a-06d5-4454-9a8d-cefb10747f9e" providerId="ADAL" clId="{F5D58FC3-9F24-4A86-A544-335EE9AFDF5E}" dt="2023-05-22T15:22:32.110" v="7844" actId="404"/>
        <pc:sldMkLst>
          <pc:docMk/>
          <pc:sldMk cId="2824264539" sldId="1848"/>
        </pc:sldMkLst>
        <pc:spChg chg="mod">
          <ac:chgData name="Tony Frink" userId="f3ada52a-06d5-4454-9a8d-cefb10747f9e" providerId="ADAL" clId="{F5D58FC3-9F24-4A86-A544-335EE9AFDF5E}" dt="2023-05-22T15:22:32.110" v="7844" actId="404"/>
          <ac:spMkLst>
            <pc:docMk/>
            <pc:sldMk cId="2824264539" sldId="1848"/>
            <ac:spMk id="2" creationId="{00000000-0000-0000-0000-000000000000}"/>
          </ac:spMkLst>
        </pc:spChg>
      </pc:sldChg>
      <pc:sldChg chg="modSp mod">
        <pc:chgData name="Tony Frink" userId="f3ada52a-06d5-4454-9a8d-cefb10747f9e" providerId="ADAL" clId="{F5D58FC3-9F24-4A86-A544-335EE9AFDF5E}" dt="2023-04-20T20:46:28.083" v="6258" actId="6549"/>
        <pc:sldMkLst>
          <pc:docMk/>
          <pc:sldMk cId="906839044" sldId="1849"/>
        </pc:sldMkLst>
        <pc:spChg chg="mod">
          <ac:chgData name="Tony Frink" userId="f3ada52a-06d5-4454-9a8d-cefb10747f9e" providerId="ADAL" clId="{F5D58FC3-9F24-4A86-A544-335EE9AFDF5E}" dt="2023-04-20T20:46:28.083" v="6258" actId="6549"/>
          <ac:spMkLst>
            <pc:docMk/>
            <pc:sldMk cId="906839044" sldId="1849"/>
            <ac:spMk id="5" creationId="{2D5F42B4-6738-408A-A1F5-EA46151FD3A6}"/>
          </ac:spMkLst>
        </pc:spChg>
      </pc:sldChg>
      <pc:sldChg chg="modSp mod">
        <pc:chgData name="Tony Frink" userId="f3ada52a-06d5-4454-9a8d-cefb10747f9e" providerId="ADAL" clId="{F5D58FC3-9F24-4A86-A544-335EE9AFDF5E}" dt="2023-05-12T20:50:41.158" v="7114" actId="12"/>
        <pc:sldMkLst>
          <pc:docMk/>
          <pc:sldMk cId="3012719628" sldId="1852"/>
        </pc:sldMkLst>
        <pc:spChg chg="mod">
          <ac:chgData name="Tony Frink" userId="f3ada52a-06d5-4454-9a8d-cefb10747f9e" providerId="ADAL" clId="{F5D58FC3-9F24-4A86-A544-335EE9AFDF5E}" dt="2023-05-12T20:50:17.716" v="7108" actId="14100"/>
          <ac:spMkLst>
            <pc:docMk/>
            <pc:sldMk cId="3012719628" sldId="1852"/>
            <ac:spMk id="10" creationId="{CD5D2C52-6AFD-45FD-8CC8-A841248D8C50}"/>
          </ac:spMkLst>
        </pc:spChg>
        <pc:spChg chg="mod">
          <ac:chgData name="Tony Frink" userId="f3ada52a-06d5-4454-9a8d-cefb10747f9e" providerId="ADAL" clId="{F5D58FC3-9F24-4A86-A544-335EE9AFDF5E}" dt="2023-05-12T20:50:41.158" v="7114" actId="12"/>
          <ac:spMkLst>
            <pc:docMk/>
            <pc:sldMk cId="3012719628" sldId="1852"/>
            <ac:spMk id="11" creationId="{A7F974E0-4A1B-47F2-9130-EA9351441A3F}"/>
          </ac:spMkLst>
        </pc:spChg>
        <pc:picChg chg="mod">
          <ac:chgData name="Tony Frink" userId="f3ada52a-06d5-4454-9a8d-cefb10747f9e" providerId="ADAL" clId="{F5D58FC3-9F24-4A86-A544-335EE9AFDF5E}" dt="2023-05-12T20:50:07.571" v="7107" actId="14100"/>
          <ac:picMkLst>
            <pc:docMk/>
            <pc:sldMk cId="3012719628" sldId="1852"/>
            <ac:picMk id="5122" creationId="{E79E5EC9-5120-F5AF-4E00-7F169A30F7E9}"/>
          </ac:picMkLst>
        </pc:picChg>
      </pc:sldChg>
      <pc:sldChg chg="modSp mod">
        <pc:chgData name="Tony Frink" userId="f3ada52a-06d5-4454-9a8d-cefb10747f9e" providerId="ADAL" clId="{F5D58FC3-9F24-4A86-A544-335EE9AFDF5E}" dt="2023-05-22T17:51:01.694" v="8993" actId="962"/>
        <pc:sldMkLst>
          <pc:docMk/>
          <pc:sldMk cId="2940238461" sldId="1853"/>
        </pc:sldMkLst>
        <pc:picChg chg="mod">
          <ac:chgData name="Tony Frink" userId="f3ada52a-06d5-4454-9a8d-cefb10747f9e" providerId="ADAL" clId="{F5D58FC3-9F24-4A86-A544-335EE9AFDF5E}" dt="2023-05-22T17:51:01.694" v="8993" actId="962"/>
          <ac:picMkLst>
            <pc:docMk/>
            <pc:sldMk cId="2940238461" sldId="1853"/>
            <ac:picMk id="3" creationId="{F038770E-6868-4835-B83C-A8558C3063A2}"/>
          </ac:picMkLst>
        </pc:picChg>
      </pc:sldChg>
      <pc:sldChg chg="addSp modSp mod">
        <pc:chgData name="Tony Frink" userId="f3ada52a-06d5-4454-9a8d-cefb10747f9e" providerId="ADAL" clId="{F5D58FC3-9F24-4A86-A544-335EE9AFDF5E}" dt="2023-05-19T20:03:51.260" v="7829" actId="1035"/>
        <pc:sldMkLst>
          <pc:docMk/>
          <pc:sldMk cId="1392344930" sldId="1854"/>
        </pc:sldMkLst>
        <pc:spChg chg="mod">
          <ac:chgData name="Tony Frink" userId="f3ada52a-06d5-4454-9a8d-cefb10747f9e" providerId="ADAL" clId="{F5D58FC3-9F24-4A86-A544-335EE9AFDF5E}" dt="2023-05-19T20:03:19.772" v="7660" actId="255"/>
          <ac:spMkLst>
            <pc:docMk/>
            <pc:sldMk cId="1392344930" sldId="1854"/>
            <ac:spMk id="4" creationId="{FA7E9C8D-7A9F-46CD-A94B-2C2C135BF3B5}"/>
          </ac:spMkLst>
        </pc:spChg>
        <pc:cxnChg chg="add mod">
          <ac:chgData name="Tony Frink" userId="f3ada52a-06d5-4454-9a8d-cefb10747f9e" providerId="ADAL" clId="{F5D58FC3-9F24-4A86-A544-335EE9AFDF5E}" dt="2023-05-19T20:03:25.824" v="7680" actId="1038"/>
          <ac:cxnSpMkLst>
            <pc:docMk/>
            <pc:sldMk cId="1392344930" sldId="1854"/>
            <ac:cxnSpMk id="2" creationId="{093AAD6D-3248-3B27-32D6-197153B8386B}"/>
          </ac:cxnSpMkLst>
        </pc:cxnChg>
        <pc:cxnChg chg="add mod">
          <ac:chgData name="Tony Frink" userId="f3ada52a-06d5-4454-9a8d-cefb10747f9e" providerId="ADAL" clId="{F5D58FC3-9F24-4A86-A544-335EE9AFDF5E}" dt="2023-05-19T20:03:34.161" v="7712" actId="1036"/>
          <ac:cxnSpMkLst>
            <pc:docMk/>
            <pc:sldMk cId="1392344930" sldId="1854"/>
            <ac:cxnSpMk id="5" creationId="{9E2F8393-95A6-9B2E-F390-F11FA3E96156}"/>
          </ac:cxnSpMkLst>
        </pc:cxnChg>
        <pc:cxnChg chg="add mod">
          <ac:chgData name="Tony Frink" userId="f3ada52a-06d5-4454-9a8d-cefb10747f9e" providerId="ADAL" clId="{F5D58FC3-9F24-4A86-A544-335EE9AFDF5E}" dt="2023-05-19T20:03:42.390" v="7760" actId="1036"/>
          <ac:cxnSpMkLst>
            <pc:docMk/>
            <pc:sldMk cId="1392344930" sldId="1854"/>
            <ac:cxnSpMk id="7" creationId="{92371CD6-77DA-3BA3-7B23-FFEB1AAC6B88}"/>
          </ac:cxnSpMkLst>
        </pc:cxnChg>
        <pc:cxnChg chg="add mod">
          <ac:chgData name="Tony Frink" userId="f3ada52a-06d5-4454-9a8d-cefb10747f9e" providerId="ADAL" clId="{F5D58FC3-9F24-4A86-A544-335EE9AFDF5E}" dt="2023-05-19T20:03:51.260" v="7829" actId="1035"/>
          <ac:cxnSpMkLst>
            <pc:docMk/>
            <pc:sldMk cId="1392344930" sldId="1854"/>
            <ac:cxnSpMk id="9" creationId="{39809A48-0B38-7419-85A5-F0A68654989B}"/>
          </ac:cxnSpMkLst>
        </pc:cxnChg>
      </pc:sldChg>
      <pc:sldChg chg="modSp mod">
        <pc:chgData name="Tony Frink" userId="f3ada52a-06d5-4454-9a8d-cefb10747f9e" providerId="ADAL" clId="{F5D58FC3-9F24-4A86-A544-335EE9AFDF5E}" dt="2023-04-19T15:15:20.565" v="67" actId="20577"/>
        <pc:sldMkLst>
          <pc:docMk/>
          <pc:sldMk cId="622083984" sldId="1855"/>
        </pc:sldMkLst>
        <pc:spChg chg="mod">
          <ac:chgData name="Tony Frink" userId="f3ada52a-06d5-4454-9a8d-cefb10747f9e" providerId="ADAL" clId="{F5D58FC3-9F24-4A86-A544-335EE9AFDF5E}" dt="2023-04-19T15:15:20.565" v="67" actId="20577"/>
          <ac:spMkLst>
            <pc:docMk/>
            <pc:sldMk cId="622083984" sldId="1855"/>
            <ac:spMk id="24" creationId="{EDE9AF33-7F51-4160-9957-8EFC6CCA47DC}"/>
          </ac:spMkLst>
        </pc:spChg>
      </pc:sldChg>
      <pc:sldChg chg="addSp delSp modSp add mod">
        <pc:chgData name="Tony Frink" userId="f3ada52a-06d5-4454-9a8d-cefb10747f9e" providerId="ADAL" clId="{F5D58FC3-9F24-4A86-A544-335EE9AFDF5E}" dt="2023-05-11T21:43:31.611" v="6281" actId="20577"/>
        <pc:sldMkLst>
          <pc:docMk/>
          <pc:sldMk cId="669379212" sldId="1858"/>
        </pc:sldMkLst>
        <pc:spChg chg="del mod">
          <ac:chgData name="Tony Frink" userId="f3ada52a-06d5-4454-9a8d-cefb10747f9e" providerId="ADAL" clId="{F5D58FC3-9F24-4A86-A544-335EE9AFDF5E}" dt="2023-04-19T15:31:26.500" v="374" actId="478"/>
          <ac:spMkLst>
            <pc:docMk/>
            <pc:sldMk cId="669379212" sldId="1858"/>
            <ac:spMk id="7" creationId="{8677AB01-5F2A-4C8E-93DF-3B7646C863F3}"/>
          </ac:spMkLst>
        </pc:spChg>
        <pc:spChg chg="add mod">
          <ac:chgData name="Tony Frink" userId="f3ada52a-06d5-4454-9a8d-cefb10747f9e" providerId="ADAL" clId="{F5D58FC3-9F24-4A86-A544-335EE9AFDF5E}" dt="2023-05-11T21:43:03.049" v="6271" actId="6549"/>
          <ac:spMkLst>
            <pc:docMk/>
            <pc:sldMk cId="669379212" sldId="1858"/>
            <ac:spMk id="9" creationId="{A2E03275-C73F-A82D-7A76-5D4EC44A117F}"/>
          </ac:spMkLst>
        </pc:spChg>
        <pc:spChg chg="mod">
          <ac:chgData name="Tony Frink" userId="f3ada52a-06d5-4454-9a8d-cefb10747f9e" providerId="ADAL" clId="{F5D58FC3-9F24-4A86-A544-335EE9AFDF5E}" dt="2023-04-19T15:28:00.045" v="146" actId="20577"/>
          <ac:spMkLst>
            <pc:docMk/>
            <pc:sldMk cId="669379212" sldId="1858"/>
            <ac:spMk id="17" creationId="{00000000-0000-0000-0000-000000000000}"/>
          </ac:spMkLst>
        </pc:spChg>
        <pc:spChg chg="mod">
          <ac:chgData name="Tony Frink" userId="f3ada52a-06d5-4454-9a8d-cefb10747f9e" providerId="ADAL" clId="{F5D58FC3-9F24-4A86-A544-335EE9AFDF5E}" dt="2023-05-11T21:42:12.343" v="6269" actId="20577"/>
          <ac:spMkLst>
            <pc:docMk/>
            <pc:sldMk cId="669379212" sldId="1858"/>
            <ac:spMk id="61" creationId="{0B311B59-2BCC-45C9-84B6-B0005B9F367B}"/>
          </ac:spMkLst>
        </pc:spChg>
        <pc:spChg chg="mod">
          <ac:chgData name="Tony Frink" userId="f3ada52a-06d5-4454-9a8d-cefb10747f9e" providerId="ADAL" clId="{F5D58FC3-9F24-4A86-A544-335EE9AFDF5E}" dt="2023-05-11T21:43:08.484" v="6273" actId="6549"/>
          <ac:spMkLst>
            <pc:docMk/>
            <pc:sldMk cId="669379212" sldId="1858"/>
            <ac:spMk id="65" creationId="{6BCEAF24-E1CB-4F90-9AF8-7181F12AD8CC}"/>
          </ac:spMkLst>
        </pc:spChg>
        <pc:spChg chg="mod">
          <ac:chgData name="Tony Frink" userId="f3ada52a-06d5-4454-9a8d-cefb10747f9e" providerId="ADAL" clId="{F5D58FC3-9F24-4A86-A544-335EE9AFDF5E}" dt="2023-05-11T21:43:12.848" v="6275" actId="20577"/>
          <ac:spMkLst>
            <pc:docMk/>
            <pc:sldMk cId="669379212" sldId="1858"/>
            <ac:spMk id="69" creationId="{2BD4242F-6250-4463-8CAD-5D9F57D55D1B}"/>
          </ac:spMkLst>
        </pc:spChg>
        <pc:spChg chg="mod">
          <ac:chgData name="Tony Frink" userId="f3ada52a-06d5-4454-9a8d-cefb10747f9e" providerId="ADAL" clId="{F5D58FC3-9F24-4A86-A544-335EE9AFDF5E}" dt="2023-05-11T21:43:17.665" v="6277" actId="20577"/>
          <ac:spMkLst>
            <pc:docMk/>
            <pc:sldMk cId="669379212" sldId="1858"/>
            <ac:spMk id="93" creationId="{C6AEA74C-6A6B-427B-A203-B9CF2438CB3C}"/>
          </ac:spMkLst>
        </pc:spChg>
        <pc:spChg chg="mod">
          <ac:chgData name="Tony Frink" userId="f3ada52a-06d5-4454-9a8d-cefb10747f9e" providerId="ADAL" clId="{F5D58FC3-9F24-4A86-A544-335EE9AFDF5E}" dt="2023-05-11T21:43:25.941" v="6279" actId="20577"/>
          <ac:spMkLst>
            <pc:docMk/>
            <pc:sldMk cId="669379212" sldId="1858"/>
            <ac:spMk id="97" creationId="{D3E60CE2-CDC9-4C81-A38E-AE91027DFF57}"/>
          </ac:spMkLst>
        </pc:spChg>
        <pc:spChg chg="mod">
          <ac:chgData name="Tony Frink" userId="f3ada52a-06d5-4454-9a8d-cefb10747f9e" providerId="ADAL" clId="{F5D58FC3-9F24-4A86-A544-335EE9AFDF5E}" dt="2023-05-11T21:43:31.611" v="6281" actId="20577"/>
          <ac:spMkLst>
            <pc:docMk/>
            <pc:sldMk cId="669379212" sldId="1858"/>
            <ac:spMk id="101" creationId="{9E87A534-341B-4DFF-B348-069C312EC998}"/>
          </ac:spMkLst>
        </pc:spChg>
        <pc:grpChg chg="mod">
          <ac:chgData name="Tony Frink" userId="f3ada52a-06d5-4454-9a8d-cefb10747f9e" providerId="ADAL" clId="{F5D58FC3-9F24-4A86-A544-335EE9AFDF5E}" dt="2023-04-19T15:47:20.546" v="1456" actId="1035"/>
          <ac:grpSpMkLst>
            <pc:docMk/>
            <pc:sldMk cId="669379212" sldId="1858"/>
            <ac:grpSpMk id="2" creationId="{FF527CF9-75A4-8334-3405-178393A025E1}"/>
          </ac:grpSpMkLst>
        </pc:grpChg>
        <pc:grpChg chg="mod">
          <ac:chgData name="Tony Frink" userId="f3ada52a-06d5-4454-9a8d-cefb10747f9e" providerId="ADAL" clId="{F5D58FC3-9F24-4A86-A544-335EE9AFDF5E}" dt="2023-04-19T15:47:57.151" v="1488" actId="1038"/>
          <ac:grpSpMkLst>
            <pc:docMk/>
            <pc:sldMk cId="669379212" sldId="1858"/>
            <ac:grpSpMk id="5" creationId="{B31E0A6E-98EA-57DE-2E72-58918CAD4208}"/>
          </ac:grpSpMkLst>
        </pc:grpChg>
        <pc:grpChg chg="add mod">
          <ac:chgData name="Tony Frink" userId="f3ada52a-06d5-4454-9a8d-cefb10747f9e" providerId="ADAL" clId="{F5D58FC3-9F24-4A86-A544-335EE9AFDF5E}" dt="2023-04-19T15:50:10.183" v="1671" actId="1035"/>
          <ac:grpSpMkLst>
            <pc:docMk/>
            <pc:sldMk cId="669379212" sldId="1858"/>
            <ac:grpSpMk id="10" creationId="{F122A1EF-4844-C189-0305-14A37D05166C}"/>
          </ac:grpSpMkLst>
        </pc:grpChg>
        <pc:picChg chg="mod">
          <ac:chgData name="Tony Frink" userId="f3ada52a-06d5-4454-9a8d-cefb10747f9e" providerId="ADAL" clId="{F5D58FC3-9F24-4A86-A544-335EE9AFDF5E}" dt="2023-04-19T15:49:25.088" v="1492"/>
          <ac:picMkLst>
            <pc:docMk/>
            <pc:sldMk cId="669379212" sldId="1858"/>
            <ac:picMk id="11" creationId="{6F3B4D70-0F2E-06FA-3A18-18E44229AD60}"/>
          </ac:picMkLst>
        </pc:picChg>
        <pc:picChg chg="mod">
          <ac:chgData name="Tony Frink" userId="f3ada52a-06d5-4454-9a8d-cefb10747f9e" providerId="ADAL" clId="{F5D58FC3-9F24-4A86-A544-335EE9AFDF5E}" dt="2023-04-19T15:49:25.088" v="1492"/>
          <ac:picMkLst>
            <pc:docMk/>
            <pc:sldMk cId="669379212" sldId="1858"/>
            <ac:picMk id="12" creationId="{BDB7A96F-950E-A0ED-6384-B3AD40F2FCC1}"/>
          </ac:picMkLst>
        </pc:picChg>
        <pc:picChg chg="mod">
          <ac:chgData name="Tony Frink" userId="f3ada52a-06d5-4454-9a8d-cefb10747f9e" providerId="ADAL" clId="{F5D58FC3-9F24-4A86-A544-335EE9AFDF5E}" dt="2023-04-19T15:47:15.225" v="1445" actId="1035"/>
          <ac:picMkLst>
            <pc:docMk/>
            <pc:sldMk cId="669379212" sldId="1858"/>
            <ac:picMk id="63" creationId="{28B4FB57-66C1-4D86-AAB8-AE49CE9C900D}"/>
          </ac:picMkLst>
        </pc:picChg>
        <pc:picChg chg="mod">
          <ac:chgData name="Tony Frink" userId="f3ada52a-06d5-4454-9a8d-cefb10747f9e" providerId="ADAL" clId="{F5D58FC3-9F24-4A86-A544-335EE9AFDF5E}" dt="2023-04-19T15:48:06.395" v="1491" actId="1038"/>
          <ac:picMkLst>
            <pc:docMk/>
            <pc:sldMk cId="669379212" sldId="1858"/>
            <ac:picMk id="95" creationId="{4A218655-E304-48F5-AC8D-B0A257F76DA6}"/>
          </ac:picMkLst>
        </pc:picChg>
        <pc:picChg chg="mod">
          <ac:chgData name="Tony Frink" userId="f3ada52a-06d5-4454-9a8d-cefb10747f9e" providerId="ADAL" clId="{F5D58FC3-9F24-4A86-A544-335EE9AFDF5E}" dt="2023-04-19T15:48:00.936" v="1489" actId="1038"/>
          <ac:picMkLst>
            <pc:docMk/>
            <pc:sldMk cId="669379212" sldId="1858"/>
            <ac:picMk id="99" creationId="{9C0E8EA8-DB7A-4060-A2B1-E9F0A551F1C4}"/>
          </ac:picMkLst>
        </pc:picChg>
      </pc:sldChg>
      <pc:sldChg chg="addSp delSp modSp add del mod">
        <pc:chgData name="Tony Frink" userId="f3ada52a-06d5-4454-9a8d-cefb10747f9e" providerId="ADAL" clId="{F5D58FC3-9F24-4A86-A544-335EE9AFDF5E}" dt="2023-04-20T17:37:12.371" v="4279" actId="47"/>
        <pc:sldMkLst>
          <pc:docMk/>
          <pc:sldMk cId="1161985627" sldId="1859"/>
        </pc:sldMkLst>
        <pc:spChg chg="mod">
          <ac:chgData name="Tony Frink" userId="f3ada52a-06d5-4454-9a8d-cefb10747f9e" providerId="ADAL" clId="{F5D58FC3-9F24-4A86-A544-335EE9AFDF5E}" dt="2023-04-19T16:29:38.776" v="3421" actId="20577"/>
          <ac:spMkLst>
            <pc:docMk/>
            <pc:sldMk cId="1161985627" sldId="1859"/>
            <ac:spMk id="17" creationId="{00000000-0000-0000-0000-000000000000}"/>
          </ac:spMkLst>
        </pc:spChg>
        <pc:spChg chg="mod">
          <ac:chgData name="Tony Frink" userId="f3ada52a-06d5-4454-9a8d-cefb10747f9e" providerId="ADAL" clId="{F5D58FC3-9F24-4A86-A544-335EE9AFDF5E}" dt="2023-04-19T16:31:57.939" v="3425" actId="20577"/>
          <ac:spMkLst>
            <pc:docMk/>
            <pc:sldMk cId="1161985627" sldId="1859"/>
            <ac:spMk id="40" creationId="{D183CB68-9764-4E63-BC9E-108E4AFA2685}"/>
          </ac:spMkLst>
        </pc:spChg>
        <pc:spChg chg="mod">
          <ac:chgData name="Tony Frink" userId="f3ada52a-06d5-4454-9a8d-cefb10747f9e" providerId="ADAL" clId="{F5D58FC3-9F24-4A86-A544-335EE9AFDF5E}" dt="2023-04-20T04:38:47.568" v="3685" actId="255"/>
          <ac:spMkLst>
            <pc:docMk/>
            <pc:sldMk cId="1161985627" sldId="1859"/>
            <ac:spMk id="42" creationId="{7C726A25-9305-4C39-918E-AEBF9727AFE8}"/>
          </ac:spMkLst>
        </pc:spChg>
        <pc:spChg chg="del">
          <ac:chgData name="Tony Frink" userId="f3ada52a-06d5-4454-9a8d-cefb10747f9e" providerId="ADAL" clId="{F5D58FC3-9F24-4A86-A544-335EE9AFDF5E}" dt="2023-04-19T16:32:28.644" v="3427" actId="478"/>
          <ac:spMkLst>
            <pc:docMk/>
            <pc:sldMk cId="1161985627" sldId="1859"/>
            <ac:spMk id="44" creationId="{E7B89841-B41B-46EA-A018-73513BA87F6F}"/>
          </ac:spMkLst>
        </pc:spChg>
        <pc:spChg chg="del mod">
          <ac:chgData name="Tony Frink" userId="f3ada52a-06d5-4454-9a8d-cefb10747f9e" providerId="ADAL" clId="{F5D58FC3-9F24-4A86-A544-335EE9AFDF5E}" dt="2023-04-20T13:57:40.790" v="4000" actId="478"/>
          <ac:spMkLst>
            <pc:docMk/>
            <pc:sldMk cId="1161985627" sldId="1859"/>
            <ac:spMk id="45" creationId="{EC795148-CB00-41E3-B805-0A9C89093DCF}"/>
          </ac:spMkLst>
        </pc:spChg>
        <pc:grpChg chg="add del mod">
          <ac:chgData name="Tony Frink" userId="f3ada52a-06d5-4454-9a8d-cefb10747f9e" providerId="ADAL" clId="{F5D58FC3-9F24-4A86-A544-335EE9AFDF5E}" dt="2023-04-20T13:58:03.319" v="4004" actId="478"/>
          <ac:grpSpMkLst>
            <pc:docMk/>
            <pc:sldMk cId="1161985627" sldId="1859"/>
            <ac:grpSpMk id="2" creationId="{519552F8-D694-074F-2805-933B9C38F96E}"/>
          </ac:grpSpMkLst>
        </pc:grpChg>
        <pc:grpChg chg="add del mod">
          <ac:chgData name="Tony Frink" userId="f3ada52a-06d5-4454-9a8d-cefb10747f9e" providerId="ADAL" clId="{F5D58FC3-9F24-4A86-A544-335EE9AFDF5E}" dt="2023-04-20T13:58:02.350" v="4003" actId="478"/>
          <ac:grpSpMkLst>
            <pc:docMk/>
            <pc:sldMk cId="1161985627" sldId="1859"/>
            <ac:grpSpMk id="5" creationId="{16EB3473-60E5-6669-C1D8-DB22B59AF404}"/>
          </ac:grpSpMkLst>
        </pc:grpChg>
        <pc:picChg chg="mod">
          <ac:chgData name="Tony Frink" userId="f3ada52a-06d5-4454-9a8d-cefb10747f9e" providerId="ADAL" clId="{F5D58FC3-9F24-4A86-A544-335EE9AFDF5E}" dt="2023-04-20T04:40:47.330" v="3689"/>
          <ac:picMkLst>
            <pc:docMk/>
            <pc:sldMk cId="1161985627" sldId="1859"/>
            <ac:picMk id="3" creationId="{207F04A8-1929-FADF-CD83-954EA753E01C}"/>
          </ac:picMkLst>
        </pc:picChg>
        <pc:picChg chg="mod">
          <ac:chgData name="Tony Frink" userId="f3ada52a-06d5-4454-9a8d-cefb10747f9e" providerId="ADAL" clId="{F5D58FC3-9F24-4A86-A544-335EE9AFDF5E}" dt="2023-04-20T04:40:47.330" v="3689"/>
          <ac:picMkLst>
            <pc:docMk/>
            <pc:sldMk cId="1161985627" sldId="1859"/>
            <ac:picMk id="4" creationId="{919A738C-D56F-F3C7-B13E-DEDAD8AE59C0}"/>
          </ac:picMkLst>
        </pc:picChg>
        <pc:picChg chg="mod">
          <ac:chgData name="Tony Frink" userId="f3ada52a-06d5-4454-9a8d-cefb10747f9e" providerId="ADAL" clId="{F5D58FC3-9F24-4A86-A544-335EE9AFDF5E}" dt="2023-04-20T04:42:04.430" v="3847"/>
          <ac:picMkLst>
            <pc:docMk/>
            <pc:sldMk cId="1161985627" sldId="1859"/>
            <ac:picMk id="6" creationId="{14A0A4A7-D3AC-81CD-2A58-54FF0AAE7DD3}"/>
          </ac:picMkLst>
        </pc:picChg>
        <pc:picChg chg="mod">
          <ac:chgData name="Tony Frink" userId="f3ada52a-06d5-4454-9a8d-cefb10747f9e" providerId="ADAL" clId="{F5D58FC3-9F24-4A86-A544-335EE9AFDF5E}" dt="2023-04-20T04:42:04.430" v="3847"/>
          <ac:picMkLst>
            <pc:docMk/>
            <pc:sldMk cId="1161985627" sldId="1859"/>
            <ac:picMk id="7" creationId="{F81AE0B8-DE1D-BA9D-BB2B-87F9008D3B7B}"/>
          </ac:picMkLst>
        </pc:picChg>
        <pc:picChg chg="del">
          <ac:chgData name="Tony Frink" userId="f3ada52a-06d5-4454-9a8d-cefb10747f9e" providerId="ADAL" clId="{F5D58FC3-9F24-4A86-A544-335EE9AFDF5E}" dt="2023-04-20T04:39:15.603" v="3688" actId="478"/>
          <ac:picMkLst>
            <pc:docMk/>
            <pc:sldMk cId="1161985627" sldId="1859"/>
            <ac:picMk id="70" creationId="{27ADC024-5612-4AAA-BB3B-F40C8982A68C}"/>
          </ac:picMkLst>
        </pc:picChg>
        <pc:picChg chg="del">
          <ac:chgData name="Tony Frink" userId="f3ada52a-06d5-4454-9a8d-cefb10747f9e" providerId="ADAL" clId="{F5D58FC3-9F24-4A86-A544-335EE9AFDF5E}" dt="2023-04-20T04:39:13.338" v="3687" actId="478"/>
          <ac:picMkLst>
            <pc:docMk/>
            <pc:sldMk cId="1161985627" sldId="1859"/>
            <ac:picMk id="72" creationId="{90F9EDFC-906B-4D8E-BBE4-E5569990EFA7}"/>
          </ac:picMkLst>
        </pc:picChg>
        <pc:picChg chg="del">
          <ac:chgData name="Tony Frink" userId="f3ada52a-06d5-4454-9a8d-cefb10747f9e" providerId="ADAL" clId="{F5D58FC3-9F24-4A86-A544-335EE9AFDF5E}" dt="2023-04-20T04:38:56.628" v="3686" actId="478"/>
          <ac:picMkLst>
            <pc:docMk/>
            <pc:sldMk cId="1161985627" sldId="1859"/>
            <ac:picMk id="74" creationId="{90451CED-0187-4BCD-8577-E5737DEBD387}"/>
          </ac:picMkLst>
        </pc:picChg>
        <pc:picChg chg="del mod">
          <ac:chgData name="Tony Frink" userId="f3ada52a-06d5-4454-9a8d-cefb10747f9e" providerId="ADAL" clId="{F5D58FC3-9F24-4A86-A544-335EE9AFDF5E}" dt="2023-04-20T13:57:46.630" v="4002" actId="478"/>
          <ac:picMkLst>
            <pc:docMk/>
            <pc:sldMk cId="1161985627" sldId="1859"/>
            <ac:picMk id="76" creationId="{524A65CE-05CD-4147-9E54-9F353E4B3927}"/>
          </ac:picMkLst>
        </pc:picChg>
        <pc:cxnChg chg="del mod">
          <ac:chgData name="Tony Frink" userId="f3ada52a-06d5-4454-9a8d-cefb10747f9e" providerId="ADAL" clId="{F5D58FC3-9F24-4A86-A544-335EE9AFDF5E}" dt="2023-04-20T13:58:50.563" v="4010" actId="478"/>
          <ac:cxnSpMkLst>
            <pc:docMk/>
            <pc:sldMk cId="1161985627" sldId="1859"/>
            <ac:cxnSpMk id="41" creationId="{9782BFF2-B9B7-47DB-9BB7-358DCAC4F22A}"/>
          </ac:cxnSpMkLst>
        </pc:cxnChg>
        <pc:cxnChg chg="del">
          <ac:chgData name="Tony Frink" userId="f3ada52a-06d5-4454-9a8d-cefb10747f9e" providerId="ADAL" clId="{F5D58FC3-9F24-4A86-A544-335EE9AFDF5E}" dt="2023-04-19T16:32:24.004" v="3426" actId="478"/>
          <ac:cxnSpMkLst>
            <pc:docMk/>
            <pc:sldMk cId="1161985627" sldId="1859"/>
            <ac:cxnSpMk id="43" creationId="{D59994BB-F7EC-4629-846B-F4D30D7FE0E8}"/>
          </ac:cxnSpMkLst>
        </pc:cxnChg>
        <pc:cxnChg chg="del">
          <ac:chgData name="Tony Frink" userId="f3ada52a-06d5-4454-9a8d-cefb10747f9e" providerId="ADAL" clId="{F5D58FC3-9F24-4A86-A544-335EE9AFDF5E}" dt="2023-04-20T13:57:43.952" v="4001" actId="478"/>
          <ac:cxnSpMkLst>
            <pc:docMk/>
            <pc:sldMk cId="1161985627" sldId="1859"/>
            <ac:cxnSpMk id="46" creationId="{44867872-AD36-4166-B0BD-0A0D3CED8436}"/>
          </ac:cxnSpMkLst>
        </pc:cxnChg>
      </pc:sldChg>
      <pc:sldChg chg="addSp delSp modSp add mod">
        <pc:chgData name="Tony Frink" userId="f3ada52a-06d5-4454-9a8d-cefb10747f9e" providerId="ADAL" clId="{F5D58FC3-9F24-4A86-A544-335EE9AFDF5E}" dt="2023-05-22T17:53:15.470" v="9459" actId="962"/>
        <pc:sldMkLst>
          <pc:docMk/>
          <pc:sldMk cId="1332187615" sldId="1860"/>
        </pc:sldMkLst>
        <pc:spChg chg="del">
          <ac:chgData name="Tony Frink" userId="f3ada52a-06d5-4454-9a8d-cefb10747f9e" providerId="ADAL" clId="{F5D58FC3-9F24-4A86-A544-335EE9AFDF5E}" dt="2023-04-20T13:58:40.858" v="4008" actId="478"/>
          <ac:spMkLst>
            <pc:docMk/>
            <pc:sldMk cId="1332187615" sldId="1860"/>
            <ac:spMk id="2" creationId="{F685B733-14D7-4154-8934-77047F7936C3}"/>
          </ac:spMkLst>
        </pc:spChg>
        <pc:spChg chg="add del mod">
          <ac:chgData name="Tony Frink" userId="f3ada52a-06d5-4454-9a8d-cefb10747f9e" providerId="ADAL" clId="{F5D58FC3-9F24-4A86-A544-335EE9AFDF5E}" dt="2023-05-22T17:53:15.470" v="9459" actId="962"/>
          <ac:spMkLst>
            <pc:docMk/>
            <pc:sldMk cId="1332187615" sldId="1860"/>
            <ac:spMk id="5" creationId="{C428503A-AB9B-5EA8-C409-D13293AF63DE}"/>
          </ac:spMkLst>
        </pc:spChg>
        <pc:spChg chg="mod">
          <ac:chgData name="Tony Frink" userId="f3ada52a-06d5-4454-9a8d-cefb10747f9e" providerId="ADAL" clId="{F5D58FC3-9F24-4A86-A544-335EE9AFDF5E}" dt="2023-05-22T17:31:52.569" v="7857" actId="2711"/>
          <ac:spMkLst>
            <pc:docMk/>
            <pc:sldMk cId="1332187615" sldId="1860"/>
            <ac:spMk id="7" creationId="{A6934D25-EC3E-42BE-92D3-727CE6932AF3}"/>
          </ac:spMkLst>
        </pc:spChg>
        <pc:spChg chg="del">
          <ac:chgData name="Tony Frink" userId="f3ada52a-06d5-4454-9a8d-cefb10747f9e" providerId="ADAL" clId="{F5D58FC3-9F24-4A86-A544-335EE9AFDF5E}" dt="2023-04-20T13:58:35.404" v="4006" actId="478"/>
          <ac:spMkLst>
            <pc:docMk/>
            <pc:sldMk cId="1332187615" sldId="1860"/>
            <ac:spMk id="8" creationId="{F3E5D5AA-A2E8-4D84-B708-AB32A8560628}"/>
          </ac:spMkLst>
        </pc:spChg>
        <pc:spChg chg="mod">
          <ac:chgData name="Tony Frink" userId="f3ada52a-06d5-4454-9a8d-cefb10747f9e" providerId="ADAL" clId="{F5D58FC3-9F24-4A86-A544-335EE9AFDF5E}" dt="2023-04-20T17:37:08.708" v="4278"/>
          <ac:spMkLst>
            <pc:docMk/>
            <pc:sldMk cId="1332187615" sldId="1860"/>
            <ac:spMk id="17" creationId="{00000000-0000-0000-0000-000000000000}"/>
          </ac:spMkLst>
        </pc:spChg>
        <pc:picChg chg="add del mod">
          <ac:chgData name="Tony Frink" userId="f3ada52a-06d5-4454-9a8d-cefb10747f9e" providerId="ADAL" clId="{F5D58FC3-9F24-4A86-A544-335EE9AFDF5E}" dt="2023-05-22T17:46:38.118" v="8017" actId="962"/>
          <ac:picMkLst>
            <pc:docMk/>
            <pc:sldMk cId="1332187615" sldId="1860"/>
            <ac:picMk id="4" creationId="{3E2A3165-AEB1-56C8-8F5C-5742519E7162}"/>
          </ac:picMkLst>
        </pc:picChg>
        <pc:picChg chg="del">
          <ac:chgData name="Tony Frink" userId="f3ada52a-06d5-4454-9a8d-cefb10747f9e" providerId="ADAL" clId="{F5D58FC3-9F24-4A86-A544-335EE9AFDF5E}" dt="2023-04-20T13:58:38.304" v="4007" actId="478"/>
          <ac:picMkLst>
            <pc:docMk/>
            <pc:sldMk cId="1332187615" sldId="1860"/>
            <ac:picMk id="6" creationId="{CD12BD54-D65A-4362-92C6-FD984DFDA51A}"/>
          </ac:picMkLst>
        </pc:picChg>
        <pc:picChg chg="add del mod">
          <ac:chgData name="Tony Frink" userId="f3ada52a-06d5-4454-9a8d-cefb10747f9e" providerId="ADAL" clId="{F5D58FC3-9F24-4A86-A544-335EE9AFDF5E}" dt="2023-04-20T14:07:17.061" v="4252" actId="931"/>
          <ac:picMkLst>
            <pc:docMk/>
            <pc:sldMk cId="1332187615" sldId="1860"/>
            <ac:picMk id="10" creationId="{E4C0552A-E667-894A-F980-16BCCD84F0F1}"/>
          </ac:picMkLst>
        </pc:picChg>
        <pc:picChg chg="add del mod">
          <ac:chgData name="Tony Frink" userId="f3ada52a-06d5-4454-9a8d-cefb10747f9e" providerId="ADAL" clId="{F5D58FC3-9F24-4A86-A544-335EE9AFDF5E}" dt="2023-04-20T14:07:13.601" v="4243" actId="931"/>
          <ac:picMkLst>
            <pc:docMk/>
            <pc:sldMk cId="1332187615" sldId="1860"/>
            <ac:picMk id="12" creationId="{006799DE-F404-767D-5F7E-B491EC0DE7FF}"/>
          </ac:picMkLst>
        </pc:picChg>
      </pc:sldChg>
      <pc:sldChg chg="addSp delSp modSp add mod">
        <pc:chgData name="Tony Frink" userId="f3ada52a-06d5-4454-9a8d-cefb10747f9e" providerId="ADAL" clId="{F5D58FC3-9F24-4A86-A544-335EE9AFDF5E}" dt="2023-04-20T19:17:49.650" v="6137" actId="1035"/>
        <pc:sldMkLst>
          <pc:docMk/>
          <pc:sldMk cId="291002013" sldId="1861"/>
        </pc:sldMkLst>
        <pc:spChg chg="add mod">
          <ac:chgData name="Tony Frink" userId="f3ada52a-06d5-4454-9a8d-cefb10747f9e" providerId="ADAL" clId="{F5D58FC3-9F24-4A86-A544-335EE9AFDF5E}" dt="2023-04-20T19:12:53.908" v="5222" actId="14100"/>
          <ac:spMkLst>
            <pc:docMk/>
            <pc:sldMk cId="291002013" sldId="1861"/>
            <ac:spMk id="3" creationId="{F7148FD8-3A67-9A47-29EF-115A8DE84D4B}"/>
          </ac:spMkLst>
        </pc:spChg>
        <pc:spChg chg="mod">
          <ac:chgData name="Tony Frink" userId="f3ada52a-06d5-4454-9a8d-cefb10747f9e" providerId="ADAL" clId="{F5D58FC3-9F24-4A86-A544-335EE9AFDF5E}" dt="2023-04-20T19:01:59.415" v="4672" actId="20577"/>
          <ac:spMkLst>
            <pc:docMk/>
            <pc:sldMk cId="291002013" sldId="1861"/>
            <ac:spMk id="17" creationId="{00000000-0000-0000-0000-000000000000}"/>
          </ac:spMkLst>
        </pc:spChg>
        <pc:spChg chg="mod">
          <ac:chgData name="Tony Frink" userId="f3ada52a-06d5-4454-9a8d-cefb10747f9e" providerId="ADAL" clId="{F5D58FC3-9F24-4A86-A544-335EE9AFDF5E}" dt="2023-04-20T19:02:30.654" v="4674" actId="2711"/>
          <ac:spMkLst>
            <pc:docMk/>
            <pc:sldMk cId="291002013" sldId="1861"/>
            <ac:spMk id="40" creationId="{D183CB68-9764-4E63-BC9E-108E4AFA2685}"/>
          </ac:spMkLst>
        </pc:spChg>
        <pc:spChg chg="add del mod">
          <ac:chgData name="Tony Frink" userId="f3ada52a-06d5-4454-9a8d-cefb10747f9e" providerId="ADAL" clId="{F5D58FC3-9F24-4A86-A544-335EE9AFDF5E}" dt="2023-04-20T19:10:39.549" v="4994" actId="1036"/>
          <ac:spMkLst>
            <pc:docMk/>
            <pc:sldMk cId="291002013" sldId="1861"/>
            <ac:spMk id="42" creationId="{7C726A25-9305-4C39-918E-AEBF9727AFE8}"/>
          </ac:spMkLst>
        </pc:spChg>
        <pc:spChg chg="del mod">
          <ac:chgData name="Tony Frink" userId="f3ada52a-06d5-4454-9a8d-cefb10747f9e" providerId="ADAL" clId="{F5D58FC3-9F24-4A86-A544-335EE9AFDF5E}" dt="2023-04-20T19:03:18.820" v="4677" actId="478"/>
          <ac:spMkLst>
            <pc:docMk/>
            <pc:sldMk cId="291002013" sldId="1861"/>
            <ac:spMk id="44" creationId="{E7B89841-B41B-46EA-A018-73513BA87F6F}"/>
          </ac:spMkLst>
        </pc:spChg>
        <pc:spChg chg="mod">
          <ac:chgData name="Tony Frink" userId="f3ada52a-06d5-4454-9a8d-cefb10747f9e" providerId="ADAL" clId="{F5D58FC3-9F24-4A86-A544-335EE9AFDF5E}" dt="2023-04-20T19:10:52.236" v="5022" actId="14100"/>
          <ac:spMkLst>
            <pc:docMk/>
            <pc:sldMk cId="291002013" sldId="1861"/>
            <ac:spMk id="45" creationId="{EC795148-CB00-41E3-B805-0A9C89093DCF}"/>
          </ac:spMkLst>
        </pc:spChg>
        <pc:grpChg chg="add mod">
          <ac:chgData name="Tony Frink" userId="f3ada52a-06d5-4454-9a8d-cefb10747f9e" providerId="ADAL" clId="{F5D58FC3-9F24-4A86-A544-335EE9AFDF5E}" dt="2023-04-20T19:14:56.052" v="5492" actId="1036"/>
          <ac:grpSpMkLst>
            <pc:docMk/>
            <pc:sldMk cId="291002013" sldId="1861"/>
            <ac:grpSpMk id="4" creationId="{51C9D67E-342A-F1D1-01E5-0927441927B2}"/>
          </ac:grpSpMkLst>
        </pc:grpChg>
        <pc:grpChg chg="add mod">
          <ac:chgData name="Tony Frink" userId="f3ada52a-06d5-4454-9a8d-cefb10747f9e" providerId="ADAL" clId="{F5D58FC3-9F24-4A86-A544-335EE9AFDF5E}" dt="2023-04-20T19:16:19.189" v="5732" actId="1036"/>
          <ac:grpSpMkLst>
            <pc:docMk/>
            <pc:sldMk cId="291002013" sldId="1861"/>
            <ac:grpSpMk id="7" creationId="{0278DE4F-903F-753B-BDA9-BA790BECF41C}"/>
          </ac:grpSpMkLst>
        </pc:grpChg>
        <pc:grpChg chg="add mod">
          <ac:chgData name="Tony Frink" userId="f3ada52a-06d5-4454-9a8d-cefb10747f9e" providerId="ADAL" clId="{F5D58FC3-9F24-4A86-A544-335EE9AFDF5E}" dt="2023-04-20T19:17:10.195" v="5940" actId="1036"/>
          <ac:grpSpMkLst>
            <pc:docMk/>
            <pc:sldMk cId="291002013" sldId="1861"/>
            <ac:grpSpMk id="10" creationId="{0F8CDFF6-01F2-F942-3ABD-8A0C3E353602}"/>
          </ac:grpSpMkLst>
        </pc:grpChg>
        <pc:grpChg chg="add mod">
          <ac:chgData name="Tony Frink" userId="f3ada52a-06d5-4454-9a8d-cefb10747f9e" providerId="ADAL" clId="{F5D58FC3-9F24-4A86-A544-335EE9AFDF5E}" dt="2023-04-20T19:17:49.650" v="6137" actId="1035"/>
          <ac:grpSpMkLst>
            <pc:docMk/>
            <pc:sldMk cId="291002013" sldId="1861"/>
            <ac:grpSpMk id="13" creationId="{7D3C6AE1-8ED8-50F5-B3DA-36085F3BB993}"/>
          </ac:grpSpMkLst>
        </pc:grpChg>
        <pc:picChg chg="mod">
          <ac:chgData name="Tony Frink" userId="f3ada52a-06d5-4454-9a8d-cefb10747f9e" providerId="ADAL" clId="{F5D58FC3-9F24-4A86-A544-335EE9AFDF5E}" dt="2023-04-20T19:14:13.056" v="5225"/>
          <ac:picMkLst>
            <pc:docMk/>
            <pc:sldMk cId="291002013" sldId="1861"/>
            <ac:picMk id="5" creationId="{FC834518-5D8F-B720-13A5-7D596FBDF3F6}"/>
          </ac:picMkLst>
        </pc:picChg>
        <pc:picChg chg="mod">
          <ac:chgData name="Tony Frink" userId="f3ada52a-06d5-4454-9a8d-cefb10747f9e" providerId="ADAL" clId="{F5D58FC3-9F24-4A86-A544-335EE9AFDF5E}" dt="2023-04-20T19:14:13.056" v="5225"/>
          <ac:picMkLst>
            <pc:docMk/>
            <pc:sldMk cId="291002013" sldId="1861"/>
            <ac:picMk id="6" creationId="{1CD513FD-D576-F089-8B05-4579D2F6820B}"/>
          </ac:picMkLst>
        </pc:picChg>
        <pc:picChg chg="mod">
          <ac:chgData name="Tony Frink" userId="f3ada52a-06d5-4454-9a8d-cefb10747f9e" providerId="ADAL" clId="{F5D58FC3-9F24-4A86-A544-335EE9AFDF5E}" dt="2023-04-20T19:15:41.691" v="5495"/>
          <ac:picMkLst>
            <pc:docMk/>
            <pc:sldMk cId="291002013" sldId="1861"/>
            <ac:picMk id="8" creationId="{208AF9FE-980E-ABE9-C0ED-43F5320DEE90}"/>
          </ac:picMkLst>
        </pc:picChg>
        <pc:picChg chg="mod">
          <ac:chgData name="Tony Frink" userId="f3ada52a-06d5-4454-9a8d-cefb10747f9e" providerId="ADAL" clId="{F5D58FC3-9F24-4A86-A544-335EE9AFDF5E}" dt="2023-04-20T19:15:41.691" v="5495"/>
          <ac:picMkLst>
            <pc:docMk/>
            <pc:sldMk cId="291002013" sldId="1861"/>
            <ac:picMk id="9" creationId="{B37C9BB9-223B-D231-40F2-D7E51D3A3812}"/>
          </ac:picMkLst>
        </pc:picChg>
        <pc:picChg chg="mod">
          <ac:chgData name="Tony Frink" userId="f3ada52a-06d5-4454-9a8d-cefb10747f9e" providerId="ADAL" clId="{F5D58FC3-9F24-4A86-A544-335EE9AFDF5E}" dt="2023-04-20T19:16:42.374" v="5733"/>
          <ac:picMkLst>
            <pc:docMk/>
            <pc:sldMk cId="291002013" sldId="1861"/>
            <ac:picMk id="11" creationId="{2D1A2CAE-09F8-C89A-EF8F-5C62633D43C2}"/>
          </ac:picMkLst>
        </pc:picChg>
        <pc:picChg chg="mod">
          <ac:chgData name="Tony Frink" userId="f3ada52a-06d5-4454-9a8d-cefb10747f9e" providerId="ADAL" clId="{F5D58FC3-9F24-4A86-A544-335EE9AFDF5E}" dt="2023-04-20T19:16:42.374" v="5733"/>
          <ac:picMkLst>
            <pc:docMk/>
            <pc:sldMk cId="291002013" sldId="1861"/>
            <ac:picMk id="12" creationId="{DDB828B8-177D-ABF5-0741-60D876FD3B89}"/>
          </ac:picMkLst>
        </pc:picChg>
        <pc:picChg chg="mod">
          <ac:chgData name="Tony Frink" userId="f3ada52a-06d5-4454-9a8d-cefb10747f9e" providerId="ADAL" clId="{F5D58FC3-9F24-4A86-A544-335EE9AFDF5E}" dt="2023-04-20T19:17:22.797" v="5941"/>
          <ac:picMkLst>
            <pc:docMk/>
            <pc:sldMk cId="291002013" sldId="1861"/>
            <ac:picMk id="14" creationId="{F15C26C0-5B18-2526-B6D6-97F1C2110475}"/>
          </ac:picMkLst>
        </pc:picChg>
        <pc:picChg chg="mod">
          <ac:chgData name="Tony Frink" userId="f3ada52a-06d5-4454-9a8d-cefb10747f9e" providerId="ADAL" clId="{F5D58FC3-9F24-4A86-A544-335EE9AFDF5E}" dt="2023-04-20T19:17:22.797" v="5941"/>
          <ac:picMkLst>
            <pc:docMk/>
            <pc:sldMk cId="291002013" sldId="1861"/>
            <ac:picMk id="15" creationId="{C4012CE1-DCF6-18CC-A773-6794ECA54F87}"/>
          </ac:picMkLst>
        </pc:picChg>
        <pc:picChg chg="del">
          <ac:chgData name="Tony Frink" userId="f3ada52a-06d5-4454-9a8d-cefb10747f9e" providerId="ADAL" clId="{F5D58FC3-9F24-4A86-A544-335EE9AFDF5E}" dt="2023-04-20T19:14:11.864" v="5224" actId="478"/>
          <ac:picMkLst>
            <pc:docMk/>
            <pc:sldMk cId="291002013" sldId="1861"/>
            <ac:picMk id="70" creationId="{27ADC024-5612-4AAA-BB3B-F40C8982A68C}"/>
          </ac:picMkLst>
        </pc:picChg>
        <pc:picChg chg="del mod">
          <ac:chgData name="Tony Frink" userId="f3ada52a-06d5-4454-9a8d-cefb10747f9e" providerId="ADAL" clId="{F5D58FC3-9F24-4A86-A544-335EE9AFDF5E}" dt="2023-04-20T19:15:05.160" v="5494" actId="478"/>
          <ac:picMkLst>
            <pc:docMk/>
            <pc:sldMk cId="291002013" sldId="1861"/>
            <ac:picMk id="72" creationId="{90F9EDFC-906B-4D8E-BBE4-E5569990EFA7}"/>
          </ac:picMkLst>
        </pc:picChg>
        <pc:picChg chg="del">
          <ac:chgData name="Tony Frink" userId="f3ada52a-06d5-4454-9a8d-cefb10747f9e" providerId="ADAL" clId="{F5D58FC3-9F24-4A86-A544-335EE9AFDF5E}" dt="2023-04-20T19:15:02.345" v="5493" actId="478"/>
          <ac:picMkLst>
            <pc:docMk/>
            <pc:sldMk cId="291002013" sldId="1861"/>
            <ac:picMk id="74" creationId="{90451CED-0187-4BCD-8577-E5737DEBD387}"/>
          </ac:picMkLst>
        </pc:picChg>
        <pc:picChg chg="del">
          <ac:chgData name="Tony Frink" userId="f3ada52a-06d5-4454-9a8d-cefb10747f9e" providerId="ADAL" clId="{F5D58FC3-9F24-4A86-A544-335EE9AFDF5E}" dt="2023-04-20T19:13:12.259" v="5223" actId="478"/>
          <ac:picMkLst>
            <pc:docMk/>
            <pc:sldMk cId="291002013" sldId="1861"/>
            <ac:picMk id="76" creationId="{524A65CE-05CD-4147-9E54-9F353E4B3927}"/>
          </ac:picMkLst>
        </pc:picChg>
        <pc:cxnChg chg="add mod">
          <ac:chgData name="Tony Frink" userId="f3ada52a-06d5-4454-9a8d-cefb10747f9e" providerId="ADAL" clId="{F5D58FC3-9F24-4A86-A544-335EE9AFDF5E}" dt="2023-04-20T19:10:46.963" v="5021" actId="1036"/>
          <ac:cxnSpMkLst>
            <pc:docMk/>
            <pc:sldMk cId="291002013" sldId="1861"/>
            <ac:cxnSpMk id="2" creationId="{D8FF1FD1-9DDF-D9C5-36FF-7FBC43D7EC74}"/>
          </ac:cxnSpMkLst>
        </pc:cxnChg>
        <pc:cxnChg chg="mod">
          <ac:chgData name="Tony Frink" userId="f3ada52a-06d5-4454-9a8d-cefb10747f9e" providerId="ADAL" clId="{F5D58FC3-9F24-4A86-A544-335EE9AFDF5E}" dt="2023-04-20T19:04:54.892" v="4748" actId="1035"/>
          <ac:cxnSpMkLst>
            <pc:docMk/>
            <pc:sldMk cId="291002013" sldId="1861"/>
            <ac:cxnSpMk id="41" creationId="{9782BFF2-B9B7-47DB-9BB7-358DCAC4F22A}"/>
          </ac:cxnSpMkLst>
        </pc:cxnChg>
        <pc:cxnChg chg="del">
          <ac:chgData name="Tony Frink" userId="f3ada52a-06d5-4454-9a8d-cefb10747f9e" providerId="ADAL" clId="{F5D58FC3-9F24-4A86-A544-335EE9AFDF5E}" dt="2023-04-20T19:03:13.927" v="4675" actId="478"/>
          <ac:cxnSpMkLst>
            <pc:docMk/>
            <pc:sldMk cId="291002013" sldId="1861"/>
            <ac:cxnSpMk id="43" creationId="{D59994BB-F7EC-4629-846B-F4D30D7FE0E8}"/>
          </ac:cxnSpMkLst>
        </pc:cxnChg>
        <pc:cxnChg chg="mod">
          <ac:chgData name="Tony Frink" userId="f3ada52a-06d5-4454-9a8d-cefb10747f9e" providerId="ADAL" clId="{F5D58FC3-9F24-4A86-A544-335EE9AFDF5E}" dt="2023-04-20T19:07:00.908" v="4788" actId="1036"/>
          <ac:cxnSpMkLst>
            <pc:docMk/>
            <pc:sldMk cId="291002013" sldId="1861"/>
            <ac:cxnSpMk id="46" creationId="{44867872-AD36-4166-B0BD-0A0D3CED8436}"/>
          </ac:cxnSpMkLst>
        </pc:cxnChg>
      </pc:sldChg>
      <pc:sldChg chg="addSp modSp new del mod">
        <pc:chgData name="Tony Frink" userId="f3ada52a-06d5-4454-9a8d-cefb10747f9e" providerId="ADAL" clId="{F5D58FC3-9F24-4A86-A544-335EE9AFDF5E}" dt="2023-04-20T14:08:33.154" v="4277" actId="47"/>
        <pc:sldMkLst>
          <pc:docMk/>
          <pc:sldMk cId="2458972674" sldId="1861"/>
        </pc:sldMkLst>
        <pc:picChg chg="add mod">
          <ac:chgData name="Tony Frink" userId="f3ada52a-06d5-4454-9a8d-cefb10747f9e" providerId="ADAL" clId="{F5D58FC3-9F24-4A86-A544-335EE9AFDF5E}" dt="2023-04-20T14:02:48.921" v="4104" actId="962"/>
          <ac:picMkLst>
            <pc:docMk/>
            <pc:sldMk cId="2458972674" sldId="1861"/>
            <ac:picMk id="3" creationId="{05E6A37E-529F-1671-826A-48AA77EB7B6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6/1/2023 2:30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6/1/2023 2:29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108211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112594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2568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solution:</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Set up a security group to break up administrative actions among more than one user. Also set up an additional Microsoft 365 Global administrator account to be used for emergency operations, and then change the “Password change” policy to every 60 days.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916007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624188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26881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931365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231923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88678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Mention how this Learning </a:t>
            </a:r>
            <a:r>
              <a:rPr lang="en-US"/>
              <a:t>Path also maps </a:t>
            </a:r>
            <a:r>
              <a:rPr lang="en-US" dirty="0"/>
              <a:t>to the first certification exam study area, which is </a:t>
            </a:r>
            <a:r>
              <a:rPr lang="en-US" sz="1800" dirty="0">
                <a:effectLst/>
                <a:latin typeface="Calibri" panose="020F0502020204030204" pitchFamily="34" charset="0"/>
                <a:ea typeface="Calibri" panose="020F0502020204030204" pitchFamily="34" charset="0"/>
                <a:cs typeface="Arial" panose="020B0604020202020204" pitchFamily="34" charset="0"/>
              </a:rPr>
              <a:t>Microsoft 365 tenant administration.</a:t>
            </a: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604813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53735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771456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99647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572637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748562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941642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334207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4216584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892196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8921967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18921967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19965564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23606116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When an organization deploys Microsoft 365 Apps for enterprise from a local source, it must first download the software to a shared folder on its local network. The organization then uses the Office Deployment Tool (ODT) to deploy the applications from the shared folder.</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The ODT is used to deploy Microsoft 365 Apps for enterprise from both the cloud and from a local source. The prior unit introduced you to the Office Deployment Tool. It also examined how to use the ODT to deploy Microsoft 365 Apps for enterprise from the cloud (the Office Content Delivery Network). Since you should now have a basic understanding of the ODT, this unit focuses on the steps used to deploy Microsoft 365 Apps for enterprise from a local source.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6862622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619772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39541032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391600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799325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dirty="0"/>
              <a:t>Suggested actions - </a:t>
            </a:r>
            <a:r>
              <a:rPr lang="en-US" sz="900"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Set up Microsoft 365 to manage all devices with the use of Intune, then push an image to the synced devices that update them to Windows 10. From there, you can update Office 2010 on the legacy devices to Microsoft Apps for Enterprise through a group policy update.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39160070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2401292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703294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12589599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23369723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11907292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37881148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3954103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9468575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16197724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39541032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16413034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9408088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39160070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6/1/2023 2:29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56</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112300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how the diagram </a:t>
            </a:r>
            <a:r>
              <a:rPr lang="en-US" b="0" i="0" u="none" strike="noStrike" dirty="0">
                <a:effectLst/>
                <a:latin typeface="Segoe UI VSS (Regular)"/>
              </a:rPr>
              <a:t>illustrates the relationship between the service admin roles and the Global admin role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886782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170360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148706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950856" y="507446"/>
            <a:ext cx="5888665"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100483716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47801036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2"/>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11096277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600059" y="507446"/>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302733554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59" y="507446"/>
            <a:ext cx="11239464" cy="439465"/>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32653181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93731"/>
            <a:ext cx="5618874" cy="379824"/>
          </a:xfrm>
        </p:spPr>
        <p:txBody>
          <a:bodyPr tIns="64008"/>
          <a:lstStyle>
            <a:lvl1pPr>
              <a:defRPr sz="2040" spc="0">
                <a:solidFill>
                  <a:srgbClr val="000000"/>
                </a:solidFill>
                <a:latin typeface="+mj-lt"/>
                <a:cs typeface="Segoe UI" panose="020B0502040204020203" pitchFamily="34" charset="0"/>
              </a:defRPr>
            </a:lvl1pPr>
          </a:lstStyle>
          <a:p>
            <a:r>
              <a:rPr lang="en-US"/>
              <a:t>Click to edit Master title style</a:t>
            </a:r>
          </a:p>
        </p:txBody>
      </p:sp>
      <p:sp>
        <p:nvSpPr>
          <p:cNvPr id="3" name="Footer Placeholder 10">
            <a:extLst>
              <a:ext uri="{FF2B5EF4-FFF2-40B4-BE49-F238E27FC236}">
                <a16:creationId xmlns:a16="http://schemas.microsoft.com/office/drawing/2014/main" id="{04552FE7-359D-6544-B2BC-512289B79DFF}"/>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181270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9327356" cy="313904"/>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68009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251123"/>
          </a:xfrm>
          <a:noFill/>
        </p:spPr>
        <p:txBody>
          <a:bodyPr lIns="0" tIns="0" rIns="0" bIns="0">
            <a:spAutoFit/>
          </a:bodyPr>
          <a:lstStyle>
            <a:lvl1pPr marL="0" indent="0">
              <a:spcBef>
                <a:spcPts val="0"/>
              </a:spcBef>
              <a:spcAft>
                <a:spcPts val="0"/>
              </a:spcAft>
              <a:buFont typeface="Arial" panose="020B0604020202020204" pitchFamily="34" charset="0"/>
              <a:buNone/>
              <a:defRPr sz="1632"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90486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054958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47034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03" userDrawn="1">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096243"/>
            <a:ext cx="11260087"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247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3718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31062"/>
            <a:ext cx="9029648" cy="332399"/>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4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44912"/>
            <a:ext cx="9029648" cy="304699"/>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2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732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24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600059" y="507446"/>
            <a:ext cx="11239464" cy="439465"/>
          </a:xfrm>
        </p:spPr>
        <p:txBody>
          <a:bodyPr/>
          <a:lstStyle>
            <a:lvl1pPr>
              <a:defRPr sz="2856"/>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CD7C51EB-D279-154E-8F43-40608F83D105}"/>
              </a:ext>
            </a:extLst>
          </p:cNvPr>
          <p:cNvSpPr>
            <a:spLocks noGrp="1"/>
          </p:cNvSpPr>
          <p:nvPr>
            <p:ph type="ftr" sz="quarter" idx="3"/>
          </p:nvPr>
        </p:nvSpPr>
        <p:spPr>
          <a:xfrm>
            <a:off x="595915" y="6584990"/>
            <a:ext cx="11246266" cy="110001"/>
          </a:xfrm>
          <a:prstGeom prst="rect">
            <a:avLst/>
          </a:prstGeom>
        </p:spPr>
        <p:txBody>
          <a:bodyPr/>
          <a:lstStyle>
            <a:lvl1pPr>
              <a:defRPr sz="816">
                <a:solidFill>
                  <a:schemeClr val="bg2">
                    <a:lumMod val="50000"/>
                  </a:schemeClr>
                </a:solidFill>
              </a:defRPr>
            </a:lvl1pPr>
          </a:lstStyle>
          <a:p>
            <a:r>
              <a:rPr lang="en-US"/>
              <a:t>© Microsoft Corporation 					 	 	 Microsoft 365 </a:t>
            </a:r>
          </a:p>
        </p:txBody>
      </p:sp>
    </p:spTree>
    <p:extLst>
      <p:ext uri="{BB962C8B-B14F-4D97-AF65-F5344CB8AC3E}">
        <p14:creationId xmlns:p14="http://schemas.microsoft.com/office/powerpoint/2010/main" val="1940299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2" y="-601583"/>
            <a:ext cx="11239464" cy="439465"/>
          </a:xfrm>
        </p:spPr>
        <p:txBody>
          <a:bodyPr/>
          <a:lstStyle>
            <a:lvl1pPr>
              <a:defRPr sz="2800">
                <a:solidFill>
                  <a:schemeClr val="tx1"/>
                </a:solidFill>
              </a:defRPr>
            </a:lvl1pPr>
          </a:lstStyle>
          <a:p>
            <a:r>
              <a:rPr lang="en-US"/>
              <a:t>Click to edit Master title style</a:t>
            </a:r>
            <a:endParaRPr lang="en-IN"/>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
        <p:nvSpPr>
          <p:cNvPr id="2" name="Text Box 3"/>
          <p:cNvSpPr txBox="1">
            <a:spLocks noChangeArrowheads="1"/>
          </p:cNvSpPr>
          <p:nvPr userDrawn="1"/>
        </p:nvSpPr>
        <p:spPr bwMode="blackWhite">
          <a:xfrm>
            <a:off x="595914" y="6286116"/>
            <a:ext cx="4572000"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0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3631255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6116"/>
            <a:ext cx="4572000"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00">
                <a:solidFill>
                  <a:schemeClr val="tx1"/>
                </a:solidFill>
                <a:cs typeface="Segoe UI" pitchFamily="34" charset="0"/>
              </a:rPr>
              <a:t>© Copyright Microsoft Corporation. All rights reserved. </a:t>
            </a:r>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2" y="-601583"/>
            <a:ext cx="11239464" cy="439465"/>
          </a:xfrm>
        </p:spPr>
        <p:txBody>
          <a:bodyPr/>
          <a:lstStyle>
            <a:lvl1pPr>
              <a:defRPr sz="2800">
                <a:solidFill>
                  <a:schemeClr val="tx1"/>
                </a:solidFill>
              </a:defRPr>
            </a:lvl1pPr>
          </a:lstStyle>
          <a:p>
            <a:r>
              <a:rPr lang="en-US"/>
              <a:t>Click to edit Master title style</a:t>
            </a:r>
            <a:endParaRPr lang="en-IN"/>
          </a:p>
        </p:txBody>
      </p:sp>
    </p:spTree>
    <p:extLst>
      <p:ext uri="{BB962C8B-B14F-4D97-AF65-F5344CB8AC3E}">
        <p14:creationId xmlns:p14="http://schemas.microsoft.com/office/powerpoint/2010/main" val="3631255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531393" y="3976092"/>
            <a:ext cx="2310788" cy="2417747"/>
          </a:xfrm>
          <a:prstGeom prst="rect">
            <a:avLst/>
          </a:prstGeom>
        </p:spPr>
      </p:pic>
    </p:spTree>
    <p:extLst>
      <p:ext uri="{BB962C8B-B14F-4D97-AF65-F5344CB8AC3E}">
        <p14:creationId xmlns:p14="http://schemas.microsoft.com/office/powerpoint/2010/main" val="37951442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251123"/>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Tree>
    <p:extLst>
      <p:ext uri="{BB962C8B-B14F-4D97-AF65-F5344CB8AC3E}">
        <p14:creationId xmlns:p14="http://schemas.microsoft.com/office/powerpoint/2010/main" val="638727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32073632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p:nvPr>
        </p:nvSpPr>
        <p:spPr>
          <a:xfrm>
            <a:off x="595915" y="2988571"/>
            <a:ext cx="932735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26201053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148" y="1462925"/>
            <a:ext cx="11239464" cy="1104941"/>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49" indent="0">
              <a:buNone/>
              <a:defRPr sz="1632">
                <a:solidFill>
                  <a:srgbClr val="000000"/>
                </a:solidFill>
              </a:defRPr>
            </a:lvl2pPr>
            <a:lvl3pPr marL="466298" indent="0">
              <a:buNone/>
              <a:defRPr sz="1428">
                <a:solidFill>
                  <a:srgbClr val="000000"/>
                </a:solidFill>
              </a:defRPr>
            </a:lvl3pPr>
            <a:lvl4pPr marL="699447" indent="0">
              <a:buNone/>
              <a:defRPr sz="1224">
                <a:solidFill>
                  <a:srgbClr val="000000"/>
                </a:solidFill>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37A1A54A-CF38-9947-A8FB-BBD41DE025C0}"/>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452964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519291"/>
            <a:ext cx="11239464" cy="439465"/>
          </a:xfrm>
        </p:spPr>
        <p:txBody>
          <a:bodyPr/>
          <a:lstStyle>
            <a:lvl1pPr>
              <a:defRPr sz="2856">
                <a:solidFill>
                  <a:srgbClr val="000000"/>
                </a:solidFill>
              </a:defRPr>
            </a:lvl1pPr>
          </a:lstStyle>
          <a:p>
            <a:r>
              <a:rPr lang="en-US"/>
              <a:t>Click to edit Master title style</a:t>
            </a:r>
          </a:p>
        </p:txBody>
      </p:sp>
      <p:sp>
        <p:nvSpPr>
          <p:cNvPr id="3" name="Text Placeholder 2"/>
          <p:cNvSpPr>
            <a:spLocks noGrp="1"/>
          </p:cNvSpPr>
          <p:nvPr>
            <p:ph type="body" sz="quarter" idx="10"/>
          </p:nvPr>
        </p:nvSpPr>
        <p:spPr>
          <a:xfrm>
            <a:off x="595915" y="1464075"/>
            <a:ext cx="11239464" cy="1293282"/>
          </a:xfrm>
        </p:spPr>
        <p:txBody>
          <a:bodyPr/>
          <a:lstStyle>
            <a:lvl1pPr>
              <a:defRPr sz="2040">
                <a:solidFill>
                  <a:srgbClr val="000000"/>
                </a:solidFill>
                <a:latin typeface="+mn-lt"/>
              </a:defRPr>
            </a:lvl1pPr>
            <a:lvl2pPr>
              <a:defRPr sz="1632">
                <a:solidFill>
                  <a:srgbClr val="000000"/>
                </a:solidFill>
              </a:defRPr>
            </a:lvl2pPr>
            <a:lvl3pPr>
              <a:defRPr sz="1428">
                <a:solidFill>
                  <a:srgbClr val="000000"/>
                </a:solidFill>
              </a:defRPr>
            </a:lvl3pPr>
            <a:lvl4pPr>
              <a:defRPr sz="1224">
                <a:solidFill>
                  <a:srgbClr val="000000"/>
                </a:solidFill>
              </a:defRPr>
            </a:lvl4pPr>
            <a:lvl5pPr>
              <a:defRPr sz="102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DD1BEEC7-5874-1E48-8B60-B1E5D9779C29}"/>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726955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22BDE9B7-BF0F-DF45-BCD0-D6165D547D13}"/>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123098450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600059" y="507446"/>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1EF8841F-D2F8-0646-B645-839893A70343}"/>
              </a:ext>
            </a:extLst>
          </p:cNvPr>
          <p:cNvSpPr>
            <a:spLocks noGrp="1"/>
          </p:cNvSpPr>
          <p:nvPr>
            <p:ph type="body" sz="quarter" idx="12"/>
          </p:nvPr>
        </p:nvSpPr>
        <p:spPr>
          <a:xfrm>
            <a:off x="6521039"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9EF2168D-ABC8-AA43-9EDB-A155583EFD61}"/>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3005617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2921863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342" y="521161"/>
            <a:ext cx="11239464" cy="439465"/>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1"/>
            <a:ext cx="11239464" cy="129328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2" cstate="print">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74804"/>
      </p:ext>
    </p:extLst>
  </p:cSld>
  <p:clrMap bg1="lt1" tx1="dk1" bg2="lt2" tx2="dk2" accent1="accent1" accent2="accent2" accent3="accent3" accent4="accent4" accent5="accent5" accent6="accent6" hlink="hlink" folHlink="folHlink"/>
  <p:sldLayoutIdLst>
    <p:sldLayoutId id="2147484716" r:id="rId1"/>
    <p:sldLayoutId id="2147484745" r:id="rId2"/>
    <p:sldLayoutId id="2147484717" r:id="rId3"/>
    <p:sldLayoutId id="2147484718" r:id="rId4"/>
    <p:sldLayoutId id="2147484719" r:id="rId5"/>
    <p:sldLayoutId id="2147484720" r:id="rId6"/>
    <p:sldLayoutId id="2147484721" r:id="rId7"/>
    <p:sldLayoutId id="2147484722" r:id="rId8"/>
    <p:sldLayoutId id="2147484723" r:id="rId9"/>
    <p:sldLayoutId id="2147484724" r:id="rId10"/>
    <p:sldLayoutId id="2147484725" r:id="rId11"/>
    <p:sldLayoutId id="2147484726" r:id="rId12"/>
    <p:sldLayoutId id="2147484727" r:id="rId13"/>
    <p:sldLayoutId id="2147484728" r:id="rId14"/>
    <p:sldLayoutId id="2147484729" r:id="rId15"/>
    <p:sldLayoutId id="2147484733" r:id="rId16"/>
    <p:sldLayoutId id="2147484734" r:id="rId17"/>
    <p:sldLayoutId id="2147484735" r:id="rId18"/>
    <p:sldLayoutId id="2147484736" r:id="rId19"/>
    <p:sldLayoutId id="2147484737" r:id="rId20"/>
    <p:sldLayoutId id="2147484738" r:id="rId21"/>
    <p:sldLayoutId id="2147484748" r:id="rId22"/>
    <p:sldLayoutId id="2147484744" r:id="rId23"/>
    <p:sldLayoutId id="2147484739" r:id="rId24"/>
    <p:sldLayoutId id="2147484740" r:id="rId25"/>
    <p:sldLayoutId id="2147484741" r:id="rId26"/>
    <p:sldLayoutId id="2147484749" r:id="rId27"/>
    <p:sldLayoutId id="2147484742" r:id="rId28"/>
    <p:sldLayoutId id="2147484746" r:id="rId29"/>
    <p:sldLayoutId id="2147484747" r:id="rId30"/>
  </p:sldLayoutIdLst>
  <p:transition>
    <p:fade/>
  </p:transition>
  <p:hf sldNum="0" hdr="0" ftr="0" dt="0"/>
  <p:txStyles>
    <p:titleStyle>
      <a:lvl1pPr algn="l" defTabSz="951304"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p15:clr>
            <a:srgbClr val="C35EA4"/>
          </p15:clr>
        </p15:guide>
        <p15:guide id="17" pos="7469">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21.wmf"/><Relationship Id="rId7" Type="http://schemas.openxmlformats.org/officeDocument/2006/relationships/image" Target="../media/image42.wmf"/><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41.wmf"/><Relationship Id="rId5" Type="http://schemas.openxmlformats.org/officeDocument/2006/relationships/image" Target="../media/image25.wmf"/><Relationship Id="rId10" Type="http://schemas.openxmlformats.org/officeDocument/2006/relationships/image" Target="../media/image45.emf"/><Relationship Id="rId4" Type="http://schemas.openxmlformats.org/officeDocument/2006/relationships/image" Target="../media/image22.wmf"/><Relationship Id="rId9" Type="http://schemas.openxmlformats.org/officeDocument/2006/relationships/image" Target="../media/image44.emf"/></Relationships>
</file>

<file path=ppt/slides/_rels/slide12.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hyperlink" Target="https://blog.ucem.ac.uk/onlineeducation/posts/tag/moodle-quiz"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48.emf"/><Relationship Id="rId4" Type="http://schemas.openxmlformats.org/officeDocument/2006/relationships/hyperlink" Target="http://www.weightymatters.ca/2010/05/how-many-minutes-day-should-you.html"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1.wmf"/><Relationship Id="rId7" Type="http://schemas.openxmlformats.org/officeDocument/2006/relationships/image" Target="../media/image24.wmf"/><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49.wmf"/><Relationship Id="rId5" Type="http://schemas.openxmlformats.org/officeDocument/2006/relationships/image" Target="../media/image23.wmf"/><Relationship Id="rId4" Type="http://schemas.openxmlformats.org/officeDocument/2006/relationships/image" Target="../media/image22.wmf"/></Relationships>
</file>

<file path=ppt/slides/_rels/slide15.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16.xml"/><Relationship Id="rId1" Type="http://schemas.openxmlformats.org/officeDocument/2006/relationships/slideLayout" Target="../slideLayouts/slideLayout14.xml"/><Relationship Id="rId5" Type="http://schemas.openxmlformats.org/officeDocument/2006/relationships/image" Target="../media/image53.wmf"/><Relationship Id="rId4" Type="http://schemas.openxmlformats.org/officeDocument/2006/relationships/image" Target="../media/image52.wmf"/></Relationships>
</file>

<file path=ppt/slides/_rels/slide17.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50.emf"/><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45.emf"/><Relationship Id="rId5" Type="http://schemas.openxmlformats.org/officeDocument/2006/relationships/image" Target="../media/image42.wmf"/><Relationship Id="rId4" Type="http://schemas.openxmlformats.org/officeDocument/2006/relationships/image" Target="../media/image56.wmf"/></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5.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wmf"/></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61.emf"/><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58.emf"/></Relationships>
</file>

<file path=ppt/slides/_rels/slide22.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62.png"/><Relationship Id="rId7" Type="http://schemas.openxmlformats.org/officeDocument/2006/relationships/image" Target="../media/image66.wmf"/><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65.wmf"/><Relationship Id="rId5" Type="http://schemas.openxmlformats.org/officeDocument/2006/relationships/image" Target="../media/image64.wmf"/><Relationship Id="rId10" Type="http://schemas.openxmlformats.org/officeDocument/2006/relationships/image" Target="../media/image31.png"/><Relationship Id="rId4" Type="http://schemas.openxmlformats.org/officeDocument/2006/relationships/image" Target="../media/image63.svg"/><Relationship Id="rId9" Type="http://schemas.openxmlformats.org/officeDocument/2006/relationships/image" Target="../media/image68.wmf"/></Relationships>
</file>

<file path=ppt/slides/_rels/slide23.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slides/_rels/slide24.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hyperlink" Target="https://blog.ucem.ac.uk/onlineeducation/posts/tag/moodle-quiz"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25.xml"/><Relationship Id="rId1" Type="http://schemas.openxmlformats.org/officeDocument/2006/relationships/slideLayout" Target="../slideLayouts/slideLayout14.xml"/><Relationship Id="rId5" Type="http://schemas.openxmlformats.org/officeDocument/2006/relationships/image" Target="../media/image56.wmf"/><Relationship Id="rId4" Type="http://schemas.openxmlformats.org/officeDocument/2006/relationships/image" Target="../media/image55.wmf"/></Relationships>
</file>

<file path=ppt/slides/_rels/slide26.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notesSlide" Target="../notesSlides/notesSlide27.xml"/><Relationship Id="rId1" Type="http://schemas.openxmlformats.org/officeDocument/2006/relationships/slideLayout" Target="../slideLayouts/slideLayout14.xml"/><Relationship Id="rId5" Type="http://schemas.openxmlformats.org/officeDocument/2006/relationships/image" Target="../media/image76.wmf"/><Relationship Id="rId4" Type="http://schemas.openxmlformats.org/officeDocument/2006/relationships/image" Target="../media/image75.wmf"/></Relationships>
</file>

<file path=ppt/slides/_rels/slide28.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79.jp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80.jp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21.wmf"/><Relationship Id="rId7" Type="http://schemas.openxmlformats.org/officeDocument/2006/relationships/image" Target="../media/image42.wmf"/><Relationship Id="rId2" Type="http://schemas.openxmlformats.org/officeDocument/2006/relationships/notesSlide" Target="../notesSlides/notesSlide38.xml"/><Relationship Id="rId1" Type="http://schemas.openxmlformats.org/officeDocument/2006/relationships/slideLayout" Target="../slideLayouts/slideLayout14.xml"/><Relationship Id="rId6" Type="http://schemas.openxmlformats.org/officeDocument/2006/relationships/image" Target="../media/image41.wmf"/><Relationship Id="rId5"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image" Target="../media/image44.emf"/></Relationships>
</file>

<file path=ppt/slides/_rels/slide3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39.xml"/><Relationship Id="rId1" Type="http://schemas.openxmlformats.org/officeDocument/2006/relationships/slideLayout" Target="../slideLayouts/slideLayout14.xml"/><Relationship Id="rId5" Type="http://schemas.openxmlformats.org/officeDocument/2006/relationships/image" Target="../media/image48.emf"/><Relationship Id="rId4" Type="http://schemas.openxmlformats.org/officeDocument/2006/relationships/hyperlink" Target="http://www.weightymatters.ca/2010/05/how-many-minutes-day-should-you.html"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slides/_rels/slide40.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40.xml"/><Relationship Id="rId1" Type="http://schemas.openxmlformats.org/officeDocument/2006/relationships/slideLayout" Target="../slideLayouts/slideLayout14.xml"/><Relationship Id="rId4" Type="http://schemas.openxmlformats.org/officeDocument/2006/relationships/hyperlink" Target="https://blog.ucem.ac.uk/onlineeducation/posts/tag/moodle-quiz"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41.xml"/><Relationship Id="rId1" Type="http://schemas.openxmlformats.org/officeDocument/2006/relationships/slideLayout" Target="../slideLayouts/slideLayout14.xml"/><Relationship Id="rId5" Type="http://schemas.openxmlformats.org/officeDocument/2006/relationships/image" Target="../media/image48.emf"/><Relationship Id="rId4" Type="http://schemas.openxmlformats.org/officeDocument/2006/relationships/hyperlink" Target="http://www.weightymatters.ca/2010/05/how-many-minutes-day-should-you.html"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notesSlide" Target="../notesSlides/notesSlide42.xml"/><Relationship Id="rId1" Type="http://schemas.openxmlformats.org/officeDocument/2006/relationships/slideLayout" Target="../slideLayouts/slideLayout14.xml"/><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slides/_rels/slide43.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notesSlide" Target="../notesSlides/notesSlide44.xml"/><Relationship Id="rId1" Type="http://schemas.openxmlformats.org/officeDocument/2006/relationships/slideLayout" Target="../slideLayouts/slideLayout14.xml"/><Relationship Id="rId5" Type="http://schemas.openxmlformats.org/officeDocument/2006/relationships/image" Target="../media/image89.wmf"/><Relationship Id="rId4" Type="http://schemas.openxmlformats.org/officeDocument/2006/relationships/image" Target="../media/image88.wmf"/></Relationships>
</file>

<file path=ppt/slides/_rels/slide45.x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image" Target="../media/image91.wmf"/><Relationship Id="rId7" Type="http://schemas.openxmlformats.org/officeDocument/2006/relationships/image" Target="../media/image95.wmf"/><Relationship Id="rId2" Type="http://schemas.openxmlformats.org/officeDocument/2006/relationships/notesSlide" Target="../notesSlides/notesSlide46.xml"/><Relationship Id="rId1" Type="http://schemas.openxmlformats.org/officeDocument/2006/relationships/slideLayout" Target="../slideLayouts/slideLayout13.xml"/><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96.wmf"/><Relationship Id="rId7" Type="http://schemas.openxmlformats.org/officeDocument/2006/relationships/image" Target="../media/image100.wmf"/><Relationship Id="rId2" Type="http://schemas.openxmlformats.org/officeDocument/2006/relationships/notesSlide" Target="../notesSlides/notesSlide48.xml"/><Relationship Id="rId1" Type="http://schemas.openxmlformats.org/officeDocument/2006/relationships/slideLayout" Target="../slideLayouts/slideLayout14.xml"/><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slides/_rels/slide4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slides/_rels/slide5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52.xml"/><Relationship Id="rId1" Type="http://schemas.openxmlformats.org/officeDocument/2006/relationships/slideLayout" Target="../slideLayouts/slideLayout14.xml"/><Relationship Id="rId4" Type="http://schemas.openxmlformats.org/officeDocument/2006/relationships/hyperlink" Target="https://blog.ucem.ac.uk/onlineeducation/posts/tag/moodle-quiz"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slideLayout" Target="../slideLayouts/slideLayout14.xml"/><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s>
</file>

<file path=ppt/slides/_rels/slide54.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notesSlide" Target="../notesSlides/notesSlide53.xml"/><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wmf"/><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34.jpeg"/><Relationship Id="rId5" Type="http://schemas.openxmlformats.org/officeDocument/2006/relationships/image" Target="../media/image33.wmf"/><Relationship Id="rId4" Type="http://schemas.openxmlformats.org/officeDocument/2006/relationships/image" Target="../media/image32.wmf"/></Relationships>
</file>

<file path=ppt/slides/_rels/slide8.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38.wmf"/><Relationship Id="rId4" Type="http://schemas.openxmlformats.org/officeDocument/2006/relationships/image" Target="../media/image37.wmf"/></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Path</a:t>
            </a:r>
            <a:r>
              <a:rPr lang="bs-Latn-BA" dirty="0"/>
              <a:t> </a:t>
            </a:r>
            <a:r>
              <a:rPr lang="en-US"/>
              <a:t>2</a:t>
            </a:r>
            <a:r>
              <a:rPr lang="bs-Latn-BA"/>
              <a:t>:</a:t>
            </a:r>
            <a:br>
              <a:rPr lang="en-US" dirty="0"/>
            </a:br>
            <a:r>
              <a:rPr lang="en-US" dirty="0"/>
              <a:t>Manage your Microsoft 365 tenant</a:t>
            </a:r>
          </a:p>
        </p:txBody>
      </p:sp>
    </p:spTree>
    <p:extLst>
      <p:ext uri="{BB962C8B-B14F-4D97-AF65-F5344CB8AC3E}">
        <p14:creationId xmlns:p14="http://schemas.microsoft.com/office/powerpoint/2010/main" val="275465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Elevate privileges using Azure AD Privileged Identity Management</a:t>
            </a:r>
          </a:p>
        </p:txBody>
      </p:sp>
      <p:sp>
        <p:nvSpPr>
          <p:cNvPr id="2" name="Rectangle 1">
            <a:extLst>
              <a:ext uri="{FF2B5EF4-FFF2-40B4-BE49-F238E27FC236}">
                <a16:creationId xmlns:a16="http://schemas.microsoft.com/office/drawing/2014/main" id="{F330FC3D-A709-490A-BFAD-E367C9E18311}"/>
              </a:ext>
              <a:ext uri="{C183D7F6-B498-43B3-948B-1728B52AA6E4}">
                <adec:decorative xmlns:adec="http://schemas.microsoft.com/office/drawing/2017/decorative" val="0"/>
              </a:ext>
            </a:extLst>
          </p:cNvPr>
          <p:cNvSpPr/>
          <p:nvPr/>
        </p:nvSpPr>
        <p:spPr bwMode="auto">
          <a:xfrm>
            <a:off x="598688" y="1432317"/>
            <a:ext cx="5830687" cy="4841473"/>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defTabSz="951304">
              <a:spcBef>
                <a:spcPts val="1000"/>
              </a:spcBef>
              <a:buSzPct val="90000"/>
            </a:pPr>
            <a:r>
              <a:rPr lang="en-US">
                <a:solidFill>
                  <a:srgbClr val="1A1A1A"/>
                </a:solidFill>
                <a:latin typeface="Segoe UI Semibold"/>
                <a:cs typeface="Segoe UI Semilight" panose="020B0402040204020203" pitchFamily="34" charset="0"/>
              </a:rPr>
              <a:t>Azure AD Privileged Identity Management enables you to manage, control, and monitor access within your organization</a:t>
            </a:r>
          </a:p>
          <a:p>
            <a:pPr lvl="0" defTabSz="951304">
              <a:spcBef>
                <a:spcPts val="1000"/>
              </a:spcBef>
              <a:buSzPct val="90000"/>
            </a:pPr>
            <a:r>
              <a:rPr lang="en-US">
                <a:solidFill>
                  <a:srgbClr val="1A1A1A"/>
                </a:solidFill>
                <a:latin typeface="Segoe UI Semibold"/>
                <a:cs typeface="Segoe UI Semilight" panose="020B0402040204020203" pitchFamily="34" charset="0"/>
              </a:rPr>
              <a:t>Azure AD Privileged Identity Management helps your organization:</a:t>
            </a:r>
          </a:p>
          <a:p>
            <a:pPr lvl="0" defTabSz="951304">
              <a:spcBef>
                <a:spcPts val="300"/>
              </a:spcBef>
              <a:spcAft>
                <a:spcPts val="600"/>
              </a:spcAft>
              <a:buSzPct val="90000"/>
            </a:pPr>
            <a:r>
              <a:rPr lang="en-US" sz="1600">
                <a:solidFill>
                  <a:schemeClr val="tx1"/>
                </a:solidFill>
                <a:cs typeface="Segoe UI" panose="020B0502040204020203" pitchFamily="34" charset="0"/>
              </a:rPr>
              <a:t>See which users are assigned privileged roles to manage Azure resources, as well as which users are assigned administrative roles in Azure AD</a:t>
            </a:r>
          </a:p>
          <a:p>
            <a:pPr lvl="0" defTabSz="951304">
              <a:spcBef>
                <a:spcPts val="300"/>
              </a:spcBef>
              <a:spcAft>
                <a:spcPts val="600"/>
              </a:spcAft>
              <a:buSzPct val="90000"/>
            </a:pPr>
            <a:r>
              <a:rPr lang="en-US" sz="1600">
                <a:solidFill>
                  <a:schemeClr val="tx1"/>
                </a:solidFill>
                <a:cs typeface="Segoe UI" panose="020B0502040204020203" pitchFamily="34" charset="0"/>
              </a:rPr>
              <a:t>Enable on-demand, “just in time” administrative access to Microsoft Online Services</a:t>
            </a:r>
          </a:p>
          <a:p>
            <a:pPr lvl="0" defTabSz="951304">
              <a:spcBef>
                <a:spcPts val="300"/>
              </a:spcBef>
              <a:spcAft>
                <a:spcPts val="600"/>
              </a:spcAft>
              <a:buSzPct val="90000"/>
            </a:pPr>
            <a:r>
              <a:rPr lang="en-US" sz="1600">
                <a:solidFill>
                  <a:schemeClr val="tx1"/>
                </a:solidFill>
                <a:cs typeface="Segoe UI" panose="020B0502040204020203" pitchFamily="34" charset="0"/>
              </a:rPr>
              <a:t>See a history of administrator activation, including changes made</a:t>
            </a:r>
          </a:p>
          <a:p>
            <a:pPr lvl="0" defTabSz="951304">
              <a:spcBef>
                <a:spcPts val="300"/>
              </a:spcBef>
              <a:spcAft>
                <a:spcPts val="600"/>
              </a:spcAft>
              <a:buSzPct val="90000"/>
            </a:pPr>
            <a:r>
              <a:rPr lang="en-US" sz="1600">
                <a:solidFill>
                  <a:schemeClr val="tx1"/>
                </a:solidFill>
                <a:cs typeface="Segoe UI" panose="020B0502040204020203" pitchFamily="34" charset="0"/>
              </a:rPr>
              <a:t>Get alerts about changes in administrator assignments</a:t>
            </a:r>
          </a:p>
          <a:p>
            <a:pPr lvl="0" defTabSz="951304">
              <a:spcBef>
                <a:spcPts val="300"/>
              </a:spcBef>
              <a:spcAft>
                <a:spcPts val="600"/>
              </a:spcAft>
              <a:buSzPct val="90000"/>
            </a:pPr>
            <a:r>
              <a:rPr lang="en-US" sz="1600">
                <a:solidFill>
                  <a:schemeClr val="tx1"/>
                </a:solidFill>
                <a:cs typeface="Segoe UI" panose="020B0502040204020203" pitchFamily="34" charset="0"/>
              </a:rPr>
              <a:t>Require approval to activate Azure AD privileged admin roles  </a:t>
            </a:r>
          </a:p>
          <a:p>
            <a:pPr lvl="0" defTabSz="951304">
              <a:spcBef>
                <a:spcPts val="300"/>
              </a:spcBef>
              <a:spcAft>
                <a:spcPts val="600"/>
              </a:spcAft>
              <a:buSzPct val="90000"/>
            </a:pPr>
            <a:r>
              <a:rPr lang="en-US" sz="1600">
                <a:solidFill>
                  <a:schemeClr val="tx1"/>
                </a:solidFill>
                <a:cs typeface="Segoe UI" panose="020B0502040204020203" pitchFamily="34" charset="0"/>
              </a:rPr>
              <a:t>Review membership of administrative roles </a:t>
            </a:r>
          </a:p>
        </p:txBody>
      </p:sp>
      <p:sp>
        <p:nvSpPr>
          <p:cNvPr id="20" name="Rectangle 19">
            <a:extLst>
              <a:ext uri="{FF2B5EF4-FFF2-40B4-BE49-F238E27FC236}">
                <a16:creationId xmlns:a16="http://schemas.microsoft.com/office/drawing/2014/main" id="{8BB7E530-1302-48BB-8B5F-39CFCABF1740}"/>
              </a:ext>
              <a:ext uri="{C183D7F6-B498-43B3-948B-1728B52AA6E4}">
                <adec:decorative xmlns:adec="http://schemas.microsoft.com/office/drawing/2017/decorative" val="0"/>
              </a:ext>
            </a:extLst>
          </p:cNvPr>
          <p:cNvSpPr/>
          <p:nvPr/>
        </p:nvSpPr>
        <p:spPr bwMode="auto">
          <a:xfrm>
            <a:off x="6578600" y="1432317"/>
            <a:ext cx="5280025" cy="4841473"/>
          </a:xfrm>
          <a:prstGeom prst="rect">
            <a:avLst/>
          </a:prstGeom>
          <a:noFill/>
          <a:ln w="19050">
            <a:solidFill>
              <a:schemeClr val="accent1"/>
            </a:solidFill>
          </a:ln>
        </p:spPr>
        <p:txBody>
          <a:bodyPr wrap="square" lIns="182880" tIns="45720" rIns="182880" bIns="91440" rtlCol="0" anchor="b">
            <a:noAutofit/>
          </a:bodyPr>
          <a:lstStyle/>
          <a:p>
            <a:pPr algn="ctr">
              <a:spcAft>
                <a:spcPts val="600"/>
              </a:spcAft>
            </a:pPr>
            <a:r>
              <a:rPr lang="en-US" sz="1600" dirty="0">
                <a:solidFill>
                  <a:srgbClr val="1A1A1A"/>
                </a:solidFill>
                <a:latin typeface="Segoe UI"/>
                <a:cs typeface="Segoe UI Semilight" panose="020B0402040204020203" pitchFamily="34" charset="0"/>
              </a:rPr>
              <a:t>Regular users can use PIM to elevate privileges and access the admin centers</a:t>
            </a:r>
          </a:p>
        </p:txBody>
      </p:sp>
      <p:pic>
        <p:nvPicPr>
          <p:cNvPr id="36" name="Picture 35" descr="Diagram showing access levels of Azure AD privileged identity management">
            <a:extLst>
              <a:ext uri="{FF2B5EF4-FFF2-40B4-BE49-F238E27FC236}">
                <a16:creationId xmlns:a16="http://schemas.microsoft.com/office/drawing/2014/main" id="{8931A7A1-A63B-443D-B1CD-4C5EAA351904}"/>
              </a:ext>
            </a:extLst>
          </p:cNvPr>
          <p:cNvPicPr>
            <a:picLocks noChangeAspect="1"/>
          </p:cNvPicPr>
          <p:nvPr/>
        </p:nvPicPr>
        <p:blipFill>
          <a:blip r:embed="rId3"/>
          <a:stretch>
            <a:fillRect/>
          </a:stretch>
        </p:blipFill>
        <p:spPr>
          <a:xfrm>
            <a:off x="8630799" y="1565176"/>
            <a:ext cx="2774387" cy="3945938"/>
          </a:xfrm>
          <a:prstGeom prst="rect">
            <a:avLst/>
          </a:prstGeom>
        </p:spPr>
      </p:pic>
    </p:spTree>
    <p:extLst>
      <p:ext uri="{BB962C8B-B14F-4D97-AF65-F5344CB8AC3E}">
        <p14:creationId xmlns:p14="http://schemas.microsoft.com/office/powerpoint/2010/main" val="189350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best practices when configuring administrative roles</a:t>
            </a:r>
          </a:p>
        </p:txBody>
      </p:sp>
      <p:pic>
        <p:nvPicPr>
          <p:cNvPr id="59" name="Picture 58" descr="Icon of a key">
            <a:extLst>
              <a:ext uri="{FF2B5EF4-FFF2-40B4-BE49-F238E27FC236}">
                <a16:creationId xmlns:a16="http://schemas.microsoft.com/office/drawing/2014/main" id="{496176AD-05EA-4CCD-B0E8-0F88A3086F0B}"/>
              </a:ext>
            </a:extLst>
          </p:cNvPr>
          <p:cNvPicPr>
            <a:picLocks noChangeAspect="1"/>
          </p:cNvPicPr>
          <p:nvPr/>
        </p:nvPicPr>
        <p:blipFill>
          <a:blip r:embed="rId3"/>
          <a:stretch>
            <a:fillRect/>
          </a:stretch>
        </p:blipFill>
        <p:spPr>
          <a:xfrm>
            <a:off x="570230" y="2204599"/>
            <a:ext cx="550164" cy="550164"/>
          </a:xfrm>
          <a:prstGeom prst="rect">
            <a:avLst/>
          </a:prstGeom>
        </p:spPr>
      </p:pic>
      <p:sp>
        <p:nvSpPr>
          <p:cNvPr id="61" name="TextBox 60">
            <a:extLst>
              <a:ext uri="{FF2B5EF4-FFF2-40B4-BE49-F238E27FC236}">
                <a16:creationId xmlns:a16="http://schemas.microsoft.com/office/drawing/2014/main" id="{0B311B59-2BCC-45C9-84B6-B0005B9F367B}"/>
              </a:ext>
            </a:extLst>
          </p:cNvPr>
          <p:cNvSpPr txBox="1"/>
          <p:nvPr/>
        </p:nvSpPr>
        <p:spPr>
          <a:xfrm>
            <a:off x="1276350" y="2098335"/>
            <a:ext cx="10449270" cy="615553"/>
          </a:xfrm>
          <a:prstGeom prst="rect">
            <a:avLst/>
          </a:prstGeom>
          <a:noFill/>
        </p:spPr>
        <p:txBody>
          <a:bodyPr wrap="square" lIns="0" tIns="0" rIns="0" bIns="0" rtlCol="0" anchor="ctr">
            <a:spAutoFit/>
          </a:bodyPr>
          <a:lstStyle/>
          <a:p>
            <a:pPr lvl="0" defTabSz="666750">
              <a:spcBef>
                <a:spcPct val="0"/>
              </a:spcBef>
              <a:spcAft>
                <a:spcPct val="35000"/>
              </a:spcAft>
            </a:pPr>
            <a:r>
              <a:rPr lang="en-US" sz="2000" dirty="0">
                <a:solidFill>
                  <a:schemeClr val="accent1"/>
                </a:solidFill>
              </a:rPr>
              <a:t>Use Privileged Identity Management to grant just-in-time access </a:t>
            </a:r>
            <a:r>
              <a:rPr lang="en-US" sz="2000" dirty="0"/>
              <a:t>– </a:t>
            </a:r>
            <a:r>
              <a:rPr lang="en-US" sz="2000" b="0" i="0" dirty="0">
                <a:solidFill>
                  <a:srgbClr val="000000"/>
                </a:solidFill>
                <a:effectLst/>
              </a:rPr>
              <a:t>PIM only grants access for a specific time period. It removes access when the timeframe expires</a:t>
            </a:r>
            <a:endParaRPr lang="en-US" sz="2000" dirty="0"/>
          </a:p>
        </p:txBody>
      </p:sp>
      <p:pic>
        <p:nvPicPr>
          <p:cNvPr id="63" name="Picture 62" descr="Icon of upward and downward arrow">
            <a:extLst>
              <a:ext uri="{FF2B5EF4-FFF2-40B4-BE49-F238E27FC236}">
                <a16:creationId xmlns:a16="http://schemas.microsoft.com/office/drawing/2014/main" id="{28B4FB57-66C1-4D86-AAB8-AE49CE9C900D}"/>
              </a:ext>
            </a:extLst>
          </p:cNvPr>
          <p:cNvPicPr>
            <a:picLocks noChangeAspect="1"/>
          </p:cNvPicPr>
          <p:nvPr/>
        </p:nvPicPr>
        <p:blipFill>
          <a:blip r:embed="rId4"/>
          <a:stretch>
            <a:fillRect/>
          </a:stretch>
        </p:blipFill>
        <p:spPr>
          <a:xfrm>
            <a:off x="570230" y="2943540"/>
            <a:ext cx="550164" cy="550164"/>
          </a:xfrm>
          <a:prstGeom prst="rect">
            <a:avLst/>
          </a:prstGeom>
        </p:spPr>
      </p:pic>
      <p:sp>
        <p:nvSpPr>
          <p:cNvPr id="65" name="TextBox 64">
            <a:extLst>
              <a:ext uri="{FF2B5EF4-FFF2-40B4-BE49-F238E27FC236}">
                <a16:creationId xmlns:a16="http://schemas.microsoft.com/office/drawing/2014/main" id="{6BCEAF24-E1CB-4F90-9AF8-7181F12AD8CC}"/>
              </a:ext>
            </a:extLst>
          </p:cNvPr>
          <p:cNvSpPr txBox="1"/>
          <p:nvPr/>
        </p:nvSpPr>
        <p:spPr>
          <a:xfrm>
            <a:off x="1276350" y="2875470"/>
            <a:ext cx="10449270" cy="615553"/>
          </a:xfrm>
          <a:prstGeom prst="rect">
            <a:avLst/>
          </a:prstGeom>
          <a:noFill/>
        </p:spPr>
        <p:txBody>
          <a:bodyPr wrap="square" lIns="0" tIns="0" rIns="0" bIns="0" rtlCol="0" anchor="ctr">
            <a:spAutoFit/>
          </a:bodyPr>
          <a:lstStyle/>
          <a:p>
            <a:pPr lvl="0" defTabSz="666750">
              <a:spcBef>
                <a:spcPct val="0"/>
              </a:spcBef>
              <a:spcAft>
                <a:spcPct val="35000"/>
              </a:spcAft>
            </a:pPr>
            <a:r>
              <a:rPr lang="en-US" sz="2000" dirty="0">
                <a:solidFill>
                  <a:schemeClr val="accent1"/>
                </a:solidFill>
              </a:rPr>
              <a:t>Turn on MFA for all administrator accounts </a:t>
            </a:r>
            <a:r>
              <a:rPr lang="en-US" sz="2000" dirty="0"/>
              <a:t>– U</a:t>
            </a:r>
            <a:r>
              <a:rPr lang="en-US" sz="2000" b="0" i="0" dirty="0">
                <a:solidFill>
                  <a:srgbClr val="000000"/>
                </a:solidFill>
                <a:effectLst/>
              </a:rPr>
              <a:t>sers have a 99.9% less likely chance of becoming compromised if they use MFA</a:t>
            </a:r>
            <a:endParaRPr lang="en-US" sz="2000" dirty="0"/>
          </a:p>
        </p:txBody>
      </p:sp>
      <p:sp>
        <p:nvSpPr>
          <p:cNvPr id="69" name="TextBox 68">
            <a:extLst>
              <a:ext uri="{FF2B5EF4-FFF2-40B4-BE49-F238E27FC236}">
                <a16:creationId xmlns:a16="http://schemas.microsoft.com/office/drawing/2014/main" id="{2BD4242F-6250-4463-8CAD-5D9F57D55D1B}"/>
              </a:ext>
            </a:extLst>
          </p:cNvPr>
          <p:cNvSpPr txBox="1"/>
          <p:nvPr/>
        </p:nvSpPr>
        <p:spPr>
          <a:xfrm>
            <a:off x="1276349" y="3669125"/>
            <a:ext cx="10957691" cy="615553"/>
          </a:xfrm>
          <a:prstGeom prst="rect">
            <a:avLst/>
          </a:prstGeom>
          <a:noFill/>
        </p:spPr>
        <p:txBody>
          <a:bodyPr wrap="square" lIns="0" tIns="0" rIns="0" bIns="0" rtlCol="0" anchor="ctr">
            <a:spAutoFit/>
          </a:bodyPr>
          <a:lstStyle/>
          <a:p>
            <a:pPr lvl="0" defTabSz="666750">
              <a:spcBef>
                <a:spcPct val="0"/>
              </a:spcBef>
              <a:spcAft>
                <a:spcPct val="35000"/>
              </a:spcAft>
            </a:pPr>
            <a:r>
              <a:rPr lang="en-US" sz="2000" dirty="0">
                <a:solidFill>
                  <a:schemeClr val="accent1"/>
                </a:solidFill>
              </a:rPr>
              <a:t>Configure recurring access reviews to revoke unneeded permissions over time </a:t>
            </a:r>
            <a:r>
              <a:rPr lang="en-US" sz="2000" dirty="0"/>
              <a:t>– Organizations should regularly audit their administrators to ensure only the right people have continued access</a:t>
            </a:r>
          </a:p>
        </p:txBody>
      </p:sp>
      <p:sp>
        <p:nvSpPr>
          <p:cNvPr id="93" name="TextBox 92">
            <a:extLst>
              <a:ext uri="{FF2B5EF4-FFF2-40B4-BE49-F238E27FC236}">
                <a16:creationId xmlns:a16="http://schemas.microsoft.com/office/drawing/2014/main" id="{C6AEA74C-6A6B-427B-A203-B9CF2438CB3C}"/>
              </a:ext>
            </a:extLst>
          </p:cNvPr>
          <p:cNvSpPr txBox="1"/>
          <p:nvPr/>
        </p:nvSpPr>
        <p:spPr>
          <a:xfrm>
            <a:off x="1278100" y="4420957"/>
            <a:ext cx="10791980" cy="615553"/>
          </a:xfrm>
          <a:prstGeom prst="rect">
            <a:avLst/>
          </a:prstGeom>
          <a:noFill/>
        </p:spPr>
        <p:txBody>
          <a:bodyPr wrap="square" lIns="0" tIns="0" rIns="0" bIns="0" rtlCol="0" anchor="ctr">
            <a:spAutoFit/>
          </a:bodyPr>
          <a:lstStyle/>
          <a:p>
            <a:pPr lvl="0" defTabSz="666750">
              <a:spcBef>
                <a:spcPct val="0"/>
              </a:spcBef>
              <a:spcAft>
                <a:spcPct val="35000"/>
              </a:spcAft>
            </a:pPr>
            <a:r>
              <a:rPr lang="en-US" sz="2000" dirty="0">
                <a:solidFill>
                  <a:schemeClr val="accent1"/>
                </a:solidFill>
              </a:rPr>
              <a:t>Limit the number of Global Administrators to less than five </a:t>
            </a:r>
            <a:r>
              <a:rPr lang="en-US" sz="2000" dirty="0"/>
              <a:t>– </a:t>
            </a:r>
            <a:r>
              <a:rPr lang="en-US" sz="2000" dirty="0">
                <a:solidFill>
                  <a:srgbClr val="000000"/>
                </a:solidFill>
              </a:rPr>
              <a:t>G</a:t>
            </a:r>
            <a:r>
              <a:rPr lang="en-US" sz="2000" b="0" i="0" dirty="0">
                <a:solidFill>
                  <a:srgbClr val="000000"/>
                </a:solidFill>
                <a:effectLst/>
              </a:rPr>
              <a:t>iven the breadth of the Global Admin’s permissions, organizations should keep the attack surface low</a:t>
            </a:r>
            <a:endParaRPr lang="en-US" sz="2000" dirty="0"/>
          </a:p>
        </p:txBody>
      </p:sp>
      <p:pic>
        <p:nvPicPr>
          <p:cNvPr id="95" name="Picture 94" descr="Icon of three people">
            <a:extLst>
              <a:ext uri="{FF2B5EF4-FFF2-40B4-BE49-F238E27FC236}">
                <a16:creationId xmlns:a16="http://schemas.microsoft.com/office/drawing/2014/main" id="{4A218655-E304-48F5-AC8D-B0A257F76DA6}"/>
              </a:ext>
            </a:extLst>
          </p:cNvPr>
          <p:cNvPicPr>
            <a:picLocks noChangeAspect="1"/>
          </p:cNvPicPr>
          <p:nvPr/>
        </p:nvPicPr>
        <p:blipFill>
          <a:blip r:embed="rId5"/>
          <a:stretch>
            <a:fillRect/>
          </a:stretch>
        </p:blipFill>
        <p:spPr>
          <a:xfrm>
            <a:off x="541370" y="6202363"/>
            <a:ext cx="550164" cy="550164"/>
          </a:xfrm>
          <a:prstGeom prst="rect">
            <a:avLst/>
          </a:prstGeom>
        </p:spPr>
      </p:pic>
      <p:sp>
        <p:nvSpPr>
          <p:cNvPr id="97" name="TextBox 96">
            <a:extLst>
              <a:ext uri="{FF2B5EF4-FFF2-40B4-BE49-F238E27FC236}">
                <a16:creationId xmlns:a16="http://schemas.microsoft.com/office/drawing/2014/main" id="{D3E60CE2-CDC9-4C81-A38E-AE91027DFF57}"/>
              </a:ext>
            </a:extLst>
          </p:cNvPr>
          <p:cNvSpPr txBox="1"/>
          <p:nvPr/>
        </p:nvSpPr>
        <p:spPr>
          <a:xfrm>
            <a:off x="1300960" y="5227082"/>
            <a:ext cx="10586395" cy="615553"/>
          </a:xfrm>
          <a:prstGeom prst="rect">
            <a:avLst/>
          </a:prstGeom>
          <a:noFill/>
        </p:spPr>
        <p:txBody>
          <a:bodyPr wrap="square" lIns="0" tIns="0" rIns="0" bIns="0" rtlCol="0" anchor="ctr">
            <a:spAutoFit/>
          </a:bodyPr>
          <a:lstStyle/>
          <a:p>
            <a:pPr lvl="0" defTabSz="666750">
              <a:spcBef>
                <a:spcPct val="0"/>
              </a:spcBef>
              <a:spcAft>
                <a:spcPct val="35000"/>
              </a:spcAft>
            </a:pPr>
            <a:r>
              <a:rPr lang="en-US" sz="2000" dirty="0">
                <a:solidFill>
                  <a:schemeClr val="accent1"/>
                </a:solidFill>
              </a:rPr>
              <a:t>Use groups for Azure AD role assignments and delegate the role assignment </a:t>
            </a:r>
            <a:r>
              <a:rPr lang="en-US" sz="2000" dirty="0"/>
              <a:t>– </a:t>
            </a:r>
            <a:r>
              <a:rPr lang="en-US" sz="2000" dirty="0">
                <a:solidFill>
                  <a:srgbClr val="000000"/>
                </a:solidFill>
              </a:rPr>
              <a:t>C</a:t>
            </a:r>
            <a:r>
              <a:rPr lang="en-US" sz="2000" b="0" i="0" dirty="0">
                <a:solidFill>
                  <a:srgbClr val="000000"/>
                </a:solidFill>
                <a:effectLst/>
              </a:rPr>
              <a:t>onsider assigning roles to Azure AD groups instead of individual users</a:t>
            </a:r>
            <a:endParaRPr lang="en-US" sz="2000" dirty="0"/>
          </a:p>
        </p:txBody>
      </p:sp>
      <p:pic>
        <p:nvPicPr>
          <p:cNvPr id="99" name="Picture 98" descr="Icon of gear">
            <a:extLst>
              <a:ext uri="{FF2B5EF4-FFF2-40B4-BE49-F238E27FC236}">
                <a16:creationId xmlns:a16="http://schemas.microsoft.com/office/drawing/2014/main" id="{9C0E8EA8-DB7A-4060-A2B1-E9F0A551F1C4}"/>
              </a:ext>
            </a:extLst>
          </p:cNvPr>
          <p:cNvPicPr>
            <a:picLocks noChangeAspect="1"/>
          </p:cNvPicPr>
          <p:nvPr/>
        </p:nvPicPr>
        <p:blipFill>
          <a:blip r:embed="rId6"/>
          <a:stretch>
            <a:fillRect/>
          </a:stretch>
        </p:blipFill>
        <p:spPr>
          <a:xfrm>
            <a:off x="551880" y="5285657"/>
            <a:ext cx="550164" cy="550164"/>
          </a:xfrm>
          <a:prstGeom prst="rect">
            <a:avLst/>
          </a:prstGeom>
        </p:spPr>
      </p:pic>
      <p:sp>
        <p:nvSpPr>
          <p:cNvPr id="101" name="TextBox 100">
            <a:extLst>
              <a:ext uri="{FF2B5EF4-FFF2-40B4-BE49-F238E27FC236}">
                <a16:creationId xmlns:a16="http://schemas.microsoft.com/office/drawing/2014/main" id="{9E87A534-341B-4DFF-B348-069C312EC998}"/>
              </a:ext>
            </a:extLst>
          </p:cNvPr>
          <p:cNvSpPr txBox="1"/>
          <p:nvPr/>
        </p:nvSpPr>
        <p:spPr>
          <a:xfrm>
            <a:off x="1300960" y="6021611"/>
            <a:ext cx="10769120" cy="923330"/>
          </a:xfrm>
          <a:prstGeom prst="rect">
            <a:avLst/>
          </a:prstGeom>
          <a:noFill/>
        </p:spPr>
        <p:txBody>
          <a:bodyPr wrap="square" lIns="0" tIns="0" rIns="0" bIns="0" rtlCol="0" anchor="ctr">
            <a:spAutoFit/>
          </a:bodyPr>
          <a:lstStyle/>
          <a:p>
            <a:pPr lvl="0" defTabSz="666750">
              <a:spcBef>
                <a:spcPct val="0"/>
              </a:spcBef>
              <a:spcAft>
                <a:spcPct val="35000"/>
              </a:spcAft>
            </a:pPr>
            <a:r>
              <a:rPr lang="en-US" sz="2000" dirty="0">
                <a:solidFill>
                  <a:schemeClr val="accent1"/>
                </a:solidFill>
              </a:rPr>
              <a:t>Use cloud native accounts for Azure AD roles </a:t>
            </a:r>
            <a:r>
              <a:rPr lang="en-US" sz="2000"/>
              <a:t>– </a:t>
            </a:r>
            <a:r>
              <a:rPr lang="en-US" sz="2000" dirty="0">
                <a:solidFill>
                  <a:srgbClr val="000000"/>
                </a:solidFill>
              </a:rPr>
              <a:t>A</a:t>
            </a:r>
            <a:r>
              <a:rPr lang="en-US" sz="2000" b="0" i="0">
                <a:solidFill>
                  <a:srgbClr val="000000"/>
                </a:solidFill>
                <a:effectLst/>
              </a:rPr>
              <a:t>void </a:t>
            </a:r>
            <a:r>
              <a:rPr lang="en-US" sz="2000" b="0" i="0" dirty="0">
                <a:solidFill>
                  <a:srgbClr val="000000"/>
                </a:solidFill>
                <a:effectLst/>
              </a:rPr>
              <a:t>using on-premises synced accounts for Azure AD role assignments; compromised on-premises accounts can compromise Azure AD resources</a:t>
            </a:r>
            <a:endParaRPr lang="en-US" sz="2000" dirty="0"/>
          </a:p>
        </p:txBody>
      </p:sp>
      <p:grpSp>
        <p:nvGrpSpPr>
          <p:cNvPr id="2" name="Group 1" descr="Icon of screen with gear">
            <a:extLst>
              <a:ext uri="{FF2B5EF4-FFF2-40B4-BE49-F238E27FC236}">
                <a16:creationId xmlns:a16="http://schemas.microsoft.com/office/drawing/2014/main" id="{FF527CF9-75A4-8334-3405-178393A025E1}"/>
              </a:ext>
            </a:extLst>
          </p:cNvPr>
          <p:cNvGrpSpPr/>
          <p:nvPr/>
        </p:nvGrpSpPr>
        <p:grpSpPr>
          <a:xfrm>
            <a:off x="561667" y="3730927"/>
            <a:ext cx="548640" cy="548640"/>
            <a:chOff x="9134167" y="1017831"/>
            <a:chExt cx="780288" cy="781812"/>
          </a:xfrm>
        </p:grpSpPr>
        <p:pic>
          <p:nvPicPr>
            <p:cNvPr id="3" name="Picture 2">
              <a:extLst>
                <a:ext uri="{FF2B5EF4-FFF2-40B4-BE49-F238E27FC236}">
                  <a16:creationId xmlns:a16="http://schemas.microsoft.com/office/drawing/2014/main" id="{744803ED-E5F2-84D2-9327-210A7C5D4C1C}"/>
                </a:ext>
              </a:extLst>
            </p:cNvPr>
            <p:cNvPicPr>
              <a:picLocks noChangeAspect="1"/>
            </p:cNvPicPr>
            <p:nvPr/>
          </p:nvPicPr>
          <p:blipFill>
            <a:blip r:embed="rId7"/>
            <a:stretch>
              <a:fillRect/>
            </a:stretch>
          </p:blipFill>
          <p:spPr>
            <a:xfrm>
              <a:off x="9134167" y="1017831"/>
              <a:ext cx="780288" cy="781812"/>
            </a:xfrm>
            <a:prstGeom prst="rect">
              <a:avLst/>
            </a:prstGeom>
          </p:spPr>
        </p:pic>
        <p:pic>
          <p:nvPicPr>
            <p:cNvPr id="4" name="Picture 3" descr="Icon of screen with gear">
              <a:extLst>
                <a:ext uri="{FF2B5EF4-FFF2-40B4-BE49-F238E27FC236}">
                  <a16:creationId xmlns:a16="http://schemas.microsoft.com/office/drawing/2014/main" id="{C3888158-0EC8-346B-1073-614808BBD3FD}"/>
                </a:ext>
              </a:extLst>
            </p:cNvPr>
            <p:cNvPicPr>
              <a:picLocks noChangeAspect="1"/>
            </p:cNvPicPr>
            <p:nvPr/>
          </p:nvPicPr>
          <p:blipFill>
            <a:blip r:embed="rId8"/>
            <a:stretch>
              <a:fillRect/>
            </a:stretch>
          </p:blipFill>
          <p:spPr>
            <a:xfrm>
              <a:off x="9324974" y="1205537"/>
              <a:ext cx="406400" cy="406400"/>
            </a:xfrm>
            <a:prstGeom prst="rect">
              <a:avLst/>
            </a:prstGeom>
          </p:spPr>
        </p:pic>
      </p:grpSp>
      <p:grpSp>
        <p:nvGrpSpPr>
          <p:cNvPr id="5" name="Group 4" descr="Icon of pencil with square behind it">
            <a:extLst>
              <a:ext uri="{FF2B5EF4-FFF2-40B4-BE49-F238E27FC236}">
                <a16:creationId xmlns:a16="http://schemas.microsoft.com/office/drawing/2014/main" id="{B31E0A6E-98EA-57DE-2E72-58918CAD4208}"/>
              </a:ext>
            </a:extLst>
          </p:cNvPr>
          <p:cNvGrpSpPr/>
          <p:nvPr/>
        </p:nvGrpSpPr>
        <p:grpSpPr>
          <a:xfrm>
            <a:off x="561667" y="4502532"/>
            <a:ext cx="548640" cy="548640"/>
            <a:chOff x="6390967" y="2031284"/>
            <a:chExt cx="780288" cy="781812"/>
          </a:xfrm>
        </p:grpSpPr>
        <p:pic>
          <p:nvPicPr>
            <p:cNvPr id="6" name="Picture 5">
              <a:extLst>
                <a:ext uri="{FF2B5EF4-FFF2-40B4-BE49-F238E27FC236}">
                  <a16:creationId xmlns:a16="http://schemas.microsoft.com/office/drawing/2014/main" id="{B6A6829A-CD79-92A5-9236-B201D2AC78FD}"/>
                </a:ext>
              </a:extLst>
            </p:cNvPr>
            <p:cNvPicPr>
              <a:picLocks noChangeAspect="1"/>
            </p:cNvPicPr>
            <p:nvPr/>
          </p:nvPicPr>
          <p:blipFill>
            <a:blip r:embed="rId7"/>
            <a:stretch>
              <a:fillRect/>
            </a:stretch>
          </p:blipFill>
          <p:spPr>
            <a:xfrm>
              <a:off x="6390967" y="2031284"/>
              <a:ext cx="780288" cy="781812"/>
            </a:xfrm>
            <a:prstGeom prst="rect">
              <a:avLst/>
            </a:prstGeom>
          </p:spPr>
        </p:pic>
        <p:pic>
          <p:nvPicPr>
            <p:cNvPr id="8" name="Picture 7" descr="Icon of pencil with square behind it">
              <a:extLst>
                <a:ext uri="{FF2B5EF4-FFF2-40B4-BE49-F238E27FC236}">
                  <a16:creationId xmlns:a16="http://schemas.microsoft.com/office/drawing/2014/main" id="{127FEA3E-EDDC-145F-3EF0-049CB21DCE97}"/>
                </a:ext>
              </a:extLst>
            </p:cNvPr>
            <p:cNvPicPr>
              <a:picLocks noChangeAspect="1"/>
            </p:cNvPicPr>
            <p:nvPr/>
          </p:nvPicPr>
          <p:blipFill>
            <a:blip r:embed="rId9"/>
            <a:stretch>
              <a:fillRect/>
            </a:stretch>
          </p:blipFill>
          <p:spPr>
            <a:xfrm>
              <a:off x="6523972" y="2165051"/>
              <a:ext cx="514279" cy="514279"/>
            </a:xfrm>
            <a:prstGeom prst="rect">
              <a:avLst/>
            </a:prstGeom>
          </p:spPr>
        </p:pic>
      </p:grpSp>
      <p:sp>
        <p:nvSpPr>
          <p:cNvPr id="9" name="TextBox 8">
            <a:extLst>
              <a:ext uri="{FF2B5EF4-FFF2-40B4-BE49-F238E27FC236}">
                <a16:creationId xmlns:a16="http://schemas.microsoft.com/office/drawing/2014/main" id="{A2E03275-C73F-A82D-7A76-5D4EC44A117F}"/>
              </a:ext>
            </a:extLst>
          </p:cNvPr>
          <p:cNvSpPr txBox="1"/>
          <p:nvPr/>
        </p:nvSpPr>
        <p:spPr>
          <a:xfrm>
            <a:off x="1281606" y="1294298"/>
            <a:ext cx="10449270" cy="615553"/>
          </a:xfrm>
          <a:prstGeom prst="rect">
            <a:avLst/>
          </a:prstGeom>
          <a:noFill/>
        </p:spPr>
        <p:txBody>
          <a:bodyPr wrap="square" lIns="0" tIns="0" rIns="0" bIns="0" rtlCol="0" anchor="ctr">
            <a:spAutoFit/>
          </a:bodyPr>
          <a:lstStyle/>
          <a:p>
            <a:pPr lvl="0" defTabSz="666750">
              <a:spcBef>
                <a:spcPct val="0"/>
              </a:spcBef>
              <a:spcAft>
                <a:spcPct val="35000"/>
              </a:spcAft>
            </a:pPr>
            <a:r>
              <a:rPr lang="en-US" sz="2000" dirty="0">
                <a:solidFill>
                  <a:schemeClr val="accent1"/>
                </a:solidFill>
              </a:rPr>
              <a:t>Manage to least privilege </a:t>
            </a:r>
            <a:r>
              <a:rPr lang="en-US" sz="2000" dirty="0"/>
              <a:t>- G</a:t>
            </a:r>
            <a:r>
              <a:rPr lang="en-US" sz="2000" b="0" i="0" dirty="0">
                <a:solidFill>
                  <a:srgbClr val="000000"/>
                </a:solidFill>
                <a:effectLst/>
              </a:rPr>
              <a:t>rant your administrators exactly the permission they need to do their job. By limiting roles and scopes, you limit the resources at risk</a:t>
            </a:r>
            <a:endParaRPr lang="en-US" sz="2000" dirty="0"/>
          </a:p>
        </p:txBody>
      </p:sp>
      <p:grpSp>
        <p:nvGrpSpPr>
          <p:cNvPr id="10" name="Group 9" descr="Icon of three rectangles with a check mark at each end">
            <a:extLst>
              <a:ext uri="{FF2B5EF4-FFF2-40B4-BE49-F238E27FC236}">
                <a16:creationId xmlns:a16="http://schemas.microsoft.com/office/drawing/2014/main" id="{F122A1EF-4844-C189-0305-14A37D05166C}"/>
              </a:ext>
            </a:extLst>
          </p:cNvPr>
          <p:cNvGrpSpPr/>
          <p:nvPr/>
        </p:nvGrpSpPr>
        <p:grpSpPr>
          <a:xfrm>
            <a:off x="572268" y="1340545"/>
            <a:ext cx="548640" cy="548640"/>
            <a:chOff x="5004411" y="1017831"/>
            <a:chExt cx="780288" cy="781812"/>
          </a:xfrm>
        </p:grpSpPr>
        <p:pic>
          <p:nvPicPr>
            <p:cNvPr id="11" name="Picture 10">
              <a:extLst>
                <a:ext uri="{FF2B5EF4-FFF2-40B4-BE49-F238E27FC236}">
                  <a16:creationId xmlns:a16="http://schemas.microsoft.com/office/drawing/2014/main" id="{6F3B4D70-0F2E-06FA-3A18-18E44229AD60}"/>
                </a:ext>
              </a:extLst>
            </p:cNvPr>
            <p:cNvPicPr>
              <a:picLocks noChangeAspect="1"/>
            </p:cNvPicPr>
            <p:nvPr/>
          </p:nvPicPr>
          <p:blipFill>
            <a:blip r:embed="rId7"/>
            <a:stretch>
              <a:fillRect/>
            </a:stretch>
          </p:blipFill>
          <p:spPr>
            <a:xfrm>
              <a:off x="5004411" y="1017831"/>
              <a:ext cx="780288" cy="781812"/>
            </a:xfrm>
            <a:prstGeom prst="rect">
              <a:avLst/>
            </a:prstGeom>
          </p:spPr>
        </p:pic>
        <p:pic>
          <p:nvPicPr>
            <p:cNvPr id="12" name="Picture 11" descr="Icon of three rectangles with a check mark at each end">
              <a:extLst>
                <a:ext uri="{FF2B5EF4-FFF2-40B4-BE49-F238E27FC236}">
                  <a16:creationId xmlns:a16="http://schemas.microsoft.com/office/drawing/2014/main" id="{BDB7A96F-950E-A0ED-6384-B3AD40F2FCC1}"/>
                </a:ext>
              </a:extLst>
            </p:cNvPr>
            <p:cNvPicPr>
              <a:picLocks noChangeAspect="1"/>
            </p:cNvPicPr>
            <p:nvPr/>
          </p:nvPicPr>
          <p:blipFill>
            <a:blip r:embed="rId10"/>
            <a:stretch>
              <a:fillRect/>
            </a:stretch>
          </p:blipFill>
          <p:spPr>
            <a:xfrm>
              <a:off x="5191355" y="1205537"/>
              <a:ext cx="406400" cy="406400"/>
            </a:xfrm>
            <a:prstGeom prst="rect">
              <a:avLst/>
            </a:prstGeom>
          </p:spPr>
        </p:pic>
      </p:grpSp>
    </p:spTree>
    <p:extLst>
      <p:ext uri="{BB962C8B-B14F-4D97-AF65-F5344CB8AC3E}">
        <p14:creationId xmlns:p14="http://schemas.microsoft.com/office/powerpoint/2010/main" val="66937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29439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838848" y="507446"/>
            <a:ext cx="10000674" cy="439465"/>
          </a:xfrm>
        </p:spPr>
        <p:txBody>
          <a:bodyPr/>
          <a:lstStyle/>
          <a:p>
            <a:r>
              <a:rPr lang="en-US" dirty="0"/>
              <a:t>Discussion – Implementation scenario</a:t>
            </a:r>
          </a:p>
        </p:txBody>
      </p:sp>
      <p:sp>
        <p:nvSpPr>
          <p:cNvPr id="3" name="Rectangle 2">
            <a:extLst>
              <a:ext uri="{FF2B5EF4-FFF2-40B4-BE49-F238E27FC236}">
                <a16:creationId xmlns:a16="http://schemas.microsoft.com/office/drawing/2014/main" id="{0A94B758-58F9-472E-9A5E-F74FDA9F0D15}"/>
              </a:ext>
            </a:extLst>
          </p:cNvPr>
          <p:cNvSpPr/>
          <p:nvPr/>
        </p:nvSpPr>
        <p:spPr>
          <a:xfrm>
            <a:off x="592138" y="1449388"/>
            <a:ext cx="11264900" cy="2426305"/>
          </a:xfrm>
          <a:prstGeom prst="rect">
            <a:avLst/>
          </a:prstGeom>
          <a:solidFill>
            <a:schemeClr val="bg1">
              <a:lumMod val="95000"/>
            </a:schemeClr>
          </a:solidFill>
          <a:ln>
            <a:noFill/>
          </a:ln>
        </p:spPr>
        <p:txBody>
          <a:bodyPr wrap="square" lIns="137160" tIns="91440" rIns="137160" bIns="91440">
            <a:spAutoFit/>
          </a:bodyPr>
          <a:lstStyle/>
          <a:p>
            <a:pPr lvl="0" fontAlgn="base">
              <a:spcBef>
                <a:spcPts val="1800"/>
              </a:spcBef>
            </a:pPr>
            <a:r>
              <a:rPr lang="en-US" sz="2400" dirty="0">
                <a:latin typeface="+mj-lt"/>
              </a:rPr>
              <a:t>You have been hired as the Microsoft 365 Administrator at a marketing company that works with several enterprise-class organizations:</a:t>
            </a:r>
            <a:br>
              <a:rPr lang="en-US" sz="2400" dirty="0">
                <a:latin typeface="+mj-lt"/>
              </a:rPr>
            </a:br>
            <a:endParaRPr lang="en-US" sz="1000" dirty="0">
              <a:latin typeface="+mj-lt"/>
            </a:endParaRPr>
          </a:p>
          <a:p>
            <a:pPr marL="342900" indent="-342900" fontAlgn="base">
              <a:spcBef>
                <a:spcPts val="400"/>
              </a:spcBef>
              <a:spcAft>
                <a:spcPts val="600"/>
              </a:spcAft>
              <a:buFont typeface="Arial" panose="020B0604020202020204" pitchFamily="34" charset="0"/>
              <a:buChar char="•"/>
            </a:pPr>
            <a:r>
              <a:rPr lang="en-US" sz="2200" dirty="0"/>
              <a:t>After reviewing the company’s current identity landscape, you noticed that there’s only one user who controls all functional security parameters for the business</a:t>
            </a:r>
            <a:br>
              <a:rPr lang="en-US" sz="2200" dirty="0"/>
            </a:br>
            <a:endParaRPr lang="en-US" sz="1000" dirty="0"/>
          </a:p>
          <a:p>
            <a:pPr marL="342900" indent="-342900" fontAlgn="base">
              <a:spcBef>
                <a:spcPts val="400"/>
              </a:spcBef>
              <a:spcAft>
                <a:spcPts val="600"/>
              </a:spcAft>
              <a:buFont typeface="Arial" panose="020B0604020202020204" pitchFamily="34" charset="0"/>
              <a:buChar char="•"/>
            </a:pPr>
            <a:r>
              <a:rPr lang="en-US" sz="2200" dirty="0"/>
              <a:t>You also discovered that users are never required to change their passwords</a:t>
            </a:r>
          </a:p>
        </p:txBody>
      </p:sp>
      <p:sp>
        <p:nvSpPr>
          <p:cNvPr id="10" name="Rectangle 9">
            <a:extLst>
              <a:ext uri="{FF2B5EF4-FFF2-40B4-BE49-F238E27FC236}">
                <a16:creationId xmlns:a16="http://schemas.microsoft.com/office/drawing/2014/main" id="{1785CD82-6F8F-40C4-AA07-CE1245703FA9}"/>
              </a:ext>
            </a:extLst>
          </p:cNvPr>
          <p:cNvSpPr/>
          <p:nvPr/>
        </p:nvSpPr>
        <p:spPr>
          <a:xfrm>
            <a:off x="615170" y="4266548"/>
            <a:ext cx="11264899" cy="843333"/>
          </a:xfrm>
          <a:prstGeom prst="rect">
            <a:avLst/>
          </a:prstGeom>
          <a:noFill/>
        </p:spPr>
        <p:txBody>
          <a:bodyPr wrap="square" lIns="0" tIns="0" rIns="0" bIns="0" anchor="ctr">
            <a:noAutofit/>
          </a:bodyPr>
          <a:lstStyle/>
          <a:p>
            <a:r>
              <a:rPr lang="en-US" sz="2400" dirty="0">
                <a:solidFill>
                  <a:schemeClr val="accent1"/>
                </a:solidFill>
              </a:rPr>
              <a:t>As the Microsoft 365 Administrator, what should you do to protect the company and create redundancy?</a:t>
            </a:r>
          </a:p>
        </p:txBody>
      </p:sp>
      <p:pic>
        <p:nvPicPr>
          <p:cNvPr id="4" name="Picture 3" descr="photograph of a hand holding a stopwatch">
            <a:extLst>
              <a:ext uri="{FF2B5EF4-FFF2-40B4-BE49-F238E27FC236}">
                <a16:creationId xmlns:a16="http://schemas.microsoft.com/office/drawing/2014/main" id="{E2CCEBE6-69F4-4450-A316-33954FE5B831}"/>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125463" y="5795543"/>
            <a:ext cx="1061937" cy="1159641"/>
          </a:xfrm>
          <a:prstGeom prst="rect">
            <a:avLst/>
          </a:prstGeom>
        </p:spPr>
      </p:pic>
      <p:sp>
        <p:nvSpPr>
          <p:cNvPr id="6" name="TextBox 5">
            <a:extLst>
              <a:ext uri="{FF2B5EF4-FFF2-40B4-BE49-F238E27FC236}">
                <a16:creationId xmlns:a16="http://schemas.microsoft.com/office/drawing/2014/main" id="{1D087453-BB96-4121-90A7-1ACD8DA7D784}"/>
              </a:ext>
            </a:extLst>
          </p:cNvPr>
          <p:cNvSpPr txBox="1"/>
          <p:nvPr/>
        </p:nvSpPr>
        <p:spPr>
          <a:xfrm>
            <a:off x="10392818" y="6159114"/>
            <a:ext cx="1857375" cy="307777"/>
          </a:xfrm>
          <a:prstGeom prst="rect">
            <a:avLst/>
          </a:prstGeom>
          <a:noFill/>
        </p:spPr>
        <p:txBody>
          <a:bodyPr wrap="square" lIns="0" tIns="0" rIns="0" bIns="0" rtlCol="0">
            <a:spAutoFit/>
          </a:bodyPr>
          <a:lstStyle/>
          <a:p>
            <a:pPr algn="l"/>
            <a:r>
              <a:rPr lang="en-US" sz="2000" dirty="0">
                <a:solidFill>
                  <a:schemeClr val="accent1"/>
                </a:solidFill>
                <a:latin typeface="+mj-lt"/>
              </a:rPr>
              <a:t>15 minutes…Go!</a:t>
            </a:r>
          </a:p>
        </p:txBody>
      </p:sp>
      <p:pic>
        <p:nvPicPr>
          <p:cNvPr id="8" name="Picture 7" descr="Icon of a message chat box ">
            <a:extLst>
              <a:ext uri="{FF2B5EF4-FFF2-40B4-BE49-F238E27FC236}">
                <a16:creationId xmlns:a16="http://schemas.microsoft.com/office/drawing/2014/main" id="{03A6AB2A-9D5B-45E0-B44A-379523FD2EA6}"/>
              </a:ext>
            </a:extLst>
          </p:cNvPr>
          <p:cNvPicPr>
            <a:picLocks noChangeAspect="1"/>
          </p:cNvPicPr>
          <p:nvPr/>
        </p:nvPicPr>
        <p:blipFill>
          <a:blip r:embed="rId5"/>
          <a:stretch>
            <a:fillRect/>
          </a:stretch>
        </p:blipFill>
        <p:spPr>
          <a:xfrm>
            <a:off x="615170" y="266624"/>
            <a:ext cx="915924" cy="915924"/>
          </a:xfrm>
          <a:prstGeom prst="rect">
            <a:avLst/>
          </a:prstGeom>
        </p:spPr>
      </p:pic>
    </p:spTree>
    <p:extLst>
      <p:ext uri="{BB962C8B-B14F-4D97-AF65-F5344CB8AC3E}">
        <p14:creationId xmlns:p14="http://schemas.microsoft.com/office/powerpoint/2010/main" val="386681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259060"/>
            <a:ext cx="11258488" cy="544003"/>
          </a:xfrm>
          <a:prstGeom prst="rect">
            <a:avLst/>
          </a:prstGeom>
          <a:noFill/>
          <a:ln>
            <a:noFill/>
          </a:ln>
        </p:spPr>
        <p:txBody>
          <a:bodyPr wrap="square" lIns="137141" tIns="91427" rIns="91427" bIns="91427" rtlCol="0" anchor="ctr">
            <a:noAutofit/>
          </a:bodyPr>
          <a:lstStyle/>
          <a:p>
            <a:pPr>
              <a:spcAft>
                <a:spcPts val="600"/>
              </a:spcAft>
            </a:pPr>
            <a:r>
              <a:rPr lang="en-US" sz="2200" dirty="0">
                <a:latin typeface="+mj-lt"/>
              </a:rPr>
              <a:t>This module examined the following items that must be considered when configuring administrative roles in Microsoft 365:</a:t>
            </a:r>
            <a:endParaRPr lang="en-US" sz="2200" dirty="0"/>
          </a:p>
        </p:txBody>
      </p:sp>
      <p:pic>
        <p:nvPicPr>
          <p:cNvPr id="59" name="Picture 58" descr="Icon of a key">
            <a:extLst>
              <a:ext uri="{FF2B5EF4-FFF2-40B4-BE49-F238E27FC236}">
                <a16:creationId xmlns:a16="http://schemas.microsoft.com/office/drawing/2014/main" id="{496176AD-05EA-4CCD-B0E8-0F88A3086F0B}"/>
              </a:ext>
            </a:extLst>
          </p:cNvPr>
          <p:cNvPicPr>
            <a:picLocks noChangeAspect="1"/>
          </p:cNvPicPr>
          <p:nvPr/>
        </p:nvPicPr>
        <p:blipFill>
          <a:blip r:embed="rId3"/>
          <a:stretch>
            <a:fillRect/>
          </a:stretch>
        </p:blipFill>
        <p:spPr>
          <a:xfrm>
            <a:off x="570230" y="2013527"/>
            <a:ext cx="550164" cy="550164"/>
          </a:xfrm>
          <a:prstGeom prst="rect">
            <a:avLst/>
          </a:prstGeom>
        </p:spPr>
      </p:pic>
      <p:sp>
        <p:nvSpPr>
          <p:cNvPr id="61" name="TextBox 60">
            <a:extLst>
              <a:ext uri="{FF2B5EF4-FFF2-40B4-BE49-F238E27FC236}">
                <a16:creationId xmlns:a16="http://schemas.microsoft.com/office/drawing/2014/main" id="{0B311B59-2BCC-45C9-84B6-B0005B9F367B}"/>
              </a:ext>
            </a:extLst>
          </p:cNvPr>
          <p:cNvSpPr txBox="1"/>
          <p:nvPr/>
        </p:nvSpPr>
        <p:spPr>
          <a:xfrm>
            <a:off x="1276350" y="2134721"/>
            <a:ext cx="5477665" cy="307777"/>
          </a:xfrm>
          <a:prstGeom prst="rect">
            <a:avLst/>
          </a:prstGeom>
          <a:noFill/>
        </p:spPr>
        <p:txBody>
          <a:bodyPr wrap="square" lIns="0" tIns="0" rIns="0" bIns="0" rtlCol="0" anchor="ctr">
            <a:spAutoFit/>
          </a:bodyPr>
          <a:lstStyle/>
          <a:p>
            <a:pPr lvl="0" defTabSz="666750">
              <a:spcBef>
                <a:spcPct val="0"/>
              </a:spcBef>
              <a:spcAft>
                <a:spcPct val="35000"/>
              </a:spcAft>
            </a:pPr>
            <a:r>
              <a:rPr lang="en-US" sz="2000" dirty="0"/>
              <a:t>Microsoft 365 permission model</a:t>
            </a:r>
          </a:p>
        </p:txBody>
      </p:sp>
      <p:pic>
        <p:nvPicPr>
          <p:cNvPr id="63" name="Picture 62" descr="Icon of upward and downward arrow">
            <a:extLst>
              <a:ext uri="{FF2B5EF4-FFF2-40B4-BE49-F238E27FC236}">
                <a16:creationId xmlns:a16="http://schemas.microsoft.com/office/drawing/2014/main" id="{28B4FB57-66C1-4D86-AAB8-AE49CE9C900D}"/>
              </a:ext>
            </a:extLst>
          </p:cNvPr>
          <p:cNvPicPr>
            <a:picLocks noChangeAspect="1"/>
          </p:cNvPicPr>
          <p:nvPr/>
        </p:nvPicPr>
        <p:blipFill>
          <a:blip r:embed="rId4"/>
          <a:stretch>
            <a:fillRect/>
          </a:stretch>
        </p:blipFill>
        <p:spPr>
          <a:xfrm>
            <a:off x="570230" y="2607028"/>
            <a:ext cx="550164" cy="550164"/>
          </a:xfrm>
          <a:prstGeom prst="rect">
            <a:avLst/>
          </a:prstGeom>
        </p:spPr>
      </p:pic>
      <p:sp>
        <p:nvSpPr>
          <p:cNvPr id="65" name="TextBox 64">
            <a:extLst>
              <a:ext uri="{FF2B5EF4-FFF2-40B4-BE49-F238E27FC236}">
                <a16:creationId xmlns:a16="http://schemas.microsoft.com/office/drawing/2014/main" id="{6BCEAF24-E1CB-4F90-9AF8-7181F12AD8CC}"/>
              </a:ext>
            </a:extLst>
          </p:cNvPr>
          <p:cNvSpPr txBox="1"/>
          <p:nvPr/>
        </p:nvSpPr>
        <p:spPr>
          <a:xfrm>
            <a:off x="1276350" y="2726216"/>
            <a:ext cx="5477665" cy="307777"/>
          </a:xfrm>
          <a:prstGeom prst="rect">
            <a:avLst/>
          </a:prstGeom>
          <a:noFill/>
        </p:spPr>
        <p:txBody>
          <a:bodyPr wrap="square" lIns="0" tIns="0" rIns="0" bIns="0" rtlCol="0" anchor="ctr">
            <a:spAutoFit/>
          </a:bodyPr>
          <a:lstStyle/>
          <a:p>
            <a:pPr lvl="0" defTabSz="666750">
              <a:spcBef>
                <a:spcPct val="0"/>
              </a:spcBef>
              <a:spcAft>
                <a:spcPct val="35000"/>
              </a:spcAft>
            </a:pPr>
            <a:r>
              <a:rPr lang="en-US" sz="2000" dirty="0"/>
              <a:t>Microsoft 365 admin roles and best practices</a:t>
            </a:r>
          </a:p>
        </p:txBody>
      </p:sp>
      <p:pic>
        <p:nvPicPr>
          <p:cNvPr id="67" name="Picture 66" descr="Icon of a person using communicating device">
            <a:extLst>
              <a:ext uri="{FF2B5EF4-FFF2-40B4-BE49-F238E27FC236}">
                <a16:creationId xmlns:a16="http://schemas.microsoft.com/office/drawing/2014/main" id="{C2E0A202-49B1-4B7E-AFF4-D9137A352515}"/>
              </a:ext>
            </a:extLst>
          </p:cNvPr>
          <p:cNvPicPr>
            <a:picLocks noChangeAspect="1"/>
          </p:cNvPicPr>
          <p:nvPr/>
        </p:nvPicPr>
        <p:blipFill>
          <a:blip r:embed="rId5"/>
          <a:stretch>
            <a:fillRect/>
          </a:stretch>
        </p:blipFill>
        <p:spPr>
          <a:xfrm>
            <a:off x="570230" y="3200529"/>
            <a:ext cx="550164" cy="550164"/>
          </a:xfrm>
          <a:prstGeom prst="rect">
            <a:avLst/>
          </a:prstGeom>
        </p:spPr>
      </p:pic>
      <p:sp>
        <p:nvSpPr>
          <p:cNvPr id="69" name="TextBox 68">
            <a:extLst>
              <a:ext uri="{FF2B5EF4-FFF2-40B4-BE49-F238E27FC236}">
                <a16:creationId xmlns:a16="http://schemas.microsoft.com/office/drawing/2014/main" id="{2BD4242F-6250-4463-8CAD-5D9F57D55D1B}"/>
              </a:ext>
            </a:extLst>
          </p:cNvPr>
          <p:cNvSpPr txBox="1"/>
          <p:nvPr/>
        </p:nvSpPr>
        <p:spPr>
          <a:xfrm>
            <a:off x="1276350" y="3320961"/>
            <a:ext cx="5477665" cy="307777"/>
          </a:xfrm>
          <a:prstGeom prst="rect">
            <a:avLst/>
          </a:prstGeom>
          <a:noFill/>
        </p:spPr>
        <p:txBody>
          <a:bodyPr wrap="square" lIns="0" tIns="0" rIns="0" bIns="0" rtlCol="0" anchor="ctr">
            <a:spAutoFit/>
          </a:bodyPr>
          <a:lstStyle/>
          <a:p>
            <a:pPr lvl="0" defTabSz="666750">
              <a:spcBef>
                <a:spcPct val="0"/>
              </a:spcBef>
              <a:spcAft>
                <a:spcPct val="35000"/>
              </a:spcAft>
            </a:pPr>
            <a:r>
              <a:rPr lang="en-US" sz="2000" dirty="0"/>
              <a:t>Assign admin roles to users in Microsoft 365</a:t>
            </a:r>
          </a:p>
        </p:txBody>
      </p:sp>
      <p:pic>
        <p:nvPicPr>
          <p:cNvPr id="71" name="Picture 70" descr="Icon of a computer monitor">
            <a:extLst>
              <a:ext uri="{FF2B5EF4-FFF2-40B4-BE49-F238E27FC236}">
                <a16:creationId xmlns:a16="http://schemas.microsoft.com/office/drawing/2014/main" id="{E9DC46F7-5670-420B-B144-3C5D1AE9C21B}"/>
              </a:ext>
            </a:extLst>
          </p:cNvPr>
          <p:cNvPicPr>
            <a:picLocks noChangeAspect="1"/>
          </p:cNvPicPr>
          <p:nvPr/>
        </p:nvPicPr>
        <p:blipFill>
          <a:blip r:embed="rId6"/>
          <a:stretch>
            <a:fillRect/>
          </a:stretch>
        </p:blipFill>
        <p:spPr>
          <a:xfrm>
            <a:off x="570230" y="3794030"/>
            <a:ext cx="550164" cy="550164"/>
          </a:xfrm>
          <a:prstGeom prst="rect">
            <a:avLst/>
          </a:prstGeom>
        </p:spPr>
      </p:pic>
      <p:sp>
        <p:nvSpPr>
          <p:cNvPr id="73" name="TextBox 72">
            <a:extLst>
              <a:ext uri="{FF2B5EF4-FFF2-40B4-BE49-F238E27FC236}">
                <a16:creationId xmlns:a16="http://schemas.microsoft.com/office/drawing/2014/main" id="{C659C871-C55C-4EFA-81AE-E4B5EA795B84}"/>
              </a:ext>
            </a:extLst>
          </p:cNvPr>
          <p:cNvSpPr txBox="1"/>
          <p:nvPr/>
        </p:nvSpPr>
        <p:spPr>
          <a:xfrm>
            <a:off x="1276350" y="3910730"/>
            <a:ext cx="5477665" cy="307777"/>
          </a:xfrm>
          <a:prstGeom prst="rect">
            <a:avLst/>
          </a:prstGeom>
          <a:noFill/>
        </p:spPr>
        <p:txBody>
          <a:bodyPr wrap="square" lIns="0" tIns="0" rIns="0" bIns="0" rtlCol="0" anchor="ctr">
            <a:spAutoFit/>
          </a:bodyPr>
          <a:lstStyle/>
          <a:p>
            <a:pPr lvl="0" defTabSz="666750">
              <a:spcBef>
                <a:spcPct val="0"/>
              </a:spcBef>
              <a:spcAft>
                <a:spcPct val="35000"/>
              </a:spcAft>
            </a:pPr>
            <a:r>
              <a:rPr lang="en-US" sz="2000" dirty="0"/>
              <a:t>Delegate admin roles to partners</a:t>
            </a:r>
          </a:p>
        </p:txBody>
      </p:sp>
      <p:pic>
        <p:nvPicPr>
          <p:cNvPr id="3" name="Picture 2" descr="Icon of lock pad">
            <a:extLst>
              <a:ext uri="{FF2B5EF4-FFF2-40B4-BE49-F238E27FC236}">
                <a16:creationId xmlns:a16="http://schemas.microsoft.com/office/drawing/2014/main" id="{0EA8217A-B7DF-9124-9C23-0B470755F08C}"/>
              </a:ext>
            </a:extLst>
          </p:cNvPr>
          <p:cNvPicPr>
            <a:picLocks noChangeAspect="1"/>
          </p:cNvPicPr>
          <p:nvPr/>
        </p:nvPicPr>
        <p:blipFill>
          <a:blip r:embed="rId7"/>
          <a:stretch>
            <a:fillRect/>
          </a:stretch>
        </p:blipFill>
        <p:spPr>
          <a:xfrm>
            <a:off x="581800" y="4445629"/>
            <a:ext cx="550164" cy="550164"/>
          </a:xfrm>
          <a:prstGeom prst="rect">
            <a:avLst/>
          </a:prstGeom>
        </p:spPr>
      </p:pic>
      <p:sp>
        <p:nvSpPr>
          <p:cNvPr id="5" name="TextBox 4">
            <a:extLst>
              <a:ext uri="{FF2B5EF4-FFF2-40B4-BE49-F238E27FC236}">
                <a16:creationId xmlns:a16="http://schemas.microsoft.com/office/drawing/2014/main" id="{9ECD23C4-62AD-3D92-A61B-A2B76F2C4227}"/>
              </a:ext>
            </a:extLst>
          </p:cNvPr>
          <p:cNvSpPr txBox="1"/>
          <p:nvPr/>
        </p:nvSpPr>
        <p:spPr>
          <a:xfrm>
            <a:off x="1287920" y="4561085"/>
            <a:ext cx="7867510" cy="307777"/>
          </a:xfrm>
          <a:prstGeom prst="rect">
            <a:avLst/>
          </a:prstGeom>
          <a:noFill/>
        </p:spPr>
        <p:txBody>
          <a:bodyPr wrap="square" lIns="0" tIns="0" rIns="0" bIns="0" rtlCol="0" anchor="ctr">
            <a:spAutoFit/>
          </a:bodyPr>
          <a:lstStyle/>
          <a:p>
            <a:pPr lvl="0" defTabSz="666750">
              <a:spcBef>
                <a:spcPct val="0"/>
              </a:spcBef>
              <a:spcAft>
                <a:spcPct val="35000"/>
              </a:spcAft>
            </a:pPr>
            <a:r>
              <a:rPr lang="en-US" sz="2000" dirty="0"/>
              <a:t>Manage permissions using administrative units in Azure AD</a:t>
            </a:r>
          </a:p>
        </p:txBody>
      </p:sp>
      <p:pic>
        <p:nvPicPr>
          <p:cNvPr id="8" name="Picture 7" descr="Icon of three people">
            <a:extLst>
              <a:ext uri="{FF2B5EF4-FFF2-40B4-BE49-F238E27FC236}">
                <a16:creationId xmlns:a16="http://schemas.microsoft.com/office/drawing/2014/main" id="{89527897-8790-1924-2662-8A4B242A6121}"/>
              </a:ext>
            </a:extLst>
          </p:cNvPr>
          <p:cNvPicPr>
            <a:picLocks noChangeAspect="1"/>
          </p:cNvPicPr>
          <p:nvPr/>
        </p:nvPicPr>
        <p:blipFill>
          <a:blip r:embed="rId8"/>
          <a:stretch>
            <a:fillRect/>
          </a:stretch>
        </p:blipFill>
        <p:spPr>
          <a:xfrm>
            <a:off x="581800" y="5039130"/>
            <a:ext cx="550164" cy="550164"/>
          </a:xfrm>
          <a:prstGeom prst="rect">
            <a:avLst/>
          </a:prstGeom>
        </p:spPr>
      </p:pic>
      <p:sp>
        <p:nvSpPr>
          <p:cNvPr id="10" name="TextBox 9">
            <a:extLst>
              <a:ext uri="{FF2B5EF4-FFF2-40B4-BE49-F238E27FC236}">
                <a16:creationId xmlns:a16="http://schemas.microsoft.com/office/drawing/2014/main" id="{CAC88E5B-0A8F-1C5E-9D2F-DCF3CE0F99F9}"/>
              </a:ext>
            </a:extLst>
          </p:cNvPr>
          <p:cNvSpPr txBox="1"/>
          <p:nvPr/>
        </p:nvSpPr>
        <p:spPr>
          <a:xfrm>
            <a:off x="1287920" y="5153342"/>
            <a:ext cx="9101950" cy="307777"/>
          </a:xfrm>
          <a:prstGeom prst="rect">
            <a:avLst/>
          </a:prstGeom>
          <a:noFill/>
        </p:spPr>
        <p:txBody>
          <a:bodyPr wrap="square" lIns="0" tIns="0" rIns="0" bIns="0" rtlCol="0" anchor="ctr">
            <a:spAutoFit/>
          </a:bodyPr>
          <a:lstStyle/>
          <a:p>
            <a:pPr lvl="0" defTabSz="666750">
              <a:spcBef>
                <a:spcPct val="0"/>
              </a:spcBef>
              <a:spcAft>
                <a:spcPct val="35000"/>
              </a:spcAft>
            </a:pPr>
            <a:r>
              <a:rPr lang="en-US" sz="2000" dirty="0"/>
              <a:t>Elevate privileges using Azure AD privileged identity management</a:t>
            </a:r>
          </a:p>
        </p:txBody>
      </p:sp>
      <p:cxnSp>
        <p:nvCxnSpPr>
          <p:cNvPr id="2" name="Straight Connector 19">
            <a:extLst>
              <a:ext uri="{FF2B5EF4-FFF2-40B4-BE49-F238E27FC236}">
                <a16:creationId xmlns:a16="http://schemas.microsoft.com/office/drawing/2014/main" id="{D579FE77-BF30-CC3C-4CEF-594BC3BD7A65}"/>
              </a:ext>
              <a:ext uri="{C183D7F6-B498-43B3-948B-1728B52AA6E4}">
                <adec:decorative xmlns:adec="http://schemas.microsoft.com/office/drawing/2017/decorative" val="1"/>
              </a:ext>
            </a:extLst>
          </p:cNvPr>
          <p:cNvCxnSpPr>
            <a:cxnSpLocks/>
          </p:cNvCxnSpPr>
          <p:nvPr/>
        </p:nvCxnSpPr>
        <p:spPr>
          <a:xfrm>
            <a:off x="1227518" y="2612431"/>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19">
            <a:extLst>
              <a:ext uri="{FF2B5EF4-FFF2-40B4-BE49-F238E27FC236}">
                <a16:creationId xmlns:a16="http://schemas.microsoft.com/office/drawing/2014/main" id="{E5CDE8A1-EEDB-3EF8-EFC4-3C50527B5CBB}"/>
              </a:ext>
              <a:ext uri="{C183D7F6-B498-43B3-948B-1728B52AA6E4}">
                <adec:decorative xmlns:adec="http://schemas.microsoft.com/office/drawing/2017/decorative" val="1"/>
              </a:ext>
            </a:extLst>
          </p:cNvPr>
          <p:cNvCxnSpPr>
            <a:cxnSpLocks/>
          </p:cNvCxnSpPr>
          <p:nvPr/>
        </p:nvCxnSpPr>
        <p:spPr>
          <a:xfrm>
            <a:off x="1220894" y="3192212"/>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 name="Straight Connector 19">
            <a:extLst>
              <a:ext uri="{FF2B5EF4-FFF2-40B4-BE49-F238E27FC236}">
                <a16:creationId xmlns:a16="http://schemas.microsoft.com/office/drawing/2014/main" id="{7198D524-DD25-363D-2741-FBC1DC9F5BAC}"/>
              </a:ext>
              <a:ext uri="{C183D7F6-B498-43B3-948B-1728B52AA6E4}">
                <adec:decorative xmlns:adec="http://schemas.microsoft.com/office/drawing/2017/decorative" val="1"/>
              </a:ext>
            </a:extLst>
          </p:cNvPr>
          <p:cNvCxnSpPr>
            <a:cxnSpLocks/>
          </p:cNvCxnSpPr>
          <p:nvPr/>
        </p:nvCxnSpPr>
        <p:spPr>
          <a:xfrm>
            <a:off x="1230833" y="3798502"/>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19">
            <a:extLst>
              <a:ext uri="{FF2B5EF4-FFF2-40B4-BE49-F238E27FC236}">
                <a16:creationId xmlns:a16="http://schemas.microsoft.com/office/drawing/2014/main" id="{6AEA8EC3-F4F5-F1AE-4834-91ACB814C377}"/>
              </a:ext>
              <a:ext uri="{C183D7F6-B498-43B3-948B-1728B52AA6E4}">
                <adec:decorative xmlns:adec="http://schemas.microsoft.com/office/drawing/2017/decorative" val="1"/>
              </a:ext>
            </a:extLst>
          </p:cNvPr>
          <p:cNvCxnSpPr>
            <a:cxnSpLocks/>
          </p:cNvCxnSpPr>
          <p:nvPr/>
        </p:nvCxnSpPr>
        <p:spPr>
          <a:xfrm>
            <a:off x="1230833" y="4384908"/>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9">
            <a:extLst>
              <a:ext uri="{FF2B5EF4-FFF2-40B4-BE49-F238E27FC236}">
                <a16:creationId xmlns:a16="http://schemas.microsoft.com/office/drawing/2014/main" id="{8FECCD30-2307-A5E3-9DF2-B4D4590148BE}"/>
              </a:ext>
              <a:ext uri="{C183D7F6-B498-43B3-948B-1728B52AA6E4}">
                <adec:decorative xmlns:adec="http://schemas.microsoft.com/office/drawing/2017/decorative" val="1"/>
              </a:ext>
            </a:extLst>
          </p:cNvPr>
          <p:cNvCxnSpPr>
            <a:cxnSpLocks/>
          </p:cNvCxnSpPr>
          <p:nvPr/>
        </p:nvCxnSpPr>
        <p:spPr>
          <a:xfrm>
            <a:off x="1240772" y="5011072"/>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5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585" y="3303363"/>
            <a:ext cx="9112382" cy="387798"/>
          </a:xfrm>
        </p:spPr>
        <p:txBody>
          <a:bodyPr/>
          <a:lstStyle/>
          <a:p>
            <a:r>
              <a:rPr lang="en-US" sz="2800" dirty="0"/>
              <a:t>Lab 2 – Manage your Microsoft 365 tenant</a:t>
            </a:r>
          </a:p>
        </p:txBody>
      </p:sp>
      <p:pic>
        <p:nvPicPr>
          <p:cNvPr id="5" name="Picture 4" descr="Icon of a person using communicating device">
            <a:extLst>
              <a:ext uri="{FF2B5EF4-FFF2-40B4-BE49-F238E27FC236}">
                <a16:creationId xmlns:a16="http://schemas.microsoft.com/office/drawing/2014/main" id="{E6879F61-0ADF-4C49-9EF2-BFBF805770CD}"/>
              </a:ext>
            </a:extLst>
          </p:cNvPr>
          <p:cNvPicPr>
            <a:picLocks noChangeAspect="1"/>
          </p:cNvPicPr>
          <p:nvPr/>
        </p:nvPicPr>
        <p:blipFill>
          <a:blip r:embed="rId3"/>
          <a:stretch>
            <a:fillRect/>
          </a:stretch>
        </p:blipFill>
        <p:spPr>
          <a:xfrm>
            <a:off x="10464404" y="3048001"/>
            <a:ext cx="885824" cy="885822"/>
          </a:xfrm>
          <a:prstGeom prst="rect">
            <a:avLst/>
          </a:prstGeom>
        </p:spPr>
      </p:pic>
    </p:spTree>
    <p:extLst>
      <p:ext uri="{BB962C8B-B14F-4D97-AF65-F5344CB8AC3E}">
        <p14:creationId xmlns:p14="http://schemas.microsoft.com/office/powerpoint/2010/main" val="35825108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Lab exercises</a:t>
            </a:r>
          </a:p>
        </p:txBody>
      </p:sp>
      <p:sp>
        <p:nvSpPr>
          <p:cNvPr id="9" name="TextBox 8">
            <a:extLst>
              <a:ext uri="{FF2B5EF4-FFF2-40B4-BE49-F238E27FC236}">
                <a16:creationId xmlns:a16="http://schemas.microsoft.com/office/drawing/2014/main" id="{9D749D84-ACAB-4C97-8ED3-342DD3BC9B81}"/>
              </a:ext>
            </a:extLst>
          </p:cNvPr>
          <p:cNvSpPr txBox="1"/>
          <p:nvPr/>
        </p:nvSpPr>
        <p:spPr>
          <a:xfrm>
            <a:off x="585788" y="1649310"/>
            <a:ext cx="6728954" cy="369332"/>
          </a:xfrm>
          <a:prstGeom prst="rect">
            <a:avLst/>
          </a:prstGeom>
          <a:noFill/>
        </p:spPr>
        <p:txBody>
          <a:bodyPr wrap="square" lIns="0" tIns="0" rIns="0" bIns="0" rtlCol="0" anchor="ctr">
            <a:spAutoFit/>
          </a:bodyPr>
          <a:lstStyle/>
          <a:p>
            <a:r>
              <a:rPr lang="en-US" sz="2400">
                <a:latin typeface="+mj-lt"/>
              </a:rPr>
              <a:t>Exercise</a:t>
            </a:r>
            <a:r>
              <a:rPr lang="fr-FR" sz="2400">
                <a:latin typeface="+mj-lt"/>
              </a:rPr>
              <a:t> 1</a:t>
            </a:r>
            <a:r>
              <a:rPr lang="en-US" sz="2400">
                <a:latin typeface="+mj-lt"/>
              </a:rPr>
              <a:t>: Manage administration delegation</a:t>
            </a:r>
          </a:p>
        </p:txBody>
      </p:sp>
      <p:sp>
        <p:nvSpPr>
          <p:cNvPr id="10" name="Rectangle 9">
            <a:extLst>
              <a:ext uri="{FF2B5EF4-FFF2-40B4-BE49-F238E27FC236}">
                <a16:creationId xmlns:a16="http://schemas.microsoft.com/office/drawing/2014/main" id="{5F5C983A-4824-4DD1-B893-1FADBB61EB6F}"/>
              </a:ext>
            </a:extLst>
          </p:cNvPr>
          <p:cNvSpPr/>
          <p:nvPr/>
        </p:nvSpPr>
        <p:spPr bwMode="auto">
          <a:xfrm>
            <a:off x="593561" y="2114130"/>
            <a:ext cx="3624653" cy="181771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2000" dirty="0">
                <a:solidFill>
                  <a:schemeClr val="accent1"/>
                </a:solidFill>
                <a:latin typeface="+mj-lt"/>
              </a:rPr>
              <a:t>Task 1</a:t>
            </a:r>
          </a:p>
          <a:p>
            <a:pPr lvl="0" defTabSz="932742">
              <a:spcAft>
                <a:spcPts val="1200"/>
              </a:spcAft>
            </a:pPr>
            <a:r>
              <a:rPr lang="en-US" sz="2000" dirty="0">
                <a:solidFill>
                  <a:schemeClr val="tx1"/>
                </a:solidFill>
              </a:rPr>
              <a:t>Assign Delegated Administrators in the Microsoft 365 </a:t>
            </a:r>
            <a:br>
              <a:rPr lang="en-US" sz="2000" dirty="0">
                <a:solidFill>
                  <a:schemeClr val="tx1"/>
                </a:solidFill>
              </a:rPr>
            </a:br>
            <a:r>
              <a:rPr lang="en-US" sz="2000" dirty="0">
                <a:solidFill>
                  <a:schemeClr val="tx1"/>
                </a:solidFill>
              </a:rPr>
              <a:t>admin center</a:t>
            </a:r>
          </a:p>
        </p:txBody>
      </p:sp>
      <p:pic>
        <p:nvPicPr>
          <p:cNvPr id="45" name="Picture 44" descr="Icon of a square branched into three connect squares">
            <a:extLst>
              <a:ext uri="{FF2B5EF4-FFF2-40B4-BE49-F238E27FC236}">
                <a16:creationId xmlns:a16="http://schemas.microsoft.com/office/drawing/2014/main" id="{879C74ED-711B-47D9-A5E2-8A152DB570FA}"/>
              </a:ext>
            </a:extLst>
          </p:cNvPr>
          <p:cNvPicPr>
            <a:picLocks noChangeAspect="1"/>
          </p:cNvPicPr>
          <p:nvPr/>
        </p:nvPicPr>
        <p:blipFill>
          <a:blip r:embed="rId3"/>
          <a:stretch>
            <a:fillRect/>
          </a:stretch>
        </p:blipFill>
        <p:spPr>
          <a:xfrm>
            <a:off x="3493933" y="3185725"/>
            <a:ext cx="641604" cy="641604"/>
          </a:xfrm>
          <a:prstGeom prst="rect">
            <a:avLst/>
          </a:prstGeom>
        </p:spPr>
      </p:pic>
      <p:sp>
        <p:nvSpPr>
          <p:cNvPr id="12" name="Rectangle 11">
            <a:extLst>
              <a:ext uri="{FF2B5EF4-FFF2-40B4-BE49-F238E27FC236}">
                <a16:creationId xmlns:a16="http://schemas.microsoft.com/office/drawing/2014/main" id="{F88E3CDA-2A45-483C-A831-CF1B067996A1}"/>
              </a:ext>
            </a:extLst>
          </p:cNvPr>
          <p:cNvSpPr/>
          <p:nvPr/>
        </p:nvSpPr>
        <p:spPr bwMode="auto">
          <a:xfrm>
            <a:off x="4412973" y="2114130"/>
            <a:ext cx="3624653" cy="181771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2000">
                <a:solidFill>
                  <a:schemeClr val="accent1"/>
                </a:solidFill>
                <a:latin typeface="+mj-lt"/>
              </a:rPr>
              <a:t>Task 2</a:t>
            </a:r>
          </a:p>
          <a:p>
            <a:pPr lvl="0" defTabSz="932742">
              <a:spcAft>
                <a:spcPts val="1200"/>
              </a:spcAft>
            </a:pPr>
            <a:r>
              <a:rPr lang="en-US" sz="2000">
                <a:solidFill>
                  <a:schemeClr val="tx1"/>
                </a:solidFill>
              </a:rPr>
              <a:t>Manage Delegated Administrators with </a:t>
            </a:r>
            <a:br>
              <a:rPr lang="en-US" sz="2000">
                <a:solidFill>
                  <a:schemeClr val="tx1"/>
                </a:solidFill>
              </a:rPr>
            </a:br>
            <a:r>
              <a:rPr lang="en-US" sz="2000">
                <a:solidFill>
                  <a:schemeClr val="tx1"/>
                </a:solidFill>
              </a:rPr>
              <a:t>Windows PowerShell</a:t>
            </a:r>
          </a:p>
        </p:txBody>
      </p:sp>
      <p:pic>
        <p:nvPicPr>
          <p:cNvPr id="47" name="Picture 46" descr="Icon of gear">
            <a:extLst>
              <a:ext uri="{FF2B5EF4-FFF2-40B4-BE49-F238E27FC236}">
                <a16:creationId xmlns:a16="http://schemas.microsoft.com/office/drawing/2014/main" id="{1B92CD4A-180D-4B41-B145-5C92C536A6D9}"/>
              </a:ext>
            </a:extLst>
          </p:cNvPr>
          <p:cNvPicPr>
            <a:picLocks noChangeAspect="1"/>
          </p:cNvPicPr>
          <p:nvPr/>
        </p:nvPicPr>
        <p:blipFill>
          <a:blip r:embed="rId4"/>
          <a:stretch>
            <a:fillRect/>
          </a:stretch>
        </p:blipFill>
        <p:spPr>
          <a:xfrm>
            <a:off x="7310297" y="3194991"/>
            <a:ext cx="641604" cy="641604"/>
          </a:xfrm>
          <a:prstGeom prst="rect">
            <a:avLst/>
          </a:prstGeom>
        </p:spPr>
      </p:pic>
      <p:sp>
        <p:nvSpPr>
          <p:cNvPr id="14" name="Rectangle 13">
            <a:extLst>
              <a:ext uri="{FF2B5EF4-FFF2-40B4-BE49-F238E27FC236}">
                <a16:creationId xmlns:a16="http://schemas.microsoft.com/office/drawing/2014/main" id="{C5F857BF-A75F-4F07-9F8C-D4111408A6D8}"/>
              </a:ext>
            </a:extLst>
          </p:cNvPr>
          <p:cNvSpPr/>
          <p:nvPr/>
        </p:nvSpPr>
        <p:spPr bwMode="auto">
          <a:xfrm>
            <a:off x="8232385" y="2114130"/>
            <a:ext cx="3624653" cy="181771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2000">
                <a:solidFill>
                  <a:schemeClr val="accent1"/>
                </a:solidFill>
                <a:latin typeface="+mj-lt"/>
              </a:rPr>
              <a:t>Task 3</a:t>
            </a:r>
          </a:p>
          <a:p>
            <a:pPr lvl="0" defTabSz="932742">
              <a:spcAft>
                <a:spcPts val="1200"/>
              </a:spcAft>
            </a:pPr>
            <a:r>
              <a:rPr lang="en-US" sz="2000">
                <a:solidFill>
                  <a:schemeClr val="tx1"/>
                </a:solidFill>
              </a:rPr>
              <a:t>Verify Delegated Administration</a:t>
            </a:r>
          </a:p>
        </p:txBody>
      </p:sp>
      <p:pic>
        <p:nvPicPr>
          <p:cNvPr id="49" name="Picture 48" descr="Icon of check mark in a circle">
            <a:extLst>
              <a:ext uri="{FF2B5EF4-FFF2-40B4-BE49-F238E27FC236}">
                <a16:creationId xmlns:a16="http://schemas.microsoft.com/office/drawing/2014/main" id="{BAFC1D19-A53C-43E6-9FA5-BF421EDF6135}"/>
              </a:ext>
            </a:extLst>
          </p:cNvPr>
          <p:cNvPicPr>
            <a:picLocks noChangeAspect="1"/>
          </p:cNvPicPr>
          <p:nvPr/>
        </p:nvPicPr>
        <p:blipFill>
          <a:blip r:embed="rId5"/>
          <a:stretch>
            <a:fillRect/>
          </a:stretch>
        </p:blipFill>
        <p:spPr>
          <a:xfrm>
            <a:off x="11131233" y="3193467"/>
            <a:ext cx="641604" cy="641604"/>
          </a:xfrm>
          <a:prstGeom prst="rect">
            <a:avLst/>
          </a:prstGeom>
        </p:spPr>
      </p:pic>
    </p:spTree>
    <p:extLst>
      <p:ext uri="{BB962C8B-B14F-4D97-AF65-F5344CB8AC3E}">
        <p14:creationId xmlns:p14="http://schemas.microsoft.com/office/powerpoint/2010/main" val="423282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098549"/>
            <a:ext cx="9029648" cy="775597"/>
          </a:xfrm>
        </p:spPr>
        <p:txBody>
          <a:bodyPr/>
          <a:lstStyle/>
          <a:p>
            <a:r>
              <a:rPr lang="en-US" sz="2800" dirty="0"/>
              <a:t>Module</a:t>
            </a:r>
            <a:r>
              <a:rPr lang="bs-Latn-BA" sz="2800" dirty="0"/>
              <a:t> </a:t>
            </a:r>
            <a:r>
              <a:rPr lang="en-US" sz="2800" dirty="0"/>
              <a:t>2</a:t>
            </a:r>
            <a:r>
              <a:rPr lang="bs-Latn-BA" sz="2800" dirty="0"/>
              <a:t>: </a:t>
            </a:r>
            <a:r>
              <a:rPr lang="en-US" sz="2800" dirty="0"/>
              <a:t>Manage tenant health and services in Microsoft 365</a:t>
            </a:r>
          </a:p>
        </p:txBody>
      </p:sp>
      <p:pic>
        <p:nvPicPr>
          <p:cNvPr id="4" name="Picture 3" descr="Icon of a square branched into three connect squares">
            <a:extLst>
              <a:ext uri="{FF2B5EF4-FFF2-40B4-BE49-F238E27FC236}">
                <a16:creationId xmlns:a16="http://schemas.microsoft.com/office/drawing/2014/main" id="{85DDA3E0-27B2-4B80-8384-F1F084EB66D8}"/>
              </a:ext>
            </a:extLst>
          </p:cNvPr>
          <p:cNvPicPr>
            <a:picLocks noChangeAspect="1"/>
          </p:cNvPicPr>
          <p:nvPr/>
        </p:nvPicPr>
        <p:blipFill>
          <a:blip r:embed="rId3"/>
          <a:stretch>
            <a:fillRect/>
          </a:stretch>
        </p:blipFill>
        <p:spPr>
          <a:xfrm>
            <a:off x="10464404" y="3048001"/>
            <a:ext cx="885824" cy="885822"/>
          </a:xfrm>
          <a:prstGeom prst="rect">
            <a:avLst/>
          </a:prstGeom>
        </p:spPr>
      </p:pic>
    </p:spTree>
    <p:extLst>
      <p:ext uri="{BB962C8B-B14F-4D97-AF65-F5344CB8AC3E}">
        <p14:creationId xmlns:p14="http://schemas.microsoft.com/office/powerpoint/2010/main" val="97349485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a:t>
            </a:r>
            <a:r>
              <a:rPr lang="bs-Latn-BA" dirty="0"/>
              <a:t>ntroduction</a:t>
            </a:r>
            <a:r>
              <a:rPr lang="en-US" dirty="0"/>
              <a:t> </a:t>
            </a:r>
          </a:p>
        </p:txBody>
      </p:sp>
      <p:sp>
        <p:nvSpPr>
          <p:cNvPr id="11" name="TextBox 10">
            <a:extLst>
              <a:ext uri="{FF2B5EF4-FFF2-40B4-BE49-F238E27FC236}">
                <a16:creationId xmlns:a16="http://schemas.microsoft.com/office/drawing/2014/main" id="{69747CBA-6A37-4649-AAD5-1452D0EB0172}"/>
              </a:ext>
            </a:extLst>
          </p:cNvPr>
          <p:cNvSpPr txBox="1"/>
          <p:nvPr/>
        </p:nvSpPr>
        <p:spPr>
          <a:xfrm>
            <a:off x="600059" y="1485572"/>
            <a:ext cx="6166502" cy="1610697"/>
          </a:xfrm>
          <a:prstGeom prst="rect">
            <a:avLst/>
          </a:prstGeom>
          <a:noFill/>
        </p:spPr>
        <p:txBody>
          <a:bodyPr wrap="square" lIns="0" tIns="0" rIns="0" bIns="0" rtlCol="0" anchor="ctr">
            <a:spAutoFit/>
          </a:bodyPr>
          <a:lstStyle/>
          <a:p>
            <a:pPr>
              <a:spcBef>
                <a:spcPts val="400"/>
              </a:spcBef>
            </a:pPr>
            <a:r>
              <a:rPr lang="en-US" sz="2200" dirty="0">
                <a:solidFill>
                  <a:schemeClr val="accent1"/>
                </a:solidFill>
              </a:rPr>
              <a:t>This module examines how to</a:t>
            </a:r>
            <a:br>
              <a:rPr lang="en-US" sz="2200" dirty="0">
                <a:solidFill>
                  <a:schemeClr val="accent1"/>
                </a:solidFill>
              </a:rPr>
            </a:br>
            <a:r>
              <a:rPr lang="en-US" sz="2200" dirty="0">
                <a:solidFill>
                  <a:schemeClr val="accent1"/>
                </a:solidFill>
              </a:rPr>
              <a:t>monitor your Microsoft 365 tenant health and services and respond to incidents accordingly</a:t>
            </a:r>
          </a:p>
          <a:p>
            <a:pPr>
              <a:spcBef>
                <a:spcPts val="400"/>
              </a:spcBef>
            </a:pPr>
            <a:endParaRPr lang="en-US" sz="800" dirty="0">
              <a:solidFill>
                <a:schemeClr val="accent1"/>
              </a:solidFill>
            </a:endParaRPr>
          </a:p>
          <a:p>
            <a:pPr>
              <a:spcBef>
                <a:spcPts val="400"/>
              </a:spcBef>
            </a:pPr>
            <a:r>
              <a:rPr lang="en-US" sz="2200" dirty="0"/>
              <a:t>You’ll examine how to:</a:t>
            </a:r>
          </a:p>
        </p:txBody>
      </p:sp>
      <p:pic>
        <p:nvPicPr>
          <p:cNvPr id="44" name="Picture 43" descr="Icon of magnifying glass">
            <a:extLst>
              <a:ext uri="{FF2B5EF4-FFF2-40B4-BE49-F238E27FC236}">
                <a16:creationId xmlns:a16="http://schemas.microsoft.com/office/drawing/2014/main" id="{80689388-3E41-40D4-B88F-4171C63B4BCF}"/>
              </a:ext>
            </a:extLst>
          </p:cNvPr>
          <p:cNvPicPr>
            <a:picLocks noChangeAspect="1"/>
          </p:cNvPicPr>
          <p:nvPr/>
        </p:nvPicPr>
        <p:blipFill>
          <a:blip r:embed="rId3"/>
          <a:stretch>
            <a:fillRect/>
          </a:stretch>
        </p:blipFill>
        <p:spPr>
          <a:xfrm>
            <a:off x="577914" y="3263705"/>
            <a:ext cx="640080" cy="640080"/>
          </a:xfrm>
          <a:prstGeom prst="rect">
            <a:avLst/>
          </a:prstGeom>
        </p:spPr>
      </p:pic>
      <p:sp>
        <p:nvSpPr>
          <p:cNvPr id="14" name="TextBox 13">
            <a:extLst>
              <a:ext uri="{FF2B5EF4-FFF2-40B4-BE49-F238E27FC236}">
                <a16:creationId xmlns:a16="http://schemas.microsoft.com/office/drawing/2014/main" id="{C6C17CEE-52C4-4F20-9CDE-6B92D4F79368}"/>
              </a:ext>
            </a:extLst>
          </p:cNvPr>
          <p:cNvSpPr txBox="1"/>
          <p:nvPr/>
        </p:nvSpPr>
        <p:spPr>
          <a:xfrm>
            <a:off x="1874521" y="5665107"/>
            <a:ext cx="4892040" cy="307777"/>
          </a:xfrm>
          <a:prstGeom prst="rect">
            <a:avLst/>
          </a:prstGeom>
          <a:noFill/>
        </p:spPr>
        <p:txBody>
          <a:bodyPr wrap="square" lIns="0" tIns="0" rIns="0" bIns="0" rtlCol="0" anchor="ctr">
            <a:spAutoFit/>
          </a:bodyPr>
          <a:lstStyle/>
          <a:p>
            <a:pPr>
              <a:spcBef>
                <a:spcPts val="400"/>
              </a:spcBef>
            </a:pPr>
            <a:r>
              <a:rPr lang="en-US" sz="2000" dirty="0"/>
              <a:t>Develop an incident response plan</a:t>
            </a:r>
          </a:p>
        </p:txBody>
      </p:sp>
      <p:cxnSp>
        <p:nvCxnSpPr>
          <p:cNvPr id="15" name="Straight Connector 14">
            <a:extLst>
              <a:ext uri="{FF2B5EF4-FFF2-40B4-BE49-F238E27FC236}">
                <a16:creationId xmlns:a16="http://schemas.microsoft.com/office/drawing/2014/main" id="{E58CF8F1-C022-44AE-B344-5D31513F1933}"/>
              </a:ext>
              <a:ext uri="{C183D7F6-B498-43B3-948B-1728B52AA6E4}">
                <adec:decorative xmlns:adec="http://schemas.microsoft.com/office/drawing/2017/decorative" val="1"/>
              </a:ext>
            </a:extLst>
          </p:cNvPr>
          <p:cNvCxnSpPr>
            <a:cxnSpLocks/>
          </p:cNvCxnSpPr>
          <p:nvPr/>
        </p:nvCxnSpPr>
        <p:spPr>
          <a:xfrm>
            <a:off x="1874501" y="6171390"/>
            <a:ext cx="489275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6" name="Picture 45" descr="Icon of a wrench">
            <a:extLst>
              <a:ext uri="{FF2B5EF4-FFF2-40B4-BE49-F238E27FC236}">
                <a16:creationId xmlns:a16="http://schemas.microsoft.com/office/drawing/2014/main" id="{4834106D-DDA8-470C-8151-5EE38ACD30CC}"/>
              </a:ext>
            </a:extLst>
          </p:cNvPr>
          <p:cNvPicPr>
            <a:picLocks noChangeAspect="1"/>
          </p:cNvPicPr>
          <p:nvPr/>
        </p:nvPicPr>
        <p:blipFill>
          <a:blip r:embed="rId4"/>
          <a:stretch>
            <a:fillRect/>
          </a:stretch>
        </p:blipFill>
        <p:spPr>
          <a:xfrm>
            <a:off x="556398" y="4528990"/>
            <a:ext cx="640080" cy="640080"/>
          </a:xfrm>
          <a:prstGeom prst="rect">
            <a:avLst/>
          </a:prstGeom>
        </p:spPr>
      </p:pic>
      <p:sp>
        <p:nvSpPr>
          <p:cNvPr id="18" name="TextBox 17">
            <a:extLst>
              <a:ext uri="{FF2B5EF4-FFF2-40B4-BE49-F238E27FC236}">
                <a16:creationId xmlns:a16="http://schemas.microsoft.com/office/drawing/2014/main" id="{82464543-D0C8-4303-ADC3-0554C1AB4585}"/>
              </a:ext>
            </a:extLst>
          </p:cNvPr>
          <p:cNvSpPr txBox="1"/>
          <p:nvPr/>
        </p:nvSpPr>
        <p:spPr>
          <a:xfrm>
            <a:off x="1874521" y="6358771"/>
            <a:ext cx="4892040" cy="307777"/>
          </a:xfrm>
          <a:prstGeom prst="rect">
            <a:avLst/>
          </a:prstGeom>
          <a:noFill/>
        </p:spPr>
        <p:txBody>
          <a:bodyPr wrap="square" lIns="0" tIns="0" rIns="0" bIns="0" rtlCol="0" anchor="ctr">
            <a:spAutoFit/>
          </a:bodyPr>
          <a:lstStyle/>
          <a:p>
            <a:pPr>
              <a:spcBef>
                <a:spcPts val="400"/>
              </a:spcBef>
            </a:pPr>
            <a:r>
              <a:rPr lang="en-US" sz="2000" dirty="0"/>
              <a:t>Request assistance from Microsoft</a:t>
            </a:r>
          </a:p>
        </p:txBody>
      </p:sp>
      <p:cxnSp>
        <p:nvCxnSpPr>
          <p:cNvPr id="3" name="Straight Connector 2">
            <a:extLst>
              <a:ext uri="{FF2B5EF4-FFF2-40B4-BE49-F238E27FC236}">
                <a16:creationId xmlns:a16="http://schemas.microsoft.com/office/drawing/2014/main" id="{7EF22676-7265-E888-733A-61063B96E9C8}"/>
              </a:ext>
              <a:ext uri="{C183D7F6-B498-43B3-948B-1728B52AA6E4}">
                <adec:decorative xmlns:adec="http://schemas.microsoft.com/office/drawing/2017/decorative" val="1"/>
              </a:ext>
            </a:extLst>
          </p:cNvPr>
          <p:cNvCxnSpPr>
            <a:cxnSpLocks/>
          </p:cNvCxnSpPr>
          <p:nvPr/>
        </p:nvCxnSpPr>
        <p:spPr>
          <a:xfrm>
            <a:off x="1865537" y="4010886"/>
            <a:ext cx="489275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C86CC7A-5938-6ED1-C089-0D9457C2ACA6}"/>
              </a:ext>
            </a:extLst>
          </p:cNvPr>
          <p:cNvSpPr txBox="1"/>
          <p:nvPr/>
        </p:nvSpPr>
        <p:spPr>
          <a:xfrm>
            <a:off x="1865556" y="3243137"/>
            <a:ext cx="4892040" cy="615553"/>
          </a:xfrm>
          <a:prstGeom prst="rect">
            <a:avLst/>
          </a:prstGeom>
          <a:noFill/>
        </p:spPr>
        <p:txBody>
          <a:bodyPr wrap="square" lIns="0" tIns="0" rIns="0" bIns="0" rtlCol="0" anchor="ctr">
            <a:spAutoFit/>
          </a:bodyPr>
          <a:lstStyle/>
          <a:p>
            <a:pPr>
              <a:spcBef>
                <a:spcPts val="400"/>
              </a:spcBef>
            </a:pPr>
            <a:r>
              <a:rPr lang="en-US" sz="2000" dirty="0"/>
              <a:t>Monitor the health of your Microsoft 365 services</a:t>
            </a:r>
          </a:p>
        </p:txBody>
      </p:sp>
      <p:sp>
        <p:nvSpPr>
          <p:cNvPr id="5" name="TextBox 4">
            <a:extLst>
              <a:ext uri="{FF2B5EF4-FFF2-40B4-BE49-F238E27FC236}">
                <a16:creationId xmlns:a16="http://schemas.microsoft.com/office/drawing/2014/main" id="{D64DEDE2-E809-8C12-A953-C8C1C63FB593}"/>
              </a:ext>
            </a:extLst>
          </p:cNvPr>
          <p:cNvSpPr txBox="1"/>
          <p:nvPr/>
        </p:nvSpPr>
        <p:spPr>
          <a:xfrm>
            <a:off x="1874521" y="4234450"/>
            <a:ext cx="4892040" cy="1046440"/>
          </a:xfrm>
          <a:prstGeom prst="rect">
            <a:avLst/>
          </a:prstGeom>
          <a:noFill/>
        </p:spPr>
        <p:txBody>
          <a:bodyPr wrap="square" lIns="0" tIns="0" rIns="0" bIns="0" rtlCol="0" anchor="ctr">
            <a:spAutoFit/>
          </a:bodyPr>
          <a:lstStyle/>
          <a:p>
            <a:pPr>
              <a:spcBef>
                <a:spcPts val="400"/>
              </a:spcBef>
            </a:pPr>
            <a:r>
              <a:rPr lang="en-US" sz="2000" dirty="0"/>
              <a:t>Monitor tenant health using:</a:t>
            </a:r>
            <a:br>
              <a:rPr lang="en-US" sz="2000" dirty="0"/>
            </a:br>
            <a:br>
              <a:rPr lang="en-US" sz="800" dirty="0"/>
            </a:br>
            <a:r>
              <a:rPr lang="en-US" sz="2000" dirty="0"/>
              <a:t>- Microsoft 365 Adoption Score</a:t>
            </a:r>
            <a:br>
              <a:rPr lang="en-US" sz="2000" dirty="0"/>
            </a:br>
            <a:r>
              <a:rPr lang="en-US" sz="2000" dirty="0"/>
              <a:t>- Microsoft 365 usage analytics</a:t>
            </a:r>
          </a:p>
        </p:txBody>
      </p:sp>
      <p:cxnSp>
        <p:nvCxnSpPr>
          <p:cNvPr id="6" name="Straight Connector 5">
            <a:extLst>
              <a:ext uri="{FF2B5EF4-FFF2-40B4-BE49-F238E27FC236}">
                <a16:creationId xmlns:a16="http://schemas.microsoft.com/office/drawing/2014/main" id="{5E4F7CA9-466D-2B6E-8B5E-1D997DBAAEC4}"/>
              </a:ext>
              <a:ext uri="{C183D7F6-B498-43B3-948B-1728B52AA6E4}">
                <adec:decorative xmlns:adec="http://schemas.microsoft.com/office/drawing/2017/decorative" val="1"/>
              </a:ext>
            </a:extLst>
          </p:cNvPr>
          <p:cNvCxnSpPr>
            <a:cxnSpLocks/>
          </p:cNvCxnSpPr>
          <p:nvPr/>
        </p:nvCxnSpPr>
        <p:spPr>
          <a:xfrm>
            <a:off x="1865533" y="5484691"/>
            <a:ext cx="489275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7" name="Group 6" descr="Icon of three rectangles with a check mark at each end">
            <a:extLst>
              <a:ext uri="{FF2B5EF4-FFF2-40B4-BE49-F238E27FC236}">
                <a16:creationId xmlns:a16="http://schemas.microsoft.com/office/drawing/2014/main" id="{2C81D10A-0DAC-CC81-79D7-6C301708EFD5}"/>
              </a:ext>
            </a:extLst>
          </p:cNvPr>
          <p:cNvGrpSpPr/>
          <p:nvPr/>
        </p:nvGrpSpPr>
        <p:grpSpPr>
          <a:xfrm>
            <a:off x="561508" y="5460748"/>
            <a:ext cx="640080" cy="640080"/>
            <a:chOff x="5004411" y="1017831"/>
            <a:chExt cx="780288" cy="781812"/>
          </a:xfrm>
        </p:grpSpPr>
        <p:pic>
          <p:nvPicPr>
            <p:cNvPr id="8" name="Picture 7">
              <a:extLst>
                <a:ext uri="{FF2B5EF4-FFF2-40B4-BE49-F238E27FC236}">
                  <a16:creationId xmlns:a16="http://schemas.microsoft.com/office/drawing/2014/main" id="{40E27112-1EA0-A78A-0FC3-B8B056B7F27A}"/>
                </a:ext>
              </a:extLst>
            </p:cNvPr>
            <p:cNvPicPr>
              <a:picLocks noChangeAspect="1"/>
            </p:cNvPicPr>
            <p:nvPr/>
          </p:nvPicPr>
          <p:blipFill>
            <a:blip r:embed="rId5"/>
            <a:stretch>
              <a:fillRect/>
            </a:stretch>
          </p:blipFill>
          <p:spPr>
            <a:xfrm>
              <a:off x="5004411" y="1017831"/>
              <a:ext cx="780288" cy="781812"/>
            </a:xfrm>
            <a:prstGeom prst="rect">
              <a:avLst/>
            </a:prstGeom>
          </p:spPr>
        </p:pic>
        <p:pic>
          <p:nvPicPr>
            <p:cNvPr id="9" name="Picture 8" descr="Icon of three rectangles with a check mark at each end">
              <a:extLst>
                <a:ext uri="{FF2B5EF4-FFF2-40B4-BE49-F238E27FC236}">
                  <a16:creationId xmlns:a16="http://schemas.microsoft.com/office/drawing/2014/main" id="{AAFF988D-A1EC-D5F2-F993-875B168F6E1B}"/>
                </a:ext>
              </a:extLst>
            </p:cNvPr>
            <p:cNvPicPr>
              <a:picLocks noChangeAspect="1"/>
            </p:cNvPicPr>
            <p:nvPr/>
          </p:nvPicPr>
          <p:blipFill>
            <a:blip r:embed="rId6"/>
            <a:stretch>
              <a:fillRect/>
            </a:stretch>
          </p:blipFill>
          <p:spPr>
            <a:xfrm>
              <a:off x="5191355" y="1205537"/>
              <a:ext cx="406400" cy="406400"/>
            </a:xfrm>
            <a:prstGeom prst="rect">
              <a:avLst/>
            </a:prstGeom>
          </p:spPr>
        </p:pic>
      </p:grpSp>
      <p:grpSp>
        <p:nvGrpSpPr>
          <p:cNvPr id="10" name="Group 9" descr="Icon of a person using communicating device">
            <a:extLst>
              <a:ext uri="{FF2B5EF4-FFF2-40B4-BE49-F238E27FC236}">
                <a16:creationId xmlns:a16="http://schemas.microsoft.com/office/drawing/2014/main" id="{E0BA1D55-8811-420D-0CE4-C822E0F25349}"/>
              </a:ext>
            </a:extLst>
          </p:cNvPr>
          <p:cNvGrpSpPr/>
          <p:nvPr/>
        </p:nvGrpSpPr>
        <p:grpSpPr>
          <a:xfrm>
            <a:off x="568634" y="6237534"/>
            <a:ext cx="640080" cy="640080"/>
            <a:chOff x="3613043" y="2031284"/>
            <a:chExt cx="780288" cy="781812"/>
          </a:xfrm>
        </p:grpSpPr>
        <p:pic>
          <p:nvPicPr>
            <p:cNvPr id="12" name="Picture 11">
              <a:extLst>
                <a:ext uri="{FF2B5EF4-FFF2-40B4-BE49-F238E27FC236}">
                  <a16:creationId xmlns:a16="http://schemas.microsoft.com/office/drawing/2014/main" id="{B6E5C93E-A4F9-5533-5B0C-5A9C40E29A8D}"/>
                </a:ext>
              </a:extLst>
            </p:cNvPr>
            <p:cNvPicPr>
              <a:picLocks noChangeAspect="1"/>
            </p:cNvPicPr>
            <p:nvPr/>
          </p:nvPicPr>
          <p:blipFill>
            <a:blip r:embed="rId5"/>
            <a:stretch>
              <a:fillRect/>
            </a:stretch>
          </p:blipFill>
          <p:spPr>
            <a:xfrm>
              <a:off x="3613043" y="2031284"/>
              <a:ext cx="780288" cy="781812"/>
            </a:xfrm>
            <a:prstGeom prst="rect">
              <a:avLst/>
            </a:prstGeom>
          </p:spPr>
        </p:pic>
        <p:pic>
          <p:nvPicPr>
            <p:cNvPr id="13" name="Picture 12" descr="Icon of a person using communicating device">
              <a:extLst>
                <a:ext uri="{FF2B5EF4-FFF2-40B4-BE49-F238E27FC236}">
                  <a16:creationId xmlns:a16="http://schemas.microsoft.com/office/drawing/2014/main" id="{AD8402F0-F94F-F8CE-EB6B-7DF8A246C7E4}"/>
                </a:ext>
              </a:extLst>
            </p:cNvPr>
            <p:cNvPicPr>
              <a:picLocks noChangeAspect="1"/>
            </p:cNvPicPr>
            <p:nvPr/>
          </p:nvPicPr>
          <p:blipFill>
            <a:blip r:embed="rId7"/>
            <a:stretch>
              <a:fillRect/>
            </a:stretch>
          </p:blipFill>
          <p:spPr>
            <a:xfrm>
              <a:off x="3799987" y="2218990"/>
              <a:ext cx="406400" cy="406400"/>
            </a:xfrm>
            <a:prstGeom prst="rect">
              <a:avLst/>
            </a:prstGeom>
          </p:spPr>
        </p:pic>
      </p:grpSp>
    </p:spTree>
    <p:extLst>
      <p:ext uri="{BB962C8B-B14F-4D97-AF65-F5344CB8AC3E}">
        <p14:creationId xmlns:p14="http://schemas.microsoft.com/office/powerpoint/2010/main" val="293628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Monitor the health of your Microsoft 365 services</a:t>
            </a:r>
          </a:p>
        </p:txBody>
      </p:sp>
      <p:sp>
        <p:nvSpPr>
          <p:cNvPr id="2" name="TextBox 1">
            <a:extLst>
              <a:ext uri="{FF2B5EF4-FFF2-40B4-BE49-F238E27FC236}">
                <a16:creationId xmlns:a16="http://schemas.microsoft.com/office/drawing/2014/main" id="{DB24FE46-EEC8-439E-95D9-023574A484BB}"/>
              </a:ext>
              <a:ext uri="{C183D7F6-B498-43B3-948B-1728B52AA6E4}">
                <adec:decorative xmlns:adec="http://schemas.microsoft.com/office/drawing/2017/decorative" val="0"/>
              </a:ext>
            </a:extLst>
          </p:cNvPr>
          <p:cNvSpPr txBox="1"/>
          <p:nvPr/>
        </p:nvSpPr>
        <p:spPr>
          <a:xfrm>
            <a:off x="579439" y="1432317"/>
            <a:ext cx="4386261" cy="4852231"/>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800"/>
              </a:spcBef>
              <a:buSzPct val="90000"/>
            </a:pPr>
            <a:r>
              <a:rPr lang="en-US" dirty="0">
                <a:latin typeface="+mj-lt"/>
                <a:cs typeface="Segoe UI Semilight" panose="020B0402040204020203" pitchFamily="34" charset="0"/>
              </a:rPr>
              <a:t>You can access the </a:t>
            </a:r>
            <a:r>
              <a:rPr lang="en-US" dirty="0">
                <a:solidFill>
                  <a:srgbClr val="0072C6"/>
                </a:solidFill>
                <a:latin typeface="+mj-lt"/>
                <a:cs typeface="Segoe UI Semilight" panose="020B0402040204020203" pitchFamily="34" charset="0"/>
              </a:rPr>
              <a:t>Service Health </a:t>
            </a:r>
            <a:r>
              <a:rPr lang="en-US" dirty="0">
                <a:latin typeface="+mj-lt"/>
                <a:cs typeface="Segoe UI Semilight" panose="020B0402040204020203" pitchFamily="34" charset="0"/>
              </a:rPr>
              <a:t>page in the Microsoft 365 admin center</a:t>
            </a:r>
          </a:p>
          <a:p>
            <a:pPr lvl="0" defTabSz="951304">
              <a:spcBef>
                <a:spcPts val="800"/>
              </a:spcBef>
              <a:buSzPct val="90000"/>
            </a:pPr>
            <a:r>
              <a:rPr lang="en-US" dirty="0">
                <a:latin typeface="+mj-lt"/>
                <a:cs typeface="Segoe UI Semilight" panose="020B0402040204020203" pitchFamily="34" charset="0"/>
              </a:rPr>
              <a:t>The health of each online service displays one of the following statuses:</a:t>
            </a:r>
            <a:br>
              <a:rPr lang="en-US" dirty="0">
                <a:latin typeface="+mj-lt"/>
                <a:cs typeface="Segoe UI Semilight" panose="020B0402040204020203" pitchFamily="34" charset="0"/>
              </a:rPr>
            </a:br>
            <a:endParaRPr lang="en-US" sz="800" dirty="0">
              <a:latin typeface="+mj-lt"/>
              <a:cs typeface="Segoe UI Semilight" panose="020B0402040204020203" pitchFamily="34" charset="0"/>
            </a:endParaRPr>
          </a:p>
          <a:p>
            <a:pPr lvl="0" defTabSz="951304">
              <a:spcBef>
                <a:spcPts val="300"/>
              </a:spcBef>
              <a:spcAft>
                <a:spcPts val="600"/>
              </a:spcAft>
              <a:buSzPct val="90000"/>
            </a:pPr>
            <a:r>
              <a:rPr lang="en-US" sz="1600" dirty="0">
                <a:cs typeface="Segoe UI" panose="020B0502040204020203" pitchFamily="34" charset="0"/>
              </a:rPr>
              <a:t>Investigating</a:t>
            </a:r>
          </a:p>
          <a:p>
            <a:pPr lvl="0" defTabSz="951304">
              <a:spcBef>
                <a:spcPts val="300"/>
              </a:spcBef>
              <a:spcAft>
                <a:spcPts val="600"/>
              </a:spcAft>
              <a:buSzPct val="90000"/>
            </a:pPr>
            <a:r>
              <a:rPr lang="en-US" sz="1600" dirty="0">
                <a:cs typeface="Segoe UI" panose="020B0502040204020203" pitchFamily="34" charset="0"/>
              </a:rPr>
              <a:t>Service degradation</a:t>
            </a:r>
          </a:p>
          <a:p>
            <a:pPr lvl="0" defTabSz="951304">
              <a:spcBef>
                <a:spcPts val="300"/>
              </a:spcBef>
              <a:spcAft>
                <a:spcPts val="600"/>
              </a:spcAft>
              <a:buSzPct val="90000"/>
            </a:pPr>
            <a:r>
              <a:rPr lang="en-US" sz="1600" dirty="0">
                <a:cs typeface="Segoe UI" panose="020B0502040204020203" pitchFamily="34" charset="0"/>
              </a:rPr>
              <a:t>Service interruption</a:t>
            </a:r>
          </a:p>
          <a:p>
            <a:pPr lvl="0" defTabSz="951304">
              <a:spcBef>
                <a:spcPts val="300"/>
              </a:spcBef>
              <a:spcAft>
                <a:spcPts val="600"/>
              </a:spcAft>
              <a:buSzPct val="90000"/>
            </a:pPr>
            <a:r>
              <a:rPr lang="en-US" sz="1600" dirty="0">
                <a:cs typeface="Segoe UI" panose="020B0502040204020203" pitchFamily="34" charset="0"/>
              </a:rPr>
              <a:t>Restoring service</a:t>
            </a:r>
          </a:p>
          <a:p>
            <a:pPr lvl="0" defTabSz="951304">
              <a:spcBef>
                <a:spcPts val="300"/>
              </a:spcBef>
              <a:spcAft>
                <a:spcPts val="600"/>
              </a:spcAft>
              <a:buSzPct val="90000"/>
            </a:pPr>
            <a:r>
              <a:rPr lang="en-US" sz="1600" dirty="0">
                <a:cs typeface="Segoe UI" panose="020B0502040204020203" pitchFamily="34" charset="0"/>
              </a:rPr>
              <a:t>Extended recovery</a:t>
            </a:r>
          </a:p>
          <a:p>
            <a:pPr lvl="0" defTabSz="951304">
              <a:spcBef>
                <a:spcPts val="300"/>
              </a:spcBef>
              <a:spcAft>
                <a:spcPts val="600"/>
              </a:spcAft>
              <a:buSzPct val="90000"/>
            </a:pPr>
            <a:r>
              <a:rPr lang="en-US" sz="1600" dirty="0">
                <a:cs typeface="Segoe UI" panose="020B0502040204020203" pitchFamily="34" charset="0"/>
              </a:rPr>
              <a:t>Investigation suspended</a:t>
            </a:r>
          </a:p>
          <a:p>
            <a:pPr lvl="0" defTabSz="951304">
              <a:spcBef>
                <a:spcPts val="300"/>
              </a:spcBef>
              <a:spcAft>
                <a:spcPts val="600"/>
              </a:spcAft>
              <a:buSzPct val="90000"/>
            </a:pPr>
            <a:r>
              <a:rPr lang="en-US" sz="1600" dirty="0">
                <a:cs typeface="Segoe UI" panose="020B0502040204020203" pitchFamily="34" charset="0"/>
              </a:rPr>
              <a:t>Service restored</a:t>
            </a:r>
          </a:p>
          <a:p>
            <a:pPr lvl="0" defTabSz="951304">
              <a:spcBef>
                <a:spcPts val="300"/>
              </a:spcBef>
              <a:spcAft>
                <a:spcPts val="600"/>
              </a:spcAft>
              <a:buSzPct val="90000"/>
            </a:pPr>
            <a:r>
              <a:rPr lang="en-US" sz="1600" dirty="0">
                <a:cs typeface="Segoe UI" panose="020B0502040204020203" pitchFamily="34" charset="0"/>
              </a:rPr>
              <a:t>False positive</a:t>
            </a:r>
          </a:p>
          <a:p>
            <a:pPr lvl="0" defTabSz="951304">
              <a:spcBef>
                <a:spcPts val="300"/>
              </a:spcBef>
              <a:spcAft>
                <a:spcPts val="600"/>
              </a:spcAft>
              <a:buSzPct val="90000"/>
            </a:pPr>
            <a:r>
              <a:rPr lang="en-US" sz="1600" dirty="0">
                <a:cs typeface="Segoe UI" panose="020B0502040204020203" pitchFamily="34" charset="0"/>
              </a:rPr>
              <a:t>Post-incident report published</a:t>
            </a:r>
          </a:p>
        </p:txBody>
      </p:sp>
      <p:sp>
        <p:nvSpPr>
          <p:cNvPr id="19" name="Rectangle 18">
            <a:extLst>
              <a:ext uri="{FF2B5EF4-FFF2-40B4-BE49-F238E27FC236}">
                <a16:creationId xmlns:a16="http://schemas.microsoft.com/office/drawing/2014/main" id="{9C5A876C-9E87-4E9E-B102-88372AE7F84B}"/>
              </a:ext>
              <a:ext uri="{C183D7F6-B498-43B3-948B-1728B52AA6E4}">
                <adec:decorative xmlns:adec="http://schemas.microsoft.com/office/drawing/2017/decorative" val="1"/>
              </a:ext>
            </a:extLst>
          </p:cNvPr>
          <p:cNvSpPr/>
          <p:nvPr/>
        </p:nvSpPr>
        <p:spPr bwMode="auto">
          <a:xfrm>
            <a:off x="5092700" y="1432317"/>
            <a:ext cx="6765925" cy="484147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21" name="Graphic 20" descr="Microsoft Office logo">
            <a:extLst>
              <a:ext uri="{FF2B5EF4-FFF2-40B4-BE49-F238E27FC236}">
                <a16:creationId xmlns:a16="http://schemas.microsoft.com/office/drawing/2014/main" id="{BC0903CC-615F-42E3-ACC0-24F7604D0056}"/>
              </a:ext>
            </a:extLst>
          </p:cNvPr>
          <p:cNvPicPr>
            <a:picLocks noChangeAspect="1"/>
          </p:cNvPicPr>
          <p:nvPr/>
        </p:nvPicPr>
        <p:blipFill rotWithShape="1">
          <a:blip r:embed="rId3"/>
          <a:srcRect/>
          <a:stretch/>
        </p:blipFill>
        <p:spPr>
          <a:xfrm>
            <a:off x="8142604" y="5276938"/>
            <a:ext cx="666116" cy="755814"/>
          </a:xfrm>
          <a:prstGeom prst="rect">
            <a:avLst/>
          </a:prstGeom>
        </p:spPr>
      </p:pic>
      <p:sp>
        <p:nvSpPr>
          <p:cNvPr id="3" name="TextBox 2">
            <a:extLst>
              <a:ext uri="{FF2B5EF4-FFF2-40B4-BE49-F238E27FC236}">
                <a16:creationId xmlns:a16="http://schemas.microsoft.com/office/drawing/2014/main" id="{C05969A5-B0E2-C512-6D0F-829CBB26833C}"/>
              </a:ext>
            </a:extLst>
          </p:cNvPr>
          <p:cNvSpPr txBox="1"/>
          <p:nvPr/>
        </p:nvSpPr>
        <p:spPr>
          <a:xfrm>
            <a:off x="5346550" y="1624403"/>
            <a:ext cx="6368527" cy="443198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latin typeface="+mj-lt"/>
              </a:rPr>
              <a:t>The Microsoft 365 Health dashboard displays:</a:t>
            </a:r>
          </a:p>
          <a:p>
            <a:pPr algn="l"/>
            <a:endParaRPr lang="en-US" sz="2000" dirty="0">
              <a:gradFill>
                <a:gsLst>
                  <a:gs pos="2917">
                    <a:schemeClr val="tx1"/>
                  </a:gs>
                  <a:gs pos="30000">
                    <a:schemeClr val="tx1"/>
                  </a:gs>
                </a:gsLst>
                <a:lin ang="5400000" scaled="0"/>
              </a:gradFill>
            </a:endParaRPr>
          </a:p>
          <a:p>
            <a:pPr algn="l"/>
            <a:r>
              <a:rPr lang="en-US" sz="2000" dirty="0">
                <a:solidFill>
                  <a:srgbClr val="0070C0"/>
                </a:solidFill>
              </a:rPr>
              <a:t>Critical alerts </a:t>
            </a:r>
            <a:r>
              <a:rPr lang="en-US" sz="2000" dirty="0">
                <a:gradFill>
                  <a:gsLst>
                    <a:gs pos="2917">
                      <a:schemeClr val="tx1"/>
                    </a:gs>
                    <a:gs pos="30000">
                      <a:schemeClr val="tx1"/>
                    </a:gs>
                  </a:gsLst>
                  <a:lin ang="5400000" scaled="0"/>
                </a:gradFill>
              </a:rPr>
              <a:t>– any issues requiring attention</a:t>
            </a:r>
          </a:p>
          <a:p>
            <a:pPr algn="l"/>
            <a:endParaRPr lang="en-US" sz="2000" dirty="0">
              <a:gradFill>
                <a:gsLst>
                  <a:gs pos="2917">
                    <a:schemeClr val="tx1"/>
                  </a:gs>
                  <a:gs pos="30000">
                    <a:schemeClr val="tx1"/>
                  </a:gs>
                </a:gsLst>
                <a:lin ang="5400000" scaled="0"/>
              </a:gradFill>
            </a:endParaRPr>
          </a:p>
          <a:p>
            <a:pPr algn="l"/>
            <a:r>
              <a:rPr lang="en-US" sz="2000" dirty="0">
                <a:solidFill>
                  <a:srgbClr val="0070C0"/>
                </a:solidFill>
              </a:rPr>
              <a:t>Service health and usage </a:t>
            </a:r>
            <a:r>
              <a:rPr lang="en-US" sz="2000" dirty="0">
                <a:gradFill>
                  <a:gsLst>
                    <a:gs pos="2917">
                      <a:schemeClr val="tx1"/>
                    </a:gs>
                    <a:gs pos="30000">
                      <a:schemeClr val="tx1"/>
                    </a:gs>
                  </a:gsLst>
                  <a:lin ang="5400000" scaled="0"/>
                </a:gradFill>
              </a:rPr>
              <a:t>- </a:t>
            </a:r>
            <a:r>
              <a:rPr lang="en-US" sz="2000" b="0" i="0" dirty="0">
                <a:solidFill>
                  <a:srgbClr val="000000"/>
                </a:solidFill>
                <a:effectLst/>
              </a:rPr>
              <a:t>current service health status of Microsoft 365 apps and services owned by the organization</a:t>
            </a:r>
          </a:p>
          <a:p>
            <a:pPr algn="l"/>
            <a:endParaRPr lang="en-US" sz="2000" dirty="0">
              <a:solidFill>
                <a:srgbClr val="000000"/>
              </a:solidFill>
            </a:endParaRPr>
          </a:p>
          <a:p>
            <a:pPr algn="l"/>
            <a:r>
              <a:rPr lang="en-US" sz="2000" dirty="0">
                <a:solidFill>
                  <a:srgbClr val="0070C0"/>
                </a:solidFill>
              </a:rPr>
              <a:t>Recommended actions </a:t>
            </a:r>
            <a:r>
              <a:rPr lang="en-US" sz="2000" dirty="0">
                <a:solidFill>
                  <a:srgbClr val="000000"/>
                </a:solidFill>
              </a:rPr>
              <a:t>- </a:t>
            </a:r>
            <a:r>
              <a:rPr lang="en-US" sz="2000" b="0" i="0" dirty="0">
                <a:solidFill>
                  <a:srgbClr val="000000"/>
                </a:solidFill>
                <a:effectLst/>
              </a:rPr>
              <a:t>suggestions on what you can do to improve your organization’s health in the following areas:</a:t>
            </a:r>
          </a:p>
          <a:p>
            <a:pPr algn="l"/>
            <a:endParaRPr lang="en-US" sz="800" dirty="0">
              <a:solidFill>
                <a:srgbClr val="000000"/>
              </a:solidFill>
            </a:endParaRPr>
          </a:p>
          <a:p>
            <a:pPr marL="342900" indent="-342900" algn="l">
              <a:buFontTx/>
              <a:buChar char="-"/>
            </a:pPr>
            <a:r>
              <a:rPr lang="en-US" sz="2000" dirty="0">
                <a:solidFill>
                  <a:srgbClr val="000000"/>
                </a:solidFill>
              </a:rPr>
              <a:t>Activate MFA</a:t>
            </a:r>
          </a:p>
          <a:p>
            <a:pPr marL="342900" indent="-342900" algn="l">
              <a:buFontTx/>
              <a:buChar char="-"/>
            </a:pPr>
            <a:r>
              <a:rPr lang="en-US" sz="2000" dirty="0">
                <a:solidFill>
                  <a:srgbClr val="000000"/>
                </a:solidFill>
              </a:rPr>
              <a:t>Enable monthly updates for Office</a:t>
            </a:r>
          </a:p>
          <a:p>
            <a:pPr marL="342900" indent="-342900" algn="l">
              <a:buFontTx/>
              <a:buChar char="-"/>
            </a:pPr>
            <a:r>
              <a:rPr lang="en-US" sz="2000" dirty="0">
                <a:solidFill>
                  <a:srgbClr val="000000"/>
                </a:solidFill>
              </a:rPr>
              <a:t>Share OneDrive training</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4898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79437" y="3066376"/>
            <a:ext cx="2253723" cy="861774"/>
          </a:xfrm>
        </p:spPr>
        <p:txBody>
          <a:bodyPr/>
          <a:lstStyle/>
          <a:p>
            <a:r>
              <a:rPr lang="en-US" dirty="0"/>
              <a:t>Learning Path</a:t>
            </a:r>
            <a:r>
              <a:rPr lang="bs-Latn-BA" dirty="0"/>
              <a:t> agenda</a:t>
            </a:r>
            <a:endParaRPr lang="en-US" dirty="0"/>
          </a:p>
        </p:txBody>
      </p:sp>
      <p:pic>
        <p:nvPicPr>
          <p:cNvPr id="5" name="Picture 4" descr="Icon of gear">
            <a:extLst>
              <a:ext uri="{FF2B5EF4-FFF2-40B4-BE49-F238E27FC236}">
                <a16:creationId xmlns:a16="http://schemas.microsoft.com/office/drawing/2014/main" id="{502B3FC8-7A94-4789-905E-DDBDECD07EC3}"/>
              </a:ext>
            </a:extLst>
          </p:cNvPr>
          <p:cNvPicPr>
            <a:picLocks noChangeAspect="1"/>
          </p:cNvPicPr>
          <p:nvPr/>
        </p:nvPicPr>
        <p:blipFill>
          <a:blip r:embed="rId3"/>
          <a:stretch>
            <a:fillRect/>
          </a:stretch>
        </p:blipFill>
        <p:spPr>
          <a:xfrm>
            <a:off x="3494284" y="238187"/>
            <a:ext cx="548640" cy="548640"/>
          </a:xfrm>
          <a:prstGeom prst="rect">
            <a:avLst/>
          </a:prstGeom>
        </p:spPr>
      </p:pic>
      <p:sp>
        <p:nvSpPr>
          <p:cNvPr id="7" name="Rectangle 6">
            <a:extLst>
              <a:ext uri="{FF2B5EF4-FFF2-40B4-BE49-F238E27FC236}">
                <a16:creationId xmlns:a16="http://schemas.microsoft.com/office/drawing/2014/main" id="{687249BA-DAF6-4E62-BD1D-43A5E7021628}"/>
              </a:ext>
            </a:extLst>
          </p:cNvPr>
          <p:cNvSpPr/>
          <p:nvPr/>
        </p:nvSpPr>
        <p:spPr>
          <a:xfrm>
            <a:off x="4317356" y="331335"/>
            <a:ext cx="7285037"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666750">
              <a:spcBef>
                <a:spcPct val="0"/>
              </a:spcBef>
              <a:spcAft>
                <a:spcPct val="35000"/>
              </a:spcAft>
            </a:pPr>
            <a:r>
              <a:rPr lang="en-US" sz="2000" dirty="0">
                <a:solidFill>
                  <a:schemeClr val="tx1"/>
                </a:solidFill>
              </a:rPr>
              <a:t>Configure administrative roles in Microsoft 365</a:t>
            </a:r>
          </a:p>
        </p:txBody>
      </p:sp>
      <p:pic>
        <p:nvPicPr>
          <p:cNvPr id="12" name="Picture 11" descr="Icon of a person using communicating device">
            <a:extLst>
              <a:ext uri="{FF2B5EF4-FFF2-40B4-BE49-F238E27FC236}">
                <a16:creationId xmlns:a16="http://schemas.microsoft.com/office/drawing/2014/main" id="{EB63E0DB-92B4-4E39-BFE5-5606BDAC67DC}"/>
              </a:ext>
            </a:extLst>
          </p:cNvPr>
          <p:cNvPicPr>
            <a:picLocks noChangeAspect="1"/>
          </p:cNvPicPr>
          <p:nvPr/>
        </p:nvPicPr>
        <p:blipFill>
          <a:blip r:embed="rId4"/>
          <a:stretch>
            <a:fillRect/>
          </a:stretch>
        </p:blipFill>
        <p:spPr>
          <a:xfrm>
            <a:off x="3494284" y="835858"/>
            <a:ext cx="548640" cy="548640"/>
          </a:xfrm>
          <a:prstGeom prst="rect">
            <a:avLst/>
          </a:prstGeom>
        </p:spPr>
      </p:pic>
      <p:sp>
        <p:nvSpPr>
          <p:cNvPr id="8" name="Rectangle 7">
            <a:extLst>
              <a:ext uri="{FF2B5EF4-FFF2-40B4-BE49-F238E27FC236}">
                <a16:creationId xmlns:a16="http://schemas.microsoft.com/office/drawing/2014/main" id="{71904BE0-2F91-44E6-860F-A10D10F2C3D1}"/>
              </a:ext>
            </a:extLst>
          </p:cNvPr>
          <p:cNvSpPr/>
          <p:nvPr/>
        </p:nvSpPr>
        <p:spPr>
          <a:xfrm>
            <a:off x="4317355" y="982348"/>
            <a:ext cx="7285037"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666750">
              <a:spcBef>
                <a:spcPct val="0"/>
              </a:spcBef>
              <a:spcAft>
                <a:spcPct val="35000"/>
              </a:spcAft>
            </a:pPr>
            <a:r>
              <a:rPr lang="en-US" sz="2000" dirty="0">
                <a:solidFill>
                  <a:schemeClr val="tx1"/>
                </a:solidFill>
              </a:rPr>
              <a:t>Lab 2-Exercise 1 – Manage administration delegation</a:t>
            </a:r>
          </a:p>
        </p:txBody>
      </p:sp>
      <p:pic>
        <p:nvPicPr>
          <p:cNvPr id="14" name="Picture 13" descr="Icon of square">
            <a:extLst>
              <a:ext uri="{FF2B5EF4-FFF2-40B4-BE49-F238E27FC236}">
                <a16:creationId xmlns:a16="http://schemas.microsoft.com/office/drawing/2014/main" id="{FCCAE083-5393-45D7-BA26-67C6341C8BD0}"/>
              </a:ext>
            </a:extLst>
          </p:cNvPr>
          <p:cNvPicPr>
            <a:picLocks noChangeAspect="1"/>
          </p:cNvPicPr>
          <p:nvPr/>
        </p:nvPicPr>
        <p:blipFill>
          <a:blip r:embed="rId5"/>
          <a:stretch>
            <a:fillRect/>
          </a:stretch>
        </p:blipFill>
        <p:spPr>
          <a:xfrm>
            <a:off x="3494284" y="1569435"/>
            <a:ext cx="548640" cy="548640"/>
          </a:xfrm>
          <a:prstGeom prst="rect">
            <a:avLst/>
          </a:prstGeom>
        </p:spPr>
      </p:pic>
      <p:sp>
        <p:nvSpPr>
          <p:cNvPr id="9" name="Rectangle 8">
            <a:extLst>
              <a:ext uri="{FF2B5EF4-FFF2-40B4-BE49-F238E27FC236}">
                <a16:creationId xmlns:a16="http://schemas.microsoft.com/office/drawing/2014/main" id="{239AD03F-4838-4880-AD25-52AC15E0D52D}"/>
              </a:ext>
            </a:extLst>
          </p:cNvPr>
          <p:cNvSpPr/>
          <p:nvPr/>
        </p:nvSpPr>
        <p:spPr>
          <a:xfrm>
            <a:off x="4317354" y="1668220"/>
            <a:ext cx="7285037"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666750">
              <a:spcBef>
                <a:spcPct val="0"/>
              </a:spcBef>
              <a:spcAft>
                <a:spcPct val="35000"/>
              </a:spcAft>
            </a:pPr>
            <a:r>
              <a:rPr lang="en-US" sz="2000" dirty="0">
                <a:solidFill>
                  <a:schemeClr val="tx1"/>
                </a:solidFill>
              </a:rPr>
              <a:t>Manage tenant health and services in Microsoft 365</a:t>
            </a:r>
          </a:p>
        </p:txBody>
      </p:sp>
      <p:pic>
        <p:nvPicPr>
          <p:cNvPr id="19" name="Picture 18" descr="Icon of two rectangles with magnifying glass ">
            <a:extLst>
              <a:ext uri="{FF2B5EF4-FFF2-40B4-BE49-F238E27FC236}">
                <a16:creationId xmlns:a16="http://schemas.microsoft.com/office/drawing/2014/main" id="{69F5074D-FC9F-444C-BFA5-4A7D08D81143}"/>
              </a:ext>
            </a:extLst>
          </p:cNvPr>
          <p:cNvPicPr>
            <a:picLocks noChangeAspect="1"/>
          </p:cNvPicPr>
          <p:nvPr/>
        </p:nvPicPr>
        <p:blipFill>
          <a:blip r:embed="rId6"/>
          <a:stretch>
            <a:fillRect/>
          </a:stretch>
        </p:blipFill>
        <p:spPr>
          <a:xfrm>
            <a:off x="3494284" y="2247154"/>
            <a:ext cx="548640" cy="548640"/>
          </a:xfrm>
          <a:prstGeom prst="rect">
            <a:avLst/>
          </a:prstGeom>
        </p:spPr>
      </p:pic>
      <p:sp>
        <p:nvSpPr>
          <p:cNvPr id="10" name="Rectangle 9">
            <a:extLst>
              <a:ext uri="{FF2B5EF4-FFF2-40B4-BE49-F238E27FC236}">
                <a16:creationId xmlns:a16="http://schemas.microsoft.com/office/drawing/2014/main" id="{9FF42E91-0D1A-4805-9218-44E6CFB89BD0}"/>
              </a:ext>
            </a:extLst>
          </p:cNvPr>
          <p:cNvSpPr/>
          <p:nvPr/>
        </p:nvSpPr>
        <p:spPr>
          <a:xfrm>
            <a:off x="4317353" y="2365295"/>
            <a:ext cx="7285037"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666750">
              <a:spcBef>
                <a:spcPct val="0"/>
              </a:spcBef>
              <a:spcAft>
                <a:spcPct val="35000"/>
              </a:spcAft>
            </a:pPr>
            <a:r>
              <a:rPr lang="en-US" sz="2000" dirty="0">
                <a:solidFill>
                  <a:schemeClr val="tx1"/>
                </a:solidFill>
              </a:rPr>
              <a:t>Lab 2-Exercise 2 – Monitor and Troubleshoot Microsoft 365 </a:t>
            </a:r>
          </a:p>
        </p:txBody>
      </p:sp>
      <p:pic>
        <p:nvPicPr>
          <p:cNvPr id="23" name="Picture 22" descr="Icon of person">
            <a:extLst>
              <a:ext uri="{FF2B5EF4-FFF2-40B4-BE49-F238E27FC236}">
                <a16:creationId xmlns:a16="http://schemas.microsoft.com/office/drawing/2014/main" id="{0D5BAEA0-03B2-4707-BC2B-A11E7AB9C62B}"/>
              </a:ext>
            </a:extLst>
          </p:cNvPr>
          <p:cNvPicPr>
            <a:picLocks noChangeAspect="1"/>
          </p:cNvPicPr>
          <p:nvPr/>
        </p:nvPicPr>
        <p:blipFill>
          <a:blip r:embed="rId7"/>
          <a:stretch>
            <a:fillRect/>
          </a:stretch>
        </p:blipFill>
        <p:spPr>
          <a:xfrm>
            <a:off x="3494284" y="2918374"/>
            <a:ext cx="548640" cy="548640"/>
          </a:xfrm>
          <a:prstGeom prst="rect">
            <a:avLst/>
          </a:prstGeom>
        </p:spPr>
      </p:pic>
      <p:sp>
        <p:nvSpPr>
          <p:cNvPr id="11" name="Rectangle 10">
            <a:extLst>
              <a:ext uri="{FF2B5EF4-FFF2-40B4-BE49-F238E27FC236}">
                <a16:creationId xmlns:a16="http://schemas.microsoft.com/office/drawing/2014/main" id="{DB029033-D032-4835-829B-D42315BD2DD6}"/>
              </a:ext>
            </a:extLst>
          </p:cNvPr>
          <p:cNvSpPr/>
          <p:nvPr/>
        </p:nvSpPr>
        <p:spPr>
          <a:xfrm>
            <a:off x="4317351" y="3029270"/>
            <a:ext cx="7801342"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666750">
              <a:spcBef>
                <a:spcPct val="0"/>
              </a:spcBef>
              <a:spcAft>
                <a:spcPct val="35000"/>
              </a:spcAft>
            </a:pPr>
            <a:r>
              <a:rPr lang="en-US" sz="2000" dirty="0">
                <a:solidFill>
                  <a:schemeClr val="tx1"/>
                </a:solidFill>
              </a:rPr>
              <a:t>Deploy Microsoft 365 Apps for enterprise</a:t>
            </a:r>
          </a:p>
        </p:txBody>
      </p:sp>
      <p:pic>
        <p:nvPicPr>
          <p:cNvPr id="25" name="Picture 24" descr="Icon of arrow pointing in four opposite directions">
            <a:extLst>
              <a:ext uri="{FF2B5EF4-FFF2-40B4-BE49-F238E27FC236}">
                <a16:creationId xmlns:a16="http://schemas.microsoft.com/office/drawing/2014/main" id="{0A80780A-810F-4BAC-B5B3-CBD3CE0F66F5}"/>
              </a:ext>
            </a:extLst>
          </p:cNvPr>
          <p:cNvPicPr>
            <a:picLocks noChangeAspect="1"/>
          </p:cNvPicPr>
          <p:nvPr/>
        </p:nvPicPr>
        <p:blipFill>
          <a:blip r:embed="rId8"/>
          <a:stretch>
            <a:fillRect/>
          </a:stretch>
        </p:blipFill>
        <p:spPr>
          <a:xfrm>
            <a:off x="3494284" y="3582592"/>
            <a:ext cx="548640" cy="548640"/>
          </a:xfrm>
          <a:prstGeom prst="rect">
            <a:avLst/>
          </a:prstGeom>
        </p:spPr>
      </p:pic>
      <p:sp>
        <p:nvSpPr>
          <p:cNvPr id="46" name="Rectangle 45">
            <a:extLst>
              <a:ext uri="{FF2B5EF4-FFF2-40B4-BE49-F238E27FC236}">
                <a16:creationId xmlns:a16="http://schemas.microsoft.com/office/drawing/2014/main" id="{ED7BC2DC-E6E3-4E78-8914-E6FF0099EAE2}"/>
              </a:ext>
            </a:extLst>
          </p:cNvPr>
          <p:cNvSpPr/>
          <p:nvPr/>
        </p:nvSpPr>
        <p:spPr>
          <a:xfrm>
            <a:off x="4317351" y="3663943"/>
            <a:ext cx="7801342"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666750">
              <a:spcBef>
                <a:spcPct val="0"/>
              </a:spcBef>
              <a:spcAft>
                <a:spcPct val="35000"/>
              </a:spcAft>
            </a:pPr>
            <a:r>
              <a:rPr lang="en-US" sz="2000" dirty="0">
                <a:solidFill>
                  <a:schemeClr val="tx1"/>
                </a:solidFill>
              </a:rPr>
              <a:t>Lab 2-Exercise 3 – Install Microsoft 365 apps for enterprise</a:t>
            </a:r>
          </a:p>
        </p:txBody>
      </p:sp>
      <p:pic>
        <p:nvPicPr>
          <p:cNvPr id="6" name="Picture 5" descr="Icon of three people around a table">
            <a:extLst>
              <a:ext uri="{FF2B5EF4-FFF2-40B4-BE49-F238E27FC236}">
                <a16:creationId xmlns:a16="http://schemas.microsoft.com/office/drawing/2014/main" id="{A9C4C3E2-25AC-4F15-8B4D-8AF5245F0C21}"/>
              </a:ext>
            </a:extLst>
          </p:cNvPr>
          <p:cNvPicPr>
            <a:picLocks noChangeAspect="1"/>
          </p:cNvPicPr>
          <p:nvPr/>
        </p:nvPicPr>
        <p:blipFill>
          <a:blip r:embed="rId9"/>
          <a:stretch>
            <a:fillRect/>
          </a:stretch>
        </p:blipFill>
        <p:spPr>
          <a:xfrm>
            <a:off x="3494284" y="4297570"/>
            <a:ext cx="547879" cy="548640"/>
          </a:xfrm>
          <a:prstGeom prst="rect">
            <a:avLst/>
          </a:prstGeom>
        </p:spPr>
      </p:pic>
      <p:sp>
        <p:nvSpPr>
          <p:cNvPr id="13" name="Freeform: Shape 12">
            <a:extLst>
              <a:ext uri="{FF2B5EF4-FFF2-40B4-BE49-F238E27FC236}">
                <a16:creationId xmlns:a16="http://schemas.microsoft.com/office/drawing/2014/main" id="{DA54B379-2A0E-4FD3-B54C-C8AD30B6C8BC}"/>
              </a:ext>
            </a:extLst>
          </p:cNvPr>
          <p:cNvSpPr/>
          <p:nvPr/>
        </p:nvSpPr>
        <p:spPr>
          <a:xfrm>
            <a:off x="4317351" y="4287695"/>
            <a:ext cx="7881821" cy="570281"/>
          </a:xfrm>
          <a:custGeom>
            <a:avLst/>
            <a:gdLst>
              <a:gd name="connsiteX0" fmla="*/ 0 w 11018520"/>
              <a:gd name="connsiteY0" fmla="*/ 72931 h 437580"/>
              <a:gd name="connsiteX1" fmla="*/ 72931 w 11018520"/>
              <a:gd name="connsiteY1" fmla="*/ 0 h 437580"/>
              <a:gd name="connsiteX2" fmla="*/ 10945589 w 11018520"/>
              <a:gd name="connsiteY2" fmla="*/ 0 h 437580"/>
              <a:gd name="connsiteX3" fmla="*/ 11018520 w 11018520"/>
              <a:gd name="connsiteY3" fmla="*/ 72931 h 437580"/>
              <a:gd name="connsiteX4" fmla="*/ 11018520 w 11018520"/>
              <a:gd name="connsiteY4" fmla="*/ 364649 h 437580"/>
              <a:gd name="connsiteX5" fmla="*/ 10945589 w 11018520"/>
              <a:gd name="connsiteY5" fmla="*/ 437580 h 437580"/>
              <a:gd name="connsiteX6" fmla="*/ 72931 w 11018520"/>
              <a:gd name="connsiteY6" fmla="*/ 437580 h 437580"/>
              <a:gd name="connsiteX7" fmla="*/ 0 w 11018520"/>
              <a:gd name="connsiteY7" fmla="*/ 364649 h 437580"/>
              <a:gd name="connsiteX8" fmla="*/ 0 w 11018520"/>
              <a:gd name="connsiteY8" fmla="*/ 72931 h 43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18520" h="437580">
                <a:moveTo>
                  <a:pt x="0" y="72931"/>
                </a:moveTo>
                <a:cubicBezTo>
                  <a:pt x="0" y="32652"/>
                  <a:pt x="32652" y="0"/>
                  <a:pt x="72931" y="0"/>
                </a:cubicBezTo>
                <a:lnTo>
                  <a:pt x="10945589" y="0"/>
                </a:lnTo>
                <a:cubicBezTo>
                  <a:pt x="10985868" y="0"/>
                  <a:pt x="11018520" y="32652"/>
                  <a:pt x="11018520" y="72931"/>
                </a:cubicBezTo>
                <a:lnTo>
                  <a:pt x="11018520" y="364649"/>
                </a:lnTo>
                <a:cubicBezTo>
                  <a:pt x="11018520" y="404928"/>
                  <a:pt x="10985868" y="437580"/>
                  <a:pt x="10945589" y="437580"/>
                </a:cubicBezTo>
                <a:lnTo>
                  <a:pt x="72931" y="437580"/>
                </a:lnTo>
                <a:cubicBezTo>
                  <a:pt x="32652" y="437580"/>
                  <a:pt x="0" y="404928"/>
                  <a:pt x="0" y="364649"/>
                </a:cubicBezTo>
                <a:lnTo>
                  <a:pt x="0" y="72931"/>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755650">
              <a:lnSpc>
                <a:spcPct val="90000"/>
              </a:lnSpc>
              <a:spcBef>
                <a:spcPct val="0"/>
              </a:spcBef>
              <a:spcAft>
                <a:spcPct val="35000"/>
              </a:spcAft>
            </a:pPr>
            <a:r>
              <a:rPr lang="en-US" sz="2000" dirty="0">
                <a:solidFill>
                  <a:schemeClr val="tx1"/>
                </a:solidFill>
              </a:rPr>
              <a:t>Analyze your Microsoft 365 workplace data using Microsoft Viva Insights</a:t>
            </a:r>
          </a:p>
        </p:txBody>
      </p:sp>
      <p:sp>
        <p:nvSpPr>
          <p:cNvPr id="15" name="Rectangle 14">
            <a:extLst>
              <a:ext uri="{FF2B5EF4-FFF2-40B4-BE49-F238E27FC236}">
                <a16:creationId xmlns:a16="http://schemas.microsoft.com/office/drawing/2014/main" id="{A631DF7D-3556-7AE5-2480-2B5379CF667C}"/>
              </a:ext>
            </a:extLst>
          </p:cNvPr>
          <p:cNvSpPr/>
          <p:nvPr/>
        </p:nvSpPr>
        <p:spPr>
          <a:xfrm>
            <a:off x="4319145" y="5013326"/>
            <a:ext cx="7801342"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666750">
              <a:spcBef>
                <a:spcPct val="0"/>
              </a:spcBef>
              <a:spcAft>
                <a:spcPct val="35000"/>
              </a:spcAft>
            </a:pPr>
            <a:r>
              <a:rPr lang="en-US" sz="2000" dirty="0">
                <a:solidFill>
                  <a:schemeClr val="tx1"/>
                </a:solidFill>
              </a:rPr>
              <a:t>Learning Path Review</a:t>
            </a:r>
          </a:p>
        </p:txBody>
      </p:sp>
      <p:pic>
        <p:nvPicPr>
          <p:cNvPr id="18" name="Picture 17" descr="Icon of documents and magnifying glass">
            <a:extLst>
              <a:ext uri="{FF2B5EF4-FFF2-40B4-BE49-F238E27FC236}">
                <a16:creationId xmlns:a16="http://schemas.microsoft.com/office/drawing/2014/main" id="{A8E13BDB-8B6C-7437-61BC-32B40B0A102F}"/>
              </a:ext>
            </a:extLst>
          </p:cNvPr>
          <p:cNvPicPr>
            <a:picLocks noChangeAspect="1"/>
          </p:cNvPicPr>
          <p:nvPr/>
        </p:nvPicPr>
        <p:blipFill>
          <a:blip r:embed="rId10"/>
          <a:stretch>
            <a:fillRect/>
          </a:stretch>
        </p:blipFill>
        <p:spPr>
          <a:xfrm>
            <a:off x="3482843" y="4958835"/>
            <a:ext cx="548640" cy="548640"/>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249997"/>
            <a:ext cx="11239464" cy="439465"/>
          </a:xfrm>
        </p:spPr>
        <p:txBody>
          <a:bodyPr/>
          <a:lstStyle/>
          <a:p>
            <a:r>
              <a:rPr lang="en-US" dirty="0"/>
              <a:t>Monitor tenant health using Microsoft 365 Adoption Score</a:t>
            </a:r>
          </a:p>
        </p:txBody>
      </p:sp>
      <p:sp>
        <p:nvSpPr>
          <p:cNvPr id="7" name="TextBox 6">
            <a:extLst>
              <a:ext uri="{FF2B5EF4-FFF2-40B4-BE49-F238E27FC236}">
                <a16:creationId xmlns:a16="http://schemas.microsoft.com/office/drawing/2014/main" id="{A6934D25-EC3E-42BE-92D3-727CE6932AF3}"/>
              </a:ext>
              <a:ext uri="{C183D7F6-B498-43B3-948B-1728B52AA6E4}">
                <adec:decorative xmlns:adec="http://schemas.microsoft.com/office/drawing/2017/decorative" val="0"/>
              </a:ext>
            </a:extLst>
          </p:cNvPr>
          <p:cNvSpPr txBox="1"/>
          <p:nvPr/>
        </p:nvSpPr>
        <p:spPr>
          <a:xfrm>
            <a:off x="409426" y="914400"/>
            <a:ext cx="8390329" cy="5918271"/>
          </a:xfrm>
          <a:prstGeom prst="rect">
            <a:avLst/>
          </a:prstGeom>
          <a:solidFill>
            <a:schemeClr val="bg1">
              <a:lumMod val="95000"/>
            </a:schemeClr>
          </a:solidFill>
          <a:ln>
            <a:noFill/>
          </a:ln>
        </p:spPr>
        <p:txBody>
          <a:bodyPr wrap="square" lIns="137160" tIns="91440" rIns="137160" bIns="91440" rtlCol="0" anchor="t">
            <a:noAutofit/>
          </a:bodyPr>
          <a:lstStyle/>
          <a:p>
            <a:r>
              <a:rPr lang="en-US" sz="1800" b="0" i="0" dirty="0">
                <a:solidFill>
                  <a:srgbClr val="0072C6"/>
                </a:solidFill>
                <a:effectLst/>
                <a:latin typeface="+mj-lt"/>
              </a:rPr>
              <a:t>Adoption Score provides insights about how an organization uses Microsoft 365 and the technology experiences that support it</a:t>
            </a:r>
          </a:p>
          <a:p>
            <a:endParaRPr lang="en-US" dirty="0">
              <a:solidFill>
                <a:srgbClr val="000000"/>
              </a:solidFill>
            </a:endParaRPr>
          </a:p>
          <a:p>
            <a:r>
              <a:rPr lang="en-US" sz="1800" b="0" i="0" dirty="0">
                <a:solidFill>
                  <a:srgbClr val="000000"/>
                </a:solidFill>
                <a:effectLst/>
                <a:latin typeface="+mj-lt"/>
              </a:rPr>
              <a:t>Microsoft Adoption Score provides metrics, insights, and recommendations in two areas:</a:t>
            </a:r>
          </a:p>
          <a:p>
            <a:endParaRPr lang="en-US" sz="900" dirty="0">
              <a:solidFill>
                <a:srgbClr val="000000"/>
              </a:solidFill>
              <a:latin typeface="+mj-lt"/>
            </a:endParaRPr>
          </a:p>
          <a:p>
            <a:r>
              <a:rPr lang="en-US" sz="1600" dirty="0">
                <a:solidFill>
                  <a:srgbClr val="0072C6"/>
                </a:solidFill>
                <a:latin typeface="+mj-lt"/>
              </a:rPr>
              <a:t>People experiences </a:t>
            </a:r>
            <a:r>
              <a:rPr lang="en-US" sz="1600" dirty="0">
                <a:solidFill>
                  <a:srgbClr val="000000"/>
                </a:solidFill>
              </a:rPr>
              <a:t>– </a:t>
            </a:r>
            <a:r>
              <a:rPr lang="en-US" sz="1600" b="0" i="0" dirty="0">
                <a:solidFill>
                  <a:srgbClr val="000000"/>
                </a:solidFill>
                <a:effectLst/>
              </a:rPr>
              <a:t>Quantifies how the organization works using the following Microsoft 365 categories: Content collaboration, Mobility, Communication, Meetings, and Teamwork</a:t>
            </a:r>
            <a:endParaRPr lang="en-US" sz="1600" dirty="0">
              <a:solidFill>
                <a:srgbClr val="000000"/>
              </a:solidFill>
            </a:endParaRPr>
          </a:p>
          <a:p>
            <a:endParaRPr lang="en-US" sz="800" dirty="0">
              <a:solidFill>
                <a:srgbClr val="000000"/>
              </a:solidFill>
            </a:endParaRPr>
          </a:p>
          <a:p>
            <a:r>
              <a:rPr lang="en-US" sz="1600" dirty="0">
                <a:solidFill>
                  <a:srgbClr val="0072C6"/>
                </a:solidFill>
                <a:latin typeface="+mj-lt"/>
              </a:rPr>
              <a:t>Technology experiences </a:t>
            </a:r>
            <a:r>
              <a:rPr lang="en-US" sz="1600" dirty="0">
                <a:solidFill>
                  <a:srgbClr val="000000"/>
                </a:solidFill>
              </a:rPr>
              <a:t>– Quantifies how the organization uses the following technology categories: Endpoint analytics, Microsoft 365 Apps health, and Network connectivity</a:t>
            </a:r>
          </a:p>
          <a:p>
            <a:endParaRPr lang="en-US" dirty="0">
              <a:solidFill>
                <a:srgbClr val="000000"/>
              </a:solidFill>
            </a:endParaRPr>
          </a:p>
          <a:p>
            <a:r>
              <a:rPr lang="en-US" b="0" i="0" dirty="0">
                <a:solidFill>
                  <a:srgbClr val="000000"/>
                </a:solidFill>
                <a:effectLst/>
                <a:latin typeface="+mj-lt"/>
              </a:rPr>
              <a:t>An organization's Adoption Score is based on the combined scores of its People and Technology experiences categories:</a:t>
            </a:r>
          </a:p>
          <a:p>
            <a:endParaRPr lang="en-US" sz="1000" dirty="0">
              <a:solidFill>
                <a:srgbClr val="000000"/>
              </a:solidFill>
            </a:endParaRPr>
          </a:p>
          <a:p>
            <a:r>
              <a:rPr lang="en-US" sz="1600" b="0" i="0" dirty="0">
                <a:solidFill>
                  <a:srgbClr val="000000"/>
                </a:solidFill>
                <a:effectLst/>
              </a:rPr>
              <a:t>There are 8 categories, each worth 100 points; therefore, the highest possible Adoption Score is 800 </a:t>
            </a:r>
          </a:p>
          <a:p>
            <a:endParaRPr lang="en-US" sz="800" dirty="0">
              <a:solidFill>
                <a:srgbClr val="000000"/>
              </a:solidFill>
            </a:endParaRPr>
          </a:p>
          <a:p>
            <a:r>
              <a:rPr lang="en-US" sz="1600" dirty="0">
                <a:solidFill>
                  <a:srgbClr val="000000"/>
                </a:solidFill>
              </a:rPr>
              <a:t>A</a:t>
            </a:r>
            <a:r>
              <a:rPr lang="en-US" sz="1600" b="0" i="0" dirty="0">
                <a:solidFill>
                  <a:srgbClr val="000000"/>
                </a:solidFill>
                <a:effectLst/>
              </a:rPr>
              <a:t>ssuming you earned 478 points (as shown in the screenshot), your adoption score is 478 out of 800 possible points, which equals 58%</a:t>
            </a:r>
            <a:br>
              <a:rPr lang="en-US" sz="1600" b="0" i="0" dirty="0">
                <a:solidFill>
                  <a:srgbClr val="000000"/>
                </a:solidFill>
                <a:effectLst/>
              </a:rPr>
            </a:br>
            <a:br>
              <a:rPr lang="en-US" sz="800" b="0" i="0" dirty="0">
                <a:solidFill>
                  <a:srgbClr val="000000"/>
                </a:solidFill>
                <a:effectLst/>
              </a:rPr>
            </a:br>
            <a:r>
              <a:rPr lang="en-US" sz="1600" b="0" i="0" dirty="0">
                <a:solidFill>
                  <a:srgbClr val="000000"/>
                </a:solidFill>
                <a:effectLst/>
              </a:rPr>
              <a:t>The score categories provide 28-day and 180-day views of the key activities</a:t>
            </a:r>
          </a:p>
          <a:p>
            <a:endParaRPr lang="en-US" sz="800" dirty="0">
              <a:solidFill>
                <a:srgbClr val="000000"/>
              </a:solidFill>
            </a:endParaRPr>
          </a:p>
          <a:p>
            <a:r>
              <a:rPr lang="en-US" sz="1600" b="0" i="0" dirty="0">
                <a:solidFill>
                  <a:srgbClr val="000000"/>
                </a:solidFill>
                <a:effectLst/>
              </a:rPr>
              <a:t>They also include metrics that identify underlying usage statistics and configurations</a:t>
            </a:r>
          </a:p>
          <a:p>
            <a:endParaRPr lang="en-US" sz="1600" dirty="0">
              <a:solidFill>
                <a:srgbClr val="000000"/>
              </a:solidFill>
            </a:endParaRPr>
          </a:p>
          <a:p>
            <a:endParaRPr lang="en-US" sz="1800" dirty="0"/>
          </a:p>
        </p:txBody>
      </p:sp>
      <p:pic>
        <p:nvPicPr>
          <p:cNvPr id="4" name="Picture 3" descr="Screenshot of an organization's Microsoft 365 adoption score.">
            <a:extLst>
              <a:ext uri="{FF2B5EF4-FFF2-40B4-BE49-F238E27FC236}">
                <a16:creationId xmlns:a16="http://schemas.microsoft.com/office/drawing/2014/main" id="{3E2A3165-AEB1-56C8-8F5C-5742519E7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1987" y="1046254"/>
            <a:ext cx="2765062" cy="5786417"/>
          </a:xfrm>
          <a:prstGeom prst="rect">
            <a:avLst/>
          </a:prstGeom>
        </p:spPr>
      </p:pic>
      <p:sp>
        <p:nvSpPr>
          <p:cNvPr id="5" name="Rectangle 4" descr="box around a screenshot">
            <a:extLst>
              <a:ext uri="{FF2B5EF4-FFF2-40B4-BE49-F238E27FC236}">
                <a16:creationId xmlns:a16="http://schemas.microsoft.com/office/drawing/2014/main" id="{C428503A-AB9B-5EA8-C409-D13293AF63DE}"/>
              </a:ext>
            </a:extLst>
          </p:cNvPr>
          <p:cNvSpPr/>
          <p:nvPr/>
        </p:nvSpPr>
        <p:spPr bwMode="auto">
          <a:xfrm>
            <a:off x="9261987" y="914400"/>
            <a:ext cx="2765062" cy="5918271"/>
          </a:xfrm>
          <a:prstGeom prst="rect">
            <a:avLst/>
          </a:prstGeom>
          <a:noFill/>
          <a:ln w="2540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218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Monitor tenant health using Microsoft 365 usage analytics</a:t>
            </a:r>
          </a:p>
        </p:txBody>
      </p:sp>
      <p:sp>
        <p:nvSpPr>
          <p:cNvPr id="40" name="TextBox 39">
            <a:extLst>
              <a:ext uri="{FF2B5EF4-FFF2-40B4-BE49-F238E27FC236}">
                <a16:creationId xmlns:a16="http://schemas.microsoft.com/office/drawing/2014/main" id="{D183CB68-9764-4E63-BC9E-108E4AFA2685}"/>
              </a:ext>
            </a:extLst>
          </p:cNvPr>
          <p:cNvSpPr txBox="1"/>
          <p:nvPr/>
        </p:nvSpPr>
        <p:spPr>
          <a:xfrm>
            <a:off x="1739900" y="1179421"/>
            <a:ext cx="10125023" cy="830096"/>
          </a:xfrm>
          <a:prstGeom prst="rect">
            <a:avLst/>
          </a:prstGeom>
          <a:noFill/>
        </p:spPr>
        <p:txBody>
          <a:bodyPr wrap="square" lIns="0" tIns="0" rIns="0" bIns="0" rtlCol="0" anchor="ctr">
            <a:noAutofit/>
          </a:bodyPr>
          <a:lstStyle/>
          <a:p>
            <a:r>
              <a:rPr lang="en-US" sz="2000" b="0" i="0" dirty="0">
                <a:solidFill>
                  <a:srgbClr val="000000"/>
                </a:solidFill>
                <a:effectLst/>
                <a:latin typeface="Segoe UI" panose="020B0502040204020203" pitchFamily="34" charset="0"/>
                <a:cs typeface="Segoe UI" panose="020B0502040204020203" pitchFamily="34" charset="0"/>
              </a:rPr>
              <a:t>Along with the Microsoft 365 Adoption Score, organizations can also monitor their tenant health by using Microsoft 365 usage analytics</a:t>
            </a:r>
            <a:endParaRPr lang="en-US" sz="2000" dirty="0">
              <a:latin typeface="Segoe UI" panose="020B0502040204020203" pitchFamily="34" charset="0"/>
              <a:cs typeface="Segoe UI" panose="020B0502040204020203" pitchFamily="34" charset="0"/>
            </a:endParaRPr>
          </a:p>
        </p:txBody>
      </p:sp>
      <p:cxnSp>
        <p:nvCxnSpPr>
          <p:cNvPr id="41" name="Straight Connector 40">
            <a:extLst>
              <a:ext uri="{FF2B5EF4-FFF2-40B4-BE49-F238E27FC236}">
                <a16:creationId xmlns:a16="http://schemas.microsoft.com/office/drawing/2014/main" id="{9782BFF2-B9B7-47DB-9BB7-358DCAC4F22A}"/>
              </a:ext>
              <a:ext uri="{C183D7F6-B498-43B3-948B-1728B52AA6E4}">
                <adec:decorative xmlns:adec="http://schemas.microsoft.com/office/drawing/2017/decorative" val="1"/>
              </a:ext>
            </a:extLst>
          </p:cNvPr>
          <p:cNvCxnSpPr>
            <a:cxnSpLocks/>
          </p:cNvCxnSpPr>
          <p:nvPr/>
        </p:nvCxnSpPr>
        <p:spPr>
          <a:xfrm>
            <a:off x="1739843" y="2066010"/>
            <a:ext cx="1012933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C726A25-9305-4C39-918E-AEBF9727AFE8}"/>
              </a:ext>
            </a:extLst>
          </p:cNvPr>
          <p:cNvSpPr txBox="1"/>
          <p:nvPr/>
        </p:nvSpPr>
        <p:spPr>
          <a:xfrm>
            <a:off x="1739900" y="2115906"/>
            <a:ext cx="10125023" cy="1983132"/>
          </a:xfrm>
          <a:prstGeom prst="rect">
            <a:avLst/>
          </a:prstGeom>
          <a:noFill/>
        </p:spPr>
        <p:txBody>
          <a:bodyPr wrap="square" lIns="0" tIns="0" rIns="0" bIns="0" rtlCol="0" anchor="ctr">
            <a:noAutofit/>
          </a:bodyPr>
          <a:lstStyle/>
          <a:p>
            <a:pPr>
              <a:spcBef>
                <a:spcPts val="300"/>
              </a:spcBef>
              <a:spcAft>
                <a:spcPts val="600"/>
              </a:spcAft>
            </a:pPr>
            <a:r>
              <a:rPr lang="en-US" sz="2000" dirty="0">
                <a:latin typeface="+mj-lt"/>
              </a:rPr>
              <a:t>Usage analytics enables organizations to:</a:t>
            </a:r>
            <a:endParaRPr lang="en-US" sz="800" dirty="0"/>
          </a:p>
          <a:p>
            <a:pPr algn="l">
              <a:spcBef>
                <a:spcPts val="300"/>
              </a:spcBef>
              <a:spcAft>
                <a:spcPts val="600"/>
              </a:spcAft>
            </a:pPr>
            <a:r>
              <a:rPr lang="en-US" b="0" i="0" dirty="0">
                <a:solidFill>
                  <a:srgbClr val="000000"/>
                </a:solidFill>
                <a:effectLst/>
                <a:ea typeface="STHupo" panose="020B0503020204020204" pitchFamily="2" charset="-122"/>
              </a:rPr>
              <a:t>Visualize and analyze Microsoft 365 usage data</a:t>
            </a:r>
          </a:p>
          <a:p>
            <a:pPr algn="l">
              <a:spcBef>
                <a:spcPts val="300"/>
              </a:spcBef>
              <a:spcAft>
                <a:spcPts val="600"/>
              </a:spcAft>
            </a:pPr>
            <a:r>
              <a:rPr lang="en-US" b="0" i="0" dirty="0">
                <a:solidFill>
                  <a:srgbClr val="000000"/>
                </a:solidFill>
                <a:effectLst/>
                <a:ea typeface="STHupo" panose="020B0503020204020204" pitchFamily="2" charset="-122"/>
              </a:rPr>
              <a:t>Create custom reports</a:t>
            </a:r>
          </a:p>
          <a:p>
            <a:pPr algn="l">
              <a:spcBef>
                <a:spcPts val="300"/>
              </a:spcBef>
              <a:spcAft>
                <a:spcPts val="600"/>
              </a:spcAft>
            </a:pPr>
            <a:r>
              <a:rPr lang="en-US" b="0" i="0" dirty="0">
                <a:solidFill>
                  <a:srgbClr val="000000"/>
                </a:solidFill>
                <a:effectLst/>
                <a:ea typeface="STHupo" panose="020B0503020204020204" pitchFamily="2" charset="-122"/>
              </a:rPr>
              <a:t>Share insights throughout the company</a:t>
            </a:r>
          </a:p>
          <a:p>
            <a:pPr algn="l">
              <a:spcBef>
                <a:spcPts val="300"/>
              </a:spcBef>
              <a:spcAft>
                <a:spcPts val="600"/>
              </a:spcAft>
            </a:pPr>
            <a:r>
              <a:rPr lang="en-US" b="0" i="0" dirty="0">
                <a:solidFill>
                  <a:srgbClr val="000000"/>
                </a:solidFill>
                <a:effectLst/>
                <a:ea typeface="STHupo" panose="020B0503020204020204" pitchFamily="2" charset="-122"/>
              </a:rPr>
              <a:t>Gain insights into how specific regions or departments are using Microsoft 365</a:t>
            </a:r>
            <a:endParaRPr lang="en-US" sz="2000" dirty="0"/>
          </a:p>
        </p:txBody>
      </p:sp>
      <p:cxnSp>
        <p:nvCxnSpPr>
          <p:cNvPr id="46" name="Straight Connector 45">
            <a:extLst>
              <a:ext uri="{FF2B5EF4-FFF2-40B4-BE49-F238E27FC236}">
                <a16:creationId xmlns:a16="http://schemas.microsoft.com/office/drawing/2014/main" id="{44867872-AD36-4166-B0BD-0A0D3CED8436}"/>
              </a:ext>
              <a:ext uri="{C183D7F6-B498-43B3-948B-1728B52AA6E4}">
                <adec:decorative xmlns:adec="http://schemas.microsoft.com/office/drawing/2017/decorative" val="1"/>
              </a:ext>
            </a:extLst>
          </p:cNvPr>
          <p:cNvCxnSpPr>
            <a:cxnSpLocks/>
          </p:cNvCxnSpPr>
          <p:nvPr/>
        </p:nvCxnSpPr>
        <p:spPr>
          <a:xfrm>
            <a:off x="1739843" y="4183377"/>
            <a:ext cx="1012933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C795148-CB00-41E3-B805-0A9C89093DCF}"/>
              </a:ext>
            </a:extLst>
          </p:cNvPr>
          <p:cNvSpPr txBox="1"/>
          <p:nvPr/>
        </p:nvSpPr>
        <p:spPr>
          <a:xfrm>
            <a:off x="1739900" y="4183377"/>
            <a:ext cx="10125023" cy="1581141"/>
          </a:xfrm>
          <a:prstGeom prst="rect">
            <a:avLst/>
          </a:prstGeom>
          <a:noFill/>
        </p:spPr>
        <p:txBody>
          <a:bodyPr wrap="square" lIns="0" tIns="0" rIns="0" bIns="0" rtlCol="0" anchor="ctr">
            <a:noAutofit/>
          </a:bodyPr>
          <a:lstStyle/>
          <a:p>
            <a:pPr>
              <a:spcBef>
                <a:spcPts val="300"/>
              </a:spcBef>
              <a:spcAft>
                <a:spcPts val="600"/>
              </a:spcAft>
            </a:pPr>
            <a:r>
              <a:rPr lang="en-US" sz="2000" b="0" i="0" dirty="0">
                <a:solidFill>
                  <a:srgbClr val="000000"/>
                </a:solidFill>
                <a:effectLst/>
                <a:latin typeface="Segoe UI" panose="020B0502040204020203" pitchFamily="34" charset="0"/>
                <a:cs typeface="Segoe UI" panose="020B0502040204020203" pitchFamily="34" charset="0"/>
              </a:rPr>
              <a:t>Microsoft 365 usage analytics data is available in the Activity reports in the Microsoft 365 admin center </a:t>
            </a:r>
          </a:p>
          <a:p>
            <a:pPr>
              <a:spcBef>
                <a:spcPts val="300"/>
              </a:spcBef>
              <a:spcAft>
                <a:spcPts val="600"/>
              </a:spcAft>
            </a:pPr>
            <a:r>
              <a:rPr lang="en-US" sz="2000" b="0" i="0" dirty="0">
                <a:solidFill>
                  <a:srgbClr val="000000"/>
                </a:solidFill>
                <a:effectLst/>
                <a:latin typeface="Segoe UI" panose="020B0502040204020203" pitchFamily="34" charset="0"/>
                <a:cs typeface="Segoe UI" panose="020B0502040204020203" pitchFamily="34" charset="0"/>
              </a:rPr>
              <a:t>It's also optionally available in the Microsoft Power BI template app (you must purchase a Power BI Pro license for this feature)</a:t>
            </a:r>
            <a:endParaRPr lang="en-US" sz="2000" dirty="0">
              <a:solidFill>
                <a:srgbClr val="000000"/>
              </a:solidFill>
              <a:latin typeface="Segoe UI" panose="020B0502040204020203" pitchFamily="34" charset="0"/>
              <a:cs typeface="Segoe UI" panose="020B0502040204020203" pitchFamily="34" charset="0"/>
            </a:endParaRPr>
          </a:p>
        </p:txBody>
      </p:sp>
      <p:cxnSp>
        <p:nvCxnSpPr>
          <p:cNvPr id="2" name="Straight Connector 1">
            <a:extLst>
              <a:ext uri="{FF2B5EF4-FFF2-40B4-BE49-F238E27FC236}">
                <a16:creationId xmlns:a16="http://schemas.microsoft.com/office/drawing/2014/main" id="{D8FF1FD1-9DDF-D9C5-36FF-7FBC43D7EC74}"/>
              </a:ext>
              <a:ext uri="{C183D7F6-B498-43B3-948B-1728B52AA6E4}">
                <adec:decorative xmlns:adec="http://schemas.microsoft.com/office/drawing/2017/decorative" val="1"/>
              </a:ext>
            </a:extLst>
          </p:cNvPr>
          <p:cNvCxnSpPr>
            <a:cxnSpLocks/>
          </p:cNvCxnSpPr>
          <p:nvPr/>
        </p:nvCxnSpPr>
        <p:spPr>
          <a:xfrm>
            <a:off x="1745103" y="5791912"/>
            <a:ext cx="1012933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7148FD8-3A67-9A47-29EF-115A8DE84D4B}"/>
              </a:ext>
            </a:extLst>
          </p:cNvPr>
          <p:cNvSpPr txBox="1"/>
          <p:nvPr/>
        </p:nvSpPr>
        <p:spPr>
          <a:xfrm>
            <a:off x="1734644" y="5849266"/>
            <a:ext cx="10562459" cy="830096"/>
          </a:xfrm>
          <a:prstGeom prst="rect">
            <a:avLst/>
          </a:prstGeom>
          <a:noFill/>
        </p:spPr>
        <p:txBody>
          <a:bodyPr wrap="square" lIns="0" tIns="0" rIns="0" bIns="0" rtlCol="0" anchor="ctr">
            <a:noAutofit/>
          </a:bodyPr>
          <a:lstStyle/>
          <a:p>
            <a:pPr>
              <a:spcBef>
                <a:spcPts val="300"/>
              </a:spcBef>
              <a:spcAft>
                <a:spcPts val="600"/>
              </a:spcAft>
            </a:pPr>
            <a:r>
              <a:rPr lang="en-US" sz="2000" b="0" i="0" dirty="0">
                <a:solidFill>
                  <a:srgbClr val="000000"/>
                </a:solidFill>
                <a:effectLst/>
                <a:latin typeface="Segoe UI" panose="020B0502040204020203" pitchFamily="34" charset="0"/>
                <a:cs typeface="Segoe UI" panose="020B0502040204020203" pitchFamily="34" charset="0"/>
              </a:rPr>
              <a:t>Data is available in the Microsoft 365 Activity reports for the last 7/30/90/180 days</a:t>
            </a:r>
          </a:p>
          <a:p>
            <a:pPr>
              <a:spcBef>
                <a:spcPts val="300"/>
              </a:spcBef>
              <a:spcAft>
                <a:spcPts val="600"/>
              </a:spcAft>
            </a:pPr>
            <a:r>
              <a:rPr lang="en-US" sz="2000" dirty="0">
                <a:solidFill>
                  <a:srgbClr val="000000"/>
                </a:solidFill>
                <a:latin typeface="Segoe UI" panose="020B0502040204020203" pitchFamily="34" charset="0"/>
                <a:cs typeface="Segoe UI" panose="020B0502040204020203" pitchFamily="34" charset="0"/>
              </a:rPr>
              <a:t>Data is available in the Microsoft Power BI template on a monthly basis for up to 12 months</a:t>
            </a:r>
          </a:p>
        </p:txBody>
      </p:sp>
      <p:grpSp>
        <p:nvGrpSpPr>
          <p:cNvPr id="4" name="Group 3" descr="Icon of document with filled chart on it">
            <a:extLst>
              <a:ext uri="{FF2B5EF4-FFF2-40B4-BE49-F238E27FC236}">
                <a16:creationId xmlns:a16="http://schemas.microsoft.com/office/drawing/2014/main" id="{51C9D67E-342A-F1D1-01E5-0927441927B2}"/>
              </a:ext>
            </a:extLst>
          </p:cNvPr>
          <p:cNvGrpSpPr/>
          <p:nvPr/>
        </p:nvGrpSpPr>
        <p:grpSpPr>
          <a:xfrm>
            <a:off x="571519" y="1218176"/>
            <a:ext cx="731520" cy="731520"/>
            <a:chOff x="10511554" y="4058190"/>
            <a:chExt cx="780288" cy="781812"/>
          </a:xfrm>
        </p:grpSpPr>
        <p:pic>
          <p:nvPicPr>
            <p:cNvPr id="5" name="Picture 4">
              <a:extLst>
                <a:ext uri="{FF2B5EF4-FFF2-40B4-BE49-F238E27FC236}">
                  <a16:creationId xmlns:a16="http://schemas.microsoft.com/office/drawing/2014/main" id="{FC834518-5D8F-B720-13A5-7D596FBDF3F6}"/>
                </a:ext>
              </a:extLst>
            </p:cNvPr>
            <p:cNvPicPr>
              <a:picLocks noChangeAspect="1"/>
            </p:cNvPicPr>
            <p:nvPr/>
          </p:nvPicPr>
          <p:blipFill>
            <a:blip r:embed="rId3"/>
            <a:stretch>
              <a:fillRect/>
            </a:stretch>
          </p:blipFill>
          <p:spPr>
            <a:xfrm>
              <a:off x="10511554" y="4058190"/>
              <a:ext cx="780288" cy="781812"/>
            </a:xfrm>
            <a:prstGeom prst="rect">
              <a:avLst/>
            </a:prstGeom>
          </p:spPr>
        </p:pic>
        <p:pic>
          <p:nvPicPr>
            <p:cNvPr id="6" name="Picture 5" descr="Icon of document with filled chart on it">
              <a:extLst>
                <a:ext uri="{FF2B5EF4-FFF2-40B4-BE49-F238E27FC236}">
                  <a16:creationId xmlns:a16="http://schemas.microsoft.com/office/drawing/2014/main" id="{1CD513FD-D576-F089-8B05-4579D2F6820B}"/>
                </a:ext>
              </a:extLst>
            </p:cNvPr>
            <p:cNvPicPr>
              <a:picLocks noChangeAspect="1"/>
            </p:cNvPicPr>
            <p:nvPr/>
          </p:nvPicPr>
          <p:blipFill>
            <a:blip r:embed="rId4"/>
            <a:stretch>
              <a:fillRect/>
            </a:stretch>
          </p:blipFill>
          <p:spPr>
            <a:xfrm>
              <a:off x="10698498" y="4245896"/>
              <a:ext cx="406400" cy="406400"/>
            </a:xfrm>
            <a:prstGeom prst="rect">
              <a:avLst/>
            </a:prstGeom>
          </p:spPr>
        </p:pic>
      </p:grpSp>
      <p:grpSp>
        <p:nvGrpSpPr>
          <p:cNvPr id="7" name="Group 6" descr="Icon of two rectangles with magnifying glass ">
            <a:extLst>
              <a:ext uri="{FF2B5EF4-FFF2-40B4-BE49-F238E27FC236}">
                <a16:creationId xmlns:a16="http://schemas.microsoft.com/office/drawing/2014/main" id="{0278DE4F-903F-753B-BDA9-BA790BECF41C}"/>
              </a:ext>
            </a:extLst>
          </p:cNvPr>
          <p:cNvGrpSpPr/>
          <p:nvPr/>
        </p:nvGrpSpPr>
        <p:grpSpPr>
          <a:xfrm>
            <a:off x="560772" y="2791024"/>
            <a:ext cx="731520" cy="731520"/>
            <a:chOff x="10511554" y="5071642"/>
            <a:chExt cx="780288" cy="781812"/>
          </a:xfrm>
        </p:grpSpPr>
        <p:pic>
          <p:nvPicPr>
            <p:cNvPr id="8" name="Picture 7">
              <a:extLst>
                <a:ext uri="{FF2B5EF4-FFF2-40B4-BE49-F238E27FC236}">
                  <a16:creationId xmlns:a16="http://schemas.microsoft.com/office/drawing/2014/main" id="{208AF9FE-980E-ABE9-C0ED-43F5320DEE90}"/>
                </a:ext>
              </a:extLst>
            </p:cNvPr>
            <p:cNvPicPr>
              <a:picLocks noChangeAspect="1"/>
            </p:cNvPicPr>
            <p:nvPr/>
          </p:nvPicPr>
          <p:blipFill>
            <a:blip r:embed="rId3"/>
            <a:stretch>
              <a:fillRect/>
            </a:stretch>
          </p:blipFill>
          <p:spPr>
            <a:xfrm>
              <a:off x="10511554" y="5071642"/>
              <a:ext cx="780288" cy="781812"/>
            </a:xfrm>
            <a:prstGeom prst="rect">
              <a:avLst/>
            </a:prstGeom>
          </p:spPr>
        </p:pic>
        <p:pic>
          <p:nvPicPr>
            <p:cNvPr id="9" name="Picture 8" descr="Icon of two rectangles with magnifying glass ">
              <a:extLst>
                <a:ext uri="{FF2B5EF4-FFF2-40B4-BE49-F238E27FC236}">
                  <a16:creationId xmlns:a16="http://schemas.microsoft.com/office/drawing/2014/main" id="{B37C9BB9-223B-D231-40F2-D7E51D3A3812}"/>
                </a:ext>
              </a:extLst>
            </p:cNvPr>
            <p:cNvPicPr>
              <a:picLocks noChangeAspect="1"/>
            </p:cNvPicPr>
            <p:nvPr/>
          </p:nvPicPr>
          <p:blipFill>
            <a:blip r:embed="rId5"/>
            <a:stretch>
              <a:fillRect/>
            </a:stretch>
          </p:blipFill>
          <p:spPr>
            <a:xfrm>
              <a:off x="10698498" y="5259348"/>
              <a:ext cx="406400" cy="406400"/>
            </a:xfrm>
            <a:prstGeom prst="rect">
              <a:avLst/>
            </a:prstGeom>
          </p:spPr>
        </p:pic>
      </p:grpSp>
      <p:grpSp>
        <p:nvGrpSpPr>
          <p:cNvPr id="10" name="Group 9" descr="Icon of document with a fragmented circular chart on it">
            <a:extLst>
              <a:ext uri="{FF2B5EF4-FFF2-40B4-BE49-F238E27FC236}">
                <a16:creationId xmlns:a16="http://schemas.microsoft.com/office/drawing/2014/main" id="{0F8CDFF6-01F2-F942-3ABD-8A0C3E353602}"/>
              </a:ext>
            </a:extLst>
          </p:cNvPr>
          <p:cNvGrpSpPr/>
          <p:nvPr/>
        </p:nvGrpSpPr>
        <p:grpSpPr>
          <a:xfrm>
            <a:off x="549595" y="4596077"/>
            <a:ext cx="731520" cy="731520"/>
            <a:chOff x="9134167" y="4058190"/>
            <a:chExt cx="780288" cy="781812"/>
          </a:xfrm>
        </p:grpSpPr>
        <p:pic>
          <p:nvPicPr>
            <p:cNvPr id="11" name="Picture 10">
              <a:extLst>
                <a:ext uri="{FF2B5EF4-FFF2-40B4-BE49-F238E27FC236}">
                  <a16:creationId xmlns:a16="http://schemas.microsoft.com/office/drawing/2014/main" id="{2D1A2CAE-09F8-C89A-EF8F-5C62633D43C2}"/>
                </a:ext>
              </a:extLst>
            </p:cNvPr>
            <p:cNvPicPr>
              <a:picLocks noChangeAspect="1"/>
            </p:cNvPicPr>
            <p:nvPr/>
          </p:nvPicPr>
          <p:blipFill>
            <a:blip r:embed="rId3"/>
            <a:stretch>
              <a:fillRect/>
            </a:stretch>
          </p:blipFill>
          <p:spPr>
            <a:xfrm>
              <a:off x="9134167" y="4058190"/>
              <a:ext cx="780288" cy="781812"/>
            </a:xfrm>
            <a:prstGeom prst="rect">
              <a:avLst/>
            </a:prstGeom>
          </p:spPr>
        </p:pic>
        <p:pic>
          <p:nvPicPr>
            <p:cNvPr id="12" name="Picture 11" descr="Icon of document with a fragmented circular chart on it">
              <a:extLst>
                <a:ext uri="{FF2B5EF4-FFF2-40B4-BE49-F238E27FC236}">
                  <a16:creationId xmlns:a16="http://schemas.microsoft.com/office/drawing/2014/main" id="{DDB828B8-177D-ABF5-0741-60D876FD3B89}"/>
                </a:ext>
              </a:extLst>
            </p:cNvPr>
            <p:cNvPicPr>
              <a:picLocks noChangeAspect="1"/>
            </p:cNvPicPr>
            <p:nvPr/>
          </p:nvPicPr>
          <p:blipFill>
            <a:blip r:embed="rId6"/>
            <a:stretch>
              <a:fillRect/>
            </a:stretch>
          </p:blipFill>
          <p:spPr>
            <a:xfrm>
              <a:off x="9321111" y="4245896"/>
              <a:ext cx="406400" cy="406400"/>
            </a:xfrm>
            <a:prstGeom prst="rect">
              <a:avLst/>
            </a:prstGeom>
          </p:spPr>
        </p:pic>
      </p:grpSp>
      <p:grpSp>
        <p:nvGrpSpPr>
          <p:cNvPr id="13" name="Group 12" descr="Icon of calendar">
            <a:extLst>
              <a:ext uri="{FF2B5EF4-FFF2-40B4-BE49-F238E27FC236}">
                <a16:creationId xmlns:a16="http://schemas.microsoft.com/office/drawing/2014/main" id="{7D3C6AE1-8ED8-50F5-B3DA-36085F3BB993}"/>
              </a:ext>
            </a:extLst>
          </p:cNvPr>
          <p:cNvGrpSpPr/>
          <p:nvPr/>
        </p:nvGrpSpPr>
        <p:grpSpPr>
          <a:xfrm>
            <a:off x="560346" y="5947067"/>
            <a:ext cx="731520" cy="731520"/>
            <a:chOff x="9134167" y="2031284"/>
            <a:chExt cx="780288" cy="781812"/>
          </a:xfrm>
        </p:grpSpPr>
        <p:pic>
          <p:nvPicPr>
            <p:cNvPr id="14" name="Picture 13">
              <a:extLst>
                <a:ext uri="{FF2B5EF4-FFF2-40B4-BE49-F238E27FC236}">
                  <a16:creationId xmlns:a16="http://schemas.microsoft.com/office/drawing/2014/main" id="{F15C26C0-5B18-2526-B6D6-97F1C2110475}"/>
                </a:ext>
              </a:extLst>
            </p:cNvPr>
            <p:cNvPicPr>
              <a:picLocks noChangeAspect="1"/>
            </p:cNvPicPr>
            <p:nvPr/>
          </p:nvPicPr>
          <p:blipFill>
            <a:blip r:embed="rId3"/>
            <a:stretch>
              <a:fillRect/>
            </a:stretch>
          </p:blipFill>
          <p:spPr>
            <a:xfrm>
              <a:off x="9134167" y="2031284"/>
              <a:ext cx="780288" cy="781812"/>
            </a:xfrm>
            <a:prstGeom prst="rect">
              <a:avLst/>
            </a:prstGeom>
          </p:spPr>
        </p:pic>
        <p:pic>
          <p:nvPicPr>
            <p:cNvPr id="15" name="Picture 14" descr="Icon of calendar">
              <a:extLst>
                <a:ext uri="{FF2B5EF4-FFF2-40B4-BE49-F238E27FC236}">
                  <a16:creationId xmlns:a16="http://schemas.microsoft.com/office/drawing/2014/main" id="{C4012CE1-DCF6-18CC-A773-6794ECA54F87}"/>
                </a:ext>
              </a:extLst>
            </p:cNvPr>
            <p:cNvPicPr>
              <a:picLocks noChangeAspect="1"/>
            </p:cNvPicPr>
            <p:nvPr/>
          </p:nvPicPr>
          <p:blipFill>
            <a:blip r:embed="rId7"/>
            <a:stretch>
              <a:fillRect/>
            </a:stretch>
          </p:blipFill>
          <p:spPr>
            <a:xfrm>
              <a:off x="9321111" y="2218990"/>
              <a:ext cx="406400" cy="406400"/>
            </a:xfrm>
            <a:prstGeom prst="rect">
              <a:avLst/>
            </a:prstGeom>
          </p:spPr>
        </p:pic>
      </p:grpSp>
    </p:spTree>
    <p:extLst>
      <p:ext uri="{BB962C8B-B14F-4D97-AF65-F5344CB8AC3E}">
        <p14:creationId xmlns:p14="http://schemas.microsoft.com/office/powerpoint/2010/main" val="29100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Develop an incident response plan</a:t>
            </a:r>
          </a:p>
        </p:txBody>
      </p:sp>
      <p:sp>
        <p:nvSpPr>
          <p:cNvPr id="3" name="TextBox 2">
            <a:extLst>
              <a:ext uri="{FF2B5EF4-FFF2-40B4-BE49-F238E27FC236}">
                <a16:creationId xmlns:a16="http://schemas.microsoft.com/office/drawing/2014/main" id="{730FBEA3-86A9-4527-AA91-2F7DAACFC205}"/>
              </a:ext>
              <a:ext uri="{C183D7F6-B498-43B3-948B-1728B52AA6E4}">
                <adec:decorative xmlns:adec="http://schemas.microsoft.com/office/drawing/2017/decorative" val="0"/>
              </a:ext>
            </a:extLst>
          </p:cNvPr>
          <p:cNvSpPr txBox="1"/>
          <p:nvPr/>
        </p:nvSpPr>
        <p:spPr>
          <a:xfrm>
            <a:off x="596952" y="1436688"/>
            <a:ext cx="4386261" cy="4837102"/>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800"/>
              </a:spcBef>
              <a:buSzPct val="90000"/>
            </a:pPr>
            <a:r>
              <a:rPr lang="en-US" sz="2000" dirty="0">
                <a:latin typeface="+mj-lt"/>
                <a:cs typeface="Segoe UI Semilight" panose="020B0402040204020203" pitchFamily="34" charset="0"/>
              </a:rPr>
              <a:t>You should perform the following steps to develop an incident response plan:</a:t>
            </a:r>
          </a:p>
          <a:p>
            <a:pPr lvl="0" defTabSz="951304">
              <a:spcBef>
                <a:spcPts val="800"/>
              </a:spcBef>
              <a:buSzPct val="90000"/>
            </a:pPr>
            <a:endParaRPr lang="en-US" sz="1000" dirty="0">
              <a:latin typeface="+mj-lt"/>
              <a:cs typeface="Segoe UI Semilight" panose="020B0402040204020203" pitchFamily="34" charset="0"/>
            </a:endParaRPr>
          </a:p>
          <a:p>
            <a:pPr marL="342900" indent="-342900" defTabSz="951304">
              <a:spcBef>
                <a:spcPts val="300"/>
              </a:spcBef>
              <a:spcAft>
                <a:spcPts val="600"/>
              </a:spcAft>
              <a:buSzPct val="90000"/>
              <a:buFont typeface="+mj-lt"/>
              <a:buAutoNum type="arabicPeriod"/>
            </a:pPr>
            <a:r>
              <a:rPr lang="en-US" dirty="0">
                <a:cs typeface="Segoe UI" panose="020B0502040204020203" pitchFamily="34" charset="0"/>
              </a:rPr>
              <a:t>Validate the incident and confirm that your environment is affected</a:t>
            </a:r>
          </a:p>
          <a:p>
            <a:pPr marL="342900" indent="-342900" defTabSz="951304">
              <a:spcBef>
                <a:spcPts val="300"/>
              </a:spcBef>
              <a:spcAft>
                <a:spcPts val="600"/>
              </a:spcAft>
              <a:buSzPct val="90000"/>
              <a:buFont typeface="+mj-lt"/>
              <a:buAutoNum type="arabicPeriod"/>
            </a:pPr>
            <a:r>
              <a:rPr lang="en-US" dirty="0">
                <a:cs typeface="Segoe UI" panose="020B0502040204020203" pitchFamily="34" charset="0"/>
              </a:rPr>
              <a:t>Determine whether the incident is relevant to your company</a:t>
            </a:r>
          </a:p>
          <a:p>
            <a:pPr marL="342900" indent="-342900" defTabSz="951304">
              <a:spcBef>
                <a:spcPts val="300"/>
              </a:spcBef>
              <a:spcAft>
                <a:spcPts val="600"/>
              </a:spcAft>
              <a:buSzPct val="90000"/>
              <a:buFont typeface="+mj-lt"/>
              <a:buAutoNum type="arabicPeriod"/>
            </a:pPr>
            <a:r>
              <a:rPr lang="en-US" dirty="0">
                <a:cs typeface="Segoe UI" panose="020B0502040204020203" pitchFamily="34" charset="0"/>
              </a:rPr>
              <a:t>Review for timeline checks once relevancy and degradation have been established</a:t>
            </a:r>
          </a:p>
          <a:p>
            <a:pPr marL="342900" indent="-342900" defTabSz="951304">
              <a:spcBef>
                <a:spcPts val="300"/>
              </a:spcBef>
              <a:spcAft>
                <a:spcPts val="600"/>
              </a:spcAft>
              <a:buSzPct val="90000"/>
              <a:buFont typeface="+mj-lt"/>
              <a:buAutoNum type="arabicPeriod"/>
            </a:pPr>
            <a:r>
              <a:rPr lang="en-US" dirty="0">
                <a:cs typeface="Segoe UI" panose="020B0502040204020203" pitchFamily="34" charset="0"/>
              </a:rPr>
              <a:t>Develop a backup solution in case the service is degraded for longer than an acceptable timeframe</a:t>
            </a:r>
          </a:p>
        </p:txBody>
      </p:sp>
      <p:sp>
        <p:nvSpPr>
          <p:cNvPr id="2" name="Rectangle 1">
            <a:extLst>
              <a:ext uri="{FF2B5EF4-FFF2-40B4-BE49-F238E27FC236}">
                <a16:creationId xmlns:a16="http://schemas.microsoft.com/office/drawing/2014/main" id="{E02762DE-C492-462F-AE0F-957587633956}"/>
              </a:ext>
              <a:ext uri="{C183D7F6-B498-43B3-948B-1728B52AA6E4}">
                <adec:decorative xmlns:adec="http://schemas.microsoft.com/office/drawing/2017/decorative" val="1"/>
              </a:ext>
            </a:extLst>
          </p:cNvPr>
          <p:cNvSpPr/>
          <p:nvPr/>
        </p:nvSpPr>
        <p:spPr bwMode="auto">
          <a:xfrm>
            <a:off x="5092700" y="1432317"/>
            <a:ext cx="7005515" cy="484147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71" name="TextBox 170">
            <a:extLst>
              <a:ext uri="{FF2B5EF4-FFF2-40B4-BE49-F238E27FC236}">
                <a16:creationId xmlns:a16="http://schemas.microsoft.com/office/drawing/2014/main" id="{D29C20E8-13AF-48E9-929E-0312F82B14C0}"/>
              </a:ext>
            </a:extLst>
          </p:cNvPr>
          <p:cNvSpPr txBox="1"/>
          <p:nvPr/>
        </p:nvSpPr>
        <p:spPr>
          <a:xfrm>
            <a:off x="6659870" y="2484664"/>
            <a:ext cx="355622" cy="341397"/>
          </a:xfrm>
          <a:prstGeom prst="rect">
            <a:avLst/>
          </a:prstGeom>
          <a:noFill/>
        </p:spPr>
        <p:txBody>
          <a:bodyPr wrap="none" lIns="0" tIns="0" rIns="0" bIns="0" rtlCol="0">
            <a:spAutoFit/>
          </a:bodyPr>
          <a:lstStyle/>
          <a:p>
            <a:pPr algn="l"/>
            <a:r>
              <a:rPr lang="en-US" sz="2000">
                <a:latin typeface="+mj-lt"/>
              </a:rPr>
              <a:t>US</a:t>
            </a:r>
          </a:p>
        </p:txBody>
      </p:sp>
      <p:sp>
        <p:nvSpPr>
          <p:cNvPr id="205" name="Freeform 13" title="Icon of a cloud">
            <a:extLst>
              <a:ext uri="{FF2B5EF4-FFF2-40B4-BE49-F238E27FC236}">
                <a16:creationId xmlns:a16="http://schemas.microsoft.com/office/drawing/2014/main" id="{041766D8-27F8-44EC-849C-9C0A0AFDF070}"/>
              </a:ext>
            </a:extLst>
          </p:cNvPr>
          <p:cNvSpPr>
            <a:spLocks noChangeAspect="1"/>
          </p:cNvSpPr>
          <p:nvPr/>
        </p:nvSpPr>
        <p:spPr bwMode="auto">
          <a:xfrm>
            <a:off x="5195878" y="2886399"/>
            <a:ext cx="3216233" cy="1764300"/>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solidFill>
            <a:schemeClr val="bg1"/>
          </a:solidFill>
          <a:ln w="2540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pic>
        <p:nvPicPr>
          <p:cNvPr id="206" name="Graphic 205" descr="Azure AD logo">
            <a:extLst>
              <a:ext uri="{FF2B5EF4-FFF2-40B4-BE49-F238E27FC236}">
                <a16:creationId xmlns:a16="http://schemas.microsoft.com/office/drawing/2014/main" id="{69B0A86D-9CF3-4025-81A7-524E502AF3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93634" y="3772055"/>
            <a:ext cx="253331" cy="257288"/>
          </a:xfrm>
          <a:prstGeom prst="rect">
            <a:avLst/>
          </a:prstGeom>
        </p:spPr>
      </p:pic>
      <p:sp>
        <p:nvSpPr>
          <p:cNvPr id="207" name="TextBox 206">
            <a:extLst>
              <a:ext uri="{FF2B5EF4-FFF2-40B4-BE49-F238E27FC236}">
                <a16:creationId xmlns:a16="http://schemas.microsoft.com/office/drawing/2014/main" id="{9E5015BE-3C73-44FD-BB65-34CC89367D3A}"/>
              </a:ext>
            </a:extLst>
          </p:cNvPr>
          <p:cNvSpPr txBox="1"/>
          <p:nvPr/>
        </p:nvSpPr>
        <p:spPr>
          <a:xfrm>
            <a:off x="5584706" y="4080552"/>
            <a:ext cx="471187" cy="248561"/>
          </a:xfrm>
          <a:prstGeom prst="rect">
            <a:avLst/>
          </a:prstGeom>
          <a:noFill/>
        </p:spPr>
        <p:txBody>
          <a:bodyPr wrap="none" lIns="0" tIns="0" rIns="0" bIns="0" rtlCol="0">
            <a:noAutofit/>
          </a:bodyPr>
          <a:lstStyle/>
          <a:p>
            <a:pPr algn="ctr"/>
            <a:r>
              <a:rPr lang="en-US" sz="700">
                <a:gradFill>
                  <a:gsLst>
                    <a:gs pos="2917">
                      <a:schemeClr val="tx1"/>
                    </a:gs>
                    <a:gs pos="30000">
                      <a:schemeClr val="tx1"/>
                    </a:gs>
                  </a:gsLst>
                  <a:lin ang="5400000" scaled="0"/>
                </a:gradFill>
                <a:latin typeface="+mj-lt"/>
              </a:rPr>
              <a:t>Azure AD</a:t>
            </a:r>
          </a:p>
        </p:txBody>
      </p:sp>
      <p:sp>
        <p:nvSpPr>
          <p:cNvPr id="208" name="Oval 207" descr="Check mark">
            <a:extLst>
              <a:ext uri="{FF2B5EF4-FFF2-40B4-BE49-F238E27FC236}">
                <a16:creationId xmlns:a16="http://schemas.microsoft.com/office/drawing/2014/main" id="{DCAB5DAC-B8D2-4868-9B7A-2D7E646E034A}"/>
              </a:ext>
            </a:extLst>
          </p:cNvPr>
          <p:cNvSpPr/>
          <p:nvPr/>
        </p:nvSpPr>
        <p:spPr bwMode="auto">
          <a:xfrm>
            <a:off x="5746970" y="4336119"/>
            <a:ext cx="146658" cy="146658"/>
          </a:xfrm>
          <a:prstGeom prst="ellipse">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700" b="1">
                <a:solidFill>
                  <a:schemeClr val="bg1"/>
                </a:solidFill>
                <a:ea typeface="Segoe UI" pitchFamily="34" charset="0"/>
                <a:cs typeface="Segoe UI" pitchFamily="34" charset="0"/>
                <a:sym typeface="Wingdings 2" panose="05020102010507070707" pitchFamily="18" charset="2"/>
              </a:rPr>
              <a:t></a:t>
            </a:r>
            <a:endParaRPr lang="en-US" sz="700" b="1">
              <a:solidFill>
                <a:schemeClr val="bg1"/>
              </a:solidFill>
              <a:ea typeface="Segoe UI" pitchFamily="34" charset="0"/>
              <a:cs typeface="Segoe UI" pitchFamily="34" charset="0"/>
            </a:endParaRPr>
          </a:p>
        </p:txBody>
      </p:sp>
      <p:pic>
        <p:nvPicPr>
          <p:cNvPr id="209" name="Picture 208" descr="Intune logo">
            <a:extLst>
              <a:ext uri="{FF2B5EF4-FFF2-40B4-BE49-F238E27FC236}">
                <a16:creationId xmlns:a16="http://schemas.microsoft.com/office/drawing/2014/main" id="{0F67357C-1E0C-4632-B247-7D3A0C8AF8F4}"/>
              </a:ext>
            </a:extLst>
          </p:cNvPr>
          <p:cNvPicPr>
            <a:picLocks noChangeAspect="1"/>
          </p:cNvPicPr>
          <p:nvPr/>
        </p:nvPicPr>
        <p:blipFill>
          <a:blip r:embed="rId5"/>
          <a:stretch>
            <a:fillRect/>
          </a:stretch>
        </p:blipFill>
        <p:spPr>
          <a:xfrm>
            <a:off x="6093460" y="3782883"/>
            <a:ext cx="274936" cy="217617"/>
          </a:xfrm>
          <a:prstGeom prst="rect">
            <a:avLst/>
          </a:prstGeom>
        </p:spPr>
      </p:pic>
      <p:sp>
        <p:nvSpPr>
          <p:cNvPr id="210" name="TextBox 209">
            <a:extLst>
              <a:ext uri="{FF2B5EF4-FFF2-40B4-BE49-F238E27FC236}">
                <a16:creationId xmlns:a16="http://schemas.microsoft.com/office/drawing/2014/main" id="{15A6C35D-AA6B-413D-8499-587170B99E7C}"/>
              </a:ext>
            </a:extLst>
          </p:cNvPr>
          <p:cNvSpPr txBox="1"/>
          <p:nvPr/>
        </p:nvSpPr>
        <p:spPr>
          <a:xfrm>
            <a:off x="6048375" y="4080552"/>
            <a:ext cx="365107" cy="248561"/>
          </a:xfrm>
          <a:prstGeom prst="rect">
            <a:avLst/>
          </a:prstGeom>
          <a:noFill/>
        </p:spPr>
        <p:txBody>
          <a:bodyPr wrap="none" lIns="0" tIns="0" rIns="0" bIns="0" rtlCol="0">
            <a:noAutofit/>
          </a:bodyPr>
          <a:lstStyle/>
          <a:p>
            <a:pPr algn="ctr"/>
            <a:r>
              <a:rPr lang="en-US" sz="700">
                <a:gradFill>
                  <a:gsLst>
                    <a:gs pos="2917">
                      <a:schemeClr val="tx1"/>
                    </a:gs>
                    <a:gs pos="30000">
                      <a:schemeClr val="tx1"/>
                    </a:gs>
                  </a:gsLst>
                  <a:lin ang="5400000" scaled="0"/>
                </a:gradFill>
                <a:latin typeface="+mj-lt"/>
              </a:rPr>
              <a:t>Intune</a:t>
            </a:r>
          </a:p>
        </p:txBody>
      </p:sp>
      <p:sp>
        <p:nvSpPr>
          <p:cNvPr id="211" name="Oval 210" descr="Check mark">
            <a:extLst>
              <a:ext uri="{FF2B5EF4-FFF2-40B4-BE49-F238E27FC236}">
                <a16:creationId xmlns:a16="http://schemas.microsoft.com/office/drawing/2014/main" id="{75024FF4-4632-4804-B0E3-FC7A14CC0E0C}"/>
              </a:ext>
            </a:extLst>
          </p:cNvPr>
          <p:cNvSpPr/>
          <p:nvPr/>
        </p:nvSpPr>
        <p:spPr bwMode="auto">
          <a:xfrm>
            <a:off x="6157599" y="4336119"/>
            <a:ext cx="146658" cy="146658"/>
          </a:xfrm>
          <a:prstGeom prst="ellipse">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700" b="1">
                <a:solidFill>
                  <a:schemeClr val="bg1"/>
                </a:solidFill>
                <a:ea typeface="Segoe UI" pitchFamily="34" charset="0"/>
                <a:cs typeface="Segoe UI" pitchFamily="34" charset="0"/>
                <a:sym typeface="Wingdings 2" panose="05020102010507070707" pitchFamily="18" charset="2"/>
              </a:rPr>
              <a:t></a:t>
            </a:r>
            <a:endParaRPr lang="en-US" sz="700" b="1">
              <a:solidFill>
                <a:schemeClr val="bg1"/>
              </a:solidFill>
              <a:ea typeface="Segoe UI" pitchFamily="34" charset="0"/>
              <a:cs typeface="Segoe UI" pitchFamily="34" charset="0"/>
            </a:endParaRPr>
          </a:p>
        </p:txBody>
      </p:sp>
      <p:pic>
        <p:nvPicPr>
          <p:cNvPr id="212" name="Picture 211" descr="Microsoft Exchange logo">
            <a:extLst>
              <a:ext uri="{FF2B5EF4-FFF2-40B4-BE49-F238E27FC236}">
                <a16:creationId xmlns:a16="http://schemas.microsoft.com/office/drawing/2014/main" id="{D711EB01-2A1D-474E-8826-99440931FF6B}"/>
              </a:ext>
            </a:extLst>
          </p:cNvPr>
          <p:cNvPicPr>
            <a:picLocks noChangeAspect="1"/>
          </p:cNvPicPr>
          <p:nvPr/>
        </p:nvPicPr>
        <p:blipFill>
          <a:blip r:embed="rId6"/>
          <a:stretch>
            <a:fillRect/>
          </a:stretch>
        </p:blipFill>
        <p:spPr>
          <a:xfrm>
            <a:off x="6551118" y="3800756"/>
            <a:ext cx="216369" cy="189456"/>
          </a:xfrm>
          <a:prstGeom prst="rect">
            <a:avLst/>
          </a:prstGeom>
        </p:spPr>
      </p:pic>
      <p:sp>
        <p:nvSpPr>
          <p:cNvPr id="213" name="TextBox 212">
            <a:extLst>
              <a:ext uri="{FF2B5EF4-FFF2-40B4-BE49-F238E27FC236}">
                <a16:creationId xmlns:a16="http://schemas.microsoft.com/office/drawing/2014/main" id="{200E242B-B020-435B-AF3A-BBDE76C84691}"/>
              </a:ext>
            </a:extLst>
          </p:cNvPr>
          <p:cNvSpPr txBox="1"/>
          <p:nvPr/>
        </p:nvSpPr>
        <p:spPr>
          <a:xfrm>
            <a:off x="6423709" y="4080552"/>
            <a:ext cx="471187" cy="248561"/>
          </a:xfrm>
          <a:prstGeom prst="rect">
            <a:avLst/>
          </a:prstGeom>
          <a:noFill/>
        </p:spPr>
        <p:txBody>
          <a:bodyPr wrap="none" lIns="0" tIns="0" rIns="0" bIns="0" rtlCol="0">
            <a:noAutofit/>
          </a:bodyPr>
          <a:lstStyle/>
          <a:p>
            <a:pPr algn="ctr"/>
            <a:r>
              <a:rPr lang="en-US" sz="700">
                <a:gradFill>
                  <a:gsLst>
                    <a:gs pos="2917">
                      <a:schemeClr val="tx1"/>
                    </a:gs>
                    <a:gs pos="30000">
                      <a:schemeClr val="tx1"/>
                    </a:gs>
                  </a:gsLst>
                  <a:lin ang="5400000" scaled="0"/>
                </a:gradFill>
                <a:latin typeface="+mj-lt"/>
              </a:rPr>
              <a:t>Exchange </a:t>
            </a:r>
            <a:br>
              <a:rPr lang="en-US" sz="700">
                <a:gradFill>
                  <a:gsLst>
                    <a:gs pos="2917">
                      <a:schemeClr val="tx1"/>
                    </a:gs>
                    <a:gs pos="30000">
                      <a:schemeClr val="tx1"/>
                    </a:gs>
                  </a:gsLst>
                  <a:lin ang="5400000" scaled="0"/>
                </a:gradFill>
                <a:latin typeface="+mj-lt"/>
              </a:rPr>
            </a:br>
            <a:r>
              <a:rPr lang="en-US" sz="700">
                <a:gradFill>
                  <a:gsLst>
                    <a:gs pos="2917">
                      <a:schemeClr val="tx1"/>
                    </a:gs>
                    <a:gs pos="30000">
                      <a:schemeClr val="tx1"/>
                    </a:gs>
                  </a:gsLst>
                  <a:lin ang="5400000" scaled="0"/>
                </a:gradFill>
                <a:latin typeface="+mj-lt"/>
              </a:rPr>
              <a:t>Online</a:t>
            </a:r>
          </a:p>
        </p:txBody>
      </p:sp>
      <p:sp>
        <p:nvSpPr>
          <p:cNvPr id="214" name="Oval 213" descr="Check mark">
            <a:extLst>
              <a:ext uri="{FF2B5EF4-FFF2-40B4-BE49-F238E27FC236}">
                <a16:creationId xmlns:a16="http://schemas.microsoft.com/office/drawing/2014/main" id="{073DAF47-5CC6-4F77-8EDF-A5788C90FF09}"/>
              </a:ext>
            </a:extLst>
          </p:cNvPr>
          <p:cNvSpPr/>
          <p:nvPr/>
        </p:nvSpPr>
        <p:spPr bwMode="auto">
          <a:xfrm>
            <a:off x="6585973" y="4336119"/>
            <a:ext cx="146658" cy="146658"/>
          </a:xfrm>
          <a:prstGeom prst="ellipse">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700" b="1">
                <a:solidFill>
                  <a:schemeClr val="bg1"/>
                </a:solidFill>
                <a:ea typeface="Segoe UI" pitchFamily="34" charset="0"/>
                <a:cs typeface="Segoe UI" pitchFamily="34" charset="0"/>
                <a:sym typeface="Wingdings 2" panose="05020102010507070707" pitchFamily="18" charset="2"/>
              </a:rPr>
              <a:t></a:t>
            </a:r>
            <a:endParaRPr lang="en-US" sz="700" b="1">
              <a:solidFill>
                <a:schemeClr val="bg1"/>
              </a:solidFill>
              <a:ea typeface="Segoe UI" pitchFamily="34" charset="0"/>
              <a:cs typeface="Segoe UI" pitchFamily="34" charset="0"/>
            </a:endParaRPr>
          </a:p>
        </p:txBody>
      </p:sp>
      <p:pic>
        <p:nvPicPr>
          <p:cNvPr id="215" name="Picture 214" descr="Microsoft SharePoint logo">
            <a:extLst>
              <a:ext uri="{FF2B5EF4-FFF2-40B4-BE49-F238E27FC236}">
                <a16:creationId xmlns:a16="http://schemas.microsoft.com/office/drawing/2014/main" id="{E92F72DE-CBA3-46D8-A638-FAA889674F4C}"/>
              </a:ext>
            </a:extLst>
          </p:cNvPr>
          <p:cNvPicPr>
            <a:picLocks noChangeAspect="1"/>
          </p:cNvPicPr>
          <p:nvPr/>
        </p:nvPicPr>
        <p:blipFill>
          <a:blip r:embed="rId7"/>
          <a:stretch>
            <a:fillRect/>
          </a:stretch>
        </p:blipFill>
        <p:spPr>
          <a:xfrm>
            <a:off x="7032532" y="3800756"/>
            <a:ext cx="216369" cy="216369"/>
          </a:xfrm>
          <a:prstGeom prst="rect">
            <a:avLst/>
          </a:prstGeom>
        </p:spPr>
      </p:pic>
      <p:sp>
        <p:nvSpPr>
          <p:cNvPr id="216" name="TextBox 215">
            <a:extLst>
              <a:ext uri="{FF2B5EF4-FFF2-40B4-BE49-F238E27FC236}">
                <a16:creationId xmlns:a16="http://schemas.microsoft.com/office/drawing/2014/main" id="{7319B2CC-0906-49CC-8CA5-8DAA1C81D9B7}"/>
              </a:ext>
            </a:extLst>
          </p:cNvPr>
          <p:cNvSpPr txBox="1"/>
          <p:nvPr/>
        </p:nvSpPr>
        <p:spPr>
          <a:xfrm>
            <a:off x="6905123" y="4080552"/>
            <a:ext cx="471187" cy="248561"/>
          </a:xfrm>
          <a:prstGeom prst="rect">
            <a:avLst/>
          </a:prstGeom>
          <a:noFill/>
        </p:spPr>
        <p:txBody>
          <a:bodyPr wrap="none" lIns="0" tIns="0" rIns="0" bIns="0" rtlCol="0">
            <a:noAutofit/>
          </a:bodyPr>
          <a:lstStyle/>
          <a:p>
            <a:pPr algn="ctr"/>
            <a:r>
              <a:rPr lang="en-US" sz="700">
                <a:gradFill>
                  <a:gsLst>
                    <a:gs pos="2917">
                      <a:schemeClr val="tx1"/>
                    </a:gs>
                    <a:gs pos="30000">
                      <a:schemeClr val="tx1"/>
                    </a:gs>
                  </a:gsLst>
                  <a:lin ang="5400000" scaled="0"/>
                </a:gradFill>
                <a:latin typeface="+mj-lt"/>
              </a:rPr>
              <a:t>SharePoint </a:t>
            </a:r>
            <a:br>
              <a:rPr lang="en-US" sz="700">
                <a:gradFill>
                  <a:gsLst>
                    <a:gs pos="2917">
                      <a:schemeClr val="tx1"/>
                    </a:gs>
                    <a:gs pos="30000">
                      <a:schemeClr val="tx1"/>
                    </a:gs>
                  </a:gsLst>
                  <a:lin ang="5400000" scaled="0"/>
                </a:gradFill>
                <a:latin typeface="+mj-lt"/>
              </a:rPr>
            </a:br>
            <a:r>
              <a:rPr lang="en-US" sz="700">
                <a:gradFill>
                  <a:gsLst>
                    <a:gs pos="2917">
                      <a:schemeClr val="tx1"/>
                    </a:gs>
                    <a:gs pos="30000">
                      <a:schemeClr val="tx1"/>
                    </a:gs>
                  </a:gsLst>
                  <a:lin ang="5400000" scaled="0"/>
                </a:gradFill>
                <a:latin typeface="+mj-lt"/>
              </a:rPr>
              <a:t>Online</a:t>
            </a:r>
          </a:p>
        </p:txBody>
      </p:sp>
      <p:sp>
        <p:nvSpPr>
          <p:cNvPr id="217" name="Oval 216" descr="Check mark">
            <a:extLst>
              <a:ext uri="{FF2B5EF4-FFF2-40B4-BE49-F238E27FC236}">
                <a16:creationId xmlns:a16="http://schemas.microsoft.com/office/drawing/2014/main" id="{094FB204-6E8E-4427-BB20-D1A1160BCDAF}"/>
              </a:ext>
            </a:extLst>
          </p:cNvPr>
          <p:cNvSpPr/>
          <p:nvPr/>
        </p:nvSpPr>
        <p:spPr bwMode="auto">
          <a:xfrm>
            <a:off x="7067387" y="4336119"/>
            <a:ext cx="146658" cy="146658"/>
          </a:xfrm>
          <a:prstGeom prst="ellipse">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700" b="1">
                <a:solidFill>
                  <a:schemeClr val="bg1"/>
                </a:solidFill>
                <a:ea typeface="Segoe UI" pitchFamily="34" charset="0"/>
                <a:cs typeface="Segoe UI" pitchFamily="34" charset="0"/>
                <a:sym typeface="Wingdings 2" panose="05020102010507070707" pitchFamily="18" charset="2"/>
              </a:rPr>
              <a:t></a:t>
            </a:r>
            <a:endParaRPr lang="en-US" sz="700" b="1">
              <a:solidFill>
                <a:schemeClr val="bg1"/>
              </a:solidFill>
              <a:ea typeface="Segoe UI" pitchFamily="34" charset="0"/>
              <a:cs typeface="Segoe UI" pitchFamily="34" charset="0"/>
            </a:endParaRPr>
          </a:p>
        </p:txBody>
      </p:sp>
      <p:pic>
        <p:nvPicPr>
          <p:cNvPr id="218" name="Picture 217" descr="Microsoft Teams Logo">
            <a:extLst>
              <a:ext uri="{FF2B5EF4-FFF2-40B4-BE49-F238E27FC236}">
                <a16:creationId xmlns:a16="http://schemas.microsoft.com/office/drawing/2014/main" id="{ED8A62F5-698F-492E-A722-3D8F5ED8A8CE}"/>
              </a:ext>
            </a:extLst>
          </p:cNvPr>
          <p:cNvPicPr>
            <a:picLocks noChangeAspect="1"/>
          </p:cNvPicPr>
          <p:nvPr/>
        </p:nvPicPr>
        <p:blipFill>
          <a:blip r:embed="rId8"/>
          <a:stretch>
            <a:fillRect/>
          </a:stretch>
        </p:blipFill>
        <p:spPr>
          <a:xfrm>
            <a:off x="7501028" y="3782883"/>
            <a:ext cx="242204" cy="241127"/>
          </a:xfrm>
          <a:prstGeom prst="rect">
            <a:avLst/>
          </a:prstGeom>
        </p:spPr>
      </p:pic>
      <p:sp>
        <p:nvSpPr>
          <p:cNvPr id="219" name="TextBox 218">
            <a:extLst>
              <a:ext uri="{FF2B5EF4-FFF2-40B4-BE49-F238E27FC236}">
                <a16:creationId xmlns:a16="http://schemas.microsoft.com/office/drawing/2014/main" id="{3BFE77FC-ADB5-483A-8485-017B069B77DB}"/>
              </a:ext>
            </a:extLst>
          </p:cNvPr>
          <p:cNvSpPr txBox="1"/>
          <p:nvPr/>
        </p:nvSpPr>
        <p:spPr>
          <a:xfrm>
            <a:off x="7386537" y="4080552"/>
            <a:ext cx="471187" cy="248561"/>
          </a:xfrm>
          <a:prstGeom prst="rect">
            <a:avLst/>
          </a:prstGeom>
          <a:noFill/>
        </p:spPr>
        <p:txBody>
          <a:bodyPr wrap="none" lIns="0" tIns="0" rIns="0" bIns="0" rtlCol="0">
            <a:noAutofit/>
          </a:bodyPr>
          <a:lstStyle/>
          <a:p>
            <a:pPr algn="ctr"/>
            <a:r>
              <a:rPr lang="en-US" sz="700">
                <a:gradFill>
                  <a:gsLst>
                    <a:gs pos="2917">
                      <a:schemeClr val="tx1"/>
                    </a:gs>
                    <a:gs pos="30000">
                      <a:schemeClr val="tx1"/>
                    </a:gs>
                  </a:gsLst>
                  <a:lin ang="5400000" scaled="0"/>
                </a:gradFill>
                <a:latin typeface="+mj-lt"/>
              </a:rPr>
              <a:t>Teams</a:t>
            </a:r>
          </a:p>
        </p:txBody>
      </p:sp>
      <p:sp>
        <p:nvSpPr>
          <p:cNvPr id="220" name="Oval 219" descr="Check mark">
            <a:extLst>
              <a:ext uri="{FF2B5EF4-FFF2-40B4-BE49-F238E27FC236}">
                <a16:creationId xmlns:a16="http://schemas.microsoft.com/office/drawing/2014/main" id="{6331AB94-CDA1-4F20-A8AC-D694021C9C3D}"/>
              </a:ext>
            </a:extLst>
          </p:cNvPr>
          <p:cNvSpPr/>
          <p:nvPr/>
        </p:nvSpPr>
        <p:spPr bwMode="auto">
          <a:xfrm>
            <a:off x="7548801" y="4336119"/>
            <a:ext cx="146658" cy="146658"/>
          </a:xfrm>
          <a:prstGeom prst="ellipse">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700" b="1">
                <a:solidFill>
                  <a:schemeClr val="bg1"/>
                </a:solidFill>
                <a:ea typeface="Segoe UI" pitchFamily="34" charset="0"/>
                <a:cs typeface="Segoe UI" pitchFamily="34" charset="0"/>
                <a:sym typeface="Wingdings 2" panose="05020102010507070707" pitchFamily="18" charset="2"/>
              </a:rPr>
              <a:t></a:t>
            </a:r>
            <a:endParaRPr lang="en-US" sz="700" b="1">
              <a:solidFill>
                <a:schemeClr val="bg1"/>
              </a:solidFill>
              <a:ea typeface="Segoe UI" pitchFamily="34" charset="0"/>
              <a:cs typeface="Segoe UI" pitchFamily="34" charset="0"/>
            </a:endParaRPr>
          </a:p>
        </p:txBody>
      </p:sp>
      <p:pic>
        <p:nvPicPr>
          <p:cNvPr id="221" name="Picture 220" descr="Yammer Logo">
            <a:extLst>
              <a:ext uri="{FF2B5EF4-FFF2-40B4-BE49-F238E27FC236}">
                <a16:creationId xmlns:a16="http://schemas.microsoft.com/office/drawing/2014/main" id="{CC39AA79-DF11-41FA-B1BC-12A81C5A97AC}"/>
              </a:ext>
            </a:extLst>
          </p:cNvPr>
          <p:cNvPicPr>
            <a:picLocks noChangeAspect="1"/>
          </p:cNvPicPr>
          <p:nvPr/>
        </p:nvPicPr>
        <p:blipFill>
          <a:blip r:embed="rId9"/>
          <a:stretch>
            <a:fillRect/>
          </a:stretch>
        </p:blipFill>
        <p:spPr>
          <a:xfrm>
            <a:off x="7973472" y="3758059"/>
            <a:ext cx="260145" cy="260145"/>
          </a:xfrm>
          <a:prstGeom prst="rect">
            <a:avLst/>
          </a:prstGeom>
        </p:spPr>
      </p:pic>
      <p:sp>
        <p:nvSpPr>
          <p:cNvPr id="222" name="TextBox 221">
            <a:extLst>
              <a:ext uri="{FF2B5EF4-FFF2-40B4-BE49-F238E27FC236}">
                <a16:creationId xmlns:a16="http://schemas.microsoft.com/office/drawing/2014/main" id="{11BC7FA6-7FEE-4C09-99F7-DAA7B8D535D5}"/>
              </a:ext>
            </a:extLst>
          </p:cNvPr>
          <p:cNvSpPr txBox="1"/>
          <p:nvPr/>
        </p:nvSpPr>
        <p:spPr>
          <a:xfrm>
            <a:off x="7867951" y="4080552"/>
            <a:ext cx="471187" cy="248561"/>
          </a:xfrm>
          <a:prstGeom prst="rect">
            <a:avLst/>
          </a:prstGeom>
          <a:noFill/>
        </p:spPr>
        <p:txBody>
          <a:bodyPr wrap="none" lIns="0" tIns="0" rIns="0" bIns="0" rtlCol="0">
            <a:noAutofit/>
          </a:bodyPr>
          <a:lstStyle/>
          <a:p>
            <a:pPr algn="ctr"/>
            <a:r>
              <a:rPr lang="en-US" sz="700">
                <a:gradFill>
                  <a:gsLst>
                    <a:gs pos="2917">
                      <a:schemeClr val="tx1"/>
                    </a:gs>
                    <a:gs pos="30000">
                      <a:schemeClr val="tx1"/>
                    </a:gs>
                  </a:gsLst>
                  <a:lin ang="5400000" scaled="0"/>
                </a:gradFill>
                <a:latin typeface="+mj-lt"/>
              </a:rPr>
              <a:t>Yammer</a:t>
            </a:r>
          </a:p>
        </p:txBody>
      </p:sp>
      <p:sp>
        <p:nvSpPr>
          <p:cNvPr id="223" name="Oval 222" descr="Check mark">
            <a:extLst>
              <a:ext uri="{FF2B5EF4-FFF2-40B4-BE49-F238E27FC236}">
                <a16:creationId xmlns:a16="http://schemas.microsoft.com/office/drawing/2014/main" id="{937F9597-B560-4468-AFB3-D785179BF0D4}"/>
              </a:ext>
            </a:extLst>
          </p:cNvPr>
          <p:cNvSpPr/>
          <p:nvPr/>
        </p:nvSpPr>
        <p:spPr bwMode="auto">
          <a:xfrm>
            <a:off x="8030215" y="4336118"/>
            <a:ext cx="146658" cy="146658"/>
          </a:xfrm>
          <a:prstGeom prst="ellipse">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700" b="1">
                <a:solidFill>
                  <a:schemeClr val="bg1"/>
                </a:solidFill>
                <a:ea typeface="Segoe UI" pitchFamily="34" charset="0"/>
                <a:cs typeface="Segoe UI" pitchFamily="34" charset="0"/>
                <a:sym typeface="Wingdings 2" panose="05020102010507070707" pitchFamily="18" charset="2"/>
              </a:rPr>
              <a:t></a:t>
            </a:r>
            <a:endParaRPr lang="en-US" sz="700" b="1">
              <a:solidFill>
                <a:schemeClr val="bg1"/>
              </a:solidFill>
              <a:ea typeface="Segoe UI" pitchFamily="34" charset="0"/>
              <a:cs typeface="Segoe UI" pitchFamily="34" charset="0"/>
            </a:endParaRPr>
          </a:p>
        </p:txBody>
      </p:sp>
      <p:pic>
        <p:nvPicPr>
          <p:cNvPr id="224" name="Graphic 223" descr="Microsoft Office logo">
            <a:extLst>
              <a:ext uri="{FF2B5EF4-FFF2-40B4-BE49-F238E27FC236}">
                <a16:creationId xmlns:a16="http://schemas.microsoft.com/office/drawing/2014/main" id="{B4E66919-4F66-4680-858D-AC58702F81E3}"/>
              </a:ext>
            </a:extLst>
          </p:cNvPr>
          <p:cNvPicPr>
            <a:picLocks noChangeAspect="1"/>
          </p:cNvPicPr>
          <p:nvPr/>
        </p:nvPicPr>
        <p:blipFill rotWithShape="1">
          <a:blip r:embed="rId10"/>
          <a:srcRect/>
          <a:stretch/>
        </p:blipFill>
        <p:spPr>
          <a:xfrm>
            <a:off x="6611918" y="4827793"/>
            <a:ext cx="384152" cy="445268"/>
          </a:xfrm>
          <a:prstGeom prst="rect">
            <a:avLst/>
          </a:prstGeom>
        </p:spPr>
      </p:pic>
      <p:sp>
        <p:nvSpPr>
          <p:cNvPr id="172" name="TextBox 171">
            <a:extLst>
              <a:ext uri="{FF2B5EF4-FFF2-40B4-BE49-F238E27FC236}">
                <a16:creationId xmlns:a16="http://schemas.microsoft.com/office/drawing/2014/main" id="{8C5FC242-80B9-48DC-B5B4-C77951096D8A}"/>
              </a:ext>
            </a:extLst>
          </p:cNvPr>
          <p:cNvSpPr txBox="1"/>
          <p:nvPr/>
        </p:nvSpPr>
        <p:spPr>
          <a:xfrm>
            <a:off x="9966225" y="2484664"/>
            <a:ext cx="348510" cy="341397"/>
          </a:xfrm>
          <a:prstGeom prst="rect">
            <a:avLst/>
          </a:prstGeom>
          <a:noFill/>
        </p:spPr>
        <p:txBody>
          <a:bodyPr wrap="none" lIns="0" tIns="0" rIns="0" bIns="0" rtlCol="0">
            <a:spAutoFit/>
          </a:bodyPr>
          <a:lstStyle/>
          <a:p>
            <a:pPr algn="l"/>
            <a:r>
              <a:rPr lang="en-US" sz="2000">
                <a:latin typeface="+mj-lt"/>
              </a:rPr>
              <a:t>EU</a:t>
            </a:r>
          </a:p>
        </p:txBody>
      </p:sp>
      <p:sp>
        <p:nvSpPr>
          <p:cNvPr id="227" name="Freeform 13" title="Icon of a cloud">
            <a:extLst>
              <a:ext uri="{FF2B5EF4-FFF2-40B4-BE49-F238E27FC236}">
                <a16:creationId xmlns:a16="http://schemas.microsoft.com/office/drawing/2014/main" id="{3CFE7C03-9FBA-40F6-840F-C0DD841AD383}"/>
              </a:ext>
            </a:extLst>
          </p:cNvPr>
          <p:cNvSpPr>
            <a:spLocks noChangeAspect="1"/>
          </p:cNvSpPr>
          <p:nvPr/>
        </p:nvSpPr>
        <p:spPr bwMode="auto">
          <a:xfrm>
            <a:off x="8539214" y="2886399"/>
            <a:ext cx="3216233" cy="1764300"/>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solidFill>
            <a:schemeClr val="bg1"/>
          </a:solidFill>
          <a:ln w="2540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pic>
        <p:nvPicPr>
          <p:cNvPr id="64" name="Graphic 63" descr="Azure AD logo">
            <a:extLst>
              <a:ext uri="{FF2B5EF4-FFF2-40B4-BE49-F238E27FC236}">
                <a16:creationId xmlns:a16="http://schemas.microsoft.com/office/drawing/2014/main" id="{2D7BD032-2BE3-4FB4-9596-74CE601F1D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36909" y="3772055"/>
            <a:ext cx="253331" cy="257288"/>
          </a:xfrm>
          <a:prstGeom prst="rect">
            <a:avLst/>
          </a:prstGeom>
        </p:spPr>
      </p:pic>
      <p:sp>
        <p:nvSpPr>
          <p:cNvPr id="75" name="TextBox 74">
            <a:extLst>
              <a:ext uri="{FF2B5EF4-FFF2-40B4-BE49-F238E27FC236}">
                <a16:creationId xmlns:a16="http://schemas.microsoft.com/office/drawing/2014/main" id="{9AA2063A-DE54-421C-9B9E-035621330CB0}"/>
              </a:ext>
            </a:extLst>
          </p:cNvPr>
          <p:cNvSpPr txBox="1"/>
          <p:nvPr/>
        </p:nvSpPr>
        <p:spPr>
          <a:xfrm>
            <a:off x="8927981" y="4080552"/>
            <a:ext cx="471187" cy="248561"/>
          </a:xfrm>
          <a:prstGeom prst="rect">
            <a:avLst/>
          </a:prstGeom>
          <a:noFill/>
        </p:spPr>
        <p:txBody>
          <a:bodyPr wrap="none" lIns="0" tIns="0" rIns="0" bIns="0" rtlCol="0">
            <a:noAutofit/>
          </a:bodyPr>
          <a:lstStyle/>
          <a:p>
            <a:pPr algn="ctr"/>
            <a:r>
              <a:rPr lang="en-US" sz="700">
                <a:gradFill>
                  <a:gsLst>
                    <a:gs pos="2917">
                      <a:schemeClr val="tx1"/>
                    </a:gs>
                    <a:gs pos="30000">
                      <a:schemeClr val="tx1"/>
                    </a:gs>
                  </a:gsLst>
                  <a:lin ang="5400000" scaled="0"/>
                </a:gradFill>
                <a:latin typeface="+mj-lt"/>
              </a:rPr>
              <a:t>Azure AD</a:t>
            </a:r>
          </a:p>
        </p:txBody>
      </p:sp>
      <p:sp>
        <p:nvSpPr>
          <p:cNvPr id="65" name="Oval 64" descr="Check mark">
            <a:extLst>
              <a:ext uri="{FF2B5EF4-FFF2-40B4-BE49-F238E27FC236}">
                <a16:creationId xmlns:a16="http://schemas.microsoft.com/office/drawing/2014/main" id="{6592AF34-5470-41DE-AA10-FCECCAB255F4}"/>
              </a:ext>
            </a:extLst>
          </p:cNvPr>
          <p:cNvSpPr/>
          <p:nvPr/>
        </p:nvSpPr>
        <p:spPr bwMode="auto">
          <a:xfrm>
            <a:off x="9090245" y="4336119"/>
            <a:ext cx="146658" cy="146658"/>
          </a:xfrm>
          <a:prstGeom prst="ellipse">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700" b="1">
                <a:solidFill>
                  <a:schemeClr val="bg1"/>
                </a:solidFill>
                <a:ea typeface="Segoe UI" pitchFamily="34" charset="0"/>
                <a:cs typeface="Segoe UI" pitchFamily="34" charset="0"/>
                <a:sym typeface="Wingdings 2" panose="05020102010507070707" pitchFamily="18" charset="2"/>
              </a:rPr>
              <a:t></a:t>
            </a:r>
            <a:endParaRPr lang="en-US" sz="700" b="1">
              <a:solidFill>
                <a:schemeClr val="bg1"/>
              </a:solidFill>
              <a:ea typeface="Segoe UI" pitchFamily="34" charset="0"/>
              <a:cs typeface="Segoe UI" pitchFamily="34" charset="0"/>
            </a:endParaRPr>
          </a:p>
        </p:txBody>
      </p:sp>
      <p:pic>
        <p:nvPicPr>
          <p:cNvPr id="66" name="Picture 65" descr="Intune logo">
            <a:extLst>
              <a:ext uri="{FF2B5EF4-FFF2-40B4-BE49-F238E27FC236}">
                <a16:creationId xmlns:a16="http://schemas.microsoft.com/office/drawing/2014/main" id="{CB401D30-762B-4C74-A35B-484E9BE42561}"/>
              </a:ext>
            </a:extLst>
          </p:cNvPr>
          <p:cNvPicPr>
            <a:picLocks noChangeAspect="1"/>
          </p:cNvPicPr>
          <p:nvPr/>
        </p:nvPicPr>
        <p:blipFill>
          <a:blip r:embed="rId5"/>
          <a:stretch>
            <a:fillRect/>
          </a:stretch>
        </p:blipFill>
        <p:spPr>
          <a:xfrm>
            <a:off x="9436735" y="3782883"/>
            <a:ext cx="274936" cy="217617"/>
          </a:xfrm>
          <a:prstGeom prst="rect">
            <a:avLst/>
          </a:prstGeom>
        </p:spPr>
      </p:pic>
      <p:sp>
        <p:nvSpPr>
          <p:cNvPr id="76" name="TextBox 75">
            <a:extLst>
              <a:ext uri="{FF2B5EF4-FFF2-40B4-BE49-F238E27FC236}">
                <a16:creationId xmlns:a16="http://schemas.microsoft.com/office/drawing/2014/main" id="{44FAE8B4-EF58-4DDA-B2DA-701500F59DD7}"/>
              </a:ext>
            </a:extLst>
          </p:cNvPr>
          <p:cNvSpPr txBox="1"/>
          <p:nvPr/>
        </p:nvSpPr>
        <p:spPr>
          <a:xfrm>
            <a:off x="9391650" y="4080552"/>
            <a:ext cx="365107" cy="248561"/>
          </a:xfrm>
          <a:prstGeom prst="rect">
            <a:avLst/>
          </a:prstGeom>
          <a:noFill/>
        </p:spPr>
        <p:txBody>
          <a:bodyPr wrap="none" lIns="0" tIns="0" rIns="0" bIns="0" rtlCol="0">
            <a:noAutofit/>
          </a:bodyPr>
          <a:lstStyle/>
          <a:p>
            <a:pPr algn="ctr"/>
            <a:r>
              <a:rPr lang="en-US" sz="700">
                <a:gradFill>
                  <a:gsLst>
                    <a:gs pos="2917">
                      <a:schemeClr val="tx1"/>
                    </a:gs>
                    <a:gs pos="30000">
                      <a:schemeClr val="tx1"/>
                    </a:gs>
                  </a:gsLst>
                  <a:lin ang="5400000" scaled="0"/>
                </a:gradFill>
                <a:latin typeface="+mj-lt"/>
              </a:rPr>
              <a:t>Intune</a:t>
            </a:r>
          </a:p>
        </p:txBody>
      </p:sp>
      <p:sp>
        <p:nvSpPr>
          <p:cNvPr id="67" name="Oval 66" descr="Check mark">
            <a:extLst>
              <a:ext uri="{FF2B5EF4-FFF2-40B4-BE49-F238E27FC236}">
                <a16:creationId xmlns:a16="http://schemas.microsoft.com/office/drawing/2014/main" id="{93CA006D-B0E0-446F-905C-14A785167719}"/>
              </a:ext>
            </a:extLst>
          </p:cNvPr>
          <p:cNvSpPr/>
          <p:nvPr/>
        </p:nvSpPr>
        <p:spPr bwMode="auto">
          <a:xfrm>
            <a:off x="9500874" y="4336119"/>
            <a:ext cx="146658" cy="146658"/>
          </a:xfrm>
          <a:prstGeom prst="ellipse">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700" b="1">
                <a:solidFill>
                  <a:schemeClr val="bg1"/>
                </a:solidFill>
                <a:ea typeface="Segoe UI" pitchFamily="34" charset="0"/>
                <a:cs typeface="Segoe UI" pitchFamily="34" charset="0"/>
                <a:sym typeface="Wingdings 2" panose="05020102010507070707" pitchFamily="18" charset="2"/>
              </a:rPr>
              <a:t></a:t>
            </a:r>
            <a:endParaRPr lang="en-US" sz="700" b="1">
              <a:solidFill>
                <a:schemeClr val="bg1"/>
              </a:solidFill>
              <a:ea typeface="Segoe UI" pitchFamily="34" charset="0"/>
              <a:cs typeface="Segoe UI" pitchFamily="34" charset="0"/>
            </a:endParaRPr>
          </a:p>
        </p:txBody>
      </p:sp>
      <p:pic>
        <p:nvPicPr>
          <p:cNvPr id="68" name="Picture 67" descr="Microsoft Exchange logo">
            <a:extLst>
              <a:ext uri="{FF2B5EF4-FFF2-40B4-BE49-F238E27FC236}">
                <a16:creationId xmlns:a16="http://schemas.microsoft.com/office/drawing/2014/main" id="{AF287BEE-7970-4C54-8B17-29935905A5FC}"/>
              </a:ext>
            </a:extLst>
          </p:cNvPr>
          <p:cNvPicPr>
            <a:picLocks noChangeAspect="1"/>
          </p:cNvPicPr>
          <p:nvPr/>
        </p:nvPicPr>
        <p:blipFill>
          <a:blip r:embed="rId6"/>
          <a:stretch>
            <a:fillRect/>
          </a:stretch>
        </p:blipFill>
        <p:spPr>
          <a:xfrm>
            <a:off x="9894393" y="3800756"/>
            <a:ext cx="216369" cy="189456"/>
          </a:xfrm>
          <a:prstGeom prst="rect">
            <a:avLst/>
          </a:prstGeom>
        </p:spPr>
      </p:pic>
      <p:sp>
        <p:nvSpPr>
          <p:cNvPr id="77" name="TextBox 76">
            <a:extLst>
              <a:ext uri="{FF2B5EF4-FFF2-40B4-BE49-F238E27FC236}">
                <a16:creationId xmlns:a16="http://schemas.microsoft.com/office/drawing/2014/main" id="{9C860208-2033-481E-A037-03C87ED9F874}"/>
              </a:ext>
            </a:extLst>
          </p:cNvPr>
          <p:cNvSpPr txBox="1"/>
          <p:nvPr/>
        </p:nvSpPr>
        <p:spPr>
          <a:xfrm>
            <a:off x="9766984" y="4080552"/>
            <a:ext cx="471187" cy="248561"/>
          </a:xfrm>
          <a:prstGeom prst="rect">
            <a:avLst/>
          </a:prstGeom>
          <a:noFill/>
        </p:spPr>
        <p:txBody>
          <a:bodyPr wrap="none" lIns="0" tIns="0" rIns="0" bIns="0" rtlCol="0">
            <a:noAutofit/>
          </a:bodyPr>
          <a:lstStyle/>
          <a:p>
            <a:pPr algn="ctr"/>
            <a:r>
              <a:rPr lang="en-US" sz="700">
                <a:gradFill>
                  <a:gsLst>
                    <a:gs pos="2917">
                      <a:schemeClr val="tx1"/>
                    </a:gs>
                    <a:gs pos="30000">
                      <a:schemeClr val="tx1"/>
                    </a:gs>
                  </a:gsLst>
                  <a:lin ang="5400000" scaled="0"/>
                </a:gradFill>
                <a:latin typeface="+mj-lt"/>
              </a:rPr>
              <a:t>Exchange </a:t>
            </a:r>
            <a:br>
              <a:rPr lang="en-US" sz="700">
                <a:gradFill>
                  <a:gsLst>
                    <a:gs pos="2917">
                      <a:schemeClr val="tx1"/>
                    </a:gs>
                    <a:gs pos="30000">
                      <a:schemeClr val="tx1"/>
                    </a:gs>
                  </a:gsLst>
                  <a:lin ang="5400000" scaled="0"/>
                </a:gradFill>
                <a:latin typeface="+mj-lt"/>
              </a:rPr>
            </a:br>
            <a:r>
              <a:rPr lang="en-US" sz="700">
                <a:gradFill>
                  <a:gsLst>
                    <a:gs pos="2917">
                      <a:schemeClr val="tx1"/>
                    </a:gs>
                    <a:gs pos="30000">
                      <a:schemeClr val="tx1"/>
                    </a:gs>
                  </a:gsLst>
                  <a:lin ang="5400000" scaled="0"/>
                </a:gradFill>
                <a:latin typeface="+mj-lt"/>
              </a:rPr>
              <a:t>Online</a:t>
            </a:r>
          </a:p>
        </p:txBody>
      </p:sp>
      <p:sp>
        <p:nvSpPr>
          <p:cNvPr id="69" name="Oval 68" descr="Exclamation mark">
            <a:extLst>
              <a:ext uri="{FF2B5EF4-FFF2-40B4-BE49-F238E27FC236}">
                <a16:creationId xmlns:a16="http://schemas.microsoft.com/office/drawing/2014/main" id="{0DAB5C4E-2F79-4F9B-A5DF-D19361FA2ABA}"/>
              </a:ext>
            </a:extLst>
          </p:cNvPr>
          <p:cNvSpPr/>
          <p:nvPr/>
        </p:nvSpPr>
        <p:spPr bwMode="auto">
          <a:xfrm>
            <a:off x="9929248" y="4336119"/>
            <a:ext cx="146658" cy="146658"/>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chemeClr val="tx1"/>
                </a:solidFill>
                <a:ea typeface="Segoe UI" pitchFamily="34" charset="0"/>
                <a:cs typeface="Segoe UI" pitchFamily="34" charset="0"/>
                <a:sym typeface="Wingdings 2" panose="05020102010507070707" pitchFamily="18" charset="2"/>
              </a:rPr>
              <a:t>!</a:t>
            </a:r>
            <a:endParaRPr lang="en-US" sz="800" b="1">
              <a:solidFill>
                <a:schemeClr val="tx1"/>
              </a:solidFill>
              <a:ea typeface="Segoe UI" pitchFamily="34" charset="0"/>
              <a:cs typeface="Segoe UI" pitchFamily="34" charset="0"/>
            </a:endParaRPr>
          </a:p>
        </p:txBody>
      </p:sp>
      <p:pic>
        <p:nvPicPr>
          <p:cNvPr id="70" name="Picture 69" descr="Microsoft SharePoint logo">
            <a:extLst>
              <a:ext uri="{FF2B5EF4-FFF2-40B4-BE49-F238E27FC236}">
                <a16:creationId xmlns:a16="http://schemas.microsoft.com/office/drawing/2014/main" id="{8A674C48-2B4B-4C53-9189-A94C0A16DFE6}"/>
              </a:ext>
            </a:extLst>
          </p:cNvPr>
          <p:cNvPicPr>
            <a:picLocks noChangeAspect="1"/>
          </p:cNvPicPr>
          <p:nvPr/>
        </p:nvPicPr>
        <p:blipFill>
          <a:blip r:embed="rId7"/>
          <a:stretch>
            <a:fillRect/>
          </a:stretch>
        </p:blipFill>
        <p:spPr>
          <a:xfrm>
            <a:off x="10375807" y="3800756"/>
            <a:ext cx="216369" cy="216369"/>
          </a:xfrm>
          <a:prstGeom prst="rect">
            <a:avLst/>
          </a:prstGeom>
        </p:spPr>
      </p:pic>
      <p:sp>
        <p:nvSpPr>
          <p:cNvPr id="78" name="TextBox 77">
            <a:extLst>
              <a:ext uri="{FF2B5EF4-FFF2-40B4-BE49-F238E27FC236}">
                <a16:creationId xmlns:a16="http://schemas.microsoft.com/office/drawing/2014/main" id="{CF476552-5CFE-4ADD-BD24-80234D6A8E96}"/>
              </a:ext>
            </a:extLst>
          </p:cNvPr>
          <p:cNvSpPr txBox="1"/>
          <p:nvPr/>
        </p:nvSpPr>
        <p:spPr>
          <a:xfrm>
            <a:off x="10248398" y="4080552"/>
            <a:ext cx="471187" cy="248561"/>
          </a:xfrm>
          <a:prstGeom prst="rect">
            <a:avLst/>
          </a:prstGeom>
          <a:noFill/>
        </p:spPr>
        <p:txBody>
          <a:bodyPr wrap="none" lIns="0" tIns="0" rIns="0" bIns="0" rtlCol="0">
            <a:noAutofit/>
          </a:bodyPr>
          <a:lstStyle/>
          <a:p>
            <a:pPr algn="ctr"/>
            <a:r>
              <a:rPr lang="en-US" sz="700">
                <a:gradFill>
                  <a:gsLst>
                    <a:gs pos="2917">
                      <a:schemeClr val="tx1"/>
                    </a:gs>
                    <a:gs pos="30000">
                      <a:schemeClr val="tx1"/>
                    </a:gs>
                  </a:gsLst>
                  <a:lin ang="5400000" scaled="0"/>
                </a:gradFill>
                <a:latin typeface="+mj-lt"/>
              </a:rPr>
              <a:t>SharePoint </a:t>
            </a:r>
            <a:br>
              <a:rPr lang="en-US" sz="700">
                <a:gradFill>
                  <a:gsLst>
                    <a:gs pos="2917">
                      <a:schemeClr val="tx1"/>
                    </a:gs>
                    <a:gs pos="30000">
                      <a:schemeClr val="tx1"/>
                    </a:gs>
                  </a:gsLst>
                  <a:lin ang="5400000" scaled="0"/>
                </a:gradFill>
                <a:latin typeface="+mj-lt"/>
              </a:rPr>
            </a:br>
            <a:r>
              <a:rPr lang="en-US" sz="700">
                <a:gradFill>
                  <a:gsLst>
                    <a:gs pos="2917">
                      <a:schemeClr val="tx1"/>
                    </a:gs>
                    <a:gs pos="30000">
                      <a:schemeClr val="tx1"/>
                    </a:gs>
                  </a:gsLst>
                  <a:lin ang="5400000" scaled="0"/>
                </a:gradFill>
                <a:latin typeface="+mj-lt"/>
              </a:rPr>
              <a:t>Online</a:t>
            </a:r>
          </a:p>
        </p:txBody>
      </p:sp>
      <p:sp>
        <p:nvSpPr>
          <p:cNvPr id="71" name="Oval 70" descr="Check mark">
            <a:extLst>
              <a:ext uri="{FF2B5EF4-FFF2-40B4-BE49-F238E27FC236}">
                <a16:creationId xmlns:a16="http://schemas.microsoft.com/office/drawing/2014/main" id="{92E879BA-9579-43A3-BA5B-208807B17276}"/>
              </a:ext>
            </a:extLst>
          </p:cNvPr>
          <p:cNvSpPr/>
          <p:nvPr/>
        </p:nvSpPr>
        <p:spPr bwMode="auto">
          <a:xfrm>
            <a:off x="10410662" y="4336119"/>
            <a:ext cx="146658" cy="146658"/>
          </a:xfrm>
          <a:prstGeom prst="ellipse">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700" b="1">
                <a:solidFill>
                  <a:schemeClr val="bg1"/>
                </a:solidFill>
                <a:ea typeface="Segoe UI" pitchFamily="34" charset="0"/>
                <a:cs typeface="Segoe UI" pitchFamily="34" charset="0"/>
                <a:sym typeface="Wingdings 2" panose="05020102010507070707" pitchFamily="18" charset="2"/>
              </a:rPr>
              <a:t></a:t>
            </a:r>
            <a:endParaRPr lang="en-US" sz="700" b="1">
              <a:solidFill>
                <a:schemeClr val="bg1"/>
              </a:solidFill>
              <a:ea typeface="Segoe UI" pitchFamily="34" charset="0"/>
              <a:cs typeface="Segoe UI" pitchFamily="34" charset="0"/>
            </a:endParaRPr>
          </a:p>
        </p:txBody>
      </p:sp>
      <p:pic>
        <p:nvPicPr>
          <p:cNvPr id="72" name="Picture 71" descr="Microsoft Teams Logo">
            <a:extLst>
              <a:ext uri="{FF2B5EF4-FFF2-40B4-BE49-F238E27FC236}">
                <a16:creationId xmlns:a16="http://schemas.microsoft.com/office/drawing/2014/main" id="{C2EFDACB-6CAB-46D7-8B31-7E3A2114FDAE}"/>
              </a:ext>
            </a:extLst>
          </p:cNvPr>
          <p:cNvPicPr>
            <a:picLocks noChangeAspect="1"/>
          </p:cNvPicPr>
          <p:nvPr/>
        </p:nvPicPr>
        <p:blipFill>
          <a:blip r:embed="rId8"/>
          <a:stretch>
            <a:fillRect/>
          </a:stretch>
        </p:blipFill>
        <p:spPr>
          <a:xfrm>
            <a:off x="10844303" y="3782883"/>
            <a:ext cx="242204" cy="241127"/>
          </a:xfrm>
          <a:prstGeom prst="rect">
            <a:avLst/>
          </a:prstGeom>
        </p:spPr>
      </p:pic>
      <p:sp>
        <p:nvSpPr>
          <p:cNvPr id="79" name="TextBox 78">
            <a:extLst>
              <a:ext uri="{FF2B5EF4-FFF2-40B4-BE49-F238E27FC236}">
                <a16:creationId xmlns:a16="http://schemas.microsoft.com/office/drawing/2014/main" id="{63DE461A-DCD0-4171-BCC1-09CC6ED3A5AC}"/>
              </a:ext>
            </a:extLst>
          </p:cNvPr>
          <p:cNvSpPr txBox="1"/>
          <p:nvPr/>
        </p:nvSpPr>
        <p:spPr>
          <a:xfrm>
            <a:off x="10729812" y="4080552"/>
            <a:ext cx="471187" cy="248561"/>
          </a:xfrm>
          <a:prstGeom prst="rect">
            <a:avLst/>
          </a:prstGeom>
          <a:noFill/>
        </p:spPr>
        <p:txBody>
          <a:bodyPr wrap="none" lIns="0" tIns="0" rIns="0" bIns="0" rtlCol="0">
            <a:noAutofit/>
          </a:bodyPr>
          <a:lstStyle/>
          <a:p>
            <a:pPr algn="ctr"/>
            <a:r>
              <a:rPr lang="en-US" sz="700">
                <a:gradFill>
                  <a:gsLst>
                    <a:gs pos="2917">
                      <a:schemeClr val="tx1"/>
                    </a:gs>
                    <a:gs pos="30000">
                      <a:schemeClr val="tx1"/>
                    </a:gs>
                  </a:gsLst>
                  <a:lin ang="5400000" scaled="0"/>
                </a:gradFill>
                <a:latin typeface="+mj-lt"/>
              </a:rPr>
              <a:t>Teams</a:t>
            </a:r>
          </a:p>
        </p:txBody>
      </p:sp>
      <p:sp>
        <p:nvSpPr>
          <p:cNvPr id="73" name="Oval 72" descr="Check mark">
            <a:extLst>
              <a:ext uri="{FF2B5EF4-FFF2-40B4-BE49-F238E27FC236}">
                <a16:creationId xmlns:a16="http://schemas.microsoft.com/office/drawing/2014/main" id="{FE2D3912-16DE-4E6B-843A-4195FD88C8E7}"/>
              </a:ext>
            </a:extLst>
          </p:cNvPr>
          <p:cNvSpPr/>
          <p:nvPr/>
        </p:nvSpPr>
        <p:spPr bwMode="auto">
          <a:xfrm>
            <a:off x="10892076" y="4336119"/>
            <a:ext cx="146658" cy="146658"/>
          </a:xfrm>
          <a:prstGeom prst="ellipse">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700" b="1">
                <a:solidFill>
                  <a:schemeClr val="bg1"/>
                </a:solidFill>
                <a:ea typeface="Segoe UI" pitchFamily="34" charset="0"/>
                <a:cs typeface="Segoe UI" pitchFamily="34" charset="0"/>
                <a:sym typeface="Wingdings 2" panose="05020102010507070707" pitchFamily="18" charset="2"/>
              </a:rPr>
              <a:t></a:t>
            </a:r>
            <a:endParaRPr lang="en-US" sz="700" b="1">
              <a:solidFill>
                <a:schemeClr val="bg1"/>
              </a:solidFill>
              <a:ea typeface="Segoe UI" pitchFamily="34" charset="0"/>
              <a:cs typeface="Segoe UI" pitchFamily="34" charset="0"/>
            </a:endParaRPr>
          </a:p>
        </p:txBody>
      </p:sp>
      <p:pic>
        <p:nvPicPr>
          <p:cNvPr id="74" name="Picture 73" descr="Yammer Logo">
            <a:extLst>
              <a:ext uri="{FF2B5EF4-FFF2-40B4-BE49-F238E27FC236}">
                <a16:creationId xmlns:a16="http://schemas.microsoft.com/office/drawing/2014/main" id="{DEEC2441-0F77-4EF1-A64A-23A3F1224122}"/>
              </a:ext>
            </a:extLst>
          </p:cNvPr>
          <p:cNvPicPr>
            <a:picLocks noChangeAspect="1"/>
          </p:cNvPicPr>
          <p:nvPr/>
        </p:nvPicPr>
        <p:blipFill>
          <a:blip r:embed="rId9"/>
          <a:stretch>
            <a:fillRect/>
          </a:stretch>
        </p:blipFill>
        <p:spPr>
          <a:xfrm>
            <a:off x="11316747" y="3758059"/>
            <a:ext cx="260145" cy="260145"/>
          </a:xfrm>
          <a:prstGeom prst="rect">
            <a:avLst/>
          </a:prstGeom>
        </p:spPr>
      </p:pic>
      <p:sp>
        <p:nvSpPr>
          <p:cNvPr id="80" name="TextBox 79">
            <a:extLst>
              <a:ext uri="{FF2B5EF4-FFF2-40B4-BE49-F238E27FC236}">
                <a16:creationId xmlns:a16="http://schemas.microsoft.com/office/drawing/2014/main" id="{E874C330-1D72-4807-9DB0-6073418A466A}"/>
              </a:ext>
            </a:extLst>
          </p:cNvPr>
          <p:cNvSpPr txBox="1"/>
          <p:nvPr/>
        </p:nvSpPr>
        <p:spPr>
          <a:xfrm>
            <a:off x="11211226" y="4080552"/>
            <a:ext cx="471187" cy="248561"/>
          </a:xfrm>
          <a:prstGeom prst="rect">
            <a:avLst/>
          </a:prstGeom>
          <a:noFill/>
        </p:spPr>
        <p:txBody>
          <a:bodyPr wrap="none" lIns="0" tIns="0" rIns="0" bIns="0" rtlCol="0">
            <a:noAutofit/>
          </a:bodyPr>
          <a:lstStyle/>
          <a:p>
            <a:pPr algn="ctr"/>
            <a:r>
              <a:rPr lang="en-US" sz="700">
                <a:gradFill>
                  <a:gsLst>
                    <a:gs pos="2917">
                      <a:schemeClr val="tx1"/>
                    </a:gs>
                    <a:gs pos="30000">
                      <a:schemeClr val="tx1"/>
                    </a:gs>
                  </a:gsLst>
                  <a:lin ang="5400000" scaled="0"/>
                </a:gradFill>
                <a:latin typeface="+mj-lt"/>
              </a:rPr>
              <a:t>Yammer</a:t>
            </a:r>
          </a:p>
        </p:txBody>
      </p:sp>
      <p:sp>
        <p:nvSpPr>
          <p:cNvPr id="81" name="Oval 80" descr="Check mark">
            <a:extLst>
              <a:ext uri="{FF2B5EF4-FFF2-40B4-BE49-F238E27FC236}">
                <a16:creationId xmlns:a16="http://schemas.microsoft.com/office/drawing/2014/main" id="{FC46F93E-5CCE-42C2-9927-FF436D2C3686}"/>
              </a:ext>
            </a:extLst>
          </p:cNvPr>
          <p:cNvSpPr/>
          <p:nvPr/>
        </p:nvSpPr>
        <p:spPr bwMode="auto">
          <a:xfrm>
            <a:off x="11373490" y="4336118"/>
            <a:ext cx="146658" cy="146658"/>
          </a:xfrm>
          <a:prstGeom prst="ellipse">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700" b="1">
                <a:solidFill>
                  <a:schemeClr val="bg1"/>
                </a:solidFill>
                <a:ea typeface="Segoe UI" pitchFamily="34" charset="0"/>
                <a:cs typeface="Segoe UI" pitchFamily="34" charset="0"/>
                <a:sym typeface="Wingdings 2" panose="05020102010507070707" pitchFamily="18" charset="2"/>
              </a:rPr>
              <a:t></a:t>
            </a:r>
            <a:endParaRPr lang="en-US" sz="700" b="1">
              <a:solidFill>
                <a:schemeClr val="bg1"/>
              </a:solidFill>
              <a:ea typeface="Segoe UI" pitchFamily="34" charset="0"/>
              <a:cs typeface="Segoe UI" pitchFamily="34" charset="0"/>
            </a:endParaRPr>
          </a:p>
        </p:txBody>
      </p:sp>
      <p:pic>
        <p:nvPicPr>
          <p:cNvPr id="246" name="Graphic 245" descr="Microsoft Office logo">
            <a:extLst>
              <a:ext uri="{FF2B5EF4-FFF2-40B4-BE49-F238E27FC236}">
                <a16:creationId xmlns:a16="http://schemas.microsoft.com/office/drawing/2014/main" id="{62A782F1-84E6-498B-AB63-EF3CD6D10A4D}"/>
              </a:ext>
            </a:extLst>
          </p:cNvPr>
          <p:cNvPicPr>
            <a:picLocks noChangeAspect="1"/>
          </p:cNvPicPr>
          <p:nvPr/>
        </p:nvPicPr>
        <p:blipFill rotWithShape="1">
          <a:blip r:embed="rId10"/>
          <a:srcRect/>
          <a:stretch/>
        </p:blipFill>
        <p:spPr>
          <a:xfrm>
            <a:off x="9971469" y="4830354"/>
            <a:ext cx="351722" cy="440146"/>
          </a:xfrm>
          <a:prstGeom prst="rect">
            <a:avLst/>
          </a:prstGeom>
        </p:spPr>
      </p:pic>
      <p:sp>
        <p:nvSpPr>
          <p:cNvPr id="4" name="TextBox 3">
            <a:extLst>
              <a:ext uri="{FF2B5EF4-FFF2-40B4-BE49-F238E27FC236}">
                <a16:creationId xmlns:a16="http://schemas.microsoft.com/office/drawing/2014/main" id="{3CAC3247-7DD2-4624-B51D-FF7C54AF0A24}"/>
              </a:ext>
            </a:extLst>
          </p:cNvPr>
          <p:cNvSpPr txBox="1"/>
          <p:nvPr/>
        </p:nvSpPr>
        <p:spPr>
          <a:xfrm>
            <a:off x="5335675" y="5617029"/>
            <a:ext cx="6503848" cy="553998"/>
          </a:xfrm>
          <a:prstGeom prst="rect">
            <a:avLst/>
          </a:prstGeom>
          <a:noFill/>
        </p:spPr>
        <p:txBody>
          <a:bodyPr wrap="square" lIns="0" tIns="0" rIns="0" bIns="0" rtlCol="0">
            <a:spAutoFit/>
          </a:bodyPr>
          <a:lstStyle/>
          <a:p>
            <a:pPr algn="ctr"/>
            <a:r>
              <a:rPr lang="en-US" dirty="0">
                <a:latin typeface="Calibri" panose="020F0502020204030204" pitchFamily="34" charset="0"/>
                <a:ea typeface="Calibri" panose="020F0502020204030204" pitchFamily="34" charset="0"/>
                <a:cs typeface="Times New Roman" panose="02020603050405020304" pitchFamily="18" charset="0"/>
              </a:rPr>
              <a:t>S</a:t>
            </a:r>
            <a:r>
              <a:rPr lang="en-US" sz="1800" dirty="0">
                <a:effectLst/>
                <a:latin typeface="Calibri" panose="020F0502020204030204" pitchFamily="34" charset="0"/>
                <a:ea typeface="Calibri" panose="020F0502020204030204" pitchFamily="34" charset="0"/>
                <a:cs typeface="Times New Roman" panose="02020603050405020304" pitchFamily="18" charset="0"/>
              </a:rPr>
              <a:t>ingle services can be degraded dependent on the tenant location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(for example, see the warning symbol for Exchange Online in the EU)</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5613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Request assistance from Microsoft</a:t>
            </a:r>
            <a:endParaRPr lang="en-US" dirty="0"/>
          </a:p>
        </p:txBody>
      </p:sp>
      <p:pic>
        <p:nvPicPr>
          <p:cNvPr id="70" name="Picture 69" descr="Icon of a person using communicating device">
            <a:extLst>
              <a:ext uri="{FF2B5EF4-FFF2-40B4-BE49-F238E27FC236}">
                <a16:creationId xmlns:a16="http://schemas.microsoft.com/office/drawing/2014/main" id="{27ADC024-5612-4AAA-BB3B-F40C8982A68C}"/>
              </a:ext>
            </a:extLst>
          </p:cNvPr>
          <p:cNvPicPr>
            <a:picLocks noChangeAspect="1"/>
          </p:cNvPicPr>
          <p:nvPr/>
        </p:nvPicPr>
        <p:blipFill>
          <a:blip r:embed="rId3"/>
          <a:stretch>
            <a:fillRect/>
          </a:stretch>
        </p:blipFill>
        <p:spPr>
          <a:xfrm>
            <a:off x="570165" y="1136507"/>
            <a:ext cx="915924" cy="915924"/>
          </a:xfrm>
          <a:prstGeom prst="rect">
            <a:avLst/>
          </a:prstGeom>
        </p:spPr>
      </p:pic>
      <p:sp>
        <p:nvSpPr>
          <p:cNvPr id="40" name="TextBox 39">
            <a:extLst>
              <a:ext uri="{FF2B5EF4-FFF2-40B4-BE49-F238E27FC236}">
                <a16:creationId xmlns:a16="http://schemas.microsoft.com/office/drawing/2014/main" id="{D183CB68-9764-4E63-BC9E-108E4AFA2685}"/>
              </a:ext>
            </a:extLst>
          </p:cNvPr>
          <p:cNvSpPr txBox="1"/>
          <p:nvPr/>
        </p:nvSpPr>
        <p:spPr>
          <a:xfrm>
            <a:off x="1739900" y="1179421"/>
            <a:ext cx="10125023" cy="830096"/>
          </a:xfrm>
          <a:prstGeom prst="rect">
            <a:avLst/>
          </a:prstGeom>
          <a:noFill/>
        </p:spPr>
        <p:txBody>
          <a:bodyPr wrap="square" lIns="0" tIns="0" rIns="0" bIns="0" rtlCol="0" anchor="ctr">
            <a:noAutofit/>
          </a:bodyPr>
          <a:lstStyle/>
          <a:p>
            <a:r>
              <a:rPr lang="en-US" sz="2000" dirty="0"/>
              <a:t>Microsoft Support provides global technical, pre-sales, billing, and subscription support with every Microsoft 365 subscription</a:t>
            </a:r>
          </a:p>
        </p:txBody>
      </p:sp>
      <p:cxnSp>
        <p:nvCxnSpPr>
          <p:cNvPr id="41" name="Straight Connector 40">
            <a:extLst>
              <a:ext uri="{FF2B5EF4-FFF2-40B4-BE49-F238E27FC236}">
                <a16:creationId xmlns:a16="http://schemas.microsoft.com/office/drawing/2014/main" id="{9782BFF2-B9B7-47DB-9BB7-358DCAC4F22A}"/>
              </a:ext>
              <a:ext uri="{C183D7F6-B498-43B3-948B-1728B52AA6E4}">
                <adec:decorative xmlns:adec="http://schemas.microsoft.com/office/drawing/2017/decorative" val="1"/>
              </a:ext>
            </a:extLst>
          </p:cNvPr>
          <p:cNvCxnSpPr>
            <a:cxnSpLocks/>
          </p:cNvCxnSpPr>
          <p:nvPr/>
        </p:nvCxnSpPr>
        <p:spPr>
          <a:xfrm>
            <a:off x="1739843" y="2213150"/>
            <a:ext cx="1012933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2" name="Picture 71" descr="Icon of telephone handset">
            <a:extLst>
              <a:ext uri="{FF2B5EF4-FFF2-40B4-BE49-F238E27FC236}">
                <a16:creationId xmlns:a16="http://schemas.microsoft.com/office/drawing/2014/main" id="{90F9EDFC-906B-4D8E-BBE4-E5569990EFA7}"/>
              </a:ext>
            </a:extLst>
          </p:cNvPr>
          <p:cNvPicPr>
            <a:picLocks noChangeAspect="1"/>
          </p:cNvPicPr>
          <p:nvPr/>
        </p:nvPicPr>
        <p:blipFill>
          <a:blip r:embed="rId4"/>
          <a:stretch>
            <a:fillRect/>
          </a:stretch>
        </p:blipFill>
        <p:spPr>
          <a:xfrm>
            <a:off x="567299" y="2373869"/>
            <a:ext cx="915924" cy="915924"/>
          </a:xfrm>
          <a:prstGeom prst="rect">
            <a:avLst/>
          </a:prstGeom>
        </p:spPr>
      </p:pic>
      <p:sp>
        <p:nvSpPr>
          <p:cNvPr id="42" name="TextBox 41">
            <a:extLst>
              <a:ext uri="{FF2B5EF4-FFF2-40B4-BE49-F238E27FC236}">
                <a16:creationId xmlns:a16="http://schemas.microsoft.com/office/drawing/2014/main" id="{7C726A25-9305-4C39-918E-AEBF9727AFE8}"/>
              </a:ext>
            </a:extLst>
          </p:cNvPr>
          <p:cNvSpPr txBox="1"/>
          <p:nvPr/>
        </p:nvSpPr>
        <p:spPr>
          <a:xfrm>
            <a:off x="1739900" y="2415779"/>
            <a:ext cx="10125023" cy="832104"/>
          </a:xfrm>
          <a:prstGeom prst="rect">
            <a:avLst/>
          </a:prstGeom>
          <a:noFill/>
        </p:spPr>
        <p:txBody>
          <a:bodyPr wrap="square" lIns="0" tIns="0" rIns="0" bIns="0" rtlCol="0" anchor="ctr">
            <a:noAutofit/>
          </a:bodyPr>
          <a:lstStyle/>
          <a:p>
            <a:r>
              <a:rPr lang="en-US" sz="2000"/>
              <a:t>Support is available online through the Microsoft 365 portal and by telephone for both paid and trial subscriptions</a:t>
            </a:r>
          </a:p>
        </p:txBody>
      </p:sp>
      <p:cxnSp>
        <p:nvCxnSpPr>
          <p:cNvPr id="43" name="Straight Connector 42">
            <a:extLst>
              <a:ext uri="{FF2B5EF4-FFF2-40B4-BE49-F238E27FC236}">
                <a16:creationId xmlns:a16="http://schemas.microsoft.com/office/drawing/2014/main" id="{D59994BB-F7EC-4629-846B-F4D30D7FE0E8}"/>
              </a:ext>
              <a:ext uri="{C183D7F6-B498-43B3-948B-1728B52AA6E4}">
                <adec:decorative xmlns:adec="http://schemas.microsoft.com/office/drawing/2017/decorative" val="1"/>
              </a:ext>
            </a:extLst>
          </p:cNvPr>
          <p:cNvCxnSpPr>
            <a:cxnSpLocks/>
          </p:cNvCxnSpPr>
          <p:nvPr/>
        </p:nvCxnSpPr>
        <p:spPr>
          <a:xfrm>
            <a:off x="1739843" y="3450512"/>
            <a:ext cx="1012933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4" name="Picture 73" descr="Icon of downward arrow with a line at the bottom">
            <a:extLst>
              <a:ext uri="{FF2B5EF4-FFF2-40B4-BE49-F238E27FC236}">
                <a16:creationId xmlns:a16="http://schemas.microsoft.com/office/drawing/2014/main" id="{90451CED-0187-4BCD-8577-E5737DEBD387}"/>
              </a:ext>
            </a:extLst>
          </p:cNvPr>
          <p:cNvPicPr>
            <a:picLocks noChangeAspect="1"/>
          </p:cNvPicPr>
          <p:nvPr/>
        </p:nvPicPr>
        <p:blipFill>
          <a:blip r:embed="rId5"/>
          <a:stretch>
            <a:fillRect/>
          </a:stretch>
        </p:blipFill>
        <p:spPr>
          <a:xfrm>
            <a:off x="570165" y="3611231"/>
            <a:ext cx="915924" cy="915924"/>
          </a:xfrm>
          <a:prstGeom prst="rect">
            <a:avLst/>
          </a:prstGeom>
        </p:spPr>
      </p:pic>
      <p:sp>
        <p:nvSpPr>
          <p:cNvPr id="44" name="TextBox 43">
            <a:extLst>
              <a:ext uri="{FF2B5EF4-FFF2-40B4-BE49-F238E27FC236}">
                <a16:creationId xmlns:a16="http://schemas.microsoft.com/office/drawing/2014/main" id="{E7B89841-B41B-46EA-A018-73513BA87F6F}"/>
              </a:ext>
            </a:extLst>
          </p:cNvPr>
          <p:cNvSpPr txBox="1"/>
          <p:nvPr/>
        </p:nvSpPr>
        <p:spPr>
          <a:xfrm>
            <a:off x="1739900" y="3653141"/>
            <a:ext cx="10125023" cy="832104"/>
          </a:xfrm>
          <a:prstGeom prst="rect">
            <a:avLst/>
          </a:prstGeom>
          <a:noFill/>
        </p:spPr>
        <p:txBody>
          <a:bodyPr wrap="square" lIns="0" tIns="0" rIns="0" bIns="0" rtlCol="0" anchor="ctr">
            <a:noAutofit/>
          </a:bodyPr>
          <a:lstStyle/>
          <a:p>
            <a:r>
              <a:rPr lang="en-US" sz="2000" dirty="0"/>
              <a:t>Technical support for Microsoft 365 subscriptions aids with basic installation, setup, and general technical usage</a:t>
            </a:r>
          </a:p>
        </p:txBody>
      </p:sp>
      <p:cxnSp>
        <p:nvCxnSpPr>
          <p:cNvPr id="46" name="Straight Connector 45">
            <a:extLst>
              <a:ext uri="{FF2B5EF4-FFF2-40B4-BE49-F238E27FC236}">
                <a16:creationId xmlns:a16="http://schemas.microsoft.com/office/drawing/2014/main" id="{44867872-AD36-4166-B0BD-0A0D3CED8436}"/>
              </a:ext>
              <a:ext uri="{C183D7F6-B498-43B3-948B-1728B52AA6E4}">
                <adec:decorative xmlns:adec="http://schemas.microsoft.com/office/drawing/2017/decorative" val="1"/>
              </a:ext>
            </a:extLst>
          </p:cNvPr>
          <p:cNvCxnSpPr>
            <a:cxnSpLocks/>
          </p:cNvCxnSpPr>
          <p:nvPr/>
        </p:nvCxnSpPr>
        <p:spPr>
          <a:xfrm>
            <a:off x="1739843" y="4687874"/>
            <a:ext cx="1012933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6" name="Picture 75" descr="Icon of a shield with exclamation mark in the middle">
            <a:extLst>
              <a:ext uri="{FF2B5EF4-FFF2-40B4-BE49-F238E27FC236}">
                <a16:creationId xmlns:a16="http://schemas.microsoft.com/office/drawing/2014/main" id="{524A65CE-05CD-4147-9E54-9F353E4B3927}"/>
              </a:ext>
            </a:extLst>
          </p:cNvPr>
          <p:cNvPicPr>
            <a:picLocks noChangeAspect="1"/>
          </p:cNvPicPr>
          <p:nvPr/>
        </p:nvPicPr>
        <p:blipFill>
          <a:blip r:embed="rId6"/>
          <a:stretch>
            <a:fillRect/>
          </a:stretch>
        </p:blipFill>
        <p:spPr>
          <a:xfrm>
            <a:off x="579438" y="4848594"/>
            <a:ext cx="915924" cy="915924"/>
          </a:xfrm>
          <a:prstGeom prst="rect">
            <a:avLst/>
          </a:prstGeom>
        </p:spPr>
      </p:pic>
      <p:sp>
        <p:nvSpPr>
          <p:cNvPr id="45" name="TextBox 44">
            <a:extLst>
              <a:ext uri="{FF2B5EF4-FFF2-40B4-BE49-F238E27FC236}">
                <a16:creationId xmlns:a16="http://schemas.microsoft.com/office/drawing/2014/main" id="{EC795148-CB00-41E3-B805-0A9C89093DCF}"/>
              </a:ext>
            </a:extLst>
          </p:cNvPr>
          <p:cNvSpPr txBox="1"/>
          <p:nvPr/>
        </p:nvSpPr>
        <p:spPr>
          <a:xfrm>
            <a:off x="1739900" y="4848594"/>
            <a:ext cx="10125023" cy="1713549"/>
          </a:xfrm>
          <a:prstGeom prst="rect">
            <a:avLst/>
          </a:prstGeom>
          <a:noFill/>
        </p:spPr>
        <p:txBody>
          <a:bodyPr wrap="square" lIns="0" tIns="0" rIns="0" bIns="0" rtlCol="0" anchor="ctr">
            <a:noAutofit/>
          </a:bodyPr>
          <a:lstStyle/>
          <a:p>
            <a:r>
              <a:rPr lang="en-US" sz="2000" dirty="0">
                <a:latin typeface="+mj-lt"/>
              </a:rPr>
              <a:t>Microsoft assigns a severity level to a case when it’s opened. It’s based on an assessment of the issue type and customer impact. For example:</a:t>
            </a:r>
          </a:p>
          <a:p>
            <a:pPr>
              <a:spcBef>
                <a:spcPts val="300"/>
              </a:spcBef>
              <a:spcAft>
                <a:spcPts val="600"/>
              </a:spcAft>
            </a:pPr>
            <a:r>
              <a:rPr lang="en-US" dirty="0"/>
              <a:t>Sev A (Critical)</a:t>
            </a:r>
          </a:p>
          <a:p>
            <a:pPr>
              <a:spcBef>
                <a:spcPts val="300"/>
              </a:spcBef>
              <a:spcAft>
                <a:spcPts val="600"/>
              </a:spcAft>
            </a:pPr>
            <a:r>
              <a:rPr lang="en-US" dirty="0"/>
              <a:t>Sev B (High)</a:t>
            </a:r>
          </a:p>
          <a:p>
            <a:pPr>
              <a:spcBef>
                <a:spcPts val="300"/>
              </a:spcBef>
              <a:spcAft>
                <a:spcPts val="600"/>
              </a:spcAft>
            </a:pPr>
            <a:r>
              <a:rPr lang="en-US" dirty="0"/>
              <a:t>Sev C (Non-critical)</a:t>
            </a:r>
          </a:p>
        </p:txBody>
      </p:sp>
    </p:spTree>
    <p:extLst>
      <p:ext uri="{BB962C8B-B14F-4D97-AF65-F5344CB8AC3E}">
        <p14:creationId xmlns:p14="http://schemas.microsoft.com/office/powerpoint/2010/main" val="1094784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69863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134736"/>
            <a:ext cx="11258488" cy="738663"/>
          </a:xfrm>
          <a:prstGeom prst="rect">
            <a:avLst/>
          </a:prstGeom>
          <a:noFill/>
          <a:ln>
            <a:noFill/>
          </a:ln>
        </p:spPr>
        <p:txBody>
          <a:bodyPr wrap="square" lIns="137141" tIns="91427" rIns="91427" bIns="91427" rtlCol="0" anchor="ctr">
            <a:noAutofit/>
          </a:bodyPr>
          <a:lstStyle/>
          <a:p>
            <a:pPr>
              <a:spcAft>
                <a:spcPts val="600"/>
              </a:spcAft>
            </a:pPr>
            <a:r>
              <a:rPr lang="en-US" sz="2200" dirty="0">
                <a:latin typeface="+mj-lt"/>
              </a:rPr>
              <a:t>This module examined the following items that must be considered when managing tenant health and services in Microsoft 365:</a:t>
            </a:r>
            <a:endParaRPr lang="en-US" sz="2200" dirty="0"/>
          </a:p>
        </p:txBody>
      </p:sp>
      <p:pic>
        <p:nvPicPr>
          <p:cNvPr id="2" name="Picture 1" descr="Icon of cloud with upward pointing arrow">
            <a:extLst>
              <a:ext uri="{FF2B5EF4-FFF2-40B4-BE49-F238E27FC236}">
                <a16:creationId xmlns:a16="http://schemas.microsoft.com/office/drawing/2014/main" id="{4606601F-7D43-4C0F-8AAE-AC5CAB10F9F3}"/>
              </a:ext>
            </a:extLst>
          </p:cNvPr>
          <p:cNvPicPr>
            <a:picLocks noChangeAspect="1"/>
          </p:cNvPicPr>
          <p:nvPr/>
        </p:nvPicPr>
        <p:blipFill>
          <a:blip r:embed="rId3"/>
          <a:stretch>
            <a:fillRect/>
          </a:stretch>
        </p:blipFill>
        <p:spPr>
          <a:xfrm>
            <a:off x="467132" y="2078731"/>
            <a:ext cx="914400" cy="914400"/>
          </a:xfrm>
          <a:prstGeom prst="rect">
            <a:avLst/>
          </a:prstGeom>
        </p:spPr>
      </p:pic>
      <p:sp>
        <p:nvSpPr>
          <p:cNvPr id="3" name="TextBox 2">
            <a:extLst>
              <a:ext uri="{FF2B5EF4-FFF2-40B4-BE49-F238E27FC236}">
                <a16:creationId xmlns:a16="http://schemas.microsoft.com/office/drawing/2014/main" id="{C4DD9176-2633-4CFB-A5EB-0178958F4609}"/>
              </a:ext>
            </a:extLst>
          </p:cNvPr>
          <p:cNvSpPr txBox="1"/>
          <p:nvPr/>
        </p:nvSpPr>
        <p:spPr>
          <a:xfrm>
            <a:off x="1763738" y="2244148"/>
            <a:ext cx="9961882" cy="615553"/>
          </a:xfrm>
          <a:prstGeom prst="rect">
            <a:avLst/>
          </a:prstGeom>
          <a:noFill/>
        </p:spPr>
        <p:txBody>
          <a:bodyPr wrap="square" lIns="0" tIns="0" rIns="0" bIns="0" rtlCol="0" anchor="ctr">
            <a:spAutoFit/>
          </a:bodyPr>
          <a:lstStyle/>
          <a:p>
            <a:pPr>
              <a:spcBef>
                <a:spcPts val="400"/>
              </a:spcBef>
            </a:pPr>
            <a:r>
              <a:rPr lang="en-US" sz="2000" dirty="0"/>
              <a:t>How to monitor your tenant health and services using Microsoft 365 tools, including the Microsoft 365 Adoption Score and Microsoft 365 usage analytics</a:t>
            </a:r>
          </a:p>
        </p:txBody>
      </p:sp>
      <p:pic>
        <p:nvPicPr>
          <p:cNvPr id="4" name="Picture 3" descr="Icon of magnifying glass">
            <a:extLst>
              <a:ext uri="{FF2B5EF4-FFF2-40B4-BE49-F238E27FC236}">
                <a16:creationId xmlns:a16="http://schemas.microsoft.com/office/drawing/2014/main" id="{E1AD0CE7-D216-4EFF-A7C7-1085226EF52C}"/>
              </a:ext>
            </a:extLst>
          </p:cNvPr>
          <p:cNvPicPr>
            <a:picLocks noChangeAspect="1"/>
          </p:cNvPicPr>
          <p:nvPr/>
        </p:nvPicPr>
        <p:blipFill>
          <a:blip r:embed="rId4"/>
          <a:stretch>
            <a:fillRect/>
          </a:stretch>
        </p:blipFill>
        <p:spPr>
          <a:xfrm>
            <a:off x="467132" y="3348745"/>
            <a:ext cx="914400" cy="914400"/>
          </a:xfrm>
          <a:prstGeom prst="rect">
            <a:avLst/>
          </a:prstGeom>
        </p:spPr>
      </p:pic>
      <p:sp>
        <p:nvSpPr>
          <p:cNvPr id="5" name="TextBox 4">
            <a:extLst>
              <a:ext uri="{FF2B5EF4-FFF2-40B4-BE49-F238E27FC236}">
                <a16:creationId xmlns:a16="http://schemas.microsoft.com/office/drawing/2014/main" id="{C15F54C7-782A-4A23-BDD8-4AD0C055758B}"/>
              </a:ext>
            </a:extLst>
          </p:cNvPr>
          <p:cNvSpPr txBox="1"/>
          <p:nvPr/>
        </p:nvSpPr>
        <p:spPr>
          <a:xfrm>
            <a:off x="1763738" y="3598377"/>
            <a:ext cx="8734498" cy="307777"/>
          </a:xfrm>
          <a:prstGeom prst="rect">
            <a:avLst/>
          </a:prstGeom>
          <a:noFill/>
        </p:spPr>
        <p:txBody>
          <a:bodyPr wrap="square" lIns="0" tIns="0" rIns="0" bIns="0" rtlCol="0" anchor="ctr">
            <a:spAutoFit/>
          </a:bodyPr>
          <a:lstStyle/>
          <a:p>
            <a:pPr>
              <a:spcBef>
                <a:spcPts val="400"/>
              </a:spcBef>
            </a:pPr>
            <a:r>
              <a:rPr lang="en-US" sz="2000" dirty="0"/>
              <a:t>Develop an incident response plan</a:t>
            </a:r>
          </a:p>
        </p:txBody>
      </p:sp>
      <p:pic>
        <p:nvPicPr>
          <p:cNvPr id="6" name="Picture 5" descr="Icon of a wrench">
            <a:extLst>
              <a:ext uri="{FF2B5EF4-FFF2-40B4-BE49-F238E27FC236}">
                <a16:creationId xmlns:a16="http://schemas.microsoft.com/office/drawing/2014/main" id="{25AEE525-49C5-4C92-A880-39D651616F05}"/>
              </a:ext>
            </a:extLst>
          </p:cNvPr>
          <p:cNvPicPr>
            <a:picLocks noChangeAspect="1"/>
          </p:cNvPicPr>
          <p:nvPr/>
        </p:nvPicPr>
        <p:blipFill>
          <a:blip r:embed="rId5"/>
          <a:stretch>
            <a:fillRect/>
          </a:stretch>
        </p:blipFill>
        <p:spPr>
          <a:xfrm>
            <a:off x="467132" y="4629150"/>
            <a:ext cx="914400" cy="914400"/>
          </a:xfrm>
          <a:prstGeom prst="rect">
            <a:avLst/>
          </a:prstGeom>
        </p:spPr>
      </p:pic>
      <p:sp>
        <p:nvSpPr>
          <p:cNvPr id="8" name="TextBox 7">
            <a:extLst>
              <a:ext uri="{FF2B5EF4-FFF2-40B4-BE49-F238E27FC236}">
                <a16:creationId xmlns:a16="http://schemas.microsoft.com/office/drawing/2014/main" id="{33384627-9510-491C-84C6-5BC2AA195CF9}"/>
              </a:ext>
            </a:extLst>
          </p:cNvPr>
          <p:cNvSpPr txBox="1"/>
          <p:nvPr/>
        </p:nvSpPr>
        <p:spPr>
          <a:xfrm>
            <a:off x="1763738" y="4784224"/>
            <a:ext cx="9427271" cy="615553"/>
          </a:xfrm>
          <a:prstGeom prst="rect">
            <a:avLst/>
          </a:prstGeom>
          <a:noFill/>
        </p:spPr>
        <p:txBody>
          <a:bodyPr wrap="square" lIns="0" tIns="0" rIns="0" bIns="0" rtlCol="0" anchor="ctr">
            <a:spAutoFit/>
          </a:bodyPr>
          <a:lstStyle/>
          <a:p>
            <a:pPr>
              <a:spcBef>
                <a:spcPts val="400"/>
              </a:spcBef>
            </a:pPr>
            <a:r>
              <a:rPr lang="en-US" sz="2000" dirty="0"/>
              <a:t>Request assistance from Microsoft related to basic installation, setup, and general technical usage </a:t>
            </a:r>
          </a:p>
        </p:txBody>
      </p:sp>
      <p:cxnSp>
        <p:nvCxnSpPr>
          <p:cNvPr id="9" name="Straight Connector 19">
            <a:extLst>
              <a:ext uri="{FF2B5EF4-FFF2-40B4-BE49-F238E27FC236}">
                <a16:creationId xmlns:a16="http://schemas.microsoft.com/office/drawing/2014/main" id="{0FF16750-D7EB-33D2-0440-93C6B3E5C069}"/>
              </a:ext>
              <a:ext uri="{C183D7F6-B498-43B3-948B-1728B52AA6E4}">
                <adec:decorative xmlns:adec="http://schemas.microsoft.com/office/drawing/2017/decorative" val="1"/>
              </a:ext>
            </a:extLst>
          </p:cNvPr>
          <p:cNvCxnSpPr>
            <a:cxnSpLocks/>
          </p:cNvCxnSpPr>
          <p:nvPr/>
        </p:nvCxnSpPr>
        <p:spPr>
          <a:xfrm>
            <a:off x="1694654" y="3248533"/>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19">
            <a:extLst>
              <a:ext uri="{FF2B5EF4-FFF2-40B4-BE49-F238E27FC236}">
                <a16:creationId xmlns:a16="http://schemas.microsoft.com/office/drawing/2014/main" id="{6707A3BB-961D-0E32-E9A7-AB6AAA8283A5}"/>
              </a:ext>
              <a:ext uri="{C183D7F6-B498-43B3-948B-1728B52AA6E4}">
                <adec:decorative xmlns:adec="http://schemas.microsoft.com/office/drawing/2017/decorative" val="1"/>
              </a:ext>
            </a:extLst>
          </p:cNvPr>
          <p:cNvCxnSpPr>
            <a:cxnSpLocks/>
          </p:cNvCxnSpPr>
          <p:nvPr/>
        </p:nvCxnSpPr>
        <p:spPr>
          <a:xfrm>
            <a:off x="1684718" y="4331904"/>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50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03363"/>
            <a:ext cx="9029648" cy="387798"/>
          </a:xfrm>
        </p:spPr>
        <p:txBody>
          <a:bodyPr/>
          <a:lstStyle/>
          <a:p>
            <a:r>
              <a:rPr lang="en-US" sz="2800" dirty="0"/>
              <a:t>Lab 2 – Manage your Microsoft 365 tenant (continued)</a:t>
            </a:r>
          </a:p>
        </p:txBody>
      </p:sp>
      <p:pic>
        <p:nvPicPr>
          <p:cNvPr id="4" name="Picture 3" descr="Icon of two rectangles with magnifying glass ">
            <a:extLst>
              <a:ext uri="{FF2B5EF4-FFF2-40B4-BE49-F238E27FC236}">
                <a16:creationId xmlns:a16="http://schemas.microsoft.com/office/drawing/2014/main" id="{49E4B3A0-5608-4825-ACEC-6CAF97101A06}"/>
              </a:ext>
            </a:extLst>
          </p:cNvPr>
          <p:cNvPicPr>
            <a:picLocks noChangeAspect="1"/>
          </p:cNvPicPr>
          <p:nvPr/>
        </p:nvPicPr>
        <p:blipFill>
          <a:blip r:embed="rId3"/>
          <a:stretch>
            <a:fillRect/>
          </a:stretch>
        </p:blipFill>
        <p:spPr>
          <a:xfrm>
            <a:off x="10461055" y="3044652"/>
            <a:ext cx="892522" cy="892520"/>
          </a:xfrm>
          <a:prstGeom prst="rect">
            <a:avLst/>
          </a:prstGeom>
        </p:spPr>
      </p:pic>
    </p:spTree>
    <p:extLst>
      <p:ext uri="{BB962C8B-B14F-4D97-AF65-F5344CB8AC3E}">
        <p14:creationId xmlns:p14="http://schemas.microsoft.com/office/powerpoint/2010/main" val="54670746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Lab exercises (continued)</a:t>
            </a:r>
          </a:p>
        </p:txBody>
      </p:sp>
      <p:sp>
        <p:nvSpPr>
          <p:cNvPr id="15" name="TextBox 14">
            <a:extLst>
              <a:ext uri="{FF2B5EF4-FFF2-40B4-BE49-F238E27FC236}">
                <a16:creationId xmlns:a16="http://schemas.microsoft.com/office/drawing/2014/main" id="{F2E1A382-6DC0-4078-906A-0D4CE5F330E9}"/>
              </a:ext>
            </a:extLst>
          </p:cNvPr>
          <p:cNvSpPr txBox="1"/>
          <p:nvPr/>
        </p:nvSpPr>
        <p:spPr>
          <a:xfrm>
            <a:off x="585787" y="1649310"/>
            <a:ext cx="7177087" cy="369332"/>
          </a:xfrm>
          <a:prstGeom prst="rect">
            <a:avLst/>
          </a:prstGeom>
          <a:noFill/>
        </p:spPr>
        <p:txBody>
          <a:bodyPr wrap="square" lIns="0" tIns="0" rIns="0" bIns="0" rtlCol="0" anchor="ctr">
            <a:spAutoFit/>
          </a:bodyPr>
          <a:lstStyle/>
          <a:p>
            <a:r>
              <a:rPr lang="en-US" sz="2400">
                <a:latin typeface="+mj-lt"/>
              </a:rPr>
              <a:t>Exercise 2: Monitor and troubleshoot Microsoft 365 </a:t>
            </a:r>
            <a:endParaRPr lang="fr-FR" sz="2400">
              <a:latin typeface="+mj-lt"/>
            </a:endParaRPr>
          </a:p>
        </p:txBody>
      </p:sp>
      <p:sp>
        <p:nvSpPr>
          <p:cNvPr id="16" name="Rectangle 15">
            <a:extLst>
              <a:ext uri="{FF2B5EF4-FFF2-40B4-BE49-F238E27FC236}">
                <a16:creationId xmlns:a16="http://schemas.microsoft.com/office/drawing/2014/main" id="{4B6735C0-B7F9-41CC-9858-A242B1AE2153}"/>
              </a:ext>
            </a:extLst>
          </p:cNvPr>
          <p:cNvSpPr/>
          <p:nvPr/>
        </p:nvSpPr>
        <p:spPr bwMode="auto">
          <a:xfrm>
            <a:off x="593561" y="2114130"/>
            <a:ext cx="3624653" cy="181771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2000">
                <a:solidFill>
                  <a:schemeClr val="accent1"/>
                </a:solidFill>
                <a:latin typeface="+mj-lt"/>
              </a:rPr>
              <a:t>Task 1</a:t>
            </a:r>
          </a:p>
          <a:p>
            <a:pPr lvl="0" defTabSz="932742">
              <a:spcAft>
                <a:spcPts val="1200"/>
              </a:spcAft>
            </a:pPr>
            <a:r>
              <a:rPr lang="en-US" sz="2000">
                <a:solidFill>
                  <a:schemeClr val="tx1"/>
                </a:solidFill>
              </a:rPr>
              <a:t>Troubleshoot Mail Flow in Microsoft 365</a:t>
            </a:r>
          </a:p>
        </p:txBody>
      </p:sp>
      <p:pic>
        <p:nvPicPr>
          <p:cNvPr id="3" name="Picture 2" descr="Icon of envelope">
            <a:extLst>
              <a:ext uri="{FF2B5EF4-FFF2-40B4-BE49-F238E27FC236}">
                <a16:creationId xmlns:a16="http://schemas.microsoft.com/office/drawing/2014/main" id="{341815E5-FD07-4EFF-82C2-7FD5D91ED012}"/>
              </a:ext>
            </a:extLst>
          </p:cNvPr>
          <p:cNvPicPr>
            <a:picLocks noChangeAspect="1"/>
          </p:cNvPicPr>
          <p:nvPr/>
        </p:nvPicPr>
        <p:blipFill>
          <a:blip r:embed="rId3"/>
          <a:stretch>
            <a:fillRect/>
          </a:stretch>
        </p:blipFill>
        <p:spPr>
          <a:xfrm>
            <a:off x="3493933" y="3196515"/>
            <a:ext cx="641604" cy="641604"/>
          </a:xfrm>
          <a:prstGeom prst="rect">
            <a:avLst/>
          </a:prstGeom>
        </p:spPr>
      </p:pic>
      <p:sp>
        <p:nvSpPr>
          <p:cNvPr id="18" name="Rectangle 17">
            <a:extLst>
              <a:ext uri="{FF2B5EF4-FFF2-40B4-BE49-F238E27FC236}">
                <a16:creationId xmlns:a16="http://schemas.microsoft.com/office/drawing/2014/main" id="{241F4C53-EE08-4A1D-B54C-762DAEA26E53}"/>
              </a:ext>
            </a:extLst>
          </p:cNvPr>
          <p:cNvSpPr/>
          <p:nvPr/>
        </p:nvSpPr>
        <p:spPr bwMode="auto">
          <a:xfrm>
            <a:off x="4412973" y="2114130"/>
            <a:ext cx="3624653" cy="181771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2000" dirty="0">
                <a:solidFill>
                  <a:schemeClr val="accent1"/>
                </a:solidFill>
                <a:latin typeface="+mj-lt"/>
              </a:rPr>
              <a:t>Task 2</a:t>
            </a:r>
          </a:p>
          <a:p>
            <a:pPr lvl="0" defTabSz="932742">
              <a:spcAft>
                <a:spcPts val="1200"/>
              </a:spcAft>
            </a:pPr>
            <a:r>
              <a:rPr lang="en-US" sz="2000" dirty="0">
                <a:solidFill>
                  <a:schemeClr val="tx1"/>
                </a:solidFill>
              </a:rPr>
              <a:t>Monitor service health </a:t>
            </a:r>
            <a:br>
              <a:rPr lang="en-US" sz="2000" dirty="0">
                <a:solidFill>
                  <a:schemeClr val="tx1"/>
                </a:solidFill>
              </a:rPr>
            </a:br>
            <a:r>
              <a:rPr lang="en-US" sz="2000" dirty="0">
                <a:solidFill>
                  <a:schemeClr val="tx1"/>
                </a:solidFill>
              </a:rPr>
              <a:t>and analyze reports</a:t>
            </a:r>
          </a:p>
        </p:txBody>
      </p:sp>
      <p:pic>
        <p:nvPicPr>
          <p:cNvPr id="36" name="Picture 35" descr="Icon of document with a fragmented circular chart on it">
            <a:extLst>
              <a:ext uri="{FF2B5EF4-FFF2-40B4-BE49-F238E27FC236}">
                <a16:creationId xmlns:a16="http://schemas.microsoft.com/office/drawing/2014/main" id="{1ADEFC68-8BA7-4B11-8736-4070B02E2255}"/>
              </a:ext>
            </a:extLst>
          </p:cNvPr>
          <p:cNvPicPr>
            <a:picLocks noChangeAspect="1"/>
          </p:cNvPicPr>
          <p:nvPr/>
        </p:nvPicPr>
        <p:blipFill>
          <a:blip r:embed="rId4"/>
          <a:stretch>
            <a:fillRect/>
          </a:stretch>
        </p:blipFill>
        <p:spPr>
          <a:xfrm>
            <a:off x="7310297" y="3194991"/>
            <a:ext cx="641604" cy="641604"/>
          </a:xfrm>
          <a:prstGeom prst="rect">
            <a:avLst/>
          </a:prstGeom>
        </p:spPr>
      </p:pic>
      <p:sp>
        <p:nvSpPr>
          <p:cNvPr id="19" name="Rectangle 18">
            <a:extLst>
              <a:ext uri="{FF2B5EF4-FFF2-40B4-BE49-F238E27FC236}">
                <a16:creationId xmlns:a16="http://schemas.microsoft.com/office/drawing/2014/main" id="{5D0CAADE-3E88-4307-A909-32D0B69618A3}"/>
              </a:ext>
            </a:extLst>
          </p:cNvPr>
          <p:cNvSpPr/>
          <p:nvPr/>
        </p:nvSpPr>
        <p:spPr bwMode="auto">
          <a:xfrm>
            <a:off x="8232385" y="2114130"/>
            <a:ext cx="3624653" cy="181771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2000">
                <a:solidFill>
                  <a:schemeClr val="accent1"/>
                </a:solidFill>
                <a:latin typeface="+mj-lt"/>
              </a:rPr>
              <a:t>Task 3</a:t>
            </a:r>
          </a:p>
          <a:p>
            <a:pPr lvl="0" defTabSz="932742">
              <a:spcAft>
                <a:spcPts val="1200"/>
              </a:spcAft>
            </a:pPr>
            <a:r>
              <a:rPr lang="en-US" sz="2000">
                <a:solidFill>
                  <a:schemeClr val="tx1"/>
                </a:solidFill>
              </a:rPr>
              <a:t>Submit a Help request to Microsoft Support</a:t>
            </a:r>
          </a:p>
        </p:txBody>
      </p:sp>
      <p:pic>
        <p:nvPicPr>
          <p:cNvPr id="38" name="Picture 37" descr="Icon of a person using communicating device">
            <a:extLst>
              <a:ext uri="{FF2B5EF4-FFF2-40B4-BE49-F238E27FC236}">
                <a16:creationId xmlns:a16="http://schemas.microsoft.com/office/drawing/2014/main" id="{F2471536-E3B1-4ADC-A746-F86B2CB3999C}"/>
              </a:ext>
            </a:extLst>
          </p:cNvPr>
          <p:cNvPicPr>
            <a:picLocks noChangeAspect="1"/>
          </p:cNvPicPr>
          <p:nvPr/>
        </p:nvPicPr>
        <p:blipFill>
          <a:blip r:embed="rId5"/>
          <a:stretch>
            <a:fillRect/>
          </a:stretch>
        </p:blipFill>
        <p:spPr>
          <a:xfrm>
            <a:off x="11131233" y="3193467"/>
            <a:ext cx="641604" cy="641604"/>
          </a:xfrm>
          <a:prstGeom prst="rect">
            <a:avLst/>
          </a:prstGeom>
        </p:spPr>
      </p:pic>
    </p:spTree>
    <p:extLst>
      <p:ext uri="{BB962C8B-B14F-4D97-AF65-F5344CB8AC3E}">
        <p14:creationId xmlns:p14="http://schemas.microsoft.com/office/powerpoint/2010/main" val="162263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03363"/>
            <a:ext cx="9029648" cy="387798"/>
          </a:xfrm>
        </p:spPr>
        <p:txBody>
          <a:bodyPr/>
          <a:lstStyle/>
          <a:p>
            <a:r>
              <a:rPr lang="en-US" sz="2800" dirty="0"/>
              <a:t>Module</a:t>
            </a:r>
            <a:r>
              <a:rPr lang="bs-Latn-BA" sz="2800" dirty="0"/>
              <a:t> </a:t>
            </a:r>
            <a:r>
              <a:rPr lang="en-US" sz="2800" dirty="0"/>
              <a:t>3</a:t>
            </a:r>
            <a:r>
              <a:rPr lang="bs-Latn-BA" sz="2800" dirty="0"/>
              <a:t>: Deploy Microsoft 365 Apps for enterprise</a:t>
            </a:r>
            <a:endParaRPr lang="en-US" sz="2800" dirty="0"/>
          </a:p>
        </p:txBody>
      </p:sp>
      <p:pic>
        <p:nvPicPr>
          <p:cNvPr id="4" name="Picture 3" descr="Icon of person">
            <a:extLst>
              <a:ext uri="{FF2B5EF4-FFF2-40B4-BE49-F238E27FC236}">
                <a16:creationId xmlns:a16="http://schemas.microsoft.com/office/drawing/2014/main" id="{DA8BBD24-2838-4FEB-B53D-1E4C0BB10263}"/>
              </a:ext>
            </a:extLst>
          </p:cNvPr>
          <p:cNvPicPr>
            <a:picLocks noChangeAspect="1"/>
          </p:cNvPicPr>
          <p:nvPr/>
        </p:nvPicPr>
        <p:blipFill>
          <a:blip r:embed="rId3"/>
          <a:stretch>
            <a:fillRect/>
          </a:stretch>
        </p:blipFill>
        <p:spPr>
          <a:xfrm>
            <a:off x="10310329" y="2893925"/>
            <a:ext cx="1193974" cy="1193974"/>
          </a:xfrm>
          <a:prstGeom prst="rect">
            <a:avLst/>
          </a:prstGeom>
        </p:spPr>
      </p:pic>
    </p:spTree>
    <p:extLst>
      <p:ext uri="{BB962C8B-B14F-4D97-AF65-F5344CB8AC3E}">
        <p14:creationId xmlns:p14="http://schemas.microsoft.com/office/powerpoint/2010/main" val="269853759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a:t>
            </a:r>
            <a:r>
              <a:rPr lang="bs-Latn-BA" dirty="0"/>
              <a:t>ntroduction</a:t>
            </a:r>
            <a:r>
              <a:rPr lang="en-US" dirty="0"/>
              <a:t>  </a:t>
            </a:r>
          </a:p>
        </p:txBody>
      </p:sp>
      <p:sp>
        <p:nvSpPr>
          <p:cNvPr id="2" name="TextBox 1">
            <a:extLst>
              <a:ext uri="{FF2B5EF4-FFF2-40B4-BE49-F238E27FC236}">
                <a16:creationId xmlns:a16="http://schemas.microsoft.com/office/drawing/2014/main" id="{B705E3BE-4A25-4BB6-ABF5-347197F6B94F}"/>
              </a:ext>
              <a:ext uri="{C183D7F6-B498-43B3-948B-1728B52AA6E4}">
                <adec:decorative xmlns:adec="http://schemas.microsoft.com/office/drawing/2017/decorative" val="0"/>
              </a:ext>
            </a:extLst>
          </p:cNvPr>
          <p:cNvSpPr txBox="1"/>
          <p:nvPr/>
        </p:nvSpPr>
        <p:spPr>
          <a:xfrm>
            <a:off x="579439" y="1249680"/>
            <a:ext cx="6257941" cy="5638800"/>
          </a:xfrm>
          <a:prstGeom prst="rect">
            <a:avLst/>
          </a:prstGeom>
          <a:solidFill>
            <a:schemeClr val="bg1">
              <a:lumMod val="95000"/>
            </a:schemeClr>
          </a:solidFill>
          <a:ln>
            <a:noFill/>
          </a:ln>
        </p:spPr>
        <p:txBody>
          <a:bodyPr wrap="square" lIns="137160" tIns="91440" rIns="137160" bIns="91440" rtlCol="0" anchor="t">
            <a:noAutofit/>
          </a:bodyPr>
          <a:lstStyle/>
          <a:p>
            <a:r>
              <a:rPr lang="en-US" sz="2000" dirty="0">
                <a:solidFill>
                  <a:schemeClr val="accent1"/>
                </a:solidFill>
                <a:latin typeface="+mj-lt"/>
              </a:rPr>
              <a:t>Microsoft 365 Apps for enterprise (formerly Office 365 ProPlus) is intended to provide users with the most up-to-date tools to allow them to maximize their productivity</a:t>
            </a:r>
          </a:p>
          <a:p>
            <a:br>
              <a:rPr lang="en-US" sz="2000" dirty="0">
                <a:cs typeface="Segoe UI" panose="020B0502040204020203" pitchFamily="34" charset="0"/>
              </a:rPr>
            </a:br>
            <a:r>
              <a:rPr lang="en-US" sz="2000" dirty="0">
                <a:latin typeface="+mj-lt"/>
              </a:rPr>
              <a:t>This module examines the following items that must be considered when managing Microsoft 365 Apps for enterprise deployments:</a:t>
            </a:r>
            <a:endParaRPr lang="en-US" sz="2400" dirty="0"/>
          </a:p>
          <a:p>
            <a:pPr>
              <a:spcBef>
                <a:spcPts val="200"/>
              </a:spcBef>
              <a:spcAft>
                <a:spcPts val="200"/>
              </a:spcAft>
            </a:pPr>
            <a:endParaRPr lang="en-US" sz="800" dirty="0">
              <a:cs typeface="Segoe UI" panose="020B0502040204020203" pitchFamily="34" charset="0"/>
            </a:endParaRPr>
          </a:p>
          <a:p>
            <a:pPr>
              <a:spcBef>
                <a:spcPts val="200"/>
              </a:spcBef>
              <a:spcAft>
                <a:spcPts val="200"/>
              </a:spcAft>
            </a:pPr>
            <a:r>
              <a:rPr lang="en-US" b="0" i="0" dirty="0">
                <a:effectLst/>
              </a:rPr>
              <a:t>Validate app readiness using the Readiness Toolkit </a:t>
            </a:r>
          </a:p>
          <a:p>
            <a:pPr>
              <a:spcBef>
                <a:spcPts val="200"/>
              </a:spcBef>
              <a:spcAft>
                <a:spcPts val="200"/>
              </a:spcAft>
            </a:pPr>
            <a:endParaRPr lang="en-US" sz="800" dirty="0"/>
          </a:p>
          <a:p>
            <a:pPr>
              <a:spcBef>
                <a:spcPts val="200"/>
              </a:spcBef>
              <a:spcAft>
                <a:spcPts val="200"/>
              </a:spcAft>
            </a:pPr>
            <a:r>
              <a:rPr lang="en-US" b="0" i="0" dirty="0">
                <a:effectLst/>
              </a:rPr>
              <a:t>Microsoft 365 Apps for enterprise deployment options</a:t>
            </a:r>
            <a:br>
              <a:rPr lang="en-US" b="0" i="0" dirty="0">
                <a:effectLst/>
              </a:rPr>
            </a:br>
            <a:endParaRPr lang="en-US" sz="800" dirty="0">
              <a:cs typeface="Segoe UI" panose="020B0502040204020203" pitchFamily="34" charset="0"/>
            </a:endParaRPr>
          </a:p>
          <a:p>
            <a:pPr>
              <a:spcBef>
                <a:spcPts val="200"/>
              </a:spcBef>
              <a:spcAft>
                <a:spcPts val="200"/>
              </a:spcAft>
            </a:pPr>
            <a:r>
              <a:rPr lang="en-US" b="0" dirty="0">
                <a:solidFill>
                  <a:srgbClr val="000000"/>
                </a:solidFill>
                <a:effectLst/>
              </a:rPr>
              <a:t>Manage cloud apps and app updates using the Microsoft 365 Apps admin center</a:t>
            </a:r>
            <a:br>
              <a:rPr lang="en-US" b="0" dirty="0">
                <a:solidFill>
                  <a:srgbClr val="000000"/>
                </a:solidFill>
                <a:effectLst/>
              </a:rPr>
            </a:br>
            <a:endParaRPr lang="en-US" sz="800" b="0" dirty="0">
              <a:solidFill>
                <a:srgbClr val="000000"/>
              </a:solidFill>
              <a:effectLst/>
            </a:endParaRPr>
          </a:p>
          <a:p>
            <a:pPr>
              <a:spcBef>
                <a:spcPts val="200"/>
              </a:spcBef>
              <a:spcAft>
                <a:spcPts val="200"/>
              </a:spcAft>
            </a:pPr>
            <a:r>
              <a:rPr lang="en-US" b="0" i="0" dirty="0">
                <a:effectLst/>
              </a:rPr>
              <a:t>Control how often their users get new features by specifying the update channel</a:t>
            </a:r>
            <a:endParaRPr lang="en-US" b="0" dirty="0">
              <a:solidFill>
                <a:srgbClr val="000000"/>
              </a:solidFill>
              <a:effectLst/>
            </a:endParaRPr>
          </a:p>
        </p:txBody>
      </p:sp>
    </p:spTree>
    <p:extLst>
      <p:ext uri="{BB962C8B-B14F-4D97-AF65-F5344CB8AC3E}">
        <p14:creationId xmlns:p14="http://schemas.microsoft.com/office/powerpoint/2010/main" val="311132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03363"/>
            <a:ext cx="9029648" cy="387798"/>
          </a:xfrm>
        </p:spPr>
        <p:txBody>
          <a:bodyPr/>
          <a:lstStyle/>
          <a:p>
            <a:r>
              <a:rPr lang="en-US" sz="2800" dirty="0"/>
              <a:t>Module</a:t>
            </a:r>
            <a:r>
              <a:rPr lang="bs-Latn-BA" sz="2800" dirty="0"/>
              <a:t> 1: Configure administrative roles in Microsoft 365</a:t>
            </a:r>
            <a:endParaRPr lang="en-US" sz="2800" dirty="0"/>
          </a:p>
        </p:txBody>
      </p:sp>
      <p:pic>
        <p:nvPicPr>
          <p:cNvPr id="3" name="Picture 2" descr="Icon of gear">
            <a:extLst>
              <a:ext uri="{FF2B5EF4-FFF2-40B4-BE49-F238E27FC236}">
                <a16:creationId xmlns:a16="http://schemas.microsoft.com/office/drawing/2014/main" id="{DB0D6E2D-4D6C-424C-92F2-C25E60E3C286}"/>
              </a:ext>
            </a:extLst>
          </p:cNvPr>
          <p:cNvPicPr>
            <a:picLocks noChangeAspect="1"/>
          </p:cNvPicPr>
          <p:nvPr/>
        </p:nvPicPr>
        <p:blipFill>
          <a:blip r:embed="rId3"/>
          <a:stretch>
            <a:fillRect/>
          </a:stretch>
        </p:blipFill>
        <p:spPr>
          <a:xfrm>
            <a:off x="10407254" y="2990850"/>
            <a:ext cx="1000122" cy="1000122"/>
          </a:xfrm>
          <a:prstGeom prst="rect">
            <a:avLst/>
          </a:prstGeom>
        </p:spPr>
      </p:pic>
    </p:spTree>
    <p:extLst>
      <p:ext uri="{BB962C8B-B14F-4D97-AF65-F5344CB8AC3E}">
        <p14:creationId xmlns:p14="http://schemas.microsoft.com/office/powerpoint/2010/main" val="216401688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486665"/>
            <a:ext cx="11239464" cy="439465"/>
          </a:xfrm>
        </p:spPr>
        <p:txBody>
          <a:bodyPr/>
          <a:lstStyle/>
          <a:p>
            <a:r>
              <a:rPr lang="en-US" dirty="0"/>
              <a:t>Explore Microsoft 365 Apps for enterprise functionality</a:t>
            </a:r>
          </a:p>
        </p:txBody>
      </p:sp>
      <p:sp>
        <p:nvSpPr>
          <p:cNvPr id="7" name="TextBox 6">
            <a:extLst>
              <a:ext uri="{FF2B5EF4-FFF2-40B4-BE49-F238E27FC236}">
                <a16:creationId xmlns:a16="http://schemas.microsoft.com/office/drawing/2014/main" id="{A6934D25-EC3E-42BE-92D3-727CE6932AF3}"/>
              </a:ext>
              <a:ext uri="{C183D7F6-B498-43B3-948B-1728B52AA6E4}">
                <adec:decorative xmlns:adec="http://schemas.microsoft.com/office/drawing/2017/decorative" val="0"/>
              </a:ext>
            </a:extLst>
          </p:cNvPr>
          <p:cNvSpPr txBox="1"/>
          <p:nvPr/>
        </p:nvSpPr>
        <p:spPr>
          <a:xfrm>
            <a:off x="579438" y="1436688"/>
            <a:ext cx="11360313" cy="4557712"/>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800"/>
              </a:spcBef>
              <a:buSzPct val="90000"/>
            </a:pPr>
            <a:r>
              <a:rPr lang="en-US" sz="2400" dirty="0">
                <a:solidFill>
                  <a:schemeClr val="accent1"/>
                </a:solidFill>
                <a:latin typeface="+mj-lt"/>
                <a:cs typeface="Segoe UI Semilight" panose="020B0402040204020203" pitchFamily="34" charset="0"/>
              </a:rPr>
              <a:t>Microsoft 365 Apps for enterprise is a downloadable version of the Microsoft productivity suite. It includes:</a:t>
            </a:r>
            <a:br>
              <a:rPr lang="en-US" sz="2400" dirty="0">
                <a:solidFill>
                  <a:schemeClr val="accent1"/>
                </a:solidFill>
                <a:latin typeface="+mj-lt"/>
                <a:cs typeface="Segoe UI Semilight" panose="020B0402040204020203" pitchFamily="34" charset="0"/>
              </a:rPr>
            </a:br>
            <a:endParaRPr lang="en-US" sz="1050" dirty="0">
              <a:solidFill>
                <a:schemeClr val="accent1"/>
              </a:solidFill>
              <a:latin typeface="+mj-lt"/>
              <a:cs typeface="Segoe UI Semilight" panose="020B0402040204020203" pitchFamily="34" charset="0"/>
            </a:endParaRPr>
          </a:p>
          <a:p>
            <a:pPr lvl="0" defTabSz="951304">
              <a:spcAft>
                <a:spcPts val="600"/>
              </a:spcAft>
              <a:buSzPct val="90000"/>
            </a:pPr>
            <a:r>
              <a:rPr lang="en-US" sz="2000" dirty="0">
                <a:cs typeface="Segoe UI Semilight" panose="020B0402040204020203" pitchFamily="34" charset="0"/>
              </a:rPr>
              <a:t>Microsoft Word, Excel, PowerPoint, Outlook, Teams, Publisher, Access, OneDrive</a:t>
            </a:r>
          </a:p>
          <a:p>
            <a:pPr lvl="0" defTabSz="951304">
              <a:spcBef>
                <a:spcPts val="800"/>
              </a:spcBef>
              <a:buSzPct val="90000"/>
            </a:pPr>
            <a:br>
              <a:rPr lang="en-US" sz="1000" dirty="0">
                <a:latin typeface="+mj-lt"/>
                <a:cs typeface="Segoe UI Semilight" panose="020B0402040204020203" pitchFamily="34" charset="0"/>
              </a:rPr>
            </a:br>
            <a:r>
              <a:rPr lang="en-US" sz="2400" dirty="0">
                <a:latin typeface="+mj-lt"/>
                <a:cs typeface="Segoe UI Semilight" panose="020B0402040204020203" pitchFamily="34" charset="0"/>
              </a:rPr>
              <a:t>Microsoft 365 Apps for enterprise is included in several Microsoft 365 subscriptions</a:t>
            </a:r>
          </a:p>
          <a:p>
            <a:pPr lvl="0" defTabSz="951304">
              <a:spcBef>
                <a:spcPts val="800"/>
              </a:spcBef>
              <a:buSzPct val="90000"/>
            </a:pPr>
            <a:r>
              <a:rPr lang="en-US" sz="2000" dirty="0"/>
              <a:t>The license assigned to a user determines what is available for download and use</a:t>
            </a:r>
          </a:p>
          <a:p>
            <a:pPr defTabSz="951304">
              <a:spcBef>
                <a:spcPts val="800"/>
              </a:spcBef>
              <a:buSzPct val="90000"/>
            </a:pPr>
            <a:r>
              <a:rPr lang="en-US" sz="2000" dirty="0"/>
              <a:t>Some Microsoft 365 plans can add subscriptions of Microsoft Visio and Microsoft Project</a:t>
            </a:r>
          </a:p>
          <a:p>
            <a:pPr lvl="0" defTabSz="951304">
              <a:spcBef>
                <a:spcPts val="800"/>
              </a:spcBef>
              <a:buSzPct val="90000"/>
            </a:pPr>
            <a:br>
              <a:rPr lang="en-US" sz="1000" dirty="0">
                <a:latin typeface="+mj-lt"/>
              </a:rPr>
            </a:br>
            <a:r>
              <a:rPr lang="en-US" sz="2400" dirty="0">
                <a:latin typeface="+mj-lt"/>
              </a:rPr>
              <a:t>Microsoft 365 Apps for enterprise uses streaming deployment by using Click-to-Run technology</a:t>
            </a:r>
          </a:p>
        </p:txBody>
      </p:sp>
    </p:spTree>
    <p:extLst>
      <p:ext uri="{BB962C8B-B14F-4D97-AF65-F5344CB8AC3E}">
        <p14:creationId xmlns:p14="http://schemas.microsoft.com/office/powerpoint/2010/main" val="260949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486665"/>
            <a:ext cx="11239464" cy="439465"/>
          </a:xfrm>
        </p:spPr>
        <p:txBody>
          <a:bodyPr/>
          <a:lstStyle/>
          <a:p>
            <a:r>
              <a:rPr lang="en-US" dirty="0"/>
              <a:t>Explore your app compatibility by using the Readiness Toolkit</a:t>
            </a:r>
          </a:p>
        </p:txBody>
      </p:sp>
      <p:sp>
        <p:nvSpPr>
          <p:cNvPr id="7" name="TextBox 6">
            <a:extLst>
              <a:ext uri="{FF2B5EF4-FFF2-40B4-BE49-F238E27FC236}">
                <a16:creationId xmlns:a16="http://schemas.microsoft.com/office/drawing/2014/main" id="{A6934D25-EC3E-42BE-92D3-727CE6932AF3}"/>
              </a:ext>
              <a:ext uri="{C183D7F6-B498-43B3-948B-1728B52AA6E4}">
                <adec:decorative xmlns:adec="http://schemas.microsoft.com/office/drawing/2017/decorative" val="0"/>
              </a:ext>
            </a:extLst>
          </p:cNvPr>
          <p:cNvSpPr txBox="1"/>
          <p:nvPr/>
        </p:nvSpPr>
        <p:spPr>
          <a:xfrm>
            <a:off x="579439" y="1135117"/>
            <a:ext cx="5124164" cy="5728413"/>
          </a:xfrm>
          <a:prstGeom prst="rect">
            <a:avLst/>
          </a:prstGeom>
          <a:solidFill>
            <a:schemeClr val="bg1">
              <a:lumMod val="95000"/>
            </a:schemeClr>
          </a:solidFill>
          <a:ln>
            <a:noFill/>
          </a:ln>
        </p:spPr>
        <p:txBody>
          <a:bodyPr wrap="square" lIns="137160" tIns="91440" rIns="137160" bIns="91440" rtlCol="0" anchor="t">
            <a:noAutofit/>
          </a:bodyPr>
          <a:lstStyle/>
          <a:p>
            <a:pPr>
              <a:spcBef>
                <a:spcPts val="600"/>
              </a:spcBef>
              <a:spcAft>
                <a:spcPts val="600"/>
              </a:spcAft>
            </a:pPr>
            <a:r>
              <a:rPr lang="en-US" b="0" i="0" dirty="0">
                <a:effectLst/>
                <a:latin typeface="+mj-lt"/>
              </a:rPr>
              <a:t>Most of today’s businesses have some version of Microsoft Office already implemented</a:t>
            </a:r>
          </a:p>
          <a:p>
            <a:pPr lvl="0" defTabSz="951304">
              <a:spcBef>
                <a:spcPts val="600"/>
              </a:spcBef>
              <a:spcAft>
                <a:spcPts val="600"/>
              </a:spcAft>
              <a:buSzPct val="90000"/>
            </a:pPr>
            <a:r>
              <a:rPr lang="en-US" sz="1600" b="0" i="0" dirty="0">
                <a:solidFill>
                  <a:srgbClr val="0072C6"/>
                </a:solidFill>
                <a:effectLst/>
                <a:latin typeface="+mj-lt"/>
              </a:rPr>
              <a:t>Warning:</a:t>
            </a:r>
            <a:r>
              <a:rPr lang="en-US" sz="1600" b="0" i="0" dirty="0">
                <a:solidFill>
                  <a:srgbClr val="0072C6"/>
                </a:solidFill>
                <a:effectLst/>
                <a:latin typeface="Segoe UI" panose="020B0502040204020203" pitchFamily="34" charset="0"/>
              </a:rPr>
              <a:t> </a:t>
            </a:r>
            <a:r>
              <a:rPr lang="en-US" sz="1600" b="0" i="0" dirty="0">
                <a:effectLst/>
                <a:latin typeface="Segoe UI" panose="020B0502040204020203" pitchFamily="34" charset="0"/>
              </a:rPr>
              <a:t>Many companies have added </a:t>
            </a:r>
            <a:r>
              <a:rPr lang="en-US" sz="1600" b="0" i="0" dirty="0">
                <a:effectLst/>
              </a:rPr>
              <a:t>Microsoft Visual Basic for Applications (VBA) </a:t>
            </a:r>
            <a:r>
              <a:rPr lang="en-US" sz="1600" b="0" i="0" dirty="0">
                <a:effectLst/>
                <a:latin typeface="Segoe UI" panose="020B0502040204020203" pitchFamily="34" charset="0"/>
              </a:rPr>
              <a:t>macros and add-ins that can create problems when deploying Microsoft 365 Apps for enterprise </a:t>
            </a:r>
            <a:br>
              <a:rPr lang="en-US" sz="1600" b="0" i="0" dirty="0">
                <a:effectLst/>
                <a:latin typeface="Segoe UI" panose="020B0502040204020203" pitchFamily="34" charset="0"/>
              </a:rPr>
            </a:br>
            <a:endParaRPr lang="en-US" sz="1600" b="0" i="0" dirty="0">
              <a:effectLst/>
              <a:latin typeface="Segoe UI" panose="020B0502040204020203" pitchFamily="34" charset="0"/>
            </a:endParaRPr>
          </a:p>
          <a:p>
            <a:pPr defTabSz="951304">
              <a:spcBef>
                <a:spcPts val="600"/>
              </a:spcBef>
              <a:spcAft>
                <a:spcPts val="600"/>
              </a:spcAft>
              <a:buSzPct val="90000"/>
            </a:pPr>
            <a:r>
              <a:rPr lang="en-US" b="0" i="0" dirty="0">
                <a:effectLst/>
                <a:latin typeface="+mj-lt"/>
              </a:rPr>
              <a:t>The Readiness Toolkit can help </a:t>
            </a:r>
            <a:r>
              <a:rPr lang="en-US" dirty="0">
                <a:latin typeface="+mj-lt"/>
              </a:rPr>
              <a:t>organizations </a:t>
            </a:r>
            <a:r>
              <a:rPr lang="en-US" b="0" i="0" dirty="0">
                <a:effectLst/>
                <a:latin typeface="+mj-lt"/>
              </a:rPr>
              <a:t>identify compatibility issues with the VBA macros and add-ins they use with Office</a:t>
            </a:r>
          </a:p>
          <a:p>
            <a:pPr>
              <a:spcBef>
                <a:spcPts val="600"/>
              </a:spcBef>
              <a:spcAft>
                <a:spcPts val="600"/>
              </a:spcAft>
            </a:pPr>
            <a:r>
              <a:rPr lang="en-US" sz="1600" dirty="0"/>
              <a:t>The Readiness Toolkit includes a tool called the Readiness Report Creator</a:t>
            </a:r>
          </a:p>
          <a:p>
            <a:pPr>
              <a:spcBef>
                <a:spcPts val="600"/>
              </a:spcBef>
              <a:spcAft>
                <a:spcPts val="600"/>
              </a:spcAft>
            </a:pPr>
            <a:r>
              <a:rPr lang="en-US" sz="1600" dirty="0"/>
              <a:t>It’s an Excel spreadsheet that displays all the VBA macros and add-ins it scanned</a:t>
            </a:r>
          </a:p>
          <a:p>
            <a:pPr>
              <a:spcBef>
                <a:spcPts val="600"/>
              </a:spcBef>
              <a:spcAft>
                <a:spcPts val="600"/>
              </a:spcAft>
            </a:pPr>
            <a:r>
              <a:rPr lang="en-US" sz="1600" dirty="0"/>
              <a:t>It includes workbook tabs that display various readiness assessments of VBA macro compatibility</a:t>
            </a:r>
          </a:p>
          <a:p>
            <a:pPr defTabSz="951304">
              <a:spcAft>
                <a:spcPts val="600"/>
              </a:spcAft>
              <a:buSzPct val="90000"/>
            </a:pPr>
            <a:endParaRPr lang="en-US" sz="1600" dirty="0">
              <a:latin typeface="+mj-lt"/>
            </a:endParaRPr>
          </a:p>
          <a:p>
            <a:pPr lvl="0" defTabSz="951304">
              <a:spcAft>
                <a:spcPts val="600"/>
              </a:spcAft>
              <a:buSzPct val="90000"/>
            </a:pPr>
            <a:endParaRPr lang="en-US" sz="1600" dirty="0">
              <a:latin typeface="Segoe UI" panose="020B0502040204020203" pitchFamily="34" charset="0"/>
              <a:cs typeface="Segoe UI Semilight" panose="020B0402040204020203" pitchFamily="34" charset="0"/>
            </a:endParaRPr>
          </a:p>
        </p:txBody>
      </p:sp>
      <p:sp>
        <p:nvSpPr>
          <p:cNvPr id="8" name="TextBox 7">
            <a:extLst>
              <a:ext uri="{FF2B5EF4-FFF2-40B4-BE49-F238E27FC236}">
                <a16:creationId xmlns:a16="http://schemas.microsoft.com/office/drawing/2014/main" id="{F3E5D5AA-A2E8-4D84-B708-AB32A8560628}"/>
              </a:ext>
              <a:ext uri="{C183D7F6-B498-43B3-948B-1728B52AA6E4}">
                <adec:decorative xmlns:adec="http://schemas.microsoft.com/office/drawing/2017/decorative" val="1"/>
              </a:ext>
            </a:extLst>
          </p:cNvPr>
          <p:cNvSpPr txBox="1"/>
          <p:nvPr/>
        </p:nvSpPr>
        <p:spPr>
          <a:xfrm>
            <a:off x="5902036" y="1135117"/>
            <a:ext cx="6426598" cy="5728414"/>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endParaRPr lang="en-US"/>
          </a:p>
        </p:txBody>
      </p:sp>
      <p:pic>
        <p:nvPicPr>
          <p:cNvPr id="5" name="Picture 4" descr="Screenshot of Create a readiness report page in the Readiness Toolkit wizard.">
            <a:extLst>
              <a:ext uri="{FF2B5EF4-FFF2-40B4-BE49-F238E27FC236}">
                <a16:creationId xmlns:a16="http://schemas.microsoft.com/office/drawing/2014/main" id="{42258A1A-7A3B-494F-8309-0AB1C387EA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5040" y="1195436"/>
            <a:ext cx="6085430" cy="5573505"/>
          </a:xfrm>
          <a:prstGeom prst="rect">
            <a:avLst/>
          </a:prstGeom>
        </p:spPr>
      </p:pic>
    </p:spTree>
    <p:extLst>
      <p:ext uri="{BB962C8B-B14F-4D97-AF65-F5344CB8AC3E}">
        <p14:creationId xmlns:p14="http://schemas.microsoft.com/office/powerpoint/2010/main" val="100183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486665"/>
            <a:ext cx="11239464" cy="439465"/>
          </a:xfrm>
        </p:spPr>
        <p:txBody>
          <a:bodyPr/>
          <a:lstStyle/>
          <a:p>
            <a:r>
              <a:rPr lang="en-US" dirty="0"/>
              <a:t>Complete a self-service installation of Microsoft 365 Apps for enterprise</a:t>
            </a:r>
          </a:p>
        </p:txBody>
      </p:sp>
      <p:sp>
        <p:nvSpPr>
          <p:cNvPr id="7" name="TextBox 6">
            <a:extLst>
              <a:ext uri="{FF2B5EF4-FFF2-40B4-BE49-F238E27FC236}">
                <a16:creationId xmlns:a16="http://schemas.microsoft.com/office/drawing/2014/main" id="{A6934D25-EC3E-42BE-92D3-727CE6932AF3}"/>
              </a:ext>
              <a:ext uri="{C183D7F6-B498-43B3-948B-1728B52AA6E4}">
                <adec:decorative xmlns:adec="http://schemas.microsoft.com/office/drawing/2017/decorative" val="0"/>
              </a:ext>
            </a:extLst>
          </p:cNvPr>
          <p:cNvSpPr txBox="1"/>
          <p:nvPr/>
        </p:nvSpPr>
        <p:spPr>
          <a:xfrm>
            <a:off x="579438" y="1436688"/>
            <a:ext cx="5496241" cy="528623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800"/>
              </a:spcBef>
              <a:buSzPct val="90000"/>
            </a:pPr>
            <a:r>
              <a:rPr lang="en-US" b="0" i="0" dirty="0">
                <a:solidFill>
                  <a:schemeClr val="accent1"/>
                </a:solidFill>
                <a:effectLst/>
                <a:latin typeface="+mj-lt"/>
              </a:rPr>
              <a:t>Users can run self-service installations by signing into the Microsoft 365 portal and selecting the software installation option</a:t>
            </a:r>
            <a:br>
              <a:rPr lang="en-US" b="0" i="0" dirty="0">
                <a:solidFill>
                  <a:schemeClr val="accent1"/>
                </a:solidFill>
                <a:effectLst/>
                <a:latin typeface="+mj-lt"/>
              </a:rPr>
            </a:br>
            <a:endParaRPr lang="en-US" b="0" i="0" dirty="0">
              <a:solidFill>
                <a:schemeClr val="accent1"/>
              </a:solidFill>
              <a:effectLst/>
              <a:latin typeface="+mj-lt"/>
            </a:endParaRPr>
          </a:p>
          <a:p>
            <a:pPr algn="l"/>
            <a:r>
              <a:rPr lang="en-US" b="0" i="0" dirty="0">
                <a:effectLst/>
                <a:latin typeface="+mj-lt"/>
              </a:rPr>
              <a:t>In a user-driven deployment:</a:t>
            </a:r>
            <a:br>
              <a:rPr lang="en-US" b="0" i="0" dirty="0">
                <a:effectLst/>
                <a:latin typeface="+mj-lt"/>
              </a:rPr>
            </a:br>
            <a:endParaRPr lang="en-US" b="0" i="0" dirty="0">
              <a:effectLst/>
              <a:latin typeface="+mj-lt"/>
            </a:endParaRPr>
          </a:p>
          <a:p>
            <a:pPr algn="l"/>
            <a:r>
              <a:rPr lang="en-US" sz="1600" b="0" i="0" dirty="0">
                <a:effectLst/>
                <a:latin typeface="Segoe UI" panose="020B0502040204020203" pitchFamily="34" charset="0"/>
              </a:rPr>
              <a:t>Office always streams from the Internet to the computer by using Click-to-Run technology; local source locations aren't supported</a:t>
            </a:r>
            <a:br>
              <a:rPr lang="en-US" sz="1600" b="0" i="0" dirty="0">
                <a:effectLst/>
                <a:latin typeface="Segoe UI" panose="020B0502040204020203" pitchFamily="34" charset="0"/>
              </a:rPr>
            </a:br>
            <a:endParaRPr lang="en-US" sz="1600" b="0" i="0" dirty="0">
              <a:effectLst/>
              <a:latin typeface="Segoe UI" panose="020B0502040204020203" pitchFamily="34" charset="0"/>
            </a:endParaRPr>
          </a:p>
          <a:p>
            <a:pPr algn="l"/>
            <a:r>
              <a:rPr lang="en-US" sz="1600" b="0" i="0" dirty="0">
                <a:effectLst/>
                <a:latin typeface="Segoe UI" panose="020B0502040204020203" pitchFamily="34" charset="0"/>
              </a:rPr>
              <a:t>Users must have a Microsoft 365 account and be provisioned for Microsoft 365 Apps for enterprise</a:t>
            </a:r>
            <a:br>
              <a:rPr lang="en-US" sz="1600" b="0" i="0" dirty="0">
                <a:effectLst/>
                <a:latin typeface="Segoe UI" panose="020B0502040204020203" pitchFamily="34" charset="0"/>
              </a:rPr>
            </a:br>
            <a:endParaRPr lang="en-US" sz="1600" b="0" i="0" dirty="0">
              <a:effectLst/>
              <a:latin typeface="Segoe UI" panose="020B0502040204020203" pitchFamily="34" charset="0"/>
            </a:endParaRPr>
          </a:p>
          <a:p>
            <a:pPr algn="l"/>
            <a:r>
              <a:rPr lang="en-US" sz="1600" b="0" i="0" dirty="0">
                <a:effectLst/>
                <a:latin typeface="Segoe UI" panose="020B0502040204020203" pitchFamily="34" charset="0"/>
              </a:rPr>
              <a:t>Users must have administrative rights to the local computer</a:t>
            </a:r>
            <a:br>
              <a:rPr lang="en-US" sz="1600" b="0" i="0" dirty="0">
                <a:effectLst/>
                <a:latin typeface="Segoe UI" panose="020B0502040204020203" pitchFamily="34" charset="0"/>
              </a:rPr>
            </a:br>
            <a:endParaRPr lang="en-US" sz="1600" b="0" i="0" dirty="0">
              <a:effectLst/>
              <a:latin typeface="Segoe UI" panose="020B0502040204020203" pitchFamily="34" charset="0"/>
            </a:endParaRPr>
          </a:p>
          <a:p>
            <a:pPr algn="l"/>
            <a:r>
              <a:rPr lang="en-US" sz="1600" b="0" i="0" dirty="0">
                <a:effectLst/>
                <a:latin typeface="Segoe UI" panose="020B0502040204020203" pitchFamily="34" charset="0"/>
              </a:rPr>
              <a:t>Microsoft 365 Apps for enterprise installs Microsoft 365 updates automatically in the background from the Internet. You can't change this behavior</a:t>
            </a:r>
          </a:p>
          <a:p>
            <a:pPr lvl="0" defTabSz="951304">
              <a:spcBef>
                <a:spcPts val="800"/>
              </a:spcBef>
              <a:buSzPct val="90000"/>
            </a:pPr>
            <a:endParaRPr lang="en-US" dirty="0">
              <a:latin typeface="+mj-lt"/>
            </a:endParaRPr>
          </a:p>
        </p:txBody>
      </p:sp>
      <p:sp>
        <p:nvSpPr>
          <p:cNvPr id="8" name="TextBox 7">
            <a:extLst>
              <a:ext uri="{FF2B5EF4-FFF2-40B4-BE49-F238E27FC236}">
                <a16:creationId xmlns:a16="http://schemas.microsoft.com/office/drawing/2014/main" id="{F3E5D5AA-A2E8-4D84-B708-AB32A8560628}"/>
              </a:ext>
              <a:ext uri="{C183D7F6-B498-43B3-948B-1728B52AA6E4}">
                <adec:decorative xmlns:adec="http://schemas.microsoft.com/office/drawing/2017/decorative" val="1"/>
              </a:ext>
            </a:extLst>
          </p:cNvPr>
          <p:cNvSpPr txBox="1"/>
          <p:nvPr/>
        </p:nvSpPr>
        <p:spPr>
          <a:xfrm>
            <a:off x="6218236" y="1436688"/>
            <a:ext cx="5638801" cy="3775392"/>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endParaRPr lang="en-US"/>
          </a:p>
        </p:txBody>
      </p:sp>
      <p:pic>
        <p:nvPicPr>
          <p:cNvPr id="6" name="Picture 5">
            <a:extLst>
              <a:ext uri="{FF2B5EF4-FFF2-40B4-BE49-F238E27FC236}">
                <a16:creationId xmlns:a16="http://schemas.microsoft.com/office/drawing/2014/main" id="{CD12BD54-D65A-4362-92C6-FD984DFDA51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445" y="1527491"/>
            <a:ext cx="5458156" cy="3594735"/>
          </a:xfrm>
          <a:prstGeom prst="rect">
            <a:avLst/>
          </a:prstGeom>
        </p:spPr>
      </p:pic>
      <p:sp>
        <p:nvSpPr>
          <p:cNvPr id="2" name="TextBox 1">
            <a:extLst>
              <a:ext uri="{FF2B5EF4-FFF2-40B4-BE49-F238E27FC236}">
                <a16:creationId xmlns:a16="http://schemas.microsoft.com/office/drawing/2014/main" id="{F685B733-14D7-4154-8934-77047F7936C3}"/>
              </a:ext>
            </a:extLst>
          </p:cNvPr>
          <p:cNvSpPr txBox="1"/>
          <p:nvPr/>
        </p:nvSpPr>
        <p:spPr>
          <a:xfrm>
            <a:off x="6218237" y="5302883"/>
            <a:ext cx="5638800" cy="1402717"/>
          </a:xfrm>
          <a:prstGeom prst="rect">
            <a:avLst/>
          </a:prstGeom>
          <a:solidFill>
            <a:schemeClr val="bg1">
              <a:lumMod val="95000"/>
            </a:schemeClr>
          </a:solidFill>
        </p:spPr>
        <p:txBody>
          <a:bodyPr wrap="square" lIns="182880" tIns="137160" rIns="182880" bIns="137160" rtlCol="0" anchor="t">
            <a:noAutofit/>
          </a:bodyPr>
          <a:lstStyle/>
          <a:p>
            <a:r>
              <a:rPr lang="en-US" dirty="0">
                <a:latin typeface="+mj-lt"/>
              </a:rPr>
              <a:t>Obstacles to a successful self-service installation:</a:t>
            </a:r>
            <a:br>
              <a:rPr lang="en-US" dirty="0">
                <a:latin typeface="+mj-lt"/>
              </a:rPr>
            </a:br>
            <a:br>
              <a:rPr lang="en-US" sz="800" dirty="0">
                <a:latin typeface="+mj-lt"/>
              </a:rPr>
            </a:br>
            <a:r>
              <a:rPr lang="en-US" sz="1600" dirty="0"/>
              <a:t>Lack of IT expertise            Bandwidth limitations</a:t>
            </a:r>
            <a:br>
              <a:rPr lang="en-US" sz="1600" dirty="0"/>
            </a:br>
            <a:r>
              <a:rPr lang="en-US" sz="1600" dirty="0"/>
              <a:t>Incorrect licenses               Users without local admin rights</a:t>
            </a:r>
            <a:br>
              <a:rPr lang="en-US" sz="1600" dirty="0"/>
            </a:br>
            <a:endParaRPr lang="en-US" dirty="0"/>
          </a:p>
        </p:txBody>
      </p:sp>
    </p:spTree>
    <p:extLst>
      <p:ext uri="{BB962C8B-B14F-4D97-AF65-F5344CB8AC3E}">
        <p14:creationId xmlns:p14="http://schemas.microsoft.com/office/powerpoint/2010/main" val="2628440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507446"/>
            <a:ext cx="11239464" cy="861774"/>
          </a:xfrm>
        </p:spPr>
        <p:txBody>
          <a:bodyPr/>
          <a:lstStyle/>
          <a:p>
            <a:r>
              <a:rPr lang="en-US" dirty="0"/>
              <a:t>Deploy Microsoft 365 Apps for enterprise with Microsoft Configuration Manager</a:t>
            </a:r>
          </a:p>
        </p:txBody>
      </p:sp>
      <p:sp>
        <p:nvSpPr>
          <p:cNvPr id="2" name="TextBox 1">
            <a:extLst>
              <a:ext uri="{FF2B5EF4-FFF2-40B4-BE49-F238E27FC236}">
                <a16:creationId xmlns:a16="http://schemas.microsoft.com/office/drawing/2014/main" id="{2652C480-1177-8174-7CE7-E1E1A4219BC2}"/>
              </a:ext>
            </a:extLst>
          </p:cNvPr>
          <p:cNvSpPr txBox="1"/>
          <p:nvPr/>
        </p:nvSpPr>
        <p:spPr>
          <a:xfrm>
            <a:off x="600059" y="4103711"/>
            <a:ext cx="11041481" cy="2731517"/>
          </a:xfrm>
          <a:prstGeom prst="rect">
            <a:avLst/>
          </a:prstGeom>
          <a:noFill/>
        </p:spPr>
        <p:txBody>
          <a:bodyPr wrap="square" lIns="0" tIns="0" rIns="0" bIns="0" rtlCol="0">
            <a:spAutoFit/>
          </a:bodyPr>
          <a:lstStyle/>
          <a:p>
            <a:pPr defTabSz="951304">
              <a:spcBef>
                <a:spcPts val="300"/>
              </a:spcBef>
              <a:spcAft>
                <a:spcPts val="600"/>
              </a:spcAft>
              <a:buSzPct val="90000"/>
            </a:pPr>
            <a:r>
              <a:rPr lang="en-US" sz="2000" dirty="0">
                <a:latin typeface="+mj-lt"/>
                <a:cs typeface="Segoe UI" panose="020B0502040204020203" pitchFamily="34" charset="0"/>
              </a:rPr>
              <a:t>Steps on how to deploy Microsoft 365 Apps for enterprise with </a:t>
            </a:r>
            <a:r>
              <a:rPr lang="en-US" sz="2000">
                <a:latin typeface="+mj-lt"/>
                <a:cs typeface="Segoe UI" panose="020B0502040204020203" pitchFamily="34" charset="0"/>
              </a:rPr>
              <a:t>Microsoft Configuration </a:t>
            </a:r>
            <a:r>
              <a:rPr lang="en-US" sz="2000" dirty="0">
                <a:latin typeface="+mj-lt"/>
                <a:cs typeface="Segoe UI" panose="020B0502040204020203" pitchFamily="34" charset="0"/>
              </a:rPr>
              <a:t>Manager:</a:t>
            </a:r>
          </a:p>
          <a:p>
            <a:pPr marL="457200" indent="-457200" defTabSz="951304">
              <a:spcBef>
                <a:spcPts val="300"/>
              </a:spcBef>
              <a:spcAft>
                <a:spcPts val="600"/>
              </a:spcAft>
              <a:buSzPct val="90000"/>
              <a:buFont typeface="+mj-lt"/>
              <a:buAutoNum type="arabicPeriod"/>
            </a:pPr>
            <a:r>
              <a:rPr lang="en-US" sz="2000" dirty="0">
                <a:cs typeface="Segoe UI" panose="020B0502040204020203" pitchFamily="34" charset="0"/>
              </a:rPr>
              <a:t>Review and update your Configuration Manager infrastructure</a:t>
            </a:r>
          </a:p>
          <a:p>
            <a:pPr marL="457200" indent="-457200" defTabSz="951304">
              <a:spcBef>
                <a:spcPts val="300"/>
              </a:spcBef>
              <a:spcAft>
                <a:spcPts val="600"/>
              </a:spcAft>
              <a:buSzPct val="90000"/>
              <a:buFont typeface="+mj-lt"/>
              <a:buAutoNum type="arabicPeriod"/>
            </a:pPr>
            <a:r>
              <a:rPr lang="en-US" sz="2000" dirty="0">
                <a:cs typeface="Segoe UI" panose="020B0502040204020203" pitchFamily="34" charset="0"/>
              </a:rPr>
              <a:t>Review your collections</a:t>
            </a:r>
          </a:p>
          <a:p>
            <a:pPr marL="457200" indent="-457200" defTabSz="951304">
              <a:spcBef>
                <a:spcPts val="300"/>
              </a:spcBef>
              <a:spcAft>
                <a:spcPts val="600"/>
              </a:spcAft>
              <a:buSzPct val="90000"/>
              <a:buFont typeface="+mj-lt"/>
              <a:buAutoNum type="arabicPeriod"/>
            </a:pPr>
            <a:r>
              <a:rPr lang="en-US" sz="2000" dirty="0">
                <a:cs typeface="Segoe UI" panose="020B0502040204020203" pitchFamily="34" charset="0"/>
              </a:rPr>
              <a:t>Create and deploy the Office application to the pilot group</a:t>
            </a:r>
          </a:p>
          <a:p>
            <a:pPr marL="457200" indent="-457200" defTabSz="951304">
              <a:spcBef>
                <a:spcPts val="300"/>
              </a:spcBef>
              <a:spcAft>
                <a:spcPts val="600"/>
              </a:spcAft>
              <a:buSzPct val="90000"/>
              <a:buFont typeface="+mj-lt"/>
              <a:buAutoNum type="arabicPeriod"/>
            </a:pPr>
            <a:r>
              <a:rPr lang="en-US" sz="2000" dirty="0">
                <a:cs typeface="Segoe UI" panose="020B0502040204020203" pitchFamily="34" charset="0"/>
              </a:rPr>
              <a:t>Create and deploy the Office application to the broad group</a:t>
            </a:r>
          </a:p>
          <a:p>
            <a:pPr marL="457200" indent="-457200" defTabSz="951304">
              <a:spcBef>
                <a:spcPts val="300"/>
              </a:spcBef>
              <a:spcAft>
                <a:spcPts val="600"/>
              </a:spcAft>
              <a:buSzPct val="90000"/>
              <a:buFont typeface="+mj-lt"/>
              <a:buAutoNum type="arabicPeriod"/>
            </a:pPr>
            <a:r>
              <a:rPr lang="en-US" sz="2000" dirty="0">
                <a:cs typeface="Segoe UI" panose="020B0502040204020203" pitchFamily="34" charset="0"/>
              </a:rPr>
              <a:t>Review exit criteria</a:t>
            </a:r>
          </a:p>
        </p:txBody>
      </p:sp>
      <p:sp>
        <p:nvSpPr>
          <p:cNvPr id="6" name="TextBox 5">
            <a:extLst>
              <a:ext uri="{FF2B5EF4-FFF2-40B4-BE49-F238E27FC236}">
                <a16:creationId xmlns:a16="http://schemas.microsoft.com/office/drawing/2014/main" id="{29E8F3BE-F723-415D-B8CA-B0EE4A4D36AC}"/>
              </a:ext>
              <a:ext uri="{C183D7F6-B498-43B3-948B-1728B52AA6E4}">
                <adec:decorative xmlns:adec="http://schemas.microsoft.com/office/drawing/2017/decorative" val="0"/>
              </a:ext>
            </a:extLst>
          </p:cNvPr>
          <p:cNvSpPr txBox="1"/>
          <p:nvPr/>
        </p:nvSpPr>
        <p:spPr>
          <a:xfrm>
            <a:off x="579438" y="1699578"/>
            <a:ext cx="11260085" cy="2083752"/>
          </a:xfrm>
          <a:prstGeom prst="rect">
            <a:avLst/>
          </a:prstGeom>
          <a:solidFill>
            <a:schemeClr val="bg1">
              <a:lumMod val="95000"/>
            </a:schemeClr>
          </a:solidFill>
          <a:ln>
            <a:noFill/>
          </a:ln>
        </p:spPr>
        <p:txBody>
          <a:bodyPr wrap="square" lIns="182880" tIns="91440" rIns="182880" bIns="91440" rtlCol="0" anchor="t">
            <a:noAutofit/>
          </a:bodyPr>
          <a:lstStyle/>
          <a:p>
            <a:pPr lvl="0" defTabSz="951304">
              <a:spcBef>
                <a:spcPts val="800"/>
              </a:spcBef>
              <a:buSzPct val="90000"/>
            </a:pPr>
            <a:r>
              <a:rPr lang="en-US" sz="2000" b="0" i="0" dirty="0">
                <a:solidFill>
                  <a:srgbClr val="000000"/>
                </a:solidFill>
                <a:effectLst/>
              </a:rPr>
              <a:t>Microsoft Endpoint Manager is an integrated solution for managing all your devices</a:t>
            </a:r>
          </a:p>
          <a:p>
            <a:pPr lvl="0" defTabSz="951304">
              <a:spcBef>
                <a:spcPts val="800"/>
              </a:spcBef>
              <a:buSzPct val="90000"/>
            </a:pPr>
            <a:r>
              <a:rPr lang="en-US" sz="2000" b="0" i="0" dirty="0">
                <a:solidFill>
                  <a:srgbClr val="000000"/>
                </a:solidFill>
                <a:effectLst/>
              </a:rPr>
              <a:t>Starting in version 1910, Configuration Manager is now part of Microsoft Endpoint Manager</a:t>
            </a:r>
          </a:p>
          <a:p>
            <a:pPr lvl="0" defTabSz="951304">
              <a:spcBef>
                <a:spcPts val="800"/>
              </a:spcBef>
              <a:buSzPct val="90000"/>
            </a:pPr>
            <a:r>
              <a:rPr lang="en-US" sz="2000" b="0" i="0" dirty="0">
                <a:solidFill>
                  <a:srgbClr val="000000"/>
                </a:solidFill>
                <a:effectLst/>
              </a:rPr>
              <a:t>Configuration Manager scales for large environments and provides extensive control over installation, updates, and settings</a:t>
            </a:r>
          </a:p>
          <a:p>
            <a:pPr lvl="0" defTabSz="951304">
              <a:spcBef>
                <a:spcPts val="800"/>
              </a:spcBef>
              <a:buSzPct val="90000"/>
            </a:pPr>
            <a:r>
              <a:rPr lang="en-US" sz="2000" b="0" i="0" dirty="0">
                <a:solidFill>
                  <a:srgbClr val="000000"/>
                </a:solidFill>
                <a:effectLst/>
              </a:rPr>
              <a:t>It also has built-in features to make it easier and more efficient to deploy and manage Office</a:t>
            </a:r>
            <a:endParaRPr lang="en-US" sz="2000" dirty="0">
              <a:cs typeface="Segoe UI Semilight" panose="020B0402040204020203" pitchFamily="34" charset="0"/>
            </a:endParaRPr>
          </a:p>
        </p:txBody>
      </p:sp>
    </p:spTree>
    <p:extLst>
      <p:ext uri="{BB962C8B-B14F-4D97-AF65-F5344CB8AC3E}">
        <p14:creationId xmlns:p14="http://schemas.microsoft.com/office/powerpoint/2010/main" val="275384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507446"/>
            <a:ext cx="11239464" cy="430887"/>
          </a:xfrm>
        </p:spPr>
        <p:txBody>
          <a:bodyPr/>
          <a:lstStyle/>
          <a:p>
            <a:r>
              <a:rPr lang="en-US" dirty="0"/>
              <a:t>Deploy Microsoft 365 Apps for enterprise from the cloud</a:t>
            </a:r>
          </a:p>
        </p:txBody>
      </p:sp>
      <p:sp>
        <p:nvSpPr>
          <p:cNvPr id="9" name="TextBox 8">
            <a:extLst>
              <a:ext uri="{FF2B5EF4-FFF2-40B4-BE49-F238E27FC236}">
                <a16:creationId xmlns:a16="http://schemas.microsoft.com/office/drawing/2014/main" id="{86FAF653-B7D4-41AB-AFBF-A87576233801}"/>
              </a:ext>
              <a:ext uri="{C183D7F6-B498-43B3-948B-1728B52AA6E4}">
                <adec:decorative xmlns:adec="http://schemas.microsoft.com/office/drawing/2017/decorative" val="0"/>
              </a:ext>
            </a:extLst>
          </p:cNvPr>
          <p:cNvSpPr txBox="1"/>
          <p:nvPr/>
        </p:nvSpPr>
        <p:spPr>
          <a:xfrm>
            <a:off x="257158" y="1245870"/>
            <a:ext cx="5926471" cy="5646420"/>
          </a:xfrm>
          <a:prstGeom prst="rect">
            <a:avLst/>
          </a:prstGeom>
          <a:solidFill>
            <a:schemeClr val="bg1">
              <a:lumMod val="95000"/>
            </a:schemeClr>
          </a:solidFill>
          <a:ln>
            <a:noFill/>
          </a:ln>
        </p:spPr>
        <p:txBody>
          <a:bodyPr wrap="square" lIns="182880" tIns="91440" rIns="182880" bIns="91440" rtlCol="0" anchor="t">
            <a:noAutofit/>
          </a:bodyPr>
          <a:lstStyle/>
          <a:p>
            <a:pPr lvl="0" defTabSz="951304">
              <a:spcBef>
                <a:spcPts val="800"/>
              </a:spcBef>
              <a:buSzPct val="90000"/>
            </a:pPr>
            <a:r>
              <a:rPr lang="en-US" sz="2000" b="0" i="0" dirty="0">
                <a:effectLst/>
                <a:latin typeface="+mj-lt"/>
              </a:rPr>
              <a:t>Microsoft 365 Apps for enterprise can be deployed to client computers from the Office Content Delivery Network (CDN) by using the Office Deployment Tool (ODT)</a:t>
            </a:r>
          </a:p>
          <a:p>
            <a:pPr algn="l"/>
            <a:endParaRPr lang="en-US" sz="2000" b="0" i="0" dirty="0">
              <a:solidFill>
                <a:srgbClr val="000000"/>
              </a:solidFill>
              <a:effectLst/>
              <a:latin typeface="Times New Roman" panose="02020603050405020304" pitchFamily="18" charset="0"/>
            </a:endParaRPr>
          </a:p>
          <a:p>
            <a:pPr algn="l">
              <a:spcAft>
                <a:spcPts val="600"/>
              </a:spcAft>
            </a:pPr>
            <a:r>
              <a:rPr lang="en-US" sz="2000" b="0" i="0" dirty="0">
                <a:solidFill>
                  <a:schemeClr val="accent1"/>
                </a:solidFill>
                <a:effectLst/>
                <a:latin typeface="+mj-lt"/>
              </a:rPr>
              <a:t>The CDN optimizes performance for users by:</a:t>
            </a:r>
          </a:p>
          <a:p>
            <a:pPr algn="l">
              <a:spcAft>
                <a:spcPts val="600"/>
              </a:spcAft>
            </a:pPr>
            <a:r>
              <a:rPr lang="en-US" b="0" i="0" dirty="0">
                <a:solidFill>
                  <a:srgbClr val="000000"/>
                </a:solidFill>
                <a:effectLst/>
              </a:rPr>
              <a:t>Distributing frequently accessed objects like images and JavaScript files over a high-speed global network</a:t>
            </a:r>
          </a:p>
          <a:p>
            <a:pPr algn="l">
              <a:spcAft>
                <a:spcPts val="600"/>
              </a:spcAft>
            </a:pPr>
            <a:r>
              <a:rPr lang="en-US" b="0" i="0" dirty="0">
                <a:solidFill>
                  <a:srgbClr val="000000"/>
                </a:solidFill>
                <a:effectLst/>
              </a:rPr>
              <a:t>Reducing page load time</a:t>
            </a:r>
          </a:p>
          <a:p>
            <a:pPr algn="l">
              <a:spcAft>
                <a:spcPts val="600"/>
              </a:spcAft>
            </a:pPr>
            <a:r>
              <a:rPr lang="en-US" b="0" i="0" dirty="0">
                <a:solidFill>
                  <a:srgbClr val="000000"/>
                </a:solidFill>
                <a:effectLst/>
              </a:rPr>
              <a:t>Providing access to hosted objects as close as possible to the user</a:t>
            </a:r>
          </a:p>
          <a:p>
            <a:pPr lvl="0" defTabSz="951304">
              <a:spcBef>
                <a:spcPts val="800"/>
              </a:spcBef>
              <a:buSzPct val="90000"/>
            </a:pPr>
            <a:r>
              <a:rPr lang="en-US" sz="2000" dirty="0">
                <a:solidFill>
                  <a:schemeClr val="accent1"/>
                </a:solidFill>
                <a:latin typeface="+mj-lt"/>
                <a:cs typeface="Segoe UI Semilight" panose="020B0402040204020203" pitchFamily="34" charset="0"/>
              </a:rPr>
              <a:t>The ODT performs the following tasks:</a:t>
            </a:r>
          </a:p>
          <a:p>
            <a:pPr lvl="0" defTabSz="951304">
              <a:spcBef>
                <a:spcPts val="400"/>
              </a:spcBef>
              <a:spcAft>
                <a:spcPts val="600"/>
              </a:spcAft>
              <a:buSzPct val="90000"/>
            </a:pPr>
            <a:r>
              <a:rPr lang="en-US" dirty="0">
                <a:cs typeface="Segoe UI Semilight" panose="020B0402040204020203" pitchFamily="34" charset="0"/>
              </a:rPr>
              <a:t>Download Office source files </a:t>
            </a:r>
          </a:p>
          <a:p>
            <a:pPr lvl="0" defTabSz="951304">
              <a:spcBef>
                <a:spcPts val="400"/>
              </a:spcBef>
              <a:spcAft>
                <a:spcPts val="600"/>
              </a:spcAft>
              <a:buSzPct val="90000"/>
            </a:pPr>
            <a:r>
              <a:rPr lang="en-US" dirty="0">
                <a:cs typeface="Segoe UI Semilight" panose="020B0402040204020203" pitchFamily="34" charset="0"/>
              </a:rPr>
              <a:t>Install or remove Click-to-Run or customize installations</a:t>
            </a:r>
          </a:p>
          <a:p>
            <a:pPr lvl="0" defTabSz="951304">
              <a:spcBef>
                <a:spcPts val="400"/>
              </a:spcBef>
              <a:spcAft>
                <a:spcPts val="600"/>
              </a:spcAft>
              <a:buSzPct val="90000"/>
            </a:pPr>
            <a:r>
              <a:rPr lang="en-US" dirty="0">
                <a:cs typeface="Segoe UI Semilight" panose="020B0402040204020203" pitchFamily="34" charset="0"/>
              </a:rPr>
              <a:t>Apply software update policies</a:t>
            </a:r>
          </a:p>
        </p:txBody>
      </p:sp>
      <p:sp>
        <p:nvSpPr>
          <p:cNvPr id="7" name="TextBox 6">
            <a:extLst>
              <a:ext uri="{FF2B5EF4-FFF2-40B4-BE49-F238E27FC236}">
                <a16:creationId xmlns:a16="http://schemas.microsoft.com/office/drawing/2014/main" id="{FEAA03A6-427E-43AF-9325-CB449EE02E56}"/>
              </a:ext>
              <a:ext uri="{C183D7F6-B498-43B3-948B-1728B52AA6E4}">
                <adec:decorative xmlns:adec="http://schemas.microsoft.com/office/drawing/2017/decorative" val="0"/>
              </a:ext>
            </a:extLst>
          </p:cNvPr>
          <p:cNvSpPr txBox="1"/>
          <p:nvPr/>
        </p:nvSpPr>
        <p:spPr>
          <a:xfrm>
            <a:off x="6387766" y="1245870"/>
            <a:ext cx="5926471" cy="5646420"/>
          </a:xfrm>
          <a:prstGeom prst="rect">
            <a:avLst/>
          </a:prstGeom>
          <a:solidFill>
            <a:schemeClr val="bg1">
              <a:lumMod val="95000"/>
            </a:schemeClr>
          </a:solidFill>
          <a:ln>
            <a:noFill/>
          </a:ln>
        </p:spPr>
        <p:txBody>
          <a:bodyPr wrap="square" lIns="182880" tIns="91440" rIns="182880" bIns="91440" rtlCol="0" anchor="t">
            <a:noAutofit/>
          </a:bodyPr>
          <a:lstStyle/>
          <a:p>
            <a:pPr lvl="0" defTabSz="951304">
              <a:spcBef>
                <a:spcPts val="800"/>
              </a:spcBef>
              <a:buSzPct val="90000"/>
            </a:pPr>
            <a:r>
              <a:rPr lang="en-US" sz="2000" dirty="0">
                <a:latin typeface="+mj-lt"/>
                <a:cs typeface="Segoe UI Semilight" panose="020B0402040204020203" pitchFamily="34" charset="0"/>
              </a:rPr>
              <a:t>Steps to deploy Microsoft 365 Apps for enterprise from the Office CDN in the cloud:</a:t>
            </a:r>
          </a:p>
          <a:p>
            <a:pPr marL="342900" lvl="0" indent="-342900" defTabSz="951304">
              <a:spcBef>
                <a:spcPts val="800"/>
              </a:spcBef>
              <a:buSzPct val="90000"/>
              <a:buFont typeface="+mj-lt"/>
              <a:buAutoNum type="arabicPeriod"/>
            </a:pPr>
            <a:r>
              <a:rPr lang="en-US" dirty="0">
                <a:cs typeface="Segoe UI Semilight" panose="020B0402040204020203" pitchFamily="34" charset="0"/>
              </a:rPr>
              <a:t>Download the Office Deployment Tool</a:t>
            </a:r>
          </a:p>
          <a:p>
            <a:pPr marL="342900" lvl="0" indent="-342900" defTabSz="951304">
              <a:spcBef>
                <a:spcPts val="800"/>
              </a:spcBef>
              <a:buSzPct val="90000"/>
              <a:buFont typeface="+mj-lt"/>
              <a:buAutoNum type="arabicPeriod"/>
            </a:pPr>
            <a:r>
              <a:rPr lang="en-US" dirty="0">
                <a:cs typeface="Segoe UI Semilight" panose="020B0402040204020203" pitchFamily="34" charset="0"/>
              </a:rPr>
              <a:t>Create a configuration file for the pilot group</a:t>
            </a:r>
          </a:p>
          <a:p>
            <a:pPr marL="342900" lvl="0" indent="-342900" defTabSz="951304">
              <a:spcBef>
                <a:spcPts val="800"/>
              </a:spcBef>
              <a:buSzPct val="90000"/>
              <a:buFont typeface="+mj-lt"/>
              <a:buAutoNum type="arabicPeriod"/>
            </a:pPr>
            <a:r>
              <a:rPr lang="en-US" dirty="0">
                <a:cs typeface="Segoe UI Semilight" panose="020B0402040204020203" pitchFamily="34" charset="0"/>
              </a:rPr>
              <a:t>Create a configuration file for the broad group</a:t>
            </a:r>
          </a:p>
          <a:p>
            <a:pPr marL="342900" lvl="0" indent="-342900" defTabSz="951304">
              <a:spcBef>
                <a:spcPts val="800"/>
              </a:spcBef>
              <a:buSzPct val="90000"/>
              <a:buFont typeface="+mj-lt"/>
              <a:buAutoNum type="arabicPeriod"/>
            </a:pPr>
            <a:r>
              <a:rPr lang="en-US" dirty="0">
                <a:cs typeface="Segoe UI Semilight" panose="020B0402040204020203" pitchFamily="34" charset="0"/>
              </a:rPr>
              <a:t>Deploy Office to the pilot group</a:t>
            </a:r>
          </a:p>
          <a:p>
            <a:pPr marL="342900" lvl="0" indent="-342900" defTabSz="951304">
              <a:spcBef>
                <a:spcPts val="800"/>
              </a:spcBef>
              <a:buSzPct val="90000"/>
              <a:buFont typeface="+mj-lt"/>
              <a:buAutoNum type="arabicPeriod"/>
            </a:pPr>
            <a:r>
              <a:rPr lang="en-US" dirty="0">
                <a:cs typeface="Segoe UI Semilight" panose="020B0402040204020203" pitchFamily="34" charset="0"/>
              </a:rPr>
              <a:t>Deploy Office to the broad group</a:t>
            </a:r>
          </a:p>
        </p:txBody>
      </p:sp>
    </p:spTree>
    <p:extLst>
      <p:ext uri="{BB962C8B-B14F-4D97-AF65-F5344CB8AC3E}">
        <p14:creationId xmlns:p14="http://schemas.microsoft.com/office/powerpoint/2010/main" val="406444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Deploy Microsoft 365 Apps for enterprise from a local source</a:t>
            </a:r>
          </a:p>
        </p:txBody>
      </p:sp>
      <p:sp>
        <p:nvSpPr>
          <p:cNvPr id="2" name="TextBox 1">
            <a:extLst>
              <a:ext uri="{FF2B5EF4-FFF2-40B4-BE49-F238E27FC236}">
                <a16:creationId xmlns:a16="http://schemas.microsoft.com/office/drawing/2014/main" id="{F9C157F0-D2B0-A523-B926-ADD318C63C00}"/>
              </a:ext>
            </a:extLst>
          </p:cNvPr>
          <p:cNvSpPr txBox="1"/>
          <p:nvPr/>
        </p:nvSpPr>
        <p:spPr>
          <a:xfrm>
            <a:off x="600059" y="1256106"/>
            <a:ext cx="11550031" cy="5693866"/>
          </a:xfrm>
          <a:prstGeom prst="rect">
            <a:avLst/>
          </a:prstGeom>
          <a:noFill/>
        </p:spPr>
        <p:txBody>
          <a:bodyPr wrap="square" lIns="0" tIns="0" rIns="0" bIns="0" rtlCol="0">
            <a:spAutoFit/>
          </a:bodyPr>
          <a:lstStyle/>
          <a:p>
            <a:pPr algn="l">
              <a:spcAft>
                <a:spcPts val="600"/>
              </a:spcAft>
            </a:pPr>
            <a:r>
              <a:rPr lang="en-US" sz="2000" b="0" i="0" dirty="0">
                <a:solidFill>
                  <a:srgbClr val="000000"/>
                </a:solidFill>
                <a:effectLst/>
                <a:latin typeface="+mj-lt"/>
              </a:rPr>
              <a:t>When an organization deploys Microsoft 365 Apps for enterprise from a local source, it must first download the software to a shared folder on its local network</a:t>
            </a:r>
          </a:p>
          <a:p>
            <a:pPr algn="l">
              <a:spcAft>
                <a:spcPts val="600"/>
              </a:spcAft>
            </a:pPr>
            <a:endParaRPr lang="en-US" sz="1000" dirty="0">
              <a:solidFill>
                <a:srgbClr val="000000"/>
              </a:solidFill>
              <a:latin typeface="+mj-lt"/>
            </a:endParaRPr>
          </a:p>
          <a:p>
            <a:pPr algn="l">
              <a:spcAft>
                <a:spcPts val="600"/>
              </a:spcAft>
            </a:pPr>
            <a:r>
              <a:rPr lang="en-US" sz="2000" b="0" i="0" dirty="0">
                <a:solidFill>
                  <a:srgbClr val="000000"/>
                </a:solidFill>
                <a:effectLst/>
                <a:latin typeface="+mj-lt"/>
              </a:rPr>
              <a:t>The organization then uses the Office Deployment Tool (ODT) to deploy the applications from the shared folder</a:t>
            </a:r>
            <a:endParaRPr lang="en-US" sz="2000" dirty="0">
              <a:latin typeface="+mj-lt"/>
            </a:endParaRPr>
          </a:p>
          <a:p>
            <a:pPr algn="l">
              <a:spcAft>
                <a:spcPts val="600"/>
              </a:spcAft>
            </a:pPr>
            <a:endParaRPr lang="en-US" sz="1000" dirty="0">
              <a:latin typeface="+mj-lt"/>
            </a:endParaRPr>
          </a:p>
          <a:p>
            <a:pPr algn="l">
              <a:spcAft>
                <a:spcPts val="600"/>
              </a:spcAft>
            </a:pPr>
            <a:r>
              <a:rPr lang="en-US" sz="2000" dirty="0">
                <a:latin typeface="+mj-lt"/>
              </a:rPr>
              <a:t>Steps required to deploy Microsoft 365 Apps for enterprise from a local source are:</a:t>
            </a:r>
          </a:p>
          <a:p>
            <a:pPr marL="457200" indent="-457200" algn="l">
              <a:spcAft>
                <a:spcPts val="600"/>
              </a:spcAft>
              <a:buFont typeface="+mj-lt"/>
              <a:buAutoNum type="arabicPeriod"/>
            </a:pPr>
            <a:r>
              <a:rPr lang="en-US" dirty="0">
                <a:solidFill>
                  <a:schemeClr val="accent1"/>
                </a:solidFill>
              </a:rPr>
              <a:t>Create shared folders for Office installation files</a:t>
            </a:r>
          </a:p>
          <a:p>
            <a:pPr marL="457200" indent="-457200" algn="l">
              <a:spcAft>
                <a:spcPts val="600"/>
              </a:spcAft>
              <a:buFont typeface="+mj-lt"/>
              <a:buAutoNum type="arabicPeriod"/>
            </a:pPr>
            <a:r>
              <a:rPr lang="en-US" dirty="0"/>
              <a:t>Download the Office Deployment Tool</a:t>
            </a:r>
          </a:p>
          <a:p>
            <a:pPr marL="457200" indent="-457200" algn="l">
              <a:spcAft>
                <a:spcPts val="600"/>
              </a:spcAft>
              <a:buFont typeface="+mj-lt"/>
              <a:buAutoNum type="arabicPeriod"/>
            </a:pPr>
            <a:r>
              <a:rPr lang="en-US" dirty="0"/>
              <a:t>Create a configuration file for the pilot group</a:t>
            </a:r>
          </a:p>
          <a:p>
            <a:pPr marL="457200" indent="-457200" algn="l">
              <a:spcAft>
                <a:spcPts val="600"/>
              </a:spcAft>
              <a:buFont typeface="+mj-lt"/>
              <a:buAutoNum type="arabicPeriod"/>
            </a:pPr>
            <a:r>
              <a:rPr lang="en-US" dirty="0"/>
              <a:t>Create a configuration file for the broad group</a:t>
            </a:r>
          </a:p>
          <a:p>
            <a:pPr marL="457200" indent="-457200" algn="l">
              <a:spcAft>
                <a:spcPts val="600"/>
              </a:spcAft>
              <a:buFont typeface="+mj-lt"/>
              <a:buAutoNum type="arabicPeriod"/>
            </a:pPr>
            <a:r>
              <a:rPr lang="en-US" dirty="0">
                <a:solidFill>
                  <a:schemeClr val="accent1"/>
                </a:solidFill>
              </a:rPr>
              <a:t>Download the Office installation package for the pilot group</a:t>
            </a:r>
          </a:p>
          <a:p>
            <a:pPr marL="457200" indent="-457200" algn="l">
              <a:spcAft>
                <a:spcPts val="600"/>
              </a:spcAft>
              <a:buFont typeface="+mj-lt"/>
              <a:buAutoNum type="arabicPeriod"/>
            </a:pPr>
            <a:r>
              <a:rPr lang="en-US" dirty="0">
                <a:solidFill>
                  <a:schemeClr val="accent1"/>
                </a:solidFill>
              </a:rPr>
              <a:t>Download the Office installation package for the broad group</a:t>
            </a:r>
          </a:p>
          <a:p>
            <a:pPr marL="457200" indent="-457200" algn="l">
              <a:spcAft>
                <a:spcPts val="600"/>
              </a:spcAft>
              <a:buFont typeface="+mj-lt"/>
              <a:buAutoNum type="arabicPeriod"/>
            </a:pPr>
            <a:r>
              <a:rPr lang="en-US" dirty="0"/>
              <a:t>Deploy Office to the pilot group</a:t>
            </a:r>
          </a:p>
          <a:p>
            <a:pPr marL="457200" indent="-457200" algn="l">
              <a:spcAft>
                <a:spcPts val="600"/>
              </a:spcAft>
              <a:buFont typeface="+mj-lt"/>
              <a:buAutoNum type="arabicPeriod"/>
            </a:pPr>
            <a:r>
              <a:rPr lang="en-US" dirty="0"/>
              <a:t>Deploy Office to the broad group</a:t>
            </a:r>
          </a:p>
          <a:p>
            <a:pPr algn="l">
              <a:spcAft>
                <a:spcPts val="600"/>
              </a:spcAft>
            </a:pPr>
            <a:endParaRPr lang="en-US" sz="800" dirty="0"/>
          </a:p>
          <a:p>
            <a:pPr algn="l">
              <a:spcAft>
                <a:spcPts val="600"/>
              </a:spcAft>
            </a:pPr>
            <a:r>
              <a:rPr lang="en-US" b="1" dirty="0"/>
              <a:t>Note: </a:t>
            </a:r>
            <a:r>
              <a:rPr lang="en-US" dirty="0"/>
              <a:t>Steps </a:t>
            </a:r>
            <a:r>
              <a:rPr lang="en-US" dirty="0">
                <a:solidFill>
                  <a:schemeClr val="accent1"/>
                </a:solidFill>
              </a:rPr>
              <a:t>1</a:t>
            </a:r>
            <a:r>
              <a:rPr lang="en-US" dirty="0"/>
              <a:t>, </a:t>
            </a:r>
            <a:r>
              <a:rPr lang="en-US" dirty="0">
                <a:solidFill>
                  <a:schemeClr val="accent1"/>
                </a:solidFill>
              </a:rPr>
              <a:t>5</a:t>
            </a:r>
            <a:r>
              <a:rPr lang="en-US" dirty="0"/>
              <a:t> and </a:t>
            </a:r>
            <a:r>
              <a:rPr lang="en-US" dirty="0">
                <a:solidFill>
                  <a:schemeClr val="accent1"/>
                </a:solidFill>
              </a:rPr>
              <a:t>6</a:t>
            </a:r>
            <a:r>
              <a:rPr lang="en-US" dirty="0"/>
              <a:t> are NOT performed when deploying from the cloud</a:t>
            </a:r>
            <a:endParaRPr lang="en-US" sz="2000" dirty="0"/>
          </a:p>
        </p:txBody>
      </p:sp>
    </p:spTree>
    <p:extLst>
      <p:ext uri="{BB962C8B-B14F-4D97-AF65-F5344CB8AC3E}">
        <p14:creationId xmlns:p14="http://schemas.microsoft.com/office/powerpoint/2010/main" val="102867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updates to Microsoft 365 Apps for enterprise</a:t>
            </a:r>
          </a:p>
        </p:txBody>
      </p:sp>
      <p:sp>
        <p:nvSpPr>
          <p:cNvPr id="11" name="TextBox 10">
            <a:extLst>
              <a:ext uri="{FF2B5EF4-FFF2-40B4-BE49-F238E27FC236}">
                <a16:creationId xmlns:a16="http://schemas.microsoft.com/office/drawing/2014/main" id="{A7F974E0-4A1B-47F2-9130-EA9351441A3F}"/>
              </a:ext>
              <a:ext uri="{C183D7F6-B498-43B3-948B-1728B52AA6E4}">
                <adec:decorative xmlns:adec="http://schemas.microsoft.com/office/drawing/2017/decorative" val="0"/>
              </a:ext>
            </a:extLst>
          </p:cNvPr>
          <p:cNvSpPr txBox="1"/>
          <p:nvPr/>
        </p:nvSpPr>
        <p:spPr>
          <a:xfrm>
            <a:off x="579438" y="1436687"/>
            <a:ext cx="5606105" cy="5258401"/>
          </a:xfrm>
          <a:prstGeom prst="rect">
            <a:avLst/>
          </a:prstGeom>
          <a:solidFill>
            <a:schemeClr val="bg1">
              <a:lumMod val="95000"/>
            </a:schemeClr>
          </a:solidFill>
          <a:ln>
            <a:noFill/>
          </a:ln>
        </p:spPr>
        <p:txBody>
          <a:bodyPr wrap="square" lIns="182880" tIns="45720" rIns="182880" bIns="45720" rtlCol="0" anchor="t">
            <a:noAutofit/>
          </a:bodyPr>
          <a:lstStyle/>
          <a:p>
            <a:pPr lvl="0" defTabSz="951304">
              <a:spcBef>
                <a:spcPts val="300"/>
              </a:spcBef>
              <a:spcAft>
                <a:spcPts val="600"/>
              </a:spcAft>
              <a:buSzPct val="90000"/>
            </a:pPr>
            <a:r>
              <a:rPr lang="en-US" sz="2000" dirty="0">
                <a:solidFill>
                  <a:schemeClr val="accent1"/>
                </a:solidFill>
                <a:latin typeface="+mj-lt"/>
                <a:cs typeface="Segoe UI Semilight" panose="020B0402040204020203" pitchFamily="34" charset="0"/>
              </a:rPr>
              <a:t>Click-to-Run uses an optimized software-update model that provides unobtrusive background updates</a:t>
            </a:r>
            <a:br>
              <a:rPr lang="en-US" sz="2000" dirty="0">
                <a:solidFill>
                  <a:schemeClr val="accent1"/>
                </a:solidFill>
                <a:latin typeface="+mj-lt"/>
                <a:cs typeface="Segoe UI Semilight" panose="020B0402040204020203" pitchFamily="34" charset="0"/>
              </a:rPr>
            </a:br>
            <a:endParaRPr lang="en-US" sz="1000" dirty="0">
              <a:solidFill>
                <a:schemeClr val="accent1"/>
              </a:solidFill>
              <a:latin typeface="+mj-lt"/>
              <a:cs typeface="Segoe UI Semilight" panose="020B0402040204020203" pitchFamily="34" charset="0"/>
            </a:endParaRPr>
          </a:p>
          <a:p>
            <a:pPr lvl="0" defTabSz="951304">
              <a:spcBef>
                <a:spcPts val="300"/>
              </a:spcBef>
              <a:spcAft>
                <a:spcPts val="600"/>
              </a:spcAft>
              <a:buSzPct val="90000"/>
            </a:pPr>
            <a:r>
              <a:rPr lang="en-US" sz="2000" dirty="0">
                <a:latin typeface="+mj-lt"/>
                <a:cs typeface="Segoe UI Semilight" panose="020B0402040204020203" pitchFamily="34" charset="0"/>
              </a:rPr>
              <a:t>Updating options include: </a:t>
            </a:r>
          </a:p>
          <a:p>
            <a:pPr lvl="0" defTabSz="951304">
              <a:spcBef>
                <a:spcPts val="400"/>
              </a:spcBef>
              <a:spcAft>
                <a:spcPts val="600"/>
              </a:spcAft>
              <a:buSzPct val="90000"/>
            </a:pPr>
            <a:r>
              <a:rPr lang="en-US" dirty="0">
                <a:cs typeface="Segoe UI Semilight" panose="020B0402040204020203" pitchFamily="34" charset="0"/>
              </a:rPr>
              <a:t>Automatic from cloud</a:t>
            </a:r>
          </a:p>
          <a:p>
            <a:pPr lvl="0" defTabSz="951304">
              <a:spcBef>
                <a:spcPts val="400"/>
              </a:spcBef>
              <a:spcAft>
                <a:spcPts val="600"/>
              </a:spcAft>
              <a:buSzPct val="90000"/>
            </a:pPr>
            <a:r>
              <a:rPr lang="en-US" dirty="0">
                <a:cs typeface="Segoe UI Semilight" panose="020B0402040204020203" pitchFamily="34" charset="0"/>
              </a:rPr>
              <a:t>Automatic from network</a:t>
            </a:r>
          </a:p>
          <a:p>
            <a:pPr lvl="0" defTabSz="951304">
              <a:spcBef>
                <a:spcPts val="300"/>
              </a:spcBef>
              <a:spcAft>
                <a:spcPts val="600"/>
              </a:spcAft>
              <a:buSzPct val="90000"/>
            </a:pPr>
            <a:r>
              <a:rPr lang="en-US" dirty="0">
                <a:cs typeface="Segoe UI Semilight" panose="020B0402040204020203" pitchFamily="34" charset="0"/>
              </a:rPr>
              <a:t>Rerun setup.exe by using Electronic Software Delivery (ESD)</a:t>
            </a:r>
          </a:p>
          <a:p>
            <a:pPr lvl="0" defTabSz="951304">
              <a:spcBef>
                <a:spcPts val="300"/>
              </a:spcBef>
              <a:spcAft>
                <a:spcPts val="600"/>
              </a:spcAft>
              <a:buSzPct val="90000"/>
            </a:pPr>
            <a:endParaRPr lang="en-US" sz="900" dirty="0">
              <a:latin typeface="+mj-lt"/>
              <a:cs typeface="Segoe UI Semilight" panose="020B0402040204020203" pitchFamily="34" charset="0"/>
            </a:endParaRPr>
          </a:p>
          <a:p>
            <a:pPr lvl="0" defTabSz="951304">
              <a:spcBef>
                <a:spcPts val="300"/>
              </a:spcBef>
              <a:spcAft>
                <a:spcPts val="600"/>
              </a:spcAft>
              <a:buSzPct val="90000"/>
            </a:pPr>
            <a:r>
              <a:rPr lang="en-US" sz="2000" dirty="0">
                <a:latin typeface="+mj-lt"/>
                <a:cs typeface="Segoe UI Semilight" panose="020B0402040204020203" pitchFamily="34" charset="0"/>
              </a:rPr>
              <a:t>Office clients can be on an outdated build for only 12 months</a:t>
            </a:r>
          </a:p>
          <a:p>
            <a:pPr lvl="0" defTabSz="951304">
              <a:spcBef>
                <a:spcPts val="300"/>
              </a:spcBef>
              <a:spcAft>
                <a:spcPts val="600"/>
              </a:spcAft>
              <a:buSzPct val="90000"/>
            </a:pPr>
            <a:endParaRPr lang="en-US" sz="800" dirty="0">
              <a:latin typeface="+mj-lt"/>
              <a:cs typeface="Segoe UI Semilight" panose="020B0402040204020203" pitchFamily="34" charset="0"/>
            </a:endParaRPr>
          </a:p>
          <a:p>
            <a:pPr lvl="0" defTabSz="951304">
              <a:spcBef>
                <a:spcPts val="300"/>
              </a:spcBef>
              <a:spcAft>
                <a:spcPts val="600"/>
              </a:spcAft>
              <a:buSzPct val="90000"/>
            </a:pPr>
            <a:r>
              <a:rPr lang="en-US" sz="2000" dirty="0">
                <a:latin typeface="+mj-lt"/>
                <a:cs typeface="Segoe UI Semilight" panose="020B0402040204020203" pitchFamily="34" charset="0"/>
              </a:rPr>
              <a:t>Administrators can configure update behavior by using the Office Deployment Tool configuration.xml</a:t>
            </a:r>
          </a:p>
        </p:txBody>
      </p:sp>
      <p:pic>
        <p:nvPicPr>
          <p:cNvPr id="4" name="Picture 3" descr="Diagram showing how Microsoft 365 apps for enterprise clients can be updated through group policy objects, or from a file share, or directory from Microsoft 365.">
            <a:extLst>
              <a:ext uri="{FF2B5EF4-FFF2-40B4-BE49-F238E27FC236}">
                <a16:creationId xmlns:a16="http://schemas.microsoft.com/office/drawing/2014/main" id="{01672399-38A4-430A-8A23-E3BFC3302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9981" y="1499806"/>
            <a:ext cx="2493173" cy="4149154"/>
          </a:xfrm>
          <a:prstGeom prst="rect">
            <a:avLst/>
          </a:prstGeom>
        </p:spPr>
      </p:pic>
      <p:sp>
        <p:nvSpPr>
          <p:cNvPr id="10" name="TextBox 9">
            <a:extLst>
              <a:ext uri="{FF2B5EF4-FFF2-40B4-BE49-F238E27FC236}">
                <a16:creationId xmlns:a16="http://schemas.microsoft.com/office/drawing/2014/main" id="{CD5D2C52-6AFD-45FD-8CC8-A841248D8C50}"/>
              </a:ext>
              <a:ext uri="{C183D7F6-B498-43B3-948B-1728B52AA6E4}">
                <adec:decorative xmlns:adec="http://schemas.microsoft.com/office/drawing/2017/decorative" val="1"/>
              </a:ext>
            </a:extLst>
          </p:cNvPr>
          <p:cNvSpPr txBox="1"/>
          <p:nvPr/>
        </p:nvSpPr>
        <p:spPr>
          <a:xfrm>
            <a:off x="6340308" y="1436688"/>
            <a:ext cx="5516730" cy="5258402"/>
          </a:xfrm>
          <a:prstGeom prst="rect">
            <a:avLst/>
          </a:prstGeom>
          <a:noFill/>
          <a:ln w="19050">
            <a:solidFill>
              <a:schemeClr val="accent1"/>
            </a:solidFill>
          </a:ln>
        </p:spPr>
        <p:txBody>
          <a:bodyPr wrap="square" lIns="182880" tIns="45720" rIns="182880" bIns="91440" rtlCol="0" anchor="b">
            <a:noAutofit/>
          </a:bodyPr>
          <a:lstStyle>
            <a:defPPr>
              <a:defRPr lang="en-US"/>
            </a:defPPr>
            <a:lvl1pPr algn="ctr">
              <a:spcAft>
                <a:spcPts val="600"/>
              </a:spcAft>
              <a:defRPr sz="1400">
                <a:solidFill>
                  <a:srgbClr val="1A1A1A"/>
                </a:solidFill>
                <a:latin typeface="Segoe UI"/>
                <a:cs typeface="Segoe UI Semilight" panose="020B0402040204020203" pitchFamily="34" charset="0"/>
              </a:defRPr>
            </a:lvl1pPr>
          </a:lstStyle>
          <a:p>
            <a:r>
              <a:rPr lang="en-US" sz="1600">
                <a:latin typeface="+mn-lt"/>
              </a:rPr>
              <a:t>Microsoft 365 Apps for enterprise clients can be updated through GPO, or from a file share, or directly from Microsoft 365</a:t>
            </a:r>
          </a:p>
        </p:txBody>
      </p:sp>
    </p:spTree>
    <p:extLst>
      <p:ext uri="{BB962C8B-B14F-4D97-AF65-F5344CB8AC3E}">
        <p14:creationId xmlns:p14="http://schemas.microsoft.com/office/powerpoint/2010/main" val="179311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showing the general timelines for the three update models for Microsoft 365 - semi-annual enterprise channel, monthly enterprise channel, and current channel.">
            <a:extLst>
              <a:ext uri="{FF2B5EF4-FFF2-40B4-BE49-F238E27FC236}">
                <a16:creationId xmlns:a16="http://schemas.microsoft.com/office/drawing/2014/main" id="{944679E4-DF03-CEA2-679D-170B40278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6" y="3248809"/>
            <a:ext cx="11456088" cy="3623966"/>
          </a:xfrm>
          <a:prstGeom prst="rect">
            <a:avLst/>
          </a:prstGeom>
        </p:spPr>
      </p:pic>
      <p:sp>
        <p:nvSpPr>
          <p:cNvPr id="17" name="Title 16"/>
          <p:cNvSpPr>
            <a:spLocks noGrp="1"/>
          </p:cNvSpPr>
          <p:nvPr>
            <p:ph type="title"/>
          </p:nvPr>
        </p:nvSpPr>
        <p:spPr/>
        <p:txBody>
          <a:bodyPr/>
          <a:lstStyle/>
          <a:p>
            <a:r>
              <a:rPr lang="en-US" dirty="0"/>
              <a:t>Explore the update channels for Microsoft 365 Apps for enterprise</a:t>
            </a:r>
          </a:p>
        </p:txBody>
      </p:sp>
      <p:sp>
        <p:nvSpPr>
          <p:cNvPr id="11" name="TextBox 10">
            <a:extLst>
              <a:ext uri="{FF2B5EF4-FFF2-40B4-BE49-F238E27FC236}">
                <a16:creationId xmlns:a16="http://schemas.microsoft.com/office/drawing/2014/main" id="{9FC51B76-6AEC-4379-B524-93121FDECD0D}"/>
              </a:ext>
              <a:ext uri="{C183D7F6-B498-43B3-948B-1728B52AA6E4}">
                <adec:decorative xmlns:adec="http://schemas.microsoft.com/office/drawing/2017/decorative" val="0"/>
              </a:ext>
            </a:extLst>
          </p:cNvPr>
          <p:cNvSpPr txBox="1"/>
          <p:nvPr/>
        </p:nvSpPr>
        <p:spPr>
          <a:xfrm>
            <a:off x="458841" y="1101408"/>
            <a:ext cx="2753972" cy="1904551"/>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800"/>
              </a:spcBef>
              <a:buSzPct val="90000"/>
            </a:pPr>
            <a:r>
              <a:rPr lang="en-US" dirty="0">
                <a:latin typeface="+mj-lt"/>
                <a:cs typeface="Segoe UI Semilight" panose="020B0402040204020203" pitchFamily="34" charset="0"/>
              </a:rPr>
              <a:t>Microsoft 365 Apps for enterprise applications are automatically updated when newer versions become available</a:t>
            </a:r>
          </a:p>
        </p:txBody>
      </p:sp>
      <p:sp>
        <p:nvSpPr>
          <p:cNvPr id="8" name="TextBox 7">
            <a:extLst>
              <a:ext uri="{FF2B5EF4-FFF2-40B4-BE49-F238E27FC236}">
                <a16:creationId xmlns:a16="http://schemas.microsoft.com/office/drawing/2014/main" id="{36AD9729-6314-4283-A0F3-5BD3F00C5B8B}"/>
              </a:ext>
              <a:ext uri="{C183D7F6-B498-43B3-948B-1728B52AA6E4}">
                <adec:decorative xmlns:adec="http://schemas.microsoft.com/office/drawing/2017/decorative" val="0"/>
              </a:ext>
            </a:extLst>
          </p:cNvPr>
          <p:cNvSpPr txBox="1"/>
          <p:nvPr/>
        </p:nvSpPr>
        <p:spPr>
          <a:xfrm>
            <a:off x="3474720" y="1101408"/>
            <a:ext cx="3472248" cy="1904551"/>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800"/>
              </a:spcBef>
              <a:buSzPct val="90000"/>
            </a:pPr>
            <a:r>
              <a:rPr lang="en-US" dirty="0">
                <a:latin typeface="+mj-lt"/>
                <a:cs typeface="Segoe UI Semilight" panose="020B0402040204020203" pitchFamily="34" charset="0"/>
              </a:rPr>
              <a:t>There are three primary update branches:</a:t>
            </a:r>
          </a:p>
          <a:p>
            <a:pPr lvl="0" defTabSz="951304">
              <a:spcBef>
                <a:spcPts val="400"/>
              </a:spcBef>
              <a:spcAft>
                <a:spcPts val="600"/>
              </a:spcAft>
              <a:buSzPct val="90000"/>
            </a:pPr>
            <a:r>
              <a:rPr lang="en-US" sz="1600" dirty="0">
                <a:cs typeface="Segoe UI Semilight" panose="020B0402040204020203" pitchFamily="34" charset="0"/>
              </a:rPr>
              <a:t>Current Channel</a:t>
            </a:r>
          </a:p>
          <a:p>
            <a:pPr lvl="0" defTabSz="951304">
              <a:spcBef>
                <a:spcPts val="400"/>
              </a:spcBef>
              <a:spcAft>
                <a:spcPts val="600"/>
              </a:spcAft>
              <a:buSzPct val="90000"/>
            </a:pPr>
            <a:r>
              <a:rPr lang="en-US" sz="1600" dirty="0">
                <a:cs typeface="Segoe UI Semilight" panose="020B0402040204020203" pitchFamily="34" charset="0"/>
              </a:rPr>
              <a:t>Monthly Enterprise Channel</a:t>
            </a:r>
          </a:p>
          <a:p>
            <a:pPr lvl="0" defTabSz="951304">
              <a:spcBef>
                <a:spcPts val="400"/>
              </a:spcBef>
              <a:spcAft>
                <a:spcPts val="600"/>
              </a:spcAft>
              <a:buSzPct val="90000"/>
            </a:pPr>
            <a:r>
              <a:rPr lang="en-US" sz="1600" dirty="0">
                <a:cs typeface="Segoe UI Semilight" panose="020B0402040204020203" pitchFamily="34" charset="0"/>
              </a:rPr>
              <a:t>Semi-Annual Enterprise Channel</a:t>
            </a:r>
          </a:p>
        </p:txBody>
      </p:sp>
      <p:sp>
        <p:nvSpPr>
          <p:cNvPr id="6" name="TextBox 5">
            <a:extLst>
              <a:ext uri="{FF2B5EF4-FFF2-40B4-BE49-F238E27FC236}">
                <a16:creationId xmlns:a16="http://schemas.microsoft.com/office/drawing/2014/main" id="{4D7EF4DF-A996-4285-B8F5-6567F9450DE9}"/>
              </a:ext>
              <a:ext uri="{C183D7F6-B498-43B3-948B-1728B52AA6E4}">
                <adec:decorative xmlns:adec="http://schemas.microsoft.com/office/drawing/2017/decorative" val="0"/>
              </a:ext>
            </a:extLst>
          </p:cNvPr>
          <p:cNvSpPr txBox="1"/>
          <p:nvPr/>
        </p:nvSpPr>
        <p:spPr>
          <a:xfrm>
            <a:off x="7229138" y="1101408"/>
            <a:ext cx="4784185" cy="1904551"/>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800"/>
              </a:spcBef>
              <a:buSzPct val="90000"/>
            </a:pPr>
            <a:r>
              <a:rPr lang="en-US" dirty="0">
                <a:latin typeface="+mj-lt"/>
                <a:cs typeface="Segoe UI Semilight" panose="020B0402040204020203" pitchFamily="34" charset="0"/>
              </a:rPr>
              <a:t>You can use three methods for applying update branches to users:</a:t>
            </a:r>
          </a:p>
          <a:p>
            <a:pPr defTabSz="951304">
              <a:spcBef>
                <a:spcPts val="400"/>
              </a:spcBef>
              <a:spcAft>
                <a:spcPts val="600"/>
              </a:spcAft>
              <a:buSzPct val="90000"/>
            </a:pPr>
            <a:r>
              <a:rPr lang="en-US" sz="1600" dirty="0">
                <a:cs typeface="Segoe UI Semilight" panose="020B0402040204020203" pitchFamily="34" charset="0"/>
              </a:rPr>
              <a:t>Using the Microsoft 365 admin center</a:t>
            </a:r>
          </a:p>
          <a:p>
            <a:pPr defTabSz="951304">
              <a:spcBef>
                <a:spcPts val="400"/>
              </a:spcBef>
              <a:spcAft>
                <a:spcPts val="600"/>
              </a:spcAft>
              <a:buSzPct val="90000"/>
            </a:pPr>
            <a:r>
              <a:rPr lang="en-US" sz="1600" dirty="0">
                <a:cs typeface="Segoe UI Semilight" panose="020B0402040204020203" pitchFamily="34" charset="0"/>
              </a:rPr>
              <a:t>Using the Office Deployment Tool</a:t>
            </a:r>
            <a:br>
              <a:rPr lang="en-US" sz="1600" dirty="0">
                <a:cs typeface="Segoe UI Semilight" panose="020B0402040204020203" pitchFamily="34" charset="0"/>
              </a:rPr>
            </a:br>
            <a:br>
              <a:rPr lang="en-US" sz="800" dirty="0">
                <a:cs typeface="Segoe UI Semilight" panose="020B0402040204020203" pitchFamily="34" charset="0"/>
              </a:rPr>
            </a:br>
            <a:r>
              <a:rPr lang="en-US" sz="1600" dirty="0">
                <a:cs typeface="Segoe UI Semilight" panose="020B0402040204020203" pitchFamily="34" charset="0"/>
              </a:rPr>
              <a:t>Using Group Policy</a:t>
            </a:r>
          </a:p>
        </p:txBody>
      </p:sp>
      <p:sp>
        <p:nvSpPr>
          <p:cNvPr id="2" name="Rectangle 1">
            <a:extLst>
              <a:ext uri="{FF2B5EF4-FFF2-40B4-BE49-F238E27FC236}">
                <a16:creationId xmlns:a16="http://schemas.microsoft.com/office/drawing/2014/main" id="{92C4CA4D-D9DC-BD7D-28C1-E596C4E4C53C}"/>
              </a:ext>
              <a:ext uri="{C183D7F6-B498-43B3-948B-1728B52AA6E4}">
                <adec:decorative xmlns:adec="http://schemas.microsoft.com/office/drawing/2017/decorative" val="1"/>
              </a:ext>
            </a:extLst>
          </p:cNvPr>
          <p:cNvSpPr/>
          <p:nvPr/>
        </p:nvSpPr>
        <p:spPr bwMode="auto">
          <a:xfrm>
            <a:off x="458841" y="3215474"/>
            <a:ext cx="11554483" cy="3700333"/>
          </a:xfrm>
          <a:prstGeom prst="rect">
            <a:avLst/>
          </a:prstGeom>
          <a:noFill/>
          <a:ln w="2540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7407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your cloud apps using the Microsoft 365 Apps admin center</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259060"/>
            <a:ext cx="11258488" cy="658571"/>
          </a:xfrm>
          <a:prstGeom prst="rect">
            <a:avLst/>
          </a:prstGeom>
          <a:noFill/>
          <a:ln>
            <a:noFill/>
          </a:ln>
        </p:spPr>
        <p:txBody>
          <a:bodyPr wrap="square" lIns="137141" tIns="91427" rIns="91427" bIns="91427" rtlCol="0" anchor="ctr">
            <a:noAutofit/>
          </a:bodyPr>
          <a:lstStyle/>
          <a:p>
            <a:pPr>
              <a:spcAft>
                <a:spcPts val="600"/>
              </a:spcAft>
            </a:pPr>
            <a:r>
              <a:rPr lang="en-US" sz="2000" dirty="0">
                <a:latin typeface="+mj-lt"/>
              </a:rPr>
              <a:t>The Microsoft 365 Apps admin center provides insights into various features that support app management. These features are:</a:t>
            </a:r>
            <a:endParaRPr lang="en-US" sz="2400" dirty="0"/>
          </a:p>
        </p:txBody>
      </p:sp>
      <p:pic>
        <p:nvPicPr>
          <p:cNvPr id="59" name="Picture 58" descr="Icon of a key">
            <a:extLst>
              <a:ext uri="{FF2B5EF4-FFF2-40B4-BE49-F238E27FC236}">
                <a16:creationId xmlns:a16="http://schemas.microsoft.com/office/drawing/2014/main" id="{496176AD-05EA-4CCD-B0E8-0F88A3086F0B}"/>
              </a:ext>
            </a:extLst>
          </p:cNvPr>
          <p:cNvPicPr>
            <a:picLocks noChangeAspect="1"/>
          </p:cNvPicPr>
          <p:nvPr/>
        </p:nvPicPr>
        <p:blipFill>
          <a:blip r:embed="rId3"/>
          <a:stretch>
            <a:fillRect/>
          </a:stretch>
        </p:blipFill>
        <p:spPr>
          <a:xfrm>
            <a:off x="570230" y="2204599"/>
            <a:ext cx="550164" cy="550164"/>
          </a:xfrm>
          <a:prstGeom prst="rect">
            <a:avLst/>
          </a:prstGeom>
        </p:spPr>
      </p:pic>
      <p:sp>
        <p:nvSpPr>
          <p:cNvPr id="61" name="TextBox 60">
            <a:extLst>
              <a:ext uri="{FF2B5EF4-FFF2-40B4-BE49-F238E27FC236}">
                <a16:creationId xmlns:a16="http://schemas.microsoft.com/office/drawing/2014/main" id="{0B311B59-2BCC-45C9-84B6-B0005B9F367B}"/>
              </a:ext>
            </a:extLst>
          </p:cNvPr>
          <p:cNvSpPr txBox="1"/>
          <p:nvPr/>
        </p:nvSpPr>
        <p:spPr>
          <a:xfrm>
            <a:off x="1276350" y="2171905"/>
            <a:ext cx="10449270" cy="615553"/>
          </a:xfrm>
          <a:prstGeom prst="rect">
            <a:avLst/>
          </a:prstGeom>
          <a:noFill/>
        </p:spPr>
        <p:txBody>
          <a:bodyPr wrap="square" lIns="0" tIns="0" rIns="0" bIns="0" rtlCol="0" anchor="ctr">
            <a:spAutoFit/>
          </a:bodyPr>
          <a:lstStyle/>
          <a:p>
            <a:pPr lvl="0" defTabSz="666750">
              <a:spcBef>
                <a:spcPct val="0"/>
              </a:spcBef>
              <a:spcAft>
                <a:spcPct val="35000"/>
              </a:spcAft>
            </a:pPr>
            <a:r>
              <a:rPr lang="en-US" sz="2000" dirty="0">
                <a:solidFill>
                  <a:schemeClr val="accent1"/>
                </a:solidFill>
              </a:rPr>
              <a:t>Office cloud policy service</a:t>
            </a:r>
            <a:r>
              <a:rPr lang="en-US" sz="2000" dirty="0"/>
              <a:t> - </a:t>
            </a:r>
            <a:r>
              <a:rPr lang="en-US" sz="2000" b="0" i="0" dirty="0">
                <a:solidFill>
                  <a:srgbClr val="000000"/>
                </a:solidFill>
                <a:effectLst/>
              </a:rPr>
              <a:t>enables organizations to enforce policy settings for Microsoft 365 Apps for enterprise on a user's device</a:t>
            </a:r>
            <a:endParaRPr lang="en-US" sz="2000" dirty="0"/>
          </a:p>
        </p:txBody>
      </p:sp>
      <p:pic>
        <p:nvPicPr>
          <p:cNvPr id="63" name="Picture 62" descr="Icon of upward and downward arrow">
            <a:extLst>
              <a:ext uri="{FF2B5EF4-FFF2-40B4-BE49-F238E27FC236}">
                <a16:creationId xmlns:a16="http://schemas.microsoft.com/office/drawing/2014/main" id="{28B4FB57-66C1-4D86-AAB8-AE49CE9C900D}"/>
              </a:ext>
            </a:extLst>
          </p:cNvPr>
          <p:cNvPicPr>
            <a:picLocks noChangeAspect="1"/>
          </p:cNvPicPr>
          <p:nvPr/>
        </p:nvPicPr>
        <p:blipFill>
          <a:blip r:embed="rId4"/>
          <a:stretch>
            <a:fillRect/>
          </a:stretch>
        </p:blipFill>
        <p:spPr>
          <a:xfrm>
            <a:off x="570230" y="3038130"/>
            <a:ext cx="550164" cy="550164"/>
          </a:xfrm>
          <a:prstGeom prst="rect">
            <a:avLst/>
          </a:prstGeom>
        </p:spPr>
      </p:pic>
      <p:sp>
        <p:nvSpPr>
          <p:cNvPr id="65" name="TextBox 64">
            <a:extLst>
              <a:ext uri="{FF2B5EF4-FFF2-40B4-BE49-F238E27FC236}">
                <a16:creationId xmlns:a16="http://schemas.microsoft.com/office/drawing/2014/main" id="{6BCEAF24-E1CB-4F90-9AF8-7181F12AD8CC}"/>
              </a:ext>
            </a:extLst>
          </p:cNvPr>
          <p:cNvSpPr txBox="1"/>
          <p:nvPr/>
        </p:nvSpPr>
        <p:spPr>
          <a:xfrm>
            <a:off x="1276350" y="2980570"/>
            <a:ext cx="10449270" cy="615553"/>
          </a:xfrm>
          <a:prstGeom prst="rect">
            <a:avLst/>
          </a:prstGeom>
          <a:noFill/>
        </p:spPr>
        <p:txBody>
          <a:bodyPr wrap="square" lIns="0" tIns="0" rIns="0" bIns="0" rtlCol="0" anchor="ctr">
            <a:spAutoFit/>
          </a:bodyPr>
          <a:lstStyle/>
          <a:p>
            <a:pPr lvl="0" defTabSz="666750">
              <a:spcBef>
                <a:spcPct val="0"/>
              </a:spcBef>
              <a:spcAft>
                <a:spcPct val="35000"/>
              </a:spcAft>
            </a:pPr>
            <a:r>
              <a:rPr lang="en-US" sz="2000" dirty="0">
                <a:solidFill>
                  <a:schemeClr val="accent1"/>
                </a:solidFill>
              </a:rPr>
              <a:t>Office Customization Tool </a:t>
            </a:r>
            <a:r>
              <a:rPr lang="en-US" sz="2000" dirty="0"/>
              <a:t>- </a:t>
            </a:r>
            <a:r>
              <a:rPr lang="en-US" sz="2000" b="0" i="0" dirty="0">
                <a:solidFill>
                  <a:srgbClr val="000000"/>
                </a:solidFill>
                <a:effectLst/>
              </a:rPr>
              <a:t>creates the configuration files that are used to deploy Office in large organizations and that provide more control over an Office installation</a:t>
            </a:r>
            <a:endParaRPr lang="en-US" sz="2000" dirty="0"/>
          </a:p>
        </p:txBody>
      </p:sp>
      <p:sp>
        <p:nvSpPr>
          <p:cNvPr id="69" name="TextBox 68">
            <a:extLst>
              <a:ext uri="{FF2B5EF4-FFF2-40B4-BE49-F238E27FC236}">
                <a16:creationId xmlns:a16="http://schemas.microsoft.com/office/drawing/2014/main" id="{2BD4242F-6250-4463-8CAD-5D9F57D55D1B}"/>
              </a:ext>
            </a:extLst>
          </p:cNvPr>
          <p:cNvSpPr txBox="1"/>
          <p:nvPr/>
        </p:nvSpPr>
        <p:spPr>
          <a:xfrm>
            <a:off x="1276350" y="3826775"/>
            <a:ext cx="10793730" cy="615553"/>
          </a:xfrm>
          <a:prstGeom prst="rect">
            <a:avLst/>
          </a:prstGeom>
          <a:noFill/>
        </p:spPr>
        <p:txBody>
          <a:bodyPr wrap="square" lIns="0" tIns="0" rIns="0" bIns="0" rtlCol="0" anchor="ctr">
            <a:spAutoFit/>
          </a:bodyPr>
          <a:lstStyle/>
          <a:p>
            <a:pPr lvl="0" defTabSz="666750">
              <a:spcBef>
                <a:spcPct val="0"/>
              </a:spcBef>
              <a:spcAft>
                <a:spcPct val="35000"/>
              </a:spcAft>
            </a:pPr>
            <a:r>
              <a:rPr lang="en-US" sz="2000" dirty="0">
                <a:solidFill>
                  <a:schemeClr val="accent1"/>
                </a:solidFill>
              </a:rPr>
              <a:t>Microsoft 365 Apps health </a:t>
            </a:r>
            <a:r>
              <a:rPr lang="en-US" sz="2000" dirty="0"/>
              <a:t>- </a:t>
            </a:r>
            <a:r>
              <a:rPr lang="en-US" sz="2000" b="0" i="0" dirty="0">
                <a:solidFill>
                  <a:srgbClr val="000000"/>
                </a:solidFill>
                <a:effectLst/>
              </a:rPr>
              <a:t>monitors reliability and performance metrics and provides custom guidance to help optimize and troubleshoot Microsoft 365 Apps on your client devices</a:t>
            </a:r>
            <a:endParaRPr lang="en-US" sz="2000" dirty="0"/>
          </a:p>
        </p:txBody>
      </p:sp>
      <p:sp>
        <p:nvSpPr>
          <p:cNvPr id="93" name="TextBox 92">
            <a:extLst>
              <a:ext uri="{FF2B5EF4-FFF2-40B4-BE49-F238E27FC236}">
                <a16:creationId xmlns:a16="http://schemas.microsoft.com/office/drawing/2014/main" id="{C6AEA74C-6A6B-427B-A203-B9CF2438CB3C}"/>
              </a:ext>
            </a:extLst>
          </p:cNvPr>
          <p:cNvSpPr txBox="1"/>
          <p:nvPr/>
        </p:nvSpPr>
        <p:spPr>
          <a:xfrm>
            <a:off x="1278100" y="4673197"/>
            <a:ext cx="10791980" cy="615553"/>
          </a:xfrm>
          <a:prstGeom prst="rect">
            <a:avLst/>
          </a:prstGeom>
          <a:noFill/>
        </p:spPr>
        <p:txBody>
          <a:bodyPr wrap="square" lIns="0" tIns="0" rIns="0" bIns="0" rtlCol="0" anchor="ctr">
            <a:spAutoFit/>
          </a:bodyPr>
          <a:lstStyle/>
          <a:p>
            <a:pPr lvl="0" defTabSz="666750">
              <a:spcBef>
                <a:spcPct val="0"/>
              </a:spcBef>
              <a:spcAft>
                <a:spcPct val="35000"/>
              </a:spcAft>
            </a:pPr>
            <a:r>
              <a:rPr lang="en-US" sz="2000" dirty="0">
                <a:solidFill>
                  <a:schemeClr val="accent1"/>
                </a:solidFill>
              </a:rPr>
              <a:t>Office Inventory </a:t>
            </a:r>
            <a:r>
              <a:rPr lang="en-US" sz="2000" dirty="0"/>
              <a:t>- </a:t>
            </a:r>
            <a:r>
              <a:rPr lang="en-US" sz="2000" b="0" i="0" dirty="0">
                <a:solidFill>
                  <a:srgbClr val="000000"/>
                </a:solidFill>
                <a:effectLst/>
              </a:rPr>
              <a:t>displays information about the state of Office installations on devices in your organization</a:t>
            </a:r>
            <a:endParaRPr lang="en-US" sz="2000" dirty="0"/>
          </a:p>
        </p:txBody>
      </p:sp>
      <p:pic>
        <p:nvPicPr>
          <p:cNvPr id="95" name="Picture 94" descr="Icon of three people">
            <a:extLst>
              <a:ext uri="{FF2B5EF4-FFF2-40B4-BE49-F238E27FC236}">
                <a16:creationId xmlns:a16="http://schemas.microsoft.com/office/drawing/2014/main" id="{4A218655-E304-48F5-AC8D-B0A257F76DA6}"/>
              </a:ext>
            </a:extLst>
          </p:cNvPr>
          <p:cNvPicPr>
            <a:picLocks noChangeAspect="1"/>
          </p:cNvPicPr>
          <p:nvPr/>
        </p:nvPicPr>
        <p:blipFill>
          <a:blip r:embed="rId5"/>
          <a:stretch>
            <a:fillRect/>
          </a:stretch>
        </p:blipFill>
        <p:spPr>
          <a:xfrm>
            <a:off x="583410" y="6107773"/>
            <a:ext cx="550164" cy="550164"/>
          </a:xfrm>
          <a:prstGeom prst="rect">
            <a:avLst/>
          </a:prstGeom>
        </p:spPr>
      </p:pic>
      <p:sp>
        <p:nvSpPr>
          <p:cNvPr id="97" name="TextBox 96">
            <a:extLst>
              <a:ext uri="{FF2B5EF4-FFF2-40B4-BE49-F238E27FC236}">
                <a16:creationId xmlns:a16="http://schemas.microsoft.com/office/drawing/2014/main" id="{D3E60CE2-CDC9-4C81-A38E-AE91027DFF57}"/>
              </a:ext>
            </a:extLst>
          </p:cNvPr>
          <p:cNvSpPr txBox="1"/>
          <p:nvPr/>
        </p:nvSpPr>
        <p:spPr>
          <a:xfrm>
            <a:off x="1300960" y="5416262"/>
            <a:ext cx="10586395" cy="615553"/>
          </a:xfrm>
          <a:prstGeom prst="rect">
            <a:avLst/>
          </a:prstGeom>
          <a:noFill/>
        </p:spPr>
        <p:txBody>
          <a:bodyPr wrap="square" lIns="0" tIns="0" rIns="0" bIns="0" rtlCol="0" anchor="ctr">
            <a:spAutoFit/>
          </a:bodyPr>
          <a:lstStyle/>
          <a:p>
            <a:pPr lvl="0" defTabSz="666750">
              <a:spcBef>
                <a:spcPct val="0"/>
              </a:spcBef>
              <a:spcAft>
                <a:spcPct val="35000"/>
              </a:spcAft>
            </a:pPr>
            <a:r>
              <a:rPr lang="en-US" sz="2000" dirty="0">
                <a:solidFill>
                  <a:schemeClr val="accent1"/>
                </a:solidFill>
              </a:rPr>
              <a:t>Service update status </a:t>
            </a:r>
            <a:r>
              <a:rPr lang="en-US" sz="2000" dirty="0"/>
              <a:t>– displays </a:t>
            </a:r>
            <a:r>
              <a:rPr lang="en-US" sz="2000" b="0" i="0" dirty="0">
                <a:solidFill>
                  <a:srgbClr val="000000"/>
                </a:solidFill>
                <a:effectLst/>
              </a:rPr>
              <a:t>which devices have installed the latest security updates for Office</a:t>
            </a:r>
            <a:endParaRPr lang="en-US" sz="2000" dirty="0"/>
          </a:p>
        </p:txBody>
      </p:sp>
      <p:pic>
        <p:nvPicPr>
          <p:cNvPr id="99" name="Picture 98" descr="Icon of gear">
            <a:extLst>
              <a:ext uri="{FF2B5EF4-FFF2-40B4-BE49-F238E27FC236}">
                <a16:creationId xmlns:a16="http://schemas.microsoft.com/office/drawing/2014/main" id="{9C0E8EA8-DB7A-4060-A2B1-E9F0A551F1C4}"/>
              </a:ext>
            </a:extLst>
          </p:cNvPr>
          <p:cNvPicPr>
            <a:picLocks noChangeAspect="1"/>
          </p:cNvPicPr>
          <p:nvPr/>
        </p:nvPicPr>
        <p:blipFill>
          <a:blip r:embed="rId6"/>
          <a:stretch>
            <a:fillRect/>
          </a:stretch>
        </p:blipFill>
        <p:spPr>
          <a:xfrm>
            <a:off x="583410" y="5443309"/>
            <a:ext cx="550164" cy="550164"/>
          </a:xfrm>
          <a:prstGeom prst="rect">
            <a:avLst/>
          </a:prstGeom>
        </p:spPr>
      </p:pic>
      <p:sp>
        <p:nvSpPr>
          <p:cNvPr id="101" name="TextBox 100">
            <a:extLst>
              <a:ext uri="{FF2B5EF4-FFF2-40B4-BE49-F238E27FC236}">
                <a16:creationId xmlns:a16="http://schemas.microsoft.com/office/drawing/2014/main" id="{9E87A534-341B-4DFF-B348-069C312EC998}"/>
              </a:ext>
            </a:extLst>
          </p:cNvPr>
          <p:cNvSpPr txBox="1"/>
          <p:nvPr/>
        </p:nvSpPr>
        <p:spPr>
          <a:xfrm>
            <a:off x="1300960" y="6203265"/>
            <a:ext cx="10769120" cy="307777"/>
          </a:xfrm>
          <a:prstGeom prst="rect">
            <a:avLst/>
          </a:prstGeom>
          <a:noFill/>
        </p:spPr>
        <p:txBody>
          <a:bodyPr wrap="square" lIns="0" tIns="0" rIns="0" bIns="0" rtlCol="0" anchor="ctr">
            <a:spAutoFit/>
          </a:bodyPr>
          <a:lstStyle/>
          <a:p>
            <a:pPr lvl="0" defTabSz="666750">
              <a:spcBef>
                <a:spcPct val="0"/>
              </a:spcBef>
              <a:spcAft>
                <a:spcPct val="35000"/>
              </a:spcAft>
            </a:pPr>
            <a:r>
              <a:rPr lang="en-US" sz="2000" dirty="0">
                <a:solidFill>
                  <a:schemeClr val="accent1"/>
                </a:solidFill>
              </a:rPr>
              <a:t>Servicing profile </a:t>
            </a:r>
            <a:r>
              <a:rPr lang="en-US" sz="2000" dirty="0"/>
              <a:t>– automatically d</a:t>
            </a:r>
            <a:r>
              <a:rPr lang="en-US" sz="2000" b="0" i="0" dirty="0">
                <a:solidFill>
                  <a:srgbClr val="000000"/>
                </a:solidFill>
                <a:effectLst/>
              </a:rPr>
              <a:t>elivers monthly Office updates for specific users or groups</a:t>
            </a:r>
            <a:endParaRPr lang="en-US" sz="2000" dirty="0"/>
          </a:p>
        </p:txBody>
      </p:sp>
      <p:grpSp>
        <p:nvGrpSpPr>
          <p:cNvPr id="2" name="Group 1" descr="Icon of screen with gear">
            <a:extLst>
              <a:ext uri="{FF2B5EF4-FFF2-40B4-BE49-F238E27FC236}">
                <a16:creationId xmlns:a16="http://schemas.microsoft.com/office/drawing/2014/main" id="{FF527CF9-75A4-8334-3405-178393A025E1}"/>
              </a:ext>
            </a:extLst>
          </p:cNvPr>
          <p:cNvGrpSpPr/>
          <p:nvPr/>
        </p:nvGrpSpPr>
        <p:grpSpPr>
          <a:xfrm>
            <a:off x="561667" y="3867559"/>
            <a:ext cx="548640" cy="548640"/>
            <a:chOff x="9134167" y="1017831"/>
            <a:chExt cx="780288" cy="781812"/>
          </a:xfrm>
        </p:grpSpPr>
        <p:pic>
          <p:nvPicPr>
            <p:cNvPr id="3" name="Picture 2">
              <a:extLst>
                <a:ext uri="{FF2B5EF4-FFF2-40B4-BE49-F238E27FC236}">
                  <a16:creationId xmlns:a16="http://schemas.microsoft.com/office/drawing/2014/main" id="{744803ED-E5F2-84D2-9327-210A7C5D4C1C}"/>
                </a:ext>
              </a:extLst>
            </p:cNvPr>
            <p:cNvPicPr>
              <a:picLocks noChangeAspect="1"/>
            </p:cNvPicPr>
            <p:nvPr/>
          </p:nvPicPr>
          <p:blipFill>
            <a:blip r:embed="rId7"/>
            <a:stretch>
              <a:fillRect/>
            </a:stretch>
          </p:blipFill>
          <p:spPr>
            <a:xfrm>
              <a:off x="9134167" y="1017831"/>
              <a:ext cx="780288" cy="781812"/>
            </a:xfrm>
            <a:prstGeom prst="rect">
              <a:avLst/>
            </a:prstGeom>
          </p:spPr>
        </p:pic>
        <p:pic>
          <p:nvPicPr>
            <p:cNvPr id="4" name="Picture 3" descr="Icon of screen with gear">
              <a:extLst>
                <a:ext uri="{FF2B5EF4-FFF2-40B4-BE49-F238E27FC236}">
                  <a16:creationId xmlns:a16="http://schemas.microsoft.com/office/drawing/2014/main" id="{C3888158-0EC8-346B-1073-614808BBD3FD}"/>
                </a:ext>
              </a:extLst>
            </p:cNvPr>
            <p:cNvPicPr>
              <a:picLocks noChangeAspect="1"/>
            </p:cNvPicPr>
            <p:nvPr/>
          </p:nvPicPr>
          <p:blipFill>
            <a:blip r:embed="rId8"/>
            <a:stretch>
              <a:fillRect/>
            </a:stretch>
          </p:blipFill>
          <p:spPr>
            <a:xfrm>
              <a:off x="9324974" y="1205537"/>
              <a:ext cx="406400" cy="406400"/>
            </a:xfrm>
            <a:prstGeom prst="rect">
              <a:avLst/>
            </a:prstGeom>
          </p:spPr>
        </p:pic>
      </p:grpSp>
      <p:grpSp>
        <p:nvGrpSpPr>
          <p:cNvPr id="5" name="Group 4" descr="Icon of pencil with square behind it">
            <a:extLst>
              <a:ext uri="{FF2B5EF4-FFF2-40B4-BE49-F238E27FC236}">
                <a16:creationId xmlns:a16="http://schemas.microsoft.com/office/drawing/2014/main" id="{B31E0A6E-98EA-57DE-2E72-58918CAD4208}"/>
              </a:ext>
            </a:extLst>
          </p:cNvPr>
          <p:cNvGrpSpPr/>
          <p:nvPr/>
        </p:nvGrpSpPr>
        <p:grpSpPr>
          <a:xfrm>
            <a:off x="561667" y="4660184"/>
            <a:ext cx="548640" cy="548640"/>
            <a:chOff x="6390967" y="2031284"/>
            <a:chExt cx="780288" cy="781812"/>
          </a:xfrm>
        </p:grpSpPr>
        <p:pic>
          <p:nvPicPr>
            <p:cNvPr id="6" name="Picture 5">
              <a:extLst>
                <a:ext uri="{FF2B5EF4-FFF2-40B4-BE49-F238E27FC236}">
                  <a16:creationId xmlns:a16="http://schemas.microsoft.com/office/drawing/2014/main" id="{B6A6829A-CD79-92A5-9236-B201D2AC78FD}"/>
                </a:ext>
              </a:extLst>
            </p:cNvPr>
            <p:cNvPicPr>
              <a:picLocks noChangeAspect="1"/>
            </p:cNvPicPr>
            <p:nvPr/>
          </p:nvPicPr>
          <p:blipFill>
            <a:blip r:embed="rId7"/>
            <a:stretch>
              <a:fillRect/>
            </a:stretch>
          </p:blipFill>
          <p:spPr>
            <a:xfrm>
              <a:off x="6390967" y="2031284"/>
              <a:ext cx="780288" cy="781812"/>
            </a:xfrm>
            <a:prstGeom prst="rect">
              <a:avLst/>
            </a:prstGeom>
          </p:spPr>
        </p:pic>
        <p:pic>
          <p:nvPicPr>
            <p:cNvPr id="8" name="Picture 7" descr="Icon of pencil with square behind it">
              <a:extLst>
                <a:ext uri="{FF2B5EF4-FFF2-40B4-BE49-F238E27FC236}">
                  <a16:creationId xmlns:a16="http://schemas.microsoft.com/office/drawing/2014/main" id="{127FEA3E-EDDC-145F-3EF0-049CB21DCE97}"/>
                </a:ext>
              </a:extLst>
            </p:cNvPr>
            <p:cNvPicPr>
              <a:picLocks noChangeAspect="1"/>
            </p:cNvPicPr>
            <p:nvPr/>
          </p:nvPicPr>
          <p:blipFill>
            <a:blip r:embed="rId9"/>
            <a:stretch>
              <a:fillRect/>
            </a:stretch>
          </p:blipFill>
          <p:spPr>
            <a:xfrm>
              <a:off x="6523972" y="2165051"/>
              <a:ext cx="514279" cy="514279"/>
            </a:xfrm>
            <a:prstGeom prst="rect">
              <a:avLst/>
            </a:prstGeom>
          </p:spPr>
        </p:pic>
      </p:grpSp>
    </p:spTree>
    <p:extLst>
      <p:ext uri="{BB962C8B-B14F-4D97-AF65-F5344CB8AC3E}">
        <p14:creationId xmlns:p14="http://schemas.microsoft.com/office/powerpoint/2010/main" val="17343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838848" y="507446"/>
            <a:ext cx="10000674" cy="430887"/>
          </a:xfrm>
        </p:spPr>
        <p:txBody>
          <a:bodyPr/>
          <a:lstStyle/>
          <a:p>
            <a:r>
              <a:rPr lang="en-US" dirty="0"/>
              <a:t>Discussion – Deploying</a:t>
            </a:r>
            <a:r>
              <a:rPr lang="bs-Latn-BA" dirty="0"/>
              <a:t> Microsoft 365 Apps for enterprise</a:t>
            </a:r>
            <a:endParaRPr lang="en-US" dirty="0"/>
          </a:p>
        </p:txBody>
      </p:sp>
      <p:sp>
        <p:nvSpPr>
          <p:cNvPr id="3" name="Rectangle 2">
            <a:extLst>
              <a:ext uri="{FF2B5EF4-FFF2-40B4-BE49-F238E27FC236}">
                <a16:creationId xmlns:a16="http://schemas.microsoft.com/office/drawing/2014/main" id="{0A94B758-58F9-472E-9A5E-F74FDA9F0D15}"/>
              </a:ext>
            </a:extLst>
          </p:cNvPr>
          <p:cNvSpPr/>
          <p:nvPr/>
        </p:nvSpPr>
        <p:spPr>
          <a:xfrm>
            <a:off x="592138" y="1449388"/>
            <a:ext cx="11264900" cy="2092881"/>
          </a:xfrm>
          <a:prstGeom prst="rect">
            <a:avLst/>
          </a:prstGeom>
          <a:solidFill>
            <a:schemeClr val="bg1">
              <a:lumMod val="95000"/>
            </a:schemeClr>
          </a:solidFill>
          <a:ln>
            <a:noFill/>
          </a:ln>
        </p:spPr>
        <p:txBody>
          <a:bodyPr wrap="square" lIns="137160" tIns="91440" rIns="137160" bIns="91440">
            <a:spAutoFit/>
          </a:bodyPr>
          <a:lstStyle/>
          <a:p>
            <a:pPr lvl="0" fontAlgn="base">
              <a:spcBef>
                <a:spcPts val="1800"/>
              </a:spcBef>
              <a:spcAft>
                <a:spcPts val="600"/>
              </a:spcAft>
            </a:pPr>
            <a:r>
              <a:rPr lang="en-US" sz="2400" dirty="0">
                <a:latin typeface="+mj-lt"/>
              </a:rPr>
              <a:t>Microsoft 365 Apps for enterprise can be deployed using:</a:t>
            </a:r>
          </a:p>
          <a:p>
            <a:pPr lvl="0" fontAlgn="base">
              <a:spcAft>
                <a:spcPts val="600"/>
              </a:spcAft>
            </a:pPr>
            <a:r>
              <a:rPr lang="en-US" sz="2000" dirty="0"/>
              <a:t>- Self-service installation</a:t>
            </a:r>
          </a:p>
          <a:p>
            <a:pPr lvl="0" fontAlgn="base">
              <a:spcAft>
                <a:spcPts val="600"/>
              </a:spcAft>
            </a:pPr>
            <a:r>
              <a:rPr lang="en-US" sz="2000" dirty="0"/>
              <a:t>- Microsoft Configuration Manager</a:t>
            </a:r>
          </a:p>
          <a:p>
            <a:pPr lvl="0" fontAlgn="base">
              <a:spcAft>
                <a:spcPts val="600"/>
              </a:spcAft>
            </a:pPr>
            <a:r>
              <a:rPr lang="en-US" sz="2000" dirty="0"/>
              <a:t>- From the cloud</a:t>
            </a:r>
          </a:p>
          <a:p>
            <a:pPr lvl="0" fontAlgn="base">
              <a:spcAft>
                <a:spcPts val="600"/>
              </a:spcAft>
            </a:pPr>
            <a:r>
              <a:rPr lang="en-US" sz="2000" dirty="0"/>
              <a:t>- From a local source</a:t>
            </a:r>
            <a:endParaRPr lang="en-US" sz="2400" dirty="0"/>
          </a:p>
        </p:txBody>
      </p:sp>
      <p:pic>
        <p:nvPicPr>
          <p:cNvPr id="4" name="Picture 3" descr="photograph of a hand holding a stopwatch">
            <a:extLst>
              <a:ext uri="{FF2B5EF4-FFF2-40B4-BE49-F238E27FC236}">
                <a16:creationId xmlns:a16="http://schemas.microsoft.com/office/drawing/2014/main" id="{E2CCEBE6-69F4-4450-A316-33954FE5B831}"/>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125463" y="5795543"/>
            <a:ext cx="1061937" cy="1159641"/>
          </a:xfrm>
          <a:prstGeom prst="rect">
            <a:avLst/>
          </a:prstGeom>
        </p:spPr>
      </p:pic>
      <p:sp>
        <p:nvSpPr>
          <p:cNvPr id="6" name="TextBox 5">
            <a:extLst>
              <a:ext uri="{FF2B5EF4-FFF2-40B4-BE49-F238E27FC236}">
                <a16:creationId xmlns:a16="http://schemas.microsoft.com/office/drawing/2014/main" id="{1D087453-BB96-4121-90A7-1ACD8DA7D784}"/>
              </a:ext>
            </a:extLst>
          </p:cNvPr>
          <p:cNvSpPr txBox="1"/>
          <p:nvPr/>
        </p:nvSpPr>
        <p:spPr>
          <a:xfrm>
            <a:off x="10392818" y="6159114"/>
            <a:ext cx="1857375" cy="307777"/>
          </a:xfrm>
          <a:prstGeom prst="rect">
            <a:avLst/>
          </a:prstGeom>
          <a:noFill/>
        </p:spPr>
        <p:txBody>
          <a:bodyPr wrap="square" lIns="0" tIns="0" rIns="0" bIns="0" rtlCol="0">
            <a:spAutoFit/>
          </a:bodyPr>
          <a:lstStyle/>
          <a:p>
            <a:pPr algn="l"/>
            <a:r>
              <a:rPr lang="en-US" sz="2000" dirty="0">
                <a:solidFill>
                  <a:schemeClr val="accent1"/>
                </a:solidFill>
                <a:latin typeface="+mj-lt"/>
              </a:rPr>
              <a:t>15 minutes…Go!</a:t>
            </a:r>
          </a:p>
        </p:txBody>
      </p:sp>
      <p:pic>
        <p:nvPicPr>
          <p:cNvPr id="8" name="Picture 7" descr="Icon of a message chat box ">
            <a:extLst>
              <a:ext uri="{FF2B5EF4-FFF2-40B4-BE49-F238E27FC236}">
                <a16:creationId xmlns:a16="http://schemas.microsoft.com/office/drawing/2014/main" id="{03A6AB2A-9D5B-45E0-B44A-379523FD2EA6}"/>
              </a:ext>
            </a:extLst>
          </p:cNvPr>
          <p:cNvPicPr>
            <a:picLocks noChangeAspect="1"/>
          </p:cNvPicPr>
          <p:nvPr/>
        </p:nvPicPr>
        <p:blipFill>
          <a:blip r:embed="rId5"/>
          <a:stretch>
            <a:fillRect/>
          </a:stretch>
        </p:blipFill>
        <p:spPr>
          <a:xfrm>
            <a:off x="615170" y="266624"/>
            <a:ext cx="915924" cy="915924"/>
          </a:xfrm>
          <a:prstGeom prst="rect">
            <a:avLst/>
          </a:prstGeom>
        </p:spPr>
      </p:pic>
      <p:sp>
        <p:nvSpPr>
          <p:cNvPr id="2" name="TextBox 1">
            <a:extLst>
              <a:ext uri="{FF2B5EF4-FFF2-40B4-BE49-F238E27FC236}">
                <a16:creationId xmlns:a16="http://schemas.microsoft.com/office/drawing/2014/main" id="{D20B70E4-EB87-4AB1-99BA-92F0931906EE}"/>
              </a:ext>
            </a:extLst>
          </p:cNvPr>
          <p:cNvSpPr txBox="1"/>
          <p:nvPr/>
        </p:nvSpPr>
        <p:spPr>
          <a:xfrm>
            <a:off x="574622" y="4124096"/>
            <a:ext cx="11264900" cy="1046440"/>
          </a:xfrm>
          <a:prstGeom prst="rect">
            <a:avLst/>
          </a:prstGeom>
          <a:noFill/>
        </p:spPr>
        <p:txBody>
          <a:bodyPr wrap="square" lIns="0" tIns="0" rIns="0" bIns="0" rtlCol="0">
            <a:spAutoFit/>
          </a:bodyPr>
          <a:lstStyle/>
          <a:p>
            <a:r>
              <a:rPr lang="en-US" sz="2400" dirty="0">
                <a:solidFill>
                  <a:schemeClr val="accent1"/>
                </a:solidFill>
                <a:latin typeface="+mj-lt"/>
              </a:rPr>
              <a:t>Do you plan to deploy Microsoft 365 Apps for enterprise in your organization, and if so, how?</a:t>
            </a:r>
          </a:p>
          <a:p>
            <a:pPr algn="l"/>
            <a:endParaRPr lang="en-US"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8971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a:t>
            </a:r>
            <a:r>
              <a:rPr lang="bs-Latn-BA" dirty="0"/>
              <a:t>ntroduction</a:t>
            </a:r>
            <a:endParaRPr lang="en-US" dirty="0"/>
          </a:p>
        </p:txBody>
      </p:sp>
      <p:sp>
        <p:nvSpPr>
          <p:cNvPr id="5" name="TextBox 4">
            <a:extLst>
              <a:ext uri="{FF2B5EF4-FFF2-40B4-BE49-F238E27FC236}">
                <a16:creationId xmlns:a16="http://schemas.microsoft.com/office/drawing/2014/main" id="{CB1C4698-4407-4D11-A777-CB78D8EEAD0F}"/>
              </a:ext>
            </a:extLst>
          </p:cNvPr>
          <p:cNvSpPr txBox="1"/>
          <p:nvPr/>
        </p:nvSpPr>
        <p:spPr>
          <a:xfrm>
            <a:off x="584202" y="1044706"/>
            <a:ext cx="6013450" cy="923330"/>
          </a:xfrm>
          <a:prstGeom prst="rect">
            <a:avLst/>
          </a:prstGeom>
          <a:noFill/>
        </p:spPr>
        <p:txBody>
          <a:bodyPr wrap="square" lIns="0" tIns="0" rIns="0" bIns="0" rtlCol="0">
            <a:spAutoFit/>
          </a:bodyPr>
          <a:lstStyle/>
          <a:p>
            <a:pPr>
              <a:spcBef>
                <a:spcPts val="800"/>
              </a:spcBef>
            </a:pPr>
            <a:r>
              <a:rPr lang="en-US" sz="2000" dirty="0">
                <a:solidFill>
                  <a:schemeClr val="accent1"/>
                </a:solidFill>
                <a:latin typeface="+mj-lt"/>
              </a:rPr>
              <a:t>This module examines the following topics that provide the required prerequisite knowledge to effectively configure Microsoft 365 tenant roles:</a:t>
            </a:r>
          </a:p>
        </p:txBody>
      </p:sp>
      <p:pic>
        <p:nvPicPr>
          <p:cNvPr id="3" name="Picture 2" descr="Icon of a key">
            <a:extLst>
              <a:ext uri="{FF2B5EF4-FFF2-40B4-BE49-F238E27FC236}">
                <a16:creationId xmlns:a16="http://schemas.microsoft.com/office/drawing/2014/main" id="{6BA360E2-9EE1-4CC0-83A7-3A6C12AB9D13}"/>
              </a:ext>
            </a:extLst>
          </p:cNvPr>
          <p:cNvPicPr>
            <a:picLocks noChangeAspect="1"/>
          </p:cNvPicPr>
          <p:nvPr/>
        </p:nvPicPr>
        <p:blipFill>
          <a:blip r:embed="rId3"/>
          <a:stretch>
            <a:fillRect/>
          </a:stretch>
        </p:blipFill>
        <p:spPr>
          <a:xfrm>
            <a:off x="570230" y="2013527"/>
            <a:ext cx="550164" cy="550164"/>
          </a:xfrm>
          <a:prstGeom prst="rect">
            <a:avLst/>
          </a:prstGeom>
        </p:spPr>
      </p:pic>
      <p:sp>
        <p:nvSpPr>
          <p:cNvPr id="37" name="TextBox 36">
            <a:extLst>
              <a:ext uri="{FF2B5EF4-FFF2-40B4-BE49-F238E27FC236}">
                <a16:creationId xmlns:a16="http://schemas.microsoft.com/office/drawing/2014/main" id="{C35EC521-FC8C-4680-9EE9-F2163FBCE044}"/>
              </a:ext>
            </a:extLst>
          </p:cNvPr>
          <p:cNvSpPr txBox="1"/>
          <p:nvPr/>
        </p:nvSpPr>
        <p:spPr>
          <a:xfrm>
            <a:off x="1276350" y="2150310"/>
            <a:ext cx="5477665" cy="276599"/>
          </a:xfrm>
          <a:prstGeom prst="rect">
            <a:avLst/>
          </a:prstGeom>
          <a:noFill/>
        </p:spPr>
        <p:txBody>
          <a:bodyPr wrap="square" lIns="0" tIns="0" rIns="0" bIns="0" rtlCol="0" anchor="ctr">
            <a:spAutoFit/>
          </a:bodyPr>
          <a:lstStyle/>
          <a:p>
            <a:pPr lvl="0" defTabSz="666750">
              <a:spcBef>
                <a:spcPct val="0"/>
              </a:spcBef>
              <a:spcAft>
                <a:spcPct val="35000"/>
              </a:spcAft>
            </a:pPr>
            <a:r>
              <a:rPr lang="en-US" dirty="0"/>
              <a:t>Microsoft 365 permission model</a:t>
            </a:r>
          </a:p>
        </p:txBody>
      </p:sp>
      <p:cxnSp>
        <p:nvCxnSpPr>
          <p:cNvPr id="38" name="Straight Connector 37">
            <a:extLst>
              <a:ext uri="{FF2B5EF4-FFF2-40B4-BE49-F238E27FC236}">
                <a16:creationId xmlns:a16="http://schemas.microsoft.com/office/drawing/2014/main" id="{BE0A9F73-69C4-478F-8C94-2720DACDACF4}"/>
              </a:ext>
              <a:ext uri="{C183D7F6-B498-43B3-948B-1728B52AA6E4}">
                <adec:decorative xmlns:adec="http://schemas.microsoft.com/office/drawing/2017/decorative" val="1"/>
              </a:ext>
            </a:extLst>
          </p:cNvPr>
          <p:cNvCxnSpPr>
            <a:cxnSpLocks/>
          </p:cNvCxnSpPr>
          <p:nvPr/>
        </p:nvCxnSpPr>
        <p:spPr>
          <a:xfrm>
            <a:off x="1276350" y="2583976"/>
            <a:ext cx="547766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 name="Picture 5" descr="Icon of upward and downward arrow">
            <a:extLst>
              <a:ext uri="{FF2B5EF4-FFF2-40B4-BE49-F238E27FC236}">
                <a16:creationId xmlns:a16="http://schemas.microsoft.com/office/drawing/2014/main" id="{FE667CB7-ABD2-4970-95B6-DD594D9EB90A}"/>
              </a:ext>
            </a:extLst>
          </p:cNvPr>
          <p:cNvPicPr>
            <a:picLocks noChangeAspect="1"/>
          </p:cNvPicPr>
          <p:nvPr/>
        </p:nvPicPr>
        <p:blipFill>
          <a:blip r:embed="rId4"/>
          <a:stretch>
            <a:fillRect/>
          </a:stretch>
        </p:blipFill>
        <p:spPr>
          <a:xfrm>
            <a:off x="570230" y="2607028"/>
            <a:ext cx="550164" cy="550164"/>
          </a:xfrm>
          <a:prstGeom prst="rect">
            <a:avLst/>
          </a:prstGeom>
        </p:spPr>
      </p:pic>
      <p:sp>
        <p:nvSpPr>
          <p:cNvPr id="39" name="TextBox 38">
            <a:extLst>
              <a:ext uri="{FF2B5EF4-FFF2-40B4-BE49-F238E27FC236}">
                <a16:creationId xmlns:a16="http://schemas.microsoft.com/office/drawing/2014/main" id="{5CE593E0-4653-4B8B-B265-AF84B97C5247}"/>
              </a:ext>
            </a:extLst>
          </p:cNvPr>
          <p:cNvSpPr txBox="1"/>
          <p:nvPr/>
        </p:nvSpPr>
        <p:spPr>
          <a:xfrm>
            <a:off x="1276350" y="2741805"/>
            <a:ext cx="5477665" cy="276599"/>
          </a:xfrm>
          <a:prstGeom prst="rect">
            <a:avLst/>
          </a:prstGeom>
          <a:noFill/>
        </p:spPr>
        <p:txBody>
          <a:bodyPr wrap="square" lIns="0" tIns="0" rIns="0" bIns="0" rtlCol="0" anchor="ctr">
            <a:spAutoFit/>
          </a:bodyPr>
          <a:lstStyle/>
          <a:p>
            <a:pPr lvl="0" defTabSz="666750">
              <a:spcBef>
                <a:spcPct val="0"/>
              </a:spcBef>
              <a:spcAft>
                <a:spcPct val="35000"/>
              </a:spcAft>
            </a:pPr>
            <a:r>
              <a:rPr lang="en-US" dirty="0"/>
              <a:t>Microsoft 365 admin roles and best practices</a:t>
            </a:r>
          </a:p>
        </p:txBody>
      </p:sp>
      <p:cxnSp>
        <p:nvCxnSpPr>
          <p:cNvPr id="40" name="Straight Connector 39">
            <a:extLst>
              <a:ext uri="{FF2B5EF4-FFF2-40B4-BE49-F238E27FC236}">
                <a16:creationId xmlns:a16="http://schemas.microsoft.com/office/drawing/2014/main" id="{184CFCE0-E109-4F58-941E-E330C513BE30}"/>
              </a:ext>
              <a:ext uri="{C183D7F6-B498-43B3-948B-1728B52AA6E4}">
                <adec:decorative xmlns:adec="http://schemas.microsoft.com/office/drawing/2017/decorative" val="1"/>
              </a:ext>
            </a:extLst>
          </p:cNvPr>
          <p:cNvCxnSpPr>
            <a:cxnSpLocks/>
          </p:cNvCxnSpPr>
          <p:nvPr/>
        </p:nvCxnSpPr>
        <p:spPr>
          <a:xfrm>
            <a:off x="1276350" y="3176233"/>
            <a:ext cx="547766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 name="Picture 7" descr="Icon of a person using communicating device">
            <a:extLst>
              <a:ext uri="{FF2B5EF4-FFF2-40B4-BE49-F238E27FC236}">
                <a16:creationId xmlns:a16="http://schemas.microsoft.com/office/drawing/2014/main" id="{E7A166F7-F61C-4EBE-84FA-12F9BD65AA09}"/>
              </a:ext>
            </a:extLst>
          </p:cNvPr>
          <p:cNvPicPr>
            <a:picLocks noChangeAspect="1"/>
          </p:cNvPicPr>
          <p:nvPr/>
        </p:nvPicPr>
        <p:blipFill>
          <a:blip r:embed="rId5"/>
          <a:stretch>
            <a:fillRect/>
          </a:stretch>
        </p:blipFill>
        <p:spPr>
          <a:xfrm>
            <a:off x="570230" y="3200529"/>
            <a:ext cx="550164" cy="550164"/>
          </a:xfrm>
          <a:prstGeom prst="rect">
            <a:avLst/>
          </a:prstGeom>
        </p:spPr>
      </p:pic>
      <p:sp>
        <p:nvSpPr>
          <p:cNvPr id="41" name="TextBox 40">
            <a:extLst>
              <a:ext uri="{FF2B5EF4-FFF2-40B4-BE49-F238E27FC236}">
                <a16:creationId xmlns:a16="http://schemas.microsoft.com/office/drawing/2014/main" id="{C61F325F-C68F-4F42-9245-D25D79BD6A36}"/>
              </a:ext>
            </a:extLst>
          </p:cNvPr>
          <p:cNvSpPr txBox="1"/>
          <p:nvPr/>
        </p:nvSpPr>
        <p:spPr>
          <a:xfrm>
            <a:off x="1276350" y="3336550"/>
            <a:ext cx="5477665" cy="276599"/>
          </a:xfrm>
          <a:prstGeom prst="rect">
            <a:avLst/>
          </a:prstGeom>
          <a:noFill/>
        </p:spPr>
        <p:txBody>
          <a:bodyPr wrap="square" lIns="0" tIns="0" rIns="0" bIns="0" rtlCol="0" anchor="ctr">
            <a:spAutoFit/>
          </a:bodyPr>
          <a:lstStyle/>
          <a:p>
            <a:pPr lvl="0" defTabSz="666750">
              <a:spcBef>
                <a:spcPct val="0"/>
              </a:spcBef>
              <a:spcAft>
                <a:spcPct val="35000"/>
              </a:spcAft>
            </a:pPr>
            <a:r>
              <a:rPr lang="en-US" dirty="0"/>
              <a:t>Assign admin roles to users in Microsoft 365</a:t>
            </a:r>
          </a:p>
        </p:txBody>
      </p:sp>
      <p:cxnSp>
        <p:nvCxnSpPr>
          <p:cNvPr id="47" name="Straight Connector 46">
            <a:extLst>
              <a:ext uri="{FF2B5EF4-FFF2-40B4-BE49-F238E27FC236}">
                <a16:creationId xmlns:a16="http://schemas.microsoft.com/office/drawing/2014/main" id="{E7BC79B0-E9E2-42DC-A567-BE1260D8945D}"/>
              </a:ext>
              <a:ext uri="{C183D7F6-B498-43B3-948B-1728B52AA6E4}">
                <adec:decorative xmlns:adec="http://schemas.microsoft.com/office/drawing/2017/decorative" val="1"/>
              </a:ext>
            </a:extLst>
          </p:cNvPr>
          <p:cNvCxnSpPr>
            <a:cxnSpLocks/>
          </p:cNvCxnSpPr>
          <p:nvPr/>
        </p:nvCxnSpPr>
        <p:spPr>
          <a:xfrm>
            <a:off x="1276350" y="3768490"/>
            <a:ext cx="547766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2" name="Picture 11" descr="Icon of lock pad">
            <a:extLst>
              <a:ext uri="{FF2B5EF4-FFF2-40B4-BE49-F238E27FC236}">
                <a16:creationId xmlns:a16="http://schemas.microsoft.com/office/drawing/2014/main" id="{483B3EF4-4DD6-48C1-9FC7-5E6B8BF27551}"/>
              </a:ext>
            </a:extLst>
          </p:cNvPr>
          <p:cNvPicPr>
            <a:picLocks noChangeAspect="1"/>
          </p:cNvPicPr>
          <p:nvPr/>
        </p:nvPicPr>
        <p:blipFill>
          <a:blip r:embed="rId6"/>
          <a:stretch>
            <a:fillRect/>
          </a:stretch>
        </p:blipFill>
        <p:spPr>
          <a:xfrm>
            <a:off x="570230" y="3858137"/>
            <a:ext cx="550164" cy="550164"/>
          </a:xfrm>
          <a:prstGeom prst="rect">
            <a:avLst/>
          </a:prstGeom>
        </p:spPr>
      </p:pic>
      <p:sp>
        <p:nvSpPr>
          <p:cNvPr id="44" name="TextBox 43">
            <a:extLst>
              <a:ext uri="{FF2B5EF4-FFF2-40B4-BE49-F238E27FC236}">
                <a16:creationId xmlns:a16="http://schemas.microsoft.com/office/drawing/2014/main" id="{236F30E9-8032-453A-BF77-77F4EF06CE7D}"/>
              </a:ext>
            </a:extLst>
          </p:cNvPr>
          <p:cNvSpPr txBox="1"/>
          <p:nvPr/>
        </p:nvSpPr>
        <p:spPr>
          <a:xfrm>
            <a:off x="1276350" y="3989182"/>
            <a:ext cx="5477665" cy="276599"/>
          </a:xfrm>
          <a:prstGeom prst="rect">
            <a:avLst/>
          </a:prstGeom>
          <a:noFill/>
        </p:spPr>
        <p:txBody>
          <a:bodyPr wrap="square" lIns="0" tIns="0" rIns="0" bIns="0" rtlCol="0" anchor="ctr">
            <a:spAutoFit/>
          </a:bodyPr>
          <a:lstStyle/>
          <a:p>
            <a:pPr lvl="0" defTabSz="666750">
              <a:spcBef>
                <a:spcPct val="0"/>
              </a:spcBef>
              <a:spcAft>
                <a:spcPct val="35000"/>
              </a:spcAft>
            </a:pPr>
            <a:r>
              <a:rPr lang="en-US" dirty="0"/>
              <a:t>Delegate admin roles to partners</a:t>
            </a:r>
          </a:p>
        </p:txBody>
      </p:sp>
      <p:cxnSp>
        <p:nvCxnSpPr>
          <p:cNvPr id="45" name="Straight Connector 44">
            <a:extLst>
              <a:ext uri="{FF2B5EF4-FFF2-40B4-BE49-F238E27FC236}">
                <a16:creationId xmlns:a16="http://schemas.microsoft.com/office/drawing/2014/main" id="{AA953964-9FCF-4B99-8D93-FA2A53F85930}"/>
              </a:ext>
              <a:ext uri="{C183D7F6-B498-43B3-948B-1728B52AA6E4}">
                <adec:decorative xmlns:adec="http://schemas.microsoft.com/office/drawing/2017/decorative" val="1"/>
              </a:ext>
            </a:extLst>
          </p:cNvPr>
          <p:cNvCxnSpPr>
            <a:cxnSpLocks/>
          </p:cNvCxnSpPr>
          <p:nvPr/>
        </p:nvCxnSpPr>
        <p:spPr>
          <a:xfrm>
            <a:off x="1276350" y="4423610"/>
            <a:ext cx="547766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descr="Icon of three people">
            <a:extLst>
              <a:ext uri="{FF2B5EF4-FFF2-40B4-BE49-F238E27FC236}">
                <a16:creationId xmlns:a16="http://schemas.microsoft.com/office/drawing/2014/main" id="{B4BB5CD3-3437-44BF-9A58-EF6BC669B01D}"/>
              </a:ext>
            </a:extLst>
          </p:cNvPr>
          <p:cNvPicPr>
            <a:picLocks noChangeAspect="1"/>
          </p:cNvPicPr>
          <p:nvPr/>
        </p:nvPicPr>
        <p:blipFill>
          <a:blip r:embed="rId7"/>
          <a:stretch>
            <a:fillRect/>
          </a:stretch>
        </p:blipFill>
        <p:spPr>
          <a:xfrm>
            <a:off x="570230" y="4577368"/>
            <a:ext cx="550164" cy="550164"/>
          </a:xfrm>
          <a:prstGeom prst="rect">
            <a:avLst/>
          </a:prstGeom>
        </p:spPr>
      </p:pic>
      <p:sp>
        <p:nvSpPr>
          <p:cNvPr id="46" name="TextBox 45">
            <a:extLst>
              <a:ext uri="{FF2B5EF4-FFF2-40B4-BE49-F238E27FC236}">
                <a16:creationId xmlns:a16="http://schemas.microsoft.com/office/drawing/2014/main" id="{808002FA-3389-42EB-9711-EA28DB629257}"/>
              </a:ext>
            </a:extLst>
          </p:cNvPr>
          <p:cNvSpPr txBox="1"/>
          <p:nvPr/>
        </p:nvSpPr>
        <p:spPr>
          <a:xfrm>
            <a:off x="1276350" y="4557040"/>
            <a:ext cx="5477665" cy="553998"/>
          </a:xfrm>
          <a:prstGeom prst="rect">
            <a:avLst/>
          </a:prstGeom>
          <a:noFill/>
        </p:spPr>
        <p:txBody>
          <a:bodyPr wrap="square" lIns="0" tIns="0" rIns="0" bIns="0" rtlCol="0" anchor="ctr">
            <a:spAutoFit/>
          </a:bodyPr>
          <a:lstStyle/>
          <a:p>
            <a:pPr lvl="0" defTabSz="666750">
              <a:spcBef>
                <a:spcPct val="0"/>
              </a:spcBef>
              <a:spcAft>
                <a:spcPct val="35000"/>
              </a:spcAft>
            </a:pPr>
            <a:r>
              <a:rPr lang="en-US" dirty="0"/>
              <a:t>Manage permissions using administrative units in Azure AD</a:t>
            </a:r>
          </a:p>
        </p:txBody>
      </p:sp>
      <p:cxnSp>
        <p:nvCxnSpPr>
          <p:cNvPr id="54" name="Straight Connector 53">
            <a:extLst>
              <a:ext uri="{FF2B5EF4-FFF2-40B4-BE49-F238E27FC236}">
                <a16:creationId xmlns:a16="http://schemas.microsoft.com/office/drawing/2014/main" id="{9CA5A369-0AF8-4417-B2F9-EFA4F3618018}"/>
              </a:ext>
              <a:ext uri="{C183D7F6-B498-43B3-948B-1728B52AA6E4}">
                <adec:decorative xmlns:adec="http://schemas.microsoft.com/office/drawing/2017/decorative" val="1"/>
              </a:ext>
            </a:extLst>
          </p:cNvPr>
          <p:cNvCxnSpPr>
            <a:cxnSpLocks/>
          </p:cNvCxnSpPr>
          <p:nvPr/>
        </p:nvCxnSpPr>
        <p:spPr>
          <a:xfrm>
            <a:off x="1276350" y="5270337"/>
            <a:ext cx="547766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9" name="Picture 98" descr="Icon of fingerprint">
            <a:extLst>
              <a:ext uri="{FF2B5EF4-FFF2-40B4-BE49-F238E27FC236}">
                <a16:creationId xmlns:a16="http://schemas.microsoft.com/office/drawing/2014/main" id="{6B4E87EC-5B7B-41F8-8A9D-559D485B3BE5}"/>
              </a:ext>
            </a:extLst>
          </p:cNvPr>
          <p:cNvPicPr>
            <a:picLocks noChangeAspect="1"/>
          </p:cNvPicPr>
          <p:nvPr/>
        </p:nvPicPr>
        <p:blipFill>
          <a:blip r:embed="rId8"/>
          <a:stretch>
            <a:fillRect/>
          </a:stretch>
        </p:blipFill>
        <p:spPr>
          <a:xfrm>
            <a:off x="570230" y="5301307"/>
            <a:ext cx="550164" cy="550164"/>
          </a:xfrm>
          <a:prstGeom prst="rect">
            <a:avLst/>
          </a:prstGeom>
        </p:spPr>
      </p:pic>
      <p:sp>
        <p:nvSpPr>
          <p:cNvPr id="57" name="TextBox 56">
            <a:extLst>
              <a:ext uri="{FF2B5EF4-FFF2-40B4-BE49-F238E27FC236}">
                <a16:creationId xmlns:a16="http://schemas.microsoft.com/office/drawing/2014/main" id="{D535614F-B601-4B60-9913-060792AB3784}"/>
              </a:ext>
            </a:extLst>
          </p:cNvPr>
          <p:cNvSpPr txBox="1"/>
          <p:nvPr/>
        </p:nvSpPr>
        <p:spPr>
          <a:xfrm>
            <a:off x="1276350" y="5426660"/>
            <a:ext cx="5477665" cy="276599"/>
          </a:xfrm>
          <a:prstGeom prst="rect">
            <a:avLst/>
          </a:prstGeom>
          <a:noFill/>
        </p:spPr>
        <p:txBody>
          <a:bodyPr wrap="square" lIns="0" tIns="0" rIns="0" bIns="0" rtlCol="0" anchor="ctr">
            <a:spAutoFit/>
          </a:bodyPr>
          <a:lstStyle/>
          <a:p>
            <a:pPr lvl="0" defTabSz="666750">
              <a:spcBef>
                <a:spcPct val="0"/>
              </a:spcBef>
              <a:spcAft>
                <a:spcPct val="35000"/>
              </a:spcAft>
            </a:pPr>
            <a:r>
              <a:rPr lang="en-US" dirty="0"/>
              <a:t>Elevate privileges</a:t>
            </a:r>
          </a:p>
        </p:txBody>
      </p:sp>
    </p:spTree>
    <p:extLst>
      <p:ext uri="{BB962C8B-B14F-4D97-AF65-F5344CB8AC3E}">
        <p14:creationId xmlns:p14="http://schemas.microsoft.com/office/powerpoint/2010/main" val="29060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239652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838848" y="507446"/>
            <a:ext cx="10000674" cy="430887"/>
          </a:xfrm>
        </p:spPr>
        <p:txBody>
          <a:bodyPr/>
          <a:lstStyle/>
          <a:p>
            <a:r>
              <a:rPr lang="en-US" dirty="0"/>
              <a:t>Discussion – Implementation scenario</a:t>
            </a:r>
          </a:p>
        </p:txBody>
      </p:sp>
      <p:sp>
        <p:nvSpPr>
          <p:cNvPr id="3" name="Rectangle 2">
            <a:extLst>
              <a:ext uri="{FF2B5EF4-FFF2-40B4-BE49-F238E27FC236}">
                <a16:creationId xmlns:a16="http://schemas.microsoft.com/office/drawing/2014/main" id="{0A94B758-58F9-472E-9A5E-F74FDA9F0D15}"/>
              </a:ext>
            </a:extLst>
          </p:cNvPr>
          <p:cNvSpPr/>
          <p:nvPr/>
        </p:nvSpPr>
        <p:spPr>
          <a:xfrm>
            <a:off x="592138" y="1449388"/>
            <a:ext cx="11264900" cy="3026470"/>
          </a:xfrm>
          <a:prstGeom prst="rect">
            <a:avLst/>
          </a:prstGeom>
          <a:solidFill>
            <a:schemeClr val="bg1">
              <a:lumMod val="95000"/>
            </a:schemeClr>
          </a:solidFill>
          <a:ln>
            <a:noFill/>
          </a:ln>
        </p:spPr>
        <p:txBody>
          <a:bodyPr wrap="square" lIns="137160" tIns="91440" rIns="137160" bIns="91440">
            <a:spAutoFit/>
          </a:bodyPr>
          <a:lstStyle/>
          <a:p>
            <a:pPr lvl="0" fontAlgn="base">
              <a:spcBef>
                <a:spcPts val="1800"/>
              </a:spcBef>
            </a:pPr>
            <a:r>
              <a:rPr lang="en-US" sz="2400" dirty="0">
                <a:latin typeface="+mj-lt"/>
              </a:rPr>
              <a:t>You work for </a:t>
            </a:r>
            <a:r>
              <a:rPr lang="en-US" sz="2400" dirty="0" err="1">
                <a:latin typeface="+mj-lt"/>
              </a:rPr>
              <a:t>Fabrikam</a:t>
            </a:r>
            <a:r>
              <a:rPr lang="en-US" sz="2400" dirty="0">
                <a:latin typeface="+mj-lt"/>
              </a:rPr>
              <a:t>, Inc., who has just acquired a small competitor:</a:t>
            </a:r>
            <a:br>
              <a:rPr lang="en-US" sz="2400" dirty="0">
                <a:latin typeface="+mj-lt"/>
              </a:rPr>
            </a:br>
            <a:endParaRPr lang="en-US" sz="800" dirty="0">
              <a:latin typeface="+mj-lt"/>
            </a:endParaRPr>
          </a:p>
          <a:p>
            <a:pPr marL="342900" lvl="0" indent="-342900" fontAlgn="base">
              <a:spcBef>
                <a:spcPts val="400"/>
              </a:spcBef>
              <a:spcAft>
                <a:spcPts val="600"/>
              </a:spcAft>
              <a:buFont typeface="Arial" panose="020B0604020202020204" pitchFamily="34" charset="0"/>
              <a:buChar char="•"/>
            </a:pPr>
            <a:r>
              <a:rPr lang="en-US" sz="2000" dirty="0"/>
              <a:t>The newly acquired company uses a legacy operating systems (Windows 7 Home edition) and has been using a volume license for Office 2010</a:t>
            </a:r>
          </a:p>
          <a:p>
            <a:pPr marL="171450" lvl="0" indent="-171450" fontAlgn="base">
              <a:spcBef>
                <a:spcPts val="400"/>
              </a:spcBef>
              <a:spcAft>
                <a:spcPts val="600"/>
              </a:spcAft>
              <a:buFont typeface="Arial" panose="020B0604020202020204" pitchFamily="34" charset="0"/>
              <a:buChar char="•"/>
            </a:pPr>
            <a:endParaRPr lang="en-US" sz="800" dirty="0"/>
          </a:p>
          <a:p>
            <a:pPr marL="342900" lvl="0" indent="-342900" fontAlgn="base">
              <a:spcBef>
                <a:spcPts val="400"/>
              </a:spcBef>
              <a:spcAft>
                <a:spcPts val="600"/>
              </a:spcAft>
              <a:buFont typeface="Arial" panose="020B0604020202020204" pitchFamily="34" charset="0"/>
              <a:buChar char="•"/>
            </a:pPr>
            <a:r>
              <a:rPr lang="en-US" sz="2000" dirty="0"/>
              <a:t>It also uses workgroups to manage its work environment</a:t>
            </a:r>
          </a:p>
          <a:p>
            <a:pPr marL="171450" lvl="0" indent="-171450" fontAlgn="base">
              <a:spcBef>
                <a:spcPts val="400"/>
              </a:spcBef>
              <a:spcAft>
                <a:spcPts val="600"/>
              </a:spcAft>
              <a:buFont typeface="Arial" panose="020B0604020202020204" pitchFamily="34" charset="0"/>
              <a:buChar char="•"/>
            </a:pPr>
            <a:endParaRPr lang="en-US" sz="800" dirty="0"/>
          </a:p>
          <a:p>
            <a:pPr marL="342900" lvl="0" indent="-342900" fontAlgn="base">
              <a:spcBef>
                <a:spcPts val="400"/>
              </a:spcBef>
              <a:spcAft>
                <a:spcPts val="600"/>
              </a:spcAft>
              <a:buFont typeface="Arial" panose="020B0604020202020204" pitchFamily="34" charset="0"/>
              <a:buChar char="•"/>
            </a:pPr>
            <a:r>
              <a:rPr lang="en-US" sz="2000" dirty="0" err="1"/>
              <a:t>Fabrikam</a:t>
            </a:r>
            <a:r>
              <a:rPr lang="en-US" sz="2000" dirty="0"/>
              <a:t> employs Microsoft 365, which it uses to manage all corporate-owned devices, as well as all personal devices that are used for company-related work</a:t>
            </a:r>
          </a:p>
        </p:txBody>
      </p:sp>
      <p:pic>
        <p:nvPicPr>
          <p:cNvPr id="4" name="Picture 3" descr="photograph of a hand holding a stopwatch">
            <a:extLst>
              <a:ext uri="{FF2B5EF4-FFF2-40B4-BE49-F238E27FC236}">
                <a16:creationId xmlns:a16="http://schemas.microsoft.com/office/drawing/2014/main" id="{E2CCEBE6-69F4-4450-A316-33954FE5B831}"/>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125463" y="5795543"/>
            <a:ext cx="1061937" cy="1159641"/>
          </a:xfrm>
          <a:prstGeom prst="rect">
            <a:avLst/>
          </a:prstGeom>
        </p:spPr>
      </p:pic>
      <p:sp>
        <p:nvSpPr>
          <p:cNvPr id="6" name="TextBox 5">
            <a:extLst>
              <a:ext uri="{FF2B5EF4-FFF2-40B4-BE49-F238E27FC236}">
                <a16:creationId xmlns:a16="http://schemas.microsoft.com/office/drawing/2014/main" id="{1D087453-BB96-4121-90A7-1ACD8DA7D784}"/>
              </a:ext>
            </a:extLst>
          </p:cNvPr>
          <p:cNvSpPr txBox="1"/>
          <p:nvPr/>
        </p:nvSpPr>
        <p:spPr>
          <a:xfrm>
            <a:off x="10392818" y="6159114"/>
            <a:ext cx="1857375" cy="307777"/>
          </a:xfrm>
          <a:prstGeom prst="rect">
            <a:avLst/>
          </a:prstGeom>
          <a:noFill/>
        </p:spPr>
        <p:txBody>
          <a:bodyPr wrap="square" lIns="0" tIns="0" rIns="0" bIns="0" rtlCol="0">
            <a:spAutoFit/>
          </a:bodyPr>
          <a:lstStyle/>
          <a:p>
            <a:pPr algn="l"/>
            <a:r>
              <a:rPr lang="en-US" sz="2000" dirty="0">
                <a:solidFill>
                  <a:schemeClr val="accent1"/>
                </a:solidFill>
                <a:latin typeface="+mj-lt"/>
              </a:rPr>
              <a:t>15 minutes…Go!</a:t>
            </a:r>
          </a:p>
        </p:txBody>
      </p:sp>
      <p:pic>
        <p:nvPicPr>
          <p:cNvPr id="8" name="Picture 7" descr="Icon of a message chat box ">
            <a:extLst>
              <a:ext uri="{FF2B5EF4-FFF2-40B4-BE49-F238E27FC236}">
                <a16:creationId xmlns:a16="http://schemas.microsoft.com/office/drawing/2014/main" id="{03A6AB2A-9D5B-45E0-B44A-379523FD2EA6}"/>
              </a:ext>
            </a:extLst>
          </p:cNvPr>
          <p:cNvPicPr>
            <a:picLocks noChangeAspect="1"/>
          </p:cNvPicPr>
          <p:nvPr/>
        </p:nvPicPr>
        <p:blipFill>
          <a:blip r:embed="rId5"/>
          <a:stretch>
            <a:fillRect/>
          </a:stretch>
        </p:blipFill>
        <p:spPr>
          <a:xfrm>
            <a:off x="615170" y="266624"/>
            <a:ext cx="915924" cy="915924"/>
          </a:xfrm>
          <a:prstGeom prst="rect">
            <a:avLst/>
          </a:prstGeom>
        </p:spPr>
      </p:pic>
      <p:sp>
        <p:nvSpPr>
          <p:cNvPr id="2" name="TextBox 1">
            <a:extLst>
              <a:ext uri="{FF2B5EF4-FFF2-40B4-BE49-F238E27FC236}">
                <a16:creationId xmlns:a16="http://schemas.microsoft.com/office/drawing/2014/main" id="{FE15D397-DD44-400A-B5EA-1D27BFAB9C87}"/>
              </a:ext>
            </a:extLst>
          </p:cNvPr>
          <p:cNvSpPr txBox="1"/>
          <p:nvPr/>
        </p:nvSpPr>
        <p:spPr>
          <a:xfrm>
            <a:off x="592138" y="4853357"/>
            <a:ext cx="11247384" cy="1046440"/>
          </a:xfrm>
          <a:prstGeom prst="rect">
            <a:avLst/>
          </a:prstGeom>
          <a:noFill/>
        </p:spPr>
        <p:txBody>
          <a:bodyPr wrap="square" lIns="0" tIns="0" rIns="0" bIns="0" rtlCol="0">
            <a:spAutoFit/>
          </a:bodyPr>
          <a:lstStyle/>
          <a:p>
            <a:r>
              <a:rPr lang="en-US" sz="2400" dirty="0">
                <a:solidFill>
                  <a:schemeClr val="accent1"/>
                </a:solidFill>
                <a:latin typeface="+mj-lt"/>
              </a:rPr>
              <a:t>Given this information, what strategy would you recommend to update the newly acquired company to meet </a:t>
            </a:r>
            <a:r>
              <a:rPr lang="en-US" sz="2400" dirty="0" err="1">
                <a:solidFill>
                  <a:schemeClr val="accent1"/>
                </a:solidFill>
                <a:latin typeface="+mj-lt"/>
              </a:rPr>
              <a:t>Fabrikam’s</a:t>
            </a:r>
            <a:r>
              <a:rPr lang="en-US" sz="2400" dirty="0">
                <a:solidFill>
                  <a:schemeClr val="accent1"/>
                </a:solidFill>
                <a:latin typeface="+mj-lt"/>
              </a:rPr>
              <a:t> standards?</a:t>
            </a:r>
          </a:p>
          <a:p>
            <a:pPr algn="l"/>
            <a:endParaRPr lang="en-US"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9438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256659"/>
            <a:ext cx="11258488" cy="544003"/>
          </a:xfrm>
          <a:prstGeom prst="rect">
            <a:avLst/>
          </a:prstGeom>
          <a:noFill/>
          <a:ln>
            <a:noFill/>
          </a:ln>
        </p:spPr>
        <p:txBody>
          <a:bodyPr wrap="square" lIns="137141" tIns="91427" rIns="91427" bIns="91427" rtlCol="0" anchor="ctr">
            <a:noAutofit/>
          </a:bodyPr>
          <a:lstStyle/>
          <a:p>
            <a:pPr>
              <a:spcAft>
                <a:spcPts val="600"/>
              </a:spcAft>
            </a:pPr>
            <a:r>
              <a:rPr lang="en-US" sz="2200" dirty="0">
                <a:latin typeface="+mj-lt"/>
              </a:rPr>
              <a:t>This module examined the following items that must be considered when managing user-driven Microsoft 365 Apps for enterprise deployments:</a:t>
            </a:r>
            <a:endParaRPr lang="en-US" sz="2200" dirty="0"/>
          </a:p>
        </p:txBody>
      </p:sp>
      <p:pic>
        <p:nvPicPr>
          <p:cNvPr id="9" name="Picture 8" descr="Icon of a wrench">
            <a:extLst>
              <a:ext uri="{FF2B5EF4-FFF2-40B4-BE49-F238E27FC236}">
                <a16:creationId xmlns:a16="http://schemas.microsoft.com/office/drawing/2014/main" id="{A9517854-A7F7-4542-AFB1-2584E5A458ED}"/>
              </a:ext>
            </a:extLst>
          </p:cNvPr>
          <p:cNvPicPr>
            <a:picLocks noChangeAspect="1"/>
          </p:cNvPicPr>
          <p:nvPr/>
        </p:nvPicPr>
        <p:blipFill>
          <a:blip r:embed="rId3"/>
          <a:stretch>
            <a:fillRect/>
          </a:stretch>
        </p:blipFill>
        <p:spPr>
          <a:xfrm>
            <a:off x="761420" y="2217758"/>
            <a:ext cx="548640" cy="548640"/>
          </a:xfrm>
          <a:prstGeom prst="rect">
            <a:avLst/>
          </a:prstGeom>
        </p:spPr>
      </p:pic>
      <p:sp>
        <p:nvSpPr>
          <p:cNvPr id="11" name="TextBox 10">
            <a:extLst>
              <a:ext uri="{FF2B5EF4-FFF2-40B4-BE49-F238E27FC236}">
                <a16:creationId xmlns:a16="http://schemas.microsoft.com/office/drawing/2014/main" id="{E2492F62-C04E-49C3-9B97-01772D1E4E09}"/>
              </a:ext>
            </a:extLst>
          </p:cNvPr>
          <p:cNvSpPr txBox="1"/>
          <p:nvPr/>
        </p:nvSpPr>
        <p:spPr>
          <a:xfrm>
            <a:off x="1636558" y="2182466"/>
            <a:ext cx="9533012" cy="772021"/>
          </a:xfrm>
          <a:prstGeom prst="rect">
            <a:avLst/>
          </a:prstGeom>
          <a:noFill/>
        </p:spPr>
        <p:txBody>
          <a:bodyPr wrap="square" lIns="0" tIns="0" rIns="0" bIns="0" rtlCol="0" anchor="t">
            <a:noAutofit/>
          </a:bodyPr>
          <a:lstStyle/>
          <a:p>
            <a:r>
              <a:rPr lang="en-US" dirty="0"/>
              <a:t>Microsoft 365 Apps for enterprise (formerly Office 365 ProPlus) is intended to provide users with the most up-to-date tools to allow them to maximize their productivity</a:t>
            </a:r>
          </a:p>
        </p:txBody>
      </p:sp>
      <p:sp>
        <p:nvSpPr>
          <p:cNvPr id="21" name="TextBox 20">
            <a:extLst>
              <a:ext uri="{FF2B5EF4-FFF2-40B4-BE49-F238E27FC236}">
                <a16:creationId xmlns:a16="http://schemas.microsoft.com/office/drawing/2014/main" id="{F59D006D-256D-4251-9428-4A901A58D024}"/>
              </a:ext>
            </a:extLst>
          </p:cNvPr>
          <p:cNvSpPr txBox="1"/>
          <p:nvPr/>
        </p:nvSpPr>
        <p:spPr>
          <a:xfrm>
            <a:off x="1636558" y="2957607"/>
            <a:ext cx="9533012" cy="765118"/>
          </a:xfrm>
          <a:prstGeom prst="rect">
            <a:avLst/>
          </a:prstGeom>
          <a:noFill/>
        </p:spPr>
        <p:txBody>
          <a:bodyPr wrap="square" lIns="0" tIns="0" rIns="0" bIns="0" rtlCol="0" anchor="t">
            <a:noAutofit/>
          </a:bodyPr>
          <a:lstStyle/>
          <a:p>
            <a:r>
              <a:rPr lang="en-US" b="0" i="0" dirty="0">
                <a:effectLst/>
              </a:rPr>
              <a:t>The Readiness Toolkit can help </a:t>
            </a:r>
            <a:r>
              <a:rPr lang="en-US" dirty="0"/>
              <a:t>organizations </a:t>
            </a:r>
            <a:r>
              <a:rPr lang="en-US" b="0" i="0" dirty="0">
                <a:effectLst/>
              </a:rPr>
              <a:t>identify compatibility issues with the VBA macros and add-ins they use with Office</a:t>
            </a:r>
          </a:p>
          <a:p>
            <a:endParaRPr lang="en-US" dirty="0"/>
          </a:p>
        </p:txBody>
      </p:sp>
      <p:sp>
        <p:nvSpPr>
          <p:cNvPr id="3" name="TextBox 2">
            <a:extLst>
              <a:ext uri="{FF2B5EF4-FFF2-40B4-BE49-F238E27FC236}">
                <a16:creationId xmlns:a16="http://schemas.microsoft.com/office/drawing/2014/main" id="{2CBE9A08-532B-44BC-889E-EEABB9F3815F}"/>
              </a:ext>
            </a:extLst>
          </p:cNvPr>
          <p:cNvSpPr txBox="1"/>
          <p:nvPr/>
        </p:nvSpPr>
        <p:spPr>
          <a:xfrm>
            <a:off x="1636558" y="3748476"/>
            <a:ext cx="9533012" cy="1511864"/>
          </a:xfrm>
          <a:prstGeom prst="rect">
            <a:avLst/>
          </a:prstGeom>
          <a:noFill/>
        </p:spPr>
        <p:txBody>
          <a:bodyPr wrap="square" lIns="0" tIns="0" rIns="0" bIns="0" rtlCol="0" anchor="t">
            <a:noAutofit/>
          </a:bodyPr>
          <a:lstStyle/>
          <a:p>
            <a:r>
              <a:rPr lang="en-US" dirty="0">
                <a:solidFill>
                  <a:srgbClr val="000000"/>
                </a:solidFill>
              </a:rPr>
              <a:t>Microsoft 365 Apps for enterprise deployment options, including:</a:t>
            </a:r>
          </a:p>
          <a:p>
            <a:pPr marL="285750" indent="-285750">
              <a:buFontTx/>
              <a:buChar char="-"/>
            </a:pPr>
            <a:r>
              <a:rPr lang="en-US" b="0" dirty="0">
                <a:solidFill>
                  <a:srgbClr val="000000"/>
                </a:solidFill>
                <a:effectLst/>
              </a:rPr>
              <a:t>Self-service installation</a:t>
            </a:r>
          </a:p>
          <a:p>
            <a:pPr marL="285750" indent="-285750">
              <a:buFontTx/>
              <a:buChar char="-"/>
            </a:pPr>
            <a:r>
              <a:rPr lang="en-US" dirty="0">
                <a:solidFill>
                  <a:srgbClr val="000000"/>
                </a:solidFill>
              </a:rPr>
              <a:t>Using Microsoft Configuration Manager</a:t>
            </a:r>
          </a:p>
          <a:p>
            <a:pPr marL="285750" indent="-285750">
              <a:buFontTx/>
              <a:buChar char="-"/>
            </a:pPr>
            <a:r>
              <a:rPr lang="en-US" b="0" dirty="0">
                <a:solidFill>
                  <a:srgbClr val="000000"/>
                </a:solidFill>
                <a:effectLst/>
              </a:rPr>
              <a:t>Deployment from the cloud</a:t>
            </a:r>
          </a:p>
          <a:p>
            <a:pPr marL="285750" indent="-285750">
              <a:buFontTx/>
              <a:buChar char="-"/>
            </a:pPr>
            <a:r>
              <a:rPr lang="en-US" dirty="0">
                <a:solidFill>
                  <a:srgbClr val="000000"/>
                </a:solidFill>
              </a:rPr>
              <a:t>Deployment from a local source</a:t>
            </a:r>
            <a:endParaRPr lang="en-US" b="0" dirty="0">
              <a:solidFill>
                <a:srgbClr val="000000"/>
              </a:solidFill>
              <a:effectLst/>
            </a:endParaRPr>
          </a:p>
        </p:txBody>
      </p:sp>
      <p:sp>
        <p:nvSpPr>
          <p:cNvPr id="4" name="TextBox 3">
            <a:extLst>
              <a:ext uri="{FF2B5EF4-FFF2-40B4-BE49-F238E27FC236}">
                <a16:creationId xmlns:a16="http://schemas.microsoft.com/office/drawing/2014/main" id="{32ACF61B-7321-4625-8211-9BDFCE181482}"/>
              </a:ext>
            </a:extLst>
          </p:cNvPr>
          <p:cNvSpPr txBox="1"/>
          <p:nvPr/>
        </p:nvSpPr>
        <p:spPr>
          <a:xfrm>
            <a:off x="1636558" y="5464246"/>
            <a:ext cx="9533012" cy="607692"/>
          </a:xfrm>
          <a:prstGeom prst="rect">
            <a:avLst/>
          </a:prstGeom>
          <a:noFill/>
        </p:spPr>
        <p:txBody>
          <a:bodyPr wrap="square" lIns="0" tIns="0" rIns="0" bIns="0" rtlCol="0" anchor="t">
            <a:noAutofit/>
          </a:bodyPr>
          <a:lstStyle/>
          <a:p>
            <a:pPr>
              <a:spcBef>
                <a:spcPts val="200"/>
              </a:spcBef>
              <a:spcAft>
                <a:spcPts val="200"/>
              </a:spcAft>
            </a:pPr>
            <a:r>
              <a:rPr lang="en-US" b="0" i="0" dirty="0">
                <a:effectLst/>
                <a:latin typeface="Segoe UI" panose="020B0502040204020203" pitchFamily="34" charset="0"/>
              </a:rPr>
              <a:t>Companies can control how often their users get new features by specifying the update channel</a:t>
            </a:r>
            <a:endParaRPr lang="en-US" b="0" dirty="0">
              <a:solidFill>
                <a:srgbClr val="000000"/>
              </a:solidFill>
              <a:effectLst/>
            </a:endParaRPr>
          </a:p>
        </p:txBody>
      </p:sp>
      <p:pic>
        <p:nvPicPr>
          <p:cNvPr id="5" name="Picture 4" descr="Icon of arrow pointing in four opposite directions">
            <a:extLst>
              <a:ext uri="{FF2B5EF4-FFF2-40B4-BE49-F238E27FC236}">
                <a16:creationId xmlns:a16="http://schemas.microsoft.com/office/drawing/2014/main" id="{A16386BB-93BA-404F-9088-D851D97B39DC}"/>
              </a:ext>
            </a:extLst>
          </p:cNvPr>
          <p:cNvPicPr>
            <a:picLocks noChangeAspect="1"/>
          </p:cNvPicPr>
          <p:nvPr/>
        </p:nvPicPr>
        <p:blipFill>
          <a:blip r:embed="rId4"/>
          <a:stretch>
            <a:fillRect/>
          </a:stretch>
        </p:blipFill>
        <p:spPr>
          <a:xfrm>
            <a:off x="757128" y="2954453"/>
            <a:ext cx="548640" cy="548640"/>
          </a:xfrm>
          <a:prstGeom prst="rect">
            <a:avLst/>
          </a:prstGeom>
        </p:spPr>
      </p:pic>
      <p:pic>
        <p:nvPicPr>
          <p:cNvPr id="6" name="Picture 5" descr="Icon of upward and downward arrow">
            <a:extLst>
              <a:ext uri="{FF2B5EF4-FFF2-40B4-BE49-F238E27FC236}">
                <a16:creationId xmlns:a16="http://schemas.microsoft.com/office/drawing/2014/main" id="{A2F2C03C-0D55-4557-ADC3-0C0224F05EEB}"/>
              </a:ext>
            </a:extLst>
          </p:cNvPr>
          <p:cNvPicPr>
            <a:picLocks noChangeAspect="1"/>
          </p:cNvPicPr>
          <p:nvPr/>
        </p:nvPicPr>
        <p:blipFill>
          <a:blip r:embed="rId5"/>
          <a:stretch>
            <a:fillRect/>
          </a:stretch>
        </p:blipFill>
        <p:spPr>
          <a:xfrm>
            <a:off x="747599" y="5486319"/>
            <a:ext cx="548640" cy="548640"/>
          </a:xfrm>
          <a:prstGeom prst="rect">
            <a:avLst/>
          </a:prstGeom>
        </p:spPr>
      </p:pic>
      <p:pic>
        <p:nvPicPr>
          <p:cNvPr id="8" name="Picture 7" descr="Icon of computer set and cloud connected with arrow">
            <a:extLst>
              <a:ext uri="{FF2B5EF4-FFF2-40B4-BE49-F238E27FC236}">
                <a16:creationId xmlns:a16="http://schemas.microsoft.com/office/drawing/2014/main" id="{71E679AD-9DCB-4CDC-9BEF-EA9C4426E85C}"/>
              </a:ext>
            </a:extLst>
          </p:cNvPr>
          <p:cNvPicPr>
            <a:picLocks noChangeAspect="1"/>
          </p:cNvPicPr>
          <p:nvPr/>
        </p:nvPicPr>
        <p:blipFill>
          <a:blip r:embed="rId6"/>
          <a:stretch>
            <a:fillRect/>
          </a:stretch>
        </p:blipFill>
        <p:spPr>
          <a:xfrm>
            <a:off x="737087" y="4170369"/>
            <a:ext cx="548640" cy="548640"/>
          </a:xfrm>
          <a:prstGeom prst="rect">
            <a:avLst/>
          </a:prstGeom>
        </p:spPr>
      </p:pic>
      <p:cxnSp>
        <p:nvCxnSpPr>
          <p:cNvPr id="2" name="Straight Connector 19">
            <a:extLst>
              <a:ext uri="{FF2B5EF4-FFF2-40B4-BE49-F238E27FC236}">
                <a16:creationId xmlns:a16="http://schemas.microsoft.com/office/drawing/2014/main" id="{A5B0C4F4-FB46-04B0-B291-D5196EDA71A5}"/>
              </a:ext>
              <a:ext uri="{C183D7F6-B498-43B3-948B-1728B52AA6E4}">
                <adec:decorative xmlns:adec="http://schemas.microsoft.com/office/drawing/2017/decorative" val="1"/>
              </a:ext>
            </a:extLst>
          </p:cNvPr>
          <p:cNvCxnSpPr>
            <a:cxnSpLocks/>
          </p:cNvCxnSpPr>
          <p:nvPr/>
        </p:nvCxnSpPr>
        <p:spPr>
          <a:xfrm>
            <a:off x="1545567" y="2860907"/>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19">
            <a:extLst>
              <a:ext uri="{FF2B5EF4-FFF2-40B4-BE49-F238E27FC236}">
                <a16:creationId xmlns:a16="http://schemas.microsoft.com/office/drawing/2014/main" id="{C3D92CCC-D060-238E-CF74-D0DDEAEC1E76}"/>
              </a:ext>
              <a:ext uri="{C183D7F6-B498-43B3-948B-1728B52AA6E4}">
                <adec:decorative xmlns:adec="http://schemas.microsoft.com/office/drawing/2017/decorative" val="1"/>
              </a:ext>
            </a:extLst>
          </p:cNvPr>
          <p:cNvCxnSpPr>
            <a:cxnSpLocks/>
          </p:cNvCxnSpPr>
          <p:nvPr/>
        </p:nvCxnSpPr>
        <p:spPr>
          <a:xfrm>
            <a:off x="1545568" y="3646098"/>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9">
            <a:extLst>
              <a:ext uri="{FF2B5EF4-FFF2-40B4-BE49-F238E27FC236}">
                <a16:creationId xmlns:a16="http://schemas.microsoft.com/office/drawing/2014/main" id="{508E9AF0-C59F-82B8-C694-6D3249CA1ED2}"/>
              </a:ext>
              <a:ext uri="{C183D7F6-B498-43B3-948B-1728B52AA6E4}">
                <adec:decorative xmlns:adec="http://schemas.microsoft.com/office/drawing/2017/decorative" val="1"/>
              </a:ext>
            </a:extLst>
          </p:cNvPr>
          <p:cNvCxnSpPr>
            <a:cxnSpLocks/>
          </p:cNvCxnSpPr>
          <p:nvPr/>
        </p:nvCxnSpPr>
        <p:spPr>
          <a:xfrm>
            <a:off x="1545569" y="5315869"/>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4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03363"/>
            <a:ext cx="9029648" cy="387798"/>
          </a:xfrm>
        </p:spPr>
        <p:txBody>
          <a:bodyPr/>
          <a:lstStyle/>
          <a:p>
            <a:r>
              <a:rPr lang="en-US" sz="2800" dirty="0"/>
              <a:t>Lab 2 – Manage your Microsoft 365 tenant (continued)</a:t>
            </a:r>
          </a:p>
        </p:txBody>
      </p:sp>
      <p:pic>
        <p:nvPicPr>
          <p:cNvPr id="4" name="Picture 3" descr="Icon of downward arrow with a line at the bottom">
            <a:extLst>
              <a:ext uri="{FF2B5EF4-FFF2-40B4-BE49-F238E27FC236}">
                <a16:creationId xmlns:a16="http://schemas.microsoft.com/office/drawing/2014/main" id="{9343C0FF-2660-4F51-B4E6-953D621B1FBA}"/>
              </a:ext>
            </a:extLst>
          </p:cNvPr>
          <p:cNvPicPr>
            <a:picLocks noChangeAspect="1"/>
          </p:cNvPicPr>
          <p:nvPr/>
        </p:nvPicPr>
        <p:blipFill>
          <a:blip r:embed="rId3"/>
          <a:stretch>
            <a:fillRect/>
          </a:stretch>
        </p:blipFill>
        <p:spPr>
          <a:xfrm>
            <a:off x="10399870" y="2983466"/>
            <a:ext cx="1014890" cy="1014890"/>
          </a:xfrm>
          <a:prstGeom prst="rect">
            <a:avLst/>
          </a:prstGeom>
        </p:spPr>
      </p:pic>
    </p:spTree>
    <p:extLst>
      <p:ext uri="{BB962C8B-B14F-4D97-AF65-F5344CB8AC3E}">
        <p14:creationId xmlns:p14="http://schemas.microsoft.com/office/powerpoint/2010/main" val="184822583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a:t>
            </a:r>
          </a:p>
        </p:txBody>
      </p:sp>
      <p:sp>
        <p:nvSpPr>
          <p:cNvPr id="18" name="TextBox 17">
            <a:extLst>
              <a:ext uri="{FF2B5EF4-FFF2-40B4-BE49-F238E27FC236}">
                <a16:creationId xmlns:a16="http://schemas.microsoft.com/office/drawing/2014/main" id="{49A6E460-D441-4725-915C-BF299F598D01}"/>
              </a:ext>
            </a:extLst>
          </p:cNvPr>
          <p:cNvSpPr txBox="1"/>
          <p:nvPr/>
        </p:nvSpPr>
        <p:spPr>
          <a:xfrm>
            <a:off x="585787" y="1649310"/>
            <a:ext cx="7177087" cy="369332"/>
          </a:xfrm>
          <a:prstGeom prst="rect">
            <a:avLst/>
          </a:prstGeom>
          <a:noFill/>
        </p:spPr>
        <p:txBody>
          <a:bodyPr wrap="square" lIns="0" tIns="0" rIns="0" bIns="0" rtlCol="0" anchor="ctr">
            <a:spAutoFit/>
          </a:bodyPr>
          <a:lstStyle/>
          <a:p>
            <a:r>
              <a:rPr lang="en-US" sz="2400">
                <a:latin typeface="+mj-lt"/>
              </a:rPr>
              <a:t>Exercise 3: Install Microsoft 365 Apps for enterprise</a:t>
            </a:r>
          </a:p>
        </p:txBody>
      </p:sp>
      <p:sp>
        <p:nvSpPr>
          <p:cNvPr id="19" name="Rectangle 18">
            <a:extLst>
              <a:ext uri="{FF2B5EF4-FFF2-40B4-BE49-F238E27FC236}">
                <a16:creationId xmlns:a16="http://schemas.microsoft.com/office/drawing/2014/main" id="{E15F870D-A71C-4278-919D-CDEEF3D9EEED}"/>
              </a:ext>
            </a:extLst>
          </p:cNvPr>
          <p:cNvSpPr/>
          <p:nvPr/>
        </p:nvSpPr>
        <p:spPr bwMode="auto">
          <a:xfrm>
            <a:off x="593561" y="2114130"/>
            <a:ext cx="3667964" cy="227499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2000">
                <a:solidFill>
                  <a:schemeClr val="accent1"/>
                </a:solidFill>
                <a:latin typeface="+mj-lt"/>
              </a:rPr>
              <a:t>Task 1</a:t>
            </a:r>
          </a:p>
          <a:p>
            <a:pPr lvl="0" defTabSz="932742">
              <a:spcAft>
                <a:spcPts val="1200"/>
              </a:spcAft>
            </a:pPr>
            <a:r>
              <a:rPr lang="en-US" sz="2000">
                <a:solidFill>
                  <a:schemeClr val="tx1"/>
                </a:solidFill>
              </a:rPr>
              <a:t>Verify how licensing affects installing Microsoft 365 </a:t>
            </a:r>
            <a:br>
              <a:rPr lang="en-US" sz="2000">
                <a:solidFill>
                  <a:schemeClr val="tx1"/>
                </a:solidFill>
              </a:rPr>
            </a:br>
            <a:r>
              <a:rPr lang="en-US" sz="2000">
                <a:solidFill>
                  <a:schemeClr val="tx1"/>
                </a:solidFill>
              </a:rPr>
              <a:t>Apps for enterprise</a:t>
            </a:r>
          </a:p>
        </p:txBody>
      </p:sp>
      <p:pic>
        <p:nvPicPr>
          <p:cNvPr id="41" name="Picture 40" descr="Icon of check mark in a circle">
            <a:extLst>
              <a:ext uri="{FF2B5EF4-FFF2-40B4-BE49-F238E27FC236}">
                <a16:creationId xmlns:a16="http://schemas.microsoft.com/office/drawing/2014/main" id="{7CEAA552-7B8D-4CF5-9594-1A9440C39784}"/>
              </a:ext>
            </a:extLst>
          </p:cNvPr>
          <p:cNvPicPr>
            <a:picLocks noChangeAspect="1"/>
          </p:cNvPicPr>
          <p:nvPr/>
        </p:nvPicPr>
        <p:blipFill>
          <a:blip r:embed="rId3"/>
          <a:stretch>
            <a:fillRect/>
          </a:stretch>
        </p:blipFill>
        <p:spPr>
          <a:xfrm>
            <a:off x="3539653" y="3697911"/>
            <a:ext cx="641604" cy="641604"/>
          </a:xfrm>
          <a:prstGeom prst="rect">
            <a:avLst/>
          </a:prstGeom>
        </p:spPr>
      </p:pic>
      <p:sp>
        <p:nvSpPr>
          <p:cNvPr id="20" name="Rectangle 19">
            <a:extLst>
              <a:ext uri="{FF2B5EF4-FFF2-40B4-BE49-F238E27FC236}">
                <a16:creationId xmlns:a16="http://schemas.microsoft.com/office/drawing/2014/main" id="{8F1585F7-BEE6-4884-B7FA-D37A05B5C833}"/>
              </a:ext>
            </a:extLst>
          </p:cNvPr>
          <p:cNvSpPr/>
          <p:nvPr/>
        </p:nvSpPr>
        <p:spPr bwMode="auto">
          <a:xfrm>
            <a:off x="4391318" y="2114130"/>
            <a:ext cx="3667964" cy="227499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2000">
                <a:solidFill>
                  <a:schemeClr val="accent1"/>
                </a:solidFill>
                <a:latin typeface="+mj-lt"/>
              </a:rPr>
              <a:t>Task 2</a:t>
            </a:r>
          </a:p>
          <a:p>
            <a:pPr lvl="0" defTabSz="932742">
              <a:spcAft>
                <a:spcPts val="1200"/>
              </a:spcAft>
            </a:pPr>
            <a:r>
              <a:rPr lang="en-US" sz="2000">
                <a:solidFill>
                  <a:schemeClr val="tx1"/>
                </a:solidFill>
              </a:rPr>
              <a:t>Verify how the global Office download setting affects installing Microsoft </a:t>
            </a:r>
            <a:br>
              <a:rPr lang="en-US" sz="2000">
                <a:solidFill>
                  <a:schemeClr val="tx1"/>
                </a:solidFill>
              </a:rPr>
            </a:br>
            <a:r>
              <a:rPr lang="en-US" sz="2000">
                <a:solidFill>
                  <a:schemeClr val="tx1"/>
                </a:solidFill>
              </a:rPr>
              <a:t>365 Apps for enterprise</a:t>
            </a:r>
          </a:p>
        </p:txBody>
      </p:sp>
      <p:pic>
        <p:nvPicPr>
          <p:cNvPr id="43" name="Picture 42" descr="Icon of downward arrow with a line at the bottom">
            <a:extLst>
              <a:ext uri="{FF2B5EF4-FFF2-40B4-BE49-F238E27FC236}">
                <a16:creationId xmlns:a16="http://schemas.microsoft.com/office/drawing/2014/main" id="{81071596-2A0E-4FED-B537-2BFE470D508A}"/>
              </a:ext>
            </a:extLst>
          </p:cNvPr>
          <p:cNvPicPr>
            <a:picLocks noChangeAspect="1"/>
          </p:cNvPicPr>
          <p:nvPr/>
        </p:nvPicPr>
        <p:blipFill>
          <a:blip r:embed="rId4"/>
          <a:stretch>
            <a:fillRect/>
          </a:stretch>
        </p:blipFill>
        <p:spPr>
          <a:xfrm>
            <a:off x="7356017" y="3697911"/>
            <a:ext cx="641604" cy="641604"/>
          </a:xfrm>
          <a:prstGeom prst="rect">
            <a:avLst/>
          </a:prstGeom>
        </p:spPr>
      </p:pic>
      <p:sp>
        <p:nvSpPr>
          <p:cNvPr id="21" name="Rectangle 20">
            <a:extLst>
              <a:ext uri="{FF2B5EF4-FFF2-40B4-BE49-F238E27FC236}">
                <a16:creationId xmlns:a16="http://schemas.microsoft.com/office/drawing/2014/main" id="{29D5767C-1276-4B67-8FFF-65113388C460}"/>
              </a:ext>
            </a:extLst>
          </p:cNvPr>
          <p:cNvSpPr/>
          <p:nvPr/>
        </p:nvSpPr>
        <p:spPr bwMode="auto">
          <a:xfrm>
            <a:off x="8189074" y="2114130"/>
            <a:ext cx="3667964" cy="227499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2000">
                <a:solidFill>
                  <a:schemeClr val="accent1"/>
                </a:solidFill>
                <a:latin typeface="+mj-lt"/>
              </a:rPr>
              <a:t>Task 3</a:t>
            </a:r>
          </a:p>
          <a:p>
            <a:pPr lvl="0" defTabSz="932742">
              <a:spcAft>
                <a:spcPts val="1200"/>
              </a:spcAft>
            </a:pPr>
            <a:r>
              <a:rPr lang="en-US" sz="2000">
                <a:solidFill>
                  <a:schemeClr val="tx1"/>
                </a:solidFill>
              </a:rPr>
              <a:t>Perform a User-Driven Installation of Microsoft 365 Apps for enterprise</a:t>
            </a:r>
          </a:p>
        </p:txBody>
      </p:sp>
      <p:pic>
        <p:nvPicPr>
          <p:cNvPr id="45" name="Picture 44" descr="Icon of person">
            <a:extLst>
              <a:ext uri="{FF2B5EF4-FFF2-40B4-BE49-F238E27FC236}">
                <a16:creationId xmlns:a16="http://schemas.microsoft.com/office/drawing/2014/main" id="{60089931-D4DF-41FF-924C-D69EDC4E953D}"/>
              </a:ext>
            </a:extLst>
          </p:cNvPr>
          <p:cNvPicPr>
            <a:picLocks noChangeAspect="1"/>
          </p:cNvPicPr>
          <p:nvPr/>
        </p:nvPicPr>
        <p:blipFill>
          <a:blip r:embed="rId5"/>
          <a:stretch>
            <a:fillRect/>
          </a:stretch>
        </p:blipFill>
        <p:spPr>
          <a:xfrm>
            <a:off x="11176953" y="3679380"/>
            <a:ext cx="641604" cy="641604"/>
          </a:xfrm>
          <a:prstGeom prst="rect">
            <a:avLst/>
          </a:prstGeom>
        </p:spPr>
      </p:pic>
    </p:spTree>
    <p:extLst>
      <p:ext uri="{BB962C8B-B14F-4D97-AF65-F5344CB8AC3E}">
        <p14:creationId xmlns:p14="http://schemas.microsoft.com/office/powerpoint/2010/main" val="418379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109463"/>
            <a:ext cx="9029648" cy="775597"/>
          </a:xfrm>
        </p:spPr>
        <p:txBody>
          <a:bodyPr/>
          <a:lstStyle/>
          <a:p>
            <a:r>
              <a:rPr lang="bs-Latn-BA" sz="2800" dirty="0"/>
              <a:t>Module </a:t>
            </a:r>
            <a:r>
              <a:rPr lang="en-US" sz="2800" dirty="0"/>
              <a:t>4</a:t>
            </a:r>
            <a:r>
              <a:rPr lang="bs-Latn-BA" sz="2800" dirty="0"/>
              <a:t>: </a:t>
            </a:r>
            <a:r>
              <a:rPr lang="en-US" sz="2800" dirty="0"/>
              <a:t>Analyze your Microsoft 365 workplace data using Microsoft Viva Insights</a:t>
            </a:r>
          </a:p>
        </p:txBody>
      </p:sp>
      <p:pic>
        <p:nvPicPr>
          <p:cNvPr id="6" name="Picture 5" descr="Icon of lock pad with dot in the middle">
            <a:extLst>
              <a:ext uri="{FF2B5EF4-FFF2-40B4-BE49-F238E27FC236}">
                <a16:creationId xmlns:a16="http://schemas.microsoft.com/office/drawing/2014/main" id="{0939A8E5-506D-43E2-94DC-AC49FBB2E2B0}"/>
              </a:ext>
            </a:extLst>
          </p:cNvPr>
          <p:cNvPicPr>
            <a:picLocks noChangeAspect="1"/>
          </p:cNvPicPr>
          <p:nvPr/>
        </p:nvPicPr>
        <p:blipFill>
          <a:blip r:embed="rId3"/>
          <a:stretch>
            <a:fillRect/>
          </a:stretch>
        </p:blipFill>
        <p:spPr>
          <a:xfrm>
            <a:off x="10397063" y="3009900"/>
            <a:ext cx="949210" cy="949210"/>
          </a:xfrm>
          <a:prstGeom prst="rect">
            <a:avLst/>
          </a:prstGeom>
        </p:spPr>
      </p:pic>
    </p:spTree>
    <p:extLst>
      <p:ext uri="{BB962C8B-B14F-4D97-AF65-F5344CB8AC3E}">
        <p14:creationId xmlns:p14="http://schemas.microsoft.com/office/powerpoint/2010/main" val="282426453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Introduction</a:t>
            </a:r>
            <a:endParaRPr lang="en-US" dirty="0"/>
          </a:p>
        </p:txBody>
      </p:sp>
      <p:sp>
        <p:nvSpPr>
          <p:cNvPr id="4" name="TextBox 3">
            <a:extLst>
              <a:ext uri="{FF2B5EF4-FFF2-40B4-BE49-F238E27FC236}">
                <a16:creationId xmlns:a16="http://schemas.microsoft.com/office/drawing/2014/main" id="{F676C904-0513-4793-809C-77C98E7AF8C6}"/>
              </a:ext>
            </a:extLst>
          </p:cNvPr>
          <p:cNvSpPr txBox="1"/>
          <p:nvPr/>
        </p:nvSpPr>
        <p:spPr>
          <a:xfrm>
            <a:off x="590533" y="1082808"/>
            <a:ext cx="6257941" cy="1109466"/>
          </a:xfrm>
          <a:prstGeom prst="rect">
            <a:avLst/>
          </a:prstGeom>
          <a:noFill/>
        </p:spPr>
        <p:txBody>
          <a:bodyPr wrap="square" lIns="0" tIns="0" rIns="0" bIns="0" rtlCol="0">
            <a:noAutofit/>
          </a:bodyPr>
          <a:lstStyle/>
          <a:p>
            <a:pPr lvl="0"/>
            <a:r>
              <a:rPr lang="en-US" dirty="0">
                <a:solidFill>
                  <a:schemeClr val="accent1"/>
                </a:solidFill>
                <a:latin typeface="Segoe UI Semibold"/>
              </a:rPr>
              <a:t>Microsoft Viva Insights taps into Microsoft 365 email and calendar metadata, including to/from data, subject lines, and timestamps. Its goal is to show how an organization collaborates and spends time.</a:t>
            </a:r>
          </a:p>
        </p:txBody>
      </p:sp>
      <p:sp>
        <p:nvSpPr>
          <p:cNvPr id="5" name="TextBox 4">
            <a:extLst>
              <a:ext uri="{FF2B5EF4-FFF2-40B4-BE49-F238E27FC236}">
                <a16:creationId xmlns:a16="http://schemas.microsoft.com/office/drawing/2014/main" id="{2D5F42B4-6738-408A-A1F5-EA46151FD3A6}"/>
              </a:ext>
            </a:extLst>
          </p:cNvPr>
          <p:cNvSpPr txBox="1"/>
          <p:nvPr/>
        </p:nvSpPr>
        <p:spPr>
          <a:xfrm>
            <a:off x="590533" y="2409383"/>
            <a:ext cx="6257941" cy="467862"/>
          </a:xfrm>
          <a:prstGeom prst="rect">
            <a:avLst/>
          </a:prstGeom>
          <a:noFill/>
        </p:spPr>
        <p:txBody>
          <a:bodyPr wrap="square" lIns="0" tIns="0" rIns="0" bIns="0" rtlCol="0">
            <a:noAutofit/>
          </a:bodyPr>
          <a:lstStyle/>
          <a:p>
            <a:pPr lvl="0"/>
            <a:r>
              <a:rPr lang="en-US" dirty="0">
                <a:solidFill>
                  <a:srgbClr val="1A1A1A"/>
                </a:solidFill>
                <a:latin typeface="Segoe UI Semibold"/>
              </a:rPr>
              <a:t>This module examines how Microsoft Viva Insights provides advanced analytics tools. In this module, you’ll learn about:</a:t>
            </a:r>
          </a:p>
        </p:txBody>
      </p:sp>
      <p:pic>
        <p:nvPicPr>
          <p:cNvPr id="19" name="Picture 18" descr="Icon of a key">
            <a:extLst>
              <a:ext uri="{FF2B5EF4-FFF2-40B4-BE49-F238E27FC236}">
                <a16:creationId xmlns:a16="http://schemas.microsoft.com/office/drawing/2014/main" id="{A82B5BED-AC56-48A7-8FDC-B88708399CAD}"/>
              </a:ext>
            </a:extLst>
          </p:cNvPr>
          <p:cNvPicPr>
            <a:picLocks noChangeAspect="1"/>
          </p:cNvPicPr>
          <p:nvPr/>
        </p:nvPicPr>
        <p:blipFill>
          <a:blip r:embed="rId3"/>
          <a:stretch>
            <a:fillRect/>
          </a:stretch>
        </p:blipFill>
        <p:spPr>
          <a:xfrm>
            <a:off x="585716" y="3023066"/>
            <a:ext cx="605028" cy="605028"/>
          </a:xfrm>
          <a:prstGeom prst="rect">
            <a:avLst/>
          </a:prstGeom>
        </p:spPr>
      </p:pic>
      <p:sp>
        <p:nvSpPr>
          <p:cNvPr id="34" name="Rectangle 33">
            <a:extLst>
              <a:ext uri="{FF2B5EF4-FFF2-40B4-BE49-F238E27FC236}">
                <a16:creationId xmlns:a16="http://schemas.microsoft.com/office/drawing/2014/main" id="{38660A5C-4931-47E5-97D1-D91B1D57FC3F}"/>
              </a:ext>
            </a:extLst>
          </p:cNvPr>
          <p:cNvSpPr/>
          <p:nvPr/>
        </p:nvSpPr>
        <p:spPr>
          <a:xfrm>
            <a:off x="1356360" y="3201649"/>
            <a:ext cx="5415916" cy="246221"/>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1600" dirty="0"/>
              <a:t>The analytical features of Microsoft Viva Insights </a:t>
            </a:r>
          </a:p>
        </p:txBody>
      </p:sp>
      <p:cxnSp>
        <p:nvCxnSpPr>
          <p:cNvPr id="38" name="Straight Connector 37">
            <a:extLst>
              <a:ext uri="{FF2B5EF4-FFF2-40B4-BE49-F238E27FC236}">
                <a16:creationId xmlns:a16="http://schemas.microsoft.com/office/drawing/2014/main" id="{425E604E-28F9-456C-907C-A6E91F6957FD}"/>
              </a:ext>
              <a:ext uri="{C183D7F6-B498-43B3-948B-1728B52AA6E4}">
                <adec:decorative xmlns:adec="http://schemas.microsoft.com/office/drawing/2017/decorative" val="1"/>
              </a:ext>
            </a:extLst>
          </p:cNvPr>
          <p:cNvCxnSpPr>
            <a:cxnSpLocks/>
          </p:cNvCxnSpPr>
          <p:nvPr/>
        </p:nvCxnSpPr>
        <p:spPr>
          <a:xfrm>
            <a:off x="1356360" y="3664976"/>
            <a:ext cx="541591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1" name="Picture 20" descr="Icon if a screen with a shield in front">
            <a:extLst>
              <a:ext uri="{FF2B5EF4-FFF2-40B4-BE49-F238E27FC236}">
                <a16:creationId xmlns:a16="http://schemas.microsoft.com/office/drawing/2014/main" id="{63017E9C-FDF1-4ABE-B6E1-3E4E31626C97}"/>
              </a:ext>
            </a:extLst>
          </p:cNvPr>
          <p:cNvPicPr>
            <a:picLocks noChangeAspect="1"/>
          </p:cNvPicPr>
          <p:nvPr/>
        </p:nvPicPr>
        <p:blipFill>
          <a:blip r:embed="rId4"/>
          <a:stretch>
            <a:fillRect/>
          </a:stretch>
        </p:blipFill>
        <p:spPr>
          <a:xfrm>
            <a:off x="585716" y="3745372"/>
            <a:ext cx="605028" cy="605028"/>
          </a:xfrm>
          <a:prstGeom prst="rect">
            <a:avLst/>
          </a:prstGeom>
        </p:spPr>
      </p:pic>
      <p:sp>
        <p:nvSpPr>
          <p:cNvPr id="49" name="Rectangle 48">
            <a:extLst>
              <a:ext uri="{FF2B5EF4-FFF2-40B4-BE49-F238E27FC236}">
                <a16:creationId xmlns:a16="http://schemas.microsoft.com/office/drawing/2014/main" id="{9970CB93-7091-477B-AE87-B7DB88550D17}"/>
              </a:ext>
            </a:extLst>
          </p:cNvPr>
          <p:cNvSpPr/>
          <p:nvPr/>
        </p:nvSpPr>
        <p:spPr>
          <a:xfrm>
            <a:off x="1356360" y="3861305"/>
            <a:ext cx="5415916" cy="246221"/>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1600" dirty="0"/>
              <a:t>Creating custom analysis with Microsoft Viva Insights</a:t>
            </a:r>
          </a:p>
        </p:txBody>
      </p:sp>
      <p:cxnSp>
        <p:nvCxnSpPr>
          <p:cNvPr id="47" name="Straight Connector 46">
            <a:extLst>
              <a:ext uri="{FF2B5EF4-FFF2-40B4-BE49-F238E27FC236}">
                <a16:creationId xmlns:a16="http://schemas.microsoft.com/office/drawing/2014/main" id="{548D0F59-DE37-4B94-B004-03827BB183F4}"/>
              </a:ext>
              <a:ext uri="{C183D7F6-B498-43B3-948B-1728B52AA6E4}">
                <adec:decorative xmlns:adec="http://schemas.microsoft.com/office/drawing/2017/decorative" val="1"/>
              </a:ext>
            </a:extLst>
          </p:cNvPr>
          <p:cNvCxnSpPr>
            <a:cxnSpLocks/>
          </p:cNvCxnSpPr>
          <p:nvPr/>
        </p:nvCxnSpPr>
        <p:spPr>
          <a:xfrm>
            <a:off x="1356360" y="4345416"/>
            <a:ext cx="541591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9" name="Picture 58" descr="Icon of open lock pad">
            <a:extLst>
              <a:ext uri="{FF2B5EF4-FFF2-40B4-BE49-F238E27FC236}">
                <a16:creationId xmlns:a16="http://schemas.microsoft.com/office/drawing/2014/main" id="{64E17820-8918-4545-B226-59363328A5DD}"/>
              </a:ext>
            </a:extLst>
          </p:cNvPr>
          <p:cNvPicPr>
            <a:picLocks noChangeAspect="1"/>
          </p:cNvPicPr>
          <p:nvPr/>
        </p:nvPicPr>
        <p:blipFill>
          <a:blip r:embed="rId5"/>
          <a:stretch>
            <a:fillRect/>
          </a:stretch>
        </p:blipFill>
        <p:spPr>
          <a:xfrm>
            <a:off x="585716" y="4405333"/>
            <a:ext cx="605028" cy="605028"/>
          </a:xfrm>
          <a:prstGeom prst="rect">
            <a:avLst/>
          </a:prstGeom>
        </p:spPr>
      </p:pic>
      <p:sp>
        <p:nvSpPr>
          <p:cNvPr id="35" name="Rectangle 34">
            <a:extLst>
              <a:ext uri="{FF2B5EF4-FFF2-40B4-BE49-F238E27FC236}">
                <a16:creationId xmlns:a16="http://schemas.microsoft.com/office/drawing/2014/main" id="{D2C07CD1-39EF-4E73-BEF0-DDEF0DC9F447}"/>
              </a:ext>
            </a:extLst>
          </p:cNvPr>
          <p:cNvSpPr/>
          <p:nvPr/>
        </p:nvSpPr>
        <p:spPr>
          <a:xfrm>
            <a:off x="1356359" y="4583307"/>
            <a:ext cx="5415916" cy="246221"/>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1600" dirty="0"/>
              <a:t>Configuring Microsoft Viva Insights</a:t>
            </a:r>
          </a:p>
        </p:txBody>
      </p:sp>
      <p:cxnSp>
        <p:nvCxnSpPr>
          <p:cNvPr id="39" name="Straight Connector 38">
            <a:extLst>
              <a:ext uri="{FF2B5EF4-FFF2-40B4-BE49-F238E27FC236}">
                <a16:creationId xmlns:a16="http://schemas.microsoft.com/office/drawing/2014/main" id="{156F444C-6571-4D18-9ED5-1CF2AC54AEC2}"/>
              </a:ext>
              <a:ext uri="{C183D7F6-B498-43B3-948B-1728B52AA6E4}">
                <adec:decorative xmlns:adec="http://schemas.microsoft.com/office/drawing/2017/decorative" val="1"/>
              </a:ext>
            </a:extLst>
          </p:cNvPr>
          <p:cNvCxnSpPr>
            <a:cxnSpLocks/>
          </p:cNvCxnSpPr>
          <p:nvPr/>
        </p:nvCxnSpPr>
        <p:spPr>
          <a:xfrm>
            <a:off x="1356360" y="5046635"/>
            <a:ext cx="541591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1" name="Picture 60" descr="Icon of a wrench">
            <a:extLst>
              <a:ext uri="{FF2B5EF4-FFF2-40B4-BE49-F238E27FC236}">
                <a16:creationId xmlns:a16="http://schemas.microsoft.com/office/drawing/2014/main" id="{4CA93747-2F36-44E0-ABE3-4F1CDD23C30B}"/>
              </a:ext>
            </a:extLst>
          </p:cNvPr>
          <p:cNvPicPr>
            <a:picLocks noChangeAspect="1"/>
          </p:cNvPicPr>
          <p:nvPr/>
        </p:nvPicPr>
        <p:blipFill>
          <a:blip r:embed="rId6"/>
          <a:stretch>
            <a:fillRect/>
          </a:stretch>
        </p:blipFill>
        <p:spPr>
          <a:xfrm>
            <a:off x="585716" y="5065294"/>
            <a:ext cx="605028" cy="603504"/>
          </a:xfrm>
          <a:prstGeom prst="rect">
            <a:avLst/>
          </a:prstGeom>
        </p:spPr>
      </p:pic>
      <p:sp>
        <p:nvSpPr>
          <p:cNvPr id="50" name="Rectangle 49">
            <a:extLst>
              <a:ext uri="{FF2B5EF4-FFF2-40B4-BE49-F238E27FC236}">
                <a16:creationId xmlns:a16="http://schemas.microsoft.com/office/drawing/2014/main" id="{8F06B817-29A4-4DBA-B0E3-06EB420353EE}"/>
              </a:ext>
            </a:extLst>
          </p:cNvPr>
          <p:cNvSpPr/>
          <p:nvPr/>
        </p:nvSpPr>
        <p:spPr>
          <a:xfrm>
            <a:off x="1356359" y="5171807"/>
            <a:ext cx="5415916" cy="492443"/>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1600" dirty="0"/>
              <a:t>The Microsoft 365 data sources used in Microsoft Viva Insights</a:t>
            </a:r>
          </a:p>
        </p:txBody>
      </p:sp>
      <p:cxnSp>
        <p:nvCxnSpPr>
          <p:cNvPr id="40" name="Straight Connector 39">
            <a:extLst>
              <a:ext uri="{FF2B5EF4-FFF2-40B4-BE49-F238E27FC236}">
                <a16:creationId xmlns:a16="http://schemas.microsoft.com/office/drawing/2014/main" id="{122578C7-4DDB-41FF-B6EA-8F1737765480}"/>
              </a:ext>
              <a:ext uri="{C183D7F6-B498-43B3-948B-1728B52AA6E4}">
                <adec:decorative xmlns:adec="http://schemas.microsoft.com/office/drawing/2017/decorative" val="1"/>
              </a:ext>
            </a:extLst>
          </p:cNvPr>
          <p:cNvCxnSpPr>
            <a:cxnSpLocks/>
          </p:cNvCxnSpPr>
          <p:nvPr/>
        </p:nvCxnSpPr>
        <p:spPr>
          <a:xfrm>
            <a:off x="1356359" y="5779028"/>
            <a:ext cx="541591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3" name="Picture 62" descr="Icon of lock pad">
            <a:extLst>
              <a:ext uri="{FF2B5EF4-FFF2-40B4-BE49-F238E27FC236}">
                <a16:creationId xmlns:a16="http://schemas.microsoft.com/office/drawing/2014/main" id="{C13D735C-5CAD-448D-A1FD-98CBF5C78D0F}"/>
              </a:ext>
            </a:extLst>
          </p:cNvPr>
          <p:cNvPicPr>
            <a:picLocks noChangeAspect="1"/>
          </p:cNvPicPr>
          <p:nvPr/>
        </p:nvPicPr>
        <p:blipFill>
          <a:blip r:embed="rId7"/>
          <a:stretch>
            <a:fillRect/>
          </a:stretch>
        </p:blipFill>
        <p:spPr>
          <a:xfrm>
            <a:off x="585716" y="5713341"/>
            <a:ext cx="605028" cy="605028"/>
          </a:xfrm>
          <a:prstGeom prst="rect">
            <a:avLst/>
          </a:prstGeom>
        </p:spPr>
      </p:pic>
      <p:sp>
        <p:nvSpPr>
          <p:cNvPr id="36" name="Rectangle 35">
            <a:extLst>
              <a:ext uri="{FF2B5EF4-FFF2-40B4-BE49-F238E27FC236}">
                <a16:creationId xmlns:a16="http://schemas.microsoft.com/office/drawing/2014/main" id="{44591810-CABC-429A-84C4-D78F2F0801CB}"/>
              </a:ext>
            </a:extLst>
          </p:cNvPr>
          <p:cNvSpPr/>
          <p:nvPr/>
        </p:nvSpPr>
        <p:spPr>
          <a:xfrm>
            <a:off x="1356359" y="5944182"/>
            <a:ext cx="5415916" cy="246221"/>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it-IT" sz="1600" dirty="0"/>
              <a:t>Preparing organizational data in Microsoft Viva Insights</a:t>
            </a:r>
            <a:endParaRPr lang="en-US" sz="1600" dirty="0"/>
          </a:p>
        </p:txBody>
      </p:sp>
    </p:spTree>
    <p:extLst>
      <p:ext uri="{BB962C8B-B14F-4D97-AF65-F5344CB8AC3E}">
        <p14:creationId xmlns:p14="http://schemas.microsoft.com/office/powerpoint/2010/main" val="90683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the analytical features of Microsoft Viva Insights</a:t>
            </a:r>
          </a:p>
        </p:txBody>
      </p:sp>
      <p:sp>
        <p:nvSpPr>
          <p:cNvPr id="19" name="Rectangle 18">
            <a:extLst>
              <a:ext uri="{FF2B5EF4-FFF2-40B4-BE49-F238E27FC236}">
                <a16:creationId xmlns:a16="http://schemas.microsoft.com/office/drawing/2014/main" id="{E15F870D-A71C-4278-919D-CDEEF3D9EEED}"/>
              </a:ext>
            </a:extLst>
          </p:cNvPr>
          <p:cNvSpPr/>
          <p:nvPr/>
        </p:nvSpPr>
        <p:spPr bwMode="auto">
          <a:xfrm>
            <a:off x="513293" y="1325853"/>
            <a:ext cx="3667964" cy="540076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2000" b="0" i="0" dirty="0">
                <a:solidFill>
                  <a:srgbClr val="000000"/>
                </a:solidFill>
                <a:effectLst/>
                <a:latin typeface="+mj-lt"/>
              </a:rPr>
              <a:t>Users can analyze and explore Microsoft 365 data in multiple ways using Microsoft Viva Insights:</a:t>
            </a:r>
          </a:p>
          <a:p>
            <a:pPr defTabSz="932742">
              <a:spcAft>
                <a:spcPts val="600"/>
              </a:spcAft>
            </a:pPr>
            <a:endParaRPr lang="en-US" sz="1000" b="0" i="0" dirty="0">
              <a:solidFill>
                <a:srgbClr val="000000"/>
              </a:solidFill>
              <a:effectLst/>
            </a:endParaRPr>
          </a:p>
          <a:p>
            <a:pPr defTabSz="932742">
              <a:spcAft>
                <a:spcPts val="600"/>
              </a:spcAft>
            </a:pPr>
            <a:r>
              <a:rPr lang="en-US" b="0" i="0" dirty="0">
                <a:solidFill>
                  <a:srgbClr val="000000"/>
                </a:solidFill>
                <a:effectLst/>
              </a:rPr>
              <a:t>The </a:t>
            </a:r>
            <a:r>
              <a:rPr lang="en-US" b="1" i="0" dirty="0">
                <a:solidFill>
                  <a:srgbClr val="000000"/>
                </a:solidFill>
                <a:effectLst/>
              </a:rPr>
              <a:t>Home</a:t>
            </a:r>
            <a:r>
              <a:rPr lang="en-US" b="0" i="0" dirty="0">
                <a:solidFill>
                  <a:srgbClr val="000000"/>
                </a:solidFill>
                <a:effectLst/>
              </a:rPr>
              <a:t> page displays high-level insights about your organizational data</a:t>
            </a:r>
          </a:p>
          <a:p>
            <a:pPr defTabSz="932742">
              <a:spcAft>
                <a:spcPts val="600"/>
              </a:spcAft>
            </a:pPr>
            <a:endParaRPr lang="en-US" sz="1000" b="0" i="0" dirty="0">
              <a:solidFill>
                <a:srgbClr val="000000"/>
              </a:solidFill>
              <a:effectLst/>
            </a:endParaRPr>
          </a:p>
          <a:p>
            <a:pPr defTabSz="932742">
              <a:spcAft>
                <a:spcPts val="600"/>
              </a:spcAft>
            </a:pPr>
            <a:r>
              <a:rPr lang="en-US" b="0" i="0" dirty="0">
                <a:solidFill>
                  <a:srgbClr val="000000"/>
                </a:solidFill>
                <a:effectLst/>
              </a:rPr>
              <a:t>The </a:t>
            </a:r>
            <a:r>
              <a:rPr lang="en-US" b="1" i="0" dirty="0">
                <a:solidFill>
                  <a:srgbClr val="000000"/>
                </a:solidFill>
                <a:effectLst/>
              </a:rPr>
              <a:t>Analyze</a:t>
            </a:r>
            <a:r>
              <a:rPr lang="en-US" b="0" i="0" dirty="0">
                <a:solidFill>
                  <a:srgbClr val="000000"/>
                </a:solidFill>
                <a:effectLst/>
              </a:rPr>
              <a:t> page enables more in-depth analysis with the Query designer, Business process analysis, and Peer analysis features</a:t>
            </a:r>
          </a:p>
          <a:p>
            <a:pPr defTabSz="932742">
              <a:spcAft>
                <a:spcPts val="600"/>
              </a:spcAft>
            </a:pPr>
            <a:endParaRPr lang="en-US" sz="1000" b="0" i="0" dirty="0">
              <a:solidFill>
                <a:srgbClr val="000000"/>
              </a:solidFill>
              <a:effectLst/>
            </a:endParaRPr>
          </a:p>
          <a:p>
            <a:pPr defTabSz="932742">
              <a:spcAft>
                <a:spcPts val="600"/>
              </a:spcAft>
            </a:pPr>
            <a:r>
              <a:rPr lang="en-US" b="0" i="0" dirty="0">
                <a:solidFill>
                  <a:srgbClr val="000000"/>
                </a:solidFill>
                <a:effectLst/>
              </a:rPr>
              <a:t>The </a:t>
            </a:r>
            <a:r>
              <a:rPr lang="en-US" b="1" i="0" dirty="0">
                <a:solidFill>
                  <a:srgbClr val="000000"/>
                </a:solidFill>
                <a:effectLst/>
              </a:rPr>
              <a:t>Plans</a:t>
            </a:r>
            <a:r>
              <a:rPr lang="en-US" b="0" i="0" dirty="0">
                <a:solidFill>
                  <a:srgbClr val="000000"/>
                </a:solidFill>
                <a:effectLst/>
              </a:rPr>
              <a:t> page works with personal insights, where available</a:t>
            </a:r>
            <a:endParaRPr lang="en-US" dirty="0">
              <a:solidFill>
                <a:schemeClr val="tx1"/>
              </a:solidFill>
            </a:endParaRPr>
          </a:p>
        </p:txBody>
      </p:sp>
      <p:sp>
        <p:nvSpPr>
          <p:cNvPr id="20" name="Rectangle 19">
            <a:extLst>
              <a:ext uri="{FF2B5EF4-FFF2-40B4-BE49-F238E27FC236}">
                <a16:creationId xmlns:a16="http://schemas.microsoft.com/office/drawing/2014/main" id="{8F1585F7-BEE6-4884-B7FA-D37A05B5C833}"/>
              </a:ext>
            </a:extLst>
          </p:cNvPr>
          <p:cNvSpPr/>
          <p:nvPr/>
        </p:nvSpPr>
        <p:spPr bwMode="auto">
          <a:xfrm>
            <a:off x="4384255" y="1325852"/>
            <a:ext cx="3667964" cy="540076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2000" dirty="0">
                <a:solidFill>
                  <a:schemeClr val="accent1"/>
                </a:solidFill>
                <a:latin typeface="+mj-lt"/>
              </a:rPr>
              <a:t>Data sources</a:t>
            </a:r>
          </a:p>
          <a:p>
            <a:pPr lvl="0" defTabSz="932742">
              <a:spcAft>
                <a:spcPts val="1200"/>
              </a:spcAft>
            </a:pPr>
            <a:r>
              <a:rPr lang="en-US" b="0" i="0" dirty="0">
                <a:solidFill>
                  <a:srgbClr val="000000"/>
                </a:solidFill>
                <a:effectLst/>
              </a:rPr>
              <a:t>Microsoft Viva Insights processes collaboration data from Microsoft 365</a:t>
            </a:r>
          </a:p>
          <a:p>
            <a:pPr lvl="0" defTabSz="932742">
              <a:spcAft>
                <a:spcPts val="1200"/>
              </a:spcAft>
            </a:pPr>
            <a:r>
              <a:rPr lang="en-US" b="0" i="0" dirty="0">
                <a:solidFill>
                  <a:srgbClr val="000000"/>
                </a:solidFill>
                <a:effectLst/>
              </a:rPr>
              <a:t>It then maps descriptive employee attributes, usually from the organization’s HR system with the collaboration data</a:t>
            </a:r>
          </a:p>
          <a:p>
            <a:pPr lvl="0" defTabSz="932742">
              <a:spcAft>
                <a:spcPts val="1200"/>
              </a:spcAft>
            </a:pPr>
            <a:r>
              <a:rPr lang="en-US" sz="2000" dirty="0">
                <a:solidFill>
                  <a:schemeClr val="accent1"/>
                </a:solidFill>
                <a:latin typeface="+mj-lt"/>
              </a:rPr>
              <a:t>Organizational metrics</a:t>
            </a:r>
          </a:p>
          <a:p>
            <a:pPr lvl="0" defTabSz="932742">
              <a:spcAft>
                <a:spcPts val="1200"/>
              </a:spcAft>
            </a:pPr>
            <a:r>
              <a:rPr lang="en-US" b="0" i="0" dirty="0">
                <a:solidFill>
                  <a:srgbClr val="000000"/>
                </a:solidFill>
                <a:effectLst/>
              </a:rPr>
              <a:t>After the data sources are processed, employee data is de-identified and filtered</a:t>
            </a:r>
          </a:p>
          <a:p>
            <a:pPr lvl="0" defTabSz="932742">
              <a:spcAft>
                <a:spcPts val="1200"/>
              </a:spcAft>
            </a:pPr>
            <a:r>
              <a:rPr lang="en-US" b="0" i="0" dirty="0">
                <a:solidFill>
                  <a:srgbClr val="000000"/>
                </a:solidFill>
                <a:effectLst/>
              </a:rPr>
              <a:t>This process creates a large library of behavioral base metrics related to workplace behaviors, time use, and networks</a:t>
            </a:r>
            <a:endParaRPr lang="en-US" dirty="0">
              <a:solidFill>
                <a:schemeClr val="accent1"/>
              </a:solidFill>
            </a:endParaRPr>
          </a:p>
        </p:txBody>
      </p:sp>
      <p:sp>
        <p:nvSpPr>
          <p:cNvPr id="21" name="Rectangle 20">
            <a:extLst>
              <a:ext uri="{FF2B5EF4-FFF2-40B4-BE49-F238E27FC236}">
                <a16:creationId xmlns:a16="http://schemas.microsoft.com/office/drawing/2014/main" id="{29D5767C-1276-4B67-8FFF-65113388C460}"/>
              </a:ext>
            </a:extLst>
          </p:cNvPr>
          <p:cNvSpPr/>
          <p:nvPr/>
        </p:nvSpPr>
        <p:spPr bwMode="auto">
          <a:xfrm>
            <a:off x="8189074" y="1325851"/>
            <a:ext cx="3667964" cy="540076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2000" dirty="0">
                <a:solidFill>
                  <a:schemeClr val="accent1"/>
                </a:solidFill>
                <a:latin typeface="+mj-lt"/>
              </a:rPr>
              <a:t>Analysis outputs</a:t>
            </a:r>
          </a:p>
          <a:p>
            <a:pPr lvl="0" defTabSz="932742">
              <a:spcAft>
                <a:spcPts val="1200"/>
              </a:spcAft>
            </a:pPr>
            <a:r>
              <a:rPr lang="en-US" b="0" i="0" dirty="0">
                <a:solidFill>
                  <a:srgbClr val="000000"/>
                </a:solidFill>
                <a:effectLst/>
              </a:rPr>
              <a:t>The </a:t>
            </a:r>
            <a:r>
              <a:rPr lang="en-US" b="1" i="0" dirty="0">
                <a:solidFill>
                  <a:srgbClr val="000000"/>
                </a:solidFill>
                <a:effectLst/>
              </a:rPr>
              <a:t>Home</a:t>
            </a:r>
            <a:r>
              <a:rPr lang="en-US" b="0" i="0" dirty="0">
                <a:solidFill>
                  <a:srgbClr val="000000"/>
                </a:solidFill>
                <a:effectLst/>
              </a:rPr>
              <a:t> page displays insights about the most popular business outcomes based on specific organizational data</a:t>
            </a:r>
          </a:p>
          <a:p>
            <a:pPr lvl="0" defTabSz="932742">
              <a:spcAft>
                <a:spcPts val="1200"/>
              </a:spcAft>
            </a:pPr>
            <a:r>
              <a:rPr lang="en-US" b="0" i="0" dirty="0">
                <a:solidFill>
                  <a:srgbClr val="000000"/>
                </a:solidFill>
                <a:effectLst/>
              </a:rPr>
              <a:t>Leadership can use these insights to quickly identify work patterns requiring further investigation</a:t>
            </a:r>
          </a:p>
          <a:p>
            <a:pPr lvl="0" defTabSz="932742">
              <a:spcAft>
                <a:spcPts val="1200"/>
              </a:spcAft>
            </a:pPr>
            <a:r>
              <a:rPr lang="en-US" dirty="0">
                <a:solidFill>
                  <a:srgbClr val="000000"/>
                </a:solidFill>
              </a:rPr>
              <a:t>Examples of themed business outcomes include:</a:t>
            </a:r>
          </a:p>
          <a:p>
            <a:pPr lvl="0" defTabSz="932742">
              <a:spcAft>
                <a:spcPts val="1200"/>
              </a:spcAft>
            </a:pPr>
            <a:r>
              <a:rPr lang="en-US" dirty="0">
                <a:solidFill>
                  <a:srgbClr val="000000"/>
                </a:solidFill>
              </a:rPr>
              <a:t>Protect employee wellbeing</a:t>
            </a:r>
          </a:p>
          <a:p>
            <a:pPr lvl="0" defTabSz="932742">
              <a:spcAft>
                <a:spcPts val="1200"/>
              </a:spcAft>
            </a:pPr>
            <a:r>
              <a:rPr lang="en-US" dirty="0">
                <a:solidFill>
                  <a:srgbClr val="000000"/>
                </a:solidFill>
              </a:rPr>
              <a:t>Peer analysis</a:t>
            </a:r>
          </a:p>
          <a:p>
            <a:pPr lvl="0" defTabSz="932742">
              <a:spcAft>
                <a:spcPts val="1200"/>
              </a:spcAft>
            </a:pPr>
            <a:r>
              <a:rPr lang="en-US" dirty="0">
                <a:solidFill>
                  <a:srgbClr val="000000"/>
                </a:solidFill>
              </a:rPr>
              <a:t>Query designer</a:t>
            </a:r>
            <a:endParaRPr lang="en-US" dirty="0">
              <a:solidFill>
                <a:schemeClr val="tx1"/>
              </a:solidFill>
            </a:endParaRPr>
          </a:p>
        </p:txBody>
      </p:sp>
    </p:spTree>
    <p:extLst>
      <p:ext uri="{BB962C8B-B14F-4D97-AF65-F5344CB8AC3E}">
        <p14:creationId xmlns:p14="http://schemas.microsoft.com/office/powerpoint/2010/main" val="135329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custom analysis with Microsoft Viva Insights</a:t>
            </a:r>
          </a:p>
        </p:txBody>
      </p:sp>
      <p:sp>
        <p:nvSpPr>
          <p:cNvPr id="5" name="Text Placeholder 5">
            <a:extLst>
              <a:ext uri="{FF2B5EF4-FFF2-40B4-BE49-F238E27FC236}">
                <a16:creationId xmlns:a16="http://schemas.microsoft.com/office/drawing/2014/main" id="{B4A1811B-2723-4ACF-BD4C-18E2B9B7F0E1}"/>
              </a:ext>
            </a:extLst>
          </p:cNvPr>
          <p:cNvSpPr txBox="1">
            <a:spLocks/>
          </p:cNvSpPr>
          <p:nvPr/>
        </p:nvSpPr>
        <p:spPr>
          <a:xfrm>
            <a:off x="579438" y="1208087"/>
            <a:ext cx="11277600" cy="738664"/>
          </a:xfrm>
          <a:prstGeom prst="rect">
            <a:avLst/>
          </a:prstGeom>
        </p:spPr>
        <p:txBody>
          <a:bodyPr wrap="square" lIns="0" tIns="0" rIns="0" bIns="0">
            <a:sp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400" dirty="0">
                <a:solidFill>
                  <a:schemeClr val="accent1"/>
                </a:solidFill>
              </a:rPr>
              <a:t>Organizations can use Viva Insights to create custom analytical queries. The main features that support custom analysis are:</a:t>
            </a:r>
          </a:p>
        </p:txBody>
      </p:sp>
      <p:pic>
        <p:nvPicPr>
          <p:cNvPr id="52" name="Picture 51" descr="Icon of three rectangles aligned to three vertical lines">
            <a:extLst>
              <a:ext uri="{FF2B5EF4-FFF2-40B4-BE49-F238E27FC236}">
                <a16:creationId xmlns:a16="http://schemas.microsoft.com/office/drawing/2014/main" id="{C0161597-1ACA-4276-AE03-7E81849BF91E}"/>
              </a:ext>
            </a:extLst>
          </p:cNvPr>
          <p:cNvPicPr>
            <a:picLocks noChangeAspect="1"/>
          </p:cNvPicPr>
          <p:nvPr/>
        </p:nvPicPr>
        <p:blipFill>
          <a:blip r:embed="rId3"/>
          <a:stretch>
            <a:fillRect/>
          </a:stretch>
        </p:blipFill>
        <p:spPr>
          <a:xfrm>
            <a:off x="579437" y="2093914"/>
            <a:ext cx="743712" cy="742188"/>
          </a:xfrm>
          <a:prstGeom prst="rect">
            <a:avLst/>
          </a:prstGeom>
        </p:spPr>
      </p:pic>
      <p:sp>
        <p:nvSpPr>
          <p:cNvPr id="57" name="Rectangle 56">
            <a:extLst>
              <a:ext uri="{FF2B5EF4-FFF2-40B4-BE49-F238E27FC236}">
                <a16:creationId xmlns:a16="http://schemas.microsoft.com/office/drawing/2014/main" id="{80AF7115-CE11-44AC-ACA3-18B3D6ED6079}"/>
              </a:ext>
            </a:extLst>
          </p:cNvPr>
          <p:cNvSpPr/>
          <p:nvPr/>
        </p:nvSpPr>
        <p:spPr>
          <a:xfrm>
            <a:off x="1638299" y="2056632"/>
            <a:ext cx="10218739" cy="740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444500">
              <a:lnSpc>
                <a:spcPct val="90000"/>
              </a:lnSpc>
              <a:spcBef>
                <a:spcPct val="0"/>
              </a:spcBef>
              <a:spcAft>
                <a:spcPct val="35000"/>
              </a:spcAft>
            </a:pPr>
            <a:r>
              <a:rPr lang="en-US" sz="2200" dirty="0">
                <a:solidFill>
                  <a:schemeClr val="tx1"/>
                </a:solidFill>
              </a:rPr>
              <a:t>Query designer</a:t>
            </a:r>
          </a:p>
        </p:txBody>
      </p:sp>
      <p:cxnSp>
        <p:nvCxnSpPr>
          <p:cNvPr id="74" name="Straight Connector 73">
            <a:extLst>
              <a:ext uri="{FF2B5EF4-FFF2-40B4-BE49-F238E27FC236}">
                <a16:creationId xmlns:a16="http://schemas.microsoft.com/office/drawing/2014/main" id="{87032233-A3C1-4324-B671-C110CD799C43}"/>
              </a:ext>
              <a:ext uri="{C183D7F6-B498-43B3-948B-1728B52AA6E4}">
                <adec:decorative xmlns:adec="http://schemas.microsoft.com/office/drawing/2017/decorative" val="1"/>
              </a:ext>
            </a:extLst>
          </p:cNvPr>
          <p:cNvCxnSpPr>
            <a:cxnSpLocks/>
          </p:cNvCxnSpPr>
          <p:nvPr/>
        </p:nvCxnSpPr>
        <p:spPr>
          <a:xfrm>
            <a:off x="1638298" y="2860932"/>
            <a:ext cx="1022299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9" name="Picture 88" descr="Icon of a building with windows">
            <a:extLst>
              <a:ext uri="{FF2B5EF4-FFF2-40B4-BE49-F238E27FC236}">
                <a16:creationId xmlns:a16="http://schemas.microsoft.com/office/drawing/2014/main" id="{7698C232-FB53-433E-86DB-E6293EACC74A}"/>
              </a:ext>
            </a:extLst>
          </p:cNvPr>
          <p:cNvPicPr>
            <a:picLocks noChangeAspect="1"/>
          </p:cNvPicPr>
          <p:nvPr/>
        </p:nvPicPr>
        <p:blipFill>
          <a:blip r:embed="rId4"/>
          <a:stretch>
            <a:fillRect/>
          </a:stretch>
        </p:blipFill>
        <p:spPr>
          <a:xfrm>
            <a:off x="579437" y="2952325"/>
            <a:ext cx="743712" cy="743712"/>
          </a:xfrm>
          <a:prstGeom prst="rect">
            <a:avLst/>
          </a:prstGeom>
        </p:spPr>
      </p:pic>
      <p:sp>
        <p:nvSpPr>
          <p:cNvPr id="93" name="Rectangle 92">
            <a:extLst>
              <a:ext uri="{FF2B5EF4-FFF2-40B4-BE49-F238E27FC236}">
                <a16:creationId xmlns:a16="http://schemas.microsoft.com/office/drawing/2014/main" id="{54424B6B-2FCA-444E-8BFC-BE1028E01E40}"/>
              </a:ext>
            </a:extLst>
          </p:cNvPr>
          <p:cNvSpPr/>
          <p:nvPr/>
        </p:nvSpPr>
        <p:spPr>
          <a:xfrm>
            <a:off x="1638299" y="2924568"/>
            <a:ext cx="10218739" cy="740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444500">
              <a:lnSpc>
                <a:spcPct val="90000"/>
              </a:lnSpc>
              <a:spcBef>
                <a:spcPct val="0"/>
              </a:spcBef>
              <a:spcAft>
                <a:spcPct val="35000"/>
              </a:spcAft>
            </a:pPr>
            <a:r>
              <a:rPr lang="en-US" sz="2200" dirty="0">
                <a:solidFill>
                  <a:schemeClr val="tx1"/>
                </a:solidFill>
              </a:rPr>
              <a:t>Peer analysis</a:t>
            </a:r>
          </a:p>
        </p:txBody>
      </p:sp>
      <p:cxnSp>
        <p:nvCxnSpPr>
          <p:cNvPr id="106" name="Straight Connector 105">
            <a:extLst>
              <a:ext uri="{FF2B5EF4-FFF2-40B4-BE49-F238E27FC236}">
                <a16:creationId xmlns:a16="http://schemas.microsoft.com/office/drawing/2014/main" id="{A544D897-0E58-47D1-95CD-8FC824933636}"/>
              </a:ext>
              <a:ext uri="{C183D7F6-B498-43B3-948B-1728B52AA6E4}">
                <adec:decorative xmlns:adec="http://schemas.microsoft.com/office/drawing/2017/decorative" val="1"/>
              </a:ext>
            </a:extLst>
          </p:cNvPr>
          <p:cNvCxnSpPr>
            <a:cxnSpLocks/>
          </p:cNvCxnSpPr>
          <p:nvPr/>
        </p:nvCxnSpPr>
        <p:spPr>
          <a:xfrm>
            <a:off x="1638298" y="3728868"/>
            <a:ext cx="1022299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17" name="Picture 116" descr="Icon of two documents">
            <a:extLst>
              <a:ext uri="{FF2B5EF4-FFF2-40B4-BE49-F238E27FC236}">
                <a16:creationId xmlns:a16="http://schemas.microsoft.com/office/drawing/2014/main" id="{19CE3927-CBCC-4A4F-A9CA-10D490D8CE7D}"/>
              </a:ext>
            </a:extLst>
          </p:cNvPr>
          <p:cNvPicPr>
            <a:picLocks noChangeAspect="1"/>
          </p:cNvPicPr>
          <p:nvPr/>
        </p:nvPicPr>
        <p:blipFill>
          <a:blip r:embed="rId5"/>
          <a:stretch>
            <a:fillRect/>
          </a:stretch>
        </p:blipFill>
        <p:spPr>
          <a:xfrm>
            <a:off x="579437" y="3808506"/>
            <a:ext cx="743712" cy="743712"/>
          </a:xfrm>
          <a:prstGeom prst="rect">
            <a:avLst/>
          </a:prstGeom>
        </p:spPr>
      </p:pic>
      <p:sp>
        <p:nvSpPr>
          <p:cNvPr id="120" name="Rectangle 119">
            <a:extLst>
              <a:ext uri="{FF2B5EF4-FFF2-40B4-BE49-F238E27FC236}">
                <a16:creationId xmlns:a16="http://schemas.microsoft.com/office/drawing/2014/main" id="{2DCE28AD-9B98-4636-B61E-2D7D32464317}"/>
              </a:ext>
            </a:extLst>
          </p:cNvPr>
          <p:cNvSpPr/>
          <p:nvPr/>
        </p:nvSpPr>
        <p:spPr>
          <a:xfrm>
            <a:off x="1638299" y="3792504"/>
            <a:ext cx="10218739" cy="740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444500">
              <a:lnSpc>
                <a:spcPct val="90000"/>
              </a:lnSpc>
              <a:spcBef>
                <a:spcPct val="0"/>
              </a:spcBef>
              <a:spcAft>
                <a:spcPct val="35000"/>
              </a:spcAft>
            </a:pPr>
            <a:r>
              <a:rPr lang="en-US" sz="2200" dirty="0">
                <a:solidFill>
                  <a:schemeClr val="tx1"/>
                </a:solidFill>
              </a:rPr>
              <a:t>Plans</a:t>
            </a:r>
          </a:p>
        </p:txBody>
      </p:sp>
      <p:cxnSp>
        <p:nvCxnSpPr>
          <p:cNvPr id="135" name="Straight Connector 134">
            <a:extLst>
              <a:ext uri="{FF2B5EF4-FFF2-40B4-BE49-F238E27FC236}">
                <a16:creationId xmlns:a16="http://schemas.microsoft.com/office/drawing/2014/main" id="{573DEDE9-2754-4CAD-A1EB-F31CA0394D47}"/>
              </a:ext>
              <a:ext uri="{C183D7F6-B498-43B3-948B-1728B52AA6E4}">
                <adec:decorative xmlns:adec="http://schemas.microsoft.com/office/drawing/2017/decorative" val="1"/>
              </a:ext>
            </a:extLst>
          </p:cNvPr>
          <p:cNvCxnSpPr>
            <a:cxnSpLocks/>
          </p:cNvCxnSpPr>
          <p:nvPr/>
        </p:nvCxnSpPr>
        <p:spPr>
          <a:xfrm>
            <a:off x="1638298" y="4596804"/>
            <a:ext cx="1022299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8" name="Picture 147" descr="Icon of two rectangles with magnifying glass ">
            <a:extLst>
              <a:ext uri="{FF2B5EF4-FFF2-40B4-BE49-F238E27FC236}">
                <a16:creationId xmlns:a16="http://schemas.microsoft.com/office/drawing/2014/main" id="{79B89926-80DA-46B2-9270-C5BFB2E20307}"/>
              </a:ext>
            </a:extLst>
          </p:cNvPr>
          <p:cNvPicPr>
            <a:picLocks noChangeAspect="1"/>
          </p:cNvPicPr>
          <p:nvPr/>
        </p:nvPicPr>
        <p:blipFill>
          <a:blip r:embed="rId6"/>
          <a:stretch>
            <a:fillRect/>
          </a:stretch>
        </p:blipFill>
        <p:spPr>
          <a:xfrm>
            <a:off x="579437" y="4668441"/>
            <a:ext cx="743712" cy="742188"/>
          </a:xfrm>
          <a:prstGeom prst="rect">
            <a:avLst/>
          </a:prstGeom>
        </p:spPr>
      </p:pic>
      <p:sp>
        <p:nvSpPr>
          <p:cNvPr id="149" name="Rectangle 148">
            <a:extLst>
              <a:ext uri="{FF2B5EF4-FFF2-40B4-BE49-F238E27FC236}">
                <a16:creationId xmlns:a16="http://schemas.microsoft.com/office/drawing/2014/main" id="{6FA77DCC-5F29-4673-96F8-B07D764D3E82}"/>
              </a:ext>
            </a:extLst>
          </p:cNvPr>
          <p:cNvSpPr/>
          <p:nvPr/>
        </p:nvSpPr>
        <p:spPr>
          <a:xfrm>
            <a:off x="1638299" y="4660440"/>
            <a:ext cx="10218739" cy="740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444500">
              <a:lnSpc>
                <a:spcPct val="90000"/>
              </a:lnSpc>
              <a:spcBef>
                <a:spcPct val="0"/>
              </a:spcBef>
              <a:spcAft>
                <a:spcPct val="35000"/>
              </a:spcAft>
            </a:pPr>
            <a:r>
              <a:rPr lang="en-US" sz="2200" dirty="0">
                <a:solidFill>
                  <a:schemeClr val="tx1"/>
                </a:solidFill>
              </a:rPr>
              <a:t>Data sources</a:t>
            </a:r>
          </a:p>
        </p:txBody>
      </p:sp>
      <p:cxnSp>
        <p:nvCxnSpPr>
          <p:cNvPr id="150" name="Straight Connector 149">
            <a:extLst>
              <a:ext uri="{FF2B5EF4-FFF2-40B4-BE49-F238E27FC236}">
                <a16:creationId xmlns:a16="http://schemas.microsoft.com/office/drawing/2014/main" id="{822DF687-82FD-4D30-B84B-A3FB58D121B5}"/>
              </a:ext>
              <a:ext uri="{C183D7F6-B498-43B3-948B-1728B52AA6E4}">
                <adec:decorative xmlns:adec="http://schemas.microsoft.com/office/drawing/2017/decorative" val="1"/>
              </a:ext>
            </a:extLst>
          </p:cNvPr>
          <p:cNvCxnSpPr>
            <a:cxnSpLocks/>
          </p:cNvCxnSpPr>
          <p:nvPr/>
        </p:nvCxnSpPr>
        <p:spPr>
          <a:xfrm>
            <a:off x="1638298" y="5464740"/>
            <a:ext cx="1022299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51" name="Picture 150" descr="Icon of two cubes">
            <a:extLst>
              <a:ext uri="{FF2B5EF4-FFF2-40B4-BE49-F238E27FC236}">
                <a16:creationId xmlns:a16="http://schemas.microsoft.com/office/drawing/2014/main" id="{33463E41-7158-44F3-92B9-5058787B7B2C}"/>
              </a:ext>
            </a:extLst>
          </p:cNvPr>
          <p:cNvPicPr>
            <a:picLocks noChangeAspect="1"/>
          </p:cNvPicPr>
          <p:nvPr/>
        </p:nvPicPr>
        <p:blipFill>
          <a:blip r:embed="rId7"/>
          <a:stretch>
            <a:fillRect/>
          </a:stretch>
        </p:blipFill>
        <p:spPr>
          <a:xfrm>
            <a:off x="579437" y="5525326"/>
            <a:ext cx="743712" cy="743712"/>
          </a:xfrm>
          <a:prstGeom prst="rect">
            <a:avLst/>
          </a:prstGeom>
        </p:spPr>
      </p:pic>
      <p:sp>
        <p:nvSpPr>
          <p:cNvPr id="152" name="Rectangle 151">
            <a:extLst>
              <a:ext uri="{FF2B5EF4-FFF2-40B4-BE49-F238E27FC236}">
                <a16:creationId xmlns:a16="http://schemas.microsoft.com/office/drawing/2014/main" id="{707826F3-380C-49EA-8114-1BA6E7F8A9B3}"/>
              </a:ext>
            </a:extLst>
          </p:cNvPr>
          <p:cNvSpPr/>
          <p:nvPr/>
        </p:nvSpPr>
        <p:spPr>
          <a:xfrm>
            <a:off x="1638299" y="5528374"/>
            <a:ext cx="10218739" cy="740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444500">
              <a:lnSpc>
                <a:spcPct val="90000"/>
              </a:lnSpc>
              <a:spcBef>
                <a:spcPct val="0"/>
              </a:spcBef>
              <a:spcAft>
                <a:spcPct val="35000"/>
              </a:spcAft>
            </a:pPr>
            <a:r>
              <a:rPr lang="en-US" sz="2200" dirty="0">
                <a:solidFill>
                  <a:schemeClr val="tx1"/>
                </a:solidFill>
              </a:rPr>
              <a:t>Exclusions</a:t>
            </a:r>
          </a:p>
        </p:txBody>
      </p:sp>
    </p:spTree>
    <p:extLst>
      <p:ext uri="{BB962C8B-B14F-4D97-AF65-F5344CB8AC3E}">
        <p14:creationId xmlns:p14="http://schemas.microsoft.com/office/powerpoint/2010/main" val="124916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BAE4A2-697D-2DD2-E35D-25FBF0B1D2B5}"/>
              </a:ext>
              <a:ext uri="{C183D7F6-B498-43B3-948B-1728B52AA6E4}">
                <adec:decorative xmlns:adec="http://schemas.microsoft.com/office/drawing/2017/decorative" val="1"/>
              </a:ext>
            </a:extLst>
          </p:cNvPr>
          <p:cNvSpPr/>
          <p:nvPr/>
        </p:nvSpPr>
        <p:spPr bwMode="auto">
          <a:xfrm>
            <a:off x="600059" y="3265089"/>
            <a:ext cx="11256977" cy="3529410"/>
          </a:xfrm>
          <a:prstGeom prst="rect">
            <a:avLst/>
          </a:prstGeom>
          <a:ln w="1905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6"/>
          <p:cNvSpPr>
            <a:spLocks noGrp="1"/>
          </p:cNvSpPr>
          <p:nvPr>
            <p:ph type="title"/>
          </p:nvPr>
        </p:nvSpPr>
        <p:spPr/>
        <p:txBody>
          <a:bodyPr/>
          <a:lstStyle/>
          <a:p>
            <a:r>
              <a:rPr lang="en-US" dirty="0"/>
              <a:t>Configure Microsoft Viva Insights</a:t>
            </a:r>
          </a:p>
        </p:txBody>
      </p:sp>
      <p:sp>
        <p:nvSpPr>
          <p:cNvPr id="11" name="TextBox 10">
            <a:extLst>
              <a:ext uri="{FF2B5EF4-FFF2-40B4-BE49-F238E27FC236}">
                <a16:creationId xmlns:a16="http://schemas.microsoft.com/office/drawing/2014/main" id="{9FC51B76-6AEC-4379-B524-93121FDECD0D}"/>
              </a:ext>
              <a:ext uri="{C183D7F6-B498-43B3-948B-1728B52AA6E4}">
                <adec:decorative xmlns:adec="http://schemas.microsoft.com/office/drawing/2017/decorative" val="0"/>
              </a:ext>
            </a:extLst>
          </p:cNvPr>
          <p:cNvSpPr txBox="1"/>
          <p:nvPr/>
        </p:nvSpPr>
        <p:spPr>
          <a:xfrm>
            <a:off x="579438" y="1101408"/>
            <a:ext cx="11277597" cy="203406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800"/>
              </a:spcBef>
              <a:buSzPct val="90000"/>
            </a:pPr>
            <a:r>
              <a:rPr lang="en-US" dirty="0">
                <a:latin typeface="+mj-lt"/>
                <a:cs typeface="Segoe UI Semilight" panose="020B0402040204020203" pitchFamily="34" charset="0"/>
              </a:rPr>
              <a:t>Primary steps of setting up workplace analytics in Microsoft Viva Insights is a straightforward process:</a:t>
            </a:r>
          </a:p>
          <a:p>
            <a:pPr marL="342900" lvl="0" indent="-342900" defTabSz="951304">
              <a:spcBef>
                <a:spcPts val="800"/>
              </a:spcBef>
              <a:buSzPct val="90000"/>
              <a:buFont typeface="+mj-lt"/>
              <a:buAutoNum type="arabicPeriod"/>
            </a:pPr>
            <a:r>
              <a:rPr lang="en-US" dirty="0">
                <a:cs typeface="Segoe UI Semilight" panose="020B0402040204020203" pitchFamily="34" charset="0"/>
              </a:rPr>
              <a:t>Your Microsoft 365 or Azure Active Directory admin assigns the licenses and roles</a:t>
            </a:r>
          </a:p>
          <a:p>
            <a:pPr marL="342900" lvl="0" indent="-342900" defTabSz="951304">
              <a:spcBef>
                <a:spcPts val="800"/>
              </a:spcBef>
              <a:buSzPct val="90000"/>
              <a:buFont typeface="+mj-lt"/>
              <a:buAutoNum type="arabicPeriod"/>
            </a:pPr>
            <a:r>
              <a:rPr lang="en-US" dirty="0">
                <a:cs typeface="Segoe UI Semilight" panose="020B0402040204020203" pitchFamily="34" charset="0"/>
              </a:rPr>
              <a:t>The designated Viva Insights admin sets up the system defaults and privacy settings</a:t>
            </a:r>
          </a:p>
          <a:p>
            <a:pPr marL="342900" lvl="0" indent="-342900" defTabSz="951304">
              <a:spcBef>
                <a:spcPts val="800"/>
              </a:spcBef>
              <a:buSzPct val="90000"/>
              <a:buFont typeface="+mj-lt"/>
              <a:buAutoNum type="arabicPeriod"/>
            </a:pPr>
            <a:r>
              <a:rPr lang="en-US" dirty="0">
                <a:cs typeface="Segoe UI Semilight" panose="020B0402040204020203" pitchFamily="34" charset="0"/>
              </a:rPr>
              <a:t>The Viva Insights admin then prepares and uploads the organizational data</a:t>
            </a:r>
          </a:p>
          <a:p>
            <a:pPr marL="342900" lvl="0" indent="-342900" defTabSz="951304">
              <a:spcBef>
                <a:spcPts val="800"/>
              </a:spcBef>
              <a:buSzPct val="90000"/>
              <a:buFont typeface="+mj-lt"/>
              <a:buAutoNum type="arabicPeriod"/>
            </a:pPr>
            <a:r>
              <a:rPr lang="en-US" dirty="0">
                <a:cs typeface="Segoe UI Semilight" panose="020B0402040204020203" pitchFamily="34" charset="0"/>
              </a:rPr>
              <a:t>Microsoft Viva Insights validates the upload and then processes the data</a:t>
            </a:r>
          </a:p>
        </p:txBody>
      </p:sp>
      <p:pic>
        <p:nvPicPr>
          <p:cNvPr id="4098" name="Picture 2" descr="diagram shows Microsoft Viva Insights setup responsibilities for two roles, the Enterprise admin and the Microsoft Viva Insights admin">
            <a:extLst>
              <a:ext uri="{FF2B5EF4-FFF2-40B4-BE49-F238E27FC236}">
                <a16:creationId xmlns:a16="http://schemas.microsoft.com/office/drawing/2014/main" id="{6EC7E5B6-1DD4-BEB1-237A-0BEAEF49F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674" y="3341289"/>
            <a:ext cx="7615036" cy="3427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82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the Microsoft 365 permission model</a:t>
            </a:r>
          </a:p>
        </p:txBody>
      </p:sp>
      <p:pic>
        <p:nvPicPr>
          <p:cNvPr id="3" name="Picture 2" descr="Icon of a square branched into three connect squares">
            <a:extLst>
              <a:ext uri="{FF2B5EF4-FFF2-40B4-BE49-F238E27FC236}">
                <a16:creationId xmlns:a16="http://schemas.microsoft.com/office/drawing/2014/main" id="{34CEF0F0-64B0-4BB9-A506-32C9097EBEBC}"/>
              </a:ext>
            </a:extLst>
          </p:cNvPr>
          <p:cNvPicPr>
            <a:picLocks noChangeAspect="1"/>
          </p:cNvPicPr>
          <p:nvPr/>
        </p:nvPicPr>
        <p:blipFill>
          <a:blip r:embed="rId3"/>
          <a:stretch>
            <a:fillRect/>
          </a:stretch>
        </p:blipFill>
        <p:spPr>
          <a:xfrm>
            <a:off x="590534" y="1287796"/>
            <a:ext cx="952500" cy="952500"/>
          </a:xfrm>
          <a:prstGeom prst="rect">
            <a:avLst/>
          </a:prstGeom>
        </p:spPr>
      </p:pic>
      <p:sp>
        <p:nvSpPr>
          <p:cNvPr id="19" name="TextBox 18">
            <a:extLst>
              <a:ext uri="{FF2B5EF4-FFF2-40B4-BE49-F238E27FC236}">
                <a16:creationId xmlns:a16="http://schemas.microsoft.com/office/drawing/2014/main" id="{7293D871-04EC-419C-A3AE-57FFD0AA3813}"/>
              </a:ext>
            </a:extLst>
          </p:cNvPr>
          <p:cNvSpPr txBox="1"/>
          <p:nvPr/>
        </p:nvSpPr>
        <p:spPr>
          <a:xfrm>
            <a:off x="1771650" y="1201690"/>
            <a:ext cx="10067874" cy="1124712"/>
          </a:xfrm>
          <a:prstGeom prst="rect">
            <a:avLst/>
          </a:prstGeom>
          <a:noFill/>
        </p:spPr>
        <p:txBody>
          <a:bodyPr wrap="square" lIns="0" tIns="0" rIns="0" bIns="0" rtlCol="0" anchor="ctr">
            <a:noAutofit/>
          </a:bodyPr>
          <a:lstStyle/>
          <a:p>
            <a:r>
              <a:rPr lang="en-US" sz="2200" dirty="0"/>
              <a:t>Microsoft 365 provides several predefined administrator roles that you can assign to users in your organization to ease administrative burdens</a:t>
            </a:r>
          </a:p>
        </p:txBody>
      </p:sp>
      <p:cxnSp>
        <p:nvCxnSpPr>
          <p:cNvPr id="20" name="Straight Connector 19">
            <a:extLst>
              <a:ext uri="{FF2B5EF4-FFF2-40B4-BE49-F238E27FC236}">
                <a16:creationId xmlns:a16="http://schemas.microsoft.com/office/drawing/2014/main" id="{FA24F3B2-92DE-4BC0-9C26-BD307D896966}"/>
              </a:ext>
              <a:ext uri="{C183D7F6-B498-43B3-948B-1728B52AA6E4}">
                <adec:decorative xmlns:adec="http://schemas.microsoft.com/office/drawing/2017/decorative" val="1"/>
              </a:ext>
            </a:extLst>
          </p:cNvPr>
          <p:cNvCxnSpPr>
            <a:cxnSpLocks/>
          </p:cNvCxnSpPr>
          <p:nvPr/>
        </p:nvCxnSpPr>
        <p:spPr>
          <a:xfrm>
            <a:off x="1771616" y="2414664"/>
            <a:ext cx="1007216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 name="Picture 4" descr="Icon of a key">
            <a:extLst>
              <a:ext uri="{FF2B5EF4-FFF2-40B4-BE49-F238E27FC236}">
                <a16:creationId xmlns:a16="http://schemas.microsoft.com/office/drawing/2014/main" id="{58AC4B0F-8238-4CA2-B6D2-7746F56D6587}"/>
              </a:ext>
            </a:extLst>
          </p:cNvPr>
          <p:cNvPicPr>
            <a:picLocks noChangeAspect="1"/>
          </p:cNvPicPr>
          <p:nvPr/>
        </p:nvPicPr>
        <p:blipFill>
          <a:blip r:embed="rId4"/>
          <a:stretch>
            <a:fillRect/>
          </a:stretch>
        </p:blipFill>
        <p:spPr>
          <a:xfrm>
            <a:off x="592058" y="2589034"/>
            <a:ext cx="952500" cy="952500"/>
          </a:xfrm>
          <a:prstGeom prst="rect">
            <a:avLst/>
          </a:prstGeom>
        </p:spPr>
      </p:pic>
      <p:sp>
        <p:nvSpPr>
          <p:cNvPr id="21" name="TextBox 20">
            <a:extLst>
              <a:ext uri="{FF2B5EF4-FFF2-40B4-BE49-F238E27FC236}">
                <a16:creationId xmlns:a16="http://schemas.microsoft.com/office/drawing/2014/main" id="{516F2142-FEE1-49EA-BEAE-D5836E15E4DC}"/>
              </a:ext>
            </a:extLst>
          </p:cNvPr>
          <p:cNvSpPr txBox="1"/>
          <p:nvPr/>
        </p:nvSpPr>
        <p:spPr>
          <a:xfrm>
            <a:off x="1771650" y="2502926"/>
            <a:ext cx="10067874" cy="1124712"/>
          </a:xfrm>
          <a:prstGeom prst="rect">
            <a:avLst/>
          </a:prstGeom>
          <a:noFill/>
        </p:spPr>
        <p:txBody>
          <a:bodyPr wrap="square" lIns="0" tIns="0" rIns="0" bIns="0" rtlCol="0" anchor="ctr">
            <a:noAutofit/>
          </a:bodyPr>
          <a:lstStyle/>
          <a:p>
            <a:r>
              <a:rPr lang="en-US" sz="2200"/>
              <a:t>The permission model in Microsoft 365 on which administrator roles are based is referred to as Role-Based Access Control (RBAC )</a:t>
            </a:r>
          </a:p>
        </p:txBody>
      </p:sp>
      <p:cxnSp>
        <p:nvCxnSpPr>
          <p:cNvPr id="22" name="Straight Connector 21">
            <a:extLst>
              <a:ext uri="{FF2B5EF4-FFF2-40B4-BE49-F238E27FC236}">
                <a16:creationId xmlns:a16="http://schemas.microsoft.com/office/drawing/2014/main" id="{18EE725B-CF9E-48EF-A4AA-826E96E15D30}"/>
              </a:ext>
              <a:ext uri="{C183D7F6-B498-43B3-948B-1728B52AA6E4}">
                <adec:decorative xmlns:adec="http://schemas.microsoft.com/office/drawing/2017/decorative" val="1"/>
              </a:ext>
            </a:extLst>
          </p:cNvPr>
          <p:cNvCxnSpPr>
            <a:cxnSpLocks/>
          </p:cNvCxnSpPr>
          <p:nvPr/>
        </p:nvCxnSpPr>
        <p:spPr>
          <a:xfrm>
            <a:off x="1771616" y="3715900"/>
            <a:ext cx="1007216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 name="Picture 6" descr="Icon of open lock pad">
            <a:extLst>
              <a:ext uri="{FF2B5EF4-FFF2-40B4-BE49-F238E27FC236}">
                <a16:creationId xmlns:a16="http://schemas.microsoft.com/office/drawing/2014/main" id="{D421BA33-C1DB-4C36-BDC2-CF2DD30EB8A5}"/>
              </a:ext>
            </a:extLst>
          </p:cNvPr>
          <p:cNvPicPr>
            <a:picLocks noChangeAspect="1"/>
          </p:cNvPicPr>
          <p:nvPr/>
        </p:nvPicPr>
        <p:blipFill>
          <a:blip r:embed="rId5"/>
          <a:stretch>
            <a:fillRect/>
          </a:stretch>
        </p:blipFill>
        <p:spPr>
          <a:xfrm>
            <a:off x="592058" y="3890272"/>
            <a:ext cx="952500" cy="952500"/>
          </a:xfrm>
          <a:prstGeom prst="rect">
            <a:avLst/>
          </a:prstGeom>
        </p:spPr>
      </p:pic>
      <p:sp>
        <p:nvSpPr>
          <p:cNvPr id="23" name="TextBox 22">
            <a:extLst>
              <a:ext uri="{FF2B5EF4-FFF2-40B4-BE49-F238E27FC236}">
                <a16:creationId xmlns:a16="http://schemas.microsoft.com/office/drawing/2014/main" id="{9B93A1AA-EE40-496B-AC53-F70279FFDBF5}"/>
              </a:ext>
            </a:extLst>
          </p:cNvPr>
          <p:cNvSpPr txBox="1"/>
          <p:nvPr/>
        </p:nvSpPr>
        <p:spPr>
          <a:xfrm>
            <a:off x="1771616" y="3804162"/>
            <a:ext cx="10067874" cy="1124712"/>
          </a:xfrm>
          <a:prstGeom prst="rect">
            <a:avLst/>
          </a:prstGeom>
          <a:noFill/>
        </p:spPr>
        <p:txBody>
          <a:bodyPr wrap="square" lIns="0" tIns="0" rIns="0" bIns="0" rtlCol="0" anchor="ctr">
            <a:noAutofit/>
          </a:bodyPr>
          <a:lstStyle/>
          <a:p>
            <a:r>
              <a:rPr lang="en-US" sz="2200"/>
              <a:t>Online services, such as Exchange Online and SharePoint Online, have their own permission models</a:t>
            </a:r>
          </a:p>
        </p:txBody>
      </p:sp>
      <p:cxnSp>
        <p:nvCxnSpPr>
          <p:cNvPr id="30" name="Straight Connector 29">
            <a:extLst>
              <a:ext uri="{FF2B5EF4-FFF2-40B4-BE49-F238E27FC236}">
                <a16:creationId xmlns:a16="http://schemas.microsoft.com/office/drawing/2014/main" id="{1ED7516D-B699-42B0-BBFB-804868A64E23}"/>
              </a:ext>
              <a:ext uri="{C183D7F6-B498-43B3-948B-1728B52AA6E4}">
                <adec:decorative xmlns:adec="http://schemas.microsoft.com/office/drawing/2017/decorative" val="1"/>
              </a:ext>
            </a:extLst>
          </p:cNvPr>
          <p:cNvCxnSpPr>
            <a:cxnSpLocks/>
          </p:cNvCxnSpPr>
          <p:nvPr/>
        </p:nvCxnSpPr>
        <p:spPr>
          <a:xfrm>
            <a:off x="1771616" y="5017136"/>
            <a:ext cx="1007216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9" name="Picture 48" descr="Icon of a person using communicating device">
            <a:extLst>
              <a:ext uri="{FF2B5EF4-FFF2-40B4-BE49-F238E27FC236}">
                <a16:creationId xmlns:a16="http://schemas.microsoft.com/office/drawing/2014/main" id="{A1FD5B1A-6AF6-4A28-AD5D-39466CC65253}"/>
              </a:ext>
            </a:extLst>
          </p:cNvPr>
          <p:cNvPicPr>
            <a:picLocks noChangeAspect="1"/>
          </p:cNvPicPr>
          <p:nvPr/>
        </p:nvPicPr>
        <p:blipFill>
          <a:blip r:embed="rId6"/>
          <a:stretch>
            <a:fillRect/>
          </a:stretch>
        </p:blipFill>
        <p:spPr>
          <a:xfrm>
            <a:off x="592058" y="5274964"/>
            <a:ext cx="952500" cy="952500"/>
          </a:xfrm>
          <a:prstGeom prst="rect">
            <a:avLst/>
          </a:prstGeom>
        </p:spPr>
      </p:pic>
      <p:sp>
        <p:nvSpPr>
          <p:cNvPr id="31" name="TextBox 30">
            <a:extLst>
              <a:ext uri="{FF2B5EF4-FFF2-40B4-BE49-F238E27FC236}">
                <a16:creationId xmlns:a16="http://schemas.microsoft.com/office/drawing/2014/main" id="{7ACD5F4D-4E2E-4352-A83B-5CAD3C7BF758}"/>
              </a:ext>
            </a:extLst>
          </p:cNvPr>
          <p:cNvSpPr txBox="1"/>
          <p:nvPr/>
        </p:nvSpPr>
        <p:spPr>
          <a:xfrm>
            <a:off x="1771650" y="5105401"/>
            <a:ext cx="10067874" cy="1291626"/>
          </a:xfrm>
          <a:prstGeom prst="rect">
            <a:avLst/>
          </a:prstGeom>
          <a:noFill/>
        </p:spPr>
        <p:txBody>
          <a:bodyPr wrap="square" lIns="0" tIns="0" rIns="0" bIns="0" rtlCol="0" anchor="ctr">
            <a:noAutofit/>
          </a:bodyPr>
          <a:lstStyle/>
          <a:p>
            <a:r>
              <a:rPr lang="en-US" sz="2200"/>
              <a:t>There are other administrator roles available in the RBAC model (such as Global Administrator, Billing Administrator, and Password Administrator, among others)</a:t>
            </a:r>
          </a:p>
        </p:txBody>
      </p:sp>
    </p:spTree>
    <p:extLst>
      <p:ext uri="{BB962C8B-B14F-4D97-AF65-F5344CB8AC3E}">
        <p14:creationId xmlns:p14="http://schemas.microsoft.com/office/powerpoint/2010/main" val="22401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Microsoft 365 data sources used in Microsoft Viva Insights</a:t>
            </a:r>
          </a:p>
        </p:txBody>
      </p:sp>
      <p:sp>
        <p:nvSpPr>
          <p:cNvPr id="11" name="TextBox 10">
            <a:extLst>
              <a:ext uri="{FF2B5EF4-FFF2-40B4-BE49-F238E27FC236}">
                <a16:creationId xmlns:a16="http://schemas.microsoft.com/office/drawing/2014/main" id="{A7F974E0-4A1B-47F2-9130-EA9351441A3F}"/>
              </a:ext>
              <a:ext uri="{C183D7F6-B498-43B3-948B-1728B52AA6E4}">
                <adec:decorative xmlns:adec="http://schemas.microsoft.com/office/drawing/2017/decorative" val="0"/>
              </a:ext>
            </a:extLst>
          </p:cNvPr>
          <p:cNvSpPr txBox="1"/>
          <p:nvPr/>
        </p:nvSpPr>
        <p:spPr>
          <a:xfrm>
            <a:off x="579439" y="1436687"/>
            <a:ext cx="5084762" cy="5238431"/>
          </a:xfrm>
          <a:prstGeom prst="rect">
            <a:avLst/>
          </a:prstGeom>
          <a:solidFill>
            <a:schemeClr val="bg1">
              <a:lumMod val="95000"/>
            </a:schemeClr>
          </a:solidFill>
          <a:ln>
            <a:noFill/>
          </a:ln>
        </p:spPr>
        <p:txBody>
          <a:bodyPr wrap="square" lIns="182880" tIns="45720" rIns="182880" bIns="45720" rtlCol="0" anchor="t">
            <a:noAutofit/>
          </a:bodyPr>
          <a:lstStyle/>
          <a:p>
            <a:pPr lvl="0" defTabSz="951304">
              <a:spcBef>
                <a:spcPts val="800"/>
              </a:spcBef>
              <a:buSzPct val="90000"/>
            </a:pPr>
            <a:r>
              <a:rPr lang="en-US" sz="2000" dirty="0">
                <a:latin typeface="+mj-lt"/>
                <a:cs typeface="Segoe UI Semilight" panose="020B0402040204020203" pitchFamily="34" charset="0"/>
              </a:rPr>
              <a:t>Analysts can use the Microsoft 365 data page to look for data ranges that have:</a:t>
            </a:r>
          </a:p>
          <a:p>
            <a:pPr lvl="0" defTabSz="951304">
              <a:spcBef>
                <a:spcPts val="800"/>
              </a:spcBef>
              <a:buSzPct val="90000"/>
            </a:pPr>
            <a:r>
              <a:rPr lang="en-US" dirty="0">
                <a:cs typeface="Segoe UI Semilight" panose="020B0402040204020203" pitchFamily="34" charset="0"/>
              </a:rPr>
              <a:t>Unexpected gaps in activity</a:t>
            </a:r>
          </a:p>
          <a:p>
            <a:pPr lvl="0" defTabSz="951304">
              <a:spcBef>
                <a:spcPts val="800"/>
              </a:spcBef>
              <a:buSzPct val="90000"/>
            </a:pPr>
            <a:r>
              <a:rPr lang="en-US" dirty="0">
                <a:cs typeface="Segoe UI Semilight" panose="020B0402040204020203" pitchFamily="34" charset="0"/>
              </a:rPr>
              <a:t>Inconsistent or degraded data</a:t>
            </a:r>
          </a:p>
          <a:p>
            <a:pPr lvl="0" defTabSz="951304">
              <a:spcBef>
                <a:spcPts val="800"/>
              </a:spcBef>
              <a:buSzPct val="90000"/>
            </a:pPr>
            <a:r>
              <a:rPr lang="en-US" dirty="0">
                <a:cs typeface="Segoe UI Semilight" panose="020B0402040204020203" pitchFamily="34" charset="0"/>
              </a:rPr>
              <a:t>Activity levels that are higher or lower than what might be considered normal for their organization</a:t>
            </a:r>
          </a:p>
          <a:p>
            <a:pPr marL="284163" lvl="0" indent="-284163" defTabSz="951304">
              <a:spcBef>
                <a:spcPts val="800"/>
              </a:spcBef>
              <a:buSzPct val="90000"/>
              <a:buFont typeface="Arial" panose="020B0604020202020204" pitchFamily="34" charset="0"/>
              <a:buChar char="•"/>
            </a:pPr>
            <a:endParaRPr lang="en-US" dirty="0">
              <a:cs typeface="Segoe UI Semilight" panose="020B0402040204020203" pitchFamily="34" charset="0"/>
            </a:endParaRPr>
          </a:p>
          <a:p>
            <a:pPr defTabSz="951304">
              <a:spcBef>
                <a:spcPts val="800"/>
              </a:spcBef>
              <a:buSzPct val="90000"/>
            </a:pPr>
            <a:r>
              <a:rPr lang="en-US" sz="2000" dirty="0">
                <a:latin typeface="+mj-lt"/>
                <a:cs typeface="Segoe UI Semilight" panose="020B0402040204020203" pitchFamily="34" charset="0"/>
              </a:rPr>
              <a:t>Users can view the following Microsoft 365 data:</a:t>
            </a:r>
          </a:p>
          <a:p>
            <a:pPr lvl="0" defTabSz="951304">
              <a:spcBef>
                <a:spcPts val="800"/>
              </a:spcBef>
              <a:buSzPct val="90000"/>
            </a:pPr>
            <a:r>
              <a:rPr lang="en-US" dirty="0">
                <a:cs typeface="Segoe UI Semilight" panose="020B0402040204020203" pitchFamily="34" charset="0"/>
              </a:rPr>
              <a:t>Measured employees</a:t>
            </a:r>
          </a:p>
          <a:p>
            <a:pPr lvl="0" defTabSz="951304">
              <a:spcBef>
                <a:spcPts val="800"/>
              </a:spcBef>
              <a:buSzPct val="90000"/>
            </a:pPr>
            <a:r>
              <a:rPr lang="en-US" dirty="0">
                <a:cs typeface="Segoe UI Semilight" panose="020B0402040204020203" pitchFamily="34" charset="0"/>
              </a:rPr>
              <a:t>Internal collaborators</a:t>
            </a:r>
          </a:p>
          <a:p>
            <a:pPr lvl="0" defTabSz="951304">
              <a:spcBef>
                <a:spcPts val="800"/>
              </a:spcBef>
              <a:buSzPct val="90000"/>
            </a:pPr>
            <a:r>
              <a:rPr lang="en-US" dirty="0">
                <a:cs typeface="Segoe UI Semilight" panose="020B0402040204020203" pitchFamily="34" charset="0"/>
              </a:rPr>
              <a:t>External collaborators</a:t>
            </a:r>
          </a:p>
          <a:p>
            <a:pPr lvl="0" defTabSz="951304">
              <a:spcBef>
                <a:spcPts val="800"/>
              </a:spcBef>
              <a:buSzPct val="90000"/>
            </a:pPr>
            <a:r>
              <a:rPr lang="en-US" dirty="0">
                <a:cs typeface="Segoe UI Semilight" panose="020B0402040204020203" pitchFamily="34" charset="0"/>
              </a:rPr>
              <a:t>Average weekly collaboration chart</a:t>
            </a:r>
          </a:p>
        </p:txBody>
      </p:sp>
      <p:sp>
        <p:nvSpPr>
          <p:cNvPr id="10" name="TextBox 9">
            <a:extLst>
              <a:ext uri="{FF2B5EF4-FFF2-40B4-BE49-F238E27FC236}">
                <a16:creationId xmlns:a16="http://schemas.microsoft.com/office/drawing/2014/main" id="{CD5D2C52-6AFD-45FD-8CC8-A841248D8C50}"/>
              </a:ext>
              <a:ext uri="{C183D7F6-B498-43B3-948B-1728B52AA6E4}">
                <adec:decorative xmlns:adec="http://schemas.microsoft.com/office/drawing/2017/decorative" val="1"/>
              </a:ext>
            </a:extLst>
          </p:cNvPr>
          <p:cNvSpPr txBox="1"/>
          <p:nvPr/>
        </p:nvSpPr>
        <p:spPr>
          <a:xfrm>
            <a:off x="5880100" y="1436688"/>
            <a:ext cx="6474460" cy="5238432"/>
          </a:xfrm>
          <a:prstGeom prst="rect">
            <a:avLst/>
          </a:prstGeom>
          <a:noFill/>
          <a:ln w="19050">
            <a:solidFill>
              <a:schemeClr val="accent1"/>
            </a:solidFill>
          </a:ln>
        </p:spPr>
        <p:txBody>
          <a:bodyPr wrap="square" lIns="182880" tIns="45720" rIns="182880" bIns="91440" rtlCol="0" anchor="b">
            <a:noAutofit/>
          </a:bodyPr>
          <a:lstStyle>
            <a:defPPr>
              <a:defRPr lang="en-US"/>
            </a:defPPr>
            <a:lvl1pPr algn="ctr">
              <a:spcAft>
                <a:spcPts val="600"/>
              </a:spcAft>
              <a:defRPr sz="1400">
                <a:solidFill>
                  <a:srgbClr val="1A1A1A"/>
                </a:solidFill>
                <a:latin typeface="Segoe UI"/>
                <a:cs typeface="Segoe UI Semilight" panose="020B0402040204020203" pitchFamily="34" charset="0"/>
              </a:defRPr>
            </a:lvl1pPr>
          </a:lstStyle>
          <a:p>
            <a:endParaRPr lang="en-US" sz="1600" dirty="0">
              <a:latin typeface="+mn-lt"/>
            </a:endParaRPr>
          </a:p>
        </p:txBody>
      </p:sp>
      <p:pic>
        <p:nvPicPr>
          <p:cNvPr id="5122" name="Picture 2" descr="screenshot of the Microsoft 365 data page in Microsoft Viva Insights">
            <a:extLst>
              <a:ext uri="{FF2B5EF4-FFF2-40B4-BE49-F238E27FC236}">
                <a16:creationId xmlns:a16="http://schemas.microsoft.com/office/drawing/2014/main" id="{E79E5EC9-5120-F5AF-4E00-7F169A30F7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528763"/>
            <a:ext cx="6309360" cy="4967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71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it-IT" dirty="0"/>
              <a:t>Prepare organizational data in Microsoft Viva Insights</a:t>
            </a:r>
            <a:endParaRPr lang="en-US" dirty="0"/>
          </a:p>
        </p:txBody>
      </p:sp>
      <p:sp>
        <p:nvSpPr>
          <p:cNvPr id="11" name="TextBox 10">
            <a:extLst>
              <a:ext uri="{FF2B5EF4-FFF2-40B4-BE49-F238E27FC236}">
                <a16:creationId xmlns:a16="http://schemas.microsoft.com/office/drawing/2014/main" id="{9FC51B76-6AEC-4379-B524-93121FDECD0D}"/>
              </a:ext>
              <a:ext uri="{C183D7F6-B498-43B3-948B-1728B52AA6E4}">
                <adec:decorative xmlns:adec="http://schemas.microsoft.com/office/drawing/2017/decorative" val="0"/>
              </a:ext>
            </a:extLst>
          </p:cNvPr>
          <p:cNvSpPr txBox="1"/>
          <p:nvPr/>
        </p:nvSpPr>
        <p:spPr>
          <a:xfrm>
            <a:off x="600060" y="1311613"/>
            <a:ext cx="3509486" cy="5353346"/>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800"/>
              </a:spcBef>
              <a:buSzPct val="90000"/>
            </a:pPr>
            <a:r>
              <a:rPr lang="en-US" sz="2000" dirty="0">
                <a:solidFill>
                  <a:schemeClr val="accent1"/>
                </a:solidFill>
                <a:latin typeface="+mj-lt"/>
                <a:cs typeface="Segoe UI Semilight" panose="020B0402040204020203" pitchFamily="34" charset="0"/>
              </a:rPr>
              <a:t>Organizational data supports Viva Insights analysis in many ways, including:</a:t>
            </a:r>
            <a:br>
              <a:rPr lang="en-US" sz="2000" dirty="0">
                <a:solidFill>
                  <a:schemeClr val="accent1"/>
                </a:solidFill>
                <a:latin typeface="+mj-lt"/>
                <a:cs typeface="Segoe UI Semilight" panose="020B0402040204020203" pitchFamily="34" charset="0"/>
              </a:rPr>
            </a:br>
            <a:endParaRPr lang="en-US" sz="900" dirty="0">
              <a:solidFill>
                <a:schemeClr val="accent1"/>
              </a:solidFill>
              <a:latin typeface="+mj-lt"/>
              <a:cs typeface="Segoe UI Semilight" panose="020B0402040204020203" pitchFamily="34" charset="0"/>
            </a:endParaRPr>
          </a:p>
          <a:p>
            <a:pPr defTabSz="951304">
              <a:spcBef>
                <a:spcPts val="400"/>
              </a:spcBef>
              <a:spcAft>
                <a:spcPts val="600"/>
              </a:spcAft>
              <a:buSzPct val="90000"/>
            </a:pPr>
            <a:r>
              <a:rPr lang="en-US" dirty="0">
                <a:cs typeface="Segoe UI Semilight" panose="020B0402040204020203" pitchFamily="34" charset="0"/>
              </a:rPr>
              <a:t>Group and filter collaboration results by employee attributes of interest</a:t>
            </a:r>
          </a:p>
          <a:p>
            <a:pPr defTabSz="951304">
              <a:spcBef>
                <a:spcPts val="400"/>
              </a:spcBef>
              <a:spcAft>
                <a:spcPts val="600"/>
              </a:spcAft>
              <a:buSzPct val="90000"/>
            </a:pPr>
            <a:r>
              <a:rPr lang="en-US" dirty="0">
                <a:cs typeface="Segoe UI Semilight" panose="020B0402040204020203" pitchFamily="34" charset="0"/>
              </a:rPr>
              <a:t>Create custom collaboration metrics</a:t>
            </a:r>
          </a:p>
          <a:p>
            <a:pPr defTabSz="951304">
              <a:spcBef>
                <a:spcPts val="400"/>
              </a:spcBef>
              <a:spcAft>
                <a:spcPts val="600"/>
              </a:spcAft>
              <a:buSzPct val="90000"/>
            </a:pPr>
            <a:r>
              <a:rPr lang="en-US" dirty="0">
                <a:cs typeface="Segoe UI Semilight" panose="020B0402040204020203" pitchFamily="34" charset="0"/>
              </a:rPr>
              <a:t>Understand time allocation across groups of employees</a:t>
            </a:r>
          </a:p>
          <a:p>
            <a:pPr defTabSz="951304">
              <a:spcBef>
                <a:spcPts val="400"/>
              </a:spcBef>
              <a:spcAft>
                <a:spcPts val="600"/>
              </a:spcAft>
              <a:buSzPct val="90000"/>
            </a:pPr>
            <a:r>
              <a:rPr lang="en-US" dirty="0">
                <a:cs typeface="Segoe UI Semilight" panose="020B0402040204020203" pitchFamily="34" charset="0"/>
              </a:rPr>
              <a:t>Compare collaboration data to business outcomes</a:t>
            </a:r>
          </a:p>
        </p:txBody>
      </p:sp>
      <p:sp>
        <p:nvSpPr>
          <p:cNvPr id="8" name="TextBox 7">
            <a:extLst>
              <a:ext uri="{FF2B5EF4-FFF2-40B4-BE49-F238E27FC236}">
                <a16:creationId xmlns:a16="http://schemas.microsoft.com/office/drawing/2014/main" id="{36AD9729-6314-4283-A0F3-5BD3F00C5B8B}"/>
              </a:ext>
              <a:ext uri="{C183D7F6-B498-43B3-948B-1728B52AA6E4}">
                <adec:decorative xmlns:adec="http://schemas.microsoft.com/office/drawing/2017/decorative" val="0"/>
              </a:ext>
            </a:extLst>
          </p:cNvPr>
          <p:cNvSpPr txBox="1"/>
          <p:nvPr/>
        </p:nvSpPr>
        <p:spPr>
          <a:xfrm>
            <a:off x="4361793" y="1311612"/>
            <a:ext cx="3626069" cy="5353347"/>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800"/>
              </a:spcBef>
              <a:buSzPct val="90000"/>
            </a:pPr>
            <a:r>
              <a:rPr lang="en-US" sz="2000" dirty="0">
                <a:solidFill>
                  <a:schemeClr val="accent1"/>
                </a:solidFill>
                <a:latin typeface="+mj-lt"/>
                <a:cs typeface="Segoe UI Semilight" panose="020B0402040204020203" pitchFamily="34" charset="0"/>
              </a:rPr>
              <a:t>Some representative organizational data categories include:</a:t>
            </a:r>
            <a:br>
              <a:rPr lang="en-US" sz="2000" dirty="0">
                <a:solidFill>
                  <a:schemeClr val="accent1"/>
                </a:solidFill>
                <a:latin typeface="+mj-lt"/>
                <a:cs typeface="Segoe UI Semilight" panose="020B0402040204020203" pitchFamily="34" charset="0"/>
              </a:rPr>
            </a:br>
            <a:endParaRPr lang="en-US" sz="900" dirty="0">
              <a:solidFill>
                <a:schemeClr val="accent1"/>
              </a:solidFill>
              <a:latin typeface="+mj-lt"/>
              <a:cs typeface="Segoe UI Semilight" panose="020B0402040204020203" pitchFamily="34" charset="0"/>
            </a:endParaRPr>
          </a:p>
          <a:p>
            <a:pPr lvl="0" defTabSz="951304">
              <a:spcBef>
                <a:spcPts val="400"/>
              </a:spcBef>
              <a:spcAft>
                <a:spcPts val="600"/>
              </a:spcAft>
              <a:buSzPct val="90000"/>
            </a:pPr>
            <a:r>
              <a:rPr lang="en-US" b="1" dirty="0">
                <a:cs typeface="Segoe UI Semilight" panose="020B0402040204020203" pitchFamily="34" charset="0"/>
              </a:rPr>
              <a:t>Background</a:t>
            </a:r>
            <a:r>
              <a:rPr lang="en-US" dirty="0">
                <a:cs typeface="Segoe UI Semilight" panose="020B0402040204020203" pitchFamily="34" charset="0"/>
              </a:rPr>
              <a:t> - employee type, full-time or part-time status, and tenure</a:t>
            </a:r>
          </a:p>
          <a:p>
            <a:pPr lvl="0" defTabSz="951304">
              <a:spcBef>
                <a:spcPts val="400"/>
              </a:spcBef>
              <a:spcAft>
                <a:spcPts val="600"/>
              </a:spcAft>
              <a:buSzPct val="90000"/>
            </a:pPr>
            <a:r>
              <a:rPr lang="en-US" b="1" dirty="0">
                <a:cs typeface="Segoe UI Semilight" panose="020B0402040204020203" pitchFamily="34" charset="0"/>
              </a:rPr>
              <a:t>Location</a:t>
            </a:r>
            <a:r>
              <a:rPr lang="en-US" dirty="0">
                <a:cs typeface="Segoe UI Semilight" panose="020B0402040204020203" pitchFamily="34" charset="0"/>
              </a:rPr>
              <a:t> – country/region</a:t>
            </a:r>
            <a:r>
              <a:rPr lang="en-US">
                <a:cs typeface="Segoe UI Semilight" panose="020B0402040204020203" pitchFamily="34" charset="0"/>
              </a:rPr>
              <a:t>, city</a:t>
            </a:r>
            <a:r>
              <a:rPr lang="en-US" dirty="0">
                <a:cs typeface="Segoe UI Semilight" panose="020B0402040204020203" pitchFamily="34" charset="0"/>
              </a:rPr>
              <a:t>, and building</a:t>
            </a:r>
          </a:p>
          <a:p>
            <a:pPr lvl="0" defTabSz="951304">
              <a:spcBef>
                <a:spcPts val="400"/>
              </a:spcBef>
              <a:spcAft>
                <a:spcPts val="600"/>
              </a:spcAft>
              <a:buSzPct val="90000"/>
            </a:pPr>
            <a:r>
              <a:rPr lang="en-US" b="1" dirty="0">
                <a:cs typeface="Segoe UI Semilight" panose="020B0402040204020203" pitchFamily="34" charset="0"/>
              </a:rPr>
              <a:t>Organization</a:t>
            </a:r>
            <a:r>
              <a:rPr lang="en-US" dirty="0">
                <a:cs typeface="Segoe UI Semilight" panose="020B0402040204020203" pitchFamily="34" charset="0"/>
              </a:rPr>
              <a:t> - business unit, cost center, division, and department</a:t>
            </a:r>
          </a:p>
          <a:p>
            <a:pPr lvl="0" defTabSz="951304">
              <a:spcBef>
                <a:spcPts val="400"/>
              </a:spcBef>
              <a:spcAft>
                <a:spcPts val="600"/>
              </a:spcAft>
              <a:buSzPct val="90000"/>
            </a:pPr>
            <a:r>
              <a:rPr lang="en-US" b="1" dirty="0">
                <a:cs typeface="Segoe UI Semilight" panose="020B0402040204020203" pitchFamily="34" charset="0"/>
              </a:rPr>
              <a:t>Role</a:t>
            </a:r>
            <a:r>
              <a:rPr lang="en-US" dirty="0">
                <a:cs typeface="Segoe UI Semilight" panose="020B0402040204020203" pitchFamily="34" charset="0"/>
              </a:rPr>
              <a:t> - function, job family, level, and grade</a:t>
            </a:r>
          </a:p>
          <a:p>
            <a:pPr lvl="0" defTabSz="951304">
              <a:spcBef>
                <a:spcPts val="400"/>
              </a:spcBef>
              <a:spcAft>
                <a:spcPts val="600"/>
              </a:spcAft>
              <a:buSzPct val="90000"/>
            </a:pPr>
            <a:r>
              <a:rPr lang="en-US" b="1" dirty="0">
                <a:cs typeface="Segoe UI Semilight" panose="020B0402040204020203" pitchFamily="34" charset="0"/>
              </a:rPr>
              <a:t>Outcomes</a:t>
            </a:r>
            <a:r>
              <a:rPr lang="en-US" dirty="0">
                <a:cs typeface="Segoe UI Semilight" panose="020B0402040204020203" pitchFamily="34" charset="0"/>
              </a:rPr>
              <a:t> - engagement score, performance rating, and sales-quota attainment</a:t>
            </a:r>
          </a:p>
        </p:txBody>
      </p:sp>
      <p:sp>
        <p:nvSpPr>
          <p:cNvPr id="6" name="TextBox 5">
            <a:extLst>
              <a:ext uri="{FF2B5EF4-FFF2-40B4-BE49-F238E27FC236}">
                <a16:creationId xmlns:a16="http://schemas.microsoft.com/office/drawing/2014/main" id="{4D7EF4DF-A996-4285-B8F5-6567F9450DE9}"/>
              </a:ext>
              <a:ext uri="{C183D7F6-B498-43B3-948B-1728B52AA6E4}">
                <adec:decorative xmlns:adec="http://schemas.microsoft.com/office/drawing/2017/decorative" val="0"/>
              </a:ext>
            </a:extLst>
          </p:cNvPr>
          <p:cNvSpPr txBox="1"/>
          <p:nvPr/>
        </p:nvSpPr>
        <p:spPr>
          <a:xfrm>
            <a:off x="8240109" y="1311611"/>
            <a:ext cx="3699643" cy="5353345"/>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800"/>
              </a:spcBef>
              <a:buSzPct val="90000"/>
            </a:pPr>
            <a:r>
              <a:rPr lang="en-US" sz="2000" dirty="0">
                <a:solidFill>
                  <a:schemeClr val="accent1"/>
                </a:solidFill>
                <a:latin typeface="+mj-lt"/>
                <a:cs typeface="Segoe UI Semilight" panose="020B0402040204020203" pitchFamily="34" charset="0"/>
              </a:rPr>
              <a:t>Organizational (HR) data is uploaded into Viva Insights as a .csv file</a:t>
            </a:r>
          </a:p>
          <a:p>
            <a:pPr lvl="0" defTabSz="951304">
              <a:spcBef>
                <a:spcPts val="800"/>
              </a:spcBef>
              <a:buSzPct val="90000"/>
            </a:pPr>
            <a:r>
              <a:rPr lang="en-US" b="0" i="0" dirty="0">
                <a:solidFill>
                  <a:srgbClr val="000000"/>
                </a:solidFill>
                <a:effectLst/>
              </a:rPr>
              <a:t>The initial organizational file should include one snapshot for each of the past 13 months to map to the initial historical collaboration data load</a:t>
            </a:r>
          </a:p>
          <a:p>
            <a:pPr lvl="0" defTabSz="951304">
              <a:spcBef>
                <a:spcPts val="800"/>
              </a:spcBef>
              <a:buSzPct val="90000"/>
            </a:pPr>
            <a:r>
              <a:rPr lang="en-US" b="0" i="0" dirty="0">
                <a:solidFill>
                  <a:srgbClr val="000000"/>
                </a:solidFill>
                <a:effectLst/>
              </a:rPr>
              <a:t>It </a:t>
            </a:r>
            <a:r>
              <a:rPr lang="en-US" b="0" i="0">
                <a:solidFill>
                  <a:srgbClr val="000000"/>
                </a:solidFill>
                <a:effectLst/>
              </a:rPr>
              <a:t>should include </a:t>
            </a:r>
            <a:r>
              <a:rPr lang="en-US" b="0" i="0" dirty="0">
                <a:solidFill>
                  <a:srgbClr val="000000"/>
                </a:solidFill>
                <a:effectLst/>
              </a:rPr>
              <a:t>descriptive organizational data for all employees in the company, even if they're not part of the analysis population</a:t>
            </a:r>
          </a:p>
          <a:p>
            <a:pPr lvl="0" defTabSz="951304">
              <a:spcBef>
                <a:spcPts val="800"/>
              </a:spcBef>
              <a:buSzPct val="90000"/>
            </a:pPr>
            <a:r>
              <a:rPr lang="en-US" b="0" i="0" dirty="0">
                <a:solidFill>
                  <a:srgbClr val="000000"/>
                </a:solidFill>
                <a:effectLst/>
              </a:rPr>
              <a:t>This design will help enrich the custom collaboration metrics</a:t>
            </a:r>
            <a:endParaRPr lang="en-US" dirty="0">
              <a:cs typeface="Segoe UI Semilight" panose="020B0402040204020203" pitchFamily="34" charset="0"/>
            </a:endParaRPr>
          </a:p>
        </p:txBody>
      </p:sp>
    </p:spTree>
    <p:extLst>
      <p:ext uri="{BB962C8B-B14F-4D97-AF65-F5344CB8AC3E}">
        <p14:creationId xmlns:p14="http://schemas.microsoft.com/office/powerpoint/2010/main" val="111825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2940238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8FC7827E-C592-42B0-84DD-42534C033096}"/>
              </a:ext>
            </a:extLst>
          </p:cNvPr>
          <p:cNvSpPr>
            <a:spLocks noGrp="1"/>
          </p:cNvSpPr>
          <p:nvPr>
            <p:ph type="title"/>
          </p:nvPr>
        </p:nvSpPr>
        <p:spPr>
          <a:xfrm>
            <a:off x="588263" y="497542"/>
            <a:ext cx="11018520" cy="430887"/>
          </a:xfrm>
        </p:spPr>
        <p:txBody>
          <a:bodyPr/>
          <a:lstStyle/>
          <a:p>
            <a:r>
              <a:rPr lang="en-US" dirty="0"/>
              <a:t>Summary</a:t>
            </a:r>
          </a:p>
        </p:txBody>
      </p:sp>
      <p:sp>
        <p:nvSpPr>
          <p:cNvPr id="4" name="TextBox 3">
            <a:extLst>
              <a:ext uri="{FF2B5EF4-FFF2-40B4-BE49-F238E27FC236}">
                <a16:creationId xmlns:a16="http://schemas.microsoft.com/office/drawing/2014/main" id="{FA7E9C8D-7A9F-46CD-A94B-2C2C135BF3B5}"/>
              </a:ext>
              <a:ext uri="{C183D7F6-B498-43B3-948B-1728B52AA6E4}">
                <adec:decorative xmlns:adec="http://schemas.microsoft.com/office/drawing/2017/decorative" val="0"/>
              </a:ext>
            </a:extLst>
          </p:cNvPr>
          <p:cNvSpPr txBox="1"/>
          <p:nvPr/>
        </p:nvSpPr>
        <p:spPr>
          <a:xfrm>
            <a:off x="457150" y="1230711"/>
            <a:ext cx="11038735" cy="658804"/>
          </a:xfrm>
          <a:prstGeom prst="rect">
            <a:avLst/>
          </a:prstGeom>
          <a:noFill/>
          <a:ln>
            <a:noFill/>
          </a:ln>
        </p:spPr>
        <p:txBody>
          <a:bodyPr wrap="square" lIns="134464" tIns="89642" rIns="89642" bIns="89642" rtlCol="0" anchor="ctr">
            <a:noAutofit/>
          </a:bodyPr>
          <a:lstStyle/>
          <a:p>
            <a:pPr defTabSz="914367">
              <a:spcAft>
                <a:spcPts val="588"/>
              </a:spcAft>
            </a:pPr>
            <a:r>
              <a:rPr lang="en-US" sz="2200" dirty="0">
                <a:solidFill>
                  <a:srgbClr val="1A1A1A"/>
                </a:solidFill>
                <a:latin typeface="Segoe UI Semibold"/>
              </a:rPr>
              <a:t>This module explored how organizations use Viva Insights to:</a:t>
            </a:r>
            <a:endParaRPr lang="en-US" sz="2200" dirty="0">
              <a:solidFill>
                <a:srgbClr val="1A1A1A"/>
              </a:solidFill>
              <a:latin typeface="Segoe UI"/>
            </a:endParaRPr>
          </a:p>
        </p:txBody>
      </p:sp>
      <p:pic>
        <p:nvPicPr>
          <p:cNvPr id="6" name="Picture 5" descr="Icon of a key">
            <a:extLst>
              <a:ext uri="{FF2B5EF4-FFF2-40B4-BE49-F238E27FC236}">
                <a16:creationId xmlns:a16="http://schemas.microsoft.com/office/drawing/2014/main" id="{FCB94B0B-70CF-4AC0-98DC-1C7E7239886F}"/>
              </a:ext>
            </a:extLst>
          </p:cNvPr>
          <p:cNvPicPr>
            <a:picLocks noChangeAspect="1"/>
          </p:cNvPicPr>
          <p:nvPr/>
        </p:nvPicPr>
        <p:blipFill>
          <a:blip r:embed="rId2"/>
          <a:stretch>
            <a:fillRect/>
          </a:stretch>
        </p:blipFill>
        <p:spPr>
          <a:xfrm>
            <a:off x="585716" y="2073747"/>
            <a:ext cx="605028" cy="605028"/>
          </a:xfrm>
          <a:prstGeom prst="rect">
            <a:avLst/>
          </a:prstGeom>
        </p:spPr>
      </p:pic>
      <p:sp>
        <p:nvSpPr>
          <p:cNvPr id="8" name="Rectangle 7">
            <a:extLst>
              <a:ext uri="{FF2B5EF4-FFF2-40B4-BE49-F238E27FC236}">
                <a16:creationId xmlns:a16="http://schemas.microsoft.com/office/drawing/2014/main" id="{FAD17C66-A189-42B1-9B1E-2B1EA0C148AC}"/>
              </a:ext>
            </a:extLst>
          </p:cNvPr>
          <p:cNvSpPr/>
          <p:nvPr/>
        </p:nvSpPr>
        <p:spPr>
          <a:xfrm>
            <a:off x="1356360" y="2221552"/>
            <a:ext cx="7139940"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Examine the analytical features of Microsoft Viva Insights </a:t>
            </a:r>
          </a:p>
        </p:txBody>
      </p:sp>
      <p:pic>
        <p:nvPicPr>
          <p:cNvPr id="12" name="Picture 11" descr="Icon if a screen with a shield in front">
            <a:extLst>
              <a:ext uri="{FF2B5EF4-FFF2-40B4-BE49-F238E27FC236}">
                <a16:creationId xmlns:a16="http://schemas.microsoft.com/office/drawing/2014/main" id="{9BB80625-C8EA-4FDF-ADE4-C9A4AC2B6116}"/>
              </a:ext>
            </a:extLst>
          </p:cNvPr>
          <p:cNvPicPr>
            <a:picLocks noChangeAspect="1"/>
          </p:cNvPicPr>
          <p:nvPr/>
        </p:nvPicPr>
        <p:blipFill>
          <a:blip r:embed="rId3"/>
          <a:stretch>
            <a:fillRect/>
          </a:stretch>
        </p:blipFill>
        <p:spPr>
          <a:xfrm>
            <a:off x="585716" y="2790270"/>
            <a:ext cx="605028" cy="605028"/>
          </a:xfrm>
          <a:prstGeom prst="rect">
            <a:avLst/>
          </a:prstGeom>
        </p:spPr>
      </p:pic>
      <p:sp>
        <p:nvSpPr>
          <p:cNvPr id="14" name="Rectangle 13">
            <a:extLst>
              <a:ext uri="{FF2B5EF4-FFF2-40B4-BE49-F238E27FC236}">
                <a16:creationId xmlns:a16="http://schemas.microsoft.com/office/drawing/2014/main" id="{C2C3E5DA-E607-4360-BABB-82E69664C46C}"/>
              </a:ext>
            </a:extLst>
          </p:cNvPr>
          <p:cNvSpPr/>
          <p:nvPr/>
        </p:nvSpPr>
        <p:spPr>
          <a:xfrm>
            <a:off x="1356360" y="2937770"/>
            <a:ext cx="6974840"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Create custom analysis with Microsoft Viva Insights</a:t>
            </a:r>
          </a:p>
        </p:txBody>
      </p:sp>
      <p:pic>
        <p:nvPicPr>
          <p:cNvPr id="18" name="Picture 17" descr="Icon of open lock pad">
            <a:extLst>
              <a:ext uri="{FF2B5EF4-FFF2-40B4-BE49-F238E27FC236}">
                <a16:creationId xmlns:a16="http://schemas.microsoft.com/office/drawing/2014/main" id="{7FDC36FE-DFC0-4F5C-B0DD-FA98BECCA7CA}"/>
              </a:ext>
            </a:extLst>
          </p:cNvPr>
          <p:cNvPicPr>
            <a:picLocks noChangeAspect="1"/>
          </p:cNvPicPr>
          <p:nvPr/>
        </p:nvPicPr>
        <p:blipFill>
          <a:blip r:embed="rId4"/>
          <a:stretch>
            <a:fillRect/>
          </a:stretch>
        </p:blipFill>
        <p:spPr>
          <a:xfrm>
            <a:off x="585716" y="3506793"/>
            <a:ext cx="605028" cy="605028"/>
          </a:xfrm>
          <a:prstGeom prst="rect">
            <a:avLst/>
          </a:prstGeom>
        </p:spPr>
      </p:pic>
      <p:sp>
        <p:nvSpPr>
          <p:cNvPr id="20" name="Rectangle 19">
            <a:extLst>
              <a:ext uri="{FF2B5EF4-FFF2-40B4-BE49-F238E27FC236}">
                <a16:creationId xmlns:a16="http://schemas.microsoft.com/office/drawing/2014/main" id="{FD886F5A-1EF5-422D-A7A6-7FED00F671F4}"/>
              </a:ext>
            </a:extLst>
          </p:cNvPr>
          <p:cNvSpPr/>
          <p:nvPr/>
        </p:nvSpPr>
        <p:spPr>
          <a:xfrm>
            <a:off x="1356359" y="3653988"/>
            <a:ext cx="5415916"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Configure Microsoft Viva Insights</a:t>
            </a:r>
          </a:p>
        </p:txBody>
      </p:sp>
      <p:pic>
        <p:nvPicPr>
          <p:cNvPr id="24" name="Picture 23" descr="Icon of a wrench">
            <a:extLst>
              <a:ext uri="{FF2B5EF4-FFF2-40B4-BE49-F238E27FC236}">
                <a16:creationId xmlns:a16="http://schemas.microsoft.com/office/drawing/2014/main" id="{A57D6BD1-08B7-4C23-AE4D-0E91325A6A7B}"/>
              </a:ext>
            </a:extLst>
          </p:cNvPr>
          <p:cNvPicPr>
            <a:picLocks noChangeAspect="1"/>
          </p:cNvPicPr>
          <p:nvPr/>
        </p:nvPicPr>
        <p:blipFill>
          <a:blip r:embed="rId5"/>
          <a:stretch>
            <a:fillRect/>
          </a:stretch>
        </p:blipFill>
        <p:spPr>
          <a:xfrm>
            <a:off x="585716" y="4223316"/>
            <a:ext cx="605028" cy="603504"/>
          </a:xfrm>
          <a:prstGeom prst="rect">
            <a:avLst/>
          </a:prstGeom>
        </p:spPr>
      </p:pic>
      <p:sp>
        <p:nvSpPr>
          <p:cNvPr id="26" name="Rectangle 25">
            <a:extLst>
              <a:ext uri="{FF2B5EF4-FFF2-40B4-BE49-F238E27FC236}">
                <a16:creationId xmlns:a16="http://schemas.microsoft.com/office/drawing/2014/main" id="{AAABCA2D-5166-4B84-B2FE-B1490882532E}"/>
              </a:ext>
            </a:extLst>
          </p:cNvPr>
          <p:cNvSpPr/>
          <p:nvPr/>
        </p:nvSpPr>
        <p:spPr>
          <a:xfrm>
            <a:off x="1356358" y="4370206"/>
            <a:ext cx="8321041"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sz="2000" dirty="0"/>
              <a:t>Examine the Microsoft 365 data sources used in Microsoft Viva Insights</a:t>
            </a:r>
          </a:p>
        </p:txBody>
      </p:sp>
      <p:pic>
        <p:nvPicPr>
          <p:cNvPr id="30" name="Picture 29" descr="Icon of lock pad">
            <a:extLst>
              <a:ext uri="{FF2B5EF4-FFF2-40B4-BE49-F238E27FC236}">
                <a16:creationId xmlns:a16="http://schemas.microsoft.com/office/drawing/2014/main" id="{67974B92-4D0C-49D2-BF17-22F09AAE4CF5}"/>
              </a:ext>
            </a:extLst>
          </p:cNvPr>
          <p:cNvPicPr>
            <a:picLocks noChangeAspect="1"/>
          </p:cNvPicPr>
          <p:nvPr/>
        </p:nvPicPr>
        <p:blipFill>
          <a:blip r:embed="rId6"/>
          <a:stretch>
            <a:fillRect/>
          </a:stretch>
        </p:blipFill>
        <p:spPr>
          <a:xfrm>
            <a:off x="585716" y="4938315"/>
            <a:ext cx="605028" cy="605028"/>
          </a:xfrm>
          <a:prstGeom prst="rect">
            <a:avLst/>
          </a:prstGeom>
        </p:spPr>
      </p:pic>
      <p:sp>
        <p:nvSpPr>
          <p:cNvPr id="32" name="Rectangle 31">
            <a:extLst>
              <a:ext uri="{FF2B5EF4-FFF2-40B4-BE49-F238E27FC236}">
                <a16:creationId xmlns:a16="http://schemas.microsoft.com/office/drawing/2014/main" id="{D80582C4-5D1C-4603-98EB-BC4337121CFD}"/>
              </a:ext>
            </a:extLst>
          </p:cNvPr>
          <p:cNvSpPr/>
          <p:nvPr/>
        </p:nvSpPr>
        <p:spPr>
          <a:xfrm>
            <a:off x="1356358" y="5086424"/>
            <a:ext cx="9032241" cy="307777"/>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it-IT" sz="2000" dirty="0"/>
              <a:t>Prepare organizational data in Microsoft Viva Insights</a:t>
            </a:r>
            <a:endParaRPr lang="en-US" sz="2000" dirty="0"/>
          </a:p>
        </p:txBody>
      </p:sp>
      <p:cxnSp>
        <p:nvCxnSpPr>
          <p:cNvPr id="2" name="Straight Connector 19">
            <a:extLst>
              <a:ext uri="{FF2B5EF4-FFF2-40B4-BE49-F238E27FC236}">
                <a16:creationId xmlns:a16="http://schemas.microsoft.com/office/drawing/2014/main" id="{093AAD6D-3248-3B27-32D6-197153B8386B}"/>
              </a:ext>
              <a:ext uri="{C183D7F6-B498-43B3-948B-1728B52AA6E4}">
                <adec:decorative xmlns:adec="http://schemas.microsoft.com/office/drawing/2017/decorative" val="1"/>
              </a:ext>
            </a:extLst>
          </p:cNvPr>
          <p:cNvCxnSpPr>
            <a:cxnSpLocks/>
          </p:cNvCxnSpPr>
          <p:nvPr/>
        </p:nvCxnSpPr>
        <p:spPr>
          <a:xfrm>
            <a:off x="1326908" y="276151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19">
            <a:extLst>
              <a:ext uri="{FF2B5EF4-FFF2-40B4-BE49-F238E27FC236}">
                <a16:creationId xmlns:a16="http://schemas.microsoft.com/office/drawing/2014/main" id="{9E2F8393-95A6-9B2E-F390-F11FA3E96156}"/>
              </a:ext>
              <a:ext uri="{C183D7F6-B498-43B3-948B-1728B52AA6E4}">
                <adec:decorative xmlns:adec="http://schemas.microsoft.com/office/drawing/2017/decorative" val="1"/>
              </a:ext>
            </a:extLst>
          </p:cNvPr>
          <p:cNvCxnSpPr>
            <a:cxnSpLocks/>
          </p:cNvCxnSpPr>
          <p:nvPr/>
        </p:nvCxnSpPr>
        <p:spPr>
          <a:xfrm>
            <a:off x="1316969" y="3457258"/>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19">
            <a:extLst>
              <a:ext uri="{FF2B5EF4-FFF2-40B4-BE49-F238E27FC236}">
                <a16:creationId xmlns:a16="http://schemas.microsoft.com/office/drawing/2014/main" id="{92371CD6-77DA-3BA3-7B23-FFEB1AAC6B88}"/>
              </a:ext>
              <a:ext uri="{C183D7F6-B498-43B3-948B-1728B52AA6E4}">
                <adec:decorative xmlns:adec="http://schemas.microsoft.com/office/drawing/2017/decorative" val="1"/>
              </a:ext>
            </a:extLst>
          </p:cNvPr>
          <p:cNvCxnSpPr>
            <a:cxnSpLocks/>
          </p:cNvCxnSpPr>
          <p:nvPr/>
        </p:nvCxnSpPr>
        <p:spPr>
          <a:xfrm>
            <a:off x="1326908" y="4172872"/>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19">
            <a:extLst>
              <a:ext uri="{FF2B5EF4-FFF2-40B4-BE49-F238E27FC236}">
                <a16:creationId xmlns:a16="http://schemas.microsoft.com/office/drawing/2014/main" id="{39809A48-0B38-7419-85A5-F0A68654989B}"/>
              </a:ext>
              <a:ext uri="{C183D7F6-B498-43B3-948B-1728B52AA6E4}">
                <adec:decorative xmlns:adec="http://schemas.microsoft.com/office/drawing/2017/decorative" val="1"/>
              </a:ext>
            </a:extLst>
          </p:cNvPr>
          <p:cNvCxnSpPr>
            <a:cxnSpLocks/>
          </p:cNvCxnSpPr>
          <p:nvPr/>
        </p:nvCxnSpPr>
        <p:spPr>
          <a:xfrm>
            <a:off x="1316969" y="4898431"/>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34493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282511"/>
            <a:ext cx="9029648" cy="387798"/>
          </a:xfrm>
        </p:spPr>
        <p:txBody>
          <a:bodyPr/>
          <a:lstStyle/>
          <a:p>
            <a:r>
              <a:rPr lang="en-US" sz="2800" dirty="0"/>
              <a:t>Module 5: Learning Path review</a:t>
            </a:r>
          </a:p>
        </p:txBody>
      </p:sp>
      <p:pic>
        <p:nvPicPr>
          <p:cNvPr id="5" name="Picture 4" descr="Icon of chat box">
            <a:extLst>
              <a:ext uri="{FF2B5EF4-FFF2-40B4-BE49-F238E27FC236}">
                <a16:creationId xmlns:a16="http://schemas.microsoft.com/office/drawing/2014/main" id="{6DA85FDD-733A-48A8-B05A-D972E051C0CA}"/>
              </a:ext>
            </a:extLst>
          </p:cNvPr>
          <p:cNvPicPr>
            <a:picLocks noChangeAspect="1"/>
          </p:cNvPicPr>
          <p:nvPr/>
        </p:nvPicPr>
        <p:blipFill>
          <a:blip r:embed="rId3"/>
          <a:stretch>
            <a:fillRect/>
          </a:stretch>
        </p:blipFill>
        <p:spPr>
          <a:xfrm>
            <a:off x="10289483" y="2895600"/>
            <a:ext cx="1249738" cy="1249738"/>
          </a:xfrm>
          <a:prstGeom prst="rect">
            <a:avLst/>
          </a:prstGeom>
        </p:spPr>
      </p:pic>
    </p:spTree>
    <p:extLst>
      <p:ext uri="{BB962C8B-B14F-4D97-AF65-F5344CB8AC3E}">
        <p14:creationId xmlns:p14="http://schemas.microsoft.com/office/powerpoint/2010/main" val="3088007092"/>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Discussion –</a:t>
            </a:r>
            <a:r>
              <a:rPr lang="en-US" dirty="0"/>
              <a:t> Learning Path review</a:t>
            </a:r>
          </a:p>
        </p:txBody>
      </p:sp>
      <p:pic>
        <p:nvPicPr>
          <p:cNvPr id="7" name="Picture 6" descr="Icon of a message chat box">
            <a:extLst>
              <a:ext uri="{FF2B5EF4-FFF2-40B4-BE49-F238E27FC236}">
                <a16:creationId xmlns:a16="http://schemas.microsoft.com/office/drawing/2014/main" id="{0ACD7391-2ED3-4E7E-9E85-CE73F71C20FA}"/>
              </a:ext>
            </a:extLst>
          </p:cNvPr>
          <p:cNvPicPr>
            <a:picLocks noChangeAspect="1"/>
          </p:cNvPicPr>
          <p:nvPr/>
        </p:nvPicPr>
        <p:blipFill>
          <a:blip r:embed="rId3"/>
          <a:stretch>
            <a:fillRect/>
          </a:stretch>
        </p:blipFill>
        <p:spPr>
          <a:xfrm>
            <a:off x="5950856" y="1406107"/>
            <a:ext cx="915924" cy="915924"/>
          </a:xfrm>
          <a:prstGeom prst="rect">
            <a:avLst/>
          </a:prstGeom>
        </p:spPr>
      </p:pic>
      <p:sp>
        <p:nvSpPr>
          <p:cNvPr id="8" name="Rectangle 7">
            <a:extLst>
              <a:ext uri="{FF2B5EF4-FFF2-40B4-BE49-F238E27FC236}">
                <a16:creationId xmlns:a16="http://schemas.microsoft.com/office/drawing/2014/main" id="{093F090D-5CEE-48DD-937A-B3E1E4A148F2}"/>
              </a:ext>
              <a:ext uri="{C183D7F6-B498-43B3-948B-1728B52AA6E4}">
                <adec:decorative xmlns:adec="http://schemas.microsoft.com/office/drawing/2017/decorative" val="0"/>
              </a:ext>
            </a:extLst>
          </p:cNvPr>
          <p:cNvSpPr/>
          <p:nvPr/>
        </p:nvSpPr>
        <p:spPr bwMode="auto">
          <a:xfrm>
            <a:off x="5950856" y="2504825"/>
            <a:ext cx="5888664" cy="2120515"/>
          </a:xfrm>
          <a:prstGeom prst="rect">
            <a:avLst/>
          </a:prstGeom>
          <a:noFill/>
          <a:ln w="63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0" tIns="0" rIns="0" bIns="0" numCol="1" spcCol="0" rtlCol="0" fromWordArt="0" anchor="t" anchorCtr="0" forceAA="0" compatLnSpc="1">
            <a:prstTxWarp prst="textNoShape">
              <a:avLst/>
            </a:prstTxWarp>
            <a:noAutofit/>
          </a:bodyPr>
          <a:lstStyle/>
          <a:p>
            <a:pPr lvl="0" fontAlgn="base">
              <a:spcBef>
                <a:spcPts val="1800"/>
              </a:spcBef>
            </a:pPr>
            <a:r>
              <a:rPr lang="en-US" sz="2400" dirty="0"/>
              <a:t>What are your key takeaways from this learning path, and why?</a:t>
            </a:r>
          </a:p>
          <a:p>
            <a:pPr lvl="0" fontAlgn="base">
              <a:spcBef>
                <a:spcPts val="1800"/>
              </a:spcBef>
            </a:pPr>
            <a:r>
              <a:rPr lang="en-US" sz="2400" dirty="0"/>
              <a:t>What are the key features discussed in </a:t>
            </a:r>
            <a:r>
              <a:rPr lang="en-US" sz="2400"/>
              <a:t>this learning path </a:t>
            </a:r>
            <a:r>
              <a:rPr lang="en-US" sz="2400" dirty="0"/>
              <a:t>that you foresee implementing at your organization?</a:t>
            </a:r>
          </a:p>
        </p:txBody>
      </p:sp>
    </p:spTree>
    <p:extLst>
      <p:ext uri="{BB962C8B-B14F-4D97-AF65-F5344CB8AC3E}">
        <p14:creationId xmlns:p14="http://schemas.microsoft.com/office/powerpoint/2010/main" val="96514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4774-AF1C-4195-B26C-D3680AA59A14}"/>
              </a:ext>
            </a:extLst>
          </p:cNvPr>
          <p:cNvSpPr>
            <a:spLocks noGrp="1"/>
          </p:cNvSpPr>
          <p:nvPr>
            <p:ph type="title"/>
          </p:nvPr>
        </p:nvSpPr>
        <p:spPr/>
        <p:txBody>
          <a:bodyPr/>
          <a:lstStyle/>
          <a:p>
            <a:r>
              <a:rPr lang="en-US"/>
              <a:t>Closing slide</a:t>
            </a:r>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the Microsoft 365 admin roles</a:t>
            </a:r>
          </a:p>
        </p:txBody>
      </p:sp>
      <p:sp>
        <p:nvSpPr>
          <p:cNvPr id="5" name="Rectangle 4">
            <a:extLst>
              <a:ext uri="{FF2B5EF4-FFF2-40B4-BE49-F238E27FC236}">
                <a16:creationId xmlns:a16="http://schemas.microsoft.com/office/drawing/2014/main" id="{1CF29DC0-3D62-4208-9FD5-EF9551779F54}"/>
              </a:ext>
            </a:extLst>
          </p:cNvPr>
          <p:cNvSpPr/>
          <p:nvPr/>
        </p:nvSpPr>
        <p:spPr>
          <a:xfrm>
            <a:off x="579438" y="1436688"/>
            <a:ext cx="5638800" cy="4832350"/>
          </a:xfrm>
          <a:prstGeom prst="rect">
            <a:avLst/>
          </a:prstGeom>
          <a:solidFill>
            <a:schemeClr val="bg1">
              <a:lumMod val="95000"/>
            </a:schemeClr>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defTabSz="951304">
              <a:spcBef>
                <a:spcPct val="20000"/>
              </a:spcBef>
              <a:buSzPct val="90000"/>
            </a:pPr>
            <a:r>
              <a:rPr lang="en-US" dirty="0">
                <a:solidFill>
                  <a:srgbClr val="000000"/>
                </a:solidFill>
                <a:latin typeface="+mj-lt"/>
                <a:cs typeface="Segoe UI Semilight" panose="020B0402040204020203" pitchFamily="34" charset="0"/>
              </a:rPr>
              <a:t>Security guidelines for assigning roles:</a:t>
            </a:r>
          </a:p>
          <a:p>
            <a:pPr marL="285750" lvl="1" indent="-285750" defTabSz="951304">
              <a:spcBef>
                <a:spcPts val="300"/>
              </a:spcBef>
              <a:spcAft>
                <a:spcPts val="400"/>
              </a:spcAft>
              <a:buSzPct val="100000"/>
              <a:buFont typeface="Arial" panose="020B0604020202020204" pitchFamily="34" charset="0"/>
              <a:buChar char="•"/>
            </a:pPr>
            <a:r>
              <a:rPr lang="en-US" sz="1600" dirty="0">
                <a:solidFill>
                  <a:srgbClr val="000000"/>
                </a:solidFill>
                <a:cs typeface="Segoe UI Semilight" panose="020B0402040204020203" pitchFamily="34" charset="0"/>
              </a:rPr>
              <a:t>Only establish two to four global admins</a:t>
            </a:r>
          </a:p>
          <a:p>
            <a:pPr marL="285750" lvl="1" indent="-285750" defTabSz="951304">
              <a:spcBef>
                <a:spcPts val="300"/>
              </a:spcBef>
              <a:spcAft>
                <a:spcPts val="400"/>
              </a:spcAft>
              <a:buSzPct val="100000"/>
              <a:buFont typeface="Arial" panose="020B0604020202020204" pitchFamily="34" charset="0"/>
              <a:buChar char="•"/>
            </a:pPr>
            <a:r>
              <a:rPr lang="en-US" sz="1600" dirty="0">
                <a:solidFill>
                  <a:srgbClr val="000000"/>
                </a:solidFill>
                <a:cs typeface="Segoe UI Semilight" panose="020B0402040204020203" pitchFamily="34" charset="0"/>
              </a:rPr>
              <a:t>Assign the least permissive role</a:t>
            </a:r>
          </a:p>
          <a:p>
            <a:pPr marL="285750" lvl="1" indent="-285750" defTabSz="951304">
              <a:spcBef>
                <a:spcPts val="300"/>
              </a:spcBef>
              <a:spcAft>
                <a:spcPts val="400"/>
              </a:spcAft>
              <a:buSzPct val="100000"/>
              <a:buFont typeface="Arial" panose="020B0604020202020204" pitchFamily="34" charset="0"/>
              <a:buChar char="•"/>
            </a:pPr>
            <a:r>
              <a:rPr lang="en-US" sz="1600" dirty="0">
                <a:solidFill>
                  <a:srgbClr val="000000"/>
                </a:solidFill>
                <a:cs typeface="Segoe UI Semilight" panose="020B0402040204020203" pitchFamily="34" charset="0"/>
              </a:rPr>
              <a:t>Require multifactor authentication (MFA) for admins</a:t>
            </a:r>
          </a:p>
        </p:txBody>
      </p:sp>
      <p:sp>
        <p:nvSpPr>
          <p:cNvPr id="10" name="Rectangle 9">
            <a:extLst>
              <a:ext uri="{FF2B5EF4-FFF2-40B4-BE49-F238E27FC236}">
                <a16:creationId xmlns:a16="http://schemas.microsoft.com/office/drawing/2014/main" id="{E525CC5E-FC5C-4799-AABC-773C27F2F87B}"/>
              </a:ext>
              <a:ext uri="{C183D7F6-B498-43B3-948B-1728B52AA6E4}">
                <adec:decorative xmlns:adec="http://schemas.microsoft.com/office/drawing/2017/decorative" val="1"/>
              </a:ext>
            </a:extLst>
          </p:cNvPr>
          <p:cNvSpPr/>
          <p:nvPr/>
        </p:nvSpPr>
        <p:spPr bwMode="auto">
          <a:xfrm>
            <a:off x="6378575" y="1435100"/>
            <a:ext cx="5478462" cy="483393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91440" numCol="1" spcCol="0" rtlCol="0" fromWordArt="0" anchor="t" anchorCtr="0" forceAA="0" compatLnSpc="1">
            <a:prstTxWarp prst="textNoShape">
              <a:avLst/>
            </a:prstTxWarp>
            <a:noAutofit/>
          </a:bodyPr>
          <a:lstStyle/>
          <a:p>
            <a:pPr defTabSz="951304">
              <a:spcBef>
                <a:spcPct val="20000"/>
              </a:spcBef>
              <a:buSzPct val="90000"/>
            </a:pPr>
            <a:r>
              <a:rPr lang="en-US" dirty="0">
                <a:solidFill>
                  <a:srgbClr val="000000"/>
                </a:solidFill>
                <a:latin typeface="+mj-lt"/>
                <a:cs typeface="Segoe UI Semilight" panose="020B0402040204020203" pitchFamily="34" charset="0"/>
              </a:rPr>
              <a:t>Some commonly used Microsoft 365 admin center roles:</a:t>
            </a:r>
          </a:p>
          <a:p>
            <a:pPr marL="285750" lvl="1" indent="-285750" defTabSz="951304">
              <a:spcBef>
                <a:spcPts val="300"/>
              </a:spcBef>
              <a:spcAft>
                <a:spcPts val="400"/>
              </a:spcAft>
              <a:buSzPct val="100000"/>
              <a:buFont typeface="Arial" panose="020B0604020202020204" pitchFamily="34" charset="0"/>
              <a:buChar char="•"/>
            </a:pPr>
            <a:r>
              <a:rPr lang="en-US" sz="1600" dirty="0">
                <a:solidFill>
                  <a:srgbClr val="000000"/>
                </a:solidFill>
                <a:cs typeface="Segoe UI Semilight" panose="020B0402040204020203" pitchFamily="34" charset="0"/>
              </a:rPr>
              <a:t>Billing administrator</a:t>
            </a:r>
          </a:p>
          <a:p>
            <a:pPr marL="285750" lvl="1" indent="-285750" defTabSz="951304">
              <a:spcBef>
                <a:spcPts val="300"/>
              </a:spcBef>
              <a:spcAft>
                <a:spcPts val="400"/>
              </a:spcAft>
              <a:buSzPct val="100000"/>
              <a:buFont typeface="Arial" panose="020B0604020202020204" pitchFamily="34" charset="0"/>
              <a:buChar char="•"/>
            </a:pPr>
            <a:r>
              <a:rPr lang="en-US" sz="1600" dirty="0">
                <a:solidFill>
                  <a:srgbClr val="000000"/>
                </a:solidFill>
                <a:cs typeface="Segoe UI Semilight" panose="020B0402040204020203" pitchFamily="34" charset="0"/>
              </a:rPr>
              <a:t>Compliance administrator</a:t>
            </a:r>
          </a:p>
          <a:p>
            <a:pPr marL="285750" lvl="1" indent="-285750" defTabSz="951304">
              <a:spcBef>
                <a:spcPts val="300"/>
              </a:spcBef>
              <a:spcAft>
                <a:spcPts val="400"/>
              </a:spcAft>
              <a:buSzPct val="100000"/>
              <a:buFont typeface="Arial" panose="020B0604020202020204" pitchFamily="34" charset="0"/>
              <a:buChar char="•"/>
            </a:pPr>
            <a:r>
              <a:rPr lang="en-US" sz="1600" dirty="0">
                <a:solidFill>
                  <a:srgbClr val="000000"/>
                </a:solidFill>
                <a:cs typeface="Segoe UI Semilight" panose="020B0402040204020203" pitchFamily="34" charset="0"/>
              </a:rPr>
              <a:t>Exchange administrator</a:t>
            </a:r>
          </a:p>
          <a:p>
            <a:pPr marL="285750" lvl="1" indent="-285750" defTabSz="951304">
              <a:spcBef>
                <a:spcPts val="300"/>
              </a:spcBef>
              <a:spcAft>
                <a:spcPts val="400"/>
              </a:spcAft>
              <a:buSzPct val="100000"/>
              <a:buFont typeface="Arial" panose="020B0604020202020204" pitchFamily="34" charset="0"/>
              <a:buChar char="•"/>
            </a:pPr>
            <a:r>
              <a:rPr lang="en-US" sz="1600" dirty="0">
                <a:solidFill>
                  <a:srgbClr val="000000"/>
                </a:solidFill>
                <a:cs typeface="Segoe UI Semilight" panose="020B0402040204020203" pitchFamily="34" charset="0"/>
              </a:rPr>
              <a:t>Global administrator</a:t>
            </a:r>
          </a:p>
          <a:p>
            <a:pPr marL="285750" lvl="1" indent="-285750" defTabSz="951304">
              <a:spcBef>
                <a:spcPts val="300"/>
              </a:spcBef>
              <a:spcAft>
                <a:spcPts val="400"/>
              </a:spcAft>
              <a:buSzPct val="100000"/>
              <a:buFont typeface="Arial" panose="020B0604020202020204" pitchFamily="34" charset="0"/>
              <a:buChar char="•"/>
            </a:pPr>
            <a:r>
              <a:rPr lang="en-US" sz="1600" dirty="0">
                <a:solidFill>
                  <a:srgbClr val="000000"/>
                </a:solidFill>
                <a:cs typeface="Segoe UI Semilight" panose="020B0402040204020203" pitchFamily="34" charset="0"/>
              </a:rPr>
              <a:t>Global reader</a:t>
            </a:r>
          </a:p>
          <a:p>
            <a:pPr marL="285750" lvl="1" indent="-285750" defTabSz="951304">
              <a:spcBef>
                <a:spcPts val="300"/>
              </a:spcBef>
              <a:spcAft>
                <a:spcPts val="400"/>
              </a:spcAft>
              <a:buSzPct val="100000"/>
              <a:buFont typeface="Arial" panose="020B0604020202020204" pitchFamily="34" charset="0"/>
              <a:buChar char="•"/>
            </a:pPr>
            <a:r>
              <a:rPr lang="en-US" sz="1600" dirty="0">
                <a:solidFill>
                  <a:srgbClr val="000000"/>
                </a:solidFill>
                <a:cs typeface="Segoe UI Semilight" panose="020B0402040204020203" pitchFamily="34" charset="0"/>
              </a:rPr>
              <a:t>Groups administrator</a:t>
            </a:r>
          </a:p>
          <a:p>
            <a:pPr marL="285750" lvl="1" indent="-285750" defTabSz="951304">
              <a:spcBef>
                <a:spcPts val="300"/>
              </a:spcBef>
              <a:spcAft>
                <a:spcPts val="400"/>
              </a:spcAft>
              <a:buSzPct val="100000"/>
              <a:buFont typeface="Arial" panose="020B0604020202020204" pitchFamily="34" charset="0"/>
              <a:buChar char="•"/>
            </a:pPr>
            <a:r>
              <a:rPr lang="en-US" sz="1600" dirty="0">
                <a:solidFill>
                  <a:srgbClr val="000000"/>
                </a:solidFill>
                <a:cs typeface="Segoe UI Semilight" panose="020B0402040204020203" pitchFamily="34" charset="0"/>
              </a:rPr>
              <a:t>Helpdesk administrator</a:t>
            </a:r>
          </a:p>
          <a:p>
            <a:pPr marL="285750" lvl="1" indent="-285750" defTabSz="951304">
              <a:spcBef>
                <a:spcPts val="300"/>
              </a:spcBef>
              <a:spcAft>
                <a:spcPts val="400"/>
              </a:spcAft>
              <a:buSzPct val="100000"/>
              <a:buFont typeface="Arial" panose="020B0604020202020204" pitchFamily="34" charset="0"/>
              <a:buChar char="•"/>
            </a:pPr>
            <a:r>
              <a:rPr lang="en-US" sz="1600" dirty="0">
                <a:solidFill>
                  <a:srgbClr val="000000"/>
                </a:solidFill>
                <a:cs typeface="Segoe UI Semilight" panose="020B0402040204020203" pitchFamily="34" charset="0"/>
              </a:rPr>
              <a:t>License administrator</a:t>
            </a:r>
          </a:p>
          <a:p>
            <a:pPr marL="285750" lvl="1" indent="-285750" defTabSz="951304">
              <a:spcBef>
                <a:spcPts val="300"/>
              </a:spcBef>
              <a:spcAft>
                <a:spcPts val="400"/>
              </a:spcAft>
              <a:buSzPct val="100000"/>
              <a:buFont typeface="Arial" panose="020B0604020202020204" pitchFamily="34" charset="0"/>
              <a:buChar char="•"/>
            </a:pPr>
            <a:r>
              <a:rPr lang="en-US" sz="1600" dirty="0">
                <a:solidFill>
                  <a:srgbClr val="000000"/>
                </a:solidFill>
                <a:cs typeface="Segoe UI Semilight" panose="020B0402040204020203" pitchFamily="34" charset="0"/>
              </a:rPr>
              <a:t>Message center reader</a:t>
            </a:r>
          </a:p>
          <a:p>
            <a:pPr marL="285750" lvl="1" indent="-285750" defTabSz="951304">
              <a:spcBef>
                <a:spcPts val="300"/>
              </a:spcBef>
              <a:spcAft>
                <a:spcPts val="400"/>
              </a:spcAft>
              <a:buSzPct val="100000"/>
              <a:buFont typeface="Arial" panose="020B0604020202020204" pitchFamily="34" charset="0"/>
              <a:buChar char="•"/>
            </a:pPr>
            <a:r>
              <a:rPr lang="en-US" sz="1600" dirty="0">
                <a:solidFill>
                  <a:srgbClr val="000000"/>
                </a:solidFill>
                <a:cs typeface="Segoe UI Semilight" panose="020B0402040204020203" pitchFamily="34" charset="0"/>
              </a:rPr>
              <a:t>Office Apps administrator</a:t>
            </a:r>
          </a:p>
          <a:p>
            <a:pPr marL="285750" lvl="1" indent="-285750" defTabSz="951304">
              <a:spcBef>
                <a:spcPts val="300"/>
              </a:spcBef>
              <a:spcAft>
                <a:spcPts val="400"/>
              </a:spcAft>
              <a:buSzPct val="100000"/>
              <a:buFont typeface="Arial" panose="020B0604020202020204" pitchFamily="34" charset="0"/>
              <a:buChar char="•"/>
            </a:pPr>
            <a:r>
              <a:rPr lang="en-US" sz="1600" dirty="0">
                <a:solidFill>
                  <a:srgbClr val="000000"/>
                </a:solidFill>
                <a:cs typeface="Segoe UI Semilight" panose="020B0402040204020203" pitchFamily="34" charset="0"/>
              </a:rPr>
              <a:t>Password administrator</a:t>
            </a:r>
          </a:p>
          <a:p>
            <a:pPr marL="285750" lvl="1" indent="-285750" defTabSz="951304">
              <a:spcBef>
                <a:spcPts val="300"/>
              </a:spcBef>
              <a:spcAft>
                <a:spcPts val="400"/>
              </a:spcAft>
              <a:buSzPct val="100000"/>
              <a:buFont typeface="Arial" panose="020B0604020202020204" pitchFamily="34" charset="0"/>
              <a:buChar char="•"/>
            </a:pPr>
            <a:r>
              <a:rPr lang="en-US" sz="1600" dirty="0">
                <a:solidFill>
                  <a:srgbClr val="000000"/>
                </a:solidFill>
                <a:cs typeface="Segoe UI Semilight" panose="020B0402040204020203" pitchFamily="34" charset="0"/>
              </a:rPr>
              <a:t>Power Platform administrator</a:t>
            </a:r>
          </a:p>
          <a:p>
            <a:pPr algn="ctr" defTabSz="577850">
              <a:spcBef>
                <a:spcPct val="0"/>
              </a:spcBef>
              <a:spcAft>
                <a:spcPct val="35000"/>
              </a:spcAft>
            </a:pPr>
            <a:endParaRPr lang="en-US" sz="1400" dirty="0">
              <a:solidFill>
                <a:schemeClr val="tx1"/>
              </a:solidFill>
              <a:latin typeface="+mj-lt"/>
            </a:endParaRPr>
          </a:p>
        </p:txBody>
      </p:sp>
    </p:spTree>
    <p:extLst>
      <p:ext uri="{BB962C8B-B14F-4D97-AF65-F5344CB8AC3E}">
        <p14:creationId xmlns:p14="http://schemas.microsoft.com/office/powerpoint/2010/main" val="27274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Assign admin roles to users in Microsoft 365</a:t>
            </a:r>
          </a:p>
        </p:txBody>
      </p:sp>
      <p:sp>
        <p:nvSpPr>
          <p:cNvPr id="24" name="Rectangle 23">
            <a:extLst>
              <a:ext uri="{FF2B5EF4-FFF2-40B4-BE49-F238E27FC236}">
                <a16:creationId xmlns:a16="http://schemas.microsoft.com/office/drawing/2014/main" id="{EDE9AF33-7F51-4160-9957-8EFC6CCA47DC}"/>
              </a:ext>
              <a:ext uri="{C183D7F6-B498-43B3-948B-1728B52AA6E4}">
                <adec:decorative xmlns:adec="http://schemas.microsoft.com/office/drawing/2017/decorative" val="0"/>
              </a:ext>
            </a:extLst>
          </p:cNvPr>
          <p:cNvSpPr/>
          <p:nvPr/>
        </p:nvSpPr>
        <p:spPr bwMode="auto">
          <a:xfrm>
            <a:off x="598688" y="1233377"/>
            <a:ext cx="5830687" cy="5396023"/>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defTabSz="951304">
              <a:spcBef>
                <a:spcPts val="1000"/>
              </a:spcBef>
              <a:buSzPct val="90000"/>
            </a:pPr>
            <a:r>
              <a:rPr lang="en-US" dirty="0">
                <a:solidFill>
                  <a:srgbClr val="1A1A1A"/>
                </a:solidFill>
                <a:cs typeface="Segoe UI Semilight" panose="020B0402040204020203" pitchFamily="34" charset="0"/>
              </a:rPr>
              <a:t>In Microsoft 365, administrator roles assign specific administrative functions to users</a:t>
            </a:r>
            <a:br>
              <a:rPr lang="en-US" dirty="0">
                <a:solidFill>
                  <a:srgbClr val="1A1A1A"/>
                </a:solidFill>
                <a:cs typeface="Segoe UI Semilight" panose="020B0402040204020203" pitchFamily="34" charset="0"/>
              </a:rPr>
            </a:br>
            <a:endParaRPr lang="en-US" sz="1000" dirty="0">
              <a:solidFill>
                <a:srgbClr val="1A1A1A"/>
              </a:solidFill>
              <a:cs typeface="Segoe UI Semilight" panose="020B0402040204020203" pitchFamily="34" charset="0"/>
            </a:endParaRPr>
          </a:p>
          <a:p>
            <a:pPr lvl="0" defTabSz="951304">
              <a:spcBef>
                <a:spcPts val="1000"/>
              </a:spcBef>
              <a:buSzPct val="90000"/>
            </a:pPr>
            <a:r>
              <a:rPr lang="en-US" dirty="0">
                <a:solidFill>
                  <a:srgbClr val="1A1A1A"/>
                </a:solidFill>
                <a:cs typeface="Segoe UI Semilight" panose="020B0402040204020203" pitchFamily="34" charset="0"/>
              </a:rPr>
              <a:t>Each admin role maps to common business functions and gives permissions to do specific tasks in the Microsoft 365 admin center</a:t>
            </a:r>
          </a:p>
          <a:p>
            <a:pPr lvl="0" defTabSz="951304">
              <a:spcBef>
                <a:spcPts val="1000"/>
              </a:spcBef>
              <a:buSzPct val="90000"/>
            </a:pPr>
            <a:endParaRPr lang="en-US" sz="1000" dirty="0">
              <a:solidFill>
                <a:srgbClr val="1A1A1A"/>
              </a:solidFill>
              <a:cs typeface="Segoe UI Semilight" panose="020B0402040204020203" pitchFamily="34" charset="0"/>
            </a:endParaRPr>
          </a:p>
          <a:p>
            <a:pPr lvl="0" defTabSz="951304">
              <a:spcBef>
                <a:spcPts val="1000"/>
              </a:spcBef>
              <a:buSzPct val="90000"/>
            </a:pPr>
            <a:r>
              <a:rPr lang="en-US" dirty="0">
                <a:solidFill>
                  <a:srgbClr val="1A1A1A"/>
                </a:solidFill>
                <a:cs typeface="Segoe UI Semilight" panose="020B0402040204020203" pitchFamily="34" charset="0"/>
              </a:rPr>
              <a:t>The Microsoft 365 admin roles are not mutually exclusive – one or more admin roles can be assigned to a user</a:t>
            </a:r>
          </a:p>
          <a:p>
            <a:pPr lvl="0" defTabSz="951304">
              <a:spcBef>
                <a:spcPts val="1000"/>
              </a:spcBef>
              <a:buSzPct val="90000"/>
            </a:pPr>
            <a:endParaRPr lang="en-US" sz="1000" dirty="0">
              <a:solidFill>
                <a:srgbClr val="1A1A1A"/>
              </a:solidFill>
              <a:cs typeface="Segoe UI Semilight" panose="020B0402040204020203" pitchFamily="34" charset="0"/>
            </a:endParaRPr>
          </a:p>
          <a:p>
            <a:pPr lvl="0" defTabSz="951304">
              <a:spcBef>
                <a:spcPts val="1000"/>
              </a:spcBef>
              <a:buSzPct val="90000"/>
            </a:pPr>
            <a:r>
              <a:rPr lang="en-US" dirty="0">
                <a:solidFill>
                  <a:srgbClr val="1A1A1A"/>
                </a:solidFill>
                <a:cs typeface="Segoe UI Semilight" panose="020B0402040204020203" pitchFamily="34" charset="0"/>
              </a:rPr>
              <a:t>You can manage admin roles in Microsoft 365 using the Microsoft 365 admin center or Windows PowerShell</a:t>
            </a:r>
          </a:p>
          <a:p>
            <a:pPr lvl="0" defTabSz="951304">
              <a:spcBef>
                <a:spcPts val="1000"/>
              </a:spcBef>
              <a:buSzPct val="90000"/>
            </a:pPr>
            <a:endParaRPr lang="en-US" sz="1000" dirty="0">
              <a:solidFill>
                <a:srgbClr val="1A1A1A"/>
              </a:solidFill>
              <a:cs typeface="Segoe UI Semilight" panose="020B0402040204020203" pitchFamily="34" charset="0"/>
            </a:endParaRPr>
          </a:p>
          <a:p>
            <a:pPr lvl="0" defTabSz="951304">
              <a:spcBef>
                <a:spcPts val="1000"/>
              </a:spcBef>
              <a:buSzPct val="90000"/>
            </a:pPr>
            <a:r>
              <a:rPr lang="en-US" dirty="0">
                <a:solidFill>
                  <a:srgbClr val="1A1A1A"/>
                </a:solidFill>
                <a:cs typeface="Segoe UI Semilight" panose="020B0402040204020203" pitchFamily="34" charset="0"/>
              </a:rPr>
              <a:t>To assign admin roles in the Microsoft 365 admin center, you must be assigned the Global admin role</a:t>
            </a:r>
            <a:br>
              <a:rPr lang="en-US" dirty="0">
                <a:solidFill>
                  <a:srgbClr val="1A1A1A"/>
                </a:solidFill>
                <a:cs typeface="Segoe UI Semilight" panose="020B0402040204020203" pitchFamily="34" charset="0"/>
              </a:rPr>
            </a:b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5C2E7711-0EF4-49D5-9B15-AAC10410D29A}"/>
              </a:ext>
              <a:ext uri="{C183D7F6-B498-43B3-948B-1728B52AA6E4}">
                <adec:decorative xmlns:adec="http://schemas.microsoft.com/office/drawing/2017/decorative" val="1"/>
              </a:ext>
            </a:extLst>
          </p:cNvPr>
          <p:cNvSpPr/>
          <p:nvPr/>
        </p:nvSpPr>
        <p:spPr bwMode="auto">
          <a:xfrm>
            <a:off x="6567435" y="1233377"/>
            <a:ext cx="5298875" cy="539602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a:extLst>
              <a:ext uri="{FF2B5EF4-FFF2-40B4-BE49-F238E27FC236}">
                <a16:creationId xmlns:a16="http://schemas.microsoft.com/office/drawing/2014/main" id="{F1F57558-3947-4784-BC67-69A9B8017541}"/>
              </a:ext>
              <a:ext uri="{C183D7F6-B498-43B3-948B-1728B52AA6E4}">
                <adec:decorative xmlns:adec="http://schemas.microsoft.com/office/drawing/2017/decorative" val="1"/>
              </a:ext>
            </a:extLst>
          </p:cNvPr>
          <p:cNvSpPr/>
          <p:nvPr/>
        </p:nvSpPr>
        <p:spPr bwMode="auto">
          <a:xfrm>
            <a:off x="6671285" y="2657975"/>
            <a:ext cx="5091175" cy="2485089"/>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0ABD4C8D-5822-4FBC-8374-0E25E8510BE7}"/>
              </a:ext>
            </a:extLst>
          </p:cNvPr>
          <p:cNvSpPr/>
          <p:nvPr/>
        </p:nvSpPr>
        <p:spPr bwMode="auto">
          <a:xfrm>
            <a:off x="8666804" y="2273180"/>
            <a:ext cx="1100136" cy="803165"/>
          </a:xfrm>
          <a:prstGeom prst="rect">
            <a:avLst/>
          </a:prstGeom>
          <a:solidFill>
            <a:schemeClr val="bg1"/>
          </a:solidFill>
          <a:ln w="127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3152" tIns="45720" rIns="73152"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00" dirty="0">
                <a:solidFill>
                  <a:schemeClr val="tx1"/>
                </a:solidFill>
                <a:latin typeface="+mj-lt"/>
                <a:ea typeface="Segoe UI" pitchFamily="34" charset="0"/>
                <a:cs typeface="Segoe UI" pitchFamily="34" charset="0"/>
              </a:rPr>
              <a:t>Global Administrator</a:t>
            </a:r>
          </a:p>
        </p:txBody>
      </p:sp>
      <p:pic>
        <p:nvPicPr>
          <p:cNvPr id="3" name="Graphic 2" descr="Microsoft Office 365 icon">
            <a:extLst>
              <a:ext uri="{FF2B5EF4-FFF2-40B4-BE49-F238E27FC236}">
                <a16:creationId xmlns:a16="http://schemas.microsoft.com/office/drawing/2014/main" id="{6B7981C9-093A-4F8C-B0B2-22F027DE8717}"/>
              </a:ext>
            </a:extLst>
          </p:cNvPr>
          <p:cNvPicPr>
            <a:picLocks noChangeAspect="1"/>
          </p:cNvPicPr>
          <p:nvPr/>
        </p:nvPicPr>
        <p:blipFill rotWithShape="1">
          <a:blip r:embed="rId3"/>
          <a:srcRect/>
          <a:stretch/>
        </p:blipFill>
        <p:spPr>
          <a:xfrm>
            <a:off x="9061144" y="2638401"/>
            <a:ext cx="311456" cy="363764"/>
          </a:xfrm>
          <a:prstGeom prst="rect">
            <a:avLst/>
          </a:prstGeom>
        </p:spPr>
      </p:pic>
      <p:sp>
        <p:nvSpPr>
          <p:cNvPr id="36" name="Rectangle 35">
            <a:extLst>
              <a:ext uri="{FF2B5EF4-FFF2-40B4-BE49-F238E27FC236}">
                <a16:creationId xmlns:a16="http://schemas.microsoft.com/office/drawing/2014/main" id="{49FF99DA-E8B2-49E1-B322-6CD214D89F62}"/>
              </a:ext>
            </a:extLst>
          </p:cNvPr>
          <p:cNvSpPr/>
          <p:nvPr/>
        </p:nvSpPr>
        <p:spPr bwMode="auto">
          <a:xfrm>
            <a:off x="7004691" y="3359151"/>
            <a:ext cx="1096837" cy="942952"/>
          </a:xfrm>
          <a:prstGeom prst="rect">
            <a:avLst/>
          </a:prstGeom>
          <a:solidFill>
            <a:schemeClr val="bg1"/>
          </a:solidFill>
          <a:ln w="127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3152" tIns="45720" rIns="73152"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00">
                <a:solidFill>
                  <a:schemeClr val="tx1"/>
                </a:solidFill>
                <a:latin typeface="+mj-lt"/>
                <a:ea typeface="Segoe UI" pitchFamily="34" charset="0"/>
                <a:cs typeface="Segoe UI" pitchFamily="34" charset="0"/>
              </a:rPr>
              <a:t>Exchange Administrator</a:t>
            </a:r>
          </a:p>
        </p:txBody>
      </p:sp>
      <p:pic>
        <p:nvPicPr>
          <p:cNvPr id="103" name="Picture 102" descr="Microsoft Exchange  Logo">
            <a:extLst>
              <a:ext uri="{FF2B5EF4-FFF2-40B4-BE49-F238E27FC236}">
                <a16:creationId xmlns:a16="http://schemas.microsoft.com/office/drawing/2014/main" id="{C3BD11A9-B1BA-4EC9-9BA6-DCF765E18D96}"/>
              </a:ext>
            </a:extLst>
          </p:cNvPr>
          <p:cNvPicPr>
            <a:picLocks noChangeAspect="1"/>
          </p:cNvPicPr>
          <p:nvPr/>
        </p:nvPicPr>
        <p:blipFill>
          <a:blip r:embed="rId4"/>
          <a:stretch>
            <a:fillRect/>
          </a:stretch>
        </p:blipFill>
        <p:spPr>
          <a:xfrm>
            <a:off x="7415949" y="3921225"/>
            <a:ext cx="274320" cy="240792"/>
          </a:xfrm>
          <a:prstGeom prst="rect">
            <a:avLst/>
          </a:prstGeom>
        </p:spPr>
      </p:pic>
      <p:sp>
        <p:nvSpPr>
          <p:cNvPr id="37" name="Rectangle 36">
            <a:extLst>
              <a:ext uri="{FF2B5EF4-FFF2-40B4-BE49-F238E27FC236}">
                <a16:creationId xmlns:a16="http://schemas.microsoft.com/office/drawing/2014/main" id="{0648503E-2B54-4D2C-BC37-F6836FB4C1D2}"/>
              </a:ext>
            </a:extLst>
          </p:cNvPr>
          <p:cNvSpPr/>
          <p:nvPr/>
        </p:nvSpPr>
        <p:spPr bwMode="auto">
          <a:xfrm>
            <a:off x="8128470" y="3359151"/>
            <a:ext cx="1096837" cy="942952"/>
          </a:xfrm>
          <a:prstGeom prst="rect">
            <a:avLst/>
          </a:prstGeom>
          <a:solidFill>
            <a:schemeClr val="bg1"/>
          </a:solidFill>
          <a:ln w="127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3152" tIns="45720" rIns="73152"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00">
                <a:solidFill>
                  <a:schemeClr val="tx1"/>
                </a:solidFill>
                <a:latin typeface="+mj-lt"/>
                <a:ea typeface="Segoe UI" pitchFamily="34" charset="0"/>
                <a:cs typeface="Segoe UI" pitchFamily="34" charset="0"/>
              </a:rPr>
              <a:t>SharePoint Administrator</a:t>
            </a:r>
          </a:p>
        </p:txBody>
      </p:sp>
      <p:pic>
        <p:nvPicPr>
          <p:cNvPr id="104" name="Picture 103" descr="Microsoft SharePoint logo">
            <a:extLst>
              <a:ext uri="{FF2B5EF4-FFF2-40B4-BE49-F238E27FC236}">
                <a16:creationId xmlns:a16="http://schemas.microsoft.com/office/drawing/2014/main" id="{DA24839E-FE8F-4DDA-8B63-BF2582B08122}"/>
              </a:ext>
            </a:extLst>
          </p:cNvPr>
          <p:cNvPicPr>
            <a:picLocks noChangeAspect="1"/>
          </p:cNvPicPr>
          <p:nvPr/>
        </p:nvPicPr>
        <p:blipFill>
          <a:blip r:embed="rId5"/>
          <a:stretch>
            <a:fillRect/>
          </a:stretch>
        </p:blipFill>
        <p:spPr>
          <a:xfrm>
            <a:off x="8523726" y="3888459"/>
            <a:ext cx="306324" cy="306324"/>
          </a:xfrm>
          <a:prstGeom prst="rect">
            <a:avLst/>
          </a:prstGeom>
        </p:spPr>
      </p:pic>
      <p:sp>
        <p:nvSpPr>
          <p:cNvPr id="38" name="Rectangle 37">
            <a:extLst>
              <a:ext uri="{FF2B5EF4-FFF2-40B4-BE49-F238E27FC236}">
                <a16:creationId xmlns:a16="http://schemas.microsoft.com/office/drawing/2014/main" id="{459D1394-F38B-468B-A7C3-A5F108701CE2}"/>
              </a:ext>
            </a:extLst>
          </p:cNvPr>
          <p:cNvSpPr/>
          <p:nvPr/>
        </p:nvSpPr>
        <p:spPr bwMode="auto">
          <a:xfrm>
            <a:off x="9252249" y="3359151"/>
            <a:ext cx="1096837" cy="942952"/>
          </a:xfrm>
          <a:prstGeom prst="rect">
            <a:avLst/>
          </a:prstGeom>
          <a:solidFill>
            <a:schemeClr val="bg1"/>
          </a:solidFill>
          <a:ln w="127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3152" tIns="45720" rIns="73152"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00">
                <a:solidFill>
                  <a:schemeClr val="tx1"/>
                </a:solidFill>
                <a:latin typeface="+mj-lt"/>
                <a:ea typeface="Segoe UI" pitchFamily="34" charset="0"/>
                <a:cs typeface="Segoe UI" pitchFamily="34" charset="0"/>
              </a:rPr>
              <a:t>Security and Compliance Administrator</a:t>
            </a:r>
          </a:p>
        </p:txBody>
      </p:sp>
      <p:pic>
        <p:nvPicPr>
          <p:cNvPr id="33" name="Picture 32" descr="Security and Compliance Logo">
            <a:extLst>
              <a:ext uri="{FF2B5EF4-FFF2-40B4-BE49-F238E27FC236}">
                <a16:creationId xmlns:a16="http://schemas.microsoft.com/office/drawing/2014/main" id="{C94B63B6-3DD1-415E-88B4-12606EB7DC03}"/>
              </a:ext>
            </a:extLst>
          </p:cNvPr>
          <p:cNvPicPr>
            <a:picLocks noChangeAspect="1"/>
          </p:cNvPicPr>
          <p:nvPr/>
        </p:nvPicPr>
        <p:blipFill rotWithShape="1">
          <a:blip r:embed="rId6"/>
          <a:srcRect l="57532" t="54822" r="37435" b="36156"/>
          <a:stretch/>
        </p:blipFill>
        <p:spPr>
          <a:xfrm>
            <a:off x="9663585" y="3903528"/>
            <a:ext cx="274166" cy="276186"/>
          </a:xfrm>
          <a:prstGeom prst="rect">
            <a:avLst/>
          </a:prstGeom>
        </p:spPr>
      </p:pic>
      <p:sp>
        <p:nvSpPr>
          <p:cNvPr id="39" name="Rectangle 38">
            <a:extLst>
              <a:ext uri="{FF2B5EF4-FFF2-40B4-BE49-F238E27FC236}">
                <a16:creationId xmlns:a16="http://schemas.microsoft.com/office/drawing/2014/main" id="{85510A69-6185-4B8C-B02C-D4B80E50DBD0}"/>
              </a:ext>
            </a:extLst>
          </p:cNvPr>
          <p:cNvSpPr/>
          <p:nvPr/>
        </p:nvSpPr>
        <p:spPr bwMode="auto">
          <a:xfrm>
            <a:off x="10376028" y="3359151"/>
            <a:ext cx="1096837" cy="942952"/>
          </a:xfrm>
          <a:prstGeom prst="rect">
            <a:avLst/>
          </a:prstGeom>
          <a:solidFill>
            <a:schemeClr val="bg1"/>
          </a:solidFill>
          <a:ln w="127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3152" tIns="45720" rIns="73152"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00">
                <a:solidFill>
                  <a:schemeClr val="tx1"/>
                </a:solidFill>
                <a:latin typeface="+mj-lt"/>
                <a:ea typeface="Segoe UI" pitchFamily="34" charset="0"/>
                <a:cs typeface="Segoe UI" pitchFamily="34" charset="0"/>
              </a:rPr>
              <a:t>Teams Administrator</a:t>
            </a:r>
          </a:p>
        </p:txBody>
      </p:sp>
      <p:pic>
        <p:nvPicPr>
          <p:cNvPr id="105" name="Picture 104" descr="Microsoft Teams Logo">
            <a:extLst>
              <a:ext uri="{FF2B5EF4-FFF2-40B4-BE49-F238E27FC236}">
                <a16:creationId xmlns:a16="http://schemas.microsoft.com/office/drawing/2014/main" id="{6061F7B0-29D2-4561-A2CD-9AEEAC0ED668}"/>
              </a:ext>
            </a:extLst>
          </p:cNvPr>
          <p:cNvPicPr>
            <a:picLocks noChangeAspect="1"/>
          </p:cNvPicPr>
          <p:nvPr/>
        </p:nvPicPr>
        <p:blipFill>
          <a:blip r:embed="rId7"/>
          <a:stretch>
            <a:fillRect/>
          </a:stretch>
        </p:blipFill>
        <p:spPr>
          <a:xfrm>
            <a:off x="10743311" y="3888459"/>
            <a:ext cx="306324" cy="306324"/>
          </a:xfrm>
          <a:prstGeom prst="rect">
            <a:avLst/>
          </a:prstGeom>
        </p:spPr>
      </p:pic>
      <p:sp>
        <p:nvSpPr>
          <p:cNvPr id="2" name="TextBox 1">
            <a:extLst>
              <a:ext uri="{FF2B5EF4-FFF2-40B4-BE49-F238E27FC236}">
                <a16:creationId xmlns:a16="http://schemas.microsoft.com/office/drawing/2014/main" id="{806C93DA-1207-2BA8-4C94-EF94069D818C}"/>
              </a:ext>
            </a:extLst>
          </p:cNvPr>
          <p:cNvSpPr txBox="1"/>
          <p:nvPr/>
        </p:nvSpPr>
        <p:spPr>
          <a:xfrm>
            <a:off x="6671285" y="5339644"/>
            <a:ext cx="5091175" cy="1123384"/>
          </a:xfrm>
          <a:prstGeom prst="rect">
            <a:avLst/>
          </a:prstGeom>
          <a:noFill/>
        </p:spPr>
        <p:txBody>
          <a:bodyPr wrap="square" lIns="0" tIns="0" rIns="0" bIns="0" rtlCol="0">
            <a:spAutoFit/>
          </a:bodyPr>
          <a:lstStyle/>
          <a:p>
            <a:r>
              <a:rPr lang="en-US" sz="1600" b="0" i="0" dirty="0">
                <a:solidFill>
                  <a:srgbClr val="000000"/>
                </a:solidFill>
                <a:effectLst/>
              </a:rPr>
              <a:t>Individual service administrators can administer their services on the highest level</a:t>
            </a:r>
            <a:br>
              <a:rPr lang="en-US" sz="1600" b="0" i="0" dirty="0">
                <a:solidFill>
                  <a:srgbClr val="000000"/>
                </a:solidFill>
                <a:effectLst/>
              </a:rPr>
            </a:br>
            <a:endParaRPr lang="en-US" sz="900" b="0" i="0" dirty="0">
              <a:solidFill>
                <a:srgbClr val="000000"/>
              </a:solidFill>
              <a:effectLst/>
            </a:endParaRPr>
          </a:p>
          <a:p>
            <a:r>
              <a:rPr lang="en-US" sz="1600" dirty="0">
                <a:solidFill>
                  <a:srgbClr val="000000"/>
                </a:solidFill>
              </a:rPr>
              <a:t>T</a:t>
            </a:r>
            <a:r>
              <a:rPr lang="en-US" sz="1600" b="0" i="0" dirty="0">
                <a:solidFill>
                  <a:srgbClr val="000000"/>
                </a:solidFill>
                <a:effectLst/>
              </a:rPr>
              <a:t>he Global admin role includes ALL the service admin roles, and not just the four shown in this example</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4060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507446"/>
            <a:ext cx="11239464" cy="430887"/>
          </a:xfrm>
        </p:spPr>
        <p:txBody>
          <a:bodyPr/>
          <a:lstStyle/>
          <a:p>
            <a:r>
              <a:rPr lang="en-US" dirty="0"/>
              <a:t>Delegate admin roles to partners</a:t>
            </a:r>
          </a:p>
        </p:txBody>
      </p:sp>
      <p:pic>
        <p:nvPicPr>
          <p:cNvPr id="54" name="Picture 53" descr="Icon of two people">
            <a:extLst>
              <a:ext uri="{FF2B5EF4-FFF2-40B4-BE49-F238E27FC236}">
                <a16:creationId xmlns:a16="http://schemas.microsoft.com/office/drawing/2014/main" id="{D2268069-3928-45E4-A963-9CE653EE2F34}"/>
              </a:ext>
            </a:extLst>
          </p:cNvPr>
          <p:cNvPicPr>
            <a:picLocks noChangeAspect="1"/>
          </p:cNvPicPr>
          <p:nvPr/>
        </p:nvPicPr>
        <p:blipFill>
          <a:blip r:embed="rId3"/>
          <a:stretch>
            <a:fillRect/>
          </a:stretch>
        </p:blipFill>
        <p:spPr>
          <a:xfrm>
            <a:off x="570165" y="1480961"/>
            <a:ext cx="950976" cy="950976"/>
          </a:xfrm>
          <a:prstGeom prst="rect">
            <a:avLst/>
          </a:prstGeom>
        </p:spPr>
      </p:pic>
      <p:sp>
        <p:nvSpPr>
          <p:cNvPr id="22" name="TextBox 21">
            <a:extLst>
              <a:ext uri="{FF2B5EF4-FFF2-40B4-BE49-F238E27FC236}">
                <a16:creationId xmlns:a16="http://schemas.microsoft.com/office/drawing/2014/main" id="{7CD582E7-5D3B-4102-842C-AA2E518312F2}"/>
              </a:ext>
            </a:extLst>
          </p:cNvPr>
          <p:cNvSpPr txBox="1"/>
          <p:nvPr/>
        </p:nvSpPr>
        <p:spPr>
          <a:xfrm>
            <a:off x="1856102" y="1467818"/>
            <a:ext cx="10000935" cy="977269"/>
          </a:xfrm>
          <a:prstGeom prst="rect">
            <a:avLst/>
          </a:prstGeom>
          <a:noFill/>
        </p:spPr>
        <p:txBody>
          <a:bodyPr wrap="square" lIns="0" tIns="0" rIns="0" bIns="0" rtlCol="0" anchor="ctr">
            <a:noAutofit/>
          </a:bodyPr>
          <a:lstStyle/>
          <a:p>
            <a:r>
              <a:rPr lang="en-US" sz="2400" dirty="0"/>
              <a:t>If you don’t have in-house administrators, you can delegate your administration to a Microsoft partner</a:t>
            </a:r>
          </a:p>
        </p:txBody>
      </p:sp>
      <p:cxnSp>
        <p:nvCxnSpPr>
          <p:cNvPr id="23" name="Straight Connector 22">
            <a:extLst>
              <a:ext uri="{FF2B5EF4-FFF2-40B4-BE49-F238E27FC236}">
                <a16:creationId xmlns:a16="http://schemas.microsoft.com/office/drawing/2014/main" id="{C217D122-6990-4897-AA54-38601A0F1B50}"/>
              </a:ext>
              <a:ext uri="{C183D7F6-B498-43B3-948B-1728B52AA6E4}">
                <adec:decorative xmlns:adec="http://schemas.microsoft.com/office/drawing/2017/decorative" val="1"/>
              </a:ext>
            </a:extLst>
          </p:cNvPr>
          <p:cNvCxnSpPr>
            <a:cxnSpLocks/>
          </p:cNvCxnSpPr>
          <p:nvPr/>
        </p:nvCxnSpPr>
        <p:spPr>
          <a:xfrm>
            <a:off x="1856097" y="2548960"/>
            <a:ext cx="1000519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6" name="Picture 55" descr="Icon of a person and folder">
            <a:extLst>
              <a:ext uri="{FF2B5EF4-FFF2-40B4-BE49-F238E27FC236}">
                <a16:creationId xmlns:a16="http://schemas.microsoft.com/office/drawing/2014/main" id="{B712E549-FD2D-4857-88BF-CCD2E8B41C2C}"/>
              </a:ext>
            </a:extLst>
          </p:cNvPr>
          <p:cNvPicPr>
            <a:picLocks noChangeAspect="1"/>
          </p:cNvPicPr>
          <p:nvPr/>
        </p:nvPicPr>
        <p:blipFill>
          <a:blip r:embed="rId4"/>
          <a:stretch>
            <a:fillRect/>
          </a:stretch>
        </p:blipFill>
        <p:spPr>
          <a:xfrm>
            <a:off x="570165" y="2859429"/>
            <a:ext cx="950976" cy="950976"/>
          </a:xfrm>
          <a:prstGeom prst="rect">
            <a:avLst/>
          </a:prstGeom>
        </p:spPr>
      </p:pic>
      <p:sp>
        <p:nvSpPr>
          <p:cNvPr id="24" name="TextBox 23">
            <a:extLst>
              <a:ext uri="{FF2B5EF4-FFF2-40B4-BE49-F238E27FC236}">
                <a16:creationId xmlns:a16="http://schemas.microsoft.com/office/drawing/2014/main" id="{35002660-3F2C-40E8-AB0F-03AA65BDAF05}"/>
              </a:ext>
            </a:extLst>
          </p:cNvPr>
          <p:cNvSpPr txBox="1"/>
          <p:nvPr/>
        </p:nvSpPr>
        <p:spPr>
          <a:xfrm>
            <a:off x="1856102" y="2642782"/>
            <a:ext cx="10000935" cy="1243584"/>
          </a:xfrm>
          <a:prstGeom prst="rect">
            <a:avLst/>
          </a:prstGeom>
          <a:noFill/>
        </p:spPr>
        <p:txBody>
          <a:bodyPr wrap="square" lIns="0" tIns="0" rIns="0" bIns="0" rtlCol="0" anchor="ctr">
            <a:noAutofit/>
          </a:bodyPr>
          <a:lstStyle/>
          <a:p>
            <a:r>
              <a:rPr lang="en-US" sz="2400" dirty="0"/>
              <a:t>When you delegate administration to a partner, they receive the ability to specify administration roles for your organization when they create users on your behalf</a:t>
            </a:r>
          </a:p>
        </p:txBody>
      </p:sp>
      <p:cxnSp>
        <p:nvCxnSpPr>
          <p:cNvPr id="29" name="Straight Connector 28">
            <a:extLst>
              <a:ext uri="{FF2B5EF4-FFF2-40B4-BE49-F238E27FC236}">
                <a16:creationId xmlns:a16="http://schemas.microsoft.com/office/drawing/2014/main" id="{87383279-48E7-4116-8139-3AF663BEEC7C}"/>
              </a:ext>
              <a:ext uri="{C183D7F6-B498-43B3-948B-1728B52AA6E4}">
                <adec:decorative xmlns:adec="http://schemas.microsoft.com/office/drawing/2017/decorative" val="1"/>
              </a:ext>
            </a:extLst>
          </p:cNvPr>
          <p:cNvCxnSpPr>
            <a:cxnSpLocks/>
          </p:cNvCxnSpPr>
          <p:nvPr/>
        </p:nvCxnSpPr>
        <p:spPr>
          <a:xfrm>
            <a:off x="1856097" y="3990243"/>
            <a:ext cx="1000519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8" name="Picture 57" descr="Icon of a square branched into three connect squares">
            <a:extLst>
              <a:ext uri="{FF2B5EF4-FFF2-40B4-BE49-F238E27FC236}">
                <a16:creationId xmlns:a16="http://schemas.microsoft.com/office/drawing/2014/main" id="{53BF51B9-ADC9-4589-85ED-7C1B38898EAB}"/>
              </a:ext>
            </a:extLst>
          </p:cNvPr>
          <p:cNvPicPr>
            <a:picLocks noChangeAspect="1"/>
          </p:cNvPicPr>
          <p:nvPr/>
        </p:nvPicPr>
        <p:blipFill>
          <a:blip r:embed="rId5"/>
          <a:stretch>
            <a:fillRect/>
          </a:stretch>
        </p:blipFill>
        <p:spPr>
          <a:xfrm>
            <a:off x="579438" y="4250032"/>
            <a:ext cx="950976" cy="950976"/>
          </a:xfrm>
          <a:prstGeom prst="rect">
            <a:avLst/>
          </a:prstGeom>
        </p:spPr>
      </p:pic>
      <p:sp>
        <p:nvSpPr>
          <p:cNvPr id="28" name="TextBox 27">
            <a:extLst>
              <a:ext uri="{FF2B5EF4-FFF2-40B4-BE49-F238E27FC236}">
                <a16:creationId xmlns:a16="http://schemas.microsoft.com/office/drawing/2014/main" id="{B8E79B1D-BF4D-4350-BC99-BD99604890C2}"/>
              </a:ext>
            </a:extLst>
          </p:cNvPr>
          <p:cNvSpPr txBox="1"/>
          <p:nvPr/>
        </p:nvSpPr>
        <p:spPr>
          <a:xfrm>
            <a:off x="1838588" y="4144369"/>
            <a:ext cx="10000935" cy="1242699"/>
          </a:xfrm>
          <a:prstGeom prst="rect">
            <a:avLst/>
          </a:prstGeom>
          <a:noFill/>
        </p:spPr>
        <p:txBody>
          <a:bodyPr wrap="square" lIns="0" tIns="0" rIns="0" bIns="0" rtlCol="0" anchor="ctr">
            <a:noAutofit/>
          </a:bodyPr>
          <a:lstStyle/>
          <a:p>
            <a:r>
              <a:rPr lang="en-US" sz="2400" dirty="0">
                <a:latin typeface="+mj-lt"/>
              </a:rPr>
              <a:t>Delegated administrators are restricted to the following two roles:</a:t>
            </a:r>
          </a:p>
          <a:p>
            <a:pPr>
              <a:spcBef>
                <a:spcPts val="300"/>
              </a:spcBef>
              <a:spcAft>
                <a:spcPts val="600"/>
              </a:spcAft>
            </a:pPr>
            <a:r>
              <a:rPr lang="en-US" sz="2000" dirty="0"/>
              <a:t>Full administration – same privileges as the Global admin role</a:t>
            </a:r>
          </a:p>
          <a:p>
            <a:pPr>
              <a:spcBef>
                <a:spcPts val="300"/>
              </a:spcBef>
              <a:spcAft>
                <a:spcPts val="600"/>
              </a:spcAft>
            </a:pPr>
            <a:r>
              <a:rPr lang="en-US" sz="2000" dirty="0"/>
              <a:t>Limited administration – same privileges as the Password admin role</a:t>
            </a:r>
          </a:p>
        </p:txBody>
      </p:sp>
    </p:spTree>
    <p:extLst>
      <p:ext uri="{BB962C8B-B14F-4D97-AF65-F5344CB8AC3E}">
        <p14:creationId xmlns:p14="http://schemas.microsoft.com/office/powerpoint/2010/main" val="394994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8" y="507446"/>
            <a:ext cx="11550031" cy="861774"/>
          </a:xfrm>
        </p:spPr>
        <p:txBody>
          <a:bodyPr/>
          <a:lstStyle/>
          <a:p>
            <a:r>
              <a:rPr lang="en-US" dirty="0"/>
              <a:t>Manage permissions using administrative units in Azure Active Directory</a:t>
            </a:r>
          </a:p>
        </p:txBody>
      </p:sp>
      <p:sp>
        <p:nvSpPr>
          <p:cNvPr id="24" name="Rectangle 23">
            <a:extLst>
              <a:ext uri="{FF2B5EF4-FFF2-40B4-BE49-F238E27FC236}">
                <a16:creationId xmlns:a16="http://schemas.microsoft.com/office/drawing/2014/main" id="{EDE9AF33-7F51-4160-9957-8EFC6CCA47DC}"/>
              </a:ext>
              <a:ext uri="{C183D7F6-B498-43B3-948B-1728B52AA6E4}">
                <adec:decorative xmlns:adec="http://schemas.microsoft.com/office/drawing/2017/decorative" val="0"/>
              </a:ext>
            </a:extLst>
          </p:cNvPr>
          <p:cNvSpPr/>
          <p:nvPr/>
        </p:nvSpPr>
        <p:spPr bwMode="auto">
          <a:xfrm>
            <a:off x="598689" y="1233377"/>
            <a:ext cx="4670542" cy="5396023"/>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defTabSz="951304">
              <a:spcBef>
                <a:spcPts val="1000"/>
              </a:spcBef>
              <a:buSzPct val="90000"/>
            </a:pPr>
            <a:r>
              <a:rPr lang="en-US" b="0" i="0" dirty="0">
                <a:solidFill>
                  <a:srgbClr val="171717"/>
                </a:solidFill>
                <a:effectLst/>
                <a:latin typeface="Segoe UI" panose="020B0502040204020203" pitchFamily="34" charset="0"/>
              </a:rPr>
              <a:t>An administrative unit is an Azure AD resource that can be a container for other Azure AD resources</a:t>
            </a:r>
          </a:p>
          <a:p>
            <a:pPr lvl="0" defTabSz="951304">
              <a:spcBef>
                <a:spcPts val="1000"/>
              </a:spcBef>
              <a:buSzPct val="90000"/>
            </a:pPr>
            <a:r>
              <a:rPr lang="en-US" b="0" i="0" dirty="0">
                <a:solidFill>
                  <a:srgbClr val="171717"/>
                </a:solidFill>
                <a:effectLst/>
                <a:latin typeface="Segoe UI" panose="020B0502040204020203" pitchFamily="34" charset="0"/>
              </a:rPr>
              <a:t>An administrative unit can contain only users, groups, or devices</a:t>
            </a:r>
          </a:p>
          <a:p>
            <a:pPr defTabSz="951304">
              <a:spcBef>
                <a:spcPts val="1000"/>
              </a:spcBef>
              <a:buSzPct val="90000"/>
            </a:pPr>
            <a:r>
              <a:rPr lang="en-US" b="0" i="0" dirty="0">
                <a:solidFill>
                  <a:srgbClr val="000000"/>
                </a:solidFill>
                <a:effectLst/>
              </a:rPr>
              <a:t>Administrative units restrict permissions in a role to any portion of your organization that you define</a:t>
            </a:r>
            <a:endParaRPr lang="en-US" dirty="0">
              <a:solidFill>
                <a:srgbClr val="1A1A1A"/>
              </a:solidFill>
              <a:cs typeface="Segoe UI Semilight" panose="020B0402040204020203" pitchFamily="34" charset="0"/>
            </a:endParaRPr>
          </a:p>
          <a:p>
            <a:pPr defTabSz="951304">
              <a:spcBef>
                <a:spcPts val="1000"/>
              </a:spcBef>
              <a:buSzPct val="90000"/>
            </a:pPr>
            <a:r>
              <a:rPr lang="en-US" dirty="0">
                <a:solidFill>
                  <a:srgbClr val="1A1A1A"/>
                </a:solidFill>
                <a:cs typeface="Segoe UI Semilight" panose="020B0402040204020203" pitchFamily="34" charset="0"/>
              </a:rPr>
              <a:t>Administrative units, groups, and devices can be managed in:</a:t>
            </a:r>
          </a:p>
          <a:p>
            <a:pPr marL="285750" indent="-285750" defTabSz="951304">
              <a:spcBef>
                <a:spcPts val="1000"/>
              </a:spcBef>
              <a:buSzPct val="90000"/>
              <a:buFontTx/>
              <a:buChar char="-"/>
            </a:pPr>
            <a:r>
              <a:rPr lang="en-US" dirty="0">
                <a:solidFill>
                  <a:srgbClr val="1A1A1A"/>
                </a:solidFill>
                <a:cs typeface="Segoe UI Semilight" panose="020B0402040204020203" pitchFamily="34" charset="0"/>
              </a:rPr>
              <a:t>Microsoft </a:t>
            </a:r>
            <a:r>
              <a:rPr lang="en-US" dirty="0" err="1">
                <a:solidFill>
                  <a:srgbClr val="1A1A1A"/>
                </a:solidFill>
                <a:cs typeface="Segoe UI Semilight" panose="020B0402040204020203" pitchFamily="34" charset="0"/>
              </a:rPr>
              <a:t>Entra</a:t>
            </a:r>
            <a:r>
              <a:rPr lang="en-US" dirty="0">
                <a:solidFill>
                  <a:srgbClr val="1A1A1A"/>
                </a:solidFill>
                <a:cs typeface="Segoe UI Semilight" panose="020B0402040204020203" pitchFamily="34" charset="0"/>
              </a:rPr>
              <a:t> admin center</a:t>
            </a:r>
          </a:p>
          <a:p>
            <a:pPr marL="285750" indent="-285750" defTabSz="951304">
              <a:spcBef>
                <a:spcPts val="1000"/>
              </a:spcBef>
              <a:buSzPct val="90000"/>
              <a:buFontTx/>
              <a:buChar char="-"/>
            </a:pPr>
            <a:r>
              <a:rPr lang="en-US" dirty="0">
                <a:solidFill>
                  <a:srgbClr val="1A1A1A"/>
                </a:solidFill>
                <a:cs typeface="Segoe UI Semilight" panose="020B0402040204020203" pitchFamily="34" charset="0"/>
              </a:rPr>
              <a:t>PowerShell</a:t>
            </a:r>
          </a:p>
          <a:p>
            <a:pPr marL="285750" indent="-285750" defTabSz="951304">
              <a:spcBef>
                <a:spcPts val="1000"/>
              </a:spcBef>
              <a:buSzPct val="90000"/>
              <a:buFontTx/>
              <a:buChar char="-"/>
            </a:pPr>
            <a:r>
              <a:rPr lang="en-US" dirty="0">
                <a:solidFill>
                  <a:srgbClr val="1A1A1A"/>
                </a:solidFill>
                <a:cs typeface="Segoe UI Semilight" panose="020B0402040204020203" pitchFamily="34" charset="0"/>
              </a:rPr>
              <a:t>Microsoft Graph API</a:t>
            </a:r>
          </a:p>
          <a:p>
            <a:pPr lvl="0" defTabSz="951304">
              <a:spcBef>
                <a:spcPts val="1000"/>
              </a:spcBef>
              <a:buSzPct val="90000"/>
            </a:pPr>
            <a:r>
              <a:rPr lang="en-US" b="0" i="0" dirty="0">
                <a:solidFill>
                  <a:srgbClr val="171717"/>
                </a:solidFill>
                <a:effectLst/>
                <a:latin typeface="Segoe UI" panose="020B0502040204020203" pitchFamily="34" charset="0"/>
              </a:rPr>
              <a:t>Users can also be managed in those three resources, plus the </a:t>
            </a:r>
            <a:r>
              <a:rPr lang="en-US" dirty="0">
                <a:solidFill>
                  <a:srgbClr val="171717"/>
                </a:solidFill>
                <a:latin typeface="Segoe UI" panose="020B0502040204020203" pitchFamily="34" charset="0"/>
              </a:rPr>
              <a:t>Microsoft 365 admin center</a:t>
            </a:r>
            <a:endParaRPr lang="en-US" b="0" i="0" dirty="0">
              <a:solidFill>
                <a:srgbClr val="171717"/>
              </a:solidFill>
              <a:effectLst/>
              <a:latin typeface="Segoe UI" panose="020B0502040204020203" pitchFamily="34" charset="0"/>
            </a:endParaRPr>
          </a:p>
        </p:txBody>
      </p:sp>
      <p:sp>
        <p:nvSpPr>
          <p:cNvPr id="23" name="Rectangle 22">
            <a:extLst>
              <a:ext uri="{FF2B5EF4-FFF2-40B4-BE49-F238E27FC236}">
                <a16:creationId xmlns:a16="http://schemas.microsoft.com/office/drawing/2014/main" id="{5C2E7711-0EF4-49D5-9B15-AAC10410D29A}"/>
              </a:ext>
              <a:ext uri="{C183D7F6-B498-43B3-948B-1728B52AA6E4}">
                <adec:decorative xmlns:adec="http://schemas.microsoft.com/office/drawing/2017/decorative" val="1"/>
              </a:ext>
            </a:extLst>
          </p:cNvPr>
          <p:cNvSpPr/>
          <p:nvPr/>
        </p:nvSpPr>
        <p:spPr bwMode="auto">
          <a:xfrm>
            <a:off x="5486401" y="1233377"/>
            <a:ext cx="6823710" cy="539602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3" name="Graphic 2" descr="Microsoft Office 365 icon">
            <a:extLst>
              <a:ext uri="{FF2B5EF4-FFF2-40B4-BE49-F238E27FC236}">
                <a16:creationId xmlns:a16="http://schemas.microsoft.com/office/drawing/2014/main" id="{6B7981C9-093A-4F8C-B0B2-22F027DE8717}"/>
              </a:ext>
            </a:extLst>
          </p:cNvPr>
          <p:cNvPicPr>
            <a:picLocks noChangeAspect="1"/>
          </p:cNvPicPr>
          <p:nvPr/>
        </p:nvPicPr>
        <p:blipFill rotWithShape="1">
          <a:blip r:embed="rId3"/>
          <a:srcRect/>
          <a:stretch/>
        </p:blipFill>
        <p:spPr>
          <a:xfrm>
            <a:off x="9061144" y="2638401"/>
            <a:ext cx="311456" cy="363764"/>
          </a:xfrm>
          <a:prstGeom prst="rect">
            <a:avLst/>
          </a:prstGeom>
        </p:spPr>
      </p:pic>
      <p:pic>
        <p:nvPicPr>
          <p:cNvPr id="5" name="Picture 2" descr="diagram shows how administrative units can be used in a large university that's made up of many autonomous schools">
            <a:extLst>
              <a:ext uri="{FF2B5EF4-FFF2-40B4-BE49-F238E27FC236}">
                <a16:creationId xmlns:a16="http://schemas.microsoft.com/office/drawing/2014/main" id="{5F608FE8-EC07-3E8D-6669-690F1058AC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4990" y="1473843"/>
            <a:ext cx="6515100" cy="30833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FE553A4-B651-E856-6616-D94A0BA5D900}"/>
              </a:ext>
            </a:extLst>
          </p:cNvPr>
          <p:cNvSpPr txBox="1"/>
          <p:nvPr/>
        </p:nvSpPr>
        <p:spPr>
          <a:xfrm>
            <a:off x="5634990" y="4854081"/>
            <a:ext cx="6515100" cy="1785104"/>
          </a:xfrm>
          <a:prstGeom prst="rect">
            <a:avLst/>
          </a:prstGeom>
          <a:noFill/>
        </p:spPr>
        <p:txBody>
          <a:bodyPr wrap="square" lIns="0" tIns="0" rIns="0" bIns="0" rtlCol="0">
            <a:spAutoFit/>
          </a:bodyPr>
          <a:lstStyle/>
          <a:p>
            <a:r>
              <a:rPr lang="en-US" sz="1600" b="0" i="0" dirty="0">
                <a:solidFill>
                  <a:srgbClr val="171717"/>
                </a:solidFill>
                <a:effectLst/>
                <a:latin typeface="Segoe UI" panose="020B0502040204020203" pitchFamily="34" charset="0"/>
              </a:rPr>
              <a:t>It can be useful to restrict administrative scope by using administrative units in organizations that are made up of independent divisions</a:t>
            </a:r>
          </a:p>
          <a:p>
            <a:endParaRPr lang="en-US" sz="1600" b="0" i="0" dirty="0">
              <a:solidFill>
                <a:srgbClr val="171717"/>
              </a:solidFill>
              <a:effectLst/>
              <a:latin typeface="Segoe UI" panose="020B0502040204020203" pitchFamily="34" charset="0"/>
            </a:endParaRPr>
          </a:p>
          <a:p>
            <a:r>
              <a:rPr lang="en-US" sz="1600" b="0" i="0" dirty="0">
                <a:solidFill>
                  <a:srgbClr val="000000"/>
                </a:solidFill>
                <a:effectLst/>
              </a:rPr>
              <a:t>In this diagram, a university is made up of many autonomous schools. Each school has a team of IT admins who control access, manage users, and set policies for their school</a:t>
            </a:r>
            <a:endParaRPr lang="en-US" sz="1600" dirty="0">
              <a:gradFill>
                <a:gsLst>
                  <a:gs pos="0">
                    <a:srgbClr val="FFFFFF"/>
                  </a:gs>
                  <a:gs pos="100000">
                    <a:srgbClr val="FFFFFF"/>
                  </a:gs>
                </a:gsLst>
                <a:lin ang="5400000" scaled="0"/>
              </a:gradFill>
              <a:ea typeface="Segoe UI" pitchFamily="34" charset="0"/>
              <a:cs typeface="Segoe UI" pitchFamily="34" charset="0"/>
            </a:endParaRPr>
          </a:p>
          <a:p>
            <a:pPr algn="l"/>
            <a:endParaRPr lang="en-US"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2208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0f5111eb-3000-413c-a264-ede10dd7f625" xsi:nil="true"/>
    <lcf76f155ced4ddcb4097134ff3c332f xmlns="b9ddc68e-543a-4401-880e-f99d082d3346">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51CB63703FCF645AB9352307318A1B1" ma:contentTypeVersion="17" ma:contentTypeDescription="Create a new document." ma:contentTypeScope="" ma:versionID="b45c5cdae36f358bdb0d10ac5c911565">
  <xsd:schema xmlns:xsd="http://www.w3.org/2001/XMLSchema" xmlns:xs="http://www.w3.org/2001/XMLSchema" xmlns:p="http://schemas.microsoft.com/office/2006/metadata/properties" xmlns:ns2="b9ddc68e-543a-4401-880e-f99d082d3346" xmlns:ns3="0f5111eb-3000-413c-a264-ede10dd7f625" targetNamespace="http://schemas.microsoft.com/office/2006/metadata/properties" ma:root="true" ma:fieldsID="098020b00cc7b3aceb21c9cd07b28ea1" ns2:_="" ns3:_="">
    <xsd:import namespace="b9ddc68e-543a-4401-880e-f99d082d3346"/>
    <xsd:import namespace="0f5111eb-3000-413c-a264-ede10dd7f6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68e-543a-4401-880e-f99d082d33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hidden="true"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hidden="true" ma:internalName="MediaServiceOCR"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hidden="true" ma:internalName="MediaServiceKeyPoints" ma:readOnly="true">
      <xsd:simpleType>
        <xsd:restriction base="dms:Note"/>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3107afe-cb13-45d0-a368-909a38ecfe4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f5111eb-3000-413c-a264-ede10dd7f625" elementFormDefault="qualified">
    <xsd:import namespace="http://schemas.microsoft.com/office/2006/documentManagement/types"/>
    <xsd:import namespace="http://schemas.microsoft.com/office/infopath/2007/PartnerControls"/>
    <xsd:element name="SharedWithUsers" ma:index="16"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hidden="true" ma:internalName="SharedWithDetails" ma:readOnly="true">
      <xsd:simpleType>
        <xsd:restriction base="dms:Note"/>
      </xsd:simpleType>
    </xsd:element>
    <xsd:element name="TaxCatchAll" ma:index="22" nillable="true" ma:displayName="Taxonomy Catch All Column" ma:hidden="true" ma:list="{90d6b898-28d4-49db-8455-42357110c26e}" ma:internalName="TaxCatchAll" ma:showField="CatchAllData" ma:web="0f5111eb-3000-413c-a264-ede10dd7f62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10db0749-eddb-4627-97e5-bcd86b41c8cd"/>
    <ds:schemaRef ds:uri="http://purl.org/dc/elements/1.1/"/>
    <ds:schemaRef ds:uri="http://purl.org/dc/terms/"/>
    <ds:schemaRef ds:uri="http://schemas.microsoft.com/office/2006/documentManagement/types"/>
    <ds:schemaRef ds:uri="a4bc753f-e3bb-4cba-8373-da173ea1515c"/>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http://schemas.microsoft.com/sharepoint/v3"/>
  </ds:schemaRefs>
</ds:datastoreItem>
</file>

<file path=customXml/itemProps3.xml><?xml version="1.0" encoding="utf-8"?>
<ds:datastoreItem xmlns:ds="http://schemas.openxmlformats.org/officeDocument/2006/customXml" ds:itemID="{30884F13-E0F7-41A4-A172-EF261BF9AC08}"/>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7093</TotalTime>
  <Words>6154</Words>
  <Application>Microsoft Office PowerPoint</Application>
  <PresentationFormat>Custom</PresentationFormat>
  <Paragraphs>636</Paragraphs>
  <Slides>56</Slides>
  <Notes>55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Arial</vt:lpstr>
      <vt:lpstr>Calibri</vt:lpstr>
      <vt:lpstr>Consolas</vt:lpstr>
      <vt:lpstr>Segoe UI</vt:lpstr>
      <vt:lpstr>Segoe UI Light</vt:lpstr>
      <vt:lpstr>Segoe UI Semibold</vt:lpstr>
      <vt:lpstr>Segoe UI VSS (Regular)</vt:lpstr>
      <vt:lpstr>Times New Roman</vt:lpstr>
      <vt:lpstr>Wingdings</vt:lpstr>
      <vt:lpstr>1_LIGHT GRAY TEMPLATE</vt:lpstr>
      <vt:lpstr>Learning Path 2: Manage your Microsoft 365 tenant</vt:lpstr>
      <vt:lpstr>Learning Path agenda</vt:lpstr>
      <vt:lpstr>Module 1: Configure administrative roles in Microsoft 365</vt:lpstr>
      <vt:lpstr>Introduction</vt:lpstr>
      <vt:lpstr>Explore the Microsoft 365 permission model</vt:lpstr>
      <vt:lpstr>Explore the Microsoft 365 admin roles</vt:lpstr>
      <vt:lpstr>Assign admin roles to users in Microsoft 365</vt:lpstr>
      <vt:lpstr>Delegate admin roles to partners</vt:lpstr>
      <vt:lpstr>Manage permissions using administrative units in Azure Active Directory</vt:lpstr>
      <vt:lpstr>Elevate privileges using Azure AD Privileged Identity Management</vt:lpstr>
      <vt:lpstr>Examine best practices when configuring administrative roles</vt:lpstr>
      <vt:lpstr>Knowledge Check</vt:lpstr>
      <vt:lpstr>Discussion – Implementation scenario</vt:lpstr>
      <vt:lpstr>Summary</vt:lpstr>
      <vt:lpstr>Lab 2 – Manage your Microsoft 365 tenant</vt:lpstr>
      <vt:lpstr>Lab exercises</vt:lpstr>
      <vt:lpstr>Module 2: Manage tenant health and services in Microsoft 365</vt:lpstr>
      <vt:lpstr>Introduction </vt:lpstr>
      <vt:lpstr>Monitor the health of your Microsoft 365 services</vt:lpstr>
      <vt:lpstr>Monitor tenant health using Microsoft 365 Adoption Score</vt:lpstr>
      <vt:lpstr>Monitor tenant health using Microsoft 365 usage analytics</vt:lpstr>
      <vt:lpstr>Develop an incident response plan</vt:lpstr>
      <vt:lpstr>Request assistance from Microsoft</vt:lpstr>
      <vt:lpstr>Knowledge Check</vt:lpstr>
      <vt:lpstr>Summary</vt:lpstr>
      <vt:lpstr>Lab 2 – Manage your Microsoft 365 tenant (continued)</vt:lpstr>
      <vt:lpstr>Lab exercises (continued)</vt:lpstr>
      <vt:lpstr>Module 3: Deploy Microsoft 365 Apps for enterprise</vt:lpstr>
      <vt:lpstr>Introduction  </vt:lpstr>
      <vt:lpstr>Explore Microsoft 365 Apps for enterprise functionality</vt:lpstr>
      <vt:lpstr>Explore your app compatibility by using the Readiness Toolkit</vt:lpstr>
      <vt:lpstr>Complete a self-service installation of Microsoft 365 Apps for enterprise</vt:lpstr>
      <vt:lpstr>Deploy Microsoft 365 Apps for enterprise with Microsoft Configuration Manager</vt:lpstr>
      <vt:lpstr>Deploy Microsoft 365 Apps for enterprise from the cloud</vt:lpstr>
      <vt:lpstr>Deploy Microsoft 365 Apps for enterprise from a local source</vt:lpstr>
      <vt:lpstr>Manage updates to Microsoft 365 Apps for enterprise</vt:lpstr>
      <vt:lpstr>Explore the update channels for Microsoft 365 Apps for enterprise</vt:lpstr>
      <vt:lpstr>Manage your cloud apps using the Microsoft 365 Apps admin center</vt:lpstr>
      <vt:lpstr>Discussion – Deploying Microsoft 365 Apps for enterprise</vt:lpstr>
      <vt:lpstr>Knowledge Check</vt:lpstr>
      <vt:lpstr>Discussion – Implementation scenario</vt:lpstr>
      <vt:lpstr>Summary</vt:lpstr>
      <vt:lpstr>Lab 2 – Manage your Microsoft 365 tenant (continued)</vt:lpstr>
      <vt:lpstr>Lab Exercises</vt:lpstr>
      <vt:lpstr>Module 4: Analyze your Microsoft 365 workplace data using Microsoft Viva Insights</vt:lpstr>
      <vt:lpstr>Introduction</vt:lpstr>
      <vt:lpstr>Examine the analytical features of Microsoft Viva Insights</vt:lpstr>
      <vt:lpstr>Create custom analysis with Microsoft Viva Insights</vt:lpstr>
      <vt:lpstr>Configure Microsoft Viva Insights</vt:lpstr>
      <vt:lpstr>Examine Microsoft 365 data sources used in Microsoft Viva Insights</vt:lpstr>
      <vt:lpstr>Prepare organizational data in Microsoft Viva Insights</vt:lpstr>
      <vt:lpstr>Knowledge Check</vt:lpstr>
      <vt:lpstr>Summary</vt:lpstr>
      <vt:lpstr>Module 5: Learning Path review</vt:lpstr>
      <vt:lpstr>Discussion – Learning Path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creator>Evelyn Sheahan</dc:creator>
  <cp:lastModifiedBy>Tony Frink</cp:lastModifiedBy>
  <cp:revision>69</cp:revision>
  <dcterms:created xsi:type="dcterms:W3CDTF">2020-04-30T00:33:59Z</dcterms:created>
  <dcterms:modified xsi:type="dcterms:W3CDTF">2023-06-01T19:30:15Z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0x010100251CB63703FCF645AB9352307318A1B1</vt:lpwstr>
  </property>
</Properties>
</file>