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715" r:id="rId4"/>
  </p:sldMasterIdLst>
  <p:notesMasterIdLst>
    <p:notesMasterId r:id="rId68"/>
  </p:notesMasterIdLst>
  <p:handoutMasterIdLst>
    <p:handoutMasterId r:id="rId69"/>
  </p:handoutMasterIdLst>
  <p:sldIdLst>
    <p:sldId id="1721" r:id="rId5"/>
    <p:sldId id="1670" r:id="rId6"/>
    <p:sldId id="1722" r:id="rId7"/>
    <p:sldId id="1731" r:id="rId8"/>
    <p:sldId id="1864" r:id="rId9"/>
    <p:sldId id="1865" r:id="rId10"/>
    <p:sldId id="1763" r:id="rId11"/>
    <p:sldId id="1866" r:id="rId12"/>
    <p:sldId id="1867" r:id="rId13"/>
    <p:sldId id="1737" r:id="rId14"/>
    <p:sldId id="1815" r:id="rId15"/>
    <p:sldId id="1775" r:id="rId16"/>
    <p:sldId id="1723" r:id="rId17"/>
    <p:sldId id="1732" r:id="rId18"/>
    <p:sldId id="1830" r:id="rId19"/>
    <p:sldId id="1724" r:id="rId20"/>
    <p:sldId id="1831" r:id="rId21"/>
    <p:sldId id="1766" r:id="rId22"/>
    <p:sldId id="1740" r:id="rId23"/>
    <p:sldId id="1826" r:id="rId24"/>
    <p:sldId id="1777" r:id="rId25"/>
    <p:sldId id="1725" r:id="rId26"/>
    <p:sldId id="1860" r:id="rId27"/>
    <p:sldId id="1862" r:id="rId28"/>
    <p:sldId id="1742" r:id="rId29"/>
    <p:sldId id="1743" r:id="rId30"/>
    <p:sldId id="1833" r:id="rId31"/>
    <p:sldId id="1834" r:id="rId32"/>
    <p:sldId id="1827" r:id="rId33"/>
    <p:sldId id="1861" r:id="rId34"/>
    <p:sldId id="1757" r:id="rId35"/>
    <p:sldId id="1758" r:id="rId36"/>
    <p:sldId id="1727" r:id="rId37"/>
    <p:sldId id="1734" r:id="rId38"/>
    <p:sldId id="1728" r:id="rId39"/>
    <p:sldId id="1744" r:id="rId40"/>
    <p:sldId id="1745" r:id="rId41"/>
    <p:sldId id="1835" r:id="rId42"/>
    <p:sldId id="1768" r:id="rId43"/>
    <p:sldId id="1828" r:id="rId44"/>
    <p:sldId id="1773" r:id="rId45"/>
    <p:sldId id="1781" r:id="rId46"/>
    <p:sldId id="1759" r:id="rId47"/>
    <p:sldId id="1848" r:id="rId48"/>
    <p:sldId id="1840" r:id="rId49"/>
    <p:sldId id="1841" r:id="rId50"/>
    <p:sldId id="1842" r:id="rId51"/>
    <p:sldId id="1843" r:id="rId52"/>
    <p:sldId id="1844" r:id="rId53"/>
    <p:sldId id="1868" r:id="rId54"/>
    <p:sldId id="1751" r:id="rId55"/>
    <p:sldId id="1869" r:id="rId56"/>
    <p:sldId id="1753" r:id="rId57"/>
    <p:sldId id="1796" r:id="rId58"/>
    <p:sldId id="1870" r:id="rId59"/>
    <p:sldId id="1856" r:id="rId60"/>
    <p:sldId id="1845" r:id="rId61"/>
    <p:sldId id="1782" r:id="rId62"/>
    <p:sldId id="1858" r:id="rId63"/>
    <p:sldId id="1859" r:id="rId64"/>
    <p:sldId id="1761" r:id="rId65"/>
    <p:sldId id="1762" r:id="rId66"/>
    <p:sldId id="1532" r:id="rId6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 id="5" name="Wanlambok Nongbet [Chillibreeze]" initials="WN[" lastIdx="2" clrIdx="5">
    <p:extLst>
      <p:ext uri="{19B8F6BF-5375-455C-9EA6-DF929625EA0E}">
        <p15:presenceInfo xmlns:p15="http://schemas.microsoft.com/office/powerpoint/2012/main" userId="S::wanlambok.nongbet@chillibreeze.com::6bf028ea-505a-4797-9fbe-498829f78d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FFFFFF"/>
    <a:srgbClr val="C1C1C1"/>
    <a:srgbClr val="00BFF3"/>
    <a:srgbClr val="E1F1FF"/>
    <a:srgbClr val="DDF0FF"/>
    <a:srgbClr val="0F68AC"/>
    <a:srgbClr val="F2F2F2"/>
    <a:srgbClr val="243A5E"/>
    <a:srgbClr val="D5EDFF"/>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0B3673-EF26-4106-9052-DBBF50747A79}" v="48" dt="2023-05-19T19:56:56.1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000" autoAdjust="0"/>
  </p:normalViewPr>
  <p:slideViewPr>
    <p:cSldViewPr snapToGrid="0">
      <p:cViewPr varScale="1">
        <p:scale>
          <a:sx n="61" d="100"/>
          <a:sy n="61" d="100"/>
        </p:scale>
        <p:origin x="1368" y="4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commentAuthors" Target="commentAuthors.xml"/><Relationship Id="rId75"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ny Frink" userId="f3ada52a-06d5-4454-9a8d-cefb10747f9e" providerId="ADAL" clId="{041C39D4-F701-420C-8DB7-2C2909D5F14E}"/>
    <pc:docChg chg="undo custSel addSld delSld modSld">
      <pc:chgData name="Tony Frink" userId="f3ada52a-06d5-4454-9a8d-cefb10747f9e" providerId="ADAL" clId="{041C39D4-F701-420C-8DB7-2C2909D5F14E}" dt="2022-10-04T15:32:56.891" v="334" actId="47"/>
      <pc:docMkLst>
        <pc:docMk/>
      </pc:docMkLst>
      <pc:sldChg chg="modSp mod">
        <pc:chgData name="Tony Frink" userId="f3ada52a-06d5-4454-9a8d-cefb10747f9e" providerId="ADAL" clId="{041C39D4-F701-420C-8DB7-2C2909D5F14E}" dt="2022-10-03T21:53:30.750" v="19" actId="20577"/>
        <pc:sldMkLst>
          <pc:docMk/>
          <pc:sldMk cId="1793706927" sldId="1670"/>
        </pc:sldMkLst>
        <pc:spChg chg="mod">
          <ac:chgData name="Tony Frink" userId="f3ada52a-06d5-4454-9a8d-cefb10747f9e" providerId="ADAL" clId="{041C39D4-F701-420C-8DB7-2C2909D5F14E}" dt="2022-10-03T21:53:30.750" v="19" actId="20577"/>
          <ac:spMkLst>
            <pc:docMk/>
            <pc:sldMk cId="1793706927" sldId="1670"/>
            <ac:spMk id="11" creationId="{546D7175-AA08-487B-A9AA-8DFACAA60317}"/>
          </ac:spMkLst>
        </pc:spChg>
      </pc:sldChg>
      <pc:sldChg chg="del">
        <pc:chgData name="Tony Frink" userId="f3ada52a-06d5-4454-9a8d-cefb10747f9e" providerId="ADAL" clId="{041C39D4-F701-420C-8DB7-2C2909D5F14E}" dt="2022-10-04T15:32:54.503" v="333" actId="47"/>
        <pc:sldMkLst>
          <pc:docMk/>
          <pc:sldMk cId="4232193592" sldId="1760"/>
        </pc:sldMkLst>
      </pc:sldChg>
      <pc:sldChg chg="modSp add del mod">
        <pc:chgData name="Tony Frink" userId="f3ada52a-06d5-4454-9a8d-cefb10747f9e" providerId="ADAL" clId="{041C39D4-F701-420C-8DB7-2C2909D5F14E}" dt="2022-10-04T15:32:56.891" v="334" actId="47"/>
        <pc:sldMkLst>
          <pc:docMk/>
          <pc:sldMk cId="4036777653" sldId="1847"/>
        </pc:sldMkLst>
        <pc:spChg chg="mod">
          <ac:chgData name="Tony Frink" userId="f3ada52a-06d5-4454-9a8d-cefb10747f9e" providerId="ADAL" clId="{041C39D4-F701-420C-8DB7-2C2909D5F14E}" dt="2022-10-04T15:27:32.391" v="22" actId="20577"/>
          <ac:spMkLst>
            <pc:docMk/>
            <pc:sldMk cId="4036777653" sldId="1847"/>
            <ac:spMk id="9" creationId="{9D749D84-ACAB-4C97-8ED3-342DD3BC9B81}"/>
          </ac:spMkLst>
        </pc:spChg>
        <pc:spChg chg="mod">
          <ac:chgData name="Tony Frink" userId="f3ada52a-06d5-4454-9a8d-cefb10747f9e" providerId="ADAL" clId="{041C39D4-F701-420C-8DB7-2C2909D5F14E}" dt="2022-10-04T15:27:04.625" v="21"/>
          <ac:spMkLst>
            <pc:docMk/>
            <pc:sldMk cId="4036777653" sldId="1847"/>
            <ac:spMk id="17" creationId="{00000000-0000-0000-0000-000000000000}"/>
          </ac:spMkLst>
        </pc:spChg>
      </pc:sldChg>
      <pc:sldChg chg="addSp delSp modSp add mod">
        <pc:chgData name="Tony Frink" userId="f3ada52a-06d5-4454-9a8d-cefb10747f9e" providerId="ADAL" clId="{041C39D4-F701-420C-8DB7-2C2909D5F14E}" dt="2022-10-04T15:32:41.262" v="332" actId="1036"/>
        <pc:sldMkLst>
          <pc:docMk/>
          <pc:sldMk cId="1221663058" sldId="1848"/>
        </pc:sldMkLst>
        <pc:spChg chg="add mod">
          <ac:chgData name="Tony Frink" userId="f3ada52a-06d5-4454-9a8d-cefb10747f9e" providerId="ADAL" clId="{041C39D4-F701-420C-8DB7-2C2909D5F14E}" dt="2022-10-04T15:32:07.213" v="262" actId="14100"/>
          <ac:spMkLst>
            <pc:docMk/>
            <pc:sldMk cId="1221663058" sldId="1848"/>
            <ac:spMk id="2" creationId="{4C6C7D22-023A-4AAA-CE09-3D8EEDD6C2EA}"/>
          </ac:spMkLst>
        </pc:spChg>
        <pc:spChg chg="add mod">
          <ac:chgData name="Tony Frink" userId="f3ada52a-06d5-4454-9a8d-cefb10747f9e" providerId="ADAL" clId="{041C39D4-F701-420C-8DB7-2C2909D5F14E}" dt="2022-10-04T15:32:23.357" v="267" actId="14100"/>
          <ac:spMkLst>
            <pc:docMk/>
            <pc:sldMk cId="1221663058" sldId="1848"/>
            <ac:spMk id="3" creationId="{B821678F-8474-5E7B-297A-55C32A578AD3}"/>
          </ac:spMkLst>
        </pc:spChg>
        <pc:spChg chg="add mod">
          <ac:chgData name="Tony Frink" userId="f3ada52a-06d5-4454-9a8d-cefb10747f9e" providerId="ADAL" clId="{041C39D4-F701-420C-8DB7-2C2909D5F14E}" dt="2022-10-04T15:32:41.262" v="332" actId="1036"/>
          <ac:spMkLst>
            <pc:docMk/>
            <pc:sldMk cId="1221663058" sldId="1848"/>
            <ac:spMk id="4" creationId="{7020CF94-9836-3DC0-A2C7-BA2D7CC8184B}"/>
          </ac:spMkLst>
        </pc:spChg>
        <pc:spChg chg="mod">
          <ac:chgData name="Tony Frink" userId="f3ada52a-06d5-4454-9a8d-cefb10747f9e" providerId="ADAL" clId="{041C39D4-F701-420C-8DB7-2C2909D5F14E}" dt="2022-10-04T15:29:34.668" v="46" actId="14100"/>
          <ac:spMkLst>
            <pc:docMk/>
            <pc:sldMk cId="1221663058" sldId="1848"/>
            <ac:spMk id="7" creationId="{44A733E4-A457-407F-BEAE-28CDD4B9CE0B}"/>
          </ac:spMkLst>
        </pc:spChg>
        <pc:spChg chg="mod">
          <ac:chgData name="Tony Frink" userId="f3ada52a-06d5-4454-9a8d-cefb10747f9e" providerId="ADAL" clId="{041C39D4-F701-420C-8DB7-2C2909D5F14E}" dt="2022-10-04T15:29:40.621" v="47" actId="14100"/>
          <ac:spMkLst>
            <pc:docMk/>
            <pc:sldMk cId="1221663058" sldId="1848"/>
            <ac:spMk id="8" creationId="{E3A41A5A-3E30-45DF-9E4F-06DED44806AC}"/>
          </ac:spMkLst>
        </pc:spChg>
        <pc:spChg chg="mod">
          <ac:chgData name="Tony Frink" userId="f3ada52a-06d5-4454-9a8d-cefb10747f9e" providerId="ADAL" clId="{041C39D4-F701-420C-8DB7-2C2909D5F14E}" dt="2022-10-04T15:29:44.597" v="48" actId="14100"/>
          <ac:spMkLst>
            <pc:docMk/>
            <pc:sldMk cId="1221663058" sldId="1848"/>
            <ac:spMk id="15" creationId="{F1E9CF34-8743-4F7C-9D63-EC62E98D3953}"/>
          </ac:spMkLst>
        </pc:spChg>
        <pc:spChg chg="mod">
          <ac:chgData name="Tony Frink" userId="f3ada52a-06d5-4454-9a8d-cefb10747f9e" providerId="ADAL" clId="{041C39D4-F701-420C-8DB7-2C2909D5F14E}" dt="2022-10-04T15:29:47.797" v="49" actId="14100"/>
          <ac:spMkLst>
            <pc:docMk/>
            <pc:sldMk cId="1221663058" sldId="1848"/>
            <ac:spMk id="16" creationId="{45D6DB54-F050-40C6-B1ED-3E6712CBF3D1}"/>
          </ac:spMkLst>
        </pc:spChg>
        <pc:spChg chg="mod">
          <ac:chgData name="Tony Frink" userId="f3ada52a-06d5-4454-9a8d-cefb10747f9e" providerId="ADAL" clId="{041C39D4-F701-420C-8DB7-2C2909D5F14E}" dt="2022-10-04T15:30:15.085" v="56" actId="14100"/>
          <ac:spMkLst>
            <pc:docMk/>
            <pc:sldMk cId="1221663058" sldId="1848"/>
            <ac:spMk id="19" creationId="{3008C3B6-F7B1-40D1-92FC-58FFE8AAAD40}"/>
          </ac:spMkLst>
        </pc:spChg>
        <pc:spChg chg="mod">
          <ac:chgData name="Tony Frink" userId="f3ada52a-06d5-4454-9a8d-cefb10747f9e" providerId="ADAL" clId="{041C39D4-F701-420C-8DB7-2C2909D5F14E}" dt="2022-10-04T15:30:11.253" v="55" actId="14100"/>
          <ac:spMkLst>
            <pc:docMk/>
            <pc:sldMk cId="1221663058" sldId="1848"/>
            <ac:spMk id="20" creationId="{8E40EC4A-4A14-4FF7-99B1-FF5771C625CE}"/>
          </ac:spMkLst>
        </pc:spChg>
        <pc:spChg chg="mod">
          <ac:chgData name="Tony Frink" userId="f3ada52a-06d5-4454-9a8d-cefb10747f9e" providerId="ADAL" clId="{041C39D4-F701-420C-8DB7-2C2909D5F14E}" dt="2022-10-04T15:30:22.917" v="58" actId="14100"/>
          <ac:spMkLst>
            <pc:docMk/>
            <pc:sldMk cId="1221663058" sldId="1848"/>
            <ac:spMk id="21" creationId="{2BA3DA71-4185-413F-A88E-DCAA67FAD634}"/>
          </ac:spMkLst>
        </pc:spChg>
        <pc:spChg chg="mod">
          <ac:chgData name="Tony Frink" userId="f3ada52a-06d5-4454-9a8d-cefb10747f9e" providerId="ADAL" clId="{041C39D4-F701-420C-8DB7-2C2909D5F14E}" dt="2022-10-04T15:30:28.853" v="60" actId="14100"/>
          <ac:spMkLst>
            <pc:docMk/>
            <pc:sldMk cId="1221663058" sldId="1848"/>
            <ac:spMk id="22" creationId="{E8F2A0C5-271C-4685-A3C4-2D425DE8E42E}"/>
          </ac:spMkLst>
        </pc:spChg>
        <pc:picChg chg="del">
          <ac:chgData name="Tony Frink" userId="f3ada52a-06d5-4454-9a8d-cefb10747f9e" providerId="ADAL" clId="{041C39D4-F701-420C-8DB7-2C2909D5F14E}" dt="2022-10-04T15:28:42.454" v="28" actId="478"/>
          <ac:picMkLst>
            <pc:docMk/>
            <pc:sldMk cId="1221663058" sldId="1848"/>
            <ac:picMk id="80" creationId="{EFE02B48-937A-4CDE-97BB-39725E20B27F}"/>
          </ac:picMkLst>
        </pc:picChg>
        <pc:picChg chg="del">
          <ac:chgData name="Tony Frink" userId="f3ada52a-06d5-4454-9a8d-cefb10747f9e" providerId="ADAL" clId="{041C39D4-F701-420C-8DB7-2C2909D5F14E}" dt="2022-10-04T15:28:43.094" v="29" actId="478"/>
          <ac:picMkLst>
            <pc:docMk/>
            <pc:sldMk cId="1221663058" sldId="1848"/>
            <ac:picMk id="91" creationId="{6D0089B3-A62D-41F1-A798-8A9049261259}"/>
          </ac:picMkLst>
        </pc:picChg>
        <pc:picChg chg="del">
          <ac:chgData name="Tony Frink" userId="f3ada52a-06d5-4454-9a8d-cefb10747f9e" providerId="ADAL" clId="{041C39D4-F701-420C-8DB7-2C2909D5F14E}" dt="2022-10-04T15:28:44.161" v="30" actId="478"/>
          <ac:picMkLst>
            <pc:docMk/>
            <pc:sldMk cId="1221663058" sldId="1848"/>
            <ac:picMk id="93" creationId="{D003638C-62EE-49E1-B335-9E2AAAE35596}"/>
          </ac:picMkLst>
        </pc:picChg>
        <pc:picChg chg="del">
          <ac:chgData name="Tony Frink" userId="f3ada52a-06d5-4454-9a8d-cefb10747f9e" providerId="ADAL" clId="{041C39D4-F701-420C-8DB7-2C2909D5F14E}" dt="2022-10-04T15:28:44.893" v="31" actId="478"/>
          <ac:picMkLst>
            <pc:docMk/>
            <pc:sldMk cId="1221663058" sldId="1848"/>
            <ac:picMk id="95" creationId="{81E6EE59-69F1-422D-96CB-047F5CAE115C}"/>
          </ac:picMkLst>
        </pc:picChg>
        <pc:picChg chg="del">
          <ac:chgData name="Tony Frink" userId="f3ada52a-06d5-4454-9a8d-cefb10747f9e" providerId="ADAL" clId="{041C39D4-F701-420C-8DB7-2C2909D5F14E}" dt="2022-10-04T15:28:46.962" v="33" actId="478"/>
          <ac:picMkLst>
            <pc:docMk/>
            <pc:sldMk cId="1221663058" sldId="1848"/>
            <ac:picMk id="100" creationId="{6E5227BD-FA1F-477B-ABC6-B68FE9ACF00F}"/>
          </ac:picMkLst>
        </pc:picChg>
        <pc:picChg chg="del">
          <ac:chgData name="Tony Frink" userId="f3ada52a-06d5-4454-9a8d-cefb10747f9e" providerId="ADAL" clId="{041C39D4-F701-420C-8DB7-2C2909D5F14E}" dt="2022-10-04T15:28:46.080" v="32" actId="478"/>
          <ac:picMkLst>
            <pc:docMk/>
            <pc:sldMk cId="1221663058" sldId="1848"/>
            <ac:picMk id="105" creationId="{77342B30-28B1-438E-8039-DCF181E73A9F}"/>
          </ac:picMkLst>
        </pc:picChg>
        <pc:picChg chg="del">
          <ac:chgData name="Tony Frink" userId="f3ada52a-06d5-4454-9a8d-cefb10747f9e" providerId="ADAL" clId="{041C39D4-F701-420C-8DB7-2C2909D5F14E}" dt="2022-10-04T15:28:48.041" v="34" actId="478"/>
          <ac:picMkLst>
            <pc:docMk/>
            <pc:sldMk cId="1221663058" sldId="1848"/>
            <ac:picMk id="111" creationId="{E65F4675-D204-4E1E-94D6-8402B5A99967}"/>
          </ac:picMkLst>
        </pc:picChg>
        <pc:picChg chg="del">
          <ac:chgData name="Tony Frink" userId="f3ada52a-06d5-4454-9a8d-cefb10747f9e" providerId="ADAL" clId="{041C39D4-F701-420C-8DB7-2C2909D5F14E}" dt="2022-10-04T15:28:48.876" v="35" actId="478"/>
          <ac:picMkLst>
            <pc:docMk/>
            <pc:sldMk cId="1221663058" sldId="1848"/>
            <ac:picMk id="112" creationId="{B03619C2-9169-4EE0-98B8-B0EB184D31A8}"/>
          </ac:picMkLst>
        </pc:picChg>
      </pc:sldChg>
      <pc:sldChg chg="addSp modSp add del mod">
        <pc:chgData name="Tony Frink" userId="f3ada52a-06d5-4454-9a8d-cefb10747f9e" providerId="ADAL" clId="{041C39D4-F701-420C-8DB7-2C2909D5F14E}" dt="2022-10-04T15:28:21.619" v="26" actId="47"/>
        <pc:sldMkLst>
          <pc:docMk/>
          <pc:sldMk cId="2331798151" sldId="1848"/>
        </pc:sldMkLst>
        <pc:grpChg chg="add mod">
          <ac:chgData name="Tony Frink" userId="f3ada52a-06d5-4454-9a8d-cefb10747f9e" providerId="ADAL" clId="{041C39D4-F701-420C-8DB7-2C2909D5F14E}" dt="2022-10-04T15:28:18.563" v="25" actId="14100"/>
          <ac:grpSpMkLst>
            <pc:docMk/>
            <pc:sldMk cId="2331798151" sldId="1848"/>
            <ac:grpSpMk id="2" creationId="{225F5F0D-F518-2589-3E01-F867487B6CBC}"/>
          </ac:grpSpMkLst>
        </pc:grpChg>
      </pc:sldChg>
    </pc:docChg>
  </pc:docChgLst>
  <pc:docChgLst>
    <pc:chgData name="Tony Frink" userId="f3ada52a-06d5-4454-9a8d-cefb10747f9e" providerId="ADAL" clId="{9BC3BD98-91E3-4985-8A9D-A836183EE790}"/>
    <pc:docChg chg="custSel modSld">
      <pc:chgData name="Tony Frink" userId="f3ada52a-06d5-4454-9a8d-cefb10747f9e" providerId="ADAL" clId="{9BC3BD98-91E3-4985-8A9D-A836183EE790}" dt="2022-11-15T15:52:37.087" v="8" actId="255"/>
      <pc:docMkLst>
        <pc:docMk/>
      </pc:docMkLst>
      <pc:sldChg chg="modSp mod">
        <pc:chgData name="Tony Frink" userId="f3ada52a-06d5-4454-9a8d-cefb10747f9e" providerId="ADAL" clId="{9BC3BD98-91E3-4985-8A9D-A836183EE790}" dt="2022-11-15T15:52:37.087" v="8" actId="255"/>
        <pc:sldMkLst>
          <pc:docMk/>
          <pc:sldMk cId="1793706927" sldId="1670"/>
        </pc:sldMkLst>
        <pc:spChg chg="mod">
          <ac:chgData name="Tony Frink" userId="f3ada52a-06d5-4454-9a8d-cefb10747f9e" providerId="ADAL" clId="{9BC3BD98-91E3-4985-8A9D-A836183EE790}" dt="2022-11-15T15:52:37.087" v="8" actId="255"/>
          <ac:spMkLst>
            <pc:docMk/>
            <pc:sldMk cId="1793706927" sldId="1670"/>
            <ac:spMk id="11" creationId="{546D7175-AA08-487B-A9AA-8DFACAA60317}"/>
          </ac:spMkLst>
        </pc:spChg>
      </pc:sldChg>
      <pc:sldChg chg="delSp mod">
        <pc:chgData name="Tony Frink" userId="f3ada52a-06d5-4454-9a8d-cefb10747f9e" providerId="ADAL" clId="{9BC3BD98-91E3-4985-8A9D-A836183EE790}" dt="2022-11-15T15:51:29.328" v="2" actId="478"/>
        <pc:sldMkLst>
          <pc:docMk/>
          <pc:sldMk cId="1221663058" sldId="1848"/>
        </pc:sldMkLst>
        <pc:spChg chg="del">
          <ac:chgData name="Tony Frink" userId="f3ada52a-06d5-4454-9a8d-cefb10747f9e" providerId="ADAL" clId="{9BC3BD98-91E3-4985-8A9D-A836183EE790}" dt="2022-11-15T15:51:28.340" v="1" actId="478"/>
          <ac:spMkLst>
            <pc:docMk/>
            <pc:sldMk cId="1221663058" sldId="1848"/>
            <ac:spMk id="2" creationId="{4C6C7D22-023A-4AAA-CE09-3D8EEDD6C2EA}"/>
          </ac:spMkLst>
        </pc:spChg>
        <pc:spChg chg="del">
          <ac:chgData name="Tony Frink" userId="f3ada52a-06d5-4454-9a8d-cefb10747f9e" providerId="ADAL" clId="{9BC3BD98-91E3-4985-8A9D-A836183EE790}" dt="2022-11-15T15:51:29.328" v="2" actId="478"/>
          <ac:spMkLst>
            <pc:docMk/>
            <pc:sldMk cId="1221663058" sldId="1848"/>
            <ac:spMk id="3" creationId="{B821678F-8474-5E7B-297A-55C32A578AD3}"/>
          </ac:spMkLst>
        </pc:spChg>
        <pc:spChg chg="del">
          <ac:chgData name="Tony Frink" userId="f3ada52a-06d5-4454-9a8d-cefb10747f9e" providerId="ADAL" clId="{9BC3BD98-91E3-4985-8A9D-A836183EE790}" dt="2022-11-15T15:51:26.733" v="0" actId="478"/>
          <ac:spMkLst>
            <pc:docMk/>
            <pc:sldMk cId="1221663058" sldId="1848"/>
            <ac:spMk id="4" creationId="{7020CF94-9836-3DC0-A2C7-BA2D7CC8184B}"/>
          </ac:spMkLst>
        </pc:spChg>
      </pc:sldChg>
    </pc:docChg>
  </pc:docChgLst>
  <pc:docChgLst>
    <pc:chgData name="Tony Frink" userId="f3ada52a-06d5-4454-9a8d-cefb10747f9e" providerId="ADAL" clId="{D5E92D03-39A7-4F9F-B453-3D9EBA9ADD19}"/>
    <pc:docChg chg="addSld modSld">
      <pc:chgData name="Tony Frink" userId="f3ada52a-06d5-4454-9a8d-cefb10747f9e" providerId="ADAL" clId="{D5E92D03-39A7-4F9F-B453-3D9EBA9ADD19}" dt="2022-12-14T22:37:55.243" v="598" actId="20577"/>
      <pc:docMkLst>
        <pc:docMk/>
      </pc:docMkLst>
      <pc:sldChg chg="addSp modSp mod">
        <pc:chgData name="Tony Frink" userId="f3ada52a-06d5-4454-9a8d-cefb10747f9e" providerId="ADAL" clId="{D5E92D03-39A7-4F9F-B453-3D9EBA9ADD19}" dt="2022-12-14T22:32:20.473" v="590" actId="1036"/>
        <pc:sldMkLst>
          <pc:docMk/>
          <pc:sldMk cId="1793706927" sldId="1670"/>
        </pc:sldMkLst>
        <pc:spChg chg="add mod">
          <ac:chgData name="Tony Frink" userId="f3ada52a-06d5-4454-9a8d-cefb10747f9e" providerId="ADAL" clId="{D5E92D03-39A7-4F9F-B453-3D9EBA9ADD19}" dt="2022-12-14T22:30:15.337" v="352" actId="1035"/>
          <ac:spMkLst>
            <pc:docMk/>
            <pc:sldMk cId="1793706927" sldId="1670"/>
            <ac:spMk id="2" creationId="{AD6331CF-F17C-254B-4696-90FDB00D1601}"/>
          </ac:spMkLst>
        </pc:spChg>
        <pc:spChg chg="mod">
          <ac:chgData name="Tony Frink" userId="f3ada52a-06d5-4454-9a8d-cefb10747f9e" providerId="ADAL" clId="{D5E92D03-39A7-4F9F-B453-3D9EBA9ADD19}" dt="2022-12-14T22:30:20.658" v="366" actId="1036"/>
          <ac:spMkLst>
            <pc:docMk/>
            <pc:sldMk cId="1793706927" sldId="1670"/>
            <ac:spMk id="3" creationId="{B1F510EA-667F-663A-5010-23E6DDE9EEAB}"/>
          </ac:spMkLst>
        </pc:spChg>
        <pc:spChg chg="mod">
          <ac:chgData name="Tony Frink" userId="f3ada52a-06d5-4454-9a8d-cefb10747f9e" providerId="ADAL" clId="{D5E92D03-39A7-4F9F-B453-3D9EBA9ADD19}" dt="2022-12-14T22:29:11.844" v="285" actId="404"/>
          <ac:spMkLst>
            <pc:docMk/>
            <pc:sldMk cId="1793706927" sldId="1670"/>
            <ac:spMk id="4" creationId="{802C0B20-C4B9-4856-BBC9-F554689D6307}"/>
          </ac:spMkLst>
        </pc:spChg>
        <pc:spChg chg="mod">
          <ac:chgData name="Tony Frink" userId="f3ada52a-06d5-4454-9a8d-cefb10747f9e" providerId="ADAL" clId="{D5E92D03-39A7-4F9F-B453-3D9EBA9ADD19}" dt="2022-12-14T22:30:01.653" v="324" actId="1035"/>
          <ac:spMkLst>
            <pc:docMk/>
            <pc:sldMk cId="1793706927" sldId="1670"/>
            <ac:spMk id="5" creationId="{102B8C5E-EF44-4589-B1BC-10313BA8664D}"/>
          </ac:spMkLst>
        </pc:spChg>
        <pc:spChg chg="add mod">
          <ac:chgData name="Tony Frink" userId="f3ada52a-06d5-4454-9a8d-cefb10747f9e" providerId="ADAL" clId="{D5E92D03-39A7-4F9F-B453-3D9EBA9ADD19}" dt="2022-12-14T22:30:28.050" v="367" actId="20577"/>
          <ac:spMkLst>
            <pc:docMk/>
            <pc:sldMk cId="1793706927" sldId="1670"/>
            <ac:spMk id="6" creationId="{D731C809-DE83-921A-BABB-F154F9124A91}"/>
          </ac:spMkLst>
        </pc:spChg>
        <pc:spChg chg="mod">
          <ac:chgData name="Tony Frink" userId="f3ada52a-06d5-4454-9a8d-cefb10747f9e" providerId="ADAL" clId="{D5E92D03-39A7-4F9F-B453-3D9EBA9ADD19}" dt="2022-12-14T22:30:09.579" v="346" actId="1035"/>
          <ac:spMkLst>
            <pc:docMk/>
            <pc:sldMk cId="1793706927" sldId="1670"/>
            <ac:spMk id="11" creationId="{546D7175-AA08-487B-A9AA-8DFACAA60317}"/>
          </ac:spMkLst>
        </pc:spChg>
        <pc:spChg chg="mod">
          <ac:chgData name="Tony Frink" userId="f3ada52a-06d5-4454-9a8d-cefb10747f9e" providerId="ADAL" clId="{D5E92D03-39A7-4F9F-B453-3D9EBA9ADD19}" dt="2022-12-14T22:29:52.330" v="304" actId="1035"/>
          <ac:spMkLst>
            <pc:docMk/>
            <pc:sldMk cId="1793706927" sldId="1670"/>
            <ac:spMk id="37" creationId="{348DCFBD-A018-472B-AEAF-8FEDCC555149}"/>
          </ac:spMkLst>
        </pc:spChg>
        <pc:spChg chg="mod">
          <ac:chgData name="Tony Frink" userId="f3ada52a-06d5-4454-9a8d-cefb10747f9e" providerId="ADAL" clId="{D5E92D03-39A7-4F9F-B453-3D9EBA9ADD19}" dt="2022-12-14T22:29:58.088" v="314" actId="1035"/>
          <ac:spMkLst>
            <pc:docMk/>
            <pc:sldMk cId="1793706927" sldId="1670"/>
            <ac:spMk id="38" creationId="{CE000E0C-2A7B-46F8-A456-DEBA056380EF}"/>
          </ac:spMkLst>
        </pc:spChg>
        <pc:spChg chg="mod">
          <ac:chgData name="Tony Frink" userId="f3ada52a-06d5-4454-9a8d-cefb10747f9e" providerId="ADAL" clId="{D5E92D03-39A7-4F9F-B453-3D9EBA9ADD19}" dt="2022-12-14T22:30:06.003" v="335" actId="1036"/>
          <ac:spMkLst>
            <pc:docMk/>
            <pc:sldMk cId="1793706927" sldId="1670"/>
            <ac:spMk id="39" creationId="{DC86BCDB-9147-45FD-A22A-B2017442F159}"/>
          </ac:spMkLst>
        </pc:spChg>
        <pc:picChg chg="mod">
          <ac:chgData name="Tony Frink" userId="f3ada52a-06d5-4454-9a8d-cefb10747f9e" providerId="ADAL" clId="{D5E92D03-39A7-4F9F-B453-3D9EBA9ADD19}" dt="2022-12-14T22:31:10.274" v="385" actId="1035"/>
          <ac:picMkLst>
            <pc:docMk/>
            <pc:sldMk cId="1793706927" sldId="1670"/>
            <ac:picMk id="7" creationId="{B2D0AE44-51F8-EE3B-A008-4E5B89D3BEB9}"/>
          </ac:picMkLst>
        </pc:picChg>
        <pc:picChg chg="add mod">
          <ac:chgData name="Tony Frink" userId="f3ada52a-06d5-4454-9a8d-cefb10747f9e" providerId="ADAL" clId="{D5E92D03-39A7-4F9F-B453-3D9EBA9ADD19}" dt="2022-12-14T22:32:20.473" v="590" actId="1036"/>
          <ac:picMkLst>
            <pc:docMk/>
            <pc:sldMk cId="1793706927" sldId="1670"/>
            <ac:picMk id="8" creationId="{5DA4C0AC-C9CA-B52D-203B-6CF8DDE146F8}"/>
          </ac:picMkLst>
        </pc:picChg>
        <pc:picChg chg="add mod">
          <ac:chgData name="Tony Frink" userId="f3ada52a-06d5-4454-9a8d-cefb10747f9e" providerId="ADAL" clId="{D5E92D03-39A7-4F9F-B453-3D9EBA9ADD19}" dt="2022-12-14T22:31:25.016" v="460" actId="1035"/>
          <ac:picMkLst>
            <pc:docMk/>
            <pc:sldMk cId="1793706927" sldId="1670"/>
            <ac:picMk id="9" creationId="{269D5E91-8D53-4163-FBAB-E2793DA99CE0}"/>
          </ac:picMkLst>
        </pc:picChg>
        <pc:picChg chg="mod">
          <ac:chgData name="Tony Frink" userId="f3ada52a-06d5-4454-9a8d-cefb10747f9e" providerId="ADAL" clId="{D5E92D03-39A7-4F9F-B453-3D9EBA9ADD19}" dt="2022-12-14T22:32:06.931" v="558" actId="14100"/>
          <ac:picMkLst>
            <pc:docMk/>
            <pc:sldMk cId="1793706927" sldId="1670"/>
            <ac:picMk id="58" creationId="{DC70E1FD-A96E-430E-A8A2-AA2FF11A32DD}"/>
          </ac:picMkLst>
        </pc:picChg>
        <pc:picChg chg="mod">
          <ac:chgData name="Tony Frink" userId="f3ada52a-06d5-4454-9a8d-cefb10747f9e" providerId="ADAL" clId="{D5E92D03-39A7-4F9F-B453-3D9EBA9ADD19}" dt="2022-12-14T22:32:03.431" v="555" actId="14100"/>
          <ac:picMkLst>
            <pc:docMk/>
            <pc:sldMk cId="1793706927" sldId="1670"/>
            <ac:picMk id="61" creationId="{9B9B083C-33FC-4FFB-B6C0-8620F068788D}"/>
          </ac:picMkLst>
        </pc:picChg>
        <pc:picChg chg="mod">
          <ac:chgData name="Tony Frink" userId="f3ada52a-06d5-4454-9a8d-cefb10747f9e" providerId="ADAL" clId="{D5E92D03-39A7-4F9F-B453-3D9EBA9ADD19}" dt="2022-12-14T22:31:59.557" v="552" actId="14100"/>
          <ac:picMkLst>
            <pc:docMk/>
            <pc:sldMk cId="1793706927" sldId="1670"/>
            <ac:picMk id="64" creationId="{66A73D98-FE4C-4F9A-823B-32821332E3F8}"/>
          </ac:picMkLst>
        </pc:picChg>
        <pc:picChg chg="mod">
          <ac:chgData name="Tony Frink" userId="f3ada52a-06d5-4454-9a8d-cefb10747f9e" providerId="ADAL" clId="{D5E92D03-39A7-4F9F-B453-3D9EBA9ADD19}" dt="2022-12-14T22:31:56.022" v="549" actId="14100"/>
          <ac:picMkLst>
            <pc:docMk/>
            <pc:sldMk cId="1793706927" sldId="1670"/>
            <ac:picMk id="67" creationId="{A884F55F-1BD8-4D11-AE81-01DA95B303D3}"/>
          </ac:picMkLst>
        </pc:picChg>
        <pc:picChg chg="mod">
          <ac:chgData name="Tony Frink" userId="f3ada52a-06d5-4454-9a8d-cefb10747f9e" providerId="ADAL" clId="{D5E92D03-39A7-4F9F-B453-3D9EBA9ADD19}" dt="2022-12-14T22:31:49.965" v="544" actId="14100"/>
          <ac:picMkLst>
            <pc:docMk/>
            <pc:sldMk cId="1793706927" sldId="1670"/>
            <ac:picMk id="70" creationId="{618B6DC0-E274-4643-A2C2-A3B2E3575C1B}"/>
          </ac:picMkLst>
        </pc:picChg>
        <pc:picChg chg="mod">
          <ac:chgData name="Tony Frink" userId="f3ada52a-06d5-4454-9a8d-cefb10747f9e" providerId="ADAL" clId="{D5E92D03-39A7-4F9F-B453-3D9EBA9ADD19}" dt="2022-12-14T22:31:42.509" v="538" actId="14100"/>
          <ac:picMkLst>
            <pc:docMk/>
            <pc:sldMk cId="1793706927" sldId="1670"/>
            <ac:picMk id="73" creationId="{1904FFAC-0B16-4DCB-A97C-201271FF3D10}"/>
          </ac:picMkLst>
        </pc:picChg>
      </pc:sldChg>
      <pc:sldChg chg="add">
        <pc:chgData name="Tony Frink" userId="f3ada52a-06d5-4454-9a8d-cefb10747f9e" providerId="ADAL" clId="{D5E92D03-39A7-4F9F-B453-3D9EBA9ADD19}" dt="2022-12-14T22:35:16.720" v="591"/>
        <pc:sldMkLst>
          <pc:docMk/>
          <pc:sldMk cId="1138465511" sldId="1735"/>
        </pc:sldMkLst>
      </pc:sldChg>
      <pc:sldChg chg="add">
        <pc:chgData name="Tony Frink" userId="f3ada52a-06d5-4454-9a8d-cefb10747f9e" providerId="ADAL" clId="{D5E92D03-39A7-4F9F-B453-3D9EBA9ADD19}" dt="2022-12-14T22:35:16.720" v="591"/>
        <pc:sldMkLst>
          <pc:docMk/>
          <pc:sldMk cId="3307045202" sldId="1751"/>
        </pc:sldMkLst>
      </pc:sldChg>
      <pc:sldChg chg="add">
        <pc:chgData name="Tony Frink" userId="f3ada52a-06d5-4454-9a8d-cefb10747f9e" providerId="ADAL" clId="{D5E92D03-39A7-4F9F-B453-3D9EBA9ADD19}" dt="2022-12-14T22:35:16.720" v="591"/>
        <pc:sldMkLst>
          <pc:docMk/>
          <pc:sldMk cId="122897291" sldId="1752"/>
        </pc:sldMkLst>
      </pc:sldChg>
      <pc:sldChg chg="add">
        <pc:chgData name="Tony Frink" userId="f3ada52a-06d5-4454-9a8d-cefb10747f9e" providerId="ADAL" clId="{D5E92D03-39A7-4F9F-B453-3D9EBA9ADD19}" dt="2022-12-14T22:35:16.720" v="591"/>
        <pc:sldMkLst>
          <pc:docMk/>
          <pc:sldMk cId="1266620194" sldId="1753"/>
        </pc:sldMkLst>
      </pc:sldChg>
      <pc:sldChg chg="modSp mod">
        <pc:chgData name="Tony Frink" userId="f3ada52a-06d5-4454-9a8d-cefb10747f9e" providerId="ADAL" clId="{D5E92D03-39A7-4F9F-B453-3D9EBA9ADD19}" dt="2022-12-14T22:37:55.243" v="598" actId="20577"/>
        <pc:sldMkLst>
          <pc:docMk/>
          <pc:sldMk cId="3088007092" sldId="1761"/>
        </pc:sldMkLst>
        <pc:spChg chg="mod">
          <ac:chgData name="Tony Frink" userId="f3ada52a-06d5-4454-9a8d-cefb10747f9e" providerId="ADAL" clId="{D5E92D03-39A7-4F9F-B453-3D9EBA9ADD19}" dt="2022-12-14T22:37:55.243" v="598" actId="20577"/>
          <ac:spMkLst>
            <pc:docMk/>
            <pc:sldMk cId="3088007092" sldId="1761"/>
            <ac:spMk id="2" creationId="{00000000-0000-0000-0000-000000000000}"/>
          </ac:spMkLst>
        </pc:spChg>
      </pc:sldChg>
      <pc:sldChg chg="add">
        <pc:chgData name="Tony Frink" userId="f3ada52a-06d5-4454-9a8d-cefb10747f9e" providerId="ADAL" clId="{D5E92D03-39A7-4F9F-B453-3D9EBA9ADD19}" dt="2022-12-14T22:35:16.720" v="591"/>
        <pc:sldMkLst>
          <pc:docMk/>
          <pc:sldMk cId="2038706362" sldId="1782"/>
        </pc:sldMkLst>
      </pc:sldChg>
      <pc:sldChg chg="add">
        <pc:chgData name="Tony Frink" userId="f3ada52a-06d5-4454-9a8d-cefb10747f9e" providerId="ADAL" clId="{D5E92D03-39A7-4F9F-B453-3D9EBA9ADD19}" dt="2022-12-14T22:35:16.720" v="591"/>
        <pc:sldMkLst>
          <pc:docMk/>
          <pc:sldMk cId="2578982615" sldId="1796"/>
        </pc:sldMkLst>
      </pc:sldChg>
      <pc:sldChg chg="modSp add mod">
        <pc:chgData name="Tony Frink" userId="f3ada52a-06d5-4454-9a8d-cefb10747f9e" providerId="ADAL" clId="{D5E92D03-39A7-4F9F-B453-3D9EBA9ADD19}" dt="2022-12-14T22:37:46.613" v="597" actId="20577"/>
        <pc:sldMkLst>
          <pc:docMk/>
          <pc:sldMk cId="141053566" sldId="1840"/>
        </pc:sldMkLst>
        <pc:spChg chg="mod">
          <ac:chgData name="Tony Frink" userId="f3ada52a-06d5-4454-9a8d-cefb10747f9e" providerId="ADAL" clId="{D5E92D03-39A7-4F9F-B453-3D9EBA9ADD19}" dt="2022-12-14T22:37:46.613" v="597" actId="20577"/>
          <ac:spMkLst>
            <pc:docMk/>
            <pc:sldMk cId="141053566" sldId="1840"/>
            <ac:spMk id="2" creationId="{00000000-0000-0000-0000-000000000000}"/>
          </ac:spMkLst>
        </pc:spChg>
      </pc:sldChg>
      <pc:sldChg chg="add">
        <pc:chgData name="Tony Frink" userId="f3ada52a-06d5-4454-9a8d-cefb10747f9e" providerId="ADAL" clId="{D5E92D03-39A7-4F9F-B453-3D9EBA9ADD19}" dt="2022-12-14T22:35:16.720" v="591"/>
        <pc:sldMkLst>
          <pc:docMk/>
          <pc:sldMk cId="652800132" sldId="1841"/>
        </pc:sldMkLst>
      </pc:sldChg>
      <pc:sldChg chg="add">
        <pc:chgData name="Tony Frink" userId="f3ada52a-06d5-4454-9a8d-cefb10747f9e" providerId="ADAL" clId="{D5E92D03-39A7-4F9F-B453-3D9EBA9ADD19}" dt="2022-12-14T22:35:16.720" v="591"/>
        <pc:sldMkLst>
          <pc:docMk/>
          <pc:sldMk cId="3079495307" sldId="1842"/>
        </pc:sldMkLst>
      </pc:sldChg>
      <pc:sldChg chg="add">
        <pc:chgData name="Tony Frink" userId="f3ada52a-06d5-4454-9a8d-cefb10747f9e" providerId="ADAL" clId="{D5E92D03-39A7-4F9F-B453-3D9EBA9ADD19}" dt="2022-12-14T22:35:16.720" v="591"/>
        <pc:sldMkLst>
          <pc:docMk/>
          <pc:sldMk cId="173224747" sldId="1843"/>
        </pc:sldMkLst>
      </pc:sldChg>
      <pc:sldChg chg="add">
        <pc:chgData name="Tony Frink" userId="f3ada52a-06d5-4454-9a8d-cefb10747f9e" providerId="ADAL" clId="{D5E92D03-39A7-4F9F-B453-3D9EBA9ADD19}" dt="2022-12-14T22:35:16.720" v="591"/>
        <pc:sldMkLst>
          <pc:docMk/>
          <pc:sldMk cId="3885564912" sldId="1844"/>
        </pc:sldMkLst>
      </pc:sldChg>
      <pc:sldChg chg="add">
        <pc:chgData name="Tony Frink" userId="f3ada52a-06d5-4454-9a8d-cefb10747f9e" providerId="ADAL" clId="{D5E92D03-39A7-4F9F-B453-3D9EBA9ADD19}" dt="2022-12-14T22:35:16.720" v="591"/>
        <pc:sldMkLst>
          <pc:docMk/>
          <pc:sldMk cId="1404392457" sldId="1845"/>
        </pc:sldMkLst>
      </pc:sldChg>
      <pc:sldChg chg="add">
        <pc:chgData name="Tony Frink" userId="f3ada52a-06d5-4454-9a8d-cefb10747f9e" providerId="ADAL" clId="{D5E92D03-39A7-4F9F-B453-3D9EBA9ADD19}" dt="2022-12-14T22:35:16.720" v="591"/>
        <pc:sldMkLst>
          <pc:docMk/>
          <pc:sldMk cId="1974243006" sldId="1856"/>
        </pc:sldMkLst>
      </pc:sldChg>
      <pc:sldChg chg="modSp add mod">
        <pc:chgData name="Tony Frink" userId="f3ada52a-06d5-4454-9a8d-cefb10747f9e" providerId="ADAL" clId="{D5E92D03-39A7-4F9F-B453-3D9EBA9ADD19}" dt="2022-12-14T22:35:57.078" v="594" actId="20577"/>
        <pc:sldMkLst>
          <pc:docMk/>
          <pc:sldMk cId="2512795177" sldId="1858"/>
        </pc:sldMkLst>
        <pc:spChg chg="mod">
          <ac:chgData name="Tony Frink" userId="f3ada52a-06d5-4454-9a8d-cefb10747f9e" providerId="ADAL" clId="{D5E92D03-39A7-4F9F-B453-3D9EBA9ADD19}" dt="2022-12-14T22:35:57.078" v="594" actId="20577"/>
          <ac:spMkLst>
            <pc:docMk/>
            <pc:sldMk cId="2512795177" sldId="1858"/>
            <ac:spMk id="2" creationId="{00000000-0000-0000-0000-000000000000}"/>
          </ac:spMkLst>
        </pc:spChg>
      </pc:sldChg>
      <pc:sldChg chg="modSp add mod">
        <pc:chgData name="Tony Frink" userId="f3ada52a-06d5-4454-9a8d-cefb10747f9e" providerId="ADAL" clId="{D5E92D03-39A7-4F9F-B453-3D9EBA9ADD19}" dt="2022-12-14T22:36:13.708" v="595" actId="20577"/>
        <pc:sldMkLst>
          <pc:docMk/>
          <pc:sldMk cId="1805448785" sldId="1859"/>
        </pc:sldMkLst>
        <pc:spChg chg="mod">
          <ac:chgData name="Tony Frink" userId="f3ada52a-06d5-4454-9a8d-cefb10747f9e" providerId="ADAL" clId="{D5E92D03-39A7-4F9F-B453-3D9EBA9ADD19}" dt="2022-12-14T22:36:13.708" v="595" actId="20577"/>
          <ac:spMkLst>
            <pc:docMk/>
            <pc:sldMk cId="1805448785" sldId="1859"/>
            <ac:spMk id="18" creationId="{49A6E460-D441-4725-915C-BF299F598D01}"/>
          </ac:spMkLst>
        </pc:spChg>
      </pc:sldChg>
    </pc:docChg>
  </pc:docChgLst>
  <pc:docChgLst>
    <pc:chgData name="Tony Frink" userId="f3ada52a-06d5-4454-9a8d-cefb10747f9e" providerId="ADAL" clId="{C9B37FA7-4584-4870-830B-AB4C50E9932A}"/>
    <pc:docChg chg="modSld">
      <pc:chgData name="Tony Frink" userId="f3ada52a-06d5-4454-9a8d-cefb10747f9e" providerId="ADAL" clId="{C9B37FA7-4584-4870-830B-AB4C50E9932A}" dt="2023-03-23T17:28:45.984" v="4"/>
      <pc:docMkLst>
        <pc:docMk/>
      </pc:docMkLst>
      <pc:sldChg chg="modSp mod">
        <pc:chgData name="Tony Frink" userId="f3ada52a-06d5-4454-9a8d-cefb10747f9e" providerId="ADAL" clId="{C9B37FA7-4584-4870-830B-AB4C50E9932A}" dt="2023-03-23T17:28:14.471" v="0"/>
        <pc:sldMkLst>
          <pc:docMk/>
          <pc:sldMk cId="294393748" sldId="1815"/>
        </pc:sldMkLst>
        <pc:spChg chg="mod">
          <ac:chgData name="Tony Frink" userId="f3ada52a-06d5-4454-9a8d-cefb10747f9e" providerId="ADAL" clId="{C9B37FA7-4584-4870-830B-AB4C50E9932A}" dt="2023-03-23T17:28:14.471" v="0"/>
          <ac:spMkLst>
            <pc:docMk/>
            <pc:sldMk cId="294393748" sldId="1815"/>
            <ac:spMk id="7" creationId="{8677AB01-5F2A-4C8E-93DF-3B7646C863F3}"/>
          </ac:spMkLst>
        </pc:spChg>
      </pc:sldChg>
      <pc:sldChg chg="modSp mod">
        <pc:chgData name="Tony Frink" userId="f3ada52a-06d5-4454-9a8d-cefb10747f9e" providerId="ADAL" clId="{C9B37FA7-4584-4870-830B-AB4C50E9932A}" dt="2023-03-23T17:28:20.697" v="1"/>
        <pc:sldMkLst>
          <pc:docMk/>
          <pc:sldMk cId="4041585115" sldId="1826"/>
        </pc:sldMkLst>
        <pc:spChg chg="mod">
          <ac:chgData name="Tony Frink" userId="f3ada52a-06d5-4454-9a8d-cefb10747f9e" providerId="ADAL" clId="{C9B37FA7-4584-4870-830B-AB4C50E9932A}" dt="2023-03-23T17:28:20.697" v="1"/>
          <ac:spMkLst>
            <pc:docMk/>
            <pc:sldMk cId="4041585115" sldId="1826"/>
            <ac:spMk id="7" creationId="{8677AB01-5F2A-4C8E-93DF-3B7646C863F3}"/>
          </ac:spMkLst>
        </pc:spChg>
      </pc:sldChg>
      <pc:sldChg chg="modSp mod">
        <pc:chgData name="Tony Frink" userId="f3ada52a-06d5-4454-9a8d-cefb10747f9e" providerId="ADAL" clId="{C9B37FA7-4584-4870-830B-AB4C50E9932A}" dt="2023-03-23T17:28:29.754" v="2"/>
        <pc:sldMkLst>
          <pc:docMk/>
          <pc:sldMk cId="3140331924" sldId="1827"/>
        </pc:sldMkLst>
        <pc:spChg chg="mod">
          <ac:chgData name="Tony Frink" userId="f3ada52a-06d5-4454-9a8d-cefb10747f9e" providerId="ADAL" clId="{C9B37FA7-4584-4870-830B-AB4C50E9932A}" dt="2023-03-23T17:28:29.754" v="2"/>
          <ac:spMkLst>
            <pc:docMk/>
            <pc:sldMk cId="3140331924" sldId="1827"/>
            <ac:spMk id="7" creationId="{8677AB01-5F2A-4C8E-93DF-3B7646C863F3}"/>
          </ac:spMkLst>
        </pc:spChg>
      </pc:sldChg>
      <pc:sldChg chg="modSp mod">
        <pc:chgData name="Tony Frink" userId="f3ada52a-06d5-4454-9a8d-cefb10747f9e" providerId="ADAL" clId="{C9B37FA7-4584-4870-830B-AB4C50E9932A}" dt="2023-03-23T17:28:37.585" v="3"/>
        <pc:sldMkLst>
          <pc:docMk/>
          <pc:sldMk cId="578219639" sldId="1828"/>
        </pc:sldMkLst>
        <pc:spChg chg="mod">
          <ac:chgData name="Tony Frink" userId="f3ada52a-06d5-4454-9a8d-cefb10747f9e" providerId="ADAL" clId="{C9B37FA7-4584-4870-830B-AB4C50E9932A}" dt="2023-03-23T17:28:37.585" v="3"/>
          <ac:spMkLst>
            <pc:docMk/>
            <pc:sldMk cId="578219639" sldId="1828"/>
            <ac:spMk id="7" creationId="{8677AB01-5F2A-4C8E-93DF-3B7646C863F3}"/>
          </ac:spMkLst>
        </pc:spChg>
      </pc:sldChg>
      <pc:sldChg chg="modSp mod">
        <pc:chgData name="Tony Frink" userId="f3ada52a-06d5-4454-9a8d-cefb10747f9e" providerId="ADAL" clId="{C9B37FA7-4584-4870-830B-AB4C50E9932A}" dt="2023-03-23T17:28:45.984" v="4"/>
        <pc:sldMkLst>
          <pc:docMk/>
          <pc:sldMk cId="1404392457" sldId="1845"/>
        </pc:sldMkLst>
        <pc:spChg chg="mod">
          <ac:chgData name="Tony Frink" userId="f3ada52a-06d5-4454-9a8d-cefb10747f9e" providerId="ADAL" clId="{C9B37FA7-4584-4870-830B-AB4C50E9932A}" dt="2023-03-23T17:28:45.984" v="4"/>
          <ac:spMkLst>
            <pc:docMk/>
            <pc:sldMk cId="1404392457" sldId="1845"/>
            <ac:spMk id="7" creationId="{8677AB01-5F2A-4C8E-93DF-3B7646C863F3}"/>
          </ac:spMkLst>
        </pc:spChg>
      </pc:sldChg>
    </pc:docChg>
  </pc:docChgLst>
  <pc:docChgLst>
    <pc:chgData name="Tony Frink" userId="f3ada52a-06d5-4454-9a8d-cefb10747f9e" providerId="ADAL" clId="{E70B3673-EF26-4106-9052-DBBF50747A79}"/>
    <pc:docChg chg="undo custSel addSld delSld modSld">
      <pc:chgData name="Tony Frink" userId="f3ada52a-06d5-4454-9a8d-cefb10747f9e" providerId="ADAL" clId="{E70B3673-EF26-4106-9052-DBBF50747A79}" dt="2023-06-01T19:31:00.511" v="11563" actId="20577"/>
      <pc:docMkLst>
        <pc:docMk/>
      </pc:docMkLst>
      <pc:sldChg chg="modSp mod modNotesTx">
        <pc:chgData name="Tony Frink" userId="f3ada52a-06d5-4454-9a8d-cefb10747f9e" providerId="ADAL" clId="{E70B3673-EF26-4106-9052-DBBF50747A79}" dt="2023-06-01T19:31:00.511" v="11563" actId="20577"/>
        <pc:sldMkLst>
          <pc:docMk/>
          <pc:sldMk cId="1793706927" sldId="1670"/>
        </pc:sldMkLst>
        <pc:spChg chg="mod">
          <ac:chgData name="Tony Frink" userId="f3ada52a-06d5-4454-9a8d-cefb10747f9e" providerId="ADAL" clId="{E70B3673-EF26-4106-9052-DBBF50747A79}" dt="2023-05-15T16:21:25.273" v="8695" actId="20577"/>
          <ac:spMkLst>
            <pc:docMk/>
            <pc:sldMk cId="1793706927" sldId="1670"/>
            <ac:spMk id="5" creationId="{102B8C5E-EF44-4589-B1BC-10313BA8664D}"/>
          </ac:spMkLst>
        </pc:spChg>
        <pc:spChg chg="mod">
          <ac:chgData name="Tony Frink" userId="f3ada52a-06d5-4454-9a8d-cefb10747f9e" providerId="ADAL" clId="{E70B3673-EF26-4106-9052-DBBF50747A79}" dt="2023-05-15T16:17:39.464" v="8689" actId="20577"/>
          <ac:spMkLst>
            <pc:docMk/>
            <pc:sldMk cId="1793706927" sldId="1670"/>
            <ac:spMk id="6" creationId="{D731C809-DE83-921A-BABB-F154F9124A91}"/>
          </ac:spMkLst>
        </pc:spChg>
        <pc:spChg chg="mod">
          <ac:chgData name="Tony Frink" userId="f3ada52a-06d5-4454-9a8d-cefb10747f9e" providerId="ADAL" clId="{E70B3673-EF26-4106-9052-DBBF50747A79}" dt="2023-05-15T16:17:36.344" v="8688" actId="20577"/>
          <ac:spMkLst>
            <pc:docMk/>
            <pc:sldMk cId="1793706927" sldId="1670"/>
            <ac:spMk id="11" creationId="{546D7175-AA08-487B-A9AA-8DFACAA60317}"/>
          </ac:spMkLst>
        </pc:spChg>
      </pc:sldChg>
      <pc:sldChg chg="delSp modSp del mod">
        <pc:chgData name="Tony Frink" userId="f3ada52a-06d5-4454-9a8d-cefb10747f9e" providerId="ADAL" clId="{E70B3673-EF26-4106-9052-DBBF50747A79}" dt="2023-04-21T15:45:02.002" v="2206" actId="47"/>
        <pc:sldMkLst>
          <pc:docMk/>
          <pc:sldMk cId="224013511" sldId="1720"/>
        </pc:sldMkLst>
        <pc:spChg chg="del">
          <ac:chgData name="Tony Frink" userId="f3ada52a-06d5-4454-9a8d-cefb10747f9e" providerId="ADAL" clId="{E70B3673-EF26-4106-9052-DBBF50747A79}" dt="2023-04-21T15:44:48.941" v="2204" actId="478"/>
          <ac:spMkLst>
            <pc:docMk/>
            <pc:sldMk cId="224013511" sldId="1720"/>
            <ac:spMk id="9" creationId="{DBA0B950-4519-4A52-851B-36A9689A56DE}"/>
          </ac:spMkLst>
        </pc:spChg>
        <pc:spChg chg="mod">
          <ac:chgData name="Tony Frink" userId="f3ada52a-06d5-4454-9a8d-cefb10747f9e" providerId="ADAL" clId="{E70B3673-EF26-4106-9052-DBBF50747A79}" dt="2023-04-20T21:00:47.553" v="311" actId="20577"/>
          <ac:spMkLst>
            <pc:docMk/>
            <pc:sldMk cId="224013511" sldId="1720"/>
            <ac:spMk id="17" creationId="{00000000-0000-0000-0000-000000000000}"/>
          </ac:spMkLst>
        </pc:spChg>
        <pc:picChg chg="del mod">
          <ac:chgData name="Tony Frink" userId="f3ada52a-06d5-4454-9a8d-cefb10747f9e" providerId="ADAL" clId="{E70B3673-EF26-4106-9052-DBBF50747A79}" dt="2023-04-21T15:44:45.830" v="2203" actId="478"/>
          <ac:picMkLst>
            <pc:docMk/>
            <pc:sldMk cId="224013511" sldId="1720"/>
            <ac:picMk id="11" creationId="{08BC0D06-40BA-4683-87B5-3495B7CFD6FD}"/>
          </ac:picMkLst>
        </pc:picChg>
      </pc:sldChg>
      <pc:sldChg chg="modSp mod">
        <pc:chgData name="Tony Frink" userId="f3ada52a-06d5-4454-9a8d-cefb10747f9e" providerId="ADAL" clId="{E70B3673-EF26-4106-9052-DBBF50747A79}" dt="2023-05-12T21:55:33.983" v="8452" actId="1035"/>
        <pc:sldMkLst>
          <pc:docMk/>
          <pc:sldMk cId="1748985861" sldId="1724"/>
        </pc:sldMkLst>
        <pc:spChg chg="mod">
          <ac:chgData name="Tony Frink" userId="f3ada52a-06d5-4454-9a8d-cefb10747f9e" providerId="ADAL" clId="{E70B3673-EF26-4106-9052-DBBF50747A79}" dt="2023-05-12T21:55:12.252" v="8418" actId="1035"/>
          <ac:spMkLst>
            <pc:docMk/>
            <pc:sldMk cId="1748985861" sldId="1724"/>
            <ac:spMk id="4" creationId="{63785281-B714-40DF-A367-1A7476707890}"/>
          </ac:spMkLst>
        </pc:spChg>
        <pc:spChg chg="mod">
          <ac:chgData name="Tony Frink" userId="f3ada52a-06d5-4454-9a8d-cefb10747f9e" providerId="ADAL" clId="{E70B3673-EF26-4106-9052-DBBF50747A79}" dt="2023-05-12T21:55:06.036" v="8407" actId="1035"/>
          <ac:spMkLst>
            <pc:docMk/>
            <pc:sldMk cId="1748985861" sldId="1724"/>
            <ac:spMk id="7" creationId="{464886D6-ABF8-F14F-5745-7DCAB65130E5}"/>
          </ac:spMkLst>
        </pc:spChg>
        <pc:grpChg chg="mod">
          <ac:chgData name="Tony Frink" userId="f3ada52a-06d5-4454-9a8d-cefb10747f9e" providerId="ADAL" clId="{E70B3673-EF26-4106-9052-DBBF50747A79}" dt="2023-05-12T21:55:28.851" v="8442" actId="1035"/>
          <ac:grpSpMkLst>
            <pc:docMk/>
            <pc:sldMk cId="1748985861" sldId="1724"/>
            <ac:grpSpMk id="8" creationId="{83D8FD40-04B3-8142-CA35-8806DF47A262}"/>
          </ac:grpSpMkLst>
        </pc:grpChg>
        <pc:picChg chg="mod">
          <ac:chgData name="Tony Frink" userId="f3ada52a-06d5-4454-9a8d-cefb10747f9e" providerId="ADAL" clId="{E70B3673-EF26-4106-9052-DBBF50747A79}" dt="2023-05-12T21:55:33.983" v="8452" actId="1035"/>
          <ac:picMkLst>
            <pc:docMk/>
            <pc:sldMk cId="1748985861" sldId="1724"/>
            <ac:picMk id="6" creationId="{4185ED2A-527D-4086-97EB-A7648B471EF2}"/>
          </ac:picMkLst>
        </pc:picChg>
        <pc:picChg chg="mod">
          <ac:chgData name="Tony Frink" userId="f3ada52a-06d5-4454-9a8d-cefb10747f9e" providerId="ADAL" clId="{E70B3673-EF26-4106-9052-DBBF50747A79}" dt="2023-05-12T21:55:21.967" v="8426" actId="1035"/>
          <ac:picMkLst>
            <pc:docMk/>
            <pc:sldMk cId="1748985861" sldId="1724"/>
            <ac:picMk id="26" creationId="{A7188880-C1AF-4380-84E3-0EE3EC3E3D68}"/>
          </ac:picMkLst>
        </pc:picChg>
      </pc:sldChg>
      <pc:sldChg chg="delSp modSp mod">
        <pc:chgData name="Tony Frink" userId="f3ada52a-06d5-4454-9a8d-cefb10747f9e" providerId="ADAL" clId="{E70B3673-EF26-4106-9052-DBBF50747A79}" dt="2023-04-20T21:13:31.832" v="724" actId="207"/>
        <pc:sldMkLst>
          <pc:docMk/>
          <pc:sldMk cId="2906060374" sldId="1731"/>
        </pc:sldMkLst>
        <pc:spChg chg="mod">
          <ac:chgData name="Tony Frink" userId="f3ada52a-06d5-4454-9a8d-cefb10747f9e" providerId="ADAL" clId="{E70B3673-EF26-4106-9052-DBBF50747A79}" dt="2023-04-20T21:13:31.832" v="724" actId="207"/>
          <ac:spMkLst>
            <pc:docMk/>
            <pc:sldMk cId="2906060374" sldId="1731"/>
            <ac:spMk id="7" creationId="{20B3EDBB-5EBB-4FB5-8553-8039CD0FDCD3}"/>
          </ac:spMkLst>
        </pc:spChg>
        <pc:spChg chg="mod">
          <ac:chgData name="Tony Frink" userId="f3ada52a-06d5-4454-9a8d-cefb10747f9e" providerId="ADAL" clId="{E70B3673-EF26-4106-9052-DBBF50747A79}" dt="2023-04-20T20:56:21.459" v="236" actId="1036"/>
          <ac:spMkLst>
            <pc:docMk/>
            <pc:sldMk cId="2906060374" sldId="1731"/>
            <ac:spMk id="20" creationId="{FA8DB7D8-DC0F-4DCA-BCE8-B4BE77073DFF}"/>
          </ac:spMkLst>
        </pc:spChg>
        <pc:spChg chg="mod">
          <ac:chgData name="Tony Frink" userId="f3ada52a-06d5-4454-9a8d-cefb10747f9e" providerId="ADAL" clId="{E70B3673-EF26-4106-9052-DBBF50747A79}" dt="2023-04-20T20:56:05.783" v="158" actId="1036"/>
          <ac:spMkLst>
            <pc:docMk/>
            <pc:sldMk cId="2906060374" sldId="1731"/>
            <ac:spMk id="36" creationId="{1D445068-3AD5-4511-85D7-A044B67EB69F}"/>
          </ac:spMkLst>
        </pc:spChg>
        <pc:spChg chg="mod">
          <ac:chgData name="Tony Frink" userId="f3ada52a-06d5-4454-9a8d-cefb10747f9e" providerId="ADAL" clId="{E70B3673-EF26-4106-9052-DBBF50747A79}" dt="2023-04-20T20:55:59.065" v="121" actId="1036"/>
          <ac:spMkLst>
            <pc:docMk/>
            <pc:sldMk cId="2906060374" sldId="1731"/>
            <ac:spMk id="37" creationId="{FBB7B6F4-4BC9-4B7E-988A-4139D68970FC}"/>
          </ac:spMkLst>
        </pc:spChg>
        <pc:spChg chg="mod">
          <ac:chgData name="Tony Frink" userId="f3ada52a-06d5-4454-9a8d-cefb10747f9e" providerId="ADAL" clId="{E70B3673-EF26-4106-9052-DBBF50747A79}" dt="2023-04-20T20:55:48.687" v="81" actId="1036"/>
          <ac:spMkLst>
            <pc:docMk/>
            <pc:sldMk cId="2906060374" sldId="1731"/>
            <ac:spMk id="38" creationId="{7253F848-F468-460F-B23B-0703A31867B6}"/>
          </ac:spMkLst>
        </pc:spChg>
        <pc:spChg chg="del">
          <ac:chgData name="Tony Frink" userId="f3ada52a-06d5-4454-9a8d-cefb10747f9e" providerId="ADAL" clId="{E70B3673-EF26-4106-9052-DBBF50747A79}" dt="2023-04-20T20:54:29.936" v="29" actId="478"/>
          <ac:spMkLst>
            <pc:docMk/>
            <pc:sldMk cId="2906060374" sldId="1731"/>
            <ac:spMk id="39" creationId="{A2FAFDC3-1EF8-435A-96C9-E22C3053869F}"/>
          </ac:spMkLst>
        </pc:spChg>
        <pc:picChg chg="mod">
          <ac:chgData name="Tony Frink" userId="f3ada52a-06d5-4454-9a8d-cefb10747f9e" providerId="ADAL" clId="{E70B3673-EF26-4106-9052-DBBF50747A79}" dt="2023-04-20T20:56:17.452" v="223" actId="1036"/>
          <ac:picMkLst>
            <pc:docMk/>
            <pc:sldMk cId="2906060374" sldId="1731"/>
            <ac:picMk id="13" creationId="{E18196B1-F3C6-46BA-99B5-73834F2980CE}"/>
          </ac:picMkLst>
        </pc:picChg>
        <pc:picChg chg="mod">
          <ac:chgData name="Tony Frink" userId="f3ada52a-06d5-4454-9a8d-cefb10747f9e" providerId="ADAL" clId="{E70B3673-EF26-4106-9052-DBBF50747A79}" dt="2023-04-20T20:56:14.188" v="202" actId="1036"/>
          <ac:picMkLst>
            <pc:docMk/>
            <pc:sldMk cId="2906060374" sldId="1731"/>
            <ac:picMk id="15" creationId="{CD59A8E5-E38B-4B55-9B44-684EEF4A6BF3}"/>
          </ac:picMkLst>
        </pc:picChg>
        <pc:picChg chg="mod">
          <ac:chgData name="Tony Frink" userId="f3ada52a-06d5-4454-9a8d-cefb10747f9e" providerId="ADAL" clId="{E70B3673-EF26-4106-9052-DBBF50747A79}" dt="2023-04-20T20:56:10.376" v="178" actId="1035"/>
          <ac:picMkLst>
            <pc:docMk/>
            <pc:sldMk cId="2906060374" sldId="1731"/>
            <ac:picMk id="18" creationId="{9E2C284D-8408-4A85-AA11-DC2F267651F5}"/>
          </ac:picMkLst>
        </pc:picChg>
        <pc:picChg chg="del">
          <ac:chgData name="Tony Frink" userId="f3ada52a-06d5-4454-9a8d-cefb10747f9e" providerId="ADAL" clId="{E70B3673-EF26-4106-9052-DBBF50747A79}" dt="2023-04-20T20:54:31.029" v="30" actId="478"/>
          <ac:picMkLst>
            <pc:docMk/>
            <pc:sldMk cId="2906060374" sldId="1731"/>
            <ac:picMk id="43" creationId="{9993C7FA-613A-4065-A661-26072197634B}"/>
          </ac:picMkLst>
        </pc:picChg>
        <pc:cxnChg chg="mod">
          <ac:chgData name="Tony Frink" userId="f3ada52a-06d5-4454-9a8d-cefb10747f9e" providerId="ADAL" clId="{E70B3673-EF26-4106-9052-DBBF50747A79}" dt="2023-04-20T20:56:02.712" v="142" actId="1036"/>
          <ac:cxnSpMkLst>
            <pc:docMk/>
            <pc:sldMk cId="2906060374" sldId="1731"/>
            <ac:cxnSpMk id="41" creationId="{DE7B39B9-AF6D-40F9-833B-F7E827A15C54}"/>
          </ac:cxnSpMkLst>
        </pc:cxnChg>
        <pc:cxnChg chg="mod">
          <ac:chgData name="Tony Frink" userId="f3ada52a-06d5-4454-9a8d-cefb10747f9e" providerId="ADAL" clId="{E70B3673-EF26-4106-9052-DBBF50747A79}" dt="2023-04-20T20:55:54.056" v="99" actId="1036"/>
          <ac:cxnSpMkLst>
            <pc:docMk/>
            <pc:sldMk cId="2906060374" sldId="1731"/>
            <ac:cxnSpMk id="45" creationId="{756C0FEC-EB28-4592-8086-43678307FAC5}"/>
          </ac:cxnSpMkLst>
        </pc:cxnChg>
        <pc:cxnChg chg="del">
          <ac:chgData name="Tony Frink" userId="f3ada52a-06d5-4454-9a8d-cefb10747f9e" providerId="ADAL" clId="{E70B3673-EF26-4106-9052-DBBF50747A79}" dt="2023-04-20T20:54:31.853" v="31" actId="478"/>
          <ac:cxnSpMkLst>
            <pc:docMk/>
            <pc:sldMk cId="2906060374" sldId="1731"/>
            <ac:cxnSpMk id="46" creationId="{C9467D0C-1A48-4EDE-8D78-798B5B354C21}"/>
          </ac:cxnSpMkLst>
        </pc:cxnChg>
      </pc:sldChg>
      <pc:sldChg chg="modSp mod">
        <pc:chgData name="Tony Frink" userId="f3ada52a-06d5-4454-9a8d-cefb10747f9e" providerId="ADAL" clId="{E70B3673-EF26-4106-9052-DBBF50747A79}" dt="2023-05-15T16:26:53.885" v="8962" actId="1036"/>
        <pc:sldMkLst>
          <pc:docMk/>
          <pc:sldMk cId="2095653383" sldId="1734"/>
        </pc:sldMkLst>
        <pc:spChg chg="mod">
          <ac:chgData name="Tony Frink" userId="f3ada52a-06d5-4454-9a8d-cefb10747f9e" providerId="ADAL" clId="{E70B3673-EF26-4106-9052-DBBF50747A79}" dt="2023-05-15T16:24:07.238" v="8701" actId="6549"/>
          <ac:spMkLst>
            <pc:docMk/>
            <pc:sldMk cId="2095653383" sldId="1734"/>
            <ac:spMk id="5" creationId="{02A52E58-EAD9-45CC-854A-1EFC1D200744}"/>
          </ac:spMkLst>
        </pc:spChg>
        <pc:spChg chg="mod">
          <ac:chgData name="Tony Frink" userId="f3ada52a-06d5-4454-9a8d-cefb10747f9e" providerId="ADAL" clId="{E70B3673-EF26-4106-9052-DBBF50747A79}" dt="2023-05-15T16:25:58.032" v="8768" actId="1035"/>
          <ac:spMkLst>
            <pc:docMk/>
            <pc:sldMk cId="2095653383" sldId="1734"/>
            <ac:spMk id="16" creationId="{E67AB9EA-0014-4BDF-8F3B-2AA03674DD81}"/>
          </ac:spMkLst>
        </pc:spChg>
        <pc:spChg chg="mod">
          <ac:chgData name="Tony Frink" userId="f3ada52a-06d5-4454-9a8d-cefb10747f9e" providerId="ADAL" clId="{E70B3673-EF26-4106-9052-DBBF50747A79}" dt="2023-05-15T16:26:09.407" v="8806" actId="1036"/>
          <ac:spMkLst>
            <pc:docMk/>
            <pc:sldMk cId="2095653383" sldId="1734"/>
            <ac:spMk id="18" creationId="{06C62BFC-8B75-467F-8319-7C47AE4FC4EF}"/>
          </ac:spMkLst>
        </pc:spChg>
        <pc:spChg chg="mod">
          <ac:chgData name="Tony Frink" userId="f3ada52a-06d5-4454-9a8d-cefb10747f9e" providerId="ADAL" clId="{E70B3673-EF26-4106-9052-DBBF50747A79}" dt="2023-05-15T16:26:20.009" v="8845" actId="1035"/>
          <ac:spMkLst>
            <pc:docMk/>
            <pc:sldMk cId="2095653383" sldId="1734"/>
            <ac:spMk id="19" creationId="{B1B285B3-FA25-4C20-BDDC-04374E15BDBC}"/>
          </ac:spMkLst>
        </pc:spChg>
        <pc:spChg chg="mod">
          <ac:chgData name="Tony Frink" userId="f3ada52a-06d5-4454-9a8d-cefb10747f9e" providerId="ADAL" clId="{E70B3673-EF26-4106-9052-DBBF50747A79}" dt="2023-05-15T16:25:51.485" v="8744" actId="1035"/>
          <ac:spMkLst>
            <pc:docMk/>
            <pc:sldMk cId="2095653383" sldId="1734"/>
            <ac:spMk id="26" creationId="{1368170E-89B7-4EBF-820D-3FF346D0F554}"/>
          </ac:spMkLst>
        </pc:spChg>
        <pc:picChg chg="mod">
          <ac:chgData name="Tony Frink" userId="f3ada52a-06d5-4454-9a8d-cefb10747f9e" providerId="ADAL" clId="{E70B3673-EF26-4106-9052-DBBF50747A79}" dt="2023-05-15T16:26:26.262" v="8864" actId="1036"/>
          <ac:picMkLst>
            <pc:docMk/>
            <pc:sldMk cId="2095653383" sldId="1734"/>
            <ac:picMk id="39" creationId="{F3DEBB08-8BE5-4AAE-BC62-6EEB9660B036}"/>
          </ac:picMkLst>
        </pc:picChg>
        <pc:picChg chg="mod">
          <ac:chgData name="Tony Frink" userId="f3ada52a-06d5-4454-9a8d-cefb10747f9e" providerId="ADAL" clId="{E70B3673-EF26-4106-9052-DBBF50747A79}" dt="2023-05-15T16:26:32.048" v="8886" actId="1035"/>
          <ac:picMkLst>
            <pc:docMk/>
            <pc:sldMk cId="2095653383" sldId="1734"/>
            <ac:picMk id="41" creationId="{7A71CEBC-6C39-437F-8E1F-2C4AE334DF9F}"/>
          </ac:picMkLst>
        </pc:picChg>
        <pc:picChg chg="mod">
          <ac:chgData name="Tony Frink" userId="f3ada52a-06d5-4454-9a8d-cefb10747f9e" providerId="ADAL" clId="{E70B3673-EF26-4106-9052-DBBF50747A79}" dt="2023-05-15T16:26:42.701" v="8921" actId="1036"/>
          <ac:picMkLst>
            <pc:docMk/>
            <pc:sldMk cId="2095653383" sldId="1734"/>
            <ac:picMk id="43" creationId="{CE540070-CBCC-4AFC-960B-D8C48EA59F88}"/>
          </ac:picMkLst>
        </pc:picChg>
        <pc:picChg chg="mod">
          <ac:chgData name="Tony Frink" userId="f3ada52a-06d5-4454-9a8d-cefb10747f9e" providerId="ADAL" clId="{E70B3673-EF26-4106-9052-DBBF50747A79}" dt="2023-05-15T16:26:53.885" v="8962" actId="1036"/>
          <ac:picMkLst>
            <pc:docMk/>
            <pc:sldMk cId="2095653383" sldId="1734"/>
            <ac:picMk id="45" creationId="{56CD5FBB-604F-4C57-902D-D9E0EA80C39E}"/>
          </ac:picMkLst>
        </pc:picChg>
        <pc:cxnChg chg="mod">
          <ac:chgData name="Tony Frink" userId="f3ada52a-06d5-4454-9a8d-cefb10747f9e" providerId="ADAL" clId="{E70B3673-EF26-4106-9052-DBBF50747A79}" dt="2023-05-15T16:26:03.919" v="8787" actId="1035"/>
          <ac:cxnSpMkLst>
            <pc:docMk/>
            <pc:sldMk cId="2095653383" sldId="1734"/>
            <ac:cxnSpMk id="20" creationId="{5FD32B09-3684-4D77-8F4C-D4CE9D65DD88}"/>
          </ac:cxnSpMkLst>
        </pc:cxnChg>
        <pc:cxnChg chg="mod">
          <ac:chgData name="Tony Frink" userId="f3ada52a-06d5-4454-9a8d-cefb10747f9e" providerId="ADAL" clId="{E70B3673-EF26-4106-9052-DBBF50747A79}" dt="2023-05-15T16:26:15.355" v="8833" actId="1036"/>
          <ac:cxnSpMkLst>
            <pc:docMk/>
            <pc:sldMk cId="2095653383" sldId="1734"/>
            <ac:cxnSpMk id="21" creationId="{B3D462CF-C972-4584-BAA8-44561636E1AD}"/>
          </ac:cxnSpMkLst>
        </pc:cxnChg>
        <pc:cxnChg chg="mod">
          <ac:chgData name="Tony Frink" userId="f3ada52a-06d5-4454-9a8d-cefb10747f9e" providerId="ADAL" clId="{E70B3673-EF26-4106-9052-DBBF50747A79}" dt="2023-05-15T16:25:46.348" v="8737" actId="1035"/>
          <ac:cxnSpMkLst>
            <pc:docMk/>
            <pc:sldMk cId="2095653383" sldId="1734"/>
            <ac:cxnSpMk id="25" creationId="{7B11BB93-4BEF-47D7-A5CF-573DD08EEC1E}"/>
          </ac:cxnSpMkLst>
        </pc:cxnChg>
      </pc:sldChg>
      <pc:sldChg chg="del">
        <pc:chgData name="Tony Frink" userId="f3ada52a-06d5-4454-9a8d-cefb10747f9e" providerId="ADAL" clId="{E70B3673-EF26-4106-9052-DBBF50747A79}" dt="2023-04-22T19:39:11.208" v="6144" actId="47"/>
        <pc:sldMkLst>
          <pc:docMk/>
          <pc:sldMk cId="1138465511" sldId="1735"/>
        </pc:sldMkLst>
      </pc:sldChg>
      <pc:sldChg chg="del">
        <pc:chgData name="Tony Frink" userId="f3ada52a-06d5-4454-9a8d-cefb10747f9e" providerId="ADAL" clId="{E70B3673-EF26-4106-9052-DBBF50747A79}" dt="2023-04-20T20:55:17.200" v="64" actId="47"/>
        <pc:sldMkLst>
          <pc:docMk/>
          <pc:sldMk cId="1303641426" sldId="1736"/>
        </pc:sldMkLst>
      </pc:sldChg>
      <pc:sldChg chg="modSp mod">
        <pc:chgData name="Tony Frink" userId="f3ada52a-06d5-4454-9a8d-cefb10747f9e" providerId="ADAL" clId="{E70B3673-EF26-4106-9052-DBBF50747A79}" dt="2023-04-22T01:16:17.756" v="4303" actId="20577"/>
        <pc:sldMkLst>
          <pc:docMk/>
          <pc:sldMk cId="312424169" sldId="1737"/>
        </pc:sldMkLst>
        <pc:spChg chg="mod">
          <ac:chgData name="Tony Frink" userId="f3ada52a-06d5-4454-9a8d-cefb10747f9e" providerId="ADAL" clId="{E70B3673-EF26-4106-9052-DBBF50747A79}" dt="2023-04-22T01:16:17.756" v="4303" actId="20577"/>
          <ac:spMkLst>
            <pc:docMk/>
            <pc:sldMk cId="312424169" sldId="1737"/>
            <ac:spMk id="7" creationId="{40637226-F094-459C-9320-5B17EE54294E}"/>
          </ac:spMkLst>
        </pc:spChg>
      </pc:sldChg>
      <pc:sldChg chg="del">
        <pc:chgData name="Tony Frink" userId="f3ada52a-06d5-4454-9a8d-cefb10747f9e" providerId="ADAL" clId="{E70B3673-EF26-4106-9052-DBBF50747A79}" dt="2023-04-20T20:55:19.634" v="65" actId="47"/>
        <pc:sldMkLst>
          <pc:docMk/>
          <pc:sldMk cId="1038815963" sldId="1738"/>
        </pc:sldMkLst>
      </pc:sldChg>
      <pc:sldChg chg="modSp mod">
        <pc:chgData name="Tony Frink" userId="f3ada52a-06d5-4454-9a8d-cefb10747f9e" providerId="ADAL" clId="{E70B3673-EF26-4106-9052-DBBF50747A79}" dt="2023-05-12T21:34:42.033" v="8191" actId="2711"/>
        <pc:sldMkLst>
          <pc:docMk/>
          <pc:sldMk cId="3060045362" sldId="1740"/>
        </pc:sldMkLst>
        <pc:spChg chg="mod">
          <ac:chgData name="Tony Frink" userId="f3ada52a-06d5-4454-9a8d-cefb10747f9e" providerId="ADAL" clId="{E70B3673-EF26-4106-9052-DBBF50747A79}" dt="2023-05-12T21:34:42.033" v="8191" actId="2711"/>
          <ac:spMkLst>
            <pc:docMk/>
            <pc:sldMk cId="3060045362" sldId="1740"/>
            <ac:spMk id="8" creationId="{B4E3DD1A-F830-2ADD-7CB9-E8DD15656BC6}"/>
          </ac:spMkLst>
        </pc:spChg>
      </pc:sldChg>
      <pc:sldChg chg="modSp mod">
        <pc:chgData name="Tony Frink" userId="f3ada52a-06d5-4454-9a8d-cefb10747f9e" providerId="ADAL" clId="{E70B3673-EF26-4106-9052-DBBF50747A79}" dt="2023-05-15T16:10:43.992" v="8622" actId="6549"/>
        <pc:sldMkLst>
          <pc:docMk/>
          <pc:sldMk cId="1144601899" sldId="1742"/>
        </pc:sldMkLst>
        <pc:spChg chg="mod">
          <ac:chgData name="Tony Frink" userId="f3ada52a-06d5-4454-9a8d-cefb10747f9e" providerId="ADAL" clId="{E70B3673-EF26-4106-9052-DBBF50747A79}" dt="2023-05-15T16:10:43.992" v="8622" actId="6549"/>
          <ac:spMkLst>
            <pc:docMk/>
            <pc:sldMk cId="1144601899" sldId="1742"/>
            <ac:spMk id="5" creationId="{8D3560E7-5CEE-471E-AEC8-75466078963F}"/>
          </ac:spMkLst>
        </pc:spChg>
      </pc:sldChg>
      <pc:sldChg chg="modSp mod">
        <pc:chgData name="Tony Frink" userId="f3ada52a-06d5-4454-9a8d-cefb10747f9e" providerId="ADAL" clId="{E70B3673-EF26-4106-9052-DBBF50747A79}" dt="2023-05-12T21:50:36.045" v="8375" actId="20577"/>
        <pc:sldMkLst>
          <pc:docMk/>
          <pc:sldMk cId="3243211215" sldId="1743"/>
        </pc:sldMkLst>
        <pc:spChg chg="mod">
          <ac:chgData name="Tony Frink" userId="f3ada52a-06d5-4454-9a8d-cefb10747f9e" providerId="ADAL" clId="{E70B3673-EF26-4106-9052-DBBF50747A79}" dt="2023-05-12T21:50:36.045" v="8375" actId="20577"/>
          <ac:spMkLst>
            <pc:docMk/>
            <pc:sldMk cId="3243211215" sldId="1743"/>
            <ac:spMk id="3" creationId="{9BDEB915-78FC-4A46-BB12-7561741F5119}"/>
          </ac:spMkLst>
        </pc:spChg>
      </pc:sldChg>
      <pc:sldChg chg="modSp mod">
        <pc:chgData name="Tony Frink" userId="f3ada52a-06d5-4454-9a8d-cefb10747f9e" providerId="ADAL" clId="{E70B3673-EF26-4106-9052-DBBF50747A79}" dt="2023-05-22T18:03:40.948" v="11523" actId="962"/>
        <pc:sldMkLst>
          <pc:docMk/>
          <pc:sldMk cId="3379913226" sldId="1744"/>
        </pc:sldMkLst>
        <pc:picChg chg="mod">
          <ac:chgData name="Tony Frink" userId="f3ada52a-06d5-4454-9a8d-cefb10747f9e" providerId="ADAL" clId="{E70B3673-EF26-4106-9052-DBBF50747A79}" dt="2023-05-22T18:03:40.948" v="11523" actId="962"/>
          <ac:picMkLst>
            <pc:docMk/>
            <pc:sldMk cId="3379913226" sldId="1744"/>
            <ac:picMk id="4" creationId="{82945E6E-678B-4450-82B6-25BE89CBD506}"/>
          </ac:picMkLst>
        </pc:picChg>
      </pc:sldChg>
      <pc:sldChg chg="modSp mod">
        <pc:chgData name="Tony Frink" userId="f3ada52a-06d5-4454-9a8d-cefb10747f9e" providerId="ADAL" clId="{E70B3673-EF26-4106-9052-DBBF50747A79}" dt="2023-05-15T16:30:55.914" v="8964" actId="20577"/>
        <pc:sldMkLst>
          <pc:docMk/>
          <pc:sldMk cId="372949012" sldId="1745"/>
        </pc:sldMkLst>
        <pc:spChg chg="mod">
          <ac:chgData name="Tony Frink" userId="f3ada52a-06d5-4454-9a8d-cefb10747f9e" providerId="ADAL" clId="{E70B3673-EF26-4106-9052-DBBF50747A79}" dt="2023-05-15T16:30:55.914" v="8964" actId="20577"/>
          <ac:spMkLst>
            <pc:docMk/>
            <pc:sldMk cId="372949012" sldId="1745"/>
            <ac:spMk id="12" creationId="{B4BCD25A-4ABE-4FDB-8916-08D62EA781E4}"/>
          </ac:spMkLst>
        </pc:spChg>
      </pc:sldChg>
      <pc:sldChg chg="modSp mod">
        <pc:chgData name="Tony Frink" userId="f3ada52a-06d5-4454-9a8d-cefb10747f9e" providerId="ADAL" clId="{E70B3673-EF26-4106-9052-DBBF50747A79}" dt="2023-05-15T17:13:20.679" v="9409" actId="20577"/>
        <pc:sldMkLst>
          <pc:docMk/>
          <pc:sldMk cId="3307045202" sldId="1751"/>
        </pc:sldMkLst>
        <pc:spChg chg="mod">
          <ac:chgData name="Tony Frink" userId="f3ada52a-06d5-4454-9a8d-cefb10747f9e" providerId="ADAL" clId="{E70B3673-EF26-4106-9052-DBBF50747A79}" dt="2023-05-15T17:13:20.679" v="9409" actId="20577"/>
          <ac:spMkLst>
            <pc:docMk/>
            <pc:sldMk cId="3307045202" sldId="1751"/>
            <ac:spMk id="6" creationId="{1962D9B1-20FD-4FD0-A35B-780B1C0599BD}"/>
          </ac:spMkLst>
        </pc:spChg>
      </pc:sldChg>
      <pc:sldChg chg="del">
        <pc:chgData name="Tony Frink" userId="f3ada52a-06d5-4454-9a8d-cefb10747f9e" providerId="ADAL" clId="{E70B3673-EF26-4106-9052-DBBF50747A79}" dt="2023-04-22T19:39:29.125" v="6145" actId="47"/>
        <pc:sldMkLst>
          <pc:docMk/>
          <pc:sldMk cId="122897291" sldId="1752"/>
        </pc:sldMkLst>
      </pc:sldChg>
      <pc:sldChg chg="modSp mod">
        <pc:chgData name="Tony Frink" userId="f3ada52a-06d5-4454-9a8d-cefb10747f9e" providerId="ADAL" clId="{E70B3673-EF26-4106-9052-DBBF50747A79}" dt="2023-05-15T17:19:07.583" v="9627" actId="1036"/>
        <pc:sldMkLst>
          <pc:docMk/>
          <pc:sldMk cId="1266620194" sldId="1753"/>
        </pc:sldMkLst>
        <pc:spChg chg="mod">
          <ac:chgData name="Tony Frink" userId="f3ada52a-06d5-4454-9a8d-cefb10747f9e" providerId="ADAL" clId="{E70B3673-EF26-4106-9052-DBBF50747A79}" dt="2023-05-15T17:17:52.067" v="9554" actId="948"/>
          <ac:spMkLst>
            <pc:docMk/>
            <pc:sldMk cId="1266620194" sldId="1753"/>
            <ac:spMk id="7" creationId="{3ECD630D-7CCB-4390-9717-38C5230B72BE}"/>
          </ac:spMkLst>
        </pc:spChg>
        <pc:spChg chg="mod">
          <ac:chgData name="Tony Frink" userId="f3ada52a-06d5-4454-9a8d-cefb10747f9e" providerId="ADAL" clId="{E70B3673-EF26-4106-9052-DBBF50747A79}" dt="2023-05-15T17:18:20.235" v="9556" actId="6549"/>
          <ac:spMkLst>
            <pc:docMk/>
            <pc:sldMk cId="1266620194" sldId="1753"/>
            <ac:spMk id="16" creationId="{533F9ED0-7A17-4318-A09E-9C8EB5EE1F43}"/>
          </ac:spMkLst>
        </pc:spChg>
        <pc:spChg chg="mod">
          <ac:chgData name="Tony Frink" userId="f3ada52a-06d5-4454-9a8d-cefb10747f9e" providerId="ADAL" clId="{E70B3673-EF26-4106-9052-DBBF50747A79}" dt="2023-05-15T17:18:31.897" v="9580" actId="1035"/>
          <ac:spMkLst>
            <pc:docMk/>
            <pc:sldMk cId="1266620194" sldId="1753"/>
            <ac:spMk id="20" creationId="{97CDD369-1061-4ED9-B055-F88CEABB1C83}"/>
          </ac:spMkLst>
        </pc:spChg>
        <pc:picChg chg="mod">
          <ac:chgData name="Tony Frink" userId="f3ada52a-06d5-4454-9a8d-cefb10747f9e" providerId="ADAL" clId="{E70B3673-EF26-4106-9052-DBBF50747A79}" dt="2023-05-15T17:18:47.779" v="9608" actId="14100"/>
          <ac:picMkLst>
            <pc:docMk/>
            <pc:sldMk cId="1266620194" sldId="1753"/>
            <ac:picMk id="10" creationId="{B1DF7678-89F0-4A4E-8893-671FAA93256F}"/>
          </ac:picMkLst>
        </pc:picChg>
        <pc:picChg chg="mod">
          <ac:chgData name="Tony Frink" userId="f3ada52a-06d5-4454-9a8d-cefb10747f9e" providerId="ADAL" clId="{E70B3673-EF26-4106-9052-DBBF50747A79}" dt="2023-05-15T17:18:54.492" v="9611" actId="14100"/>
          <ac:picMkLst>
            <pc:docMk/>
            <pc:sldMk cId="1266620194" sldId="1753"/>
            <ac:picMk id="27" creationId="{7E1324F5-5F0D-456A-BA92-9FA0AE17A66B}"/>
          </ac:picMkLst>
        </pc:picChg>
        <pc:picChg chg="mod">
          <ac:chgData name="Tony Frink" userId="f3ada52a-06d5-4454-9a8d-cefb10747f9e" providerId="ADAL" clId="{E70B3673-EF26-4106-9052-DBBF50747A79}" dt="2023-05-15T17:19:07.583" v="9627" actId="1036"/>
          <ac:picMkLst>
            <pc:docMk/>
            <pc:sldMk cId="1266620194" sldId="1753"/>
            <ac:picMk id="32" creationId="{52DD043B-FD76-492C-8506-64FA3EE6DADB}"/>
          </ac:picMkLst>
        </pc:picChg>
        <pc:cxnChg chg="mod">
          <ac:chgData name="Tony Frink" userId="f3ada52a-06d5-4454-9a8d-cefb10747f9e" providerId="ADAL" clId="{E70B3673-EF26-4106-9052-DBBF50747A79}" dt="2023-05-15T17:16:50.175" v="9477" actId="1035"/>
          <ac:cxnSpMkLst>
            <pc:docMk/>
            <pc:sldMk cId="1266620194" sldId="1753"/>
            <ac:cxnSpMk id="12" creationId="{2D97461C-00CA-485B-AD70-EB56EF340ABD}"/>
          </ac:cxnSpMkLst>
        </pc:cxnChg>
        <pc:cxnChg chg="mod">
          <ac:chgData name="Tony Frink" userId="f3ada52a-06d5-4454-9a8d-cefb10747f9e" providerId="ADAL" clId="{E70B3673-EF26-4106-9052-DBBF50747A79}" dt="2023-05-15T17:18:26.097" v="9570" actId="1036"/>
          <ac:cxnSpMkLst>
            <pc:docMk/>
            <pc:sldMk cId="1266620194" sldId="1753"/>
            <ac:cxnSpMk id="21" creationId="{53CF97E2-744B-4AF3-BF9C-BB0CD874E19C}"/>
          </ac:cxnSpMkLst>
        </pc:cxnChg>
      </pc:sldChg>
      <pc:sldChg chg="modSp mod">
        <pc:chgData name="Tony Frink" userId="f3ada52a-06d5-4454-9a8d-cefb10747f9e" providerId="ADAL" clId="{E70B3673-EF26-4106-9052-DBBF50747A79}" dt="2023-05-22T14:51:05.910" v="10540" actId="6549"/>
        <pc:sldMkLst>
          <pc:docMk/>
          <pc:sldMk cId="2669229415" sldId="1757"/>
        </pc:sldMkLst>
        <pc:spChg chg="mod">
          <ac:chgData name="Tony Frink" userId="f3ada52a-06d5-4454-9a8d-cefb10747f9e" providerId="ADAL" clId="{E70B3673-EF26-4106-9052-DBBF50747A79}" dt="2023-05-22T14:51:05.910" v="10540" actId="6549"/>
          <ac:spMkLst>
            <pc:docMk/>
            <pc:sldMk cId="2669229415" sldId="1757"/>
            <ac:spMk id="2" creationId="{00000000-0000-0000-0000-000000000000}"/>
          </ac:spMkLst>
        </pc:spChg>
      </pc:sldChg>
      <pc:sldChg chg="modSp mod">
        <pc:chgData name="Tony Frink" userId="f3ada52a-06d5-4454-9a8d-cefb10747f9e" providerId="ADAL" clId="{E70B3673-EF26-4106-9052-DBBF50747A79}" dt="2023-05-22T14:51:24.224" v="10560" actId="6549"/>
        <pc:sldMkLst>
          <pc:docMk/>
          <pc:sldMk cId="229850548" sldId="1759"/>
        </pc:sldMkLst>
        <pc:spChg chg="mod">
          <ac:chgData name="Tony Frink" userId="f3ada52a-06d5-4454-9a8d-cefb10747f9e" providerId="ADAL" clId="{E70B3673-EF26-4106-9052-DBBF50747A79}" dt="2023-05-22T14:51:24.224" v="10560" actId="6549"/>
          <ac:spMkLst>
            <pc:docMk/>
            <pc:sldMk cId="229850548" sldId="1759"/>
            <ac:spMk id="2" creationId="{00000000-0000-0000-0000-000000000000}"/>
          </ac:spMkLst>
        </pc:spChg>
      </pc:sldChg>
      <pc:sldChg chg="addSp delSp modSp mod">
        <pc:chgData name="Tony Frink" userId="f3ada52a-06d5-4454-9a8d-cefb10747f9e" providerId="ADAL" clId="{E70B3673-EF26-4106-9052-DBBF50747A79}" dt="2023-05-22T17:59:52.106" v="10791" actId="962"/>
        <pc:sldMkLst>
          <pc:docMk/>
          <pc:sldMk cId="395699359" sldId="1763"/>
        </pc:sldMkLst>
        <pc:spChg chg="add mod">
          <ac:chgData name="Tony Frink" userId="f3ada52a-06d5-4454-9a8d-cefb10747f9e" providerId="ADAL" clId="{E70B3673-EF26-4106-9052-DBBF50747A79}" dt="2023-05-12T21:12:38.243" v="7985" actId="207"/>
          <ac:spMkLst>
            <pc:docMk/>
            <pc:sldMk cId="395699359" sldId="1763"/>
            <ac:spMk id="4" creationId="{797F6D38-6D71-CAAB-10EC-92AED67E6C42}"/>
          </ac:spMkLst>
        </pc:spChg>
        <pc:spChg chg="mod">
          <ac:chgData name="Tony Frink" userId="f3ada52a-06d5-4454-9a8d-cefb10747f9e" providerId="ADAL" clId="{E70B3673-EF26-4106-9052-DBBF50747A79}" dt="2023-04-21T16:33:41.821" v="3446" actId="20577"/>
          <ac:spMkLst>
            <pc:docMk/>
            <pc:sldMk cId="395699359" sldId="1763"/>
            <ac:spMk id="7" creationId="{1A32FDE8-75BF-4820-81EB-F964FF0A5CC1}"/>
          </ac:spMkLst>
        </pc:spChg>
        <pc:spChg chg="del">
          <ac:chgData name="Tony Frink" userId="f3ada52a-06d5-4454-9a8d-cefb10747f9e" providerId="ADAL" clId="{E70B3673-EF26-4106-9052-DBBF50747A79}" dt="2023-04-21T16:23:54.786" v="3107" actId="478"/>
          <ac:spMkLst>
            <pc:docMk/>
            <pc:sldMk cId="395699359" sldId="1763"/>
            <ac:spMk id="9" creationId="{A1C6CB79-42C4-4804-BAED-3F4AEA4F7F1E}"/>
          </ac:spMkLst>
        </pc:spChg>
        <pc:spChg chg="mod">
          <ac:chgData name="Tony Frink" userId="f3ada52a-06d5-4454-9a8d-cefb10747f9e" providerId="ADAL" clId="{E70B3673-EF26-4106-9052-DBBF50747A79}" dt="2023-04-21T16:10:54.658" v="3026" actId="14100"/>
          <ac:spMkLst>
            <pc:docMk/>
            <pc:sldMk cId="395699359" sldId="1763"/>
            <ac:spMk id="17" creationId="{00000000-0000-0000-0000-000000000000}"/>
          </ac:spMkLst>
        </pc:spChg>
        <pc:picChg chg="add del mod">
          <ac:chgData name="Tony Frink" userId="f3ada52a-06d5-4454-9a8d-cefb10747f9e" providerId="ADAL" clId="{E70B3673-EF26-4106-9052-DBBF50747A79}" dt="2023-05-22T17:59:52.106" v="10791" actId="962"/>
          <ac:picMkLst>
            <pc:docMk/>
            <pc:sldMk cId="395699359" sldId="1763"/>
            <ac:picMk id="3" creationId="{0C4736E0-8F66-6F44-5EFB-DD131CD9F9E8}"/>
          </ac:picMkLst>
        </pc:picChg>
        <pc:picChg chg="add del mod">
          <ac:chgData name="Tony Frink" userId="f3ada52a-06d5-4454-9a8d-cefb10747f9e" providerId="ADAL" clId="{E70B3673-EF26-4106-9052-DBBF50747A79}" dt="2023-04-21T16:33:49.424" v="3464" actId="931"/>
          <ac:picMkLst>
            <pc:docMk/>
            <pc:sldMk cId="395699359" sldId="1763"/>
            <ac:picMk id="6" creationId="{090EDC8A-223B-57FF-B191-57E27E89B269}"/>
          </ac:picMkLst>
        </pc:picChg>
        <pc:picChg chg="del">
          <ac:chgData name="Tony Frink" userId="f3ada52a-06d5-4454-9a8d-cefb10747f9e" providerId="ADAL" clId="{E70B3673-EF26-4106-9052-DBBF50747A79}" dt="2023-04-21T16:23:58.159" v="3108" actId="478"/>
          <ac:picMkLst>
            <pc:docMk/>
            <pc:sldMk cId="395699359" sldId="1763"/>
            <ac:picMk id="62" creationId="{5AF0C237-2FEC-401D-B95C-FD774B8888F0}"/>
          </ac:picMkLst>
        </pc:picChg>
      </pc:sldChg>
      <pc:sldChg chg="addSp delSp modSp del mod">
        <pc:chgData name="Tony Frink" userId="f3ada52a-06d5-4454-9a8d-cefb10747f9e" providerId="ADAL" clId="{E70B3673-EF26-4106-9052-DBBF50747A79}" dt="2023-04-21T16:34:07.946" v="3467" actId="47"/>
        <pc:sldMkLst>
          <pc:docMk/>
          <pc:sldMk cId="3734981125" sldId="1764"/>
        </pc:sldMkLst>
        <pc:spChg chg="add del mod">
          <ac:chgData name="Tony Frink" userId="f3ada52a-06d5-4454-9a8d-cefb10747f9e" providerId="ADAL" clId="{E70B3673-EF26-4106-9052-DBBF50747A79}" dt="2023-04-21T16:11:02.219" v="3028"/>
          <ac:spMkLst>
            <pc:docMk/>
            <pc:sldMk cId="3734981125" sldId="1764"/>
            <ac:spMk id="2" creationId="{B4A3941D-6499-5DD5-6778-9F75681A9DC2}"/>
          </ac:spMkLst>
        </pc:spChg>
        <pc:spChg chg="add del mod">
          <ac:chgData name="Tony Frink" userId="f3ada52a-06d5-4454-9a8d-cefb10747f9e" providerId="ADAL" clId="{E70B3673-EF26-4106-9052-DBBF50747A79}" dt="2023-04-21T16:11:19.981" v="3052" actId="478"/>
          <ac:spMkLst>
            <pc:docMk/>
            <pc:sldMk cId="3734981125" sldId="1764"/>
            <ac:spMk id="4" creationId="{9CEF2D02-594A-2F3F-52DF-222B1D16867B}"/>
          </ac:spMkLst>
        </pc:spChg>
        <pc:spChg chg="add mod">
          <ac:chgData name="Tony Frink" userId="f3ada52a-06d5-4454-9a8d-cefb10747f9e" providerId="ADAL" clId="{E70B3673-EF26-4106-9052-DBBF50747A79}" dt="2023-04-21T16:11:35.382" v="3077" actId="1036"/>
          <ac:spMkLst>
            <pc:docMk/>
            <pc:sldMk cId="3734981125" sldId="1764"/>
            <ac:spMk id="5" creationId="{ACFE28C8-A5BC-B05A-66CD-C8DFCCF8ACC1}"/>
          </ac:spMkLst>
        </pc:spChg>
        <pc:spChg chg="del">
          <ac:chgData name="Tony Frink" userId="f3ada52a-06d5-4454-9a8d-cefb10747f9e" providerId="ADAL" clId="{E70B3673-EF26-4106-9052-DBBF50747A79}" dt="2023-04-21T16:11:05.480" v="3029" actId="478"/>
          <ac:spMkLst>
            <pc:docMk/>
            <pc:sldMk cId="3734981125" sldId="1764"/>
            <ac:spMk id="17" creationId="{00000000-0000-0000-0000-000000000000}"/>
          </ac:spMkLst>
        </pc:spChg>
      </pc:sldChg>
      <pc:sldChg chg="modSp del mod">
        <pc:chgData name="Tony Frink" userId="f3ada52a-06d5-4454-9a8d-cefb10747f9e" providerId="ADAL" clId="{E70B3673-EF26-4106-9052-DBBF50747A79}" dt="2023-04-21T16:34:14.350" v="3468" actId="47"/>
        <pc:sldMkLst>
          <pc:docMk/>
          <pc:sldMk cId="295924807" sldId="1765"/>
        </pc:sldMkLst>
        <pc:spChg chg="mod">
          <ac:chgData name="Tony Frink" userId="f3ada52a-06d5-4454-9a8d-cefb10747f9e" providerId="ADAL" clId="{E70B3673-EF26-4106-9052-DBBF50747A79}" dt="2023-04-21T16:11:49.953" v="3079" actId="14100"/>
          <ac:spMkLst>
            <pc:docMk/>
            <pc:sldMk cId="295924807" sldId="1765"/>
            <ac:spMk id="17" creationId="{00000000-0000-0000-0000-000000000000}"/>
          </ac:spMkLst>
        </pc:spChg>
      </pc:sldChg>
      <pc:sldChg chg="modSp mod">
        <pc:chgData name="Tony Frink" userId="f3ada52a-06d5-4454-9a8d-cefb10747f9e" providerId="ADAL" clId="{E70B3673-EF26-4106-9052-DBBF50747A79}" dt="2023-05-12T21:32:12.574" v="8176" actId="6549"/>
        <pc:sldMkLst>
          <pc:docMk/>
          <pc:sldMk cId="267028245" sldId="1766"/>
        </pc:sldMkLst>
        <pc:spChg chg="mod">
          <ac:chgData name="Tony Frink" userId="f3ada52a-06d5-4454-9a8d-cefb10747f9e" providerId="ADAL" clId="{E70B3673-EF26-4106-9052-DBBF50747A79}" dt="2023-05-12T21:32:12.574" v="8176" actId="6549"/>
          <ac:spMkLst>
            <pc:docMk/>
            <pc:sldMk cId="267028245" sldId="1766"/>
            <ac:spMk id="7" creationId="{5EA7BC84-C0DD-407D-89AB-BEC3E12538C3}"/>
          </ac:spMkLst>
        </pc:spChg>
        <pc:spChg chg="mod">
          <ac:chgData name="Tony Frink" userId="f3ada52a-06d5-4454-9a8d-cefb10747f9e" providerId="ADAL" clId="{E70B3673-EF26-4106-9052-DBBF50747A79}" dt="2023-04-22T15:51:10.458" v="4416" actId="122"/>
          <ac:spMkLst>
            <pc:docMk/>
            <pc:sldMk cId="267028245" sldId="1766"/>
            <ac:spMk id="9" creationId="{20E26B1C-07F2-4F11-B16F-95C458DE809B}"/>
          </ac:spMkLst>
        </pc:spChg>
        <pc:picChg chg="mod">
          <ac:chgData name="Tony Frink" userId="f3ada52a-06d5-4454-9a8d-cefb10747f9e" providerId="ADAL" clId="{E70B3673-EF26-4106-9052-DBBF50747A79}" dt="2023-04-22T15:48:22.517" v="4402" actId="1038"/>
          <ac:picMkLst>
            <pc:docMk/>
            <pc:sldMk cId="267028245" sldId="1766"/>
            <ac:picMk id="66" creationId="{97E1DF28-59F9-4E2C-B7F5-3F07D3FC669F}"/>
          </ac:picMkLst>
        </pc:picChg>
      </pc:sldChg>
      <pc:sldChg chg="modSp mod">
        <pc:chgData name="Tony Frink" userId="f3ada52a-06d5-4454-9a8d-cefb10747f9e" providerId="ADAL" clId="{E70B3673-EF26-4106-9052-DBBF50747A79}" dt="2023-05-15T16:33:16.120" v="9059" actId="20577"/>
        <pc:sldMkLst>
          <pc:docMk/>
          <pc:sldMk cId="2419194354" sldId="1768"/>
        </pc:sldMkLst>
        <pc:spChg chg="mod">
          <ac:chgData name="Tony Frink" userId="f3ada52a-06d5-4454-9a8d-cefb10747f9e" providerId="ADAL" clId="{E70B3673-EF26-4106-9052-DBBF50747A79}" dt="2023-05-15T16:33:16.120" v="9059" actId="20577"/>
          <ac:spMkLst>
            <pc:docMk/>
            <pc:sldMk cId="2419194354" sldId="1768"/>
            <ac:spMk id="8" creationId="{C27C2E05-6060-465B-ABF4-39767147BC1D}"/>
          </ac:spMkLst>
        </pc:spChg>
      </pc:sldChg>
      <pc:sldChg chg="addSp delSp modSp mod">
        <pc:chgData name="Tony Frink" userId="f3ada52a-06d5-4454-9a8d-cefb10747f9e" providerId="ADAL" clId="{E70B3673-EF26-4106-9052-DBBF50747A79}" dt="2023-05-19T19:54:17.647" v="9883" actId="255"/>
        <pc:sldMkLst>
          <pc:docMk/>
          <pc:sldMk cId="3084487085" sldId="1775"/>
        </pc:sldMkLst>
        <pc:spChg chg="mod">
          <ac:chgData name="Tony Frink" userId="f3ada52a-06d5-4454-9a8d-cefb10747f9e" providerId="ADAL" clId="{E70B3673-EF26-4106-9052-DBBF50747A79}" dt="2023-05-19T19:54:17.647" v="9883" actId="255"/>
          <ac:spMkLst>
            <pc:docMk/>
            <pc:sldMk cId="3084487085" sldId="1775"/>
            <ac:spMk id="7" creationId="{4024F9E0-CB4A-4E74-8AFB-358C51AECEBF}"/>
          </ac:spMkLst>
        </pc:spChg>
        <pc:spChg chg="mod">
          <ac:chgData name="Tony Frink" userId="f3ada52a-06d5-4454-9a8d-cefb10747f9e" providerId="ADAL" clId="{E70B3673-EF26-4106-9052-DBBF50747A79}" dt="2023-04-20T20:54:46.298" v="46" actId="20577"/>
          <ac:spMkLst>
            <pc:docMk/>
            <pc:sldMk cId="3084487085" sldId="1775"/>
            <ac:spMk id="9" creationId="{D0F320A1-8506-41F1-BE3D-80F7368CBC2F}"/>
          </ac:spMkLst>
        </pc:spChg>
        <pc:spChg chg="mod">
          <ac:chgData name="Tony Frink" userId="f3ada52a-06d5-4454-9a8d-cefb10747f9e" providerId="ADAL" clId="{E70B3673-EF26-4106-9052-DBBF50747A79}" dt="2023-04-22T01:16:48.984" v="4334" actId="14100"/>
          <ac:spMkLst>
            <pc:docMk/>
            <pc:sldMk cId="3084487085" sldId="1775"/>
            <ac:spMk id="15" creationId="{3FE2BB95-1B31-4C76-9C46-E32D9CFCF8C8}"/>
          </ac:spMkLst>
        </pc:spChg>
        <pc:spChg chg="del">
          <ac:chgData name="Tony Frink" userId="f3ada52a-06d5-4454-9a8d-cefb10747f9e" providerId="ADAL" clId="{E70B3673-EF26-4106-9052-DBBF50747A79}" dt="2023-04-20T20:54:55.681" v="62" actId="478"/>
          <ac:spMkLst>
            <pc:docMk/>
            <pc:sldMk cId="3084487085" sldId="1775"/>
            <ac:spMk id="29" creationId="{14566738-76C6-42FC-BD3D-958108B9F466}"/>
          </ac:spMkLst>
        </pc:spChg>
        <pc:picChg chg="del">
          <ac:chgData name="Tony Frink" userId="f3ada52a-06d5-4454-9a8d-cefb10747f9e" providerId="ADAL" clId="{E70B3673-EF26-4106-9052-DBBF50747A79}" dt="2023-04-20T20:54:56.590" v="63" actId="478"/>
          <ac:picMkLst>
            <pc:docMk/>
            <pc:sldMk cId="3084487085" sldId="1775"/>
            <ac:picMk id="27" creationId="{FCB94719-D8F4-4A2F-8C94-B4F90D130B18}"/>
          </ac:picMkLst>
        </pc:picChg>
        <pc:cxnChg chg="add mod">
          <ac:chgData name="Tony Frink" userId="f3ada52a-06d5-4454-9a8d-cefb10747f9e" providerId="ADAL" clId="{E70B3673-EF26-4106-9052-DBBF50747A79}" dt="2023-05-19T19:52:57.347" v="9740" actId="1036"/>
          <ac:cxnSpMkLst>
            <pc:docMk/>
            <pc:sldMk cId="3084487085" sldId="1775"/>
            <ac:cxnSpMk id="2" creationId="{4B9EB4E0-D591-57C9-24FC-5A1728691546}"/>
          </ac:cxnSpMkLst>
        </pc:cxnChg>
        <pc:cxnChg chg="add mod">
          <ac:chgData name="Tony Frink" userId="f3ada52a-06d5-4454-9a8d-cefb10747f9e" providerId="ADAL" clId="{E70B3673-EF26-4106-9052-DBBF50747A79}" dt="2023-05-19T19:53:09.830" v="9799" actId="1035"/>
          <ac:cxnSpMkLst>
            <pc:docMk/>
            <pc:sldMk cId="3084487085" sldId="1775"/>
            <ac:cxnSpMk id="3" creationId="{74B380F6-1291-241D-A8E9-A5B7615C2BB7}"/>
          </ac:cxnSpMkLst>
        </pc:cxnChg>
      </pc:sldChg>
      <pc:sldChg chg="addSp modSp mod">
        <pc:chgData name="Tony Frink" userId="f3ada52a-06d5-4454-9a8d-cefb10747f9e" providerId="ADAL" clId="{E70B3673-EF26-4106-9052-DBBF50747A79}" dt="2023-05-19T19:54:05.482" v="9882" actId="255"/>
        <pc:sldMkLst>
          <pc:docMk/>
          <pc:sldMk cId="608711552" sldId="1777"/>
        </pc:sldMkLst>
        <pc:spChg chg="mod">
          <ac:chgData name="Tony Frink" userId="f3ada52a-06d5-4454-9a8d-cefb10747f9e" providerId="ADAL" clId="{E70B3673-EF26-4106-9052-DBBF50747A79}" dt="2023-05-19T19:54:05.482" v="9882" actId="255"/>
          <ac:spMkLst>
            <pc:docMk/>
            <pc:sldMk cId="608711552" sldId="1777"/>
            <ac:spMk id="4" creationId="{C53039C6-126C-424F-AB4B-D014ED2AD292}"/>
          </ac:spMkLst>
        </pc:spChg>
        <pc:cxnChg chg="add mod">
          <ac:chgData name="Tony Frink" userId="f3ada52a-06d5-4454-9a8d-cefb10747f9e" providerId="ADAL" clId="{E70B3673-EF26-4106-9052-DBBF50747A79}" dt="2023-05-19T19:53:47.315" v="9835" actId="1037"/>
          <ac:cxnSpMkLst>
            <pc:docMk/>
            <pc:sldMk cId="608711552" sldId="1777"/>
            <ac:cxnSpMk id="2" creationId="{025EDA89-0C0B-D35E-25E0-68DE52EF0729}"/>
          </ac:cxnSpMkLst>
        </pc:cxnChg>
        <pc:cxnChg chg="add mod">
          <ac:chgData name="Tony Frink" userId="f3ada52a-06d5-4454-9a8d-cefb10747f9e" providerId="ADAL" clId="{E70B3673-EF26-4106-9052-DBBF50747A79}" dt="2023-05-19T19:53:56.480" v="9881" actId="1036"/>
          <ac:cxnSpMkLst>
            <pc:docMk/>
            <pc:sldMk cId="608711552" sldId="1777"/>
            <ac:cxnSpMk id="5" creationId="{14F91512-E1EB-DDA5-E3B1-99A4FE78FA2B}"/>
          </ac:cxnSpMkLst>
        </pc:cxnChg>
      </pc:sldChg>
      <pc:sldChg chg="addSp modSp mod">
        <pc:chgData name="Tony Frink" userId="f3ada52a-06d5-4454-9a8d-cefb10747f9e" providerId="ADAL" clId="{E70B3673-EF26-4106-9052-DBBF50747A79}" dt="2023-05-19T19:55:55.085" v="10186" actId="1036"/>
        <pc:sldMkLst>
          <pc:docMk/>
          <pc:sldMk cId="4004070708" sldId="1781"/>
        </pc:sldMkLst>
        <pc:spChg chg="mod">
          <ac:chgData name="Tony Frink" userId="f3ada52a-06d5-4454-9a8d-cefb10747f9e" providerId="ADAL" clId="{E70B3673-EF26-4106-9052-DBBF50747A79}" dt="2023-05-19T19:55:28.182" v="10041" actId="255"/>
          <ac:spMkLst>
            <pc:docMk/>
            <pc:sldMk cId="4004070708" sldId="1781"/>
            <ac:spMk id="4" creationId="{9D0D3B39-293B-4200-BEA0-D6E4461DAF81}"/>
          </ac:spMkLst>
        </pc:spChg>
        <pc:cxnChg chg="add mod">
          <ac:chgData name="Tony Frink" userId="f3ada52a-06d5-4454-9a8d-cefb10747f9e" providerId="ADAL" clId="{E70B3673-EF26-4106-9052-DBBF50747A79}" dt="2023-05-19T19:55:33.199" v="10042"/>
          <ac:cxnSpMkLst>
            <pc:docMk/>
            <pc:sldMk cId="4004070708" sldId="1781"/>
            <ac:cxnSpMk id="2" creationId="{2DF0105C-6DC5-5B11-0548-988144763807}"/>
          </ac:cxnSpMkLst>
        </pc:cxnChg>
        <pc:cxnChg chg="add mod">
          <ac:chgData name="Tony Frink" userId="f3ada52a-06d5-4454-9a8d-cefb10747f9e" providerId="ADAL" clId="{E70B3673-EF26-4106-9052-DBBF50747A79}" dt="2023-05-19T19:55:41.184" v="10076" actId="1036"/>
          <ac:cxnSpMkLst>
            <pc:docMk/>
            <pc:sldMk cId="4004070708" sldId="1781"/>
            <ac:cxnSpMk id="7" creationId="{6A69B820-4A7C-E0DD-F8E4-0310F0322245}"/>
          </ac:cxnSpMkLst>
        </pc:cxnChg>
        <pc:cxnChg chg="add mod">
          <ac:chgData name="Tony Frink" userId="f3ada52a-06d5-4454-9a8d-cefb10747f9e" providerId="ADAL" clId="{E70B3673-EF26-4106-9052-DBBF50747A79}" dt="2023-05-19T19:55:49.434" v="10135" actId="1035"/>
          <ac:cxnSpMkLst>
            <pc:docMk/>
            <pc:sldMk cId="4004070708" sldId="1781"/>
            <ac:cxnSpMk id="10" creationId="{B26EF903-1CE1-C3DB-A8A1-EA4D9D3B4FF9}"/>
          </ac:cxnSpMkLst>
        </pc:cxnChg>
        <pc:cxnChg chg="add mod">
          <ac:chgData name="Tony Frink" userId="f3ada52a-06d5-4454-9a8d-cefb10747f9e" providerId="ADAL" clId="{E70B3673-EF26-4106-9052-DBBF50747A79}" dt="2023-05-19T19:55:55.085" v="10186" actId="1036"/>
          <ac:cxnSpMkLst>
            <pc:docMk/>
            <pc:sldMk cId="4004070708" sldId="1781"/>
            <ac:cxnSpMk id="11" creationId="{6D1B12E5-54BE-C903-4B52-64F9D786D1D8}"/>
          </ac:cxnSpMkLst>
        </pc:cxnChg>
      </pc:sldChg>
      <pc:sldChg chg="addSp modSp mod">
        <pc:chgData name="Tony Frink" userId="f3ada52a-06d5-4454-9a8d-cefb10747f9e" providerId="ADAL" clId="{E70B3673-EF26-4106-9052-DBBF50747A79}" dt="2023-05-19T19:57:04.952" v="10520" actId="1036"/>
        <pc:sldMkLst>
          <pc:docMk/>
          <pc:sldMk cId="2038706362" sldId="1782"/>
        </pc:sldMkLst>
        <pc:spChg chg="mod">
          <ac:chgData name="Tony Frink" userId="f3ada52a-06d5-4454-9a8d-cefb10747f9e" providerId="ADAL" clId="{E70B3673-EF26-4106-9052-DBBF50747A79}" dt="2023-05-19T19:56:12.168" v="10187" actId="255"/>
          <ac:spMkLst>
            <pc:docMk/>
            <pc:sldMk cId="2038706362" sldId="1782"/>
            <ac:spMk id="4" creationId="{FA7E9C8D-7A9F-46CD-A94B-2C2C135BF3B5}"/>
          </ac:spMkLst>
        </pc:spChg>
        <pc:spChg chg="mod">
          <ac:chgData name="Tony Frink" userId="f3ada52a-06d5-4454-9a8d-cefb10747f9e" providerId="ADAL" clId="{E70B3673-EF26-4106-9052-DBBF50747A79}" dt="2023-05-15T17:31:32.608" v="9713" actId="20577"/>
          <ac:spMkLst>
            <pc:docMk/>
            <pc:sldMk cId="2038706362" sldId="1782"/>
            <ac:spMk id="14" creationId="{C2C3E5DA-E607-4360-BABB-82E69664C46C}"/>
          </ac:spMkLst>
        </pc:spChg>
        <pc:spChg chg="mod">
          <ac:chgData name="Tony Frink" userId="f3ada52a-06d5-4454-9a8d-cefb10747f9e" providerId="ADAL" clId="{E70B3673-EF26-4106-9052-DBBF50747A79}" dt="2023-04-22T18:28:36.403" v="5454" actId="20577"/>
          <ac:spMkLst>
            <pc:docMk/>
            <pc:sldMk cId="2038706362" sldId="1782"/>
            <ac:spMk id="20" creationId="{FD886F5A-1EF5-422D-A7A6-7FED00F671F4}"/>
          </ac:spMkLst>
        </pc:spChg>
        <pc:spChg chg="mod">
          <ac:chgData name="Tony Frink" userId="f3ada52a-06d5-4454-9a8d-cefb10747f9e" providerId="ADAL" clId="{E70B3673-EF26-4106-9052-DBBF50747A79}" dt="2023-04-22T18:28:14.685" v="5401"/>
          <ac:spMkLst>
            <pc:docMk/>
            <pc:sldMk cId="2038706362" sldId="1782"/>
            <ac:spMk id="26" creationId="{AAABCA2D-5166-4B84-B2FE-B1490882532E}"/>
          </ac:spMkLst>
        </pc:spChg>
        <pc:spChg chg="mod">
          <ac:chgData name="Tony Frink" userId="f3ada52a-06d5-4454-9a8d-cefb10747f9e" providerId="ADAL" clId="{E70B3673-EF26-4106-9052-DBBF50747A79}" dt="2023-04-22T18:27:57.886" v="5400" actId="6549"/>
          <ac:spMkLst>
            <pc:docMk/>
            <pc:sldMk cId="2038706362" sldId="1782"/>
            <ac:spMk id="32" creationId="{D80582C4-5D1C-4603-98EB-BC4337121CFD}"/>
          </ac:spMkLst>
        </pc:spChg>
        <pc:spChg chg="mod">
          <ac:chgData name="Tony Frink" userId="f3ada52a-06d5-4454-9a8d-cefb10747f9e" providerId="ADAL" clId="{E70B3673-EF26-4106-9052-DBBF50747A79}" dt="2023-05-15T17:29:39.335" v="9684" actId="6549"/>
          <ac:spMkLst>
            <pc:docMk/>
            <pc:sldMk cId="2038706362" sldId="1782"/>
            <ac:spMk id="38" creationId="{712E308E-C603-44D1-B207-110A530603FB}"/>
          </ac:spMkLst>
        </pc:spChg>
        <pc:cxnChg chg="add mod">
          <ac:chgData name="Tony Frink" userId="f3ada52a-06d5-4454-9a8d-cefb10747f9e" providerId="ADAL" clId="{E70B3673-EF26-4106-9052-DBBF50747A79}" dt="2023-05-19T19:56:20.201" v="10215" actId="1037"/>
          <ac:cxnSpMkLst>
            <pc:docMk/>
            <pc:sldMk cId="2038706362" sldId="1782"/>
            <ac:cxnSpMk id="2" creationId="{83FC5C5E-F3AF-157B-1CA6-8DCDEC098406}"/>
          </ac:cxnSpMkLst>
        </pc:cxnChg>
        <pc:cxnChg chg="add mod">
          <ac:chgData name="Tony Frink" userId="f3ada52a-06d5-4454-9a8d-cefb10747f9e" providerId="ADAL" clId="{E70B3673-EF26-4106-9052-DBBF50747A79}" dt="2023-05-19T19:56:29.618" v="10252" actId="1036"/>
          <ac:cxnSpMkLst>
            <pc:docMk/>
            <pc:sldMk cId="2038706362" sldId="1782"/>
            <ac:cxnSpMk id="7" creationId="{574B6A21-FC40-F687-28AC-618281B7465D}"/>
          </ac:cxnSpMkLst>
        </pc:cxnChg>
        <pc:cxnChg chg="add mod">
          <ac:chgData name="Tony Frink" userId="f3ada52a-06d5-4454-9a8d-cefb10747f9e" providerId="ADAL" clId="{E70B3673-EF26-4106-9052-DBBF50747A79}" dt="2023-05-19T19:56:37.270" v="10299" actId="1036"/>
          <ac:cxnSpMkLst>
            <pc:docMk/>
            <pc:sldMk cId="2038706362" sldId="1782"/>
            <ac:cxnSpMk id="10" creationId="{3E940981-2B4B-CD00-02A4-0287571B4787}"/>
          </ac:cxnSpMkLst>
        </pc:cxnChg>
        <pc:cxnChg chg="add mod">
          <ac:chgData name="Tony Frink" userId="f3ada52a-06d5-4454-9a8d-cefb10747f9e" providerId="ADAL" clId="{E70B3673-EF26-4106-9052-DBBF50747A79}" dt="2023-05-19T19:56:46.017" v="10366" actId="1035"/>
          <ac:cxnSpMkLst>
            <pc:docMk/>
            <pc:sldMk cId="2038706362" sldId="1782"/>
            <ac:cxnSpMk id="11" creationId="{10690F59-C76F-B485-E2DF-EDD19CEB42F9}"/>
          </ac:cxnSpMkLst>
        </pc:cxnChg>
        <pc:cxnChg chg="add mod">
          <ac:chgData name="Tony Frink" userId="f3ada52a-06d5-4454-9a8d-cefb10747f9e" providerId="ADAL" clId="{E70B3673-EF26-4106-9052-DBBF50747A79}" dt="2023-05-19T19:56:55.487" v="10438" actId="1036"/>
          <ac:cxnSpMkLst>
            <pc:docMk/>
            <pc:sldMk cId="2038706362" sldId="1782"/>
            <ac:cxnSpMk id="13" creationId="{2F9E54DB-596A-C7B5-7111-BC0AD1143FB7}"/>
          </ac:cxnSpMkLst>
        </pc:cxnChg>
        <pc:cxnChg chg="add mod">
          <ac:chgData name="Tony Frink" userId="f3ada52a-06d5-4454-9a8d-cefb10747f9e" providerId="ADAL" clId="{E70B3673-EF26-4106-9052-DBBF50747A79}" dt="2023-05-19T19:57:04.952" v="10520" actId="1036"/>
          <ac:cxnSpMkLst>
            <pc:docMk/>
            <pc:sldMk cId="2038706362" sldId="1782"/>
            <ac:cxnSpMk id="15" creationId="{A2E0539E-427F-D967-B823-D923D6CFF807}"/>
          </ac:cxnSpMkLst>
        </pc:cxnChg>
      </pc:sldChg>
      <pc:sldChg chg="modSp mod">
        <pc:chgData name="Tony Frink" userId="f3ada52a-06d5-4454-9a8d-cefb10747f9e" providerId="ADAL" clId="{E70B3673-EF26-4106-9052-DBBF50747A79}" dt="2023-05-15T17:21:38.715" v="9644" actId="6549"/>
        <pc:sldMkLst>
          <pc:docMk/>
          <pc:sldMk cId="2578982615" sldId="1796"/>
        </pc:sldMkLst>
        <pc:spChg chg="mod">
          <ac:chgData name="Tony Frink" userId="f3ada52a-06d5-4454-9a8d-cefb10747f9e" providerId="ADAL" clId="{E70B3673-EF26-4106-9052-DBBF50747A79}" dt="2023-04-22T20:41:33.232" v="7708" actId="6549"/>
          <ac:spMkLst>
            <pc:docMk/>
            <pc:sldMk cId="2578982615" sldId="1796"/>
            <ac:spMk id="11" creationId="{2AA6E70E-3185-4971-9371-2C82C94F238B}"/>
          </ac:spMkLst>
        </pc:spChg>
        <pc:spChg chg="mod">
          <ac:chgData name="Tony Frink" userId="f3ada52a-06d5-4454-9a8d-cefb10747f9e" providerId="ADAL" clId="{E70B3673-EF26-4106-9052-DBBF50747A79}" dt="2023-05-15T17:21:38.715" v="9644" actId="6549"/>
          <ac:spMkLst>
            <pc:docMk/>
            <pc:sldMk cId="2578982615" sldId="1796"/>
            <ac:spMk id="12" creationId="{4B0E3BEF-9C84-4C6E-A7B0-EFAC2752B33E}"/>
          </ac:spMkLst>
        </pc:spChg>
        <pc:spChg chg="mod">
          <ac:chgData name="Tony Frink" userId="f3ada52a-06d5-4454-9a8d-cefb10747f9e" providerId="ADAL" clId="{E70B3673-EF26-4106-9052-DBBF50747A79}" dt="2023-05-15T17:20:50.024" v="9643" actId="14100"/>
          <ac:spMkLst>
            <pc:docMk/>
            <pc:sldMk cId="2578982615" sldId="1796"/>
            <ac:spMk id="13" creationId="{8A4D3DA1-983B-4EE2-8357-BF3A328D049B}"/>
          </ac:spMkLst>
        </pc:spChg>
      </pc:sldChg>
      <pc:sldChg chg="modSp mod">
        <pc:chgData name="Tony Frink" userId="f3ada52a-06d5-4454-9a8d-cefb10747f9e" providerId="ADAL" clId="{E70B3673-EF26-4106-9052-DBBF50747A79}" dt="2023-05-22T18:02:13.690" v="11179" actId="962"/>
        <pc:sldMkLst>
          <pc:docMk/>
          <pc:sldMk cId="294393748" sldId="1815"/>
        </pc:sldMkLst>
        <pc:picChg chg="mod">
          <ac:chgData name="Tony Frink" userId="f3ada52a-06d5-4454-9a8d-cefb10747f9e" providerId="ADAL" clId="{E70B3673-EF26-4106-9052-DBBF50747A79}" dt="2023-05-22T18:02:13.690" v="11179" actId="962"/>
          <ac:picMkLst>
            <pc:docMk/>
            <pc:sldMk cId="294393748" sldId="1815"/>
            <ac:picMk id="3" creationId="{F038770E-6868-4835-B83C-A8558C3063A2}"/>
          </ac:picMkLst>
        </pc:picChg>
      </pc:sldChg>
      <pc:sldChg chg="modSp mod">
        <pc:chgData name="Tony Frink" userId="f3ada52a-06d5-4454-9a8d-cefb10747f9e" providerId="ADAL" clId="{E70B3673-EF26-4106-9052-DBBF50747A79}" dt="2023-05-22T18:02:24.547" v="11180" actId="962"/>
        <pc:sldMkLst>
          <pc:docMk/>
          <pc:sldMk cId="4041585115" sldId="1826"/>
        </pc:sldMkLst>
        <pc:picChg chg="mod">
          <ac:chgData name="Tony Frink" userId="f3ada52a-06d5-4454-9a8d-cefb10747f9e" providerId="ADAL" clId="{E70B3673-EF26-4106-9052-DBBF50747A79}" dt="2023-05-22T18:02:24.547" v="11180" actId="962"/>
          <ac:picMkLst>
            <pc:docMk/>
            <pc:sldMk cId="4041585115" sldId="1826"/>
            <ac:picMk id="3" creationId="{F038770E-6868-4835-B83C-A8558C3063A2}"/>
          </ac:picMkLst>
        </pc:picChg>
      </pc:sldChg>
      <pc:sldChg chg="modSp mod">
        <pc:chgData name="Tony Frink" userId="f3ada52a-06d5-4454-9a8d-cefb10747f9e" providerId="ADAL" clId="{E70B3673-EF26-4106-9052-DBBF50747A79}" dt="2023-05-22T18:02:32.348" v="11181" actId="962"/>
        <pc:sldMkLst>
          <pc:docMk/>
          <pc:sldMk cId="3140331924" sldId="1827"/>
        </pc:sldMkLst>
        <pc:picChg chg="mod">
          <ac:chgData name="Tony Frink" userId="f3ada52a-06d5-4454-9a8d-cefb10747f9e" providerId="ADAL" clId="{E70B3673-EF26-4106-9052-DBBF50747A79}" dt="2023-05-22T18:02:32.348" v="11181" actId="962"/>
          <ac:picMkLst>
            <pc:docMk/>
            <pc:sldMk cId="3140331924" sldId="1827"/>
            <ac:picMk id="3" creationId="{F038770E-6868-4835-B83C-A8558C3063A2}"/>
          </ac:picMkLst>
        </pc:picChg>
      </pc:sldChg>
      <pc:sldChg chg="modSp mod">
        <pc:chgData name="Tony Frink" userId="f3ada52a-06d5-4454-9a8d-cefb10747f9e" providerId="ADAL" clId="{E70B3673-EF26-4106-9052-DBBF50747A79}" dt="2023-05-22T18:03:49.730" v="11524" actId="962"/>
        <pc:sldMkLst>
          <pc:docMk/>
          <pc:sldMk cId="578219639" sldId="1828"/>
        </pc:sldMkLst>
        <pc:picChg chg="mod">
          <ac:chgData name="Tony Frink" userId="f3ada52a-06d5-4454-9a8d-cefb10747f9e" providerId="ADAL" clId="{E70B3673-EF26-4106-9052-DBBF50747A79}" dt="2023-05-22T18:03:49.730" v="11524" actId="962"/>
          <ac:picMkLst>
            <pc:docMk/>
            <pc:sldMk cId="578219639" sldId="1828"/>
            <ac:picMk id="3" creationId="{F038770E-6868-4835-B83C-A8558C3063A2}"/>
          </ac:picMkLst>
        </pc:picChg>
      </pc:sldChg>
      <pc:sldChg chg="modSp mod">
        <pc:chgData name="Tony Frink" userId="f3ada52a-06d5-4454-9a8d-cefb10747f9e" providerId="ADAL" clId="{E70B3673-EF26-4106-9052-DBBF50747A79}" dt="2023-05-12T21:30:56.805" v="8162" actId="6549"/>
        <pc:sldMkLst>
          <pc:docMk/>
          <pc:sldMk cId="1242688838" sldId="1831"/>
        </pc:sldMkLst>
        <pc:spChg chg="mod">
          <ac:chgData name="Tony Frink" userId="f3ada52a-06d5-4454-9a8d-cefb10747f9e" providerId="ADAL" clId="{E70B3673-EF26-4106-9052-DBBF50747A79}" dt="2023-04-22T15:48:40.893" v="4404" actId="2711"/>
          <ac:spMkLst>
            <pc:docMk/>
            <pc:sldMk cId="1242688838" sldId="1831"/>
            <ac:spMk id="2" creationId="{ECF99E06-4900-A959-BF93-F9B7B44CBAC6}"/>
          </ac:spMkLst>
        </pc:spChg>
        <pc:spChg chg="mod">
          <ac:chgData name="Tony Frink" userId="f3ada52a-06d5-4454-9a8d-cefb10747f9e" providerId="ADAL" clId="{E70B3673-EF26-4106-9052-DBBF50747A79}" dt="2023-05-12T21:30:56.805" v="8162" actId="6549"/>
          <ac:spMkLst>
            <pc:docMk/>
            <pc:sldMk cId="1242688838" sldId="1831"/>
            <ac:spMk id="5" creationId="{8D3560E7-5CEE-471E-AEC8-75466078963F}"/>
          </ac:spMkLst>
        </pc:spChg>
      </pc:sldChg>
      <pc:sldChg chg="modSp mod">
        <pc:chgData name="Tony Frink" userId="f3ada52a-06d5-4454-9a8d-cefb10747f9e" providerId="ADAL" clId="{E70B3673-EF26-4106-9052-DBBF50747A79}" dt="2023-05-12T21:53:35.182" v="8395" actId="6549"/>
        <pc:sldMkLst>
          <pc:docMk/>
          <pc:sldMk cId="1614152245" sldId="1833"/>
        </pc:sldMkLst>
        <pc:spChg chg="mod">
          <ac:chgData name="Tony Frink" userId="f3ada52a-06d5-4454-9a8d-cefb10747f9e" providerId="ADAL" clId="{E70B3673-EF26-4106-9052-DBBF50747A79}" dt="2023-05-12T21:53:35.182" v="8395" actId="6549"/>
          <ac:spMkLst>
            <pc:docMk/>
            <pc:sldMk cId="1614152245" sldId="1833"/>
            <ac:spMk id="20" creationId="{FD886F5A-1EF5-422D-A7A6-7FED00F671F4}"/>
          </ac:spMkLst>
        </pc:spChg>
        <pc:spChg chg="mod">
          <ac:chgData name="Tony Frink" userId="f3ada52a-06d5-4454-9a8d-cefb10747f9e" providerId="ADAL" clId="{E70B3673-EF26-4106-9052-DBBF50747A79}" dt="2023-05-12T21:52:16.698" v="8380" actId="6549"/>
          <ac:spMkLst>
            <pc:docMk/>
            <pc:sldMk cId="1614152245" sldId="1833"/>
            <ac:spMk id="26" creationId="{AAABCA2D-5166-4B84-B2FE-B1490882532E}"/>
          </ac:spMkLst>
        </pc:spChg>
      </pc:sldChg>
      <pc:sldChg chg="modSp mod">
        <pc:chgData name="Tony Frink" userId="f3ada52a-06d5-4454-9a8d-cefb10747f9e" providerId="ADAL" clId="{E70B3673-EF26-4106-9052-DBBF50747A79}" dt="2023-05-15T16:32:09.197" v="9047" actId="1036"/>
        <pc:sldMkLst>
          <pc:docMk/>
          <pc:sldMk cId="463671295" sldId="1835"/>
        </pc:sldMkLst>
        <pc:spChg chg="mod">
          <ac:chgData name="Tony Frink" userId="f3ada52a-06d5-4454-9a8d-cefb10747f9e" providerId="ADAL" clId="{E70B3673-EF26-4106-9052-DBBF50747A79}" dt="2023-05-15T16:31:38.844" v="8966" actId="20577"/>
          <ac:spMkLst>
            <pc:docMk/>
            <pc:sldMk cId="463671295" sldId="1835"/>
            <ac:spMk id="11" creationId="{CB4ADFC1-5334-4B06-9E95-B37F5C8B0A2C}"/>
          </ac:spMkLst>
        </pc:spChg>
        <pc:spChg chg="mod">
          <ac:chgData name="Tony Frink" userId="f3ada52a-06d5-4454-9a8d-cefb10747f9e" providerId="ADAL" clId="{E70B3673-EF26-4106-9052-DBBF50747A79}" dt="2023-05-15T16:31:53.639" v="9005" actId="1035"/>
          <ac:spMkLst>
            <pc:docMk/>
            <pc:sldMk cId="463671295" sldId="1835"/>
            <ac:spMk id="19" creationId="{30EA7A57-6C9F-4889-8465-9DBC8D25E905}"/>
          </ac:spMkLst>
        </pc:spChg>
        <pc:spChg chg="mod">
          <ac:chgData name="Tony Frink" userId="f3ada52a-06d5-4454-9a8d-cefb10747f9e" providerId="ADAL" clId="{E70B3673-EF26-4106-9052-DBBF50747A79}" dt="2023-05-15T16:32:09.197" v="9047" actId="1036"/>
          <ac:spMkLst>
            <pc:docMk/>
            <pc:sldMk cId="463671295" sldId="1835"/>
            <ac:spMk id="24" creationId="{BCD8DF48-9856-4354-AB95-66BDE0AFF26F}"/>
          </ac:spMkLst>
        </pc:spChg>
        <pc:cxnChg chg="mod">
          <ac:chgData name="Tony Frink" userId="f3ada52a-06d5-4454-9a8d-cefb10747f9e" providerId="ADAL" clId="{E70B3673-EF26-4106-9052-DBBF50747A79}" dt="2023-05-15T16:31:47.080" v="8991" actId="1035"/>
          <ac:cxnSpMkLst>
            <pc:docMk/>
            <pc:sldMk cId="463671295" sldId="1835"/>
            <ac:cxnSpMk id="13" creationId="{61170C4E-87F4-4C59-8F79-8441D6EA27C6}"/>
          </ac:cxnSpMkLst>
        </pc:cxnChg>
        <pc:cxnChg chg="mod">
          <ac:chgData name="Tony Frink" userId="f3ada52a-06d5-4454-9a8d-cefb10747f9e" providerId="ADAL" clId="{E70B3673-EF26-4106-9052-DBBF50747A79}" dt="2023-05-15T16:31:59.576" v="9019" actId="1035"/>
          <ac:cxnSpMkLst>
            <pc:docMk/>
            <pc:sldMk cId="463671295" sldId="1835"/>
            <ac:cxnSpMk id="27" creationId="{78327546-57FC-4408-8B0D-FAC870BC05DA}"/>
          </ac:cxnSpMkLst>
        </pc:cxnChg>
      </pc:sldChg>
      <pc:sldChg chg="modSp mod">
        <pc:chgData name="Tony Frink" userId="f3ada52a-06d5-4454-9a8d-cefb10747f9e" providerId="ADAL" clId="{E70B3673-EF26-4106-9052-DBBF50747A79}" dt="2023-05-22T14:56:00.630" v="10589" actId="403"/>
        <pc:sldMkLst>
          <pc:docMk/>
          <pc:sldMk cId="141053566" sldId="1840"/>
        </pc:sldMkLst>
        <pc:spChg chg="mod">
          <ac:chgData name="Tony Frink" userId="f3ada52a-06d5-4454-9a8d-cefb10747f9e" providerId="ADAL" clId="{E70B3673-EF26-4106-9052-DBBF50747A79}" dt="2023-05-22T14:56:00.630" v="10589" actId="403"/>
          <ac:spMkLst>
            <pc:docMk/>
            <pc:sldMk cId="141053566" sldId="1840"/>
            <ac:spMk id="2" creationId="{00000000-0000-0000-0000-000000000000}"/>
          </ac:spMkLst>
        </pc:spChg>
      </pc:sldChg>
      <pc:sldChg chg="addSp delSp modSp mod">
        <pc:chgData name="Tony Frink" userId="f3ada52a-06d5-4454-9a8d-cefb10747f9e" providerId="ADAL" clId="{E70B3673-EF26-4106-9052-DBBF50747A79}" dt="2023-05-15T17:30:48.800" v="9702" actId="20577"/>
        <pc:sldMkLst>
          <pc:docMk/>
          <pc:sldMk cId="652800132" sldId="1841"/>
        </pc:sldMkLst>
        <pc:spChg chg="add mod">
          <ac:chgData name="Tony Frink" userId="f3ada52a-06d5-4454-9a8d-cefb10747f9e" providerId="ADAL" clId="{E70B3673-EF26-4106-9052-DBBF50747A79}" dt="2023-05-15T17:29:51.888" v="9687" actId="6549"/>
          <ac:spMkLst>
            <pc:docMk/>
            <pc:sldMk cId="652800132" sldId="1841"/>
            <ac:spMk id="2" creationId="{34239AFC-D735-7F93-AF33-F2D7B2292095}"/>
          </ac:spMkLst>
        </pc:spChg>
        <pc:spChg chg="mod">
          <ac:chgData name="Tony Frink" userId="f3ada52a-06d5-4454-9a8d-cefb10747f9e" providerId="ADAL" clId="{E70B3673-EF26-4106-9052-DBBF50747A79}" dt="2023-05-15T16:35:00.846" v="9060" actId="20577"/>
          <ac:spMkLst>
            <pc:docMk/>
            <pc:sldMk cId="652800132" sldId="1841"/>
            <ac:spMk id="4" creationId="{F676C904-0513-4793-809C-77C98E7AF8C6}"/>
          </ac:spMkLst>
        </pc:spChg>
        <pc:spChg chg="mod">
          <ac:chgData name="Tony Frink" userId="f3ada52a-06d5-4454-9a8d-cefb10747f9e" providerId="ADAL" clId="{E70B3673-EF26-4106-9052-DBBF50747A79}" dt="2023-04-22T18:24:52.932" v="5295" actId="6549"/>
          <ac:spMkLst>
            <pc:docMk/>
            <pc:sldMk cId="652800132" sldId="1841"/>
            <ac:spMk id="35" creationId="{D2C07CD1-39EF-4E73-BEF0-DDEF0DC9F447}"/>
          </ac:spMkLst>
        </pc:spChg>
        <pc:spChg chg="mod">
          <ac:chgData name="Tony Frink" userId="f3ada52a-06d5-4454-9a8d-cefb10747f9e" providerId="ADAL" clId="{E70B3673-EF26-4106-9052-DBBF50747A79}" dt="2023-04-22T18:24:30.703" v="5268" actId="20577"/>
          <ac:spMkLst>
            <pc:docMk/>
            <pc:sldMk cId="652800132" sldId="1841"/>
            <ac:spMk id="36" creationId="{44591810-CABC-429A-84C4-D78F2F0801CB}"/>
          </ac:spMkLst>
        </pc:spChg>
        <pc:spChg chg="del">
          <ac:chgData name="Tony Frink" userId="f3ada52a-06d5-4454-9a8d-cefb10747f9e" providerId="ADAL" clId="{E70B3673-EF26-4106-9052-DBBF50747A79}" dt="2023-04-22T18:20:38.815" v="5094" actId="478"/>
          <ac:spMkLst>
            <pc:docMk/>
            <pc:sldMk cId="652800132" sldId="1841"/>
            <ac:spMk id="37" creationId="{2D046A28-0211-4B3A-BD69-765BFF123BEF}"/>
          </ac:spMkLst>
        </pc:spChg>
        <pc:spChg chg="mod">
          <ac:chgData name="Tony Frink" userId="f3ada52a-06d5-4454-9a8d-cefb10747f9e" providerId="ADAL" clId="{E70B3673-EF26-4106-9052-DBBF50747A79}" dt="2023-05-15T17:30:48.800" v="9702" actId="20577"/>
          <ac:spMkLst>
            <pc:docMk/>
            <pc:sldMk cId="652800132" sldId="1841"/>
            <ac:spMk id="49" creationId="{9970CB93-7091-477B-AE87-B7DB88550D17}"/>
          </ac:spMkLst>
        </pc:spChg>
        <pc:spChg chg="mod">
          <ac:chgData name="Tony Frink" userId="f3ada52a-06d5-4454-9a8d-cefb10747f9e" providerId="ADAL" clId="{E70B3673-EF26-4106-9052-DBBF50747A79}" dt="2023-04-22T18:24:11.645" v="5236" actId="20577"/>
          <ac:spMkLst>
            <pc:docMk/>
            <pc:sldMk cId="652800132" sldId="1841"/>
            <ac:spMk id="50" creationId="{8F06B817-29A4-4DBA-B0E3-06EB420353EE}"/>
          </ac:spMkLst>
        </pc:spChg>
      </pc:sldChg>
      <pc:sldChg chg="delSp modSp mod">
        <pc:chgData name="Tony Frink" userId="f3ada52a-06d5-4454-9a8d-cefb10747f9e" providerId="ADAL" clId="{E70B3673-EF26-4106-9052-DBBF50747A79}" dt="2023-05-15T17:05:46.100" v="9350" actId="20577"/>
        <pc:sldMkLst>
          <pc:docMk/>
          <pc:sldMk cId="3079495307" sldId="1842"/>
        </pc:sldMkLst>
        <pc:spChg chg="mod">
          <ac:chgData name="Tony Frink" userId="f3ada52a-06d5-4454-9a8d-cefb10747f9e" providerId="ADAL" clId="{E70B3673-EF26-4106-9052-DBBF50747A79}" dt="2023-05-15T17:05:46.100" v="9350" actId="20577"/>
          <ac:spMkLst>
            <pc:docMk/>
            <pc:sldMk cId="3079495307" sldId="1842"/>
            <ac:spMk id="8" creationId="{A9539F7F-5E18-4C67-BBE6-57AACA4D7CB7}"/>
          </ac:spMkLst>
        </pc:spChg>
        <pc:spChg chg="del">
          <ac:chgData name="Tony Frink" userId="f3ada52a-06d5-4454-9a8d-cefb10747f9e" providerId="ADAL" clId="{E70B3673-EF26-4106-9052-DBBF50747A79}" dt="2023-05-15T17:02:08.934" v="9217" actId="478"/>
          <ac:spMkLst>
            <pc:docMk/>
            <pc:sldMk cId="3079495307" sldId="1842"/>
            <ac:spMk id="18" creationId="{9948D35B-62AD-48C1-BE2D-A954DB7147AF}"/>
          </ac:spMkLst>
        </pc:spChg>
        <pc:spChg chg="mod">
          <ac:chgData name="Tony Frink" userId="f3ada52a-06d5-4454-9a8d-cefb10747f9e" providerId="ADAL" clId="{E70B3673-EF26-4106-9052-DBBF50747A79}" dt="2023-05-15T17:04:43.311" v="9332" actId="1036"/>
          <ac:spMkLst>
            <pc:docMk/>
            <pc:sldMk cId="3079495307" sldId="1842"/>
            <ac:spMk id="22" creationId="{0F9E68B3-1FD4-4700-98A8-7D8AE005D162}"/>
          </ac:spMkLst>
        </pc:spChg>
        <pc:picChg chg="mod">
          <ac:chgData name="Tony Frink" userId="f3ada52a-06d5-4454-9a8d-cefb10747f9e" providerId="ADAL" clId="{E70B3673-EF26-4106-9052-DBBF50747A79}" dt="2023-05-15T17:02:45.085" v="9254" actId="1036"/>
          <ac:picMkLst>
            <pc:docMk/>
            <pc:sldMk cId="3079495307" sldId="1842"/>
            <ac:picMk id="38" creationId="{D32DBCF2-1D7D-4800-B497-6289BF5617DA}"/>
          </ac:picMkLst>
        </pc:picChg>
        <pc:picChg chg="del">
          <ac:chgData name="Tony Frink" userId="f3ada52a-06d5-4454-9a8d-cefb10747f9e" providerId="ADAL" clId="{E70B3673-EF26-4106-9052-DBBF50747A79}" dt="2023-05-15T17:01:40.037" v="9155" actId="478"/>
          <ac:picMkLst>
            <pc:docMk/>
            <pc:sldMk cId="3079495307" sldId="1842"/>
            <ac:picMk id="40" creationId="{BB0FC38D-66A6-4AA0-AC76-F28D4649659B}"/>
          </ac:picMkLst>
        </pc:picChg>
        <pc:cxnChg chg="del">
          <ac:chgData name="Tony Frink" userId="f3ada52a-06d5-4454-9a8d-cefb10747f9e" providerId="ADAL" clId="{E70B3673-EF26-4106-9052-DBBF50747A79}" dt="2023-05-15T17:01:37.432" v="9154" actId="478"/>
          <ac:cxnSpMkLst>
            <pc:docMk/>
            <pc:sldMk cId="3079495307" sldId="1842"/>
            <ac:cxnSpMk id="13" creationId="{7500B344-2687-4E64-992D-1D177C298805}"/>
          </ac:cxnSpMkLst>
        </pc:cxnChg>
        <pc:cxnChg chg="mod">
          <ac:chgData name="Tony Frink" userId="f3ada52a-06d5-4454-9a8d-cefb10747f9e" providerId="ADAL" clId="{E70B3673-EF26-4106-9052-DBBF50747A79}" dt="2023-05-15T17:04:48.669" v="9344" actId="1036"/>
          <ac:cxnSpMkLst>
            <pc:docMk/>
            <pc:sldMk cId="3079495307" sldId="1842"/>
            <ac:cxnSpMk id="23" creationId="{B02A0FA4-AAB4-404A-9E1A-5A265826BEE7}"/>
          </ac:cxnSpMkLst>
        </pc:cxnChg>
      </pc:sldChg>
      <pc:sldChg chg="modSp mod">
        <pc:chgData name="Tony Frink" userId="f3ada52a-06d5-4454-9a8d-cefb10747f9e" providerId="ADAL" clId="{E70B3673-EF26-4106-9052-DBBF50747A79}" dt="2023-05-15T17:08:26.783" v="9351" actId="6549"/>
        <pc:sldMkLst>
          <pc:docMk/>
          <pc:sldMk cId="173224747" sldId="1843"/>
        </pc:sldMkLst>
        <pc:spChg chg="mod">
          <ac:chgData name="Tony Frink" userId="f3ada52a-06d5-4454-9a8d-cefb10747f9e" providerId="ADAL" clId="{E70B3673-EF26-4106-9052-DBBF50747A79}" dt="2023-05-15T17:08:26.783" v="9351" actId="6549"/>
          <ac:spMkLst>
            <pc:docMk/>
            <pc:sldMk cId="173224747" sldId="1843"/>
            <ac:spMk id="2" creationId="{B2E13BFB-D64D-4B9A-8891-2E425C5C8D88}"/>
          </ac:spMkLst>
        </pc:spChg>
      </pc:sldChg>
      <pc:sldChg chg="modSp mod">
        <pc:chgData name="Tony Frink" userId="f3ada52a-06d5-4454-9a8d-cefb10747f9e" providerId="ADAL" clId="{E70B3673-EF26-4106-9052-DBBF50747A79}" dt="2023-04-22T18:36:52.628" v="5696" actId="6549"/>
        <pc:sldMkLst>
          <pc:docMk/>
          <pc:sldMk cId="3885564912" sldId="1844"/>
        </pc:sldMkLst>
        <pc:spChg chg="mod">
          <ac:chgData name="Tony Frink" userId="f3ada52a-06d5-4454-9a8d-cefb10747f9e" providerId="ADAL" clId="{E70B3673-EF26-4106-9052-DBBF50747A79}" dt="2023-04-22T18:36:52.628" v="5696" actId="6549"/>
          <ac:spMkLst>
            <pc:docMk/>
            <pc:sldMk cId="3885564912" sldId="1844"/>
            <ac:spMk id="2" creationId="{47FA9BE3-D4EE-4E8F-B65F-074CBC2A9DBD}"/>
          </ac:spMkLst>
        </pc:spChg>
        <pc:spChg chg="mod">
          <ac:chgData name="Tony Frink" userId="f3ada52a-06d5-4454-9a8d-cefb10747f9e" providerId="ADAL" clId="{E70B3673-EF26-4106-9052-DBBF50747A79}" dt="2023-04-22T18:35:48.283" v="5691" actId="1076"/>
          <ac:spMkLst>
            <pc:docMk/>
            <pc:sldMk cId="3885564912" sldId="1844"/>
            <ac:spMk id="5" creationId="{57D58C3F-2785-4D48-B387-A35F4568CC86}"/>
          </ac:spMkLst>
        </pc:spChg>
        <pc:spChg chg="mod">
          <ac:chgData name="Tony Frink" userId="f3ada52a-06d5-4454-9a8d-cefb10747f9e" providerId="ADAL" clId="{E70B3673-EF26-4106-9052-DBBF50747A79}" dt="2023-04-22T18:30:13.942" v="5506" actId="20577"/>
          <ac:spMkLst>
            <pc:docMk/>
            <pc:sldMk cId="3885564912" sldId="1844"/>
            <ac:spMk id="17" creationId="{00000000-0000-0000-0000-000000000000}"/>
          </ac:spMkLst>
        </pc:spChg>
        <pc:picChg chg="mod">
          <ac:chgData name="Tony Frink" userId="f3ada52a-06d5-4454-9a8d-cefb10747f9e" providerId="ADAL" clId="{E70B3673-EF26-4106-9052-DBBF50747A79}" dt="2023-04-22T18:35:20.960" v="5688" actId="1038"/>
          <ac:picMkLst>
            <pc:docMk/>
            <pc:sldMk cId="3885564912" sldId="1844"/>
            <ac:picMk id="81" creationId="{B31E555F-85CA-40C0-9BCD-7CB3541197A5}"/>
          </ac:picMkLst>
        </pc:picChg>
      </pc:sldChg>
      <pc:sldChg chg="modSp mod">
        <pc:chgData name="Tony Frink" userId="f3ada52a-06d5-4454-9a8d-cefb10747f9e" providerId="ADAL" clId="{E70B3673-EF26-4106-9052-DBBF50747A79}" dt="2023-05-22T18:03:58.617" v="11525" actId="962"/>
        <pc:sldMkLst>
          <pc:docMk/>
          <pc:sldMk cId="1404392457" sldId="1845"/>
        </pc:sldMkLst>
        <pc:picChg chg="mod">
          <ac:chgData name="Tony Frink" userId="f3ada52a-06d5-4454-9a8d-cefb10747f9e" providerId="ADAL" clId="{E70B3673-EF26-4106-9052-DBBF50747A79}" dt="2023-05-22T18:03:58.617" v="11525" actId="962"/>
          <ac:picMkLst>
            <pc:docMk/>
            <pc:sldMk cId="1404392457" sldId="1845"/>
            <ac:picMk id="3" creationId="{F038770E-6868-4835-B83C-A8558C3063A2}"/>
          </ac:picMkLst>
        </pc:picChg>
      </pc:sldChg>
      <pc:sldChg chg="delSp modSp mod">
        <pc:chgData name="Tony Frink" userId="f3ada52a-06d5-4454-9a8d-cefb10747f9e" providerId="ADAL" clId="{E70B3673-EF26-4106-9052-DBBF50747A79}" dt="2023-04-22T18:19:35.648" v="5093" actId="478"/>
        <pc:sldMkLst>
          <pc:docMk/>
          <pc:sldMk cId="1221663058" sldId="1848"/>
        </pc:sldMkLst>
        <pc:spChg chg="del">
          <ac:chgData name="Tony Frink" userId="f3ada52a-06d5-4454-9a8d-cefb10747f9e" providerId="ADAL" clId="{E70B3673-EF26-4106-9052-DBBF50747A79}" dt="2023-04-22T18:17:27.481" v="4565" actId="478"/>
          <ac:spMkLst>
            <pc:docMk/>
            <pc:sldMk cId="1221663058" sldId="1848"/>
            <ac:spMk id="8" creationId="{E3A41A5A-3E30-45DF-9E4F-06DED44806AC}"/>
          </ac:spMkLst>
        </pc:spChg>
        <pc:spChg chg="mod">
          <ac:chgData name="Tony Frink" userId="f3ada52a-06d5-4454-9a8d-cefb10747f9e" providerId="ADAL" clId="{E70B3673-EF26-4106-9052-DBBF50747A79}" dt="2023-04-22T18:17:56.279" v="4674" actId="20577"/>
          <ac:spMkLst>
            <pc:docMk/>
            <pc:sldMk cId="1221663058" sldId="1848"/>
            <ac:spMk id="15" creationId="{F1E9CF34-8743-4F7C-9D63-EC62E98D3953}"/>
          </ac:spMkLst>
        </pc:spChg>
        <pc:spChg chg="mod">
          <ac:chgData name="Tony Frink" userId="f3ada52a-06d5-4454-9a8d-cefb10747f9e" providerId="ADAL" clId="{E70B3673-EF26-4106-9052-DBBF50747A79}" dt="2023-04-22T18:18:12.240" v="4728" actId="20577"/>
          <ac:spMkLst>
            <pc:docMk/>
            <pc:sldMk cId="1221663058" sldId="1848"/>
            <ac:spMk id="16" creationId="{45D6DB54-F050-40C6-B1ED-3E6712CBF3D1}"/>
          </ac:spMkLst>
        </pc:spChg>
        <pc:spChg chg="mod">
          <ac:chgData name="Tony Frink" userId="f3ada52a-06d5-4454-9a8d-cefb10747f9e" providerId="ADAL" clId="{E70B3673-EF26-4106-9052-DBBF50747A79}" dt="2023-04-22T18:18:36.027" v="4893" actId="20577"/>
          <ac:spMkLst>
            <pc:docMk/>
            <pc:sldMk cId="1221663058" sldId="1848"/>
            <ac:spMk id="19" creationId="{3008C3B6-F7B1-40D1-92FC-58FFE8AAAD40}"/>
          </ac:spMkLst>
        </pc:spChg>
        <pc:spChg chg="mod">
          <ac:chgData name="Tony Frink" userId="f3ada52a-06d5-4454-9a8d-cefb10747f9e" providerId="ADAL" clId="{E70B3673-EF26-4106-9052-DBBF50747A79}" dt="2023-04-22T18:19:18.059" v="5091" actId="20577"/>
          <ac:spMkLst>
            <pc:docMk/>
            <pc:sldMk cId="1221663058" sldId="1848"/>
            <ac:spMk id="20" creationId="{8E40EC4A-4A14-4FF7-99B1-FF5771C625CE}"/>
          </ac:spMkLst>
        </pc:spChg>
        <pc:spChg chg="del">
          <ac:chgData name="Tony Frink" userId="f3ada52a-06d5-4454-9a8d-cefb10747f9e" providerId="ADAL" clId="{E70B3673-EF26-4106-9052-DBBF50747A79}" dt="2023-04-22T18:19:34.062" v="5092" actId="478"/>
          <ac:spMkLst>
            <pc:docMk/>
            <pc:sldMk cId="1221663058" sldId="1848"/>
            <ac:spMk id="21" creationId="{2BA3DA71-4185-413F-A88E-DCAA67FAD634}"/>
          </ac:spMkLst>
        </pc:spChg>
        <pc:spChg chg="del">
          <ac:chgData name="Tony Frink" userId="f3ada52a-06d5-4454-9a8d-cefb10747f9e" providerId="ADAL" clId="{E70B3673-EF26-4106-9052-DBBF50747A79}" dt="2023-04-22T18:19:35.648" v="5093" actId="478"/>
          <ac:spMkLst>
            <pc:docMk/>
            <pc:sldMk cId="1221663058" sldId="1848"/>
            <ac:spMk id="22" creationId="{E8F2A0C5-271C-4685-A3C4-2D425DE8E42E}"/>
          </ac:spMkLst>
        </pc:spChg>
      </pc:sldChg>
      <pc:sldChg chg="modSp mod">
        <pc:chgData name="Tony Frink" userId="f3ada52a-06d5-4454-9a8d-cefb10747f9e" providerId="ADAL" clId="{E70B3673-EF26-4106-9052-DBBF50747A79}" dt="2023-05-22T14:52:20.783" v="10588" actId="403"/>
        <pc:sldMkLst>
          <pc:docMk/>
          <pc:sldMk cId="2512795177" sldId="1858"/>
        </pc:sldMkLst>
        <pc:spChg chg="mod">
          <ac:chgData name="Tony Frink" userId="f3ada52a-06d5-4454-9a8d-cefb10747f9e" providerId="ADAL" clId="{E70B3673-EF26-4106-9052-DBBF50747A79}" dt="2023-05-22T14:52:20.783" v="10588" actId="403"/>
          <ac:spMkLst>
            <pc:docMk/>
            <pc:sldMk cId="2512795177" sldId="1858"/>
            <ac:spMk id="2" creationId="{00000000-0000-0000-0000-000000000000}"/>
          </ac:spMkLst>
        </pc:spChg>
      </pc:sldChg>
      <pc:sldChg chg="modSp mod">
        <pc:chgData name="Tony Frink" userId="f3ada52a-06d5-4454-9a8d-cefb10747f9e" providerId="ADAL" clId="{E70B3673-EF26-4106-9052-DBBF50747A79}" dt="2023-05-15T15:31:38.960" v="8563" actId="6549"/>
        <pc:sldMkLst>
          <pc:docMk/>
          <pc:sldMk cId="2945655770" sldId="1860"/>
        </pc:sldMkLst>
        <pc:spChg chg="mod">
          <ac:chgData name="Tony Frink" userId="f3ada52a-06d5-4454-9a8d-cefb10747f9e" providerId="ADAL" clId="{E70B3673-EF26-4106-9052-DBBF50747A79}" dt="2023-05-15T15:31:16.235" v="8554" actId="20577"/>
          <ac:spMkLst>
            <pc:docMk/>
            <pc:sldMk cId="2945655770" sldId="1860"/>
            <ac:spMk id="5" creationId="{A5345819-E758-4166-86C9-4A5808754DE4}"/>
          </ac:spMkLst>
        </pc:spChg>
        <pc:spChg chg="mod">
          <ac:chgData name="Tony Frink" userId="f3ada52a-06d5-4454-9a8d-cefb10747f9e" providerId="ADAL" clId="{E70B3673-EF26-4106-9052-DBBF50747A79}" dt="2023-05-15T15:31:38.960" v="8563" actId="6549"/>
          <ac:spMkLst>
            <pc:docMk/>
            <pc:sldMk cId="2945655770" sldId="1860"/>
            <ac:spMk id="7" creationId="{C2529212-CD66-4C03-AEDE-9B7B86D4C68D}"/>
          </ac:spMkLst>
        </pc:spChg>
      </pc:sldChg>
      <pc:sldChg chg="addSp modSp mod">
        <pc:chgData name="Tony Frink" userId="f3ada52a-06d5-4454-9a8d-cefb10747f9e" providerId="ADAL" clId="{E70B3673-EF26-4106-9052-DBBF50747A79}" dt="2023-05-19T19:55:09.705" v="10040" actId="1036"/>
        <pc:sldMkLst>
          <pc:docMk/>
          <pc:sldMk cId="3021783652" sldId="1861"/>
        </pc:sldMkLst>
        <pc:spChg chg="mod">
          <ac:chgData name="Tony Frink" userId="f3ada52a-06d5-4454-9a8d-cefb10747f9e" providerId="ADAL" clId="{E70B3673-EF26-4106-9052-DBBF50747A79}" dt="2023-05-19T19:54:39.533" v="9884" actId="255"/>
          <ac:spMkLst>
            <pc:docMk/>
            <pc:sldMk cId="3021783652" sldId="1861"/>
            <ac:spMk id="4" creationId="{C7540C9D-2521-41AA-878E-523684004B77}"/>
          </ac:spMkLst>
        </pc:spChg>
        <pc:cxnChg chg="add mod">
          <ac:chgData name="Tony Frink" userId="f3ada52a-06d5-4454-9a8d-cefb10747f9e" providerId="ADAL" clId="{E70B3673-EF26-4106-9052-DBBF50747A79}" dt="2023-05-19T19:54:44.900" v="9895" actId="1038"/>
          <ac:cxnSpMkLst>
            <pc:docMk/>
            <pc:sldMk cId="3021783652" sldId="1861"/>
            <ac:cxnSpMk id="2" creationId="{620983FF-F9FD-980E-C1E7-3E27151550BB}"/>
          </ac:cxnSpMkLst>
        </pc:cxnChg>
        <pc:cxnChg chg="add mod">
          <ac:chgData name="Tony Frink" userId="f3ada52a-06d5-4454-9a8d-cefb10747f9e" providerId="ADAL" clId="{E70B3673-EF26-4106-9052-DBBF50747A79}" dt="2023-05-19T19:54:54.165" v="9931" actId="1035"/>
          <ac:cxnSpMkLst>
            <pc:docMk/>
            <pc:sldMk cId="3021783652" sldId="1861"/>
            <ac:cxnSpMk id="7" creationId="{A7B09A07-E494-AC84-FE76-13A06D7E85E2}"/>
          </ac:cxnSpMkLst>
        </pc:cxnChg>
        <pc:cxnChg chg="add mod">
          <ac:chgData name="Tony Frink" userId="f3ada52a-06d5-4454-9a8d-cefb10747f9e" providerId="ADAL" clId="{E70B3673-EF26-4106-9052-DBBF50747A79}" dt="2023-05-19T19:55:03.516" v="9990" actId="1036"/>
          <ac:cxnSpMkLst>
            <pc:docMk/>
            <pc:sldMk cId="3021783652" sldId="1861"/>
            <ac:cxnSpMk id="15" creationId="{96FF9CCE-DCB7-E417-2CCC-4606891656E0}"/>
          </ac:cxnSpMkLst>
        </pc:cxnChg>
        <pc:cxnChg chg="add mod">
          <ac:chgData name="Tony Frink" userId="f3ada52a-06d5-4454-9a8d-cefb10747f9e" providerId="ADAL" clId="{E70B3673-EF26-4106-9052-DBBF50747A79}" dt="2023-05-19T19:55:09.705" v="10040" actId="1036"/>
          <ac:cxnSpMkLst>
            <pc:docMk/>
            <pc:sldMk cId="3021783652" sldId="1861"/>
            <ac:cxnSpMk id="17" creationId="{001C0288-1474-E592-F7E1-B704AB7EFB1F}"/>
          </ac:cxnSpMkLst>
        </pc:cxnChg>
      </pc:sldChg>
      <pc:sldChg chg="modSp mod">
        <pc:chgData name="Tony Frink" userId="f3ada52a-06d5-4454-9a8d-cefb10747f9e" providerId="ADAL" clId="{E70B3673-EF26-4106-9052-DBBF50747A79}" dt="2023-05-15T16:10:09.104" v="8620" actId="20577"/>
        <pc:sldMkLst>
          <pc:docMk/>
          <pc:sldMk cId="3132340869" sldId="1862"/>
        </pc:sldMkLst>
        <pc:spChg chg="mod">
          <ac:chgData name="Tony Frink" userId="f3ada52a-06d5-4454-9a8d-cefb10747f9e" providerId="ADAL" clId="{E70B3673-EF26-4106-9052-DBBF50747A79}" dt="2023-05-15T16:09:53.269" v="8614" actId="20577"/>
          <ac:spMkLst>
            <pc:docMk/>
            <pc:sldMk cId="3132340869" sldId="1862"/>
            <ac:spMk id="8" creationId="{FAD17C66-A189-42B1-9B1E-2B1EA0C148AC}"/>
          </ac:spMkLst>
        </pc:spChg>
        <pc:spChg chg="mod">
          <ac:chgData name="Tony Frink" userId="f3ada52a-06d5-4454-9a8d-cefb10747f9e" providerId="ADAL" clId="{E70B3673-EF26-4106-9052-DBBF50747A79}" dt="2023-05-15T16:09:55.144" v="8615" actId="20577"/>
          <ac:spMkLst>
            <pc:docMk/>
            <pc:sldMk cId="3132340869" sldId="1862"/>
            <ac:spMk id="14" creationId="{C2C3E5DA-E607-4360-BABB-82E69664C46C}"/>
          </ac:spMkLst>
        </pc:spChg>
        <pc:spChg chg="mod">
          <ac:chgData name="Tony Frink" userId="f3ada52a-06d5-4454-9a8d-cefb10747f9e" providerId="ADAL" clId="{E70B3673-EF26-4106-9052-DBBF50747A79}" dt="2023-05-15T16:10:01.908" v="8616" actId="20577"/>
          <ac:spMkLst>
            <pc:docMk/>
            <pc:sldMk cId="3132340869" sldId="1862"/>
            <ac:spMk id="20" creationId="{FD886F5A-1EF5-422D-A7A6-7FED00F671F4}"/>
          </ac:spMkLst>
        </pc:spChg>
        <pc:spChg chg="mod">
          <ac:chgData name="Tony Frink" userId="f3ada52a-06d5-4454-9a8d-cefb10747f9e" providerId="ADAL" clId="{E70B3673-EF26-4106-9052-DBBF50747A79}" dt="2023-05-15T16:10:09.104" v="8620" actId="20577"/>
          <ac:spMkLst>
            <pc:docMk/>
            <pc:sldMk cId="3132340869" sldId="1862"/>
            <ac:spMk id="26" creationId="{AAABCA2D-5166-4B84-B2FE-B1490882532E}"/>
          </ac:spMkLst>
        </pc:spChg>
      </pc:sldChg>
      <pc:sldChg chg="modSp add del mod">
        <pc:chgData name="Tony Frink" userId="f3ada52a-06d5-4454-9a8d-cefb10747f9e" providerId="ADAL" clId="{E70B3673-EF26-4106-9052-DBBF50747A79}" dt="2023-04-20T21:14:18.102" v="726" actId="47"/>
        <pc:sldMkLst>
          <pc:docMk/>
          <pc:sldMk cId="1638283528" sldId="1863"/>
        </pc:sldMkLst>
        <pc:spChg chg="mod">
          <ac:chgData name="Tony Frink" userId="f3ada52a-06d5-4454-9a8d-cefb10747f9e" providerId="ADAL" clId="{E70B3673-EF26-4106-9052-DBBF50747A79}" dt="2023-04-20T21:05:43.323" v="361" actId="20577"/>
          <ac:spMkLst>
            <pc:docMk/>
            <pc:sldMk cId="1638283528" sldId="1863"/>
            <ac:spMk id="3" creationId="{8E97A774-A316-4681-844A-91F04DB7F52C}"/>
          </ac:spMkLst>
        </pc:spChg>
      </pc:sldChg>
      <pc:sldChg chg="addSp delSp modSp add mod">
        <pc:chgData name="Tony Frink" userId="f3ada52a-06d5-4454-9a8d-cefb10747f9e" providerId="ADAL" clId="{E70B3673-EF26-4106-9052-DBBF50747A79}" dt="2023-05-12T21:05:32.151" v="7719" actId="14100"/>
        <pc:sldMkLst>
          <pc:docMk/>
          <pc:sldMk cId="758449704" sldId="1864"/>
        </pc:sldMkLst>
        <pc:spChg chg="add mod">
          <ac:chgData name="Tony Frink" userId="f3ada52a-06d5-4454-9a8d-cefb10747f9e" providerId="ADAL" clId="{E70B3673-EF26-4106-9052-DBBF50747A79}" dt="2023-05-12T21:05:32.151" v="7719" actId="14100"/>
          <ac:spMkLst>
            <pc:docMk/>
            <pc:sldMk cId="758449704" sldId="1864"/>
            <ac:spMk id="2" creationId="{00830EAE-5C2C-C709-C658-A9DC2028BC93}"/>
          </ac:spMkLst>
        </pc:spChg>
        <pc:spChg chg="mod">
          <ac:chgData name="Tony Frink" userId="f3ada52a-06d5-4454-9a8d-cefb10747f9e" providerId="ADAL" clId="{E70B3673-EF26-4106-9052-DBBF50747A79}" dt="2023-04-20T21:14:15.179" v="725"/>
          <ac:spMkLst>
            <pc:docMk/>
            <pc:sldMk cId="758449704" sldId="1864"/>
            <ac:spMk id="3" creationId="{8E97A774-A316-4681-844A-91F04DB7F52C}"/>
          </ac:spMkLst>
        </pc:spChg>
        <pc:spChg chg="del mod">
          <ac:chgData name="Tony Frink" userId="f3ada52a-06d5-4454-9a8d-cefb10747f9e" providerId="ADAL" clId="{E70B3673-EF26-4106-9052-DBBF50747A79}" dt="2023-04-21T15:36:09.686" v="2071" actId="478"/>
          <ac:spMkLst>
            <pc:docMk/>
            <pc:sldMk cId="758449704" sldId="1864"/>
            <ac:spMk id="4" creationId="{C7540C9D-2521-41AA-878E-523684004B77}"/>
          </ac:spMkLst>
        </pc:spChg>
        <pc:spChg chg="del">
          <ac:chgData name="Tony Frink" userId="f3ada52a-06d5-4454-9a8d-cefb10747f9e" providerId="ADAL" clId="{E70B3673-EF26-4106-9052-DBBF50747A79}" dt="2023-04-20T21:11:55.220" v="699" actId="478"/>
          <ac:spMkLst>
            <pc:docMk/>
            <pc:sldMk cId="758449704" sldId="1864"/>
            <ac:spMk id="5" creationId="{6B8FB62D-9C9E-4C83-881F-859BA33563FC}"/>
          </ac:spMkLst>
        </pc:spChg>
        <pc:spChg chg="mod">
          <ac:chgData name="Tony Frink" userId="f3ada52a-06d5-4454-9a8d-cefb10747f9e" providerId="ADAL" clId="{E70B3673-EF26-4106-9052-DBBF50747A79}" dt="2023-04-21T15:39:53.922" v="2173" actId="20577"/>
          <ac:spMkLst>
            <pc:docMk/>
            <pc:sldMk cId="758449704" sldId="1864"/>
            <ac:spMk id="8" creationId="{AA88E7D6-F1BC-4079-BBBF-428F8DE69164}"/>
          </ac:spMkLst>
        </pc:spChg>
        <pc:spChg chg="del">
          <ac:chgData name="Tony Frink" userId="f3ada52a-06d5-4454-9a8d-cefb10747f9e" providerId="ADAL" clId="{E70B3673-EF26-4106-9052-DBBF50747A79}" dt="2023-04-20T21:11:59.571" v="700" actId="478"/>
          <ac:spMkLst>
            <pc:docMk/>
            <pc:sldMk cId="758449704" sldId="1864"/>
            <ac:spMk id="9" creationId="{BAF26337-5BC3-EC40-D641-F065632B5A19}"/>
          </ac:spMkLst>
        </pc:spChg>
        <pc:spChg chg="mod">
          <ac:chgData name="Tony Frink" userId="f3ada52a-06d5-4454-9a8d-cefb10747f9e" providerId="ADAL" clId="{E70B3673-EF26-4106-9052-DBBF50747A79}" dt="2023-04-21T15:36:36.504" v="2129" actId="1036"/>
          <ac:spMkLst>
            <pc:docMk/>
            <pc:sldMk cId="758449704" sldId="1864"/>
            <ac:spMk id="14" creationId="{37F144C3-4B7E-43A1-82DF-66F1C1794889}"/>
          </ac:spMkLst>
        </pc:spChg>
        <pc:spChg chg="del mod">
          <ac:chgData name="Tony Frink" userId="f3ada52a-06d5-4454-9a8d-cefb10747f9e" providerId="ADAL" clId="{E70B3673-EF26-4106-9052-DBBF50747A79}" dt="2023-04-20T21:07:42.773" v="415" actId="478"/>
          <ac:spMkLst>
            <pc:docMk/>
            <pc:sldMk cId="758449704" sldId="1864"/>
            <ac:spMk id="20" creationId="{F5C77327-5056-4074-9513-5E610A36EB87}"/>
          </ac:spMkLst>
        </pc:spChg>
        <pc:grpChg chg="mod">
          <ac:chgData name="Tony Frink" userId="f3ada52a-06d5-4454-9a8d-cefb10747f9e" providerId="ADAL" clId="{E70B3673-EF26-4106-9052-DBBF50747A79}" dt="2023-04-21T15:40:19.023" v="2190" actId="1035"/>
          <ac:grpSpMkLst>
            <pc:docMk/>
            <pc:sldMk cId="758449704" sldId="1864"/>
            <ac:grpSpMk id="10" creationId="{01CE096D-BB70-3EB5-9D22-30CA56095EDC}"/>
          </ac:grpSpMkLst>
        </pc:grpChg>
        <pc:picChg chg="mod">
          <ac:chgData name="Tony Frink" userId="f3ada52a-06d5-4454-9a8d-cefb10747f9e" providerId="ADAL" clId="{E70B3673-EF26-4106-9052-DBBF50747A79}" dt="2023-04-21T15:40:27.373" v="2198" actId="1036"/>
          <ac:picMkLst>
            <pc:docMk/>
            <pc:sldMk cId="758449704" sldId="1864"/>
            <ac:picMk id="6" creationId="{64FCB59B-E186-48D6-A585-DF46C6BECE9B}"/>
          </ac:picMkLst>
        </pc:picChg>
        <pc:picChg chg="mod">
          <ac:chgData name="Tony Frink" userId="f3ada52a-06d5-4454-9a8d-cefb10747f9e" providerId="ADAL" clId="{E70B3673-EF26-4106-9052-DBBF50747A79}" dt="2023-04-21T15:35:12.201" v="2063" actId="1036"/>
          <ac:picMkLst>
            <pc:docMk/>
            <pc:sldMk cId="758449704" sldId="1864"/>
            <ac:picMk id="12" creationId="{11303BCF-38C0-4186-ACEC-4C98E46EF7E1}"/>
          </ac:picMkLst>
        </pc:picChg>
        <pc:picChg chg="del">
          <ac:chgData name="Tony Frink" userId="f3ada52a-06d5-4454-9a8d-cefb10747f9e" providerId="ADAL" clId="{E70B3673-EF26-4106-9052-DBBF50747A79}" dt="2023-04-20T21:30:02.812" v="1299" actId="478"/>
          <ac:picMkLst>
            <pc:docMk/>
            <pc:sldMk cId="758449704" sldId="1864"/>
            <ac:picMk id="16" creationId="{AEC83216-4B4F-D537-BF24-B1761D231498}"/>
          </ac:picMkLst>
        </pc:picChg>
        <pc:picChg chg="del">
          <ac:chgData name="Tony Frink" userId="f3ada52a-06d5-4454-9a8d-cefb10747f9e" providerId="ADAL" clId="{E70B3673-EF26-4106-9052-DBBF50747A79}" dt="2023-04-20T21:30:27.912" v="1351" actId="478"/>
          <ac:picMkLst>
            <pc:docMk/>
            <pc:sldMk cId="758449704" sldId="1864"/>
            <ac:picMk id="18" creationId="{9398150D-00E7-464F-AD45-CD46A5050188}"/>
          </ac:picMkLst>
        </pc:picChg>
      </pc:sldChg>
      <pc:sldChg chg="addSp delSp modSp add mod">
        <pc:chgData name="Tony Frink" userId="f3ada52a-06d5-4454-9a8d-cefb10747f9e" providerId="ADAL" clId="{E70B3673-EF26-4106-9052-DBBF50747A79}" dt="2023-05-12T21:11:44.456" v="7984" actId="14100"/>
        <pc:sldMkLst>
          <pc:docMk/>
          <pc:sldMk cId="2645633209" sldId="1865"/>
        </pc:sldMkLst>
        <pc:spChg chg="del mod">
          <ac:chgData name="Tony Frink" userId="f3ada52a-06d5-4454-9a8d-cefb10747f9e" providerId="ADAL" clId="{E70B3673-EF26-4106-9052-DBBF50747A79}" dt="2023-04-21T15:54:20.979" v="2440" actId="478"/>
          <ac:spMkLst>
            <pc:docMk/>
            <pc:sldMk cId="2645633209" sldId="1865"/>
            <ac:spMk id="2" creationId="{00830EAE-5C2C-C709-C658-A9DC2028BC93}"/>
          </ac:spMkLst>
        </pc:spChg>
        <pc:spChg chg="mod">
          <ac:chgData name="Tony Frink" userId="f3ada52a-06d5-4454-9a8d-cefb10747f9e" providerId="ADAL" clId="{E70B3673-EF26-4106-9052-DBBF50747A79}" dt="2023-04-21T15:45:18.018" v="2258" actId="20577"/>
          <ac:spMkLst>
            <pc:docMk/>
            <pc:sldMk cId="2645633209" sldId="1865"/>
            <ac:spMk id="3" creationId="{8E97A774-A316-4681-844A-91F04DB7F52C}"/>
          </ac:spMkLst>
        </pc:spChg>
        <pc:spChg chg="add del mod">
          <ac:chgData name="Tony Frink" userId="f3ada52a-06d5-4454-9a8d-cefb10747f9e" providerId="ADAL" clId="{E70B3673-EF26-4106-9052-DBBF50747A79}" dt="2023-05-12T21:10:38.946" v="7982" actId="207"/>
          <ac:spMkLst>
            <pc:docMk/>
            <pc:sldMk cId="2645633209" sldId="1865"/>
            <ac:spMk id="4" creationId="{207C07E6-4084-BA41-574E-0D817943A002}"/>
          </ac:spMkLst>
        </pc:spChg>
        <pc:spChg chg="add mod">
          <ac:chgData name="Tony Frink" userId="f3ada52a-06d5-4454-9a8d-cefb10747f9e" providerId="ADAL" clId="{E70B3673-EF26-4106-9052-DBBF50747A79}" dt="2023-05-12T21:10:44.313" v="7983" actId="207"/>
          <ac:spMkLst>
            <pc:docMk/>
            <pc:sldMk cId="2645633209" sldId="1865"/>
            <ac:spMk id="5" creationId="{9591FD3A-15ED-D09F-9326-BBA4BE3C86F4}"/>
          </ac:spMkLst>
        </pc:spChg>
        <pc:spChg chg="add mod">
          <ac:chgData name="Tony Frink" userId="f3ada52a-06d5-4454-9a8d-cefb10747f9e" providerId="ADAL" clId="{E70B3673-EF26-4106-9052-DBBF50747A79}" dt="2023-05-12T21:09:32.736" v="7934" actId="1036"/>
          <ac:spMkLst>
            <pc:docMk/>
            <pc:sldMk cId="2645633209" sldId="1865"/>
            <ac:spMk id="7" creationId="{7A365DBF-043E-D385-3052-4917E141E47A}"/>
          </ac:spMkLst>
        </pc:spChg>
        <pc:spChg chg="mod">
          <ac:chgData name="Tony Frink" userId="f3ada52a-06d5-4454-9a8d-cefb10747f9e" providerId="ADAL" clId="{E70B3673-EF26-4106-9052-DBBF50747A79}" dt="2023-05-12T21:11:44.456" v="7984" actId="14100"/>
          <ac:spMkLst>
            <pc:docMk/>
            <pc:sldMk cId="2645633209" sldId="1865"/>
            <ac:spMk id="8" creationId="{AA88E7D6-F1BC-4079-BBBF-428F8DE69164}"/>
          </ac:spMkLst>
        </pc:spChg>
        <pc:spChg chg="del">
          <ac:chgData name="Tony Frink" userId="f3ada52a-06d5-4454-9a8d-cefb10747f9e" providerId="ADAL" clId="{E70B3673-EF26-4106-9052-DBBF50747A79}" dt="2023-04-21T15:47:33.644" v="2285" actId="478"/>
          <ac:spMkLst>
            <pc:docMk/>
            <pc:sldMk cId="2645633209" sldId="1865"/>
            <ac:spMk id="14" creationId="{37F144C3-4B7E-43A1-82DF-66F1C1794889}"/>
          </ac:spMkLst>
        </pc:spChg>
        <pc:grpChg chg="mod">
          <ac:chgData name="Tony Frink" userId="f3ada52a-06d5-4454-9a8d-cefb10747f9e" providerId="ADAL" clId="{E70B3673-EF26-4106-9052-DBBF50747A79}" dt="2023-05-12T21:10:04.914" v="7980" actId="1035"/>
          <ac:grpSpMkLst>
            <pc:docMk/>
            <pc:sldMk cId="2645633209" sldId="1865"/>
            <ac:grpSpMk id="10" creationId="{01CE096D-BB70-3EB5-9D22-30CA56095EDC}"/>
          </ac:grpSpMkLst>
        </pc:grpChg>
        <pc:picChg chg="del">
          <ac:chgData name="Tony Frink" userId="f3ada52a-06d5-4454-9a8d-cefb10747f9e" providerId="ADAL" clId="{E70B3673-EF26-4106-9052-DBBF50747A79}" dt="2023-05-12T21:07:23.104" v="7723" actId="478"/>
          <ac:picMkLst>
            <pc:docMk/>
            <pc:sldMk cId="2645633209" sldId="1865"/>
            <ac:picMk id="6" creationId="{64FCB59B-E186-48D6-A585-DF46C6BECE9B}"/>
          </ac:picMkLst>
        </pc:picChg>
        <pc:picChg chg="mod">
          <ac:chgData name="Tony Frink" userId="f3ada52a-06d5-4454-9a8d-cefb10747f9e" providerId="ADAL" clId="{E70B3673-EF26-4106-9052-DBBF50747A79}" dt="2023-04-21T16:09:35.262" v="2929" actId="1035"/>
          <ac:picMkLst>
            <pc:docMk/>
            <pc:sldMk cId="2645633209" sldId="1865"/>
            <ac:picMk id="12" creationId="{11303BCF-38C0-4186-ACEC-4C98E46EF7E1}"/>
          </ac:picMkLst>
        </pc:picChg>
      </pc:sldChg>
      <pc:sldChg chg="addSp delSp modSp add mod">
        <pc:chgData name="Tony Frink" userId="f3ada52a-06d5-4454-9a8d-cefb10747f9e" providerId="ADAL" clId="{E70B3673-EF26-4106-9052-DBBF50747A79}" dt="2023-05-22T18:00:25.564" v="10792" actId="962"/>
        <pc:sldMkLst>
          <pc:docMk/>
          <pc:sldMk cId="4147831669" sldId="1866"/>
        </pc:sldMkLst>
        <pc:spChg chg="mod">
          <ac:chgData name="Tony Frink" userId="f3ada52a-06d5-4454-9a8d-cefb10747f9e" providerId="ADAL" clId="{E70B3673-EF26-4106-9052-DBBF50747A79}" dt="2023-04-22T15:49:50.729" v="4410" actId="2711"/>
          <ac:spMkLst>
            <pc:docMk/>
            <pc:sldMk cId="4147831669" sldId="1866"/>
            <ac:spMk id="4" creationId="{797F6D38-6D71-CAAB-10EC-92AED67E6C42}"/>
          </ac:spMkLst>
        </pc:spChg>
        <pc:spChg chg="mod">
          <ac:chgData name="Tony Frink" userId="f3ada52a-06d5-4454-9a8d-cefb10747f9e" providerId="ADAL" clId="{E70B3673-EF26-4106-9052-DBBF50747A79}" dt="2023-04-21T18:54:55.580" v="3892"/>
          <ac:spMkLst>
            <pc:docMk/>
            <pc:sldMk cId="4147831669" sldId="1866"/>
            <ac:spMk id="7" creationId="{1A32FDE8-75BF-4820-81EB-F964FF0A5CC1}"/>
          </ac:spMkLst>
        </pc:spChg>
        <pc:picChg chg="del">
          <ac:chgData name="Tony Frink" userId="f3ada52a-06d5-4454-9a8d-cefb10747f9e" providerId="ADAL" clId="{E70B3673-EF26-4106-9052-DBBF50747A79}" dt="2023-04-21T16:34:39.302" v="3507" actId="478"/>
          <ac:picMkLst>
            <pc:docMk/>
            <pc:sldMk cId="4147831669" sldId="1866"/>
            <ac:picMk id="3" creationId="{0C4736E0-8F66-6F44-5EFB-DD131CD9F9E8}"/>
          </ac:picMkLst>
        </pc:picChg>
        <pc:picChg chg="add mod">
          <ac:chgData name="Tony Frink" userId="f3ada52a-06d5-4454-9a8d-cefb10747f9e" providerId="ADAL" clId="{E70B3673-EF26-4106-9052-DBBF50747A79}" dt="2023-05-22T18:00:25.564" v="10792" actId="962"/>
          <ac:picMkLst>
            <pc:docMk/>
            <pc:sldMk cId="4147831669" sldId="1866"/>
            <ac:picMk id="5" creationId="{3A0E6EE4-B7E0-1785-765C-2D889A4931F8}"/>
          </ac:picMkLst>
        </pc:picChg>
      </pc:sldChg>
      <pc:sldChg chg="addSp delSp modSp add mod">
        <pc:chgData name="Tony Frink" userId="f3ada52a-06d5-4454-9a8d-cefb10747f9e" providerId="ADAL" clId="{E70B3673-EF26-4106-9052-DBBF50747A79}" dt="2023-05-22T18:02:03.990" v="11178" actId="962"/>
        <pc:sldMkLst>
          <pc:docMk/>
          <pc:sldMk cId="3045421918" sldId="1867"/>
        </pc:sldMkLst>
        <pc:spChg chg="del mod">
          <ac:chgData name="Tony Frink" userId="f3ada52a-06d5-4454-9a8d-cefb10747f9e" providerId="ADAL" clId="{E70B3673-EF26-4106-9052-DBBF50747A79}" dt="2023-04-21T18:41:20.119" v="3740" actId="478"/>
          <ac:spMkLst>
            <pc:docMk/>
            <pc:sldMk cId="3045421918" sldId="1867"/>
            <ac:spMk id="4" creationId="{797F6D38-6D71-CAAB-10EC-92AED67E6C42}"/>
          </ac:spMkLst>
        </pc:spChg>
        <pc:spChg chg="mod">
          <ac:chgData name="Tony Frink" userId="f3ada52a-06d5-4454-9a8d-cefb10747f9e" providerId="ADAL" clId="{E70B3673-EF26-4106-9052-DBBF50747A79}" dt="2023-05-12T21:15:54.309" v="7987" actId="20577"/>
          <ac:spMkLst>
            <pc:docMk/>
            <pc:sldMk cId="3045421918" sldId="1867"/>
            <ac:spMk id="7" creationId="{1A32FDE8-75BF-4820-81EB-F964FF0A5CC1}"/>
          </ac:spMkLst>
        </pc:spChg>
        <pc:spChg chg="add mod">
          <ac:chgData name="Tony Frink" userId="f3ada52a-06d5-4454-9a8d-cefb10747f9e" providerId="ADAL" clId="{E70B3673-EF26-4106-9052-DBBF50747A79}" dt="2023-05-12T21:15:14.465" v="7986" actId="6549"/>
          <ac:spMkLst>
            <pc:docMk/>
            <pc:sldMk cId="3045421918" sldId="1867"/>
            <ac:spMk id="9" creationId="{53B47AE3-B817-21D0-1A9C-D12DA22773FA}"/>
          </ac:spMkLst>
        </pc:spChg>
        <pc:picChg chg="add mod">
          <ac:chgData name="Tony Frink" userId="f3ada52a-06d5-4454-9a8d-cefb10747f9e" providerId="ADAL" clId="{E70B3673-EF26-4106-9052-DBBF50747A79}" dt="2023-05-22T18:02:03.990" v="11178" actId="962"/>
          <ac:picMkLst>
            <pc:docMk/>
            <pc:sldMk cId="3045421918" sldId="1867"/>
            <ac:picMk id="3" creationId="{CD80A19B-20F6-0AD4-40D8-85427775C0E7}"/>
          </ac:picMkLst>
        </pc:picChg>
        <pc:picChg chg="add del mod">
          <ac:chgData name="Tony Frink" userId="f3ada52a-06d5-4454-9a8d-cefb10747f9e" providerId="ADAL" clId="{E70B3673-EF26-4106-9052-DBBF50747A79}" dt="2023-04-21T18:47:55.873" v="3742" actId="478"/>
          <ac:picMkLst>
            <pc:docMk/>
            <pc:sldMk cId="3045421918" sldId="1867"/>
            <ac:picMk id="3" creationId="{D276FE84-FF67-8411-F90B-9F82C99631A6}"/>
          </ac:picMkLst>
        </pc:picChg>
        <pc:picChg chg="del">
          <ac:chgData name="Tony Frink" userId="f3ada52a-06d5-4454-9a8d-cefb10747f9e" providerId="ADAL" clId="{E70B3673-EF26-4106-9052-DBBF50747A79}" dt="2023-04-21T18:38:20.925" v="3689" actId="478"/>
          <ac:picMkLst>
            <pc:docMk/>
            <pc:sldMk cId="3045421918" sldId="1867"/>
            <ac:picMk id="5" creationId="{3A0E6EE4-B7E0-1785-765C-2D889A4931F8}"/>
          </ac:picMkLst>
        </pc:picChg>
        <pc:picChg chg="add del mod ord">
          <ac:chgData name="Tony Frink" userId="f3ada52a-06d5-4454-9a8d-cefb10747f9e" providerId="ADAL" clId="{E70B3673-EF26-4106-9052-DBBF50747A79}" dt="2023-04-22T17:53:37.903" v="4417" actId="478"/>
          <ac:picMkLst>
            <pc:docMk/>
            <pc:sldMk cId="3045421918" sldId="1867"/>
            <ac:picMk id="8" creationId="{D4F332E2-68BB-932B-201E-842F47207901}"/>
          </ac:picMkLst>
        </pc:picChg>
      </pc:sldChg>
      <pc:sldChg chg="addSp delSp modSp add mod">
        <pc:chgData name="Tony Frink" userId="f3ada52a-06d5-4454-9a8d-cefb10747f9e" providerId="ADAL" clId="{E70B3673-EF26-4106-9052-DBBF50747A79}" dt="2023-05-15T17:11:54.713" v="9403" actId="1035"/>
        <pc:sldMkLst>
          <pc:docMk/>
          <pc:sldMk cId="2021565270" sldId="1868"/>
        </pc:sldMkLst>
        <pc:spChg chg="add mod">
          <ac:chgData name="Tony Frink" userId="f3ada52a-06d5-4454-9a8d-cefb10747f9e" providerId="ADAL" clId="{E70B3673-EF26-4106-9052-DBBF50747A79}" dt="2023-04-22T19:36:16.678" v="6092" actId="404"/>
          <ac:spMkLst>
            <pc:docMk/>
            <pc:sldMk cId="2021565270" sldId="1868"/>
            <ac:spMk id="2" creationId="{58A4CB88-050A-F4CD-3AC6-034FFB1349FB}"/>
          </ac:spMkLst>
        </pc:spChg>
        <pc:spChg chg="add mod">
          <ac:chgData name="Tony Frink" userId="f3ada52a-06d5-4454-9a8d-cefb10747f9e" providerId="ADAL" clId="{E70B3673-EF26-4106-9052-DBBF50747A79}" dt="2023-05-15T17:11:45.093" v="9384" actId="6549"/>
          <ac:spMkLst>
            <pc:docMk/>
            <pc:sldMk cId="2021565270" sldId="1868"/>
            <ac:spMk id="4" creationId="{A565819A-E266-5BE7-9C6D-9EA58F530405}"/>
          </ac:spMkLst>
        </pc:spChg>
        <pc:spChg chg="del mod">
          <ac:chgData name="Tony Frink" userId="f3ada52a-06d5-4454-9a8d-cefb10747f9e" providerId="ADAL" clId="{E70B3673-EF26-4106-9052-DBBF50747A79}" dt="2023-05-15T17:11:17.923" v="9381" actId="478"/>
          <ac:spMkLst>
            <pc:docMk/>
            <pc:sldMk cId="2021565270" sldId="1868"/>
            <ac:spMk id="7" creationId="{1BF54B50-9CC5-A31C-D430-7C4E2BEF25C3}"/>
          </ac:spMkLst>
        </pc:spChg>
        <pc:spChg chg="mod">
          <ac:chgData name="Tony Frink" userId="f3ada52a-06d5-4454-9a8d-cefb10747f9e" providerId="ADAL" clId="{E70B3673-EF26-4106-9052-DBBF50747A79}" dt="2023-04-22T19:21:48.833" v="5762" actId="2711"/>
          <ac:spMkLst>
            <pc:docMk/>
            <pc:sldMk cId="2021565270" sldId="1868"/>
            <ac:spMk id="8" creationId="{A9539F7F-5E18-4C67-BBE6-57AACA4D7CB7}"/>
          </ac:spMkLst>
        </pc:spChg>
        <pc:spChg chg="del">
          <ac:chgData name="Tony Frink" userId="f3ada52a-06d5-4454-9a8d-cefb10747f9e" providerId="ADAL" clId="{E70B3673-EF26-4106-9052-DBBF50747A79}" dt="2023-04-22T19:32:15.170" v="5831" actId="478"/>
          <ac:spMkLst>
            <pc:docMk/>
            <pc:sldMk cId="2021565270" sldId="1868"/>
            <ac:spMk id="12" creationId="{C666B97F-6719-41E8-8051-36E93FFA6E7C}"/>
          </ac:spMkLst>
        </pc:spChg>
        <pc:spChg chg="mod">
          <ac:chgData name="Tony Frink" userId="f3ada52a-06d5-4454-9a8d-cefb10747f9e" providerId="ADAL" clId="{E70B3673-EF26-4106-9052-DBBF50747A79}" dt="2023-04-22T18:40:38.535" v="5759" actId="20577"/>
          <ac:spMkLst>
            <pc:docMk/>
            <pc:sldMk cId="2021565270" sldId="1868"/>
            <ac:spMk id="17" creationId="{00000000-0000-0000-0000-000000000000}"/>
          </ac:spMkLst>
        </pc:spChg>
        <pc:spChg chg="mod">
          <ac:chgData name="Tony Frink" userId="f3ada52a-06d5-4454-9a8d-cefb10747f9e" providerId="ADAL" clId="{E70B3673-EF26-4106-9052-DBBF50747A79}" dt="2023-04-22T19:23:13.944" v="5792" actId="20577"/>
          <ac:spMkLst>
            <pc:docMk/>
            <pc:sldMk cId="2021565270" sldId="1868"/>
            <ac:spMk id="18" creationId="{9948D35B-62AD-48C1-BE2D-A954DB7147AF}"/>
          </ac:spMkLst>
        </pc:spChg>
        <pc:spChg chg="del">
          <ac:chgData name="Tony Frink" userId="f3ada52a-06d5-4454-9a8d-cefb10747f9e" providerId="ADAL" clId="{E70B3673-EF26-4106-9052-DBBF50747A79}" dt="2023-04-22T19:22:34.097" v="5765" actId="478"/>
          <ac:spMkLst>
            <pc:docMk/>
            <pc:sldMk cId="2021565270" sldId="1868"/>
            <ac:spMk id="22" creationId="{0F9E68B3-1FD4-4700-98A8-7D8AE005D162}"/>
          </ac:spMkLst>
        </pc:spChg>
        <pc:grpChg chg="mod">
          <ac:chgData name="Tony Frink" userId="f3ada52a-06d5-4454-9a8d-cefb10747f9e" providerId="ADAL" clId="{E70B3673-EF26-4106-9052-DBBF50747A79}" dt="2023-05-15T17:11:54.713" v="9403" actId="1035"/>
          <ac:grpSpMkLst>
            <pc:docMk/>
            <pc:sldMk cId="2021565270" sldId="1868"/>
            <ac:grpSpMk id="9" creationId="{BF3D5399-A47B-A7A7-7F2A-8CEFD0CE07A6}"/>
          </ac:grpSpMkLst>
        </pc:grpChg>
        <pc:picChg chg="mod">
          <ac:chgData name="Tony Frink" userId="f3ada52a-06d5-4454-9a8d-cefb10747f9e" providerId="ADAL" clId="{E70B3673-EF26-4106-9052-DBBF50747A79}" dt="2023-04-22T19:38:23.577" v="6130" actId="1036"/>
          <ac:picMkLst>
            <pc:docMk/>
            <pc:sldMk cId="2021565270" sldId="1868"/>
            <ac:picMk id="42" creationId="{64CC6E98-2015-40DE-A5C4-A0C1419CB505}"/>
          </ac:picMkLst>
        </pc:picChg>
        <pc:picChg chg="del mod">
          <ac:chgData name="Tony Frink" userId="f3ada52a-06d5-4454-9a8d-cefb10747f9e" providerId="ADAL" clId="{E70B3673-EF26-4106-9052-DBBF50747A79}" dt="2023-05-15T17:10:48.276" v="9354" actId="478"/>
          <ac:picMkLst>
            <pc:docMk/>
            <pc:sldMk cId="2021565270" sldId="1868"/>
            <ac:picMk id="44" creationId="{AC683D18-29A0-41FF-917A-6716C77843CD}"/>
          </ac:picMkLst>
        </pc:picChg>
        <pc:cxnChg chg="del mod">
          <ac:chgData name="Tony Frink" userId="f3ada52a-06d5-4454-9a8d-cefb10747f9e" providerId="ADAL" clId="{E70B3673-EF26-4106-9052-DBBF50747A79}" dt="2023-05-15T17:10:35.060" v="9352" actId="478"/>
          <ac:cxnSpMkLst>
            <pc:docMk/>
            <pc:sldMk cId="2021565270" sldId="1868"/>
            <ac:cxnSpMk id="3" creationId="{515DD745-23F2-B0FC-D3BB-FA1EED3B6EA7}"/>
          </ac:cxnSpMkLst>
        </pc:cxnChg>
        <pc:cxnChg chg="mod">
          <ac:chgData name="Tony Frink" userId="f3ada52a-06d5-4454-9a8d-cefb10747f9e" providerId="ADAL" clId="{E70B3673-EF26-4106-9052-DBBF50747A79}" dt="2023-04-22T19:22:45.899" v="5785" actId="1036"/>
          <ac:cxnSpMkLst>
            <pc:docMk/>
            <pc:sldMk cId="2021565270" sldId="1868"/>
            <ac:cxnSpMk id="23" creationId="{B02A0FA4-AAB4-404A-9E1A-5A265826BEE7}"/>
          </ac:cxnSpMkLst>
        </pc:cxnChg>
        <pc:cxnChg chg="mod">
          <ac:chgData name="Tony Frink" userId="f3ada52a-06d5-4454-9a8d-cefb10747f9e" providerId="ADAL" clId="{E70B3673-EF26-4106-9052-DBBF50747A79}" dt="2023-04-22T19:36:21.988" v="6100" actId="1035"/>
          <ac:cxnSpMkLst>
            <pc:docMk/>
            <pc:sldMk cId="2021565270" sldId="1868"/>
            <ac:cxnSpMk id="24" creationId="{A90534E6-5943-4F4C-9548-6B6892714C3C}"/>
          </ac:cxnSpMkLst>
        </pc:cxnChg>
      </pc:sldChg>
      <pc:sldChg chg="addSp delSp modSp add mod">
        <pc:chgData name="Tony Frink" userId="f3ada52a-06d5-4454-9a8d-cefb10747f9e" providerId="ADAL" clId="{E70B3673-EF26-4106-9052-DBBF50747A79}" dt="2023-05-15T17:15:50.975" v="9470" actId="1035"/>
        <pc:sldMkLst>
          <pc:docMk/>
          <pc:sldMk cId="1945377281" sldId="1869"/>
        </pc:sldMkLst>
        <pc:spChg chg="del mod">
          <ac:chgData name="Tony Frink" userId="f3ada52a-06d5-4454-9a8d-cefb10747f9e" providerId="ADAL" clId="{E70B3673-EF26-4106-9052-DBBF50747A79}" dt="2023-04-22T19:55:28.054" v="6809"/>
          <ac:spMkLst>
            <pc:docMk/>
            <pc:sldMk cId="1945377281" sldId="1869"/>
            <ac:spMk id="2" creationId="{58A4CB88-050A-F4CD-3AC6-034FFB1349FB}"/>
          </ac:spMkLst>
        </pc:spChg>
        <pc:spChg chg="mod">
          <ac:chgData name="Tony Frink" userId="f3ada52a-06d5-4454-9a8d-cefb10747f9e" providerId="ADAL" clId="{E70B3673-EF26-4106-9052-DBBF50747A79}" dt="2023-05-15T17:15:39.683" v="9440" actId="404"/>
          <ac:spMkLst>
            <pc:docMk/>
            <pc:sldMk cId="1945377281" sldId="1869"/>
            <ac:spMk id="4" creationId="{A565819A-E266-5BE7-9C6D-9EA58F530405}"/>
          </ac:spMkLst>
        </pc:spChg>
        <pc:spChg chg="add mod">
          <ac:chgData name="Tony Frink" userId="f3ada52a-06d5-4454-9a8d-cefb10747f9e" providerId="ADAL" clId="{E70B3673-EF26-4106-9052-DBBF50747A79}" dt="2023-04-22T19:58:49.918" v="6982" actId="1036"/>
          <ac:spMkLst>
            <pc:docMk/>
            <pc:sldMk cId="1945377281" sldId="1869"/>
            <ac:spMk id="6" creationId="{7B1E040F-57F9-0C19-8FC7-64E239D950B1}"/>
          </ac:spMkLst>
        </pc:spChg>
        <pc:spChg chg="del">
          <ac:chgData name="Tony Frink" userId="f3ada52a-06d5-4454-9a8d-cefb10747f9e" providerId="ADAL" clId="{E70B3673-EF26-4106-9052-DBBF50747A79}" dt="2023-04-22T19:56:30.391" v="6811" actId="478"/>
          <ac:spMkLst>
            <pc:docMk/>
            <pc:sldMk cId="1945377281" sldId="1869"/>
            <ac:spMk id="7" creationId="{1BF54B50-9CC5-A31C-D430-7C4E2BEF25C3}"/>
          </ac:spMkLst>
        </pc:spChg>
        <pc:spChg chg="mod">
          <ac:chgData name="Tony Frink" userId="f3ada52a-06d5-4454-9a8d-cefb10747f9e" providerId="ADAL" clId="{E70B3673-EF26-4106-9052-DBBF50747A79}" dt="2023-04-22T20:01:59.181" v="7172" actId="20577"/>
          <ac:spMkLst>
            <pc:docMk/>
            <pc:sldMk cId="1945377281" sldId="1869"/>
            <ac:spMk id="8" creationId="{A9539F7F-5E18-4C67-BBE6-57AACA4D7CB7}"/>
          </ac:spMkLst>
        </pc:spChg>
        <pc:spChg chg="add mod">
          <ac:chgData name="Tony Frink" userId="f3ada52a-06d5-4454-9a8d-cefb10747f9e" providerId="ADAL" clId="{E70B3673-EF26-4106-9052-DBBF50747A79}" dt="2023-05-15T17:15:16.804" v="9412" actId="404"/>
          <ac:spMkLst>
            <pc:docMk/>
            <pc:sldMk cId="1945377281" sldId="1869"/>
            <ac:spMk id="12" creationId="{8F083DD5-6AFE-C420-A9E5-6A9FD5457A72}"/>
          </ac:spMkLst>
        </pc:spChg>
        <pc:spChg chg="mod">
          <ac:chgData name="Tony Frink" userId="f3ada52a-06d5-4454-9a8d-cefb10747f9e" providerId="ADAL" clId="{E70B3673-EF26-4106-9052-DBBF50747A79}" dt="2023-04-22T19:43:32.905" v="6232" actId="20577"/>
          <ac:spMkLst>
            <pc:docMk/>
            <pc:sldMk cId="1945377281" sldId="1869"/>
            <ac:spMk id="17" creationId="{00000000-0000-0000-0000-000000000000}"/>
          </ac:spMkLst>
        </pc:spChg>
        <pc:spChg chg="del">
          <ac:chgData name="Tony Frink" userId="f3ada52a-06d5-4454-9a8d-cefb10747f9e" providerId="ADAL" clId="{E70B3673-EF26-4106-9052-DBBF50747A79}" dt="2023-04-22T19:45:26.561" v="6266" actId="478"/>
          <ac:spMkLst>
            <pc:docMk/>
            <pc:sldMk cId="1945377281" sldId="1869"/>
            <ac:spMk id="18" creationId="{9948D35B-62AD-48C1-BE2D-A954DB7147AF}"/>
          </ac:spMkLst>
        </pc:spChg>
        <pc:grpChg chg="mod">
          <ac:chgData name="Tony Frink" userId="f3ada52a-06d5-4454-9a8d-cefb10747f9e" providerId="ADAL" clId="{E70B3673-EF26-4106-9052-DBBF50747A79}" dt="2023-05-15T17:15:46.081" v="9460" actId="1035"/>
          <ac:grpSpMkLst>
            <pc:docMk/>
            <pc:sldMk cId="1945377281" sldId="1869"/>
            <ac:grpSpMk id="9" creationId="{BF3D5399-A47B-A7A7-7F2A-8CEFD0CE07A6}"/>
          </ac:grpSpMkLst>
        </pc:grpChg>
        <pc:grpChg chg="add mod">
          <ac:chgData name="Tony Frink" userId="f3ada52a-06d5-4454-9a8d-cefb10747f9e" providerId="ADAL" clId="{E70B3673-EF26-4106-9052-DBBF50747A79}" dt="2023-04-22T20:01:35.046" v="7171" actId="1036"/>
          <ac:grpSpMkLst>
            <pc:docMk/>
            <pc:sldMk cId="1945377281" sldId="1869"/>
            <ac:grpSpMk id="14" creationId="{0869A305-BF98-1212-B1C6-29349B931F46}"/>
          </ac:grpSpMkLst>
        </pc:grpChg>
        <pc:picChg chg="mod">
          <ac:chgData name="Tony Frink" userId="f3ada52a-06d5-4454-9a8d-cefb10747f9e" providerId="ADAL" clId="{E70B3673-EF26-4106-9052-DBBF50747A79}" dt="2023-04-22T20:01:13.029" v="7107"/>
          <ac:picMkLst>
            <pc:docMk/>
            <pc:sldMk cId="1945377281" sldId="1869"/>
            <ac:picMk id="15" creationId="{1011CDD5-CFFD-4678-4F42-57F5F411E5CF}"/>
          </ac:picMkLst>
        </pc:picChg>
        <pc:picChg chg="mod">
          <ac:chgData name="Tony Frink" userId="f3ada52a-06d5-4454-9a8d-cefb10747f9e" providerId="ADAL" clId="{E70B3673-EF26-4106-9052-DBBF50747A79}" dt="2023-04-22T20:01:13.029" v="7107"/>
          <ac:picMkLst>
            <pc:docMk/>
            <pc:sldMk cId="1945377281" sldId="1869"/>
            <ac:picMk id="16" creationId="{C63FAC7F-2284-E9E2-F3CF-661A33974C5F}"/>
          </ac:picMkLst>
        </pc:picChg>
        <pc:picChg chg="del">
          <ac:chgData name="Tony Frink" userId="f3ada52a-06d5-4454-9a8d-cefb10747f9e" providerId="ADAL" clId="{E70B3673-EF26-4106-9052-DBBF50747A79}" dt="2023-04-22T19:59:48.724" v="6985" actId="478"/>
          <ac:picMkLst>
            <pc:docMk/>
            <pc:sldMk cId="1945377281" sldId="1869"/>
            <ac:picMk id="40" creationId="{BB0FC38D-66A6-4AA0-AC76-F28D4649659B}"/>
          </ac:picMkLst>
        </pc:picChg>
        <pc:picChg chg="mod">
          <ac:chgData name="Tony Frink" userId="f3ada52a-06d5-4454-9a8d-cefb10747f9e" providerId="ADAL" clId="{E70B3673-EF26-4106-9052-DBBF50747A79}" dt="2023-05-15T17:15:50.975" v="9470" actId="1035"/>
          <ac:picMkLst>
            <pc:docMk/>
            <pc:sldMk cId="1945377281" sldId="1869"/>
            <ac:picMk id="42" creationId="{64CC6E98-2015-40DE-A5C4-A0C1419CB505}"/>
          </ac:picMkLst>
        </pc:picChg>
        <pc:picChg chg="del">
          <ac:chgData name="Tony Frink" userId="f3ada52a-06d5-4454-9a8d-cefb10747f9e" providerId="ADAL" clId="{E70B3673-EF26-4106-9052-DBBF50747A79}" dt="2023-04-22T19:59:45.811" v="6984" actId="478"/>
          <ac:picMkLst>
            <pc:docMk/>
            <pc:sldMk cId="1945377281" sldId="1869"/>
            <ac:picMk id="44" creationId="{AC683D18-29A0-41FF-917A-6716C77843CD}"/>
          </ac:picMkLst>
        </pc:picChg>
        <pc:cxnChg chg="del mod">
          <ac:chgData name="Tony Frink" userId="f3ada52a-06d5-4454-9a8d-cefb10747f9e" providerId="ADAL" clId="{E70B3673-EF26-4106-9052-DBBF50747A79}" dt="2023-04-22T19:56:59.381" v="6844" actId="478"/>
          <ac:cxnSpMkLst>
            <pc:docMk/>
            <pc:sldMk cId="1945377281" sldId="1869"/>
            <ac:cxnSpMk id="3" creationId="{515DD745-23F2-B0FC-D3BB-FA1EED3B6EA7}"/>
          </ac:cxnSpMkLst>
        </pc:cxnChg>
        <pc:cxnChg chg="add mod">
          <ac:chgData name="Tony Frink" userId="f3ada52a-06d5-4454-9a8d-cefb10747f9e" providerId="ADAL" clId="{E70B3673-EF26-4106-9052-DBBF50747A79}" dt="2023-04-22T19:47:23.744" v="6390" actId="1036"/>
          <ac:cxnSpMkLst>
            <pc:docMk/>
            <pc:sldMk cId="1945377281" sldId="1869"/>
            <ac:cxnSpMk id="5" creationId="{86C697F4-76F1-9F1B-E6A1-4A76FF0B27F5}"/>
          </ac:cxnSpMkLst>
        </pc:cxnChg>
        <pc:cxnChg chg="del mod">
          <ac:chgData name="Tony Frink" userId="f3ada52a-06d5-4454-9a8d-cefb10747f9e" providerId="ADAL" clId="{E70B3673-EF26-4106-9052-DBBF50747A79}" dt="2023-04-22T19:45:29.024" v="6267" actId="478"/>
          <ac:cxnSpMkLst>
            <pc:docMk/>
            <pc:sldMk cId="1945377281" sldId="1869"/>
            <ac:cxnSpMk id="13" creationId="{7500B344-2687-4E64-992D-1D177C298805}"/>
          </ac:cxnSpMkLst>
        </pc:cxnChg>
        <pc:cxnChg chg="mod">
          <ac:chgData name="Tony Frink" userId="f3ada52a-06d5-4454-9a8d-cefb10747f9e" providerId="ADAL" clId="{E70B3673-EF26-4106-9052-DBBF50747A79}" dt="2023-04-22T19:58:41.218" v="6945" actId="1036"/>
          <ac:cxnSpMkLst>
            <pc:docMk/>
            <pc:sldMk cId="1945377281" sldId="1869"/>
            <ac:cxnSpMk id="23" creationId="{B02A0FA4-AAB4-404A-9E1A-5A265826BEE7}"/>
          </ac:cxnSpMkLst>
        </pc:cxnChg>
        <pc:cxnChg chg="mod">
          <ac:chgData name="Tony Frink" userId="f3ada52a-06d5-4454-9a8d-cefb10747f9e" providerId="ADAL" clId="{E70B3673-EF26-4106-9052-DBBF50747A79}" dt="2023-05-15T17:15:28.925" v="9427" actId="1035"/>
          <ac:cxnSpMkLst>
            <pc:docMk/>
            <pc:sldMk cId="1945377281" sldId="1869"/>
            <ac:cxnSpMk id="24" creationId="{A90534E6-5943-4F4C-9548-6B6892714C3C}"/>
          </ac:cxnSpMkLst>
        </pc:cxnChg>
      </pc:sldChg>
      <pc:sldChg chg="addSp modSp add mod">
        <pc:chgData name="Tony Frink" userId="f3ada52a-06d5-4454-9a8d-cefb10747f9e" providerId="ADAL" clId="{E70B3673-EF26-4106-9052-DBBF50747A79}" dt="2023-05-15T17:27:30.425" v="9675" actId="1035"/>
        <pc:sldMkLst>
          <pc:docMk/>
          <pc:sldMk cId="3189989519" sldId="1870"/>
        </pc:sldMkLst>
        <pc:spChg chg="add mod">
          <ac:chgData name="Tony Frink" userId="f3ada52a-06d5-4454-9a8d-cefb10747f9e" providerId="ADAL" clId="{E70B3673-EF26-4106-9052-DBBF50747A79}" dt="2023-05-15T17:27:30.425" v="9675" actId="1035"/>
          <ac:spMkLst>
            <pc:docMk/>
            <pc:sldMk cId="3189989519" sldId="1870"/>
            <ac:spMk id="2" creationId="{F16CFCC7-772E-382A-A2A2-B28B6DFD0D7C}"/>
          </ac:spMkLst>
        </pc:spChg>
        <pc:spChg chg="mod">
          <ac:chgData name="Tony Frink" userId="f3ada52a-06d5-4454-9a8d-cefb10747f9e" providerId="ADAL" clId="{E70B3673-EF26-4106-9052-DBBF50747A79}" dt="2023-05-15T17:27:20.487" v="9656" actId="14100"/>
          <ac:spMkLst>
            <pc:docMk/>
            <pc:sldMk cId="3189989519" sldId="1870"/>
            <ac:spMk id="7" creationId="{E9F0BCE2-333B-47B9-81BB-850A87BE0C64}"/>
          </ac:spMkLst>
        </pc:spChg>
        <pc:spChg chg="mod">
          <ac:chgData name="Tony Frink" userId="f3ada52a-06d5-4454-9a8d-cefb10747f9e" providerId="ADAL" clId="{E70B3673-EF26-4106-9052-DBBF50747A79}" dt="2023-05-15T17:27:24.894" v="9657" actId="14100"/>
          <ac:spMkLst>
            <pc:docMk/>
            <pc:sldMk cId="3189989519" sldId="1870"/>
            <ac:spMk id="8" creationId="{B4E3DD1A-F830-2ADD-7CB9-E8DD15656BC6}"/>
          </ac:spMkLst>
        </pc:spChg>
        <pc:spChg chg="mod">
          <ac:chgData name="Tony Frink" userId="f3ada52a-06d5-4454-9a8d-cefb10747f9e" providerId="ADAL" clId="{E70B3673-EF26-4106-9052-DBBF50747A79}" dt="2023-04-22T20:20:47.039" v="7237" actId="6549"/>
          <ac:spMkLst>
            <pc:docMk/>
            <pc:sldMk cId="3189989519" sldId="1870"/>
            <ac:spMk id="17" creationId="{00000000-0000-0000-0000-000000000000}"/>
          </ac:spMkLst>
        </pc:spChg>
      </pc:sldChg>
    </pc:docChg>
  </pc:docChgLst>
  <pc:docChgLst>
    <pc:chgData name="Tony Frink" userId="f3ada52a-06d5-4454-9a8d-cefb10747f9e" providerId="ADAL" clId="{427FEC33-E76A-480C-8BB3-8952F1567FB4}"/>
    <pc:docChg chg="custSel addSld delSld modSld">
      <pc:chgData name="Tony Frink" userId="f3ada52a-06d5-4454-9a8d-cefb10747f9e" providerId="ADAL" clId="{427FEC33-E76A-480C-8BB3-8952F1567FB4}" dt="2023-01-17T16:57:07.969" v="940" actId="14100"/>
      <pc:docMkLst>
        <pc:docMk/>
      </pc:docMkLst>
      <pc:sldChg chg="del">
        <pc:chgData name="Tony Frink" userId="f3ada52a-06d5-4454-9a8d-cefb10747f9e" providerId="ADAL" clId="{427FEC33-E76A-480C-8BB3-8952F1567FB4}" dt="2023-01-17T15:22:18.246" v="0" actId="47"/>
        <pc:sldMkLst>
          <pc:docMk/>
          <pc:sldMk cId="3221091382" sldId="1726"/>
        </pc:sldMkLst>
      </pc:sldChg>
      <pc:sldChg chg="delSp modSp del mod">
        <pc:chgData name="Tony Frink" userId="f3ada52a-06d5-4454-9a8d-cefb10747f9e" providerId="ADAL" clId="{427FEC33-E76A-480C-8BB3-8952F1567FB4}" dt="2023-01-17T16:28:44.215" v="441" actId="47"/>
        <pc:sldMkLst>
          <pc:docMk/>
          <pc:sldMk cId="3360045161" sldId="1733"/>
        </pc:sldMkLst>
        <pc:spChg chg="mod">
          <ac:chgData name="Tony Frink" userId="f3ada52a-06d5-4454-9a8d-cefb10747f9e" providerId="ADAL" clId="{427FEC33-E76A-480C-8BB3-8952F1567FB4}" dt="2023-01-17T15:23:10.190" v="107" actId="1035"/>
          <ac:spMkLst>
            <pc:docMk/>
            <pc:sldMk cId="3360045161" sldId="1733"/>
            <ac:spMk id="6" creationId="{A5B389F8-BC0D-0988-F890-613C217B4B1B}"/>
          </ac:spMkLst>
        </pc:spChg>
        <pc:spChg chg="mod">
          <ac:chgData name="Tony Frink" userId="f3ada52a-06d5-4454-9a8d-cefb10747f9e" providerId="ADAL" clId="{427FEC33-E76A-480C-8BB3-8952F1567FB4}" dt="2023-01-17T15:23:20.094" v="145" actId="1036"/>
          <ac:spMkLst>
            <pc:docMk/>
            <pc:sldMk cId="3360045161" sldId="1733"/>
            <ac:spMk id="11" creationId="{9DC40699-DB77-8D96-BD3E-2D4FDCE20FA8}"/>
          </ac:spMkLst>
        </pc:spChg>
        <pc:spChg chg="del">
          <ac:chgData name="Tony Frink" userId="f3ada52a-06d5-4454-9a8d-cefb10747f9e" providerId="ADAL" clId="{427FEC33-E76A-480C-8BB3-8952F1567FB4}" dt="2023-01-17T15:22:32.703" v="1" actId="478"/>
          <ac:spMkLst>
            <pc:docMk/>
            <pc:sldMk cId="3360045161" sldId="1733"/>
            <ac:spMk id="18" creationId="{012566FB-7D60-427E-8B9E-DB01162BB464}"/>
          </ac:spMkLst>
        </pc:spChg>
        <pc:spChg chg="mod">
          <ac:chgData name="Tony Frink" userId="f3ada52a-06d5-4454-9a8d-cefb10747f9e" providerId="ADAL" clId="{427FEC33-E76A-480C-8BB3-8952F1567FB4}" dt="2023-01-17T15:22:46.571" v="24" actId="1035"/>
          <ac:spMkLst>
            <pc:docMk/>
            <pc:sldMk cId="3360045161" sldId="1733"/>
            <ac:spMk id="19" creationId="{AF88D977-EDBF-408E-BFCB-21FABF57FB9D}"/>
          </ac:spMkLst>
        </pc:spChg>
        <pc:spChg chg="mod">
          <ac:chgData name="Tony Frink" userId="f3ada52a-06d5-4454-9a8d-cefb10747f9e" providerId="ADAL" clId="{427FEC33-E76A-480C-8BB3-8952F1567FB4}" dt="2023-01-17T15:22:58.103" v="72" actId="1036"/>
          <ac:spMkLst>
            <pc:docMk/>
            <pc:sldMk cId="3360045161" sldId="1733"/>
            <ac:spMk id="20" creationId="{2DFC73FD-CAE3-4476-A0F2-0A07E794C1B3}"/>
          </ac:spMkLst>
        </pc:spChg>
        <pc:grpChg chg="mod">
          <ac:chgData name="Tony Frink" userId="f3ada52a-06d5-4454-9a8d-cefb10747f9e" providerId="ADAL" clId="{427FEC33-E76A-480C-8BB3-8952F1567FB4}" dt="2023-01-17T15:23:45.862" v="239" actId="1035"/>
          <ac:grpSpMkLst>
            <pc:docMk/>
            <pc:sldMk cId="3360045161" sldId="1733"/>
            <ac:grpSpMk id="14" creationId="{0C468DCC-4286-3D47-7CF1-328F93DDAB8C}"/>
          </ac:grpSpMkLst>
        </pc:grpChg>
        <pc:picChg chg="mod">
          <ac:chgData name="Tony Frink" userId="f3ada52a-06d5-4454-9a8d-cefb10747f9e" providerId="ADAL" clId="{427FEC33-E76A-480C-8BB3-8952F1567FB4}" dt="2023-01-17T15:23:40.223" v="222" actId="1035"/>
          <ac:picMkLst>
            <pc:docMk/>
            <pc:sldMk cId="3360045161" sldId="1733"/>
            <ac:picMk id="13" creationId="{46D82475-700A-A574-9B2A-55D64D05AC0F}"/>
          </ac:picMkLst>
        </pc:picChg>
        <pc:picChg chg="del">
          <ac:chgData name="Tony Frink" userId="f3ada52a-06d5-4454-9a8d-cefb10747f9e" providerId="ADAL" clId="{427FEC33-E76A-480C-8BB3-8952F1567FB4}" dt="2023-01-17T15:22:36.959" v="2" actId="478"/>
          <ac:picMkLst>
            <pc:docMk/>
            <pc:sldMk cId="3360045161" sldId="1733"/>
            <ac:picMk id="29" creationId="{73358EB9-F7BD-401E-BDE4-19F5DC72B1CB}"/>
          </ac:picMkLst>
        </pc:picChg>
        <pc:picChg chg="mod">
          <ac:chgData name="Tony Frink" userId="f3ada52a-06d5-4454-9a8d-cefb10747f9e" providerId="ADAL" clId="{427FEC33-E76A-480C-8BB3-8952F1567FB4}" dt="2023-01-17T15:23:26.492" v="171" actId="1036"/>
          <ac:picMkLst>
            <pc:docMk/>
            <pc:sldMk cId="3360045161" sldId="1733"/>
            <ac:picMk id="31" creationId="{103F02D4-BC00-4669-A707-3F7173A08FB6}"/>
          </ac:picMkLst>
        </pc:picChg>
        <pc:picChg chg="mod">
          <ac:chgData name="Tony Frink" userId="f3ada52a-06d5-4454-9a8d-cefb10747f9e" providerId="ADAL" clId="{427FEC33-E76A-480C-8BB3-8952F1567FB4}" dt="2023-01-17T15:23:35.194" v="207" actId="1036"/>
          <ac:picMkLst>
            <pc:docMk/>
            <pc:sldMk cId="3360045161" sldId="1733"/>
            <ac:picMk id="33" creationId="{2C98ABDC-4B52-48CA-BAA1-25B53ED0E7F5}"/>
          </ac:picMkLst>
        </pc:picChg>
        <pc:cxnChg chg="mod">
          <ac:chgData name="Tony Frink" userId="f3ada52a-06d5-4454-9a8d-cefb10747f9e" providerId="ADAL" clId="{427FEC33-E76A-480C-8BB3-8952F1567FB4}" dt="2023-01-17T15:23:02.480" v="89" actId="1035"/>
          <ac:cxnSpMkLst>
            <pc:docMk/>
            <pc:sldMk cId="3360045161" sldId="1733"/>
            <ac:cxnSpMk id="3" creationId="{7794614D-5BEF-9041-9303-C14343A4AE21}"/>
          </ac:cxnSpMkLst>
        </pc:cxnChg>
        <pc:cxnChg chg="mod">
          <ac:chgData name="Tony Frink" userId="f3ada52a-06d5-4454-9a8d-cefb10747f9e" providerId="ADAL" clId="{427FEC33-E76A-480C-8BB3-8952F1567FB4}" dt="2023-01-17T15:23:14.530" v="125" actId="1036"/>
          <ac:cxnSpMkLst>
            <pc:docMk/>
            <pc:sldMk cId="3360045161" sldId="1733"/>
            <ac:cxnSpMk id="9" creationId="{C036E389-7F74-0A90-6A41-4E13B00C2C2E}"/>
          </ac:cxnSpMkLst>
        </pc:cxnChg>
        <pc:cxnChg chg="del">
          <ac:chgData name="Tony Frink" userId="f3ada52a-06d5-4454-9a8d-cefb10747f9e" providerId="ADAL" clId="{427FEC33-E76A-480C-8BB3-8952F1567FB4}" dt="2023-01-17T15:22:40.110" v="3" actId="478"/>
          <ac:cxnSpMkLst>
            <pc:docMk/>
            <pc:sldMk cId="3360045161" sldId="1733"/>
            <ac:cxnSpMk id="21" creationId="{67A73F46-713A-4664-97F4-B2086955FF1B}"/>
          </ac:cxnSpMkLst>
        </pc:cxnChg>
        <pc:cxnChg chg="mod">
          <ac:chgData name="Tony Frink" userId="f3ada52a-06d5-4454-9a8d-cefb10747f9e" providerId="ADAL" clId="{427FEC33-E76A-480C-8BB3-8952F1567FB4}" dt="2023-01-17T15:22:51.548" v="46" actId="1036"/>
          <ac:cxnSpMkLst>
            <pc:docMk/>
            <pc:sldMk cId="3360045161" sldId="1733"/>
            <ac:cxnSpMk id="22" creationId="{8FB83FF2-92BD-4661-9EFE-AB272E68ABD6}"/>
          </ac:cxnSpMkLst>
        </pc:cxnChg>
      </pc:sldChg>
      <pc:sldChg chg="addSp delSp modSp mod">
        <pc:chgData name="Tony Frink" userId="f3ada52a-06d5-4454-9a8d-cefb10747f9e" providerId="ADAL" clId="{427FEC33-E76A-480C-8BB3-8952F1567FB4}" dt="2023-01-17T16:57:07.969" v="940" actId="14100"/>
        <pc:sldMkLst>
          <pc:docMk/>
          <pc:sldMk cId="295924807" sldId="1765"/>
        </pc:sldMkLst>
        <pc:picChg chg="add mod ord">
          <ac:chgData name="Tony Frink" userId="f3ada52a-06d5-4454-9a8d-cefb10747f9e" providerId="ADAL" clId="{427FEC33-E76A-480C-8BB3-8952F1567FB4}" dt="2023-01-17T16:57:07.969" v="940" actId="14100"/>
          <ac:picMkLst>
            <pc:docMk/>
            <pc:sldMk cId="295924807" sldId="1765"/>
            <ac:picMk id="3" creationId="{A8638553-3B4B-A5B2-FBE2-BAB5024FFFCA}"/>
          </ac:picMkLst>
        </pc:picChg>
        <pc:picChg chg="del">
          <ac:chgData name="Tony Frink" userId="f3ada52a-06d5-4454-9a8d-cefb10747f9e" providerId="ADAL" clId="{427FEC33-E76A-480C-8BB3-8952F1567FB4}" dt="2023-01-17T16:56:20.290" v="875" actId="478"/>
          <ac:picMkLst>
            <pc:docMk/>
            <pc:sldMk cId="295924807" sldId="1765"/>
            <ac:picMk id="70" creationId="{389D3183-74AE-417E-932E-4E7E8C3FC3FF}"/>
          </ac:picMkLst>
        </pc:picChg>
      </pc:sldChg>
      <pc:sldChg chg="delSp modSp add del mod">
        <pc:chgData name="Tony Frink" userId="f3ada52a-06d5-4454-9a8d-cefb10747f9e" providerId="ADAL" clId="{427FEC33-E76A-480C-8BB3-8952F1567FB4}" dt="2023-01-17T16:32:40.211" v="523" actId="47"/>
        <pc:sldMkLst>
          <pc:docMk/>
          <pc:sldMk cId="582757002" sldId="1779"/>
        </pc:sldMkLst>
        <pc:spChg chg="mod">
          <ac:chgData name="Tony Frink" userId="f3ada52a-06d5-4454-9a8d-cefb10747f9e" providerId="ADAL" clId="{427FEC33-E76A-480C-8BB3-8952F1567FB4}" dt="2023-01-17T16:30:16.247" v="459" actId="20577"/>
          <ac:spMkLst>
            <pc:docMk/>
            <pc:sldMk cId="582757002" sldId="1779"/>
            <ac:spMk id="3" creationId="{8E97A774-A316-4681-844A-91F04DB7F52C}"/>
          </ac:spMkLst>
        </pc:spChg>
        <pc:spChg chg="mod">
          <ac:chgData name="Tony Frink" userId="f3ada52a-06d5-4454-9a8d-cefb10747f9e" providerId="ADAL" clId="{427FEC33-E76A-480C-8BB3-8952F1567FB4}" dt="2023-01-17T16:32:05.213" v="521" actId="20577"/>
          <ac:spMkLst>
            <pc:docMk/>
            <pc:sldMk cId="582757002" sldId="1779"/>
            <ac:spMk id="4" creationId="{C7540C9D-2521-41AA-878E-523684004B77}"/>
          </ac:spMkLst>
        </pc:spChg>
        <pc:spChg chg="mod">
          <ac:chgData name="Tony Frink" userId="f3ada52a-06d5-4454-9a8d-cefb10747f9e" providerId="ADAL" clId="{427FEC33-E76A-480C-8BB3-8952F1567FB4}" dt="2023-01-17T15:26:31.636" v="311" actId="1035"/>
          <ac:spMkLst>
            <pc:docMk/>
            <pc:sldMk cId="582757002" sldId="1779"/>
            <ac:spMk id="5" creationId="{6B8FB62D-9C9E-4C83-881F-859BA33563FC}"/>
          </ac:spMkLst>
        </pc:spChg>
        <pc:spChg chg="del mod">
          <ac:chgData name="Tony Frink" userId="f3ada52a-06d5-4454-9a8d-cefb10747f9e" providerId="ADAL" clId="{427FEC33-E76A-480C-8BB3-8952F1567FB4}" dt="2023-01-17T16:32:27.923" v="522"/>
          <ac:spMkLst>
            <pc:docMk/>
            <pc:sldMk cId="582757002" sldId="1779"/>
            <ac:spMk id="8" creationId="{AA88E7D6-F1BC-4079-BBBF-428F8DE69164}"/>
          </ac:spMkLst>
        </pc:spChg>
        <pc:spChg chg="mod">
          <ac:chgData name="Tony Frink" userId="f3ada52a-06d5-4454-9a8d-cefb10747f9e" providerId="ADAL" clId="{427FEC33-E76A-480C-8BB3-8952F1567FB4}" dt="2023-01-17T15:26:35.900" v="331" actId="1035"/>
          <ac:spMkLst>
            <pc:docMk/>
            <pc:sldMk cId="582757002" sldId="1779"/>
            <ac:spMk id="9" creationId="{BAF26337-5BC3-EC40-D641-F065632B5A19}"/>
          </ac:spMkLst>
        </pc:spChg>
        <pc:spChg chg="mod">
          <ac:chgData name="Tony Frink" userId="f3ada52a-06d5-4454-9a8d-cefb10747f9e" providerId="ADAL" clId="{427FEC33-E76A-480C-8BB3-8952F1567FB4}" dt="2023-01-17T15:26:22.213" v="267" actId="1035"/>
          <ac:spMkLst>
            <pc:docMk/>
            <pc:sldMk cId="582757002" sldId="1779"/>
            <ac:spMk id="14" creationId="{37F144C3-4B7E-43A1-82DF-66F1C1794889}"/>
          </ac:spMkLst>
        </pc:spChg>
        <pc:spChg chg="mod">
          <ac:chgData name="Tony Frink" userId="f3ada52a-06d5-4454-9a8d-cefb10747f9e" providerId="ADAL" clId="{427FEC33-E76A-480C-8BB3-8952F1567FB4}" dt="2023-01-17T15:26:26.689" v="288" actId="1035"/>
          <ac:spMkLst>
            <pc:docMk/>
            <pc:sldMk cId="582757002" sldId="1779"/>
            <ac:spMk id="20" creationId="{F5C77327-5056-4074-9513-5E610A36EB87}"/>
          </ac:spMkLst>
        </pc:spChg>
        <pc:grpChg chg="mod">
          <ac:chgData name="Tony Frink" userId="f3ada52a-06d5-4454-9a8d-cefb10747f9e" providerId="ADAL" clId="{427FEC33-E76A-480C-8BB3-8952F1567FB4}" dt="2023-01-17T15:26:56.647" v="439" actId="1035"/>
          <ac:grpSpMkLst>
            <pc:docMk/>
            <pc:sldMk cId="582757002" sldId="1779"/>
            <ac:grpSpMk id="10" creationId="{01CE096D-BB70-3EB5-9D22-30CA56095EDC}"/>
          </ac:grpSpMkLst>
        </pc:grpChg>
        <pc:picChg chg="del">
          <ac:chgData name="Tony Frink" userId="f3ada52a-06d5-4454-9a8d-cefb10747f9e" providerId="ADAL" clId="{427FEC33-E76A-480C-8BB3-8952F1567FB4}" dt="2023-01-17T15:26:15.629" v="242" actId="478"/>
          <ac:picMkLst>
            <pc:docMk/>
            <pc:sldMk cId="582757002" sldId="1779"/>
            <ac:picMk id="6" creationId="{64FCB59B-E186-48D6-A585-DF46C6BECE9B}"/>
          </ac:picMkLst>
        </pc:picChg>
        <pc:picChg chg="mod">
          <ac:chgData name="Tony Frink" userId="f3ada52a-06d5-4454-9a8d-cefb10747f9e" providerId="ADAL" clId="{427FEC33-E76A-480C-8BB3-8952F1567FB4}" dt="2023-01-17T15:26:41.060" v="355" actId="1036"/>
          <ac:picMkLst>
            <pc:docMk/>
            <pc:sldMk cId="582757002" sldId="1779"/>
            <ac:picMk id="12" creationId="{11303BCF-38C0-4186-ACEC-4C98E46EF7E1}"/>
          </ac:picMkLst>
        </pc:picChg>
        <pc:picChg chg="mod">
          <ac:chgData name="Tony Frink" userId="f3ada52a-06d5-4454-9a8d-cefb10747f9e" providerId="ADAL" clId="{427FEC33-E76A-480C-8BB3-8952F1567FB4}" dt="2023-01-17T15:26:52.659" v="420" actId="1036"/>
          <ac:picMkLst>
            <pc:docMk/>
            <pc:sldMk cId="582757002" sldId="1779"/>
            <ac:picMk id="16" creationId="{AEC83216-4B4F-D537-BF24-B1761D231498}"/>
          </ac:picMkLst>
        </pc:picChg>
        <pc:picChg chg="mod">
          <ac:chgData name="Tony Frink" userId="f3ada52a-06d5-4454-9a8d-cefb10747f9e" providerId="ADAL" clId="{427FEC33-E76A-480C-8BB3-8952F1567FB4}" dt="2023-01-17T15:26:47.187" v="387" actId="1035"/>
          <ac:picMkLst>
            <pc:docMk/>
            <pc:sldMk cId="582757002" sldId="1779"/>
            <ac:picMk id="18" creationId="{9398150D-00E7-464F-AD45-CD46A5050188}"/>
          </ac:picMkLst>
        </pc:picChg>
      </pc:sldChg>
      <pc:sldChg chg="add">
        <pc:chgData name="Tony Frink" userId="f3ada52a-06d5-4454-9a8d-cefb10747f9e" providerId="ADAL" clId="{427FEC33-E76A-480C-8BB3-8952F1567FB4}" dt="2023-01-17T16:28:41.482" v="440"/>
        <pc:sldMkLst>
          <pc:docMk/>
          <pc:sldMk cId="2945655770" sldId="1860"/>
        </pc:sldMkLst>
      </pc:sldChg>
      <pc:sldChg chg="add">
        <pc:chgData name="Tony Frink" userId="f3ada52a-06d5-4454-9a8d-cefb10747f9e" providerId="ADAL" clId="{427FEC33-E76A-480C-8BB3-8952F1567FB4}" dt="2023-01-17T16:29:41.700" v="442"/>
        <pc:sldMkLst>
          <pc:docMk/>
          <pc:sldMk cId="3021783652" sldId="1861"/>
        </pc:sldMkLst>
      </pc:sldChg>
      <pc:sldChg chg="modSp add mod">
        <pc:chgData name="Tony Frink" userId="f3ada52a-06d5-4454-9a8d-cefb10747f9e" providerId="ADAL" clId="{427FEC33-E76A-480C-8BB3-8952F1567FB4}" dt="2023-01-17T16:39:52.758" v="874" actId="1036"/>
        <pc:sldMkLst>
          <pc:docMk/>
          <pc:sldMk cId="3132340869" sldId="1862"/>
        </pc:sldMkLst>
        <pc:spChg chg="mod">
          <ac:chgData name="Tony Frink" userId="f3ada52a-06d5-4454-9a8d-cefb10747f9e" providerId="ADAL" clId="{427FEC33-E76A-480C-8BB3-8952F1567FB4}" dt="2023-01-17T16:32:52.919" v="525" actId="6549"/>
          <ac:spMkLst>
            <pc:docMk/>
            <pc:sldMk cId="3132340869" sldId="1862"/>
            <ac:spMk id="3" creationId="{8FC7827E-C592-42B0-84DD-42534C033096}"/>
          </ac:spMkLst>
        </pc:spChg>
        <pc:spChg chg="mod">
          <ac:chgData name="Tony Frink" userId="f3ada52a-06d5-4454-9a8d-cefb10747f9e" providerId="ADAL" clId="{427FEC33-E76A-480C-8BB3-8952F1567FB4}" dt="2023-01-17T16:33:15.762" v="534" actId="20577"/>
          <ac:spMkLst>
            <pc:docMk/>
            <pc:sldMk cId="3132340869" sldId="1862"/>
            <ac:spMk id="4" creationId="{FA7E9C8D-7A9F-46CD-A94B-2C2C135BF3B5}"/>
          </ac:spMkLst>
        </pc:spChg>
        <pc:spChg chg="mod">
          <ac:chgData name="Tony Frink" userId="f3ada52a-06d5-4454-9a8d-cefb10747f9e" providerId="ADAL" clId="{427FEC33-E76A-480C-8BB3-8952F1567FB4}" dt="2023-01-17T16:38:39.729" v="693" actId="404"/>
          <ac:spMkLst>
            <pc:docMk/>
            <pc:sldMk cId="3132340869" sldId="1862"/>
            <ac:spMk id="8" creationId="{FAD17C66-A189-42B1-9B1E-2B1EA0C148AC}"/>
          </ac:spMkLst>
        </pc:spChg>
        <pc:spChg chg="mod">
          <ac:chgData name="Tony Frink" userId="f3ada52a-06d5-4454-9a8d-cefb10747f9e" providerId="ADAL" clId="{427FEC33-E76A-480C-8BB3-8952F1567FB4}" dt="2023-01-17T16:39:04.462" v="703" actId="1036"/>
          <ac:spMkLst>
            <pc:docMk/>
            <pc:sldMk cId="3132340869" sldId="1862"/>
            <ac:spMk id="14" creationId="{C2C3E5DA-E607-4360-BABB-82E69664C46C}"/>
          </ac:spMkLst>
        </pc:spChg>
        <pc:spChg chg="mod">
          <ac:chgData name="Tony Frink" userId="f3ada52a-06d5-4454-9a8d-cefb10747f9e" providerId="ADAL" clId="{427FEC33-E76A-480C-8BB3-8952F1567FB4}" dt="2023-01-17T16:38:48.017" v="695" actId="404"/>
          <ac:spMkLst>
            <pc:docMk/>
            <pc:sldMk cId="3132340869" sldId="1862"/>
            <ac:spMk id="20" creationId="{FD886F5A-1EF5-422D-A7A6-7FED00F671F4}"/>
          </ac:spMkLst>
        </pc:spChg>
        <pc:spChg chg="mod">
          <ac:chgData name="Tony Frink" userId="f3ada52a-06d5-4454-9a8d-cefb10747f9e" providerId="ADAL" clId="{427FEC33-E76A-480C-8BB3-8952F1567FB4}" dt="2023-01-17T16:38:51.945" v="696" actId="404"/>
          <ac:spMkLst>
            <pc:docMk/>
            <pc:sldMk cId="3132340869" sldId="1862"/>
            <ac:spMk id="26" creationId="{AAABCA2D-5166-4B84-B2FE-B1490882532E}"/>
          </ac:spMkLst>
        </pc:spChg>
        <pc:spChg chg="mod">
          <ac:chgData name="Tony Frink" userId="f3ada52a-06d5-4454-9a8d-cefb10747f9e" providerId="ADAL" clId="{427FEC33-E76A-480C-8BB3-8952F1567FB4}" dt="2023-01-17T16:38:56.281" v="697" actId="404"/>
          <ac:spMkLst>
            <pc:docMk/>
            <pc:sldMk cId="3132340869" sldId="1862"/>
            <ac:spMk id="32" creationId="{D80582C4-5D1C-4603-98EB-BC4337121CFD}"/>
          </ac:spMkLst>
        </pc:spChg>
        <pc:picChg chg="mod">
          <ac:chgData name="Tony Frink" userId="f3ada52a-06d5-4454-9a8d-cefb10747f9e" providerId="ADAL" clId="{427FEC33-E76A-480C-8BB3-8952F1567FB4}" dt="2023-01-17T16:39:46.655" v="847" actId="1036"/>
          <ac:picMkLst>
            <pc:docMk/>
            <pc:sldMk cId="3132340869" sldId="1862"/>
            <ac:picMk id="6" creationId="{FCB94B0B-70CF-4AC0-98DC-1C7E7239886F}"/>
          </ac:picMkLst>
        </pc:picChg>
        <pc:picChg chg="mod">
          <ac:chgData name="Tony Frink" userId="f3ada52a-06d5-4454-9a8d-cefb10747f9e" providerId="ADAL" clId="{427FEC33-E76A-480C-8BB3-8952F1567FB4}" dt="2023-01-17T16:39:52.758" v="874" actId="1036"/>
          <ac:picMkLst>
            <pc:docMk/>
            <pc:sldMk cId="3132340869" sldId="1862"/>
            <ac:picMk id="24" creationId="{A57D6BD1-08B7-4C23-AE4D-0E91325A6A7B}"/>
          </ac:picMkLst>
        </pc:picChg>
        <pc:picChg chg="mod">
          <ac:chgData name="Tony Frink" userId="f3ada52a-06d5-4454-9a8d-cefb10747f9e" providerId="ADAL" clId="{427FEC33-E76A-480C-8BB3-8952F1567FB4}" dt="2023-01-17T16:39:14.038" v="732" actId="1035"/>
          <ac:picMkLst>
            <pc:docMk/>
            <pc:sldMk cId="3132340869" sldId="1862"/>
            <ac:picMk id="30" creationId="{67974B92-4D0C-49D2-BF17-22F09AAE4CF5}"/>
          </ac:picMkLst>
        </pc:picChg>
      </pc:sldChg>
    </pc:docChg>
  </pc:docChgLst>
  <pc:docChgLst>
    <pc:chgData name="Tony Frink" userId="f3ada52a-06d5-4454-9a8d-cefb10747f9e" providerId="ADAL" clId="{66FF0ED0-0443-41B6-A622-0CEE51A2A9D3}"/>
    <pc:docChg chg="modSld">
      <pc:chgData name="Tony Frink" userId="f3ada52a-06d5-4454-9a8d-cefb10747f9e" providerId="ADAL" clId="{66FF0ED0-0443-41B6-A622-0CEE51A2A9D3}" dt="2023-01-17T20:54:45.984" v="1" actId="6549"/>
      <pc:docMkLst>
        <pc:docMk/>
      </pc:docMkLst>
      <pc:sldChg chg="modSp mod">
        <pc:chgData name="Tony Frink" userId="f3ada52a-06d5-4454-9a8d-cefb10747f9e" providerId="ADAL" clId="{66FF0ED0-0443-41B6-A622-0CEE51A2A9D3}" dt="2023-01-17T20:54:45.984" v="1" actId="6549"/>
        <pc:sldMkLst>
          <pc:docMk/>
          <pc:sldMk cId="2754656475" sldId="1721"/>
        </pc:sldMkLst>
        <pc:spChg chg="mod">
          <ac:chgData name="Tony Frink" userId="f3ada52a-06d5-4454-9a8d-cefb10747f9e" providerId="ADAL" clId="{66FF0ED0-0443-41B6-A622-0CEE51A2A9D3}" dt="2023-01-17T20:54:45.984" v="1" actId="6549"/>
          <ac:spMkLst>
            <pc:docMk/>
            <pc:sldMk cId="2754656475" sldId="1721"/>
            <ac:spMk id="2" creationId="{00000000-0000-0000-0000-000000000000}"/>
          </ac:spMkLst>
        </pc:spChg>
      </pc:sldChg>
    </pc:docChg>
  </pc:docChgLst>
  <pc:docChgLst>
    <pc:chgData name="Mili Diengdoh" userId="4e667e83-9d62-4727-9cfb-ee24b16ffb56" providerId="ADAL" clId="{539F7C79-DFAD-4C94-8305-42DD77FAD18A}"/>
    <pc:docChg chg="undo custSel modSld">
      <pc:chgData name="Mili Diengdoh" userId="4e667e83-9d62-4727-9cfb-ee24b16ffb56" providerId="ADAL" clId="{539F7C79-DFAD-4C94-8305-42DD77FAD18A}" dt="2020-07-28T10:08:45.694" v="74" actId="962"/>
      <pc:docMkLst>
        <pc:docMk/>
      </pc:docMkLst>
      <pc:sldChg chg="delSp modSp mod">
        <pc:chgData name="Mili Diengdoh" userId="4e667e83-9d62-4727-9cfb-ee24b16ffb56" providerId="ADAL" clId="{539F7C79-DFAD-4C94-8305-42DD77FAD18A}" dt="2020-07-28T10:06:15.737" v="42" actId="478"/>
        <pc:sldMkLst>
          <pc:docMk/>
          <pc:sldMk cId="948761037" sldId="1728"/>
        </pc:sldMkLst>
        <pc:spChg chg="del mod">
          <ac:chgData name="Mili Diengdoh" userId="4e667e83-9d62-4727-9cfb-ee24b16ffb56" providerId="ADAL" clId="{539F7C79-DFAD-4C94-8305-42DD77FAD18A}" dt="2020-07-28T10:06:15.737" v="42" actId="478"/>
          <ac:spMkLst>
            <pc:docMk/>
            <pc:sldMk cId="948761037" sldId="1728"/>
            <ac:spMk id="4" creationId="{6D862E03-9243-478E-B862-C6F685752807}"/>
          </ac:spMkLst>
        </pc:spChg>
        <pc:spChg chg="mod">
          <ac:chgData name="Mili Diengdoh" userId="4e667e83-9d62-4727-9cfb-ee24b16ffb56" providerId="ADAL" clId="{539F7C79-DFAD-4C94-8305-42DD77FAD18A}" dt="2020-07-28T10:06:12.493" v="41" actId="962"/>
          <ac:spMkLst>
            <pc:docMk/>
            <pc:sldMk cId="948761037" sldId="1728"/>
            <ac:spMk id="5" creationId="{1F00EBD8-58FC-4B1D-82BF-CABD6FBC5A3D}"/>
          </ac:spMkLst>
        </pc:spChg>
      </pc:sldChg>
      <pc:sldChg chg="addSp delSp modSp mod">
        <pc:chgData name="Mili Diengdoh" userId="4e667e83-9d62-4727-9cfb-ee24b16ffb56" providerId="ADAL" clId="{539F7C79-DFAD-4C94-8305-42DD77FAD18A}" dt="2020-07-28T10:04:43.583" v="21" actId="732"/>
        <pc:sldMkLst>
          <pc:docMk/>
          <pc:sldMk cId="1038815963" sldId="1738"/>
        </pc:sldMkLst>
        <pc:spChg chg="add del mod">
          <ac:chgData name="Mili Diengdoh" userId="4e667e83-9d62-4727-9cfb-ee24b16ffb56" providerId="ADAL" clId="{539F7C79-DFAD-4C94-8305-42DD77FAD18A}" dt="2020-07-28T10:02:54.878" v="2"/>
          <ac:spMkLst>
            <pc:docMk/>
            <pc:sldMk cId="1038815963" sldId="1738"/>
            <ac:spMk id="3" creationId="{FDE922C8-B7C7-4DCC-A177-479BA3D6A81D}"/>
          </ac:spMkLst>
        </pc:spChg>
        <pc:spChg chg="add del mod">
          <ac:chgData name="Mili Diengdoh" userId="4e667e83-9d62-4727-9cfb-ee24b16ffb56" providerId="ADAL" clId="{539F7C79-DFAD-4C94-8305-42DD77FAD18A}" dt="2020-07-28T10:02:56.996" v="4"/>
          <ac:spMkLst>
            <pc:docMk/>
            <pc:sldMk cId="1038815963" sldId="1738"/>
            <ac:spMk id="4" creationId="{77F0CD91-3437-4368-B799-C7B1FE83B671}"/>
          </ac:spMkLst>
        </pc:spChg>
        <pc:spChg chg="add mod">
          <ac:chgData name="Mili Diengdoh" userId="4e667e83-9d62-4727-9cfb-ee24b16ffb56" providerId="ADAL" clId="{539F7C79-DFAD-4C94-8305-42DD77FAD18A}" dt="2020-07-28T10:04:36.505" v="19" actId="13244"/>
          <ac:spMkLst>
            <pc:docMk/>
            <pc:sldMk cId="1038815963" sldId="1738"/>
            <ac:spMk id="5" creationId="{88F6026F-EF63-4A76-B624-7DBF7370CF78}"/>
          </ac:spMkLst>
        </pc:spChg>
        <pc:spChg chg="add del">
          <ac:chgData name="Mili Diengdoh" userId="4e667e83-9d62-4727-9cfb-ee24b16ffb56" providerId="ADAL" clId="{539F7C79-DFAD-4C94-8305-42DD77FAD18A}" dt="2020-07-28T10:03:21.327" v="12" actId="478"/>
          <ac:spMkLst>
            <pc:docMk/>
            <pc:sldMk cId="1038815963" sldId="1738"/>
            <ac:spMk id="10" creationId="{C7CDB211-C458-46D1-ACA8-D89ABEBABDCF}"/>
          </ac:spMkLst>
        </pc:spChg>
        <pc:picChg chg="mod modCrop">
          <ac:chgData name="Mili Diengdoh" userId="4e667e83-9d62-4727-9cfb-ee24b16ffb56" providerId="ADAL" clId="{539F7C79-DFAD-4C94-8305-42DD77FAD18A}" dt="2020-07-28T10:04:43.583" v="21" actId="732"/>
          <ac:picMkLst>
            <pc:docMk/>
            <pc:sldMk cId="1038815963" sldId="1738"/>
            <ac:picMk id="2" creationId="{380F7AAD-829F-41FD-AE91-69F50E6C06F9}"/>
          </ac:picMkLst>
        </pc:picChg>
      </pc:sldChg>
      <pc:sldChg chg="delSp modSp mod">
        <pc:chgData name="Mili Diengdoh" userId="4e667e83-9d62-4727-9cfb-ee24b16ffb56" providerId="ADAL" clId="{539F7C79-DFAD-4C94-8305-42DD77FAD18A}" dt="2020-07-28T10:05:54.282" v="36" actId="478"/>
        <pc:sldMkLst>
          <pc:docMk/>
          <pc:sldMk cId="1144601899" sldId="1742"/>
        </pc:sldMkLst>
        <pc:spChg chg="del">
          <ac:chgData name="Mili Diengdoh" userId="4e667e83-9d62-4727-9cfb-ee24b16ffb56" providerId="ADAL" clId="{539F7C79-DFAD-4C94-8305-42DD77FAD18A}" dt="2020-07-28T10:05:54.282" v="36" actId="478"/>
          <ac:spMkLst>
            <pc:docMk/>
            <pc:sldMk cId="1144601899" sldId="1742"/>
            <ac:spMk id="4" creationId="{E6F5F407-F797-4F14-B1E3-D1F48FE1C2E4}"/>
          </ac:spMkLst>
        </pc:spChg>
        <pc:spChg chg="mod">
          <ac:chgData name="Mili Diengdoh" userId="4e667e83-9d62-4727-9cfb-ee24b16ffb56" providerId="ADAL" clId="{539F7C79-DFAD-4C94-8305-42DD77FAD18A}" dt="2020-07-28T10:05:47.245" v="35"/>
          <ac:spMkLst>
            <pc:docMk/>
            <pc:sldMk cId="1144601899" sldId="1742"/>
            <ac:spMk id="8" creationId="{A9D8653A-DE0B-49FA-BE80-76F67ADB4D41}"/>
          </ac:spMkLst>
        </pc:spChg>
      </pc:sldChg>
      <pc:sldChg chg="delSp modSp mod">
        <pc:chgData name="Mili Diengdoh" userId="4e667e83-9d62-4727-9cfb-ee24b16ffb56" providerId="ADAL" clId="{539F7C79-DFAD-4C94-8305-42DD77FAD18A}" dt="2020-07-28T10:06:28.305" v="46" actId="478"/>
        <pc:sldMkLst>
          <pc:docMk/>
          <pc:sldMk cId="3379913226" sldId="1744"/>
        </pc:sldMkLst>
        <pc:spChg chg="del">
          <ac:chgData name="Mili Diengdoh" userId="4e667e83-9d62-4727-9cfb-ee24b16ffb56" providerId="ADAL" clId="{539F7C79-DFAD-4C94-8305-42DD77FAD18A}" dt="2020-07-28T10:06:28.305" v="46" actId="478"/>
          <ac:spMkLst>
            <pc:docMk/>
            <pc:sldMk cId="3379913226" sldId="1744"/>
            <ac:spMk id="3" creationId="{96A0BC2E-14F4-44B9-955D-8ADF19ADFC13}"/>
          </ac:spMkLst>
        </pc:spChg>
        <pc:spChg chg="mod">
          <ac:chgData name="Mili Diengdoh" userId="4e667e83-9d62-4727-9cfb-ee24b16ffb56" providerId="ADAL" clId="{539F7C79-DFAD-4C94-8305-42DD77FAD18A}" dt="2020-07-28T10:06:26.089" v="45"/>
          <ac:spMkLst>
            <pc:docMk/>
            <pc:sldMk cId="3379913226" sldId="1744"/>
            <ac:spMk id="5" creationId="{48D1A45E-0FCB-4F2F-99D3-A3CAB3DAFFAA}"/>
          </ac:spMkLst>
        </pc:spChg>
      </pc:sldChg>
      <pc:sldChg chg="delSp modSp mod">
        <pc:chgData name="Mili Diengdoh" userId="4e667e83-9d62-4727-9cfb-ee24b16ffb56" providerId="ADAL" clId="{539F7C79-DFAD-4C94-8305-42DD77FAD18A}" dt="2020-07-28T10:07:15.103" v="55" actId="962"/>
        <pc:sldMkLst>
          <pc:docMk/>
          <pc:sldMk cId="3885564912" sldId="1750"/>
        </pc:sldMkLst>
        <pc:spChg chg="del">
          <ac:chgData name="Mili Diengdoh" userId="4e667e83-9d62-4727-9cfb-ee24b16ffb56" providerId="ADAL" clId="{539F7C79-DFAD-4C94-8305-42DD77FAD18A}" dt="2020-07-28T10:06:40.794" v="47" actId="478"/>
          <ac:spMkLst>
            <pc:docMk/>
            <pc:sldMk cId="3885564912" sldId="1750"/>
            <ac:spMk id="3" creationId="{08390800-AED5-4BA0-9A56-E200786B1790}"/>
          </ac:spMkLst>
        </pc:spChg>
        <pc:spChg chg="mod">
          <ac:chgData name="Mili Diengdoh" userId="4e667e83-9d62-4727-9cfb-ee24b16ffb56" providerId="ADAL" clId="{539F7C79-DFAD-4C94-8305-42DD77FAD18A}" dt="2020-07-28T10:07:15.103" v="55" actId="962"/>
          <ac:spMkLst>
            <pc:docMk/>
            <pc:sldMk cId="3885564912" sldId="1750"/>
            <ac:spMk id="5" creationId="{57D58C3F-2785-4D48-B387-A35F4568CC86}"/>
          </ac:spMkLst>
        </pc:spChg>
      </pc:sldChg>
      <pc:sldChg chg="addSp delSp modSp mod">
        <pc:chgData name="Mili Diengdoh" userId="4e667e83-9d62-4727-9cfb-ee24b16ffb56" providerId="ADAL" clId="{539F7C79-DFAD-4C94-8305-42DD77FAD18A}" dt="2020-07-28T10:08:20.091" v="68" actId="2711"/>
        <pc:sldMkLst>
          <pc:docMk/>
          <pc:sldMk cId="3307045202" sldId="1751"/>
        </pc:sldMkLst>
        <pc:spChg chg="add del mod">
          <ac:chgData name="Mili Diengdoh" userId="4e667e83-9d62-4727-9cfb-ee24b16ffb56" providerId="ADAL" clId="{539F7C79-DFAD-4C94-8305-42DD77FAD18A}" dt="2020-07-28T10:07:24.310" v="58" actId="478"/>
          <ac:spMkLst>
            <pc:docMk/>
            <pc:sldMk cId="3307045202" sldId="1751"/>
            <ac:spMk id="4" creationId="{2D710AEB-DF0C-4C1B-9521-248D0CFCF08D}"/>
          </ac:spMkLst>
        </pc:spChg>
        <pc:spChg chg="del">
          <ac:chgData name="Mili Diengdoh" userId="4e667e83-9d62-4727-9cfb-ee24b16ffb56" providerId="ADAL" clId="{539F7C79-DFAD-4C94-8305-42DD77FAD18A}" dt="2020-07-28T10:07:21.162" v="56" actId="478"/>
          <ac:spMkLst>
            <pc:docMk/>
            <pc:sldMk cId="3307045202" sldId="1751"/>
            <ac:spMk id="5" creationId="{1215AEAB-CDE1-4DD9-84B8-9B3A61CBA7FE}"/>
          </ac:spMkLst>
        </pc:spChg>
        <pc:spChg chg="add mod">
          <ac:chgData name="Mili Diengdoh" userId="4e667e83-9d62-4727-9cfb-ee24b16ffb56" providerId="ADAL" clId="{539F7C79-DFAD-4C94-8305-42DD77FAD18A}" dt="2020-07-28T10:08:20.091" v="68" actId="2711"/>
          <ac:spMkLst>
            <pc:docMk/>
            <pc:sldMk cId="3307045202" sldId="1751"/>
            <ac:spMk id="6" creationId="{1962D9B1-20FD-4FD0-A35B-780B1C0599BD}"/>
          </ac:spMkLst>
        </pc:spChg>
        <pc:picChg chg="mod modCrop">
          <ac:chgData name="Mili Diengdoh" userId="4e667e83-9d62-4727-9cfb-ee24b16ffb56" providerId="ADAL" clId="{539F7C79-DFAD-4C94-8305-42DD77FAD18A}" dt="2020-07-28T10:07:43.430" v="64" actId="732"/>
          <ac:picMkLst>
            <pc:docMk/>
            <pc:sldMk cId="3307045202" sldId="1751"/>
            <ac:picMk id="3" creationId="{0EE8C885-142E-4AFE-B0EA-02766E0FAB30}"/>
          </ac:picMkLst>
        </pc:picChg>
      </pc:sldChg>
      <pc:sldChg chg="delSp modSp mod">
        <pc:chgData name="Mili Diengdoh" userId="4e667e83-9d62-4727-9cfb-ee24b16ffb56" providerId="ADAL" clId="{539F7C79-DFAD-4C94-8305-42DD77FAD18A}" dt="2020-07-28T10:08:45.694" v="74" actId="962"/>
        <pc:sldMkLst>
          <pc:docMk/>
          <pc:sldMk cId="122897291" sldId="1752"/>
        </pc:sldMkLst>
        <pc:spChg chg="del">
          <ac:chgData name="Mili Diengdoh" userId="4e667e83-9d62-4727-9cfb-ee24b16ffb56" providerId="ADAL" clId="{539F7C79-DFAD-4C94-8305-42DD77FAD18A}" dt="2020-07-28T10:08:32.315" v="69" actId="478"/>
          <ac:spMkLst>
            <pc:docMk/>
            <pc:sldMk cId="122897291" sldId="1752"/>
            <ac:spMk id="3" creationId="{CDE31D87-624E-4C1C-A31F-DC08FE9AD93B}"/>
          </ac:spMkLst>
        </pc:spChg>
        <pc:spChg chg="mod">
          <ac:chgData name="Mili Diengdoh" userId="4e667e83-9d62-4727-9cfb-ee24b16ffb56" providerId="ADAL" clId="{539F7C79-DFAD-4C94-8305-42DD77FAD18A}" dt="2020-07-28T10:08:45.694" v="74" actId="962"/>
          <ac:spMkLst>
            <pc:docMk/>
            <pc:sldMk cId="122897291" sldId="1752"/>
            <ac:spMk id="5" creationId="{BF577EE6-3AE3-4D18-B5E3-E7A580105659}"/>
          </ac:spMkLst>
        </pc:spChg>
        <pc:spChg chg="mod">
          <ac:chgData name="Mili Diengdoh" userId="4e667e83-9d62-4727-9cfb-ee24b16ffb56" providerId="ADAL" clId="{539F7C79-DFAD-4C94-8305-42DD77FAD18A}" dt="2020-07-28T10:08:39.350" v="73" actId="1076"/>
          <ac:spMkLst>
            <pc:docMk/>
            <pc:sldMk cId="122897291" sldId="1752"/>
            <ac:spMk id="8" creationId="{5CC36B74-EA7F-403A-A5A2-7FC9A42EE0FF}"/>
          </ac:spMkLst>
        </pc:spChg>
        <pc:spChg chg="mod">
          <ac:chgData name="Mili Diengdoh" userId="4e667e83-9d62-4727-9cfb-ee24b16ffb56" providerId="ADAL" clId="{539F7C79-DFAD-4C94-8305-42DD77FAD18A}" dt="2020-07-28T10:08:39.350" v="73" actId="1076"/>
          <ac:spMkLst>
            <pc:docMk/>
            <pc:sldMk cId="122897291" sldId="1752"/>
            <ac:spMk id="9" creationId="{0A5FB18A-1D93-45D4-BADD-5E18E21128BA}"/>
          </ac:spMkLst>
        </pc:spChg>
        <pc:spChg chg="mod">
          <ac:chgData name="Mili Diengdoh" userId="4e667e83-9d62-4727-9cfb-ee24b16ffb56" providerId="ADAL" clId="{539F7C79-DFAD-4C94-8305-42DD77FAD18A}" dt="2020-07-28T10:08:39.350" v="73" actId="1076"/>
          <ac:spMkLst>
            <pc:docMk/>
            <pc:sldMk cId="122897291" sldId="1752"/>
            <ac:spMk id="10" creationId="{EAE79DF3-7275-41F4-B7D3-8808A3FDF251}"/>
          </ac:spMkLst>
        </pc:spChg>
        <pc:spChg chg="mod">
          <ac:chgData name="Mili Diengdoh" userId="4e667e83-9d62-4727-9cfb-ee24b16ffb56" providerId="ADAL" clId="{539F7C79-DFAD-4C94-8305-42DD77FAD18A}" dt="2020-07-28T10:08:39.350" v="73" actId="1076"/>
          <ac:spMkLst>
            <pc:docMk/>
            <pc:sldMk cId="122897291" sldId="1752"/>
            <ac:spMk id="11" creationId="{22B2410D-A707-4D05-BE16-902E536C5AEA}"/>
          </ac:spMkLst>
        </pc:spChg>
        <pc:spChg chg="mod">
          <ac:chgData name="Mili Diengdoh" userId="4e667e83-9d62-4727-9cfb-ee24b16ffb56" providerId="ADAL" clId="{539F7C79-DFAD-4C94-8305-42DD77FAD18A}" dt="2020-07-28T10:08:39.350" v="73" actId="1076"/>
          <ac:spMkLst>
            <pc:docMk/>
            <pc:sldMk cId="122897291" sldId="1752"/>
            <ac:spMk id="12" creationId="{444095F1-B478-4C62-B61F-61682779CC34}"/>
          </ac:spMkLst>
        </pc:spChg>
        <pc:spChg chg="mod">
          <ac:chgData name="Mili Diengdoh" userId="4e667e83-9d62-4727-9cfb-ee24b16ffb56" providerId="ADAL" clId="{539F7C79-DFAD-4C94-8305-42DD77FAD18A}" dt="2020-07-28T10:08:39.350" v="73" actId="1076"/>
          <ac:spMkLst>
            <pc:docMk/>
            <pc:sldMk cId="122897291" sldId="1752"/>
            <ac:spMk id="13" creationId="{0F470154-8380-4954-8592-68916E44F94A}"/>
          </ac:spMkLst>
        </pc:spChg>
        <pc:spChg chg="mod">
          <ac:chgData name="Mili Diengdoh" userId="4e667e83-9d62-4727-9cfb-ee24b16ffb56" providerId="ADAL" clId="{539F7C79-DFAD-4C94-8305-42DD77FAD18A}" dt="2020-07-28T10:08:39.350" v="73" actId="1076"/>
          <ac:spMkLst>
            <pc:docMk/>
            <pc:sldMk cId="122897291" sldId="1752"/>
            <ac:spMk id="15" creationId="{011C096C-C56B-4096-B655-7CDC180ED59D}"/>
          </ac:spMkLst>
        </pc:spChg>
        <pc:spChg chg="mod">
          <ac:chgData name="Mili Diengdoh" userId="4e667e83-9d62-4727-9cfb-ee24b16ffb56" providerId="ADAL" clId="{539F7C79-DFAD-4C94-8305-42DD77FAD18A}" dt="2020-07-28T10:08:39.350" v="73" actId="1076"/>
          <ac:spMkLst>
            <pc:docMk/>
            <pc:sldMk cId="122897291" sldId="1752"/>
            <ac:spMk id="16" creationId="{72B043FF-261E-450C-B78B-002315F14AF4}"/>
          </ac:spMkLst>
        </pc:spChg>
        <pc:spChg chg="mod">
          <ac:chgData name="Mili Diengdoh" userId="4e667e83-9d62-4727-9cfb-ee24b16ffb56" providerId="ADAL" clId="{539F7C79-DFAD-4C94-8305-42DD77FAD18A}" dt="2020-07-28T10:08:39.350" v="73" actId="1076"/>
          <ac:spMkLst>
            <pc:docMk/>
            <pc:sldMk cId="122897291" sldId="1752"/>
            <ac:spMk id="18" creationId="{244C329B-964D-4295-B720-188B6B3966C5}"/>
          </ac:spMkLst>
        </pc:spChg>
        <pc:spChg chg="mod">
          <ac:chgData name="Mili Diengdoh" userId="4e667e83-9d62-4727-9cfb-ee24b16ffb56" providerId="ADAL" clId="{539F7C79-DFAD-4C94-8305-42DD77FAD18A}" dt="2020-07-28T10:08:39.350" v="73" actId="1076"/>
          <ac:spMkLst>
            <pc:docMk/>
            <pc:sldMk cId="122897291" sldId="1752"/>
            <ac:spMk id="19" creationId="{DC7359EB-B856-4F3C-80F9-85102071A840}"/>
          </ac:spMkLst>
        </pc:spChg>
        <pc:grpChg chg="mod">
          <ac:chgData name="Mili Diengdoh" userId="4e667e83-9d62-4727-9cfb-ee24b16ffb56" providerId="ADAL" clId="{539F7C79-DFAD-4C94-8305-42DD77FAD18A}" dt="2020-07-28T10:08:39.350" v="73" actId="1076"/>
          <ac:grpSpMkLst>
            <pc:docMk/>
            <pc:sldMk cId="122897291" sldId="1752"/>
            <ac:grpSpMk id="20" creationId="{A1DC7DEA-2F34-4E28-9F39-34963724B71C}"/>
          </ac:grpSpMkLst>
        </pc:grpChg>
        <pc:picChg chg="mod">
          <ac:chgData name="Mili Diengdoh" userId="4e667e83-9d62-4727-9cfb-ee24b16ffb56" providerId="ADAL" clId="{539F7C79-DFAD-4C94-8305-42DD77FAD18A}" dt="2020-07-28T10:08:39.350" v="73" actId="1076"/>
          <ac:picMkLst>
            <pc:docMk/>
            <pc:sldMk cId="122897291" sldId="1752"/>
            <ac:picMk id="2050" creationId="{5042B765-235B-486C-A3D8-8C49CD093708}"/>
          </ac:picMkLst>
        </pc:picChg>
      </pc:sldChg>
      <pc:sldChg chg="delSp modSp mod">
        <pc:chgData name="Mili Diengdoh" userId="4e667e83-9d62-4727-9cfb-ee24b16ffb56" providerId="ADAL" clId="{539F7C79-DFAD-4C94-8305-42DD77FAD18A}" dt="2020-07-28T10:05:12.788" v="32" actId="20577"/>
        <pc:sldMkLst>
          <pc:docMk/>
          <pc:sldMk cId="267028245" sldId="1766"/>
        </pc:sldMkLst>
        <pc:spChg chg="del">
          <ac:chgData name="Mili Diengdoh" userId="4e667e83-9d62-4727-9cfb-ee24b16ffb56" providerId="ADAL" clId="{539F7C79-DFAD-4C94-8305-42DD77FAD18A}" dt="2020-07-28T10:04:53.518" v="22" actId="478"/>
          <ac:spMkLst>
            <pc:docMk/>
            <pc:sldMk cId="267028245" sldId="1766"/>
            <ac:spMk id="2" creationId="{0283F9C3-EB1C-4A0B-B930-E1525E3998DC}"/>
          </ac:spMkLst>
        </pc:spChg>
        <pc:spChg chg="mod">
          <ac:chgData name="Mili Diengdoh" userId="4e667e83-9d62-4727-9cfb-ee24b16ffb56" providerId="ADAL" clId="{539F7C79-DFAD-4C94-8305-42DD77FAD18A}" dt="2020-07-28T10:05:12.788" v="32" actId="20577"/>
          <ac:spMkLst>
            <pc:docMk/>
            <pc:sldMk cId="267028245" sldId="1766"/>
            <ac:spMk id="9" creationId="{20E26B1C-07F2-4F11-B16F-95C458DE809B}"/>
          </ac:spMkLst>
        </pc:spChg>
      </pc:sldChg>
    </pc:docChg>
  </pc:docChgLst>
  <pc:docChgLst>
    <pc:chgData name="Wanlambok Nongbet [Chillibreeze]" userId="6bf028ea-505a-4797-9fbe-498829f78d74" providerId="ADAL" clId="{CFB96E47-77C0-4DBE-A65B-94EF1243B18A}"/>
    <pc:docChg chg="undo redo custSel modSld modMainMaster">
      <pc:chgData name="Wanlambok Nongbet [Chillibreeze]" userId="6bf028ea-505a-4797-9fbe-498829f78d74" providerId="ADAL" clId="{CFB96E47-77C0-4DBE-A65B-94EF1243B18A}" dt="2020-07-28T15:21:01.496" v="3893" actId="962"/>
      <pc:docMkLst>
        <pc:docMk/>
      </pc:docMkLst>
      <pc:sldChg chg="modSp mod">
        <pc:chgData name="Wanlambok Nongbet [Chillibreeze]" userId="6bf028ea-505a-4797-9fbe-498829f78d74" providerId="ADAL" clId="{CFB96E47-77C0-4DBE-A65B-94EF1243B18A}" dt="2020-07-28T10:54:19.632" v="6" actId="962"/>
        <pc:sldMkLst>
          <pc:docMk/>
          <pc:sldMk cId="224013511" sldId="1720"/>
        </pc:sldMkLst>
        <pc:picChg chg="mod">
          <ac:chgData name="Wanlambok Nongbet [Chillibreeze]" userId="6bf028ea-505a-4797-9fbe-498829f78d74" providerId="ADAL" clId="{CFB96E47-77C0-4DBE-A65B-94EF1243B18A}" dt="2020-07-28T10:54:19.632" v="6" actId="962"/>
          <ac:picMkLst>
            <pc:docMk/>
            <pc:sldMk cId="224013511" sldId="1720"/>
            <ac:picMk id="11" creationId="{08BC0D06-40BA-4683-87B5-3495B7CFD6FD}"/>
          </ac:picMkLst>
        </pc:picChg>
      </pc:sldChg>
      <pc:sldChg chg="modSp mod setBg">
        <pc:chgData name="Wanlambok Nongbet [Chillibreeze]" userId="6bf028ea-505a-4797-9fbe-498829f78d74" providerId="ADAL" clId="{CFB96E47-77C0-4DBE-A65B-94EF1243B18A}" dt="2020-07-28T13:39:08.590" v="3833"/>
        <pc:sldMkLst>
          <pc:docMk/>
          <pc:sldMk cId="2754656475" sldId="1721"/>
        </pc:sldMkLst>
        <pc:spChg chg="mod">
          <ac:chgData name="Wanlambok Nongbet [Chillibreeze]" userId="6bf028ea-505a-4797-9fbe-498829f78d74" providerId="ADAL" clId="{CFB96E47-77C0-4DBE-A65B-94EF1243B18A}" dt="2020-07-28T10:54:06.008" v="0" actId="20577"/>
          <ac:spMkLst>
            <pc:docMk/>
            <pc:sldMk cId="2754656475" sldId="1721"/>
            <ac:spMk id="2" creationId="{00000000-0000-0000-0000-000000000000}"/>
          </ac:spMkLst>
        </pc:spChg>
      </pc:sldChg>
      <pc:sldChg chg="modSp mod">
        <pc:chgData name="Wanlambok Nongbet [Chillibreeze]" userId="6bf028ea-505a-4797-9fbe-498829f78d74" providerId="ADAL" clId="{CFB96E47-77C0-4DBE-A65B-94EF1243B18A}" dt="2020-07-28T11:23:28.978" v="2379" actId="962"/>
        <pc:sldMkLst>
          <pc:docMk/>
          <pc:sldMk cId="3221091382" sldId="1726"/>
        </pc:sldMkLst>
        <pc:picChg chg="mod">
          <ac:chgData name="Wanlambok Nongbet [Chillibreeze]" userId="6bf028ea-505a-4797-9fbe-498829f78d74" providerId="ADAL" clId="{CFB96E47-77C0-4DBE-A65B-94EF1243B18A}" dt="2020-07-28T11:23:28.978" v="2379" actId="962"/>
          <ac:picMkLst>
            <pc:docMk/>
            <pc:sldMk cId="3221091382" sldId="1726"/>
            <ac:picMk id="93" creationId="{A69A9B2C-F086-49CF-93C4-7D4720D27383}"/>
          </ac:picMkLst>
        </pc:picChg>
      </pc:sldChg>
      <pc:sldChg chg="addSp delSp modSp mod">
        <pc:chgData name="Wanlambok Nongbet [Chillibreeze]" userId="6bf028ea-505a-4797-9fbe-498829f78d74" providerId="ADAL" clId="{CFB96E47-77C0-4DBE-A65B-94EF1243B18A}" dt="2020-07-28T15:19:43.909" v="3875"/>
        <pc:sldMkLst>
          <pc:docMk/>
          <pc:sldMk cId="948761037" sldId="1728"/>
        </pc:sldMkLst>
        <pc:spChg chg="add del mod">
          <ac:chgData name="Wanlambok Nongbet [Chillibreeze]" userId="6bf028ea-505a-4797-9fbe-498829f78d74" providerId="ADAL" clId="{CFB96E47-77C0-4DBE-A65B-94EF1243B18A}" dt="2020-07-28T15:19:43.147" v="3873"/>
          <ac:spMkLst>
            <pc:docMk/>
            <pc:sldMk cId="948761037" sldId="1728"/>
            <ac:spMk id="3" creationId="{265BB58E-DFD0-4B56-96B5-9768D9DE0A79}"/>
          </ac:spMkLst>
        </pc:spChg>
        <pc:spChg chg="add del mod">
          <ac:chgData name="Wanlambok Nongbet [Chillibreeze]" userId="6bf028ea-505a-4797-9fbe-498829f78d74" providerId="ADAL" clId="{CFB96E47-77C0-4DBE-A65B-94EF1243B18A}" dt="2020-07-28T15:19:43.570" v="3874"/>
          <ac:spMkLst>
            <pc:docMk/>
            <pc:sldMk cId="948761037" sldId="1728"/>
            <ac:spMk id="4" creationId="{600DFE83-5243-413E-A475-6E16489416C8}"/>
          </ac:spMkLst>
        </pc:spChg>
        <pc:spChg chg="mod">
          <ac:chgData name="Wanlambok Nongbet [Chillibreeze]" userId="6bf028ea-505a-4797-9fbe-498829f78d74" providerId="ADAL" clId="{CFB96E47-77C0-4DBE-A65B-94EF1243B18A}" dt="2020-07-28T15:19:40.761" v="3872" actId="962"/>
          <ac:spMkLst>
            <pc:docMk/>
            <pc:sldMk cId="948761037" sldId="1728"/>
            <ac:spMk id="5" creationId="{1F00EBD8-58FC-4B1D-82BF-CABD6FBC5A3D}"/>
          </ac:spMkLst>
        </pc:spChg>
        <pc:spChg chg="add del mod">
          <ac:chgData name="Wanlambok Nongbet [Chillibreeze]" userId="6bf028ea-505a-4797-9fbe-498829f78d74" providerId="ADAL" clId="{CFB96E47-77C0-4DBE-A65B-94EF1243B18A}" dt="2020-07-28T15:19:43.909" v="3875"/>
          <ac:spMkLst>
            <pc:docMk/>
            <pc:sldMk cId="948761037" sldId="1728"/>
            <ac:spMk id="6" creationId="{FCBE7799-4BEB-4E80-8F81-0ADA3189A2B3}"/>
          </ac:spMkLst>
        </pc:spChg>
        <pc:spChg chg="mod">
          <ac:chgData name="Wanlambok Nongbet [Chillibreeze]" userId="6bf028ea-505a-4797-9fbe-498829f78d74" providerId="ADAL" clId="{CFB96E47-77C0-4DBE-A65B-94EF1243B18A}" dt="2020-07-28T15:19:43.909" v="3875"/>
          <ac:spMkLst>
            <pc:docMk/>
            <pc:sldMk cId="948761037" sldId="1728"/>
            <ac:spMk id="17" creationId="{00000000-0000-0000-0000-000000000000}"/>
          </ac:spMkLst>
        </pc:spChg>
        <pc:picChg chg="mod">
          <ac:chgData name="Wanlambok Nongbet [Chillibreeze]" userId="6bf028ea-505a-4797-9fbe-498829f78d74" providerId="ADAL" clId="{CFB96E47-77C0-4DBE-A65B-94EF1243B18A}" dt="2020-07-28T11:24:59.436" v="2683" actId="962"/>
          <ac:picMkLst>
            <pc:docMk/>
            <pc:sldMk cId="948761037" sldId="1728"/>
            <ac:picMk id="82" creationId="{A6CD9680-C89C-446A-8141-E3DA94C80490}"/>
          </ac:picMkLst>
        </pc:picChg>
      </pc:sldChg>
      <pc:sldChg chg="modSp mod">
        <pc:chgData name="Wanlambok Nongbet [Chillibreeze]" userId="6bf028ea-505a-4797-9fbe-498829f78d74" providerId="ADAL" clId="{CFB96E47-77C0-4DBE-A65B-94EF1243B18A}" dt="2020-07-28T11:14:19.970" v="1167" actId="1076"/>
        <pc:sldMkLst>
          <pc:docMk/>
          <pc:sldMk cId="1303641426" sldId="1736"/>
        </pc:sldMkLst>
        <pc:spChg chg="mod">
          <ac:chgData name="Wanlambok Nongbet [Chillibreeze]" userId="6bf028ea-505a-4797-9fbe-498829f78d74" providerId="ADAL" clId="{CFB96E47-77C0-4DBE-A65B-94EF1243B18A}" dt="2020-07-28T11:13:19.542" v="942" actId="207"/>
          <ac:spMkLst>
            <pc:docMk/>
            <pc:sldMk cId="1303641426" sldId="1736"/>
            <ac:spMk id="7" creationId="{6447DCBE-76F1-4F54-9D17-3B485927A332}"/>
          </ac:spMkLst>
        </pc:spChg>
        <pc:picChg chg="mod">
          <ac:chgData name="Wanlambok Nongbet [Chillibreeze]" userId="6bf028ea-505a-4797-9fbe-498829f78d74" providerId="ADAL" clId="{CFB96E47-77C0-4DBE-A65B-94EF1243B18A}" dt="2020-07-28T11:14:19.970" v="1167" actId="1076"/>
          <ac:picMkLst>
            <pc:docMk/>
            <pc:sldMk cId="1303641426" sldId="1736"/>
            <ac:picMk id="2" creationId="{1CB7420B-4349-4924-87A7-47677BC4C536}"/>
          </ac:picMkLst>
        </pc:picChg>
      </pc:sldChg>
      <pc:sldChg chg="addSp delSp modSp mod">
        <pc:chgData name="Wanlambok Nongbet [Chillibreeze]" userId="6bf028ea-505a-4797-9fbe-498829f78d74" providerId="ADAL" clId="{CFB96E47-77C0-4DBE-A65B-94EF1243B18A}" dt="2020-07-28T11:19:34.747" v="1740" actId="962"/>
        <pc:sldMkLst>
          <pc:docMk/>
          <pc:sldMk cId="312424169" sldId="1737"/>
        </pc:sldMkLst>
        <pc:spChg chg="del">
          <ac:chgData name="Wanlambok Nongbet [Chillibreeze]" userId="6bf028ea-505a-4797-9fbe-498829f78d74" providerId="ADAL" clId="{CFB96E47-77C0-4DBE-A65B-94EF1243B18A}" dt="2020-07-28T11:14:35.918" v="1172" actId="478"/>
          <ac:spMkLst>
            <pc:docMk/>
            <pc:sldMk cId="312424169" sldId="1737"/>
            <ac:spMk id="9" creationId="{43191752-F66E-4170-A415-82BDEC05CBBF}"/>
          </ac:spMkLst>
        </pc:spChg>
        <pc:picChg chg="add mod">
          <ac:chgData name="Wanlambok Nongbet [Chillibreeze]" userId="6bf028ea-505a-4797-9fbe-498829f78d74" providerId="ADAL" clId="{CFB96E47-77C0-4DBE-A65B-94EF1243B18A}" dt="2020-07-28T11:19:34.747" v="1740" actId="962"/>
          <ac:picMkLst>
            <pc:docMk/>
            <pc:sldMk cId="312424169" sldId="1737"/>
            <ac:picMk id="6" creationId="{09D70557-5FCC-46EC-AC8B-E8D3D34E6329}"/>
          </ac:picMkLst>
        </pc:picChg>
        <pc:picChg chg="del mod modCrop">
          <ac:chgData name="Wanlambok Nongbet [Chillibreeze]" userId="6bf028ea-505a-4797-9fbe-498829f78d74" providerId="ADAL" clId="{CFB96E47-77C0-4DBE-A65B-94EF1243B18A}" dt="2020-07-28T11:14:34.697" v="1171" actId="21"/>
          <ac:picMkLst>
            <pc:docMk/>
            <pc:sldMk cId="312424169" sldId="1737"/>
            <ac:picMk id="51" creationId="{B8D3C8BB-9256-4B86-80BC-041613898797}"/>
          </ac:picMkLst>
        </pc:picChg>
      </pc:sldChg>
      <pc:sldChg chg="modSp mod">
        <pc:chgData name="Wanlambok Nongbet [Chillibreeze]" userId="6bf028ea-505a-4797-9fbe-498829f78d74" providerId="ADAL" clId="{CFB96E47-77C0-4DBE-A65B-94EF1243B18A}" dt="2020-07-28T11:22:07.479" v="2370" actId="962"/>
        <pc:sldMkLst>
          <pc:docMk/>
          <pc:sldMk cId="1038815963" sldId="1738"/>
        </pc:sldMkLst>
        <pc:picChg chg="mod">
          <ac:chgData name="Wanlambok Nongbet [Chillibreeze]" userId="6bf028ea-505a-4797-9fbe-498829f78d74" providerId="ADAL" clId="{CFB96E47-77C0-4DBE-A65B-94EF1243B18A}" dt="2020-07-28T11:22:07.479" v="2370" actId="962"/>
          <ac:picMkLst>
            <pc:docMk/>
            <pc:sldMk cId="1038815963" sldId="1738"/>
            <ac:picMk id="2" creationId="{380F7AAD-829F-41FD-AE91-69F50E6C06F9}"/>
          </ac:picMkLst>
        </pc:picChg>
      </pc:sldChg>
      <pc:sldChg chg="addSp delSp modSp mod">
        <pc:chgData name="Wanlambok Nongbet [Chillibreeze]" userId="6bf028ea-505a-4797-9fbe-498829f78d74" providerId="ADAL" clId="{CFB96E47-77C0-4DBE-A65B-94EF1243B18A}" dt="2020-07-28T15:18:30.631" v="3863"/>
        <pc:sldMkLst>
          <pc:docMk/>
          <pc:sldMk cId="3060045362" sldId="1740"/>
        </pc:sldMkLst>
        <pc:picChg chg="add mod">
          <ac:chgData name="Wanlambok Nongbet [Chillibreeze]" userId="6bf028ea-505a-4797-9fbe-498829f78d74" providerId="ADAL" clId="{CFB96E47-77C0-4DBE-A65B-94EF1243B18A}" dt="2020-07-28T15:18:30.631" v="3863"/>
          <ac:picMkLst>
            <pc:docMk/>
            <pc:sldMk cId="3060045362" sldId="1740"/>
            <ac:picMk id="6" creationId="{4FD860BE-B8EA-4E62-AE15-38B83E674998}"/>
          </ac:picMkLst>
        </pc:picChg>
        <pc:picChg chg="del mod">
          <ac:chgData name="Wanlambok Nongbet [Chillibreeze]" userId="6bf028ea-505a-4797-9fbe-498829f78d74" providerId="ADAL" clId="{CFB96E47-77C0-4DBE-A65B-94EF1243B18A}" dt="2020-07-28T15:18:30.064" v="3862" actId="21"/>
          <ac:picMkLst>
            <pc:docMk/>
            <pc:sldMk cId="3060045362" sldId="1740"/>
            <ac:picMk id="130" creationId="{2F0B708B-4199-4B67-9315-37CBE69967D6}"/>
          </ac:picMkLst>
        </pc:picChg>
      </pc:sldChg>
      <pc:sldChg chg="modSp mod">
        <pc:chgData name="Wanlambok Nongbet [Chillibreeze]" userId="6bf028ea-505a-4797-9fbe-498829f78d74" providerId="ADAL" clId="{CFB96E47-77C0-4DBE-A65B-94EF1243B18A}" dt="2020-07-28T11:26:20.631" v="2684" actId="962"/>
        <pc:sldMkLst>
          <pc:docMk/>
          <pc:sldMk cId="173224747" sldId="1741"/>
        </pc:sldMkLst>
        <pc:picChg chg="mod">
          <ac:chgData name="Wanlambok Nongbet [Chillibreeze]" userId="6bf028ea-505a-4797-9fbe-498829f78d74" providerId="ADAL" clId="{CFB96E47-77C0-4DBE-A65B-94EF1243B18A}" dt="2020-07-28T11:26:20.631" v="2684" actId="962"/>
          <ac:picMkLst>
            <pc:docMk/>
            <pc:sldMk cId="173224747" sldId="1741"/>
            <ac:picMk id="6" creationId="{9F7BD5E9-6B2A-4754-86CB-C5547A27C167}"/>
          </ac:picMkLst>
        </pc:picChg>
      </pc:sldChg>
      <pc:sldChg chg="modSp mod">
        <pc:chgData name="Wanlambok Nongbet [Chillibreeze]" userId="6bf028ea-505a-4797-9fbe-498829f78d74" providerId="ADAL" clId="{CFB96E47-77C0-4DBE-A65B-94EF1243B18A}" dt="2020-07-28T15:18:45.119" v="3864" actId="962"/>
        <pc:sldMkLst>
          <pc:docMk/>
          <pc:sldMk cId="1144601899" sldId="1742"/>
        </pc:sldMkLst>
        <pc:spChg chg="mod">
          <ac:chgData name="Wanlambok Nongbet [Chillibreeze]" userId="6bf028ea-505a-4797-9fbe-498829f78d74" providerId="ADAL" clId="{CFB96E47-77C0-4DBE-A65B-94EF1243B18A}" dt="2020-07-28T15:18:45.119" v="3864" actId="962"/>
          <ac:spMkLst>
            <pc:docMk/>
            <pc:sldMk cId="1144601899" sldId="1742"/>
            <ac:spMk id="8" creationId="{A9D8653A-DE0B-49FA-BE80-76F67ADB4D41}"/>
          </ac:spMkLst>
        </pc:spChg>
        <pc:picChg chg="mod">
          <ac:chgData name="Wanlambok Nongbet [Chillibreeze]" userId="6bf028ea-505a-4797-9fbe-498829f78d74" providerId="ADAL" clId="{CFB96E47-77C0-4DBE-A65B-94EF1243B18A}" dt="2020-07-28T11:23:31.669" v="2380" actId="962"/>
          <ac:picMkLst>
            <pc:docMk/>
            <pc:sldMk cId="1144601899" sldId="1742"/>
            <ac:picMk id="46" creationId="{D34F8BC2-D322-4524-A748-1EC57070E9C9}"/>
          </ac:picMkLst>
        </pc:picChg>
      </pc:sldChg>
      <pc:sldChg chg="modSp mod">
        <pc:chgData name="Wanlambok Nongbet [Chillibreeze]" userId="6bf028ea-505a-4797-9fbe-498829f78d74" providerId="ADAL" clId="{CFB96E47-77C0-4DBE-A65B-94EF1243B18A}" dt="2020-07-28T11:22:48.236" v="2373" actId="962"/>
        <pc:sldMkLst>
          <pc:docMk/>
          <pc:sldMk cId="3243211215" sldId="1743"/>
        </pc:sldMkLst>
        <pc:picChg chg="mod">
          <ac:chgData name="Wanlambok Nongbet [Chillibreeze]" userId="6bf028ea-505a-4797-9fbe-498829f78d74" providerId="ADAL" clId="{CFB96E47-77C0-4DBE-A65B-94EF1243B18A}" dt="2020-07-28T11:22:48.236" v="2373" actId="962"/>
          <ac:picMkLst>
            <pc:docMk/>
            <pc:sldMk cId="3243211215" sldId="1743"/>
            <ac:picMk id="53" creationId="{05EEE6AF-A6F2-482F-B507-976F0E08F0D8}"/>
          </ac:picMkLst>
        </pc:picChg>
      </pc:sldChg>
      <pc:sldChg chg="modSp mod">
        <pc:chgData name="Wanlambok Nongbet [Chillibreeze]" userId="6bf028ea-505a-4797-9fbe-498829f78d74" providerId="ADAL" clId="{CFB96E47-77C0-4DBE-A65B-94EF1243B18A}" dt="2020-07-28T15:19:49.092" v="3876" actId="962"/>
        <pc:sldMkLst>
          <pc:docMk/>
          <pc:sldMk cId="3379913226" sldId="1744"/>
        </pc:sldMkLst>
        <pc:spChg chg="mod">
          <ac:chgData name="Wanlambok Nongbet [Chillibreeze]" userId="6bf028ea-505a-4797-9fbe-498829f78d74" providerId="ADAL" clId="{CFB96E47-77C0-4DBE-A65B-94EF1243B18A}" dt="2020-07-28T15:19:49.092" v="3876" actId="962"/>
          <ac:spMkLst>
            <pc:docMk/>
            <pc:sldMk cId="3379913226" sldId="1744"/>
            <ac:spMk id="5" creationId="{48D1A45E-0FCB-4F2F-99D3-A3CAB3DAFFAA}"/>
          </ac:spMkLst>
        </pc:spChg>
        <pc:picChg chg="mod">
          <ac:chgData name="Wanlambok Nongbet [Chillibreeze]" userId="6bf028ea-505a-4797-9fbe-498829f78d74" providerId="ADAL" clId="{CFB96E47-77C0-4DBE-A65B-94EF1243B18A}" dt="2020-07-28T11:23:36.569" v="2381" actId="962"/>
          <ac:picMkLst>
            <pc:docMk/>
            <pc:sldMk cId="3379913226" sldId="1744"/>
            <ac:picMk id="103" creationId="{360E7E95-C474-4DA8-A189-09CAC699E3CF}"/>
          </ac:picMkLst>
        </pc:picChg>
      </pc:sldChg>
      <pc:sldChg chg="modSp mod">
        <pc:chgData name="Wanlambok Nongbet [Chillibreeze]" userId="6bf028ea-505a-4797-9fbe-498829f78d74" providerId="ADAL" clId="{CFB96E47-77C0-4DBE-A65B-94EF1243B18A}" dt="2020-07-28T14:01:41.398" v="3847" actId="20577"/>
        <pc:sldMkLst>
          <pc:docMk/>
          <pc:sldMk cId="3079495307" sldId="1749"/>
        </pc:sldMkLst>
        <pc:spChg chg="mod">
          <ac:chgData name="Wanlambok Nongbet [Chillibreeze]" userId="6bf028ea-505a-4797-9fbe-498829f78d74" providerId="ADAL" clId="{CFB96E47-77C0-4DBE-A65B-94EF1243B18A}" dt="2020-07-28T14:01:04.094" v="3840" actId="255"/>
          <ac:spMkLst>
            <pc:docMk/>
            <pc:sldMk cId="3079495307" sldId="1749"/>
            <ac:spMk id="8" creationId="{A9539F7F-5E18-4C67-BBE6-57AACA4D7CB7}"/>
          </ac:spMkLst>
        </pc:spChg>
        <pc:spChg chg="mod">
          <ac:chgData name="Wanlambok Nongbet [Chillibreeze]" userId="6bf028ea-505a-4797-9fbe-498829f78d74" providerId="ADAL" clId="{CFB96E47-77C0-4DBE-A65B-94EF1243B18A}" dt="2020-07-28T14:01:22.395" v="3846" actId="20577"/>
          <ac:spMkLst>
            <pc:docMk/>
            <pc:sldMk cId="3079495307" sldId="1749"/>
            <ac:spMk id="12" creationId="{C666B97F-6719-41E8-8051-36E93FFA6E7C}"/>
          </ac:spMkLst>
        </pc:spChg>
        <pc:spChg chg="mod">
          <ac:chgData name="Wanlambok Nongbet [Chillibreeze]" userId="6bf028ea-505a-4797-9fbe-498829f78d74" providerId="ADAL" clId="{CFB96E47-77C0-4DBE-A65B-94EF1243B18A}" dt="2020-07-28T14:01:04.094" v="3840" actId="255"/>
          <ac:spMkLst>
            <pc:docMk/>
            <pc:sldMk cId="3079495307" sldId="1749"/>
            <ac:spMk id="18" creationId="{9948D35B-62AD-48C1-BE2D-A954DB7147AF}"/>
          </ac:spMkLst>
        </pc:spChg>
        <pc:spChg chg="mod">
          <ac:chgData name="Wanlambok Nongbet [Chillibreeze]" userId="6bf028ea-505a-4797-9fbe-498829f78d74" providerId="ADAL" clId="{CFB96E47-77C0-4DBE-A65B-94EF1243B18A}" dt="2020-07-28T14:01:41.398" v="3847" actId="20577"/>
          <ac:spMkLst>
            <pc:docMk/>
            <pc:sldMk cId="3079495307" sldId="1749"/>
            <ac:spMk id="22" creationId="{0F9E68B3-1FD4-4700-98A8-7D8AE005D162}"/>
          </ac:spMkLst>
        </pc:spChg>
        <pc:picChg chg="mod">
          <ac:chgData name="Wanlambok Nongbet [Chillibreeze]" userId="6bf028ea-505a-4797-9fbe-498829f78d74" providerId="ADAL" clId="{CFB96E47-77C0-4DBE-A65B-94EF1243B18A}" dt="2020-07-28T14:01:19.581" v="3845" actId="12789"/>
          <ac:picMkLst>
            <pc:docMk/>
            <pc:sldMk cId="3079495307" sldId="1749"/>
            <ac:picMk id="44" creationId="{AC683D18-29A0-41FF-917A-6716C77843CD}"/>
          </ac:picMkLst>
        </pc:picChg>
      </pc:sldChg>
      <pc:sldChg chg="modSp mod">
        <pc:chgData name="Wanlambok Nongbet [Chillibreeze]" userId="6bf028ea-505a-4797-9fbe-498829f78d74" providerId="ADAL" clId="{CFB96E47-77C0-4DBE-A65B-94EF1243B18A}" dt="2020-07-28T15:20:18.541" v="3878" actId="962"/>
        <pc:sldMkLst>
          <pc:docMk/>
          <pc:sldMk cId="3885564912" sldId="1750"/>
        </pc:sldMkLst>
        <pc:spChg chg="mod">
          <ac:chgData name="Wanlambok Nongbet [Chillibreeze]" userId="6bf028ea-505a-4797-9fbe-498829f78d74" providerId="ADAL" clId="{CFB96E47-77C0-4DBE-A65B-94EF1243B18A}" dt="2020-07-28T11:23:23.908" v="2378" actId="20577"/>
          <ac:spMkLst>
            <pc:docMk/>
            <pc:sldMk cId="3885564912" sldId="1750"/>
            <ac:spMk id="2" creationId="{47FA9BE3-D4EE-4E8F-B65F-074CBC2A9DBD}"/>
          </ac:spMkLst>
        </pc:spChg>
        <pc:spChg chg="mod">
          <ac:chgData name="Wanlambok Nongbet [Chillibreeze]" userId="6bf028ea-505a-4797-9fbe-498829f78d74" providerId="ADAL" clId="{CFB96E47-77C0-4DBE-A65B-94EF1243B18A}" dt="2020-07-28T15:20:18.541" v="3878" actId="962"/>
          <ac:spMkLst>
            <pc:docMk/>
            <pc:sldMk cId="3885564912" sldId="1750"/>
            <ac:spMk id="5" creationId="{57D58C3F-2785-4D48-B387-A35F4568CC86}"/>
          </ac:spMkLst>
        </pc:spChg>
        <pc:picChg chg="mod">
          <ac:chgData name="Wanlambok Nongbet [Chillibreeze]" userId="6bf028ea-505a-4797-9fbe-498829f78d74" providerId="ADAL" clId="{CFB96E47-77C0-4DBE-A65B-94EF1243B18A}" dt="2020-07-28T11:23:13.848" v="2377" actId="962"/>
          <ac:picMkLst>
            <pc:docMk/>
            <pc:sldMk cId="3885564912" sldId="1750"/>
            <ac:picMk id="81" creationId="{B31E555F-85CA-40C0-9BCD-7CB3541197A5}"/>
          </ac:picMkLst>
        </pc:picChg>
      </pc:sldChg>
      <pc:sldChg chg="addSp delSp modSp mod">
        <pc:chgData name="Wanlambok Nongbet [Chillibreeze]" userId="6bf028ea-505a-4797-9fbe-498829f78d74" providerId="ADAL" clId="{CFB96E47-77C0-4DBE-A65B-94EF1243B18A}" dt="2020-07-28T15:20:42.349" v="3891" actId="962"/>
        <pc:sldMkLst>
          <pc:docMk/>
          <pc:sldMk cId="3307045202" sldId="1751"/>
        </pc:sldMkLst>
        <pc:spChg chg="mod">
          <ac:chgData name="Wanlambok Nongbet [Chillibreeze]" userId="6bf028ea-505a-4797-9fbe-498829f78d74" providerId="ADAL" clId="{CFB96E47-77C0-4DBE-A65B-94EF1243B18A}" dt="2020-07-28T11:21:52.079" v="2367" actId="20577"/>
          <ac:spMkLst>
            <pc:docMk/>
            <pc:sldMk cId="3307045202" sldId="1751"/>
            <ac:spMk id="6" creationId="{1962D9B1-20FD-4FD0-A35B-780B1C0599BD}"/>
          </ac:spMkLst>
        </pc:spChg>
        <pc:picChg chg="del mod">
          <ac:chgData name="Wanlambok Nongbet [Chillibreeze]" userId="6bf028ea-505a-4797-9fbe-498829f78d74" providerId="ADAL" clId="{CFB96E47-77C0-4DBE-A65B-94EF1243B18A}" dt="2020-07-28T15:20:30.424" v="3880" actId="21"/>
          <ac:picMkLst>
            <pc:docMk/>
            <pc:sldMk cId="3307045202" sldId="1751"/>
            <ac:picMk id="3" creationId="{0EE8C885-142E-4AFE-B0EA-02766E0FAB30}"/>
          </ac:picMkLst>
        </pc:picChg>
        <pc:picChg chg="add mod">
          <ac:chgData name="Wanlambok Nongbet [Chillibreeze]" userId="6bf028ea-505a-4797-9fbe-498829f78d74" providerId="ADAL" clId="{CFB96E47-77C0-4DBE-A65B-94EF1243B18A}" dt="2020-07-28T15:20:42.349" v="3891" actId="962"/>
          <ac:picMkLst>
            <pc:docMk/>
            <pc:sldMk cId="3307045202" sldId="1751"/>
            <ac:picMk id="7" creationId="{4701DC83-8D1A-4A7E-9B23-2E714264C903}"/>
          </ac:picMkLst>
        </pc:picChg>
      </pc:sldChg>
      <pc:sldChg chg="modSp mod">
        <pc:chgData name="Wanlambok Nongbet [Chillibreeze]" userId="6bf028ea-505a-4797-9fbe-498829f78d74" providerId="ADAL" clId="{CFB96E47-77C0-4DBE-A65B-94EF1243B18A}" dt="2020-07-28T15:20:49.256" v="3892" actId="962"/>
        <pc:sldMkLst>
          <pc:docMk/>
          <pc:sldMk cId="122897291" sldId="1752"/>
        </pc:sldMkLst>
        <pc:spChg chg="mod">
          <ac:chgData name="Wanlambok Nongbet [Chillibreeze]" userId="6bf028ea-505a-4797-9fbe-498829f78d74" providerId="ADAL" clId="{CFB96E47-77C0-4DBE-A65B-94EF1243B18A}" dt="2020-07-28T14:02:45.530" v="3860" actId="948"/>
          <ac:spMkLst>
            <pc:docMk/>
            <pc:sldMk cId="122897291" sldId="1752"/>
            <ac:spMk id="2" creationId="{CEF2B8DB-366D-4444-86A7-2435E6652846}"/>
          </ac:spMkLst>
        </pc:spChg>
        <pc:spChg chg="mod">
          <ac:chgData name="Wanlambok Nongbet [Chillibreeze]" userId="6bf028ea-505a-4797-9fbe-498829f78d74" providerId="ADAL" clId="{CFB96E47-77C0-4DBE-A65B-94EF1243B18A}" dt="2020-07-28T15:20:49.256" v="3892" actId="962"/>
          <ac:spMkLst>
            <pc:docMk/>
            <pc:sldMk cId="122897291" sldId="1752"/>
            <ac:spMk id="5" creationId="{BF577EE6-3AE3-4D18-B5E3-E7A580105659}"/>
          </ac:spMkLst>
        </pc:spChg>
        <pc:spChg chg="mod">
          <ac:chgData name="Wanlambok Nongbet [Chillibreeze]" userId="6bf028ea-505a-4797-9fbe-498829f78d74" providerId="ADAL" clId="{CFB96E47-77C0-4DBE-A65B-94EF1243B18A}" dt="2020-07-28T11:24:46.773" v="2679" actId="962"/>
          <ac:spMkLst>
            <pc:docMk/>
            <pc:sldMk cId="122897291" sldId="1752"/>
            <ac:spMk id="8" creationId="{5CC36B74-EA7F-403A-A5A2-7FC9A42EE0FF}"/>
          </ac:spMkLst>
        </pc:spChg>
        <pc:spChg chg="mod">
          <ac:chgData name="Wanlambok Nongbet [Chillibreeze]" userId="6bf028ea-505a-4797-9fbe-498829f78d74" providerId="ADAL" clId="{CFB96E47-77C0-4DBE-A65B-94EF1243B18A}" dt="2020-07-28T11:24:46.773" v="2679" actId="962"/>
          <ac:spMkLst>
            <pc:docMk/>
            <pc:sldMk cId="122897291" sldId="1752"/>
            <ac:spMk id="10" creationId="{EAE79DF3-7275-41F4-B7D3-8808A3FDF251}"/>
          </ac:spMkLst>
        </pc:spChg>
        <pc:spChg chg="mod">
          <ac:chgData name="Wanlambok Nongbet [Chillibreeze]" userId="6bf028ea-505a-4797-9fbe-498829f78d74" providerId="ADAL" clId="{CFB96E47-77C0-4DBE-A65B-94EF1243B18A}" dt="2020-07-28T11:24:46.773" v="2679" actId="962"/>
          <ac:spMkLst>
            <pc:docMk/>
            <pc:sldMk cId="122897291" sldId="1752"/>
            <ac:spMk id="11" creationId="{22B2410D-A707-4D05-BE16-902E536C5AEA}"/>
          </ac:spMkLst>
        </pc:spChg>
        <pc:spChg chg="mod">
          <ac:chgData name="Wanlambok Nongbet [Chillibreeze]" userId="6bf028ea-505a-4797-9fbe-498829f78d74" providerId="ADAL" clId="{CFB96E47-77C0-4DBE-A65B-94EF1243B18A}" dt="2020-07-28T11:24:46.773" v="2679" actId="962"/>
          <ac:spMkLst>
            <pc:docMk/>
            <pc:sldMk cId="122897291" sldId="1752"/>
            <ac:spMk id="12" creationId="{444095F1-B478-4C62-B61F-61682779CC34}"/>
          </ac:spMkLst>
        </pc:spChg>
        <pc:spChg chg="mod">
          <ac:chgData name="Wanlambok Nongbet [Chillibreeze]" userId="6bf028ea-505a-4797-9fbe-498829f78d74" providerId="ADAL" clId="{CFB96E47-77C0-4DBE-A65B-94EF1243B18A}" dt="2020-07-28T11:24:46.773" v="2679" actId="962"/>
          <ac:spMkLst>
            <pc:docMk/>
            <pc:sldMk cId="122897291" sldId="1752"/>
            <ac:spMk id="13" creationId="{0F470154-8380-4954-8592-68916E44F94A}"/>
          </ac:spMkLst>
        </pc:spChg>
        <pc:grpChg chg="mod">
          <ac:chgData name="Wanlambok Nongbet [Chillibreeze]" userId="6bf028ea-505a-4797-9fbe-498829f78d74" providerId="ADAL" clId="{CFB96E47-77C0-4DBE-A65B-94EF1243B18A}" dt="2020-07-28T11:23:50.289" v="2443" actId="962"/>
          <ac:grpSpMkLst>
            <pc:docMk/>
            <pc:sldMk cId="122897291" sldId="1752"/>
            <ac:grpSpMk id="20" creationId="{A1DC7DEA-2F34-4E28-9F39-34963724B71C}"/>
          </ac:grpSpMkLst>
        </pc:grpChg>
        <pc:picChg chg="mod">
          <ac:chgData name="Wanlambok Nongbet [Chillibreeze]" userId="6bf028ea-505a-4797-9fbe-498829f78d74" providerId="ADAL" clId="{CFB96E47-77C0-4DBE-A65B-94EF1243B18A}" dt="2020-07-28T11:23:57.731" v="2481" actId="962"/>
          <ac:picMkLst>
            <pc:docMk/>
            <pc:sldMk cId="122897291" sldId="1752"/>
            <ac:picMk id="2050" creationId="{5042B765-235B-486C-A3D8-8C49CD093708}"/>
          </ac:picMkLst>
        </pc:picChg>
      </pc:sldChg>
      <pc:sldChg chg="modSp mod">
        <pc:chgData name="Wanlambok Nongbet [Chillibreeze]" userId="6bf028ea-505a-4797-9fbe-498829f78d74" providerId="ADAL" clId="{CFB96E47-77C0-4DBE-A65B-94EF1243B18A}" dt="2020-07-28T14:02:28.433" v="3859" actId="1076"/>
        <pc:sldMkLst>
          <pc:docMk/>
          <pc:sldMk cId="1266620194" sldId="1753"/>
        </pc:sldMkLst>
        <pc:spChg chg="mod">
          <ac:chgData name="Wanlambok Nongbet [Chillibreeze]" userId="6bf028ea-505a-4797-9fbe-498829f78d74" providerId="ADAL" clId="{CFB96E47-77C0-4DBE-A65B-94EF1243B18A}" dt="2020-07-28T14:02:17.235" v="3856" actId="1076"/>
          <ac:spMkLst>
            <pc:docMk/>
            <pc:sldMk cId="1266620194" sldId="1753"/>
            <ac:spMk id="7" creationId="{3ECD630D-7CCB-4390-9717-38C5230B72BE}"/>
          </ac:spMkLst>
        </pc:spChg>
        <pc:spChg chg="mod">
          <ac:chgData name="Wanlambok Nongbet [Chillibreeze]" userId="6bf028ea-505a-4797-9fbe-498829f78d74" providerId="ADAL" clId="{CFB96E47-77C0-4DBE-A65B-94EF1243B18A}" dt="2020-07-28T14:02:08.223" v="3850" actId="255"/>
          <ac:spMkLst>
            <pc:docMk/>
            <pc:sldMk cId="1266620194" sldId="1753"/>
            <ac:spMk id="16" creationId="{533F9ED0-7A17-4318-A09E-9C8EB5EE1F43}"/>
          </ac:spMkLst>
        </pc:spChg>
        <pc:spChg chg="mod">
          <ac:chgData name="Wanlambok Nongbet [Chillibreeze]" userId="6bf028ea-505a-4797-9fbe-498829f78d74" providerId="ADAL" clId="{CFB96E47-77C0-4DBE-A65B-94EF1243B18A}" dt="2020-07-28T14:02:12.798" v="3852" actId="1076"/>
          <ac:spMkLst>
            <pc:docMk/>
            <pc:sldMk cId="1266620194" sldId="1753"/>
            <ac:spMk id="20" creationId="{97CDD369-1061-4ED9-B055-F88CEABB1C83}"/>
          </ac:spMkLst>
        </pc:spChg>
        <pc:picChg chg="mod">
          <ac:chgData name="Wanlambok Nongbet [Chillibreeze]" userId="6bf028ea-505a-4797-9fbe-498829f78d74" providerId="ADAL" clId="{CFB96E47-77C0-4DBE-A65B-94EF1243B18A}" dt="2020-07-28T14:02:28.433" v="3859" actId="1076"/>
          <ac:picMkLst>
            <pc:docMk/>
            <pc:sldMk cId="1266620194" sldId="1753"/>
            <ac:picMk id="10" creationId="{B1DF7678-89F0-4A4E-8893-671FAA93256F}"/>
          </ac:picMkLst>
        </pc:picChg>
        <pc:picChg chg="mod">
          <ac:chgData name="Wanlambok Nongbet [Chillibreeze]" userId="6bf028ea-505a-4797-9fbe-498829f78d74" providerId="ADAL" clId="{CFB96E47-77C0-4DBE-A65B-94EF1243B18A}" dt="2020-07-28T14:02:26.325" v="3858" actId="1076"/>
          <ac:picMkLst>
            <pc:docMk/>
            <pc:sldMk cId="1266620194" sldId="1753"/>
            <ac:picMk id="27" creationId="{7E1324F5-5F0D-456A-BA92-9FA0AE17A66B}"/>
          </ac:picMkLst>
        </pc:picChg>
        <pc:picChg chg="mod">
          <ac:chgData name="Wanlambok Nongbet [Chillibreeze]" userId="6bf028ea-505a-4797-9fbe-498829f78d74" providerId="ADAL" clId="{CFB96E47-77C0-4DBE-A65B-94EF1243B18A}" dt="2020-07-28T14:02:12.798" v="3852" actId="1076"/>
          <ac:picMkLst>
            <pc:docMk/>
            <pc:sldMk cId="1266620194" sldId="1753"/>
            <ac:picMk id="32" creationId="{52DD043B-FD76-492C-8506-64FA3EE6DADB}"/>
          </ac:picMkLst>
        </pc:picChg>
        <pc:cxnChg chg="mod">
          <ac:chgData name="Wanlambok Nongbet [Chillibreeze]" userId="6bf028ea-505a-4797-9fbe-498829f78d74" providerId="ADAL" clId="{CFB96E47-77C0-4DBE-A65B-94EF1243B18A}" dt="2020-07-28T14:02:19.134" v="3857" actId="465"/>
          <ac:cxnSpMkLst>
            <pc:docMk/>
            <pc:sldMk cId="1266620194" sldId="1753"/>
            <ac:cxnSpMk id="12" creationId="{2D97461C-00CA-485B-AD70-EB56EF340ABD}"/>
          </ac:cxnSpMkLst>
        </pc:cxnChg>
        <pc:cxnChg chg="mod">
          <ac:chgData name="Wanlambok Nongbet [Chillibreeze]" userId="6bf028ea-505a-4797-9fbe-498829f78d74" providerId="ADAL" clId="{CFB96E47-77C0-4DBE-A65B-94EF1243B18A}" dt="2020-07-28T14:02:15.719" v="3855" actId="465"/>
          <ac:cxnSpMkLst>
            <pc:docMk/>
            <pc:sldMk cId="1266620194" sldId="1753"/>
            <ac:cxnSpMk id="21" creationId="{53CF97E2-744B-4AF3-BF9C-BB0CD874E19C}"/>
          </ac:cxnSpMkLst>
        </pc:cxnChg>
      </pc:sldChg>
      <pc:sldChg chg="modSp mod">
        <pc:chgData name="Wanlambok Nongbet [Chillibreeze]" userId="6bf028ea-505a-4797-9fbe-498829f78d74" providerId="ADAL" clId="{CFB96E47-77C0-4DBE-A65B-94EF1243B18A}" dt="2020-07-28T14:00:25.861" v="3836" actId="20577"/>
        <pc:sldMkLst>
          <pc:docMk/>
          <pc:sldMk cId="1821314298" sldId="1758"/>
        </pc:sldMkLst>
        <pc:spChg chg="mod">
          <ac:chgData name="Wanlambok Nongbet [Chillibreeze]" userId="6bf028ea-505a-4797-9fbe-498829f78d74" providerId="ADAL" clId="{CFB96E47-77C0-4DBE-A65B-94EF1243B18A}" dt="2020-07-28T14:00:25.861" v="3836" actId="20577"/>
          <ac:spMkLst>
            <pc:docMk/>
            <pc:sldMk cId="1821314298" sldId="1758"/>
            <ac:spMk id="14" creationId="{9BDEA68F-232B-400F-AEBB-2817ACC812A1}"/>
          </ac:spMkLst>
        </pc:spChg>
      </pc:sldChg>
      <pc:sldChg chg="modSp mod">
        <pc:chgData name="Wanlambok Nongbet [Chillibreeze]" userId="6bf028ea-505a-4797-9fbe-498829f78d74" providerId="ADAL" clId="{CFB96E47-77C0-4DBE-A65B-94EF1243B18A}" dt="2020-07-28T15:21:01.496" v="3893" actId="962"/>
        <pc:sldMkLst>
          <pc:docMk/>
          <pc:sldMk cId="965140755" sldId="1762"/>
        </pc:sldMkLst>
        <pc:spChg chg="mod">
          <ac:chgData name="Wanlambok Nongbet [Chillibreeze]" userId="6bf028ea-505a-4797-9fbe-498829f78d74" providerId="ADAL" clId="{CFB96E47-77C0-4DBE-A65B-94EF1243B18A}" dt="2020-07-28T15:21:01.496" v="3893" actId="962"/>
          <ac:spMkLst>
            <pc:docMk/>
            <pc:sldMk cId="965140755" sldId="1762"/>
            <ac:spMk id="5" creationId="{8511524A-C5D8-442B-A304-1D4578BF6041}"/>
          </ac:spMkLst>
        </pc:spChg>
      </pc:sldChg>
      <pc:sldChg chg="modSp mod">
        <pc:chgData name="Wanlambok Nongbet [Chillibreeze]" userId="6bf028ea-505a-4797-9fbe-498829f78d74" providerId="ADAL" clId="{CFB96E47-77C0-4DBE-A65B-94EF1243B18A}" dt="2020-07-28T11:08:16.267" v="797" actId="962"/>
        <pc:sldMkLst>
          <pc:docMk/>
          <pc:sldMk cId="395699359" sldId="1763"/>
        </pc:sldMkLst>
        <pc:picChg chg="mod">
          <ac:chgData name="Wanlambok Nongbet [Chillibreeze]" userId="6bf028ea-505a-4797-9fbe-498829f78d74" providerId="ADAL" clId="{CFB96E47-77C0-4DBE-A65B-94EF1243B18A}" dt="2020-07-28T11:08:16.267" v="797" actId="962"/>
          <ac:picMkLst>
            <pc:docMk/>
            <pc:sldMk cId="395699359" sldId="1763"/>
            <ac:picMk id="62" creationId="{5AF0C237-2FEC-401D-B95C-FD774B8888F0}"/>
          </ac:picMkLst>
        </pc:picChg>
      </pc:sldChg>
      <pc:sldChg chg="addSp delSp modSp mod">
        <pc:chgData name="Wanlambok Nongbet [Chillibreeze]" userId="6bf028ea-505a-4797-9fbe-498829f78d74" providerId="ADAL" clId="{CFB96E47-77C0-4DBE-A65B-94EF1243B18A}" dt="2020-07-28T11:08:12.856" v="795" actId="962"/>
        <pc:sldMkLst>
          <pc:docMk/>
          <pc:sldMk cId="3734981125" sldId="1764"/>
        </pc:sldMkLst>
        <pc:spChg chg="mod">
          <ac:chgData name="Wanlambok Nongbet [Chillibreeze]" userId="6bf028ea-505a-4797-9fbe-498829f78d74" providerId="ADAL" clId="{CFB96E47-77C0-4DBE-A65B-94EF1243B18A}" dt="2020-07-28T10:56:00.274" v="9" actId="207"/>
          <ac:spMkLst>
            <pc:docMk/>
            <pc:sldMk cId="3734981125" sldId="1764"/>
            <ac:spMk id="7" creationId="{BFB1238C-0142-4745-9EB4-1D177E1E7366}"/>
          </ac:spMkLst>
        </pc:spChg>
        <pc:spChg chg="del">
          <ac:chgData name="Wanlambok Nongbet [Chillibreeze]" userId="6bf028ea-505a-4797-9fbe-498829f78d74" providerId="ADAL" clId="{CFB96E47-77C0-4DBE-A65B-94EF1243B18A}" dt="2020-07-28T11:06:25.992" v="399" actId="478"/>
          <ac:spMkLst>
            <pc:docMk/>
            <pc:sldMk cId="3734981125" sldId="1764"/>
            <ac:spMk id="65" creationId="{BB67E064-B737-4306-9181-FC67A78369A6}"/>
          </ac:spMkLst>
        </pc:spChg>
        <pc:picChg chg="add mod">
          <ac:chgData name="Wanlambok Nongbet [Chillibreeze]" userId="6bf028ea-505a-4797-9fbe-498829f78d74" providerId="ADAL" clId="{CFB96E47-77C0-4DBE-A65B-94EF1243B18A}" dt="2020-07-28T11:08:12.856" v="795" actId="962"/>
          <ac:picMkLst>
            <pc:docMk/>
            <pc:sldMk cId="3734981125" sldId="1764"/>
            <ac:picMk id="6" creationId="{DD421DEE-CD79-47BE-91CD-53D7B2862613}"/>
          </ac:picMkLst>
        </pc:picChg>
        <pc:picChg chg="del mod modCrop">
          <ac:chgData name="Wanlambok Nongbet [Chillibreeze]" userId="6bf028ea-505a-4797-9fbe-498829f78d74" providerId="ADAL" clId="{CFB96E47-77C0-4DBE-A65B-94EF1243B18A}" dt="2020-07-28T11:06:24.835" v="398" actId="21"/>
          <ac:picMkLst>
            <pc:docMk/>
            <pc:sldMk cId="3734981125" sldId="1764"/>
            <ac:picMk id="69" creationId="{B47B6ECC-DAE9-485A-9947-39418F3D65BE}"/>
          </ac:picMkLst>
        </pc:picChg>
      </pc:sldChg>
      <pc:sldChg chg="modSp mod">
        <pc:chgData name="Wanlambok Nongbet [Chillibreeze]" userId="6bf028ea-505a-4797-9fbe-498829f78d74" providerId="ADAL" clId="{CFB96E47-77C0-4DBE-A65B-94EF1243B18A}" dt="2020-07-28T11:09:06.056" v="937" actId="962"/>
        <pc:sldMkLst>
          <pc:docMk/>
          <pc:sldMk cId="295924807" sldId="1765"/>
        </pc:sldMkLst>
        <pc:picChg chg="mod">
          <ac:chgData name="Wanlambok Nongbet [Chillibreeze]" userId="6bf028ea-505a-4797-9fbe-498829f78d74" providerId="ADAL" clId="{CFB96E47-77C0-4DBE-A65B-94EF1243B18A}" dt="2020-07-28T11:09:06.056" v="937" actId="962"/>
          <ac:picMkLst>
            <pc:docMk/>
            <pc:sldMk cId="295924807" sldId="1765"/>
            <ac:picMk id="70" creationId="{389D3183-74AE-417E-932E-4E7E8C3FC3FF}"/>
          </ac:picMkLst>
        </pc:picChg>
      </pc:sldChg>
      <pc:sldChg chg="modSp mod">
        <pc:chgData name="Wanlambok Nongbet [Chillibreeze]" userId="6bf028ea-505a-4797-9fbe-498829f78d74" providerId="ADAL" clId="{CFB96E47-77C0-4DBE-A65B-94EF1243B18A}" dt="2020-07-28T15:18:21.850" v="3861" actId="962"/>
        <pc:sldMkLst>
          <pc:docMk/>
          <pc:sldMk cId="267028245" sldId="1766"/>
        </pc:sldMkLst>
        <pc:spChg chg="mod">
          <ac:chgData name="Wanlambok Nongbet [Chillibreeze]" userId="6bf028ea-505a-4797-9fbe-498829f78d74" providerId="ADAL" clId="{CFB96E47-77C0-4DBE-A65B-94EF1243B18A}" dt="2020-07-28T15:18:21.850" v="3861" actId="962"/>
          <ac:spMkLst>
            <pc:docMk/>
            <pc:sldMk cId="267028245" sldId="1766"/>
            <ac:spMk id="9" creationId="{20E26B1C-07F2-4F11-B16F-95C458DE809B}"/>
          </ac:spMkLst>
        </pc:spChg>
        <pc:picChg chg="mod">
          <ac:chgData name="Wanlambok Nongbet [Chillibreeze]" userId="6bf028ea-505a-4797-9fbe-498829f78d74" providerId="ADAL" clId="{CFB96E47-77C0-4DBE-A65B-94EF1243B18A}" dt="2020-07-28T11:21:23.850" v="2361" actId="962"/>
          <ac:picMkLst>
            <pc:docMk/>
            <pc:sldMk cId="267028245" sldId="1766"/>
            <ac:picMk id="66" creationId="{97E1DF28-59F9-4E2C-B7F5-3F07D3FC669F}"/>
          </ac:picMkLst>
        </pc:picChg>
      </pc:sldChg>
      <pc:sldChg chg="modSp mod">
        <pc:chgData name="Wanlambok Nongbet [Chillibreeze]" userId="6bf028ea-505a-4797-9fbe-498829f78d74" providerId="ADAL" clId="{CFB96E47-77C0-4DBE-A65B-94EF1243B18A}" dt="2020-07-28T15:20:07.225" v="3877" actId="962"/>
        <pc:sldMkLst>
          <pc:docMk/>
          <pc:sldMk cId="490864397" sldId="1767"/>
        </pc:sldMkLst>
        <pc:spChg chg="mod">
          <ac:chgData name="Wanlambok Nongbet [Chillibreeze]" userId="6bf028ea-505a-4797-9fbe-498829f78d74" providerId="ADAL" clId="{CFB96E47-77C0-4DBE-A65B-94EF1243B18A}" dt="2020-07-28T15:20:07.225" v="3877" actId="962"/>
          <ac:spMkLst>
            <pc:docMk/>
            <pc:sldMk cId="490864397" sldId="1767"/>
            <ac:spMk id="4" creationId="{F262FA56-79B6-4AD2-A6ED-3681DEC71175}"/>
          </ac:spMkLst>
        </pc:spChg>
      </pc:sldChg>
      <pc:sldMasterChg chg="modSldLayout">
        <pc:chgData name="Wanlambok Nongbet [Chillibreeze]" userId="6bf028ea-505a-4797-9fbe-498829f78d74" providerId="ADAL" clId="{CFB96E47-77C0-4DBE-A65B-94EF1243B18A}" dt="2020-07-28T13:39:14.496" v="3835"/>
        <pc:sldMasterMkLst>
          <pc:docMk/>
          <pc:sldMasterMk cId="3263374804" sldId="2147484715"/>
        </pc:sldMasterMkLst>
        <pc:sldLayoutChg chg="setBg">
          <pc:chgData name="Wanlambok Nongbet [Chillibreeze]" userId="6bf028ea-505a-4797-9fbe-498829f78d74" providerId="ADAL" clId="{CFB96E47-77C0-4DBE-A65B-94EF1243B18A}" dt="2020-07-28T13:39:14.496" v="3835"/>
          <pc:sldLayoutMkLst>
            <pc:docMk/>
            <pc:sldMasterMk cId="3263374804" sldId="2147484715"/>
            <pc:sldLayoutMk cId="3039092324" sldId="2147484716"/>
          </pc:sldLayoutMkLst>
        </pc:sldLayoutChg>
        <pc:sldLayoutChg chg="setBg">
          <pc:chgData name="Wanlambok Nongbet [Chillibreeze]" userId="6bf028ea-505a-4797-9fbe-498829f78d74" providerId="ADAL" clId="{CFB96E47-77C0-4DBE-A65B-94EF1243B18A}" dt="2020-07-28T13:38:44.512" v="3826"/>
          <pc:sldLayoutMkLst>
            <pc:docMk/>
            <pc:sldMasterMk cId="3263374804" sldId="2147484715"/>
            <pc:sldLayoutMk cId="1004837167" sldId="2147484724"/>
          </pc:sldLayoutMkLst>
        </pc:sldLayoutChg>
        <pc:sldLayoutChg chg="setBg">
          <pc:chgData name="Wanlambok Nongbet [Chillibreeze]" userId="6bf028ea-505a-4797-9fbe-498829f78d74" providerId="ADAL" clId="{CFB96E47-77C0-4DBE-A65B-94EF1243B18A}" dt="2020-07-28T13:38:53.402" v="3828"/>
          <pc:sldLayoutMkLst>
            <pc:docMk/>
            <pc:sldMasterMk cId="3263374804" sldId="2147484715"/>
            <pc:sldLayoutMk cId="3027335546" sldId="214748472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6/1/2023 2:30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6/1/2023 2:30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microsoft.com/en-us/windows-server/identity/securing-privileged-access/securing-privileged-access-reference-materia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docs.microsoft.com/en-us/windows-server/identity/securing-privileged-access/securing-privileged-access-reference-material"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108211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938048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931365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231923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For organizations that plan to synchronize identities between their on-premises directory service and Microsoft 365, they must first ensure their Azure Active Directory (Azure AD) deployment is properly configured. A well-planned and executed identity infrastructure paves the way for secure access to your productivity workloads and data by known users and devices only.</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938048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886782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3318685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766106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Prerequisites for Azure AD Connect cloud sync</a:t>
            </a:r>
          </a:p>
          <a:p>
            <a:pPr algn="l"/>
            <a:r>
              <a:rPr lang="en-US" b="0" i="0" dirty="0">
                <a:solidFill>
                  <a:srgbClr val="171717"/>
                </a:solidFill>
                <a:effectLst/>
                <a:latin typeface="Segoe UI" panose="020B0502040204020203" pitchFamily="34" charset="0"/>
              </a:rPr>
              <a:t>Organizations need the following to use Azure AD Connect Cloud Sync:</a:t>
            </a:r>
          </a:p>
          <a:p>
            <a:pPr algn="l">
              <a:buFont typeface="Arial" panose="020B0604020202020204" pitchFamily="34" charset="0"/>
              <a:buChar char="•"/>
            </a:pPr>
            <a:r>
              <a:rPr lang="en-US" b="0" i="0" dirty="0">
                <a:solidFill>
                  <a:srgbClr val="171717"/>
                </a:solidFill>
                <a:effectLst/>
                <a:latin typeface="Segoe UI" panose="020B0502040204020203" pitchFamily="34" charset="0"/>
              </a:rPr>
              <a:t>A group Managed Service Account (</a:t>
            </a:r>
            <a:r>
              <a:rPr lang="en-US" b="0" i="0" dirty="0" err="1">
                <a:solidFill>
                  <a:srgbClr val="171717"/>
                </a:solidFill>
                <a:effectLst/>
                <a:latin typeface="Segoe UI" panose="020B0502040204020203" pitchFamily="34" charset="0"/>
              </a:rPr>
              <a:t>gMSA</a:t>
            </a:r>
            <a:r>
              <a:rPr lang="en-US" b="0" i="0" dirty="0">
                <a:solidFill>
                  <a:srgbClr val="171717"/>
                </a:solidFill>
                <a:effectLst/>
                <a:latin typeface="Segoe UI" panose="020B0502040204020203" pitchFamily="34" charset="0"/>
              </a:rPr>
              <a:t>). Azure AD Connect Cloud Sync supports and uses a </a:t>
            </a:r>
            <a:r>
              <a:rPr lang="en-US" b="0" i="0" dirty="0" err="1">
                <a:solidFill>
                  <a:srgbClr val="171717"/>
                </a:solidFill>
                <a:effectLst/>
                <a:latin typeface="Segoe UI" panose="020B0502040204020203" pitchFamily="34" charset="0"/>
              </a:rPr>
              <a:t>gMSA</a:t>
            </a:r>
            <a:r>
              <a:rPr lang="en-US" b="0" i="0" dirty="0">
                <a:solidFill>
                  <a:srgbClr val="171717"/>
                </a:solidFill>
                <a:effectLst/>
                <a:latin typeface="Segoe UI" panose="020B0502040204020203" pitchFamily="34" charset="0"/>
              </a:rPr>
              <a:t> for running the lightweight Cloud Sync agent. A </a:t>
            </a:r>
            <a:r>
              <a:rPr lang="en-US" b="0" i="0" dirty="0" err="1">
                <a:solidFill>
                  <a:srgbClr val="171717"/>
                </a:solidFill>
                <a:effectLst/>
                <a:latin typeface="Segoe UI" panose="020B0502040204020203" pitchFamily="34" charset="0"/>
              </a:rPr>
              <a:t>gMSA</a:t>
            </a:r>
            <a:r>
              <a:rPr lang="en-US" b="0" i="0" dirty="0">
                <a:solidFill>
                  <a:srgbClr val="171717"/>
                </a:solidFill>
                <a:effectLst/>
                <a:latin typeface="Segoe UI" panose="020B0502040204020203" pitchFamily="34" charset="0"/>
              </a:rPr>
              <a:t> is a managed domain account that:</a:t>
            </a:r>
          </a:p>
          <a:p>
            <a:pPr marL="742950" lvl="1" indent="-285750" algn="l">
              <a:buFont typeface="Arial" panose="020B0604020202020204" pitchFamily="34" charset="0"/>
              <a:buChar char="•"/>
            </a:pPr>
            <a:r>
              <a:rPr lang="en-US" b="0" i="0" dirty="0">
                <a:solidFill>
                  <a:srgbClr val="171717"/>
                </a:solidFill>
                <a:effectLst/>
                <a:latin typeface="Segoe UI" panose="020B0502040204020203" pitchFamily="34" charset="0"/>
              </a:rPr>
              <a:t>provides automatic password management.</a:t>
            </a:r>
          </a:p>
          <a:p>
            <a:pPr marL="742950" lvl="1" indent="-285750" algn="l">
              <a:buFont typeface="Arial" panose="020B0604020202020204" pitchFamily="34" charset="0"/>
              <a:buChar char="•"/>
            </a:pPr>
            <a:r>
              <a:rPr lang="en-US" b="0" i="0" dirty="0">
                <a:solidFill>
                  <a:srgbClr val="171717"/>
                </a:solidFill>
                <a:effectLst/>
                <a:latin typeface="Segoe UI" panose="020B0502040204020203" pitchFamily="34" charset="0"/>
              </a:rPr>
              <a:t>provides simplified service principal name (SPN) management.</a:t>
            </a:r>
          </a:p>
          <a:p>
            <a:pPr marL="742950" lvl="1" indent="-285750" algn="l">
              <a:buFont typeface="Arial" panose="020B0604020202020204" pitchFamily="34" charset="0"/>
              <a:buChar char="•"/>
            </a:pPr>
            <a:r>
              <a:rPr lang="en-US" b="0" i="0" dirty="0">
                <a:solidFill>
                  <a:srgbClr val="171717"/>
                </a:solidFill>
                <a:effectLst/>
                <a:latin typeface="Segoe UI" panose="020B0502040204020203" pitchFamily="34" charset="0"/>
              </a:rPr>
              <a:t>delegates the management to other administrators.</a:t>
            </a:r>
          </a:p>
          <a:p>
            <a:pPr marL="742950" lvl="1" indent="-285750" algn="l">
              <a:buFont typeface="Arial" panose="020B0604020202020204" pitchFamily="34" charset="0"/>
              <a:buChar char="•"/>
            </a:pPr>
            <a:r>
              <a:rPr lang="en-US" b="0" i="0" dirty="0">
                <a:solidFill>
                  <a:srgbClr val="171717"/>
                </a:solidFill>
                <a:effectLst/>
                <a:latin typeface="Segoe UI" panose="020B0502040204020203" pitchFamily="34" charset="0"/>
              </a:rPr>
              <a:t>extends this functionality over multiple servers.</a:t>
            </a:r>
          </a:p>
          <a:p>
            <a:pPr algn="l">
              <a:buFont typeface="Arial" panose="020B0604020202020204" pitchFamily="34" charset="0"/>
              <a:buChar char="•"/>
            </a:pPr>
            <a:r>
              <a:rPr lang="en-US" b="0" i="0" dirty="0">
                <a:solidFill>
                  <a:srgbClr val="171717"/>
                </a:solidFill>
                <a:effectLst/>
                <a:latin typeface="Segoe UI" panose="020B0502040204020203" pitchFamily="34" charset="0"/>
              </a:rPr>
              <a:t>Domain Administrator or Enterprise Administrator credentials to create the Azure AD Connect Cloud Sync </a:t>
            </a:r>
            <a:r>
              <a:rPr lang="en-US" b="0" i="0" dirty="0" err="1">
                <a:solidFill>
                  <a:srgbClr val="171717"/>
                </a:solidFill>
                <a:effectLst/>
                <a:latin typeface="Segoe UI" panose="020B0502040204020203" pitchFamily="34" charset="0"/>
              </a:rPr>
              <a:t>gMSA</a:t>
            </a:r>
            <a:r>
              <a:rPr lang="en-US" b="0" i="0" dirty="0">
                <a:solidFill>
                  <a:srgbClr val="171717"/>
                </a:solidFill>
                <a:effectLst/>
                <a:latin typeface="Segoe UI" panose="020B0502040204020203" pitchFamily="34" charset="0"/>
              </a:rPr>
              <a:t> (group Managed Service Account) to run the agent service.</a:t>
            </a:r>
          </a:p>
          <a:p>
            <a:pPr algn="l">
              <a:buFont typeface="Arial" panose="020B0604020202020204" pitchFamily="34" charset="0"/>
              <a:buChar char="•"/>
            </a:pPr>
            <a:r>
              <a:rPr lang="en-US" b="0" i="0" dirty="0">
                <a:solidFill>
                  <a:srgbClr val="171717"/>
                </a:solidFill>
                <a:effectLst/>
                <a:latin typeface="Segoe UI" panose="020B0502040204020203" pitchFamily="34" charset="0"/>
              </a:rPr>
              <a:t>A hybrid identity administrator account for your Azure AD tenant that's not a guest user.</a:t>
            </a:r>
          </a:p>
          <a:p>
            <a:pPr algn="l">
              <a:buFont typeface="Arial" panose="020B0604020202020204" pitchFamily="34" charset="0"/>
              <a:buChar char="•"/>
            </a:pPr>
            <a:r>
              <a:rPr lang="en-US" b="0" i="0" dirty="0">
                <a:solidFill>
                  <a:srgbClr val="171717"/>
                </a:solidFill>
                <a:effectLst/>
                <a:latin typeface="Segoe UI" panose="020B0502040204020203" pitchFamily="34" charset="0"/>
              </a:rPr>
              <a:t>An on-premises server for the Cloud Sync agent with Windows 2016 or later. This server should be a tier 0 server based on the </a:t>
            </a:r>
            <a:r>
              <a:rPr lang="en-US" b="0" i="0" u="none" strike="noStrike" dirty="0">
                <a:solidFill>
                  <a:srgbClr val="171717"/>
                </a:solidFill>
                <a:effectLst/>
                <a:latin typeface="Segoe UI" panose="020B0502040204020203" pitchFamily="34" charset="0"/>
                <a:hlinkClick r:id="rId3"/>
              </a:rPr>
              <a:t>Active Directory administrative tier model</a:t>
            </a:r>
            <a:r>
              <a:rPr lang="en-US" b="0" i="0" dirty="0">
                <a:solidFill>
                  <a:srgbClr val="171717"/>
                </a:solidFill>
                <a:effectLst/>
                <a:latin typeface="Segoe UI" panose="020B0502040204020203" pitchFamily="34" charset="0"/>
              </a:rPr>
              <a:t>. Installing the Cloud Sync agent on a domain controller is supported.</a:t>
            </a:r>
          </a:p>
          <a:p>
            <a:pPr algn="l">
              <a:buFont typeface="Arial" panose="020B0604020202020204" pitchFamily="34" charset="0"/>
              <a:buChar char="•"/>
            </a:pPr>
            <a:r>
              <a:rPr lang="en-US" b="0" i="0" dirty="0">
                <a:solidFill>
                  <a:srgbClr val="171717"/>
                </a:solidFill>
                <a:effectLst/>
                <a:latin typeface="Segoe UI" panose="020B0502040204020203" pitchFamily="34" charset="0"/>
              </a:rPr>
              <a:t>High availability refers to the Azure AD Connect Cloud Sync's ability to operate continuously without failure for a long time. By having multiple active Cloud Sync agents installed and running, Azure AD Connect Cloud Sync can continue to function even if one agent should fail. It's recommended that organizations have three active agents installed for high availability.</a:t>
            </a:r>
          </a:p>
          <a:p>
            <a:pPr algn="l">
              <a:buFont typeface="Arial" panose="020B0604020202020204" pitchFamily="34" charset="0"/>
              <a:buChar char="•"/>
            </a:pPr>
            <a:r>
              <a:rPr lang="en-US" b="0" i="0" dirty="0">
                <a:solidFill>
                  <a:srgbClr val="171717"/>
                </a:solidFill>
                <a:effectLst/>
                <a:latin typeface="Segoe UI" panose="020B0502040204020203" pitchFamily="34" charset="0"/>
              </a:rPr>
              <a:t>On-premises firewall configurations.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8068344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3997992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358108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Mention how this Learning Path maps to the second certification exam study area, which is </a:t>
            </a:r>
            <a:r>
              <a:rPr lang="en-US" sz="1800" dirty="0">
                <a:effectLst/>
                <a:latin typeface="Calibri" panose="020F0502020204030204" pitchFamily="34" charset="0"/>
                <a:ea typeface="Calibri" panose="020F0502020204030204" pitchFamily="34" charset="0"/>
                <a:cs typeface="Arial" panose="020B0604020202020204" pitchFamily="34" charset="0"/>
              </a:rPr>
              <a:t>managing identity </a:t>
            </a:r>
            <a:r>
              <a:rPr lang="en-US" sz="1800">
                <a:effectLst/>
                <a:latin typeface="Calibri" panose="020F0502020204030204" pitchFamily="34" charset="0"/>
                <a:ea typeface="Calibri" panose="020F0502020204030204" pitchFamily="34" charset="0"/>
                <a:cs typeface="Arial" panose="020B0604020202020204" pitchFamily="34" charset="0"/>
              </a:rPr>
              <a:t>and access.</a:t>
            </a:r>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958519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3555937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37493202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33186855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24464807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10814049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39380487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13997992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9156496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16343821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1348290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42165845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14641609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34957550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17204507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11482159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11482159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42365596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13997992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solidFill>
                  <a:srgbClr val="2F5496"/>
                </a:solidFill>
                <a:effectLst/>
                <a:latin typeface="Calibri" panose="020F0502020204030204" pitchFamily="34" charset="0"/>
                <a:ea typeface="Calibri" panose="020F0502020204030204" pitchFamily="34" charset="0"/>
                <a:cs typeface="Calibri" panose="020F0502020204030204" pitchFamily="34" charset="0"/>
              </a:rPr>
              <a:t>Suggested best practices: Determine Naming best practices and then identify special attributes. By defining Naming best practices, you create a unified naming convention that reduces issues when migrating to the cloud. </a:t>
            </a:r>
          </a:p>
          <a:p>
            <a:endParaRPr lang="en-US" sz="900" dirty="0">
              <a:solidFill>
                <a:srgbClr val="2F5496"/>
              </a:solidFill>
              <a:latin typeface="Calibri" panose="020F0502020204030204" pitchFamily="34" charset="0"/>
              <a:ea typeface="Calibri" panose="020F0502020204030204" pitchFamily="34" charset="0"/>
              <a:cs typeface="Calibri" panose="020F0502020204030204" pitchFamily="34" charset="0"/>
            </a:endParaRPr>
          </a:p>
          <a:p>
            <a:r>
              <a:rPr lang="en-US" sz="900" dirty="0">
                <a:solidFill>
                  <a:srgbClr val="2F5496"/>
                </a:solidFill>
                <a:effectLst/>
                <a:latin typeface="Calibri" panose="020F0502020204030204" pitchFamily="34" charset="0"/>
                <a:ea typeface="Calibri" panose="020F0502020204030204" pitchFamily="34" charset="0"/>
                <a:cs typeface="Calibri" panose="020F0502020204030204" pitchFamily="34" charset="0"/>
              </a:rPr>
              <a:t>In addition, you should identify special attributes that can be added during the migration.</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39160070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a:p>
        </p:txBody>
      </p:sp>
    </p:spTree>
    <p:extLst>
      <p:ext uri="{BB962C8B-B14F-4D97-AF65-F5344CB8AC3E}">
        <p14:creationId xmlns:p14="http://schemas.microsoft.com/office/powerpoint/2010/main" val="11602388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a:p>
        </p:txBody>
      </p:sp>
    </p:spTree>
    <p:extLst>
      <p:ext uri="{BB962C8B-B14F-4D97-AF65-F5344CB8AC3E}">
        <p14:creationId xmlns:p14="http://schemas.microsoft.com/office/powerpoint/2010/main" val="1789138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7993252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a:p>
        </p:txBody>
      </p:sp>
    </p:spTree>
    <p:extLst>
      <p:ext uri="{BB962C8B-B14F-4D97-AF65-F5344CB8AC3E}">
        <p14:creationId xmlns:p14="http://schemas.microsoft.com/office/powerpoint/2010/main" val="13581087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a:p>
        </p:txBody>
      </p:sp>
    </p:spTree>
    <p:extLst>
      <p:ext uri="{BB962C8B-B14F-4D97-AF65-F5344CB8AC3E}">
        <p14:creationId xmlns:p14="http://schemas.microsoft.com/office/powerpoint/2010/main" val="35559373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a:p>
        </p:txBody>
      </p:sp>
    </p:spTree>
    <p:extLst>
      <p:ext uri="{BB962C8B-B14F-4D97-AF65-F5344CB8AC3E}">
        <p14:creationId xmlns:p14="http://schemas.microsoft.com/office/powerpoint/2010/main" val="1926417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a:p>
        </p:txBody>
      </p:sp>
    </p:spTree>
    <p:extLst>
      <p:ext uri="{BB962C8B-B14F-4D97-AF65-F5344CB8AC3E}">
        <p14:creationId xmlns:p14="http://schemas.microsoft.com/office/powerpoint/2010/main" val="13310734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a:p>
        </p:txBody>
      </p:sp>
    </p:spTree>
    <p:extLst>
      <p:ext uri="{BB962C8B-B14F-4D97-AF65-F5344CB8AC3E}">
        <p14:creationId xmlns:p14="http://schemas.microsoft.com/office/powerpoint/2010/main" val="36134902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a:p>
        </p:txBody>
      </p:sp>
    </p:spTree>
    <p:extLst>
      <p:ext uri="{BB962C8B-B14F-4D97-AF65-F5344CB8AC3E}">
        <p14:creationId xmlns:p14="http://schemas.microsoft.com/office/powerpoint/2010/main" val="36371484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a:p>
        </p:txBody>
      </p:sp>
    </p:spTree>
    <p:extLst>
      <p:ext uri="{BB962C8B-B14F-4D97-AF65-F5344CB8AC3E}">
        <p14:creationId xmlns:p14="http://schemas.microsoft.com/office/powerpoint/2010/main" val="36077381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a:p>
        </p:txBody>
      </p:sp>
    </p:spTree>
    <p:extLst>
      <p:ext uri="{BB962C8B-B14F-4D97-AF65-F5344CB8AC3E}">
        <p14:creationId xmlns:p14="http://schemas.microsoft.com/office/powerpoint/2010/main" val="22308746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37883922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Prerequisites for Azure AD Connect cloud sync</a:t>
            </a:r>
          </a:p>
          <a:p>
            <a:pPr algn="l"/>
            <a:r>
              <a:rPr lang="en-US" b="0" i="0" dirty="0">
                <a:solidFill>
                  <a:srgbClr val="171717"/>
                </a:solidFill>
                <a:effectLst/>
                <a:latin typeface="Segoe UI" panose="020B0502040204020203" pitchFamily="34" charset="0"/>
              </a:rPr>
              <a:t>Organizations need the following to use Azure AD Connect Cloud Sync:</a:t>
            </a:r>
          </a:p>
          <a:p>
            <a:pPr algn="l">
              <a:buFont typeface="Arial" panose="020B0604020202020204" pitchFamily="34" charset="0"/>
              <a:buChar char="•"/>
            </a:pPr>
            <a:r>
              <a:rPr lang="en-US" b="0" i="0" dirty="0">
                <a:solidFill>
                  <a:srgbClr val="171717"/>
                </a:solidFill>
                <a:effectLst/>
                <a:latin typeface="Segoe UI" panose="020B0502040204020203" pitchFamily="34" charset="0"/>
              </a:rPr>
              <a:t>A group Managed Service Account (</a:t>
            </a:r>
            <a:r>
              <a:rPr lang="en-US" b="0" i="0" dirty="0" err="1">
                <a:solidFill>
                  <a:srgbClr val="171717"/>
                </a:solidFill>
                <a:effectLst/>
                <a:latin typeface="Segoe UI" panose="020B0502040204020203" pitchFamily="34" charset="0"/>
              </a:rPr>
              <a:t>gMSA</a:t>
            </a:r>
            <a:r>
              <a:rPr lang="en-US" b="0" i="0" dirty="0">
                <a:solidFill>
                  <a:srgbClr val="171717"/>
                </a:solidFill>
                <a:effectLst/>
                <a:latin typeface="Segoe UI" panose="020B0502040204020203" pitchFamily="34" charset="0"/>
              </a:rPr>
              <a:t>). Azure AD Connect Cloud Sync supports and uses a </a:t>
            </a:r>
            <a:r>
              <a:rPr lang="en-US" b="0" i="0" dirty="0" err="1">
                <a:solidFill>
                  <a:srgbClr val="171717"/>
                </a:solidFill>
                <a:effectLst/>
                <a:latin typeface="Segoe UI" panose="020B0502040204020203" pitchFamily="34" charset="0"/>
              </a:rPr>
              <a:t>gMSA</a:t>
            </a:r>
            <a:r>
              <a:rPr lang="en-US" b="0" i="0" dirty="0">
                <a:solidFill>
                  <a:srgbClr val="171717"/>
                </a:solidFill>
                <a:effectLst/>
                <a:latin typeface="Segoe UI" panose="020B0502040204020203" pitchFamily="34" charset="0"/>
              </a:rPr>
              <a:t> for running the lightweight Cloud Sync agent. A </a:t>
            </a:r>
            <a:r>
              <a:rPr lang="en-US" b="0" i="0" dirty="0" err="1">
                <a:solidFill>
                  <a:srgbClr val="171717"/>
                </a:solidFill>
                <a:effectLst/>
                <a:latin typeface="Segoe UI" panose="020B0502040204020203" pitchFamily="34" charset="0"/>
              </a:rPr>
              <a:t>gMSA</a:t>
            </a:r>
            <a:r>
              <a:rPr lang="en-US" b="0" i="0" dirty="0">
                <a:solidFill>
                  <a:srgbClr val="171717"/>
                </a:solidFill>
                <a:effectLst/>
                <a:latin typeface="Segoe UI" panose="020B0502040204020203" pitchFamily="34" charset="0"/>
              </a:rPr>
              <a:t> is a managed domain account that:</a:t>
            </a:r>
          </a:p>
          <a:p>
            <a:pPr marL="742950" lvl="1" indent="-285750" algn="l">
              <a:buFont typeface="Arial" panose="020B0604020202020204" pitchFamily="34" charset="0"/>
              <a:buChar char="•"/>
            </a:pPr>
            <a:r>
              <a:rPr lang="en-US" b="0" i="0" dirty="0">
                <a:solidFill>
                  <a:srgbClr val="171717"/>
                </a:solidFill>
                <a:effectLst/>
                <a:latin typeface="Segoe UI" panose="020B0502040204020203" pitchFamily="34" charset="0"/>
              </a:rPr>
              <a:t>provides automatic password management.</a:t>
            </a:r>
          </a:p>
          <a:p>
            <a:pPr marL="742950" lvl="1" indent="-285750" algn="l">
              <a:buFont typeface="Arial" panose="020B0604020202020204" pitchFamily="34" charset="0"/>
              <a:buChar char="•"/>
            </a:pPr>
            <a:r>
              <a:rPr lang="en-US" b="0" i="0" dirty="0">
                <a:solidFill>
                  <a:srgbClr val="171717"/>
                </a:solidFill>
                <a:effectLst/>
                <a:latin typeface="Segoe UI" panose="020B0502040204020203" pitchFamily="34" charset="0"/>
              </a:rPr>
              <a:t>provides simplified service principal name (SPN) management.</a:t>
            </a:r>
          </a:p>
          <a:p>
            <a:pPr marL="742950" lvl="1" indent="-285750" algn="l">
              <a:buFont typeface="Arial" panose="020B0604020202020204" pitchFamily="34" charset="0"/>
              <a:buChar char="•"/>
            </a:pPr>
            <a:r>
              <a:rPr lang="en-US" b="0" i="0" dirty="0">
                <a:solidFill>
                  <a:srgbClr val="171717"/>
                </a:solidFill>
                <a:effectLst/>
                <a:latin typeface="Segoe UI" panose="020B0502040204020203" pitchFamily="34" charset="0"/>
              </a:rPr>
              <a:t>delegates the management to other administrators.</a:t>
            </a:r>
          </a:p>
          <a:p>
            <a:pPr marL="742950" lvl="1" indent="-285750" algn="l">
              <a:buFont typeface="Arial" panose="020B0604020202020204" pitchFamily="34" charset="0"/>
              <a:buChar char="•"/>
            </a:pPr>
            <a:r>
              <a:rPr lang="en-US" b="0" i="0" dirty="0">
                <a:solidFill>
                  <a:srgbClr val="171717"/>
                </a:solidFill>
                <a:effectLst/>
                <a:latin typeface="Segoe UI" panose="020B0502040204020203" pitchFamily="34" charset="0"/>
              </a:rPr>
              <a:t>extends this functionality over multiple servers.</a:t>
            </a:r>
          </a:p>
          <a:p>
            <a:pPr algn="l">
              <a:buFont typeface="Arial" panose="020B0604020202020204" pitchFamily="34" charset="0"/>
              <a:buChar char="•"/>
            </a:pPr>
            <a:r>
              <a:rPr lang="en-US" b="0" i="0" dirty="0">
                <a:solidFill>
                  <a:srgbClr val="171717"/>
                </a:solidFill>
                <a:effectLst/>
                <a:latin typeface="Segoe UI" panose="020B0502040204020203" pitchFamily="34" charset="0"/>
              </a:rPr>
              <a:t>Domain Administrator or Enterprise Administrator credentials to create the Azure AD Connect Cloud Sync </a:t>
            </a:r>
            <a:r>
              <a:rPr lang="en-US" b="0" i="0" dirty="0" err="1">
                <a:solidFill>
                  <a:srgbClr val="171717"/>
                </a:solidFill>
                <a:effectLst/>
                <a:latin typeface="Segoe UI" panose="020B0502040204020203" pitchFamily="34" charset="0"/>
              </a:rPr>
              <a:t>gMSA</a:t>
            </a:r>
            <a:r>
              <a:rPr lang="en-US" b="0" i="0" dirty="0">
                <a:solidFill>
                  <a:srgbClr val="171717"/>
                </a:solidFill>
                <a:effectLst/>
                <a:latin typeface="Segoe UI" panose="020B0502040204020203" pitchFamily="34" charset="0"/>
              </a:rPr>
              <a:t> (group Managed Service Account) to run the agent service.</a:t>
            </a:r>
          </a:p>
          <a:p>
            <a:pPr algn="l">
              <a:buFont typeface="Arial" panose="020B0604020202020204" pitchFamily="34" charset="0"/>
              <a:buChar char="•"/>
            </a:pPr>
            <a:r>
              <a:rPr lang="en-US" b="0" i="0" dirty="0">
                <a:solidFill>
                  <a:srgbClr val="171717"/>
                </a:solidFill>
                <a:effectLst/>
                <a:latin typeface="Segoe UI" panose="020B0502040204020203" pitchFamily="34" charset="0"/>
              </a:rPr>
              <a:t>A hybrid identity administrator account for your Azure AD tenant that's not a guest user.</a:t>
            </a:r>
          </a:p>
          <a:p>
            <a:pPr algn="l">
              <a:buFont typeface="Arial" panose="020B0604020202020204" pitchFamily="34" charset="0"/>
              <a:buChar char="•"/>
            </a:pPr>
            <a:r>
              <a:rPr lang="en-US" b="0" i="0" dirty="0">
                <a:solidFill>
                  <a:srgbClr val="171717"/>
                </a:solidFill>
                <a:effectLst/>
                <a:latin typeface="Segoe UI" panose="020B0502040204020203" pitchFamily="34" charset="0"/>
              </a:rPr>
              <a:t>An on-premises server for the Cloud Sync agent with Windows 2016 or later. This server should be a tier 0 server based on the </a:t>
            </a:r>
            <a:r>
              <a:rPr lang="en-US" b="0" i="0" u="none" strike="noStrike" dirty="0">
                <a:solidFill>
                  <a:srgbClr val="171717"/>
                </a:solidFill>
                <a:effectLst/>
                <a:latin typeface="Segoe UI" panose="020B0502040204020203" pitchFamily="34" charset="0"/>
                <a:hlinkClick r:id="rId3"/>
              </a:rPr>
              <a:t>Active Directory administrative tier model</a:t>
            </a:r>
            <a:r>
              <a:rPr lang="en-US" b="0" i="0" dirty="0">
                <a:solidFill>
                  <a:srgbClr val="171717"/>
                </a:solidFill>
                <a:effectLst/>
                <a:latin typeface="Segoe UI" panose="020B0502040204020203" pitchFamily="34" charset="0"/>
              </a:rPr>
              <a:t>. Installing the Cloud Sync agent on a domain controller is supported.</a:t>
            </a:r>
          </a:p>
          <a:p>
            <a:pPr algn="l">
              <a:buFont typeface="Arial" panose="020B0604020202020204" pitchFamily="34" charset="0"/>
              <a:buChar char="•"/>
            </a:pPr>
            <a:r>
              <a:rPr lang="en-US" b="0" i="0" dirty="0">
                <a:solidFill>
                  <a:srgbClr val="171717"/>
                </a:solidFill>
                <a:effectLst/>
                <a:latin typeface="Segoe UI" panose="020B0502040204020203" pitchFamily="34" charset="0"/>
              </a:rPr>
              <a:t>High availability refers to the Azure AD Connect Cloud Sync's ability to operate continuously without failure for a long time. By having multiple active Cloud Sync agents installed and running, Azure AD Connect Cloud Sync can continue to function even if one agent should fail. It's recommended that organizations have three active agents installed for high availability.</a:t>
            </a:r>
          </a:p>
          <a:p>
            <a:pPr algn="l">
              <a:buFont typeface="Arial" panose="020B0604020202020204" pitchFamily="34" charset="0"/>
              <a:buChar char="•"/>
            </a:pPr>
            <a:r>
              <a:rPr lang="en-US" b="0" i="0" dirty="0">
                <a:solidFill>
                  <a:srgbClr val="171717"/>
                </a:solidFill>
                <a:effectLst/>
                <a:latin typeface="Segoe UI" panose="020B0502040204020203" pitchFamily="34" charset="0"/>
              </a:rPr>
              <a:t>On-premises firewall configurations.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55</a:t>
            </a:fld>
            <a:endParaRPr lang="en-US"/>
          </a:p>
        </p:txBody>
      </p:sp>
    </p:spTree>
    <p:extLst>
      <p:ext uri="{BB962C8B-B14F-4D97-AF65-F5344CB8AC3E}">
        <p14:creationId xmlns:p14="http://schemas.microsoft.com/office/powerpoint/2010/main" val="1809123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6395961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57</a:t>
            </a:fld>
            <a:endParaRPr lang="en-US"/>
          </a:p>
        </p:txBody>
      </p:sp>
    </p:spTree>
    <p:extLst>
      <p:ext uri="{BB962C8B-B14F-4D97-AF65-F5344CB8AC3E}">
        <p14:creationId xmlns:p14="http://schemas.microsoft.com/office/powerpoint/2010/main" val="13997992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59</a:t>
            </a:fld>
            <a:endParaRPr lang="en-US"/>
          </a:p>
        </p:txBody>
      </p:sp>
    </p:spTree>
    <p:extLst>
      <p:ext uri="{BB962C8B-B14F-4D97-AF65-F5344CB8AC3E}">
        <p14:creationId xmlns:p14="http://schemas.microsoft.com/office/powerpoint/2010/main" val="33279541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60</a:t>
            </a:fld>
            <a:endParaRPr lang="en-US"/>
          </a:p>
        </p:txBody>
      </p:sp>
    </p:spTree>
    <p:extLst>
      <p:ext uri="{BB962C8B-B14F-4D97-AF65-F5344CB8AC3E}">
        <p14:creationId xmlns:p14="http://schemas.microsoft.com/office/powerpoint/2010/main" val="39682182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61</a:t>
            </a:fld>
            <a:endParaRPr lang="en-US"/>
          </a:p>
        </p:txBody>
      </p:sp>
    </p:spTree>
    <p:extLst>
      <p:ext uri="{BB962C8B-B14F-4D97-AF65-F5344CB8AC3E}">
        <p14:creationId xmlns:p14="http://schemas.microsoft.com/office/powerpoint/2010/main" val="9408088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62</a:t>
            </a:fld>
            <a:endParaRPr lang="en-US"/>
          </a:p>
        </p:txBody>
      </p:sp>
    </p:spTree>
    <p:extLst>
      <p:ext uri="{BB962C8B-B14F-4D97-AF65-F5344CB8AC3E}">
        <p14:creationId xmlns:p14="http://schemas.microsoft.com/office/powerpoint/2010/main" val="391600700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6/1/2023 2:30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63</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4015493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885257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561736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13997992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600059" y="2059284"/>
            <a:ext cx="4251462" cy="1544598"/>
          </a:xfrm>
        </p:spPr>
        <p:txBody>
          <a:bodyPr anchor="t" anchorCtr="0">
            <a:noAutofit/>
          </a:bodyPr>
          <a:lstStyle>
            <a:lvl1pPr>
              <a:defRPr sz="3600">
                <a:solidFill>
                  <a:schemeClr val="tx1"/>
                </a:solidFill>
              </a:defRPr>
            </a:lvl1pPr>
          </a:lstStyle>
          <a:p>
            <a:endParaRPr lang="en-US"/>
          </a:p>
        </p:txBody>
      </p:sp>
      <p:pic>
        <p:nvPicPr>
          <p:cNvPr id="6" name="MS logo gray - EMF" descr="Microsoft 365 logo">
            <a:extLst>
              <a:ext uri="{FF2B5EF4-FFF2-40B4-BE49-F238E27FC236}">
                <a16:creationId xmlns:a16="http://schemas.microsoft.com/office/drawing/2014/main" id="{DBA914E4-44EB-1640-BCC3-F4246F350969}"/>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288978" y="287317"/>
            <a:ext cx="2489078" cy="920829"/>
          </a:xfrm>
          <a:prstGeom prst="rect">
            <a:avLst/>
          </a:prstGeom>
        </p:spPr>
      </p:pic>
    </p:spTree>
    <p:extLst>
      <p:ext uri="{BB962C8B-B14F-4D97-AF65-F5344CB8AC3E}">
        <p14:creationId xmlns:p14="http://schemas.microsoft.com/office/powerpoint/2010/main" val="3039092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a:xfrm>
            <a:off x="600059" y="507446"/>
            <a:ext cx="11239464"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5914" y="1466098"/>
            <a:ext cx="5316593" cy="1293282"/>
          </a:xfrm>
        </p:spPr>
        <p:txBody>
          <a:bodyPr wrap="square">
            <a:spAutoFit/>
          </a:bodyPr>
          <a:lstStyle>
            <a:lvl1pPr marL="236387" indent="-236387">
              <a:spcBef>
                <a:spcPts val="1248"/>
              </a:spcBef>
              <a:buClr>
                <a:schemeClr val="tx1"/>
              </a:buClr>
              <a:buFont typeface="Wingdings" panose="05000000000000000000" pitchFamily="2" charset="2"/>
              <a:buChar char=""/>
              <a:defRPr sz="2040" b="0">
                <a:solidFill>
                  <a:srgbClr val="000000"/>
                </a:solidFill>
                <a:latin typeface="+mn-lt"/>
                <a:cs typeface="Segoe UI Semilight" panose="020B0402040204020203" pitchFamily="34" charset="0"/>
              </a:defRPr>
            </a:lvl1pPr>
            <a:lvl2pPr marL="435536" indent="-174862">
              <a:buFont typeface="Wingdings" panose="05000000000000000000" pitchFamily="2" charset="2"/>
              <a:buChar char=""/>
              <a:defRPr sz="1632" b="0">
                <a:solidFill>
                  <a:srgbClr val="000000"/>
                </a:solidFill>
              </a:defRPr>
            </a:lvl2pPr>
            <a:lvl3pPr marL="652494" indent="-192672">
              <a:buFont typeface="Wingdings" panose="05000000000000000000" pitchFamily="2" charset="2"/>
              <a:buChar char=""/>
              <a:tabLst/>
              <a:defRPr sz="1428" b="0">
                <a:solidFill>
                  <a:srgbClr val="000000"/>
                </a:solidFill>
              </a:defRPr>
            </a:lvl3pPr>
            <a:lvl4pPr marL="845166" indent="-179720">
              <a:buFont typeface="Wingdings" panose="05000000000000000000" pitchFamily="2" charset="2"/>
              <a:buChar char=""/>
              <a:defRPr sz="1224" b="0">
                <a:solidFill>
                  <a:srgbClr val="000000"/>
                </a:solidFill>
              </a:defRPr>
            </a:lvl4pPr>
            <a:lvl5pPr marL="1044314" indent="-173243">
              <a:buFont typeface="Wingdings" panose="05000000000000000000" pitchFamily="2" charset="2"/>
              <a:buChar char=""/>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a:extLst>
              <a:ext uri="{FF2B5EF4-FFF2-40B4-BE49-F238E27FC236}">
                <a16:creationId xmlns:a16="http://schemas.microsoft.com/office/drawing/2014/main" id="{1EF8841F-D2F8-0646-B645-839893A70343}"/>
              </a:ext>
            </a:extLst>
          </p:cNvPr>
          <p:cNvSpPr>
            <a:spLocks noGrp="1"/>
          </p:cNvSpPr>
          <p:nvPr>
            <p:ph type="body" sz="quarter" idx="12"/>
          </p:nvPr>
        </p:nvSpPr>
        <p:spPr>
          <a:xfrm>
            <a:off x="6521039" y="1466098"/>
            <a:ext cx="5316593" cy="1293282"/>
          </a:xfrm>
        </p:spPr>
        <p:txBody>
          <a:bodyPr wrap="square">
            <a:spAutoFit/>
          </a:bodyPr>
          <a:lstStyle>
            <a:lvl1pPr marL="236387" indent="-236387">
              <a:spcBef>
                <a:spcPts val="1248"/>
              </a:spcBef>
              <a:buClr>
                <a:schemeClr val="tx1"/>
              </a:buClr>
              <a:buFont typeface="Wingdings" panose="05000000000000000000" pitchFamily="2" charset="2"/>
              <a:buChar char=""/>
              <a:defRPr sz="2040" b="0">
                <a:solidFill>
                  <a:srgbClr val="000000"/>
                </a:solidFill>
                <a:latin typeface="+mn-lt"/>
                <a:cs typeface="Segoe UI Semilight" panose="020B0402040204020203" pitchFamily="34" charset="0"/>
              </a:defRPr>
            </a:lvl1pPr>
            <a:lvl2pPr marL="435536" indent="-174862">
              <a:buFont typeface="Wingdings" panose="05000000000000000000" pitchFamily="2" charset="2"/>
              <a:buChar char=""/>
              <a:defRPr sz="1632" b="0">
                <a:solidFill>
                  <a:srgbClr val="000000"/>
                </a:solidFill>
              </a:defRPr>
            </a:lvl2pPr>
            <a:lvl3pPr marL="652494" indent="-192672">
              <a:buFont typeface="Wingdings" panose="05000000000000000000" pitchFamily="2" charset="2"/>
              <a:buChar char=""/>
              <a:tabLst/>
              <a:defRPr sz="1428" b="0">
                <a:solidFill>
                  <a:srgbClr val="000000"/>
                </a:solidFill>
              </a:defRPr>
            </a:lvl3pPr>
            <a:lvl4pPr marL="845166" indent="-179720">
              <a:buFont typeface="Wingdings" panose="05000000000000000000" pitchFamily="2" charset="2"/>
              <a:buChar char=""/>
              <a:defRPr sz="1224" b="0">
                <a:solidFill>
                  <a:srgbClr val="000000"/>
                </a:solidFill>
              </a:defRPr>
            </a:lvl4pPr>
            <a:lvl5pPr marL="1044314" indent="-173243">
              <a:buFont typeface="Wingdings" panose="05000000000000000000" pitchFamily="2" charset="2"/>
              <a:buChar char=""/>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10">
            <a:extLst>
              <a:ext uri="{FF2B5EF4-FFF2-40B4-BE49-F238E27FC236}">
                <a16:creationId xmlns:a16="http://schemas.microsoft.com/office/drawing/2014/main" id="{9EF2168D-ABC8-AA43-9EDB-A155583EFD61}"/>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30056179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600059" y="507446"/>
            <a:ext cx="11239464" cy="439465"/>
          </a:xfrm>
        </p:spPr>
        <p:txBody>
          <a:bodyPr/>
          <a:lstStyle>
            <a:lvl1pPr>
              <a:defRPr sz="2800">
                <a:solidFill>
                  <a:schemeClr val="tx1"/>
                </a:solidFill>
              </a:defRPr>
            </a:lvl1pPr>
          </a:lstStyle>
          <a:p>
            <a:r>
              <a:rPr lang="en-US"/>
              <a:t>Click to edit Master title style</a:t>
            </a:r>
          </a:p>
        </p:txBody>
      </p:sp>
      <p:sp>
        <p:nvSpPr>
          <p:cNvPr id="3" name="Footer Placeholder 10">
            <a:extLst>
              <a:ext uri="{FF2B5EF4-FFF2-40B4-BE49-F238E27FC236}">
                <a16:creationId xmlns:a16="http://schemas.microsoft.com/office/drawing/2014/main" id="{9438946C-117E-D444-B499-2F521D38BF54}"/>
              </a:ext>
            </a:extLst>
          </p:cNvPr>
          <p:cNvSpPr>
            <a:spLocks noGrp="1"/>
          </p:cNvSpPr>
          <p:nvPr>
            <p:ph type="ftr" sz="quarter" idx="3"/>
          </p:nvPr>
        </p:nvSpPr>
        <p:spPr>
          <a:xfrm>
            <a:off x="595915" y="6584990"/>
            <a:ext cx="11246266" cy="110001"/>
          </a:xfrm>
          <a:prstGeom prst="rect">
            <a:avLst/>
          </a:prstGeom>
        </p:spPr>
        <p:txBody>
          <a:bodyPr/>
          <a:lstStyle>
            <a:lvl1pPr>
              <a:defRPr sz="800">
                <a:solidFill>
                  <a:schemeClr val="tx1"/>
                </a:solidFill>
              </a:defRPr>
            </a:lvl1pPr>
          </a:lstStyle>
          <a:p>
            <a:r>
              <a:rPr lang="en-US"/>
              <a:t>© Microsoft Corporation 					 	 	 Microsoft 365 </a:t>
            </a:r>
          </a:p>
        </p:txBody>
      </p:sp>
    </p:spTree>
    <p:extLst>
      <p:ext uri="{BB962C8B-B14F-4D97-AF65-F5344CB8AC3E}">
        <p14:creationId xmlns:p14="http://schemas.microsoft.com/office/powerpoint/2010/main" val="292186391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950856" y="507446"/>
            <a:ext cx="5888665" cy="439465"/>
          </a:xfrm>
        </p:spPr>
        <p:txBody>
          <a:bodyPr/>
          <a:lstStyle>
            <a:lvl1pPr>
              <a:defRPr sz="2800">
                <a:solidFill>
                  <a:schemeClr val="tx1"/>
                </a:solidFill>
              </a:defRPr>
            </a:lvl1pPr>
          </a:lstStyle>
          <a:p>
            <a:r>
              <a:rPr lang="en-US"/>
              <a:t>Click to edit Master title style</a:t>
            </a:r>
          </a:p>
        </p:txBody>
      </p:sp>
    </p:spTree>
    <p:extLst>
      <p:ext uri="{BB962C8B-B14F-4D97-AF65-F5344CB8AC3E}">
        <p14:creationId xmlns:p14="http://schemas.microsoft.com/office/powerpoint/2010/main" val="100483716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600059" y="507446"/>
            <a:ext cx="11239464" cy="439465"/>
          </a:xfrm>
        </p:spPr>
        <p:txBody>
          <a:bodyPr/>
          <a:lstStyle>
            <a:lvl1pPr>
              <a:defRPr sz="2800">
                <a:solidFill>
                  <a:schemeClr val="tx1"/>
                </a:solidFill>
              </a:defRPr>
            </a:lvl1pPr>
          </a:lstStyle>
          <a:p>
            <a:r>
              <a:rPr lang="en-US"/>
              <a:t>Click to edit Master title style</a:t>
            </a:r>
          </a:p>
        </p:txBody>
      </p:sp>
      <p:sp>
        <p:nvSpPr>
          <p:cNvPr id="3" name="Footer Placeholder 10">
            <a:extLst>
              <a:ext uri="{FF2B5EF4-FFF2-40B4-BE49-F238E27FC236}">
                <a16:creationId xmlns:a16="http://schemas.microsoft.com/office/drawing/2014/main" id="{9438946C-117E-D444-B499-2F521D38BF54}"/>
              </a:ext>
            </a:extLst>
          </p:cNvPr>
          <p:cNvSpPr>
            <a:spLocks noGrp="1"/>
          </p:cNvSpPr>
          <p:nvPr>
            <p:ph type="ftr" sz="quarter" idx="3"/>
          </p:nvPr>
        </p:nvSpPr>
        <p:spPr>
          <a:xfrm>
            <a:off x="595915" y="6584990"/>
            <a:ext cx="11246266" cy="110001"/>
          </a:xfrm>
          <a:prstGeom prst="rect">
            <a:avLst/>
          </a:prstGeom>
        </p:spPr>
        <p:txBody>
          <a:bodyPr/>
          <a:lstStyle>
            <a:lvl1pPr>
              <a:defRPr sz="800">
                <a:solidFill>
                  <a:schemeClr val="tx1"/>
                </a:solidFill>
              </a:defRPr>
            </a:lvl1pPr>
          </a:lstStyle>
          <a:p>
            <a:r>
              <a:rPr lang="en-US"/>
              <a:t>© Microsoft Corporation 					 	 	 Microsoft 365 </a:t>
            </a:r>
          </a:p>
        </p:txBody>
      </p:sp>
    </p:spTree>
    <p:extLst>
      <p:ext uri="{BB962C8B-B14F-4D97-AF65-F5344CB8AC3E}">
        <p14:creationId xmlns:p14="http://schemas.microsoft.com/office/powerpoint/2010/main" val="478010369"/>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79437" y="2850932"/>
            <a:ext cx="2253723" cy="1292662"/>
          </a:xfrm>
        </p:spPr>
        <p:txBody>
          <a:bodyPr anchor="ctr"/>
          <a:lstStyle>
            <a:lvl1pPr>
              <a:defRPr sz="2800">
                <a:solidFill>
                  <a:schemeClr val="bg1"/>
                </a:solidFill>
              </a:defRPr>
            </a:lvl1pPr>
          </a:lstStyle>
          <a:p>
            <a:r>
              <a:rPr lang="en-US"/>
              <a:t>Click to edit Master title style</a:t>
            </a:r>
          </a:p>
        </p:txBody>
      </p:sp>
    </p:spTree>
    <p:extLst>
      <p:ext uri="{BB962C8B-B14F-4D97-AF65-F5344CB8AC3E}">
        <p14:creationId xmlns:p14="http://schemas.microsoft.com/office/powerpoint/2010/main" val="311096277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D3B5B8C-7294-44EF-AF9F-0A3D34A90417}"/>
              </a:ext>
            </a:extLst>
          </p:cNvPr>
          <p:cNvSpPr>
            <a:spLocks noGrp="1"/>
          </p:cNvSpPr>
          <p:nvPr>
            <p:ph type="title"/>
          </p:nvPr>
        </p:nvSpPr>
        <p:spPr>
          <a:xfrm>
            <a:off x="600059" y="507446"/>
            <a:ext cx="6257941" cy="439465"/>
          </a:xfrm>
        </p:spPr>
        <p:txBody>
          <a:bodyPr/>
          <a:lstStyle>
            <a:lvl1pPr>
              <a:defRPr sz="2800">
                <a:solidFill>
                  <a:schemeClr val="tx1"/>
                </a:solidFill>
              </a:defRPr>
            </a:lvl1pPr>
          </a:lstStyle>
          <a:p>
            <a:r>
              <a:rPr lang="en-US"/>
              <a:t>Click to edit Master title style</a:t>
            </a:r>
          </a:p>
        </p:txBody>
      </p:sp>
    </p:spTree>
    <p:extLst>
      <p:ext uri="{BB962C8B-B14F-4D97-AF65-F5344CB8AC3E}">
        <p14:creationId xmlns:p14="http://schemas.microsoft.com/office/powerpoint/2010/main" val="3027335546"/>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600059" y="507446"/>
            <a:ext cx="11239464" cy="439465"/>
          </a:xfrm>
        </p:spPr>
        <p:txBody>
          <a:bodyPr/>
          <a:lstStyle>
            <a:lvl1pPr>
              <a:defRPr sz="2800">
                <a:solidFill>
                  <a:srgbClr val="000000"/>
                </a:solidFill>
              </a:defRPr>
            </a:lvl1pPr>
          </a:lstStyle>
          <a:p>
            <a:r>
              <a:rPr lang="en-US"/>
              <a:t>Click to edit Master title style</a:t>
            </a:r>
          </a:p>
        </p:txBody>
      </p:sp>
    </p:spTree>
    <p:extLst>
      <p:ext uri="{BB962C8B-B14F-4D97-AF65-F5344CB8AC3E}">
        <p14:creationId xmlns:p14="http://schemas.microsoft.com/office/powerpoint/2010/main" val="32653181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93731"/>
            <a:ext cx="5618874" cy="379824"/>
          </a:xfrm>
        </p:spPr>
        <p:txBody>
          <a:bodyPr tIns="64008"/>
          <a:lstStyle>
            <a:lvl1pPr>
              <a:defRPr sz="2040" spc="0">
                <a:solidFill>
                  <a:srgbClr val="000000"/>
                </a:solidFill>
                <a:latin typeface="+mj-lt"/>
                <a:cs typeface="Segoe UI" panose="020B0502040204020203" pitchFamily="34" charset="0"/>
              </a:defRPr>
            </a:lvl1pPr>
          </a:lstStyle>
          <a:p>
            <a:r>
              <a:rPr lang="en-US"/>
              <a:t>Click to edit Master title style</a:t>
            </a:r>
          </a:p>
        </p:txBody>
      </p:sp>
      <p:sp>
        <p:nvSpPr>
          <p:cNvPr id="3" name="Footer Placeholder 10">
            <a:extLst>
              <a:ext uri="{FF2B5EF4-FFF2-40B4-BE49-F238E27FC236}">
                <a16:creationId xmlns:a16="http://schemas.microsoft.com/office/drawing/2014/main" id="{04552FE7-359D-6544-B2BC-512289B79DFF}"/>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91812700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5" y="2317099"/>
            <a:ext cx="4245437" cy="878930"/>
          </a:xfrm>
        </p:spPr>
        <p:txBody>
          <a:bodyPr wrap="square" rIns="0" anchor="b">
            <a:spAutoFit/>
          </a:bodyPr>
          <a:lstStyle>
            <a:lvl1pPr>
              <a:lnSpc>
                <a:spcPct val="100000"/>
              </a:lnSpc>
              <a:defRPr sz="2856" b="0" spc="-50" baseline="0">
                <a:solidFill>
                  <a:srgbClr val="000000"/>
                </a:soli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5"/>
            <a:ext cx="4245890" cy="251123"/>
          </a:xfrm>
        </p:spPr>
        <p:txBody>
          <a:bodyPr/>
          <a:lstStyle>
            <a:lvl1pPr marL="0" indent="0">
              <a:buNone/>
              <a:defRPr sz="1632">
                <a:solidFill>
                  <a:srgbClr val="000000"/>
                </a:solidFill>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806737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737" y="3057798"/>
            <a:ext cx="4245437" cy="878930"/>
          </a:xfrm>
        </p:spPr>
        <p:txBody>
          <a:bodyPr wrap="square" rIns="0" anchor="ctr" anchorCtr="0">
            <a:spAutoFit/>
          </a:bodyPr>
          <a:lstStyle>
            <a:lvl1pPr>
              <a:lnSpc>
                <a:spcPct val="100000"/>
              </a:lnSpc>
              <a:defRPr sz="2856" b="0" spc="-50" baseline="0">
                <a:solidFill>
                  <a:srgbClr val="000000"/>
                </a:soli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64031364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600059" y="2059284"/>
            <a:ext cx="4251462" cy="1544598"/>
          </a:xfrm>
        </p:spPr>
        <p:txBody>
          <a:bodyPr anchor="t" anchorCtr="0">
            <a:noAutofit/>
          </a:bodyPr>
          <a:lstStyle>
            <a:lvl1pPr>
              <a:defRPr sz="3600">
                <a:solidFill>
                  <a:schemeClr val="tx1"/>
                </a:solidFill>
              </a:defRPr>
            </a:lvl1pPr>
          </a:lstStyle>
          <a:p>
            <a:endParaRPr lang="en-US"/>
          </a:p>
        </p:txBody>
      </p:sp>
      <p:pic>
        <p:nvPicPr>
          <p:cNvPr id="6" name="MS logo gray - EMF" descr="Microsoft 365 logo">
            <a:extLst>
              <a:ext uri="{FF2B5EF4-FFF2-40B4-BE49-F238E27FC236}">
                <a16:creationId xmlns:a16="http://schemas.microsoft.com/office/drawing/2014/main" id="{DBA914E4-44EB-1640-BCC3-F4246F350969}"/>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288978" y="287317"/>
            <a:ext cx="2489078" cy="920829"/>
          </a:xfrm>
          <a:prstGeom prst="rect">
            <a:avLst/>
          </a:prstGeom>
        </p:spPr>
      </p:pic>
    </p:spTree>
    <p:extLst>
      <p:ext uri="{BB962C8B-B14F-4D97-AF65-F5344CB8AC3E}">
        <p14:creationId xmlns:p14="http://schemas.microsoft.com/office/powerpoint/2010/main" val="3039092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03" userDrawn="1">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4" y="3040994"/>
            <a:ext cx="4243947" cy="627807"/>
          </a:xfrm>
        </p:spPr>
        <p:txBody>
          <a:bodyPr wrap="square" anchor="t">
            <a:spAutoFit/>
          </a:bodyPr>
          <a:lstStyle>
            <a:lvl1pPr>
              <a:lnSpc>
                <a:spcPct val="100000"/>
              </a:lnSpc>
              <a:defRPr sz="204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10195889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8"/>
            <a:ext cx="9327356" cy="313904"/>
          </a:xfrm>
          <a:noFill/>
        </p:spPr>
        <p:txBody>
          <a:bodyPr lIns="0" tIns="0" rIns="0" bIns="0">
            <a:spAutoFit/>
          </a:bodyPr>
          <a:lstStyle>
            <a:lvl1pPr marL="0" indent="0">
              <a:spcBef>
                <a:spcPts val="0"/>
              </a:spcBef>
              <a:spcAft>
                <a:spcPts val="0"/>
              </a:spcAft>
              <a:buFont typeface="Arial" panose="020B0604020202020204" pitchFamily="34" charset="0"/>
              <a:buNone/>
              <a:defRPr sz="204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5680095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251123"/>
          </a:xfrm>
          <a:noFill/>
        </p:spPr>
        <p:txBody>
          <a:bodyPr lIns="0" tIns="0" rIns="0" bIns="0">
            <a:spAutoFit/>
          </a:bodyPr>
          <a:lstStyle>
            <a:lvl1pPr marL="0" indent="0">
              <a:spcBef>
                <a:spcPts val="0"/>
              </a:spcBef>
              <a:spcAft>
                <a:spcPts val="0"/>
              </a:spcAft>
              <a:buFont typeface="Arial" panose="020B0604020202020204" pitchFamily="34" charset="0"/>
              <a:buNone/>
              <a:defRPr sz="1632"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904862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054958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470344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0" y="3096243"/>
            <a:ext cx="11260087" cy="508524"/>
          </a:xfrm>
          <a:noFill/>
        </p:spPr>
        <p:txBody>
          <a:bodyPr wrap="square" lIns="0" tIns="0" rIns="0" bIns="0" anchor="b"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2479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437180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2" y="3331062"/>
            <a:ext cx="9029648" cy="332399"/>
          </a:xfrm>
          <a:noFill/>
        </p:spPr>
        <p:txBody>
          <a:bodyPr wrap="square" lIns="0" tIns="0" rIns="0" bIns="0" anchor="ctr" anchorCtr="0">
            <a:spAutoFit/>
          </a:bodyPr>
          <a:lstStyle>
            <a:lvl1pPr algn="l" defTabSz="951304" rtl="0" eaLnBrk="1" latinLnBrk="0" hangingPunct="1">
              <a:lnSpc>
                <a:spcPct val="90000"/>
              </a:lnSpc>
              <a:spcBef>
                <a:spcPct val="0"/>
              </a:spcBef>
              <a:buNone/>
              <a:defRPr lang="en-US" sz="24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21692860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2" y="3344912"/>
            <a:ext cx="9029648" cy="304699"/>
          </a:xfrm>
          <a:noFill/>
        </p:spPr>
        <p:txBody>
          <a:bodyPr wrap="square" lIns="0" tIns="0" rIns="0" bIns="0" anchor="ctr" anchorCtr="0">
            <a:spAutoFit/>
          </a:bodyPr>
          <a:lstStyle>
            <a:lvl1pPr algn="l" defTabSz="951304" rtl="0" eaLnBrk="1" latinLnBrk="0" hangingPunct="1">
              <a:lnSpc>
                <a:spcPct val="90000"/>
              </a:lnSpc>
              <a:spcBef>
                <a:spcPct val="0"/>
              </a:spcBef>
              <a:buNone/>
              <a:defRPr lang="en-US" sz="22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21692860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2" y="3303363"/>
            <a:ext cx="9029648" cy="387798"/>
          </a:xfrm>
          <a:noFill/>
        </p:spPr>
        <p:txBody>
          <a:bodyPr wrap="square" lIns="0" tIns="0" rIns="0" bIns="0" anchor="ctr" anchorCtr="0">
            <a:spAutoFit/>
          </a:bodyPr>
          <a:lstStyle>
            <a:lvl1pPr algn="l" defTabSz="951304" rtl="0" eaLnBrk="1" latinLnBrk="0" hangingPunct="1">
              <a:lnSpc>
                <a:spcPct val="90000"/>
              </a:lnSpc>
              <a:spcBef>
                <a:spcPct val="0"/>
              </a:spcBef>
              <a:buNone/>
              <a:defRPr lang="en-US" sz="28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2169286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600059" y="2059284"/>
            <a:ext cx="4251462" cy="1544598"/>
          </a:xfrm>
        </p:spPr>
        <p:txBody>
          <a:bodyPr anchor="t" anchorCtr="0">
            <a:noAutofit/>
          </a:bodyPr>
          <a:lstStyle>
            <a:lvl1pPr>
              <a:defRPr sz="3600">
                <a:solidFill>
                  <a:schemeClr val="tx1"/>
                </a:solidFill>
              </a:defRPr>
            </a:lvl1pPr>
          </a:lstStyle>
          <a:p>
            <a:endParaRPr lang="en-US"/>
          </a:p>
        </p:txBody>
      </p:sp>
      <p:pic>
        <p:nvPicPr>
          <p:cNvPr id="6" name="MS logo gray - EMF" descr="Microsoft 365 logo">
            <a:extLst>
              <a:ext uri="{FF2B5EF4-FFF2-40B4-BE49-F238E27FC236}">
                <a16:creationId xmlns:a16="http://schemas.microsoft.com/office/drawing/2014/main" id="{DBA914E4-44EB-1640-BCC3-F4246F350969}"/>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288978" y="287317"/>
            <a:ext cx="2489078" cy="920829"/>
          </a:xfrm>
          <a:prstGeom prst="rect">
            <a:avLst/>
          </a:prstGeom>
        </p:spPr>
      </p:pic>
    </p:spTree>
    <p:extLst>
      <p:ext uri="{BB962C8B-B14F-4D97-AF65-F5344CB8AC3E}">
        <p14:creationId xmlns:p14="http://schemas.microsoft.com/office/powerpoint/2010/main" val="3039092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873294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2">
    <p:bg>
      <p:bgPr>
        <a:solidFill>
          <a:srgbClr val="1A1A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241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a:xfrm>
            <a:off x="600059" y="507446"/>
            <a:ext cx="11239464" cy="439465"/>
          </a:xfrm>
        </p:spPr>
        <p:txBody>
          <a:bodyPr/>
          <a:lstStyle>
            <a:lvl1pPr>
              <a:defRPr sz="2856"/>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0">
            <a:extLst>
              <a:ext uri="{FF2B5EF4-FFF2-40B4-BE49-F238E27FC236}">
                <a16:creationId xmlns:a16="http://schemas.microsoft.com/office/drawing/2014/main" id="{CD7C51EB-D279-154E-8F43-40608F83D105}"/>
              </a:ext>
            </a:extLst>
          </p:cNvPr>
          <p:cNvSpPr>
            <a:spLocks noGrp="1"/>
          </p:cNvSpPr>
          <p:nvPr>
            <p:ph type="ftr" sz="quarter" idx="3"/>
          </p:nvPr>
        </p:nvSpPr>
        <p:spPr>
          <a:xfrm>
            <a:off x="595915" y="6584990"/>
            <a:ext cx="11246266" cy="110001"/>
          </a:xfrm>
          <a:prstGeom prst="rect">
            <a:avLst/>
          </a:prstGeom>
        </p:spPr>
        <p:txBody>
          <a:bodyPr/>
          <a:lstStyle>
            <a:lvl1pPr>
              <a:defRPr sz="816">
                <a:solidFill>
                  <a:schemeClr val="bg2">
                    <a:lumMod val="50000"/>
                  </a:schemeClr>
                </a:solidFill>
              </a:defRPr>
            </a:lvl1pPr>
          </a:lstStyle>
          <a:p>
            <a:r>
              <a:rPr lang="en-US"/>
              <a:t>© Microsoft Corporation 					 	 	 Microsoft 365 </a:t>
            </a:r>
          </a:p>
        </p:txBody>
      </p:sp>
    </p:spTree>
    <p:extLst>
      <p:ext uri="{BB962C8B-B14F-4D97-AF65-F5344CB8AC3E}">
        <p14:creationId xmlns:p14="http://schemas.microsoft.com/office/powerpoint/2010/main" val="194029938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784C1-0B47-463C-946E-83D417F67FBE}"/>
              </a:ext>
            </a:extLst>
          </p:cNvPr>
          <p:cNvSpPr>
            <a:spLocks noGrp="1"/>
          </p:cNvSpPr>
          <p:nvPr>
            <p:ph type="title"/>
          </p:nvPr>
        </p:nvSpPr>
        <p:spPr>
          <a:xfrm>
            <a:off x="586342" y="-601583"/>
            <a:ext cx="11239464" cy="439465"/>
          </a:xfrm>
        </p:spPr>
        <p:txBody>
          <a:bodyPr/>
          <a:lstStyle>
            <a:lvl1pPr>
              <a:defRPr sz="2800">
                <a:solidFill>
                  <a:schemeClr val="tx1"/>
                </a:solidFill>
              </a:defRPr>
            </a:lvl1pPr>
          </a:lstStyle>
          <a:p>
            <a:r>
              <a:rPr lang="en-US"/>
              <a:t>Click to edit Master title style</a:t>
            </a:r>
            <a:endParaRPr lang="en-IN"/>
          </a:p>
        </p:txBody>
      </p:sp>
      <p:pic>
        <p:nvPicPr>
          <p:cNvPr id="4" name="MS logo gray - EMF" descr="Microsoft 365 logo">
            <a:extLst>
              <a:ext uri="{FF2B5EF4-FFF2-40B4-BE49-F238E27FC236}">
                <a16:creationId xmlns:a16="http://schemas.microsoft.com/office/drawing/2014/main" id="{2EEC6248-87BC-4D4D-98C3-91E1890DDA1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7"/>
          </a:xfrm>
          <a:prstGeom prst="rect">
            <a:avLst/>
          </a:prstGeom>
        </p:spPr>
      </p:pic>
      <p:sp>
        <p:nvSpPr>
          <p:cNvPr id="2" name="Text Box 3"/>
          <p:cNvSpPr txBox="1">
            <a:spLocks noChangeArrowheads="1"/>
          </p:cNvSpPr>
          <p:nvPr userDrawn="1"/>
        </p:nvSpPr>
        <p:spPr bwMode="blackWhite">
          <a:xfrm>
            <a:off x="595914" y="6286116"/>
            <a:ext cx="4572000"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00">
                <a:solidFill>
                  <a:schemeClr val="tx1"/>
                </a:solidFill>
                <a:cs typeface="Segoe UI" pitchFamily="34" charset="0"/>
              </a:rPr>
              <a:t>© Copyright Microsoft Corporation. All rights reserved. </a:t>
            </a:r>
          </a:p>
        </p:txBody>
      </p:sp>
    </p:spTree>
    <p:extLst>
      <p:ext uri="{BB962C8B-B14F-4D97-AF65-F5344CB8AC3E}">
        <p14:creationId xmlns:p14="http://schemas.microsoft.com/office/powerpoint/2010/main" val="36312556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6116"/>
            <a:ext cx="4572000"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00">
                <a:solidFill>
                  <a:schemeClr val="tx1"/>
                </a:solidFill>
                <a:cs typeface="Segoe UI" pitchFamily="34" charset="0"/>
              </a:rPr>
              <a:t>© Copyright Microsoft Corporation. All rights reserved. </a:t>
            </a:r>
          </a:p>
        </p:txBody>
      </p:sp>
      <p:pic>
        <p:nvPicPr>
          <p:cNvPr id="4" name="MS logo gray - EMF" descr="Microsoft 365 logo">
            <a:extLst>
              <a:ext uri="{FF2B5EF4-FFF2-40B4-BE49-F238E27FC236}">
                <a16:creationId xmlns:a16="http://schemas.microsoft.com/office/drawing/2014/main" id="{2EEC6248-87BC-4D4D-98C3-91E1890DDA1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7"/>
          </a:xfrm>
          <a:prstGeom prst="rect">
            <a:avLst/>
          </a:prstGeom>
        </p:spPr>
      </p:pic>
      <p:sp>
        <p:nvSpPr>
          <p:cNvPr id="3" name="Title 2">
            <a:extLst>
              <a:ext uri="{FF2B5EF4-FFF2-40B4-BE49-F238E27FC236}">
                <a16:creationId xmlns:a16="http://schemas.microsoft.com/office/drawing/2014/main" id="{9B2784C1-0B47-463C-946E-83D417F67FBE}"/>
              </a:ext>
            </a:extLst>
          </p:cNvPr>
          <p:cNvSpPr>
            <a:spLocks noGrp="1"/>
          </p:cNvSpPr>
          <p:nvPr>
            <p:ph type="title"/>
          </p:nvPr>
        </p:nvSpPr>
        <p:spPr>
          <a:xfrm>
            <a:off x="586342" y="-601583"/>
            <a:ext cx="11239464" cy="439465"/>
          </a:xfrm>
        </p:spPr>
        <p:txBody>
          <a:bodyPr/>
          <a:lstStyle>
            <a:lvl1pPr>
              <a:defRPr sz="2800">
                <a:solidFill>
                  <a:schemeClr val="tx1"/>
                </a:solidFill>
              </a:defRPr>
            </a:lvl1pPr>
          </a:lstStyle>
          <a:p>
            <a:r>
              <a:rPr lang="en-US"/>
              <a:t>Click to edit Master title style</a:t>
            </a:r>
            <a:endParaRPr lang="en-IN"/>
          </a:p>
        </p:txBody>
      </p:sp>
    </p:spTree>
    <p:extLst>
      <p:ext uri="{BB962C8B-B14F-4D97-AF65-F5344CB8AC3E}">
        <p14:creationId xmlns:p14="http://schemas.microsoft.com/office/powerpoint/2010/main" val="36312556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531393" y="3976092"/>
            <a:ext cx="2310788" cy="2417747"/>
          </a:xfrm>
          <a:prstGeom prst="rect">
            <a:avLst/>
          </a:prstGeom>
        </p:spPr>
      </p:pic>
    </p:spTree>
    <p:extLst>
      <p:ext uri="{BB962C8B-B14F-4D97-AF65-F5344CB8AC3E}">
        <p14:creationId xmlns:p14="http://schemas.microsoft.com/office/powerpoint/2010/main" val="37951442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a:xfrm>
            <a:off x="600059" y="521161"/>
            <a:ext cx="11239464" cy="439465"/>
          </a:xfrm>
        </p:spPr>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57213341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0"/>
            <a:ext cx="1393840" cy="298433"/>
          </a:xfrm>
          <a:prstGeom prst="rect">
            <a:avLst/>
          </a:prstGeom>
        </p:spPr>
      </p:pic>
    </p:spTree>
    <p:extLst>
      <p:ext uri="{BB962C8B-B14F-4D97-AF65-F5344CB8AC3E}">
        <p14:creationId xmlns:p14="http://schemas.microsoft.com/office/powerpoint/2010/main" val="20491949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915" y="4041281"/>
            <a:ext cx="9327356" cy="251123"/>
          </a:xfrm>
          <a:noFill/>
        </p:spPr>
        <p:txBody>
          <a:bodyPr wrap="square" lIns="0" tIns="0" rIns="0" bIns="0">
            <a:spAutoFit/>
          </a:bodyPr>
          <a:lstStyle>
            <a:lvl1pPr marL="0" indent="0">
              <a:spcBef>
                <a:spcPts val="0"/>
              </a:spcBef>
              <a:buNone/>
              <a:defRPr sz="1632" spc="0" baseline="0">
                <a:solidFill>
                  <a:schemeClr val="accent3"/>
                </a:solidFill>
                <a:latin typeface="+mn-lt"/>
                <a:cs typeface="Segoe UI" panose="020B0502040204020203" pitchFamily="34" charset="0"/>
              </a:defRPr>
            </a:lvl1pPr>
          </a:lstStyle>
          <a:p>
            <a:pPr lvl="0"/>
            <a:r>
              <a:rPr lang="en-US"/>
              <a:t>Speaker name or subtitle text</a:t>
            </a:r>
          </a:p>
        </p:txBody>
      </p:sp>
      <p:pic>
        <p:nvPicPr>
          <p:cNvPr id="6" name="MS logo gray - EMF">
            <a:extLst>
              <a:ext uri="{FF2B5EF4-FFF2-40B4-BE49-F238E27FC236}">
                <a16:creationId xmlns:a16="http://schemas.microsoft.com/office/drawing/2014/main" id="{D41543F4-CE18-594C-A501-0968DD537C5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7"/>
          </a:xfrm>
          <a:prstGeom prst="rect">
            <a:avLst/>
          </a:prstGeom>
        </p:spPr>
      </p:pic>
    </p:spTree>
    <p:extLst>
      <p:ext uri="{BB962C8B-B14F-4D97-AF65-F5344CB8AC3E}">
        <p14:creationId xmlns:p14="http://schemas.microsoft.com/office/powerpoint/2010/main" val="6387279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p:nvPr>
        </p:nvSpPr>
        <p:spPr>
          <a:xfrm>
            <a:off x="595915" y="2988571"/>
            <a:ext cx="9327356" cy="615553"/>
          </a:xfrm>
          <a:noFill/>
        </p:spPr>
        <p:txBody>
          <a:bodyPr lIns="0" tIns="0" rIns="0" bIns="0" anchor="b" anchorCtr="0">
            <a:spAutoFit/>
          </a:bodyPr>
          <a:lstStyle>
            <a:lvl1pPr>
              <a:defRPr sz="4000" spc="-51" baseline="0">
                <a:solidFill>
                  <a:srgbClr val="000000"/>
                </a:solidFill>
                <a:latin typeface="+mj-lt"/>
                <a:cs typeface="Segoe UI" panose="020B0502040204020203" pitchFamily="34" charset="0"/>
              </a:defRPr>
            </a:lvl1pPr>
          </a:lstStyle>
          <a:p>
            <a:endParaRPr lang="en-US"/>
          </a:p>
        </p:txBody>
      </p:sp>
      <p:pic>
        <p:nvPicPr>
          <p:cNvPr id="6" name="MS logo gray - EMF" descr="Microsoft 365 logo">
            <a:extLst>
              <a:ext uri="{FF2B5EF4-FFF2-40B4-BE49-F238E27FC236}">
                <a16:creationId xmlns:a16="http://schemas.microsoft.com/office/drawing/2014/main" id="{D3453B0B-33DE-4ED0-A610-D76D0E610F6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9"/>
          </a:xfrm>
          <a:prstGeom prst="rect">
            <a:avLst/>
          </a:prstGeom>
        </p:spPr>
      </p:pic>
    </p:spTree>
    <p:extLst>
      <p:ext uri="{BB962C8B-B14F-4D97-AF65-F5344CB8AC3E}">
        <p14:creationId xmlns:p14="http://schemas.microsoft.com/office/powerpoint/2010/main" val="26201053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bg1">
            <a:lumMod val="9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595915" y="2988571"/>
            <a:ext cx="9327356" cy="615553"/>
          </a:xfrm>
          <a:noFill/>
        </p:spPr>
        <p:txBody>
          <a:bodyPr lIns="0" tIns="0" rIns="0" bIns="0" anchor="b" anchorCtr="0">
            <a:spAutoFit/>
          </a:bodyPr>
          <a:lstStyle>
            <a:lvl1pPr>
              <a:defRPr sz="4000" spc="-51" baseline="0">
                <a:solidFill>
                  <a:srgbClr val="000000"/>
                </a:solidFill>
                <a:latin typeface="+mj-lt"/>
                <a:cs typeface="Segoe UI" panose="020B0502040204020203" pitchFamily="34" charset="0"/>
              </a:defRPr>
            </a:lvl1pPr>
          </a:lstStyle>
          <a:p>
            <a:endParaRPr lang="en-US"/>
          </a:p>
        </p:txBody>
      </p:sp>
      <p:pic>
        <p:nvPicPr>
          <p:cNvPr id="6" name="MS logo gray - EMF" descr="Microsoft 365 logo">
            <a:extLst>
              <a:ext uri="{FF2B5EF4-FFF2-40B4-BE49-F238E27FC236}">
                <a16:creationId xmlns:a16="http://schemas.microsoft.com/office/drawing/2014/main" id="{D3453B0B-33DE-4ED0-A610-D76D0E610F6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9"/>
          </a:xfrm>
          <a:prstGeom prst="rect">
            <a:avLst/>
          </a:prstGeom>
        </p:spPr>
      </p:pic>
    </p:spTree>
    <p:extLst>
      <p:ext uri="{BB962C8B-B14F-4D97-AF65-F5344CB8AC3E}">
        <p14:creationId xmlns:p14="http://schemas.microsoft.com/office/powerpoint/2010/main" val="2620105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lumMod val="95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600059" y="508694"/>
            <a:ext cx="11239464"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8148" y="1462925"/>
            <a:ext cx="11239464" cy="1104941"/>
          </a:xfrm>
        </p:spPr>
        <p:txBody>
          <a:bodyPr wrap="square">
            <a:spAutoFit/>
          </a:bodyPr>
          <a:lstStyle>
            <a:lvl1pPr marL="0" indent="0">
              <a:buNone/>
              <a:defRPr sz="2040" b="0" i="0">
                <a:solidFill>
                  <a:srgbClr val="000000"/>
                </a:solidFill>
                <a:latin typeface="+mn-lt"/>
                <a:cs typeface="Segoe UI" panose="020B0502040204020203" pitchFamily="34" charset="0"/>
              </a:defRPr>
            </a:lvl1pPr>
            <a:lvl2pPr marL="233149" indent="0">
              <a:buNone/>
              <a:defRPr sz="1632">
                <a:solidFill>
                  <a:srgbClr val="000000"/>
                </a:solidFill>
              </a:defRPr>
            </a:lvl2pPr>
            <a:lvl3pPr marL="466298" indent="0">
              <a:buNone/>
              <a:defRPr sz="1428">
                <a:solidFill>
                  <a:srgbClr val="000000"/>
                </a:solidFill>
              </a:defRPr>
            </a:lvl3pPr>
            <a:lvl4pPr marL="699447" indent="0">
              <a:buNone/>
              <a:defRPr sz="1224">
                <a:solidFill>
                  <a:srgbClr val="000000"/>
                </a:solidFill>
              </a:defRPr>
            </a:lvl4pPr>
            <a:lvl5pPr marL="932597" indent="0">
              <a:buNone/>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10">
            <a:extLst>
              <a:ext uri="{FF2B5EF4-FFF2-40B4-BE49-F238E27FC236}">
                <a16:creationId xmlns:a16="http://schemas.microsoft.com/office/drawing/2014/main" id="{37A1A54A-CF38-9947-A8FB-BBD41DE025C0}"/>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4529645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600059" y="519291"/>
            <a:ext cx="11239464" cy="439465"/>
          </a:xfrm>
        </p:spPr>
        <p:txBody>
          <a:bodyPr/>
          <a:lstStyle>
            <a:lvl1pPr>
              <a:defRPr sz="2856">
                <a:solidFill>
                  <a:srgbClr val="000000"/>
                </a:solidFill>
              </a:defRPr>
            </a:lvl1pPr>
          </a:lstStyle>
          <a:p>
            <a:r>
              <a:rPr lang="en-US"/>
              <a:t>Click to edit Master title style</a:t>
            </a:r>
          </a:p>
        </p:txBody>
      </p:sp>
      <p:sp>
        <p:nvSpPr>
          <p:cNvPr id="3" name="Text Placeholder 2"/>
          <p:cNvSpPr>
            <a:spLocks noGrp="1"/>
          </p:cNvSpPr>
          <p:nvPr>
            <p:ph type="body" sz="quarter" idx="10"/>
          </p:nvPr>
        </p:nvSpPr>
        <p:spPr>
          <a:xfrm>
            <a:off x="595915" y="1464075"/>
            <a:ext cx="11239464" cy="1293282"/>
          </a:xfrm>
        </p:spPr>
        <p:txBody>
          <a:bodyPr/>
          <a:lstStyle>
            <a:lvl1pPr>
              <a:defRPr sz="2040">
                <a:solidFill>
                  <a:srgbClr val="000000"/>
                </a:solidFill>
                <a:latin typeface="+mn-lt"/>
              </a:defRPr>
            </a:lvl1pPr>
            <a:lvl2pPr>
              <a:defRPr sz="1632">
                <a:solidFill>
                  <a:srgbClr val="000000"/>
                </a:solidFill>
              </a:defRPr>
            </a:lvl2pPr>
            <a:lvl3pPr>
              <a:defRPr sz="1428">
                <a:solidFill>
                  <a:srgbClr val="000000"/>
                </a:solidFill>
              </a:defRPr>
            </a:lvl3pPr>
            <a:lvl4pPr>
              <a:defRPr sz="1224">
                <a:solidFill>
                  <a:srgbClr val="000000"/>
                </a:solidFill>
              </a:defRPr>
            </a:lvl4pPr>
            <a:lvl5pPr>
              <a:defRPr sz="102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0">
            <a:extLst>
              <a:ext uri="{FF2B5EF4-FFF2-40B4-BE49-F238E27FC236}">
                <a16:creationId xmlns:a16="http://schemas.microsoft.com/office/drawing/2014/main" id="{DD1BEEC7-5874-1E48-8B60-B1E5D9779C29}"/>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97269559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600059" y="508694"/>
            <a:ext cx="11239464"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5914" y="1463670"/>
            <a:ext cx="5316593" cy="1293282"/>
          </a:xfrm>
        </p:spPr>
        <p:txBody>
          <a:bodyPr wrap="square">
            <a:spAutoFit/>
          </a:bodyPr>
          <a:lstStyle>
            <a:lvl1pPr marL="0" indent="0">
              <a:spcBef>
                <a:spcPts val="1248"/>
              </a:spcBef>
              <a:buClr>
                <a:schemeClr val="tx1"/>
              </a:buClr>
              <a:buFont typeface="Wingdings" panose="05000000000000000000" pitchFamily="2" charset="2"/>
              <a:buNone/>
              <a:defRPr sz="2040" b="0">
                <a:solidFill>
                  <a:srgbClr val="000000"/>
                </a:solidFill>
                <a:latin typeface="+mn-lt"/>
                <a:cs typeface="Segoe UI Semilight" panose="020B0402040204020203" pitchFamily="34" charset="0"/>
              </a:defRPr>
            </a:lvl1pPr>
            <a:lvl2pPr marL="260674" indent="0">
              <a:buFont typeface="Wingdings" panose="05000000000000000000" pitchFamily="2" charset="2"/>
              <a:buNone/>
              <a:defRPr sz="1632" b="0">
                <a:solidFill>
                  <a:srgbClr val="000000"/>
                </a:solidFill>
              </a:defRPr>
            </a:lvl2pPr>
            <a:lvl3pPr marL="459822" indent="0">
              <a:buFont typeface="Wingdings" panose="05000000000000000000" pitchFamily="2" charset="2"/>
              <a:buNone/>
              <a:tabLst/>
              <a:defRPr sz="1428" b="0">
                <a:solidFill>
                  <a:srgbClr val="000000"/>
                </a:solidFill>
              </a:defRPr>
            </a:lvl3pPr>
            <a:lvl4pPr marL="665446" indent="0">
              <a:buFont typeface="Wingdings" panose="05000000000000000000" pitchFamily="2" charset="2"/>
              <a:buNone/>
              <a:defRPr sz="1224" b="0">
                <a:solidFill>
                  <a:srgbClr val="000000"/>
                </a:solidFill>
              </a:defRPr>
            </a:lvl4pPr>
            <a:lvl5pPr marL="871071" indent="0">
              <a:buFont typeface="Wingdings" panose="05000000000000000000" pitchFamily="2" charset="2"/>
              <a:buNone/>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70"/>
            <a:ext cx="5316593" cy="1293282"/>
          </a:xfrm>
        </p:spPr>
        <p:txBody>
          <a:bodyPr wrap="square">
            <a:spAutoFit/>
          </a:bodyPr>
          <a:lstStyle>
            <a:lvl1pPr marL="0" indent="0">
              <a:spcBef>
                <a:spcPts val="1248"/>
              </a:spcBef>
              <a:buClr>
                <a:schemeClr val="tx1"/>
              </a:buClr>
              <a:buFont typeface="Wingdings" panose="05000000000000000000" pitchFamily="2" charset="2"/>
              <a:buNone/>
              <a:defRPr sz="2040" b="0">
                <a:solidFill>
                  <a:srgbClr val="000000"/>
                </a:solidFill>
                <a:latin typeface="+mn-lt"/>
                <a:cs typeface="Segoe UI Semilight" panose="020B0402040204020203" pitchFamily="34" charset="0"/>
              </a:defRPr>
            </a:lvl1pPr>
            <a:lvl2pPr marL="260674" indent="0">
              <a:buFont typeface="Wingdings" panose="05000000000000000000" pitchFamily="2" charset="2"/>
              <a:buNone/>
              <a:defRPr sz="1632" b="0">
                <a:solidFill>
                  <a:srgbClr val="000000"/>
                </a:solidFill>
              </a:defRPr>
            </a:lvl2pPr>
            <a:lvl3pPr marL="459822" indent="0">
              <a:buFont typeface="Wingdings" panose="05000000000000000000" pitchFamily="2" charset="2"/>
              <a:buNone/>
              <a:tabLst/>
              <a:defRPr sz="1428" b="0">
                <a:solidFill>
                  <a:srgbClr val="000000"/>
                </a:solidFill>
              </a:defRPr>
            </a:lvl3pPr>
            <a:lvl4pPr marL="665446" indent="0">
              <a:buFont typeface="Wingdings" panose="05000000000000000000" pitchFamily="2" charset="2"/>
              <a:buNone/>
              <a:defRPr sz="1224" b="0">
                <a:solidFill>
                  <a:srgbClr val="000000"/>
                </a:solidFill>
              </a:defRPr>
            </a:lvl4pPr>
            <a:lvl5pPr marL="871071" indent="0">
              <a:buFont typeface="Wingdings" panose="05000000000000000000" pitchFamily="2" charset="2"/>
              <a:buNone/>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10">
            <a:extLst>
              <a:ext uri="{FF2B5EF4-FFF2-40B4-BE49-F238E27FC236}">
                <a16:creationId xmlns:a16="http://schemas.microsoft.com/office/drawing/2014/main" id="{22BDE9B7-BF0F-DF45-BCD0-D6165D547D13}"/>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123098450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6342" y="521161"/>
            <a:ext cx="11239464" cy="439465"/>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1"/>
            <a:ext cx="11239464" cy="129328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39" cstate="print">
            <a:extLst>
              <a:ext uri="{28A0092B-C50C-407E-A947-70E740481C1C}">
                <a14:useLocalDpi xmlns:a14="http://schemas.microsoft.com/office/drawing/2010/main"/>
              </a:ext>
            </a:extLst>
          </a:blip>
          <a:stretch>
            <a:fillRect/>
          </a:stretch>
        </p:blipFill>
        <p:spPr>
          <a:xfrm rot="5400000">
            <a:off x="9475748" y="3001154"/>
            <a:ext cx="6994525" cy="992217"/>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63374804"/>
      </p:ext>
    </p:extLst>
  </p:cSld>
  <p:clrMap bg1="lt1" tx1="dk1" bg2="lt2" tx2="dk2" accent1="accent1" accent2="accent2" accent3="accent3" accent4="accent4" accent5="accent5" accent6="accent6" hlink="hlink" folHlink="folHlink"/>
  <p:sldLayoutIdLst>
    <p:sldLayoutId id="2147484750" r:id="rId1"/>
    <p:sldLayoutId id="2147484745" r:id="rId2"/>
    <p:sldLayoutId id="2147484716" r:id="rId3"/>
    <p:sldLayoutId id="2147484717" r:id="rId4"/>
    <p:sldLayoutId id="2147484752" r:id="rId5"/>
    <p:sldLayoutId id="2147484718" r:id="rId6"/>
    <p:sldLayoutId id="2147484719" r:id="rId7"/>
    <p:sldLayoutId id="2147484720" r:id="rId8"/>
    <p:sldLayoutId id="2147484721" r:id="rId9"/>
    <p:sldLayoutId id="2147484722" r:id="rId10"/>
    <p:sldLayoutId id="2147484723" r:id="rId11"/>
    <p:sldLayoutId id="2147484724" r:id="rId12"/>
    <p:sldLayoutId id="2147484725" r:id="rId13"/>
    <p:sldLayoutId id="2147484726" r:id="rId14"/>
    <p:sldLayoutId id="2147484727" r:id="rId15"/>
    <p:sldLayoutId id="2147484728" r:id="rId16"/>
    <p:sldLayoutId id="2147484729" r:id="rId17"/>
    <p:sldLayoutId id="2147484730" r:id="rId18"/>
    <p:sldLayoutId id="2147484731" r:id="rId19"/>
    <p:sldLayoutId id="2147484732" r:id="rId20"/>
    <p:sldLayoutId id="2147484733" r:id="rId21"/>
    <p:sldLayoutId id="2147484734" r:id="rId22"/>
    <p:sldLayoutId id="2147484735" r:id="rId23"/>
    <p:sldLayoutId id="2147484736" r:id="rId24"/>
    <p:sldLayoutId id="2147484737" r:id="rId25"/>
    <p:sldLayoutId id="2147484738" r:id="rId26"/>
    <p:sldLayoutId id="2147484748" r:id="rId27"/>
    <p:sldLayoutId id="2147484753" r:id="rId28"/>
    <p:sldLayoutId id="2147484744" r:id="rId29"/>
    <p:sldLayoutId id="2147484739" r:id="rId30"/>
    <p:sldLayoutId id="2147484740" r:id="rId31"/>
    <p:sldLayoutId id="2147484741" r:id="rId32"/>
    <p:sldLayoutId id="2147484742" r:id="rId33"/>
    <p:sldLayoutId id="2147484754" r:id="rId34"/>
    <p:sldLayoutId id="2147484746" r:id="rId35"/>
    <p:sldLayoutId id="2147484743" r:id="rId36"/>
    <p:sldLayoutId id="2147484751" r:id="rId37"/>
  </p:sldLayoutIdLst>
  <p:transition>
    <p:fade/>
  </p:transition>
  <p:hf sldNum="0" hdr="0" ftr="0" dt="0"/>
  <p:txStyles>
    <p:titleStyle>
      <a:lvl1pPr algn="l" defTabSz="951304" rtl="0" eaLnBrk="1" latinLnBrk="0" hangingPunct="1">
        <a:lnSpc>
          <a:spcPct val="100000"/>
        </a:lnSpc>
        <a:spcBef>
          <a:spcPct val="0"/>
        </a:spcBef>
        <a:buNone/>
        <a:defRPr lang="en-US" sz="2856" b="0" kern="1200" cap="none" spc="-51" baseline="0" dirty="0" smtClean="0">
          <a:ln w="3175">
            <a:noFill/>
          </a:ln>
          <a:solidFill>
            <a:srgbClr val="000000"/>
          </a:soli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5">
          <p15:clr>
            <a:srgbClr val="C35EA4"/>
          </p15:clr>
        </p15:guide>
        <p15:guide id="17" pos="7469">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hyperlink" Target="https://blog.ucem.ac.uk/onlineeducation/posts/tag/moodle-quiz"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0.xml"/><Relationship Id="rId1" Type="http://schemas.openxmlformats.org/officeDocument/2006/relationships/slideLayout" Target="../slideLayouts/slideLayout16.xml"/><Relationship Id="rId5" Type="http://schemas.openxmlformats.org/officeDocument/2006/relationships/image" Target="../media/image26.wmf"/><Relationship Id="rId4" Type="http://schemas.openxmlformats.org/officeDocument/2006/relationships/image" Target="../media/image25.wmf"/></Relationships>
</file>

<file path=ppt/slides/_rels/slide13.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12.xml"/><Relationship Id="rId1" Type="http://schemas.openxmlformats.org/officeDocument/2006/relationships/slideLayout" Target="../slideLayouts/slideLayout15.xml"/><Relationship Id="rId5" Type="http://schemas.openxmlformats.org/officeDocument/2006/relationships/image" Target="../media/image39.wmf"/><Relationship Id="rId4" Type="http://schemas.openxmlformats.org/officeDocument/2006/relationships/image" Target="../media/image38.wmf"/></Relationships>
</file>

<file path=ppt/slides/_rels/slide15.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3.xml"/><Relationship Id="rId1" Type="http://schemas.openxmlformats.org/officeDocument/2006/relationships/slideLayout" Target="../slideLayouts/slideLayout16.xml"/><Relationship Id="rId6" Type="http://schemas.openxmlformats.org/officeDocument/2006/relationships/image" Target="../media/image40.wmf"/><Relationship Id="rId5" Type="http://schemas.openxmlformats.org/officeDocument/2006/relationships/image" Target="../media/image26.wmf"/><Relationship Id="rId4" Type="http://schemas.openxmlformats.org/officeDocument/2006/relationships/image" Target="../media/image25.wmf"/></Relationships>
</file>

<file path=ppt/slides/_rels/slide16.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14.xml"/><Relationship Id="rId1" Type="http://schemas.openxmlformats.org/officeDocument/2006/relationships/slideLayout" Target="../slideLayouts/slideLayout16.xml"/><Relationship Id="rId6" Type="http://schemas.openxmlformats.org/officeDocument/2006/relationships/image" Target="../media/image43.wmf"/><Relationship Id="rId5" Type="http://schemas.openxmlformats.org/officeDocument/2006/relationships/image" Target="../media/image29.wmf"/><Relationship Id="rId4" Type="http://schemas.openxmlformats.org/officeDocument/2006/relationships/image" Target="../media/image42.wmf"/></Relationships>
</file>

<file path=ppt/slides/_rels/slide17.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14.wmf"/><Relationship Id="rId7" Type="http://schemas.openxmlformats.org/officeDocument/2006/relationships/image" Target="../media/image18.wmf"/><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17.wmf"/><Relationship Id="rId11" Type="http://schemas.openxmlformats.org/officeDocument/2006/relationships/image" Target="../media/image22.wmf"/><Relationship Id="rId5" Type="http://schemas.openxmlformats.org/officeDocument/2006/relationships/image" Target="../media/image16.wmf"/><Relationship Id="rId10" Type="http://schemas.openxmlformats.org/officeDocument/2006/relationships/image" Target="../media/image21.wmf"/><Relationship Id="rId4" Type="http://schemas.openxmlformats.org/officeDocument/2006/relationships/image" Target="../media/image15.wmf"/><Relationship Id="rId9" Type="http://schemas.openxmlformats.org/officeDocument/2006/relationships/image" Target="../media/image20.wmf"/></Relationships>
</file>

<file path=ppt/slides/_rels/slide20.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18.xml"/><Relationship Id="rId1" Type="http://schemas.openxmlformats.org/officeDocument/2006/relationships/slideLayout" Target="../slideLayouts/slideLayout16.xml"/><Relationship Id="rId4" Type="http://schemas.openxmlformats.org/officeDocument/2006/relationships/hyperlink" Target="https://blog.ucem.ac.uk/onlineeducation/posts/tag/moodle-quiz"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slideLayout" Target="../slideLayouts/slideLayout16.xml"/><Relationship Id="rId4" Type="http://schemas.openxmlformats.org/officeDocument/2006/relationships/image" Target="../media/image39.wmf"/></Relationships>
</file>

<file path=ppt/slides/_rels/slide22.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3" Type="http://schemas.openxmlformats.org/officeDocument/2006/relationships/image" Target="../media/image27.wmf"/><Relationship Id="rId7" Type="http://schemas.openxmlformats.org/officeDocument/2006/relationships/image" Target="../media/image30.emf"/><Relationship Id="rId2" Type="http://schemas.openxmlformats.org/officeDocument/2006/relationships/notesSlide" Target="../notesSlides/notesSlide20.xml"/><Relationship Id="rId1" Type="http://schemas.openxmlformats.org/officeDocument/2006/relationships/slideLayout" Target="../slideLayouts/slideLayout15.xml"/><Relationship Id="rId6" Type="http://schemas.openxmlformats.org/officeDocument/2006/relationships/image" Target="../media/image29.wmf"/><Relationship Id="rId5" Type="http://schemas.openxmlformats.org/officeDocument/2006/relationships/image" Target="../media/image47.wmf"/><Relationship Id="rId4" Type="http://schemas.openxmlformats.org/officeDocument/2006/relationships/image" Target="../media/image28.wmf"/></Relationships>
</file>

<file path=ppt/slides/_rels/slide24.xml.rels><?xml version="1.0" encoding="UTF-8" standalone="yes"?>
<Relationships xmlns="http://schemas.openxmlformats.org/package/2006/relationships"><Relationship Id="rId3" Type="http://schemas.openxmlformats.org/officeDocument/2006/relationships/image" Target="../media/image48.wmf"/><Relationship Id="rId7" Type="http://schemas.openxmlformats.org/officeDocument/2006/relationships/image" Target="../media/image52.wmf"/><Relationship Id="rId2" Type="http://schemas.openxmlformats.org/officeDocument/2006/relationships/notesSlide" Target="../notesSlides/notesSlide21.xml"/><Relationship Id="rId1" Type="http://schemas.openxmlformats.org/officeDocument/2006/relationships/slideLayout" Target="../slideLayouts/slideLayout16.xml"/><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48.wmf"/><Relationship Id="rId7" Type="http://schemas.openxmlformats.org/officeDocument/2006/relationships/image" Target="../media/image52.wmf"/><Relationship Id="rId2" Type="http://schemas.openxmlformats.org/officeDocument/2006/relationships/notesSlide" Target="../notesSlides/notesSlide24.xml"/><Relationship Id="rId1" Type="http://schemas.openxmlformats.org/officeDocument/2006/relationships/slideLayout" Target="../slideLayouts/slideLayout16.xml"/><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slides/_rels/slide28.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5.xml"/><Relationship Id="rId1" Type="http://schemas.openxmlformats.org/officeDocument/2006/relationships/slideLayout" Target="../slideLayouts/slideLayout16.xml"/><Relationship Id="rId6" Type="http://schemas.openxmlformats.org/officeDocument/2006/relationships/image" Target="../media/image40.wmf"/><Relationship Id="rId5" Type="http://schemas.openxmlformats.org/officeDocument/2006/relationships/image" Target="../media/image26.wmf"/><Relationship Id="rId4" Type="http://schemas.openxmlformats.org/officeDocument/2006/relationships/image" Target="../media/image25.wmf"/></Relationships>
</file>

<file path=ppt/slides/_rels/slide29.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26.xml"/><Relationship Id="rId1" Type="http://schemas.openxmlformats.org/officeDocument/2006/relationships/slideLayout" Target="../slideLayouts/slideLayout16.xml"/><Relationship Id="rId4" Type="http://schemas.openxmlformats.org/officeDocument/2006/relationships/hyperlink" Target="https://blog.ucem.ac.uk/onlineeducation/posts/tag/moodle-quiz"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slideLayout" Target="../slideLayouts/slideLayout16.xml"/><Relationship Id="rId6" Type="http://schemas.openxmlformats.org/officeDocument/2006/relationships/image" Target="../media/image30.emf"/><Relationship Id="rId5" Type="http://schemas.openxmlformats.org/officeDocument/2006/relationships/image" Target="../media/image29.wmf"/><Relationship Id="rId4" Type="http://schemas.openxmlformats.org/officeDocument/2006/relationships/image" Target="../media/image47.wmf"/></Relationships>
</file>

<file path=ppt/slides/_rels/slide31.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notesSlide" Target="../notesSlides/notesSlide28.xml"/><Relationship Id="rId1" Type="http://schemas.openxmlformats.org/officeDocument/2006/relationships/slideLayout" Target="../slideLayouts/slideLayout16.xml"/><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s>
</file>

<file path=ppt/slides/_rels/slide33.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29.xml"/><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notesSlide" Target="../notesSlides/notesSlide30.xml"/><Relationship Id="rId1" Type="http://schemas.openxmlformats.org/officeDocument/2006/relationships/slideLayout" Target="../slideLayouts/slideLayout15.xml"/><Relationship Id="rId6" Type="http://schemas.openxmlformats.org/officeDocument/2006/relationships/image" Target="../media/image63.wmf"/><Relationship Id="rId5" Type="http://schemas.openxmlformats.org/officeDocument/2006/relationships/image" Target="../media/image62.wmf"/><Relationship Id="rId4" Type="http://schemas.openxmlformats.org/officeDocument/2006/relationships/image" Target="../media/image61.wmf"/></Relationships>
</file>

<file path=ppt/slides/_rels/slide3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65.jpg"/><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notesSlide" Target="../notesSlides/notesSlide33.xml"/><Relationship Id="rId1" Type="http://schemas.openxmlformats.org/officeDocument/2006/relationships/slideLayout" Target="../slideLayouts/slideLayout16.xml"/><Relationship Id="rId6" Type="http://schemas.openxmlformats.org/officeDocument/2006/relationships/image" Target="../media/image69.wmf"/><Relationship Id="rId5" Type="http://schemas.openxmlformats.org/officeDocument/2006/relationships/image" Target="../media/image68.wmf"/><Relationship Id="rId4" Type="http://schemas.openxmlformats.org/officeDocument/2006/relationships/image" Target="../media/image67.wmf"/></Relationships>
</file>

<file path=ppt/slides/_rels/slide38.x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notesSlide" Target="../notesSlides/notesSlide34.xml"/><Relationship Id="rId1" Type="http://schemas.openxmlformats.org/officeDocument/2006/relationships/slideLayout" Target="../slideLayouts/slideLayout16.xml"/><Relationship Id="rId5" Type="http://schemas.openxmlformats.org/officeDocument/2006/relationships/image" Target="../media/image68.wmf"/><Relationship Id="rId4" Type="http://schemas.openxmlformats.org/officeDocument/2006/relationships/image" Target="../media/image67.wmf"/></Relationships>
</file>

<file path=ppt/slides/_rels/slide39.x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notesSlide" Target="../notesSlides/notesSlide35.xml"/><Relationship Id="rId1" Type="http://schemas.openxmlformats.org/officeDocument/2006/relationships/slideLayout" Target="../slideLayouts/slideLayout16.xml"/><Relationship Id="rId5" Type="http://schemas.openxmlformats.org/officeDocument/2006/relationships/image" Target="../media/image72.png"/><Relationship Id="rId4" Type="http://schemas.openxmlformats.org/officeDocument/2006/relationships/image" Target="../media/image71.wmf"/></Relationships>
</file>

<file path=ppt/slides/_rels/slide4.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image" Target="../media/image26.wmf"/><Relationship Id="rId4" Type="http://schemas.openxmlformats.org/officeDocument/2006/relationships/image" Target="../media/image25.wmf"/></Relationships>
</file>

<file path=ppt/slides/_rels/slide40.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36.xml"/><Relationship Id="rId1" Type="http://schemas.openxmlformats.org/officeDocument/2006/relationships/slideLayout" Target="../slideLayouts/slideLayout16.xml"/><Relationship Id="rId4" Type="http://schemas.openxmlformats.org/officeDocument/2006/relationships/hyperlink" Target="https://blog.ucem.ac.uk/onlineeducation/posts/tag/moodle-quiz"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notesSlide" Target="../notesSlides/notesSlide37.xml"/><Relationship Id="rId1" Type="http://schemas.openxmlformats.org/officeDocument/2006/relationships/slideLayout" Target="../slideLayouts/slideLayout16.xml"/><Relationship Id="rId5" Type="http://schemas.openxmlformats.org/officeDocument/2006/relationships/image" Target="../media/image74.emf"/><Relationship Id="rId4" Type="http://schemas.openxmlformats.org/officeDocument/2006/relationships/hyperlink" Target="http://www.weightymatters.ca/2010/05/how-many-minutes-day-should-you.html"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slideLayout" Target="../slideLayouts/slideLayout16.xml"/><Relationship Id="rId6" Type="http://schemas.openxmlformats.org/officeDocument/2006/relationships/image" Target="../media/image66.wmf"/><Relationship Id="rId5" Type="http://schemas.openxmlformats.org/officeDocument/2006/relationships/image" Target="../media/image63.wmf"/><Relationship Id="rId4" Type="http://schemas.openxmlformats.org/officeDocument/2006/relationships/image" Target="../media/image62.wmf"/></Relationships>
</file>

<file path=ppt/slides/_rels/slide43.x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notesSlide" Target="../notesSlides/notesSlide38.xml"/><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notesSlide" Target="../notesSlides/notesSlide40.xml"/><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image" Target="../media/image48.wmf"/><Relationship Id="rId7" Type="http://schemas.openxmlformats.org/officeDocument/2006/relationships/image" Target="../media/image52.wmf"/><Relationship Id="rId2" Type="http://schemas.openxmlformats.org/officeDocument/2006/relationships/notesSlide" Target="../notesSlides/notesSlide41.xml"/><Relationship Id="rId1" Type="http://schemas.openxmlformats.org/officeDocument/2006/relationships/slideLayout" Target="../slideLayouts/slideLayout15.xml"/><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slides/_rels/slide47.xml.rels><?xml version="1.0" encoding="UTF-8" standalone="yes"?>
<Relationships xmlns="http://schemas.openxmlformats.org/package/2006/relationships"><Relationship Id="rId3" Type="http://schemas.openxmlformats.org/officeDocument/2006/relationships/image" Target="../media/image78.wmf"/><Relationship Id="rId7" Type="http://schemas.openxmlformats.org/officeDocument/2006/relationships/image" Target="../media/image81.emf"/><Relationship Id="rId2" Type="http://schemas.openxmlformats.org/officeDocument/2006/relationships/notesSlide" Target="../notesSlides/notesSlide42.xml"/><Relationship Id="rId1" Type="http://schemas.openxmlformats.org/officeDocument/2006/relationships/slideLayout" Target="../slideLayouts/slideLayout16.xml"/><Relationship Id="rId6" Type="http://schemas.openxmlformats.org/officeDocument/2006/relationships/image" Target="../media/image29.wmf"/><Relationship Id="rId5" Type="http://schemas.openxmlformats.org/officeDocument/2006/relationships/image" Target="../media/image80.wmf"/><Relationship Id="rId4" Type="http://schemas.openxmlformats.org/officeDocument/2006/relationships/image" Target="../media/image79.wmf"/></Relationships>
</file>

<file path=ppt/slides/_rels/slide48.xml.rels><?xml version="1.0" encoding="UTF-8" standalone="yes"?>
<Relationships xmlns="http://schemas.openxmlformats.org/package/2006/relationships"><Relationship Id="rId3" Type="http://schemas.openxmlformats.org/officeDocument/2006/relationships/image" Target="../media/image82.jpeg"/><Relationship Id="rId2" Type="http://schemas.openxmlformats.org/officeDocument/2006/relationships/notesSlide" Target="../notesSlides/notesSlide43.xm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slideLayout" Target="../slideLayouts/slideLayout16.xml"/><Relationship Id="rId5" Type="http://schemas.openxmlformats.org/officeDocument/2006/relationships/image" Target="../media/image30.emf"/><Relationship Id="rId4" Type="http://schemas.openxmlformats.org/officeDocument/2006/relationships/image" Target="../media/image29.wmf"/></Relationships>
</file>

<file path=ppt/slides/_rels/slide50.xml.rels><?xml version="1.0" encoding="UTF-8" standalone="yes"?>
<Relationships xmlns="http://schemas.openxmlformats.org/package/2006/relationships"><Relationship Id="rId3" Type="http://schemas.openxmlformats.org/officeDocument/2006/relationships/image" Target="../media/image78.wmf"/><Relationship Id="rId7" Type="http://schemas.openxmlformats.org/officeDocument/2006/relationships/image" Target="../media/image81.emf"/><Relationship Id="rId2" Type="http://schemas.openxmlformats.org/officeDocument/2006/relationships/notesSlide" Target="../notesSlides/notesSlide45.xml"/><Relationship Id="rId1" Type="http://schemas.openxmlformats.org/officeDocument/2006/relationships/slideLayout" Target="../slideLayouts/slideLayout16.xml"/><Relationship Id="rId6" Type="http://schemas.openxmlformats.org/officeDocument/2006/relationships/image" Target="../media/image29.wmf"/><Relationship Id="rId5" Type="http://schemas.openxmlformats.org/officeDocument/2006/relationships/image" Target="../media/image79.wmf"/><Relationship Id="rId4" Type="http://schemas.openxmlformats.org/officeDocument/2006/relationships/image" Target="../media/image84.wmf"/></Relationships>
</file>

<file path=ppt/slides/_rels/slide51.xml.rels><?xml version="1.0" encoding="UTF-8" standalone="yes"?>
<Relationships xmlns="http://schemas.openxmlformats.org/package/2006/relationships"><Relationship Id="rId3" Type="http://schemas.openxmlformats.org/officeDocument/2006/relationships/image" Target="../media/image85.jpeg"/><Relationship Id="rId2" Type="http://schemas.openxmlformats.org/officeDocument/2006/relationships/notesSlide" Target="../notesSlides/notesSlide46.xml"/><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3" Type="http://schemas.openxmlformats.org/officeDocument/2006/relationships/image" Target="../media/image78.wmf"/><Relationship Id="rId7" Type="http://schemas.openxmlformats.org/officeDocument/2006/relationships/image" Target="../media/image86.emf"/><Relationship Id="rId2" Type="http://schemas.openxmlformats.org/officeDocument/2006/relationships/notesSlide" Target="../notesSlides/notesSlide47.xml"/><Relationship Id="rId1" Type="http://schemas.openxmlformats.org/officeDocument/2006/relationships/slideLayout" Target="../slideLayouts/slideLayout16.xml"/><Relationship Id="rId6" Type="http://schemas.openxmlformats.org/officeDocument/2006/relationships/image" Target="../media/image81.emf"/><Relationship Id="rId5" Type="http://schemas.openxmlformats.org/officeDocument/2006/relationships/image" Target="../media/image29.wmf"/><Relationship Id="rId4" Type="http://schemas.openxmlformats.org/officeDocument/2006/relationships/image" Target="../media/image79.wmf"/></Relationships>
</file>

<file path=ppt/slides/_rels/slide53.x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slideLayout" Target="../slideLayouts/slideLayout16.xml"/><Relationship Id="rId4" Type="http://schemas.openxmlformats.org/officeDocument/2006/relationships/image" Target="../media/image89.wmf"/></Relationships>
</file>

<file path=ppt/slides/_rels/slide5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8.xml"/><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slideLayout" Target="../slideLayouts/slideLayout16.xml"/><Relationship Id="rId5" Type="http://schemas.openxmlformats.org/officeDocument/2006/relationships/image" Target="../media/image91.emf"/><Relationship Id="rId4" Type="http://schemas.openxmlformats.org/officeDocument/2006/relationships/image" Target="../media/image29.wmf"/></Relationships>
</file>

<file path=ppt/slides/_rels/slide57.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50.xml"/><Relationship Id="rId1" Type="http://schemas.openxmlformats.org/officeDocument/2006/relationships/slideLayout" Target="../slideLayouts/slideLayout16.xml"/><Relationship Id="rId4" Type="http://schemas.openxmlformats.org/officeDocument/2006/relationships/hyperlink" Target="https://blog.ucem.ac.uk/onlineeducation/posts/tag/moodle-quiz" TargetMode="External"/></Relationships>
</file>

<file path=ppt/slides/_rels/slide58.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image" Target="../media/image49.wmf"/><Relationship Id="rId7" Type="http://schemas.openxmlformats.org/officeDocument/2006/relationships/image" Target="../media/image77.wmf"/><Relationship Id="rId2" Type="http://schemas.openxmlformats.org/officeDocument/2006/relationships/image" Target="../media/image48.wmf"/><Relationship Id="rId1" Type="http://schemas.openxmlformats.org/officeDocument/2006/relationships/slideLayout" Target="../slideLayouts/slideLayout16.xml"/><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s>
</file>

<file path=ppt/slides/_rels/slide59.xml.rels><?xml version="1.0" encoding="UTF-8" standalone="yes"?>
<Relationships xmlns="http://schemas.openxmlformats.org/package/2006/relationships"><Relationship Id="rId3" Type="http://schemas.openxmlformats.org/officeDocument/2006/relationships/image" Target="../media/image92.emf"/><Relationship Id="rId2" Type="http://schemas.openxmlformats.org/officeDocument/2006/relationships/notesSlide" Target="../notesSlides/notesSlide51.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slideLayout" Target="../slideLayouts/slideLayout16.xml"/><Relationship Id="rId4" Type="http://schemas.openxmlformats.org/officeDocument/2006/relationships/image" Target="../media/image30.emf"/></Relationships>
</file>

<file path=ppt/slides/_rels/slide60.x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notesSlide" Target="../notesSlides/notesSlide52.xml"/><Relationship Id="rId1" Type="http://schemas.openxmlformats.org/officeDocument/2006/relationships/slideLayout" Target="../slideLayouts/slideLayout16.xml"/><Relationship Id="rId4" Type="http://schemas.openxmlformats.org/officeDocument/2006/relationships/image" Target="../media/image94.wmf"/></Relationships>
</file>

<file path=ppt/slides/_rels/slide61.xml.rels><?xml version="1.0" encoding="UTF-8" standalone="yes"?>
<Relationships xmlns="http://schemas.openxmlformats.org/package/2006/relationships"><Relationship Id="rId3" Type="http://schemas.openxmlformats.org/officeDocument/2006/relationships/image" Target="../media/image95.emf"/><Relationship Id="rId2" Type="http://schemas.openxmlformats.org/officeDocument/2006/relationships/notesSlide" Target="../notesSlides/notesSlide53.xml"/><Relationship Id="rId1" Type="http://schemas.openxmlformats.org/officeDocument/2006/relationships/slideLayout" Target="../slideLayouts/slideLayout29.xml"/></Relationships>
</file>

<file path=ppt/slides/_rels/slide62.xml.rels><?xml version="1.0" encoding="UTF-8" standalone="yes"?>
<Relationships xmlns="http://schemas.openxmlformats.org/package/2006/relationships"><Relationship Id="rId3" Type="http://schemas.openxmlformats.org/officeDocument/2006/relationships/image" Target="../media/image96.emf"/><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438" y="2059283"/>
            <a:ext cx="4754562" cy="2337225"/>
          </a:xfrm>
        </p:spPr>
        <p:txBody>
          <a:bodyPr/>
          <a:lstStyle/>
          <a:p>
            <a:r>
              <a:rPr lang="en-US" dirty="0"/>
              <a:t>Learning Path 3:</a:t>
            </a:r>
            <a:br>
              <a:rPr lang="en-US"/>
            </a:br>
            <a:r>
              <a:rPr lang="en-US"/>
              <a:t>Implement </a:t>
            </a:r>
            <a:r>
              <a:rPr lang="en-US" dirty="0"/>
              <a:t>I</a:t>
            </a:r>
            <a:r>
              <a:rPr lang="en-US" spc="-60" dirty="0"/>
              <a:t>dentity Synchronization</a:t>
            </a:r>
          </a:p>
        </p:txBody>
      </p:sp>
    </p:spTree>
    <p:extLst>
      <p:ext uri="{BB962C8B-B14F-4D97-AF65-F5344CB8AC3E}">
        <p14:creationId xmlns:p14="http://schemas.microsoft.com/office/powerpoint/2010/main" val="2754656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Explore directory synchronization</a:t>
            </a:r>
            <a:endParaRPr lang="en-US" dirty="0"/>
          </a:p>
        </p:txBody>
      </p:sp>
      <p:sp>
        <p:nvSpPr>
          <p:cNvPr id="7" name="Rectangle 6">
            <a:extLst>
              <a:ext uri="{FF2B5EF4-FFF2-40B4-BE49-F238E27FC236}">
                <a16:creationId xmlns:a16="http://schemas.microsoft.com/office/drawing/2014/main" id="{40637226-F094-459C-9320-5B17EE54294E}"/>
              </a:ext>
            </a:extLst>
          </p:cNvPr>
          <p:cNvSpPr/>
          <p:nvPr/>
        </p:nvSpPr>
        <p:spPr>
          <a:xfrm>
            <a:off x="579438" y="1436688"/>
            <a:ext cx="4478337" cy="4832350"/>
          </a:xfrm>
          <a:prstGeom prst="rect">
            <a:avLst/>
          </a:prstGeom>
          <a:solidFill>
            <a:schemeClr val="bg1">
              <a:lumMod val="95000"/>
            </a:schemeClr>
          </a:solidFill>
          <a:ln w="19050">
            <a:solidFill>
              <a:schemeClr val="bg1">
                <a:lumMod val="95000"/>
              </a:schemeClr>
            </a:solidFill>
          </a:ln>
        </p:spPr>
        <p:txBody>
          <a:bodyPr wrap="square" lIns="182880" tIns="137160" rIns="182880" bIns="137160">
            <a:noAutofit/>
          </a:bodyPr>
          <a:lstStyle/>
          <a:p>
            <a:r>
              <a:rPr lang="en-US" sz="2200" dirty="0">
                <a:solidFill>
                  <a:srgbClr val="0078D4"/>
                </a:solidFill>
                <a:latin typeface="+mj-lt"/>
              </a:rPr>
              <a:t>Directory synchronization</a:t>
            </a:r>
            <a:br>
              <a:rPr lang="en-US" sz="2200" dirty="0">
                <a:solidFill>
                  <a:srgbClr val="0078D4"/>
                </a:solidFill>
                <a:latin typeface="+mj-lt"/>
              </a:rPr>
            </a:br>
            <a:r>
              <a:rPr lang="en-US" sz="2200" dirty="0">
                <a:solidFill>
                  <a:srgbClr val="0078D4"/>
                </a:solidFill>
                <a:latin typeface="+mj-lt"/>
              </a:rPr>
              <a:t>is the synchronization of directory identities or objects between two different directories</a:t>
            </a:r>
          </a:p>
          <a:p>
            <a:endParaRPr lang="en-US" sz="1000" dirty="0"/>
          </a:p>
          <a:p>
            <a:r>
              <a:rPr lang="en-US" sz="2000" dirty="0">
                <a:latin typeface="+mj-lt"/>
              </a:rPr>
              <a:t>With directory synchronization, organizations can take advantage of:</a:t>
            </a:r>
          </a:p>
          <a:p>
            <a:endParaRPr lang="en-US" sz="800" dirty="0">
              <a:latin typeface="+mj-lt"/>
            </a:endParaRPr>
          </a:p>
          <a:p>
            <a:r>
              <a:rPr lang="en-US" sz="2000" dirty="0"/>
              <a:t>Hybrid identity</a:t>
            </a:r>
          </a:p>
          <a:p>
            <a:r>
              <a:rPr lang="en-US" sz="2000" dirty="0"/>
              <a:t>Single sign-on</a:t>
            </a:r>
          </a:p>
          <a:p>
            <a:r>
              <a:rPr lang="en-US" sz="2000" dirty="0"/>
              <a:t>Multifactor authentication</a:t>
            </a:r>
          </a:p>
          <a:p>
            <a:r>
              <a:rPr lang="en-US" sz="2000" dirty="0"/>
              <a:t>Conditional access</a:t>
            </a:r>
          </a:p>
          <a:p>
            <a:r>
              <a:rPr lang="en-US" sz="2000" dirty="0"/>
              <a:t>Common identity</a:t>
            </a:r>
          </a:p>
          <a:p>
            <a:pPr marL="342900" indent="-342900">
              <a:buFontTx/>
              <a:buChar char="-"/>
            </a:pPr>
            <a:endParaRPr lang="en-US" sz="2000" dirty="0"/>
          </a:p>
        </p:txBody>
      </p:sp>
      <p:pic>
        <p:nvPicPr>
          <p:cNvPr id="6" name="Picture 5" descr="Graphical representation of Directory synchronization. Graphic shows HR database, database, Exchange email, LDAP, Azure AD, Windows Server Active Activity connected to Identity management">
            <a:extLst>
              <a:ext uri="{FF2B5EF4-FFF2-40B4-BE49-F238E27FC236}">
                <a16:creationId xmlns:a16="http://schemas.microsoft.com/office/drawing/2014/main" id="{09D70557-5FCC-46EC-AC8B-E8D3D34E6329}"/>
              </a:ext>
            </a:extLst>
          </p:cNvPr>
          <p:cNvPicPr>
            <a:picLocks noChangeAspect="1"/>
          </p:cNvPicPr>
          <p:nvPr/>
        </p:nvPicPr>
        <p:blipFill rotWithShape="1">
          <a:blip r:embed="rId3"/>
          <a:srcRect l="-667" t="-2216" r="-669" b="-2216"/>
          <a:stretch/>
        </p:blipFill>
        <p:spPr>
          <a:xfrm>
            <a:off x="5191126" y="1436688"/>
            <a:ext cx="6665911" cy="4832349"/>
          </a:xfrm>
          <a:prstGeom prst="rect">
            <a:avLst/>
          </a:prstGeom>
          <a:noFill/>
          <a:ln w="19050">
            <a:solidFill>
              <a:schemeClr val="accent1"/>
            </a:solidFill>
          </a:ln>
        </p:spPr>
      </p:pic>
    </p:spTree>
    <p:extLst>
      <p:ext uri="{BB962C8B-B14F-4D97-AF65-F5344CB8AC3E}">
        <p14:creationId xmlns:p14="http://schemas.microsoft.com/office/powerpoint/2010/main" val="312424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by answering the Knowledge Check questions at the end of this Learn module</a:t>
            </a:r>
            <a:endParaRPr lang="en-US" sz="2800" dirty="0">
              <a:solidFill>
                <a:schemeClr val="accent1"/>
              </a:solidFill>
            </a:endParaRPr>
          </a:p>
        </p:txBody>
      </p:sp>
      <p:pic>
        <p:nvPicPr>
          <p:cNvPr id="3" name="Picture 2">
            <a:extLst>
              <a:ext uri="{FF2B5EF4-FFF2-40B4-BE49-F238E27FC236}">
                <a16:creationId xmlns:a16="http://schemas.microsoft.com/office/drawing/2014/main" id="{F038770E-6868-4835-B83C-A8558C3063A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294393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6">
            <a:extLst>
              <a:ext uri="{FF2B5EF4-FFF2-40B4-BE49-F238E27FC236}">
                <a16:creationId xmlns:a16="http://schemas.microsoft.com/office/drawing/2014/main" id="{32F198D5-5A8E-423F-8633-D5C639E54708}"/>
              </a:ext>
            </a:extLst>
          </p:cNvPr>
          <p:cNvSpPr>
            <a:spLocks noGrp="1"/>
          </p:cNvSpPr>
          <p:nvPr>
            <p:ph type="title"/>
          </p:nvPr>
        </p:nvSpPr>
        <p:spPr>
          <a:xfrm>
            <a:off x="588263" y="497542"/>
            <a:ext cx="11018520" cy="430887"/>
          </a:xfrm>
        </p:spPr>
        <p:txBody>
          <a:bodyPr/>
          <a:lstStyle/>
          <a:p>
            <a:r>
              <a:rPr lang="en-US" dirty="0"/>
              <a:t>Summary</a:t>
            </a:r>
          </a:p>
        </p:txBody>
      </p:sp>
      <p:sp>
        <p:nvSpPr>
          <p:cNvPr id="7" name="TextBox 6">
            <a:extLst>
              <a:ext uri="{FF2B5EF4-FFF2-40B4-BE49-F238E27FC236}">
                <a16:creationId xmlns:a16="http://schemas.microsoft.com/office/drawing/2014/main" id="{4024F9E0-CB4A-4E74-8AFB-358C51AECEBF}"/>
              </a:ext>
              <a:ext uri="{C183D7F6-B498-43B3-948B-1728B52AA6E4}">
                <adec:decorative xmlns:adec="http://schemas.microsoft.com/office/drawing/2017/decorative" val="0"/>
              </a:ext>
            </a:extLst>
          </p:cNvPr>
          <p:cNvSpPr txBox="1"/>
          <p:nvPr/>
        </p:nvSpPr>
        <p:spPr>
          <a:xfrm>
            <a:off x="457150" y="1303448"/>
            <a:ext cx="11038735" cy="533385"/>
          </a:xfrm>
          <a:prstGeom prst="rect">
            <a:avLst/>
          </a:prstGeom>
          <a:noFill/>
          <a:ln>
            <a:noFill/>
          </a:ln>
        </p:spPr>
        <p:txBody>
          <a:bodyPr wrap="square" lIns="134464" tIns="89642" rIns="89642" bIns="89642" rtlCol="0" anchor="ctr">
            <a:noAutofit/>
          </a:bodyPr>
          <a:lstStyle/>
          <a:p>
            <a:pPr defTabSz="914367">
              <a:spcAft>
                <a:spcPts val="588"/>
              </a:spcAft>
            </a:pPr>
            <a:r>
              <a:rPr lang="en-US" sz="2353" dirty="0">
                <a:solidFill>
                  <a:srgbClr val="1A1A1A"/>
                </a:solidFill>
                <a:latin typeface="Segoe UI Semibold"/>
              </a:rPr>
              <a:t>This module </a:t>
            </a:r>
            <a:r>
              <a:rPr lang="en-US" sz="2200" dirty="0">
                <a:solidFill>
                  <a:srgbClr val="1A1A1A"/>
                </a:solidFill>
                <a:latin typeface="Segoe UI Semibold"/>
              </a:rPr>
              <a:t>examined</a:t>
            </a:r>
            <a:r>
              <a:rPr lang="en-US" sz="2353" dirty="0">
                <a:solidFill>
                  <a:srgbClr val="1A1A1A"/>
                </a:solidFill>
                <a:latin typeface="Segoe UI Semibold"/>
              </a:rPr>
              <a:t> the following items related to identity synchronization:</a:t>
            </a:r>
            <a:endParaRPr lang="en-US" sz="2745" dirty="0">
              <a:solidFill>
                <a:srgbClr val="1A1A1A"/>
              </a:solidFill>
              <a:latin typeface="Segoe UI"/>
            </a:endParaRPr>
          </a:p>
        </p:txBody>
      </p:sp>
      <p:pic>
        <p:nvPicPr>
          <p:cNvPr id="5" name="Picture 4" descr="Icon of two keys attached to a common ring">
            <a:extLst>
              <a:ext uri="{FF2B5EF4-FFF2-40B4-BE49-F238E27FC236}">
                <a16:creationId xmlns:a16="http://schemas.microsoft.com/office/drawing/2014/main" id="{CBDFCF05-9BFC-4CD1-8EC4-E641B30F67FB}"/>
              </a:ext>
            </a:extLst>
          </p:cNvPr>
          <p:cNvPicPr>
            <a:picLocks noChangeAspect="1"/>
          </p:cNvPicPr>
          <p:nvPr/>
        </p:nvPicPr>
        <p:blipFill>
          <a:blip r:embed="rId3"/>
          <a:stretch>
            <a:fillRect/>
          </a:stretch>
        </p:blipFill>
        <p:spPr>
          <a:xfrm>
            <a:off x="600059" y="2120808"/>
            <a:ext cx="864000" cy="864000"/>
          </a:xfrm>
          <a:prstGeom prst="rect">
            <a:avLst/>
          </a:prstGeom>
        </p:spPr>
      </p:pic>
      <p:sp>
        <p:nvSpPr>
          <p:cNvPr id="9" name="Rectangle 8">
            <a:extLst>
              <a:ext uri="{FF2B5EF4-FFF2-40B4-BE49-F238E27FC236}">
                <a16:creationId xmlns:a16="http://schemas.microsoft.com/office/drawing/2014/main" id="{D0F320A1-8506-41F1-BE3D-80F7368CBC2F}"/>
              </a:ext>
            </a:extLst>
          </p:cNvPr>
          <p:cNvSpPr/>
          <p:nvPr/>
        </p:nvSpPr>
        <p:spPr>
          <a:xfrm>
            <a:off x="1800000" y="2433709"/>
            <a:ext cx="5267326" cy="307777"/>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marL="0" lvl="0" indent="0" algn="l" defTabSz="266700">
              <a:spcBef>
                <a:spcPct val="0"/>
              </a:spcBef>
              <a:spcAft>
                <a:spcPct val="35000"/>
              </a:spcAft>
              <a:buNone/>
            </a:pPr>
            <a:r>
              <a:rPr lang="en-US" sz="2000" kern="1200" dirty="0"/>
              <a:t>Microsoft 365 identity models</a:t>
            </a:r>
            <a:endParaRPr lang="en-IN" sz="2000" kern="1200" dirty="0"/>
          </a:p>
        </p:txBody>
      </p:sp>
      <p:pic>
        <p:nvPicPr>
          <p:cNvPr id="13" name="Picture 12" descr="Icon of a square branched into three connected squares">
            <a:extLst>
              <a:ext uri="{FF2B5EF4-FFF2-40B4-BE49-F238E27FC236}">
                <a16:creationId xmlns:a16="http://schemas.microsoft.com/office/drawing/2014/main" id="{654F7F73-2648-423F-9610-653D09509C58}"/>
              </a:ext>
            </a:extLst>
          </p:cNvPr>
          <p:cNvPicPr>
            <a:picLocks noChangeAspect="1"/>
          </p:cNvPicPr>
          <p:nvPr/>
        </p:nvPicPr>
        <p:blipFill>
          <a:blip r:embed="rId4"/>
          <a:stretch>
            <a:fillRect/>
          </a:stretch>
        </p:blipFill>
        <p:spPr>
          <a:xfrm>
            <a:off x="600059" y="3197925"/>
            <a:ext cx="862036" cy="864000"/>
          </a:xfrm>
          <a:prstGeom prst="rect">
            <a:avLst/>
          </a:prstGeom>
        </p:spPr>
      </p:pic>
      <p:sp>
        <p:nvSpPr>
          <p:cNvPr id="15" name="Rectangle 14">
            <a:extLst>
              <a:ext uri="{FF2B5EF4-FFF2-40B4-BE49-F238E27FC236}">
                <a16:creationId xmlns:a16="http://schemas.microsoft.com/office/drawing/2014/main" id="{3FE2BB95-1B31-4C76-9C46-E32D9CFCF8C8}"/>
              </a:ext>
            </a:extLst>
          </p:cNvPr>
          <p:cNvSpPr/>
          <p:nvPr/>
        </p:nvSpPr>
        <p:spPr>
          <a:xfrm>
            <a:off x="1800000" y="3512349"/>
            <a:ext cx="9099228" cy="307777"/>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marL="0" lvl="0" indent="0" algn="l" defTabSz="266700">
              <a:spcBef>
                <a:spcPct val="0"/>
              </a:spcBef>
              <a:spcAft>
                <a:spcPct val="35000"/>
              </a:spcAft>
              <a:buNone/>
            </a:pPr>
            <a:r>
              <a:rPr lang="en-US" sz="2000" kern="1200" dirty="0"/>
              <a:t>Microsoft 365 authentication options for the hybrid identity model</a:t>
            </a:r>
            <a:endParaRPr lang="en-IN" sz="2000" kern="1200" dirty="0"/>
          </a:p>
        </p:txBody>
      </p:sp>
      <p:pic>
        <p:nvPicPr>
          <p:cNvPr id="21" name="Picture 20" descr="Icon of a folder with two circular arrows">
            <a:extLst>
              <a:ext uri="{FF2B5EF4-FFF2-40B4-BE49-F238E27FC236}">
                <a16:creationId xmlns:a16="http://schemas.microsoft.com/office/drawing/2014/main" id="{2D62B333-AA4C-4870-A78D-D093D51721E8}"/>
              </a:ext>
            </a:extLst>
          </p:cNvPr>
          <p:cNvPicPr>
            <a:picLocks noChangeAspect="1"/>
          </p:cNvPicPr>
          <p:nvPr/>
        </p:nvPicPr>
        <p:blipFill>
          <a:blip r:embed="rId5"/>
          <a:stretch>
            <a:fillRect/>
          </a:stretch>
        </p:blipFill>
        <p:spPr>
          <a:xfrm>
            <a:off x="600059" y="4276566"/>
            <a:ext cx="862036" cy="864000"/>
          </a:xfrm>
          <a:prstGeom prst="rect">
            <a:avLst/>
          </a:prstGeom>
        </p:spPr>
      </p:pic>
      <p:sp>
        <p:nvSpPr>
          <p:cNvPr id="23" name="Rectangle 22">
            <a:extLst>
              <a:ext uri="{FF2B5EF4-FFF2-40B4-BE49-F238E27FC236}">
                <a16:creationId xmlns:a16="http://schemas.microsoft.com/office/drawing/2014/main" id="{BD213592-E830-443D-B369-CA41E0F0695B}"/>
              </a:ext>
            </a:extLst>
          </p:cNvPr>
          <p:cNvSpPr/>
          <p:nvPr/>
        </p:nvSpPr>
        <p:spPr>
          <a:xfrm>
            <a:off x="1800000" y="4590989"/>
            <a:ext cx="5267326" cy="307777"/>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marL="0" lvl="0" indent="0" algn="l" defTabSz="266700">
              <a:spcBef>
                <a:spcPct val="0"/>
              </a:spcBef>
              <a:spcAft>
                <a:spcPct val="35000"/>
              </a:spcAft>
              <a:buNone/>
            </a:pPr>
            <a:r>
              <a:rPr lang="en-US" sz="2000" kern="1200"/>
              <a:t>Directory synchronization </a:t>
            </a:r>
            <a:endParaRPr lang="en-IN" sz="2000" kern="1200"/>
          </a:p>
        </p:txBody>
      </p:sp>
      <p:cxnSp>
        <p:nvCxnSpPr>
          <p:cNvPr id="2" name="Straight Connector 19">
            <a:extLst>
              <a:ext uri="{FF2B5EF4-FFF2-40B4-BE49-F238E27FC236}">
                <a16:creationId xmlns:a16="http://schemas.microsoft.com/office/drawing/2014/main" id="{4B9EB4E0-D591-57C9-24FC-5A1728691546}"/>
              </a:ext>
              <a:ext uri="{C183D7F6-B498-43B3-948B-1728B52AA6E4}">
                <adec:decorative xmlns:adec="http://schemas.microsoft.com/office/drawing/2017/decorative" val="1"/>
              </a:ext>
            </a:extLst>
          </p:cNvPr>
          <p:cNvCxnSpPr>
            <a:cxnSpLocks/>
          </p:cNvCxnSpPr>
          <p:nvPr/>
        </p:nvCxnSpPr>
        <p:spPr>
          <a:xfrm>
            <a:off x="1690654" y="3117378"/>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 name="Straight Connector 19">
            <a:extLst>
              <a:ext uri="{FF2B5EF4-FFF2-40B4-BE49-F238E27FC236}">
                <a16:creationId xmlns:a16="http://schemas.microsoft.com/office/drawing/2014/main" id="{74B380F6-1291-241D-A8E9-A5B7615C2BB7}"/>
              </a:ext>
              <a:ext uri="{C183D7F6-B498-43B3-948B-1728B52AA6E4}">
                <adec:decorative xmlns:adec="http://schemas.microsoft.com/office/drawing/2017/decorative" val="1"/>
              </a:ext>
            </a:extLst>
          </p:cNvPr>
          <p:cNvCxnSpPr>
            <a:cxnSpLocks/>
          </p:cNvCxnSpPr>
          <p:nvPr/>
        </p:nvCxnSpPr>
        <p:spPr>
          <a:xfrm>
            <a:off x="1690653" y="4178927"/>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4487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109464"/>
            <a:ext cx="9029648" cy="775597"/>
          </a:xfrm>
        </p:spPr>
        <p:txBody>
          <a:bodyPr/>
          <a:lstStyle/>
          <a:p>
            <a:r>
              <a:rPr lang="bs-Latn-BA" dirty="0"/>
              <a:t>Module 2: </a:t>
            </a:r>
            <a:r>
              <a:rPr lang="en-US" dirty="0"/>
              <a:t>Prepare for identity synchronization to Microsoft 365</a:t>
            </a:r>
          </a:p>
        </p:txBody>
      </p:sp>
      <p:pic>
        <p:nvPicPr>
          <p:cNvPr id="4" name="Picture 3" descr="Icon of pencil with square behind it">
            <a:extLst>
              <a:ext uri="{FF2B5EF4-FFF2-40B4-BE49-F238E27FC236}">
                <a16:creationId xmlns:a16="http://schemas.microsoft.com/office/drawing/2014/main" id="{F517F8B3-0F9F-4BEF-A15C-313CD1B2BE23}"/>
              </a:ext>
            </a:extLst>
          </p:cNvPr>
          <p:cNvPicPr>
            <a:picLocks noChangeAspect="1"/>
          </p:cNvPicPr>
          <p:nvPr/>
        </p:nvPicPr>
        <p:blipFill>
          <a:blip r:embed="rId3"/>
          <a:stretch>
            <a:fillRect/>
          </a:stretch>
        </p:blipFill>
        <p:spPr>
          <a:xfrm>
            <a:off x="10347157" y="2819401"/>
            <a:ext cx="1184278" cy="1184272"/>
          </a:xfrm>
          <a:prstGeom prst="rect">
            <a:avLst/>
          </a:prstGeom>
        </p:spPr>
      </p:pic>
    </p:spTree>
    <p:extLst>
      <p:ext uri="{BB962C8B-B14F-4D97-AF65-F5344CB8AC3E}">
        <p14:creationId xmlns:p14="http://schemas.microsoft.com/office/powerpoint/2010/main" val="97349485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Introduction</a:t>
            </a:r>
            <a:endParaRPr lang="en-US" dirty="0"/>
          </a:p>
        </p:txBody>
      </p:sp>
      <p:sp>
        <p:nvSpPr>
          <p:cNvPr id="7" name="TextBox 6">
            <a:extLst>
              <a:ext uri="{FF2B5EF4-FFF2-40B4-BE49-F238E27FC236}">
                <a16:creationId xmlns:a16="http://schemas.microsoft.com/office/drawing/2014/main" id="{02F0B1EB-ADFA-449B-AEE9-6E031880BDE3}"/>
              </a:ext>
            </a:extLst>
          </p:cNvPr>
          <p:cNvSpPr txBox="1"/>
          <p:nvPr/>
        </p:nvSpPr>
        <p:spPr>
          <a:xfrm>
            <a:off x="590533" y="1082808"/>
            <a:ext cx="6257941" cy="1393692"/>
          </a:xfrm>
          <a:prstGeom prst="rect">
            <a:avLst/>
          </a:prstGeom>
          <a:noFill/>
        </p:spPr>
        <p:txBody>
          <a:bodyPr wrap="square" lIns="0" tIns="0" rIns="0" bIns="0" rtlCol="0">
            <a:noAutofit/>
          </a:bodyPr>
          <a:lstStyle/>
          <a:p>
            <a:pPr lvl="0"/>
            <a:r>
              <a:rPr lang="en-US" sz="2000" dirty="0">
                <a:solidFill>
                  <a:schemeClr val="accent1"/>
                </a:solidFill>
                <a:latin typeface="Segoe UI Semibold"/>
              </a:rPr>
              <a:t>To plan your directory synchronization with Microsoft 365, you must understand the source directory, such as Active Directory, as well as other connected directories</a:t>
            </a:r>
          </a:p>
        </p:txBody>
      </p:sp>
      <p:sp>
        <p:nvSpPr>
          <p:cNvPr id="8" name="TextBox 7">
            <a:extLst>
              <a:ext uri="{FF2B5EF4-FFF2-40B4-BE49-F238E27FC236}">
                <a16:creationId xmlns:a16="http://schemas.microsoft.com/office/drawing/2014/main" id="{C81A4072-DBE0-4F73-9503-217B2F8A9D6B}"/>
              </a:ext>
            </a:extLst>
          </p:cNvPr>
          <p:cNvSpPr txBox="1"/>
          <p:nvPr/>
        </p:nvSpPr>
        <p:spPr>
          <a:xfrm>
            <a:off x="590533" y="2429700"/>
            <a:ext cx="6257941" cy="317367"/>
          </a:xfrm>
          <a:prstGeom prst="rect">
            <a:avLst/>
          </a:prstGeom>
          <a:noFill/>
        </p:spPr>
        <p:txBody>
          <a:bodyPr wrap="square" lIns="0" tIns="0" rIns="0" bIns="0" rtlCol="0">
            <a:noAutofit/>
          </a:bodyPr>
          <a:lstStyle/>
          <a:p>
            <a:pPr lvl="0"/>
            <a:r>
              <a:rPr lang="en-US" sz="2000" dirty="0">
                <a:solidFill>
                  <a:srgbClr val="1A1A1A"/>
                </a:solidFill>
                <a:latin typeface="Segoe UI Semibold"/>
              </a:rPr>
              <a:t>This module examines the following items:</a:t>
            </a:r>
          </a:p>
        </p:txBody>
      </p:sp>
      <p:pic>
        <p:nvPicPr>
          <p:cNvPr id="31" name="Picture 30" descr="Icon of a folder with two circular arrows">
            <a:extLst>
              <a:ext uri="{FF2B5EF4-FFF2-40B4-BE49-F238E27FC236}">
                <a16:creationId xmlns:a16="http://schemas.microsoft.com/office/drawing/2014/main" id="{FBE4810E-FBF6-411A-B11A-73C0C94AC743}"/>
              </a:ext>
            </a:extLst>
          </p:cNvPr>
          <p:cNvPicPr>
            <a:picLocks noChangeAspect="1"/>
          </p:cNvPicPr>
          <p:nvPr/>
        </p:nvPicPr>
        <p:blipFill>
          <a:blip r:embed="rId3"/>
          <a:stretch>
            <a:fillRect/>
          </a:stretch>
        </p:blipFill>
        <p:spPr>
          <a:xfrm>
            <a:off x="600059" y="3282519"/>
            <a:ext cx="731520" cy="731520"/>
          </a:xfrm>
          <a:prstGeom prst="rect">
            <a:avLst/>
          </a:prstGeom>
        </p:spPr>
      </p:pic>
      <p:sp>
        <p:nvSpPr>
          <p:cNvPr id="22" name="Rectangle 21">
            <a:extLst>
              <a:ext uri="{FF2B5EF4-FFF2-40B4-BE49-F238E27FC236}">
                <a16:creationId xmlns:a16="http://schemas.microsoft.com/office/drawing/2014/main" id="{F46D2E54-C236-4830-9A41-0004AD39165B}"/>
              </a:ext>
            </a:extLst>
          </p:cNvPr>
          <p:cNvSpPr/>
          <p:nvPr/>
        </p:nvSpPr>
        <p:spPr>
          <a:xfrm>
            <a:off x="1819276" y="3419583"/>
            <a:ext cx="4953000" cy="307777"/>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sz="2000" dirty="0"/>
              <a:t>Directory synchronization</a:t>
            </a:r>
          </a:p>
        </p:txBody>
      </p:sp>
      <p:cxnSp>
        <p:nvCxnSpPr>
          <p:cNvPr id="26" name="Straight Connector 25">
            <a:extLst>
              <a:ext uri="{FF2B5EF4-FFF2-40B4-BE49-F238E27FC236}">
                <a16:creationId xmlns:a16="http://schemas.microsoft.com/office/drawing/2014/main" id="{5AB6F11F-7DF8-4F30-B74F-0E7350093187}"/>
              </a:ext>
              <a:ext uri="{C183D7F6-B498-43B3-948B-1728B52AA6E4}">
                <adec:decorative xmlns:adec="http://schemas.microsoft.com/office/drawing/2017/decorative" val="1"/>
              </a:ext>
            </a:extLst>
          </p:cNvPr>
          <p:cNvCxnSpPr>
            <a:cxnSpLocks/>
          </p:cNvCxnSpPr>
          <p:nvPr/>
        </p:nvCxnSpPr>
        <p:spPr>
          <a:xfrm>
            <a:off x="1819276" y="4138073"/>
            <a:ext cx="4953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3" name="Picture 32" descr="Icon of two rectangles with magnifying glass ">
            <a:extLst>
              <a:ext uri="{FF2B5EF4-FFF2-40B4-BE49-F238E27FC236}">
                <a16:creationId xmlns:a16="http://schemas.microsoft.com/office/drawing/2014/main" id="{A2E6FB39-9A6F-42D6-940B-ED8822B4739D}"/>
              </a:ext>
            </a:extLst>
          </p:cNvPr>
          <p:cNvPicPr>
            <a:picLocks noChangeAspect="1"/>
          </p:cNvPicPr>
          <p:nvPr/>
        </p:nvPicPr>
        <p:blipFill>
          <a:blip r:embed="rId4"/>
          <a:stretch>
            <a:fillRect/>
          </a:stretch>
        </p:blipFill>
        <p:spPr>
          <a:xfrm>
            <a:off x="600059" y="4451052"/>
            <a:ext cx="731520" cy="731520"/>
          </a:xfrm>
          <a:prstGeom prst="rect">
            <a:avLst/>
          </a:prstGeom>
        </p:spPr>
      </p:pic>
      <p:sp>
        <p:nvSpPr>
          <p:cNvPr id="23" name="Rectangle 22">
            <a:extLst>
              <a:ext uri="{FF2B5EF4-FFF2-40B4-BE49-F238E27FC236}">
                <a16:creationId xmlns:a16="http://schemas.microsoft.com/office/drawing/2014/main" id="{16378679-3554-4259-ACCF-916FCA74268C}"/>
              </a:ext>
            </a:extLst>
          </p:cNvPr>
          <p:cNvSpPr/>
          <p:nvPr/>
        </p:nvSpPr>
        <p:spPr>
          <a:xfrm>
            <a:off x="1819275" y="4548788"/>
            <a:ext cx="4953000" cy="307777"/>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sz="2000" dirty="0"/>
              <a:t>Azure AD Connect</a:t>
            </a:r>
          </a:p>
        </p:txBody>
      </p:sp>
      <p:cxnSp>
        <p:nvCxnSpPr>
          <p:cNvPr id="27" name="Straight Connector 26">
            <a:extLst>
              <a:ext uri="{FF2B5EF4-FFF2-40B4-BE49-F238E27FC236}">
                <a16:creationId xmlns:a16="http://schemas.microsoft.com/office/drawing/2014/main" id="{A010200E-ACB7-467D-809D-6ABA75F21776}"/>
              </a:ext>
              <a:ext uri="{C183D7F6-B498-43B3-948B-1728B52AA6E4}">
                <adec:decorative xmlns:adec="http://schemas.microsoft.com/office/drawing/2017/decorative" val="1"/>
              </a:ext>
            </a:extLst>
          </p:cNvPr>
          <p:cNvCxnSpPr>
            <a:cxnSpLocks/>
          </p:cNvCxnSpPr>
          <p:nvPr/>
        </p:nvCxnSpPr>
        <p:spPr>
          <a:xfrm>
            <a:off x="1819276" y="5267278"/>
            <a:ext cx="4953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5" name="Picture 34" descr="Icon of a series of circles arranged in a circular pattern">
            <a:extLst>
              <a:ext uri="{FF2B5EF4-FFF2-40B4-BE49-F238E27FC236}">
                <a16:creationId xmlns:a16="http://schemas.microsoft.com/office/drawing/2014/main" id="{EFB6234C-7B33-4044-A70A-A2BC43815BCD}"/>
              </a:ext>
            </a:extLst>
          </p:cNvPr>
          <p:cNvPicPr>
            <a:picLocks noChangeAspect="1"/>
          </p:cNvPicPr>
          <p:nvPr/>
        </p:nvPicPr>
        <p:blipFill>
          <a:blip r:embed="rId5"/>
          <a:stretch>
            <a:fillRect/>
          </a:stretch>
        </p:blipFill>
        <p:spPr>
          <a:xfrm>
            <a:off x="600059" y="5540929"/>
            <a:ext cx="731520" cy="731520"/>
          </a:xfrm>
          <a:prstGeom prst="rect">
            <a:avLst/>
          </a:prstGeom>
        </p:spPr>
      </p:pic>
      <p:sp>
        <p:nvSpPr>
          <p:cNvPr id="24" name="Rectangle 23">
            <a:extLst>
              <a:ext uri="{FF2B5EF4-FFF2-40B4-BE49-F238E27FC236}">
                <a16:creationId xmlns:a16="http://schemas.microsoft.com/office/drawing/2014/main" id="{D00F25DE-C502-4E37-BAA1-25E6DDF5857E}"/>
              </a:ext>
            </a:extLst>
          </p:cNvPr>
          <p:cNvSpPr/>
          <p:nvPr/>
        </p:nvSpPr>
        <p:spPr>
          <a:xfrm>
            <a:off x="1819275" y="5677993"/>
            <a:ext cx="4953000" cy="307777"/>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sz="2000" dirty="0"/>
              <a:t>Azure AD Connect Cloud Sync</a:t>
            </a:r>
          </a:p>
        </p:txBody>
      </p:sp>
    </p:spTree>
    <p:extLst>
      <p:ext uri="{BB962C8B-B14F-4D97-AF65-F5344CB8AC3E}">
        <p14:creationId xmlns:p14="http://schemas.microsoft.com/office/powerpoint/2010/main" val="2936289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6">
            <a:extLst>
              <a:ext uri="{FF2B5EF4-FFF2-40B4-BE49-F238E27FC236}">
                <a16:creationId xmlns:a16="http://schemas.microsoft.com/office/drawing/2014/main" id="{32F198D5-5A8E-423F-8633-D5C639E54708}"/>
              </a:ext>
            </a:extLst>
          </p:cNvPr>
          <p:cNvSpPr>
            <a:spLocks noGrp="1"/>
          </p:cNvSpPr>
          <p:nvPr>
            <p:ph type="title"/>
          </p:nvPr>
        </p:nvSpPr>
        <p:spPr>
          <a:xfrm>
            <a:off x="588263" y="497542"/>
            <a:ext cx="11018520" cy="430887"/>
          </a:xfrm>
        </p:spPr>
        <p:txBody>
          <a:bodyPr/>
          <a:lstStyle/>
          <a:p>
            <a:r>
              <a:rPr lang="en-US" dirty="0"/>
              <a:t>Plan your Azure Active Directory deployment</a:t>
            </a:r>
          </a:p>
        </p:txBody>
      </p:sp>
      <p:sp>
        <p:nvSpPr>
          <p:cNvPr id="7" name="TextBox 6">
            <a:extLst>
              <a:ext uri="{FF2B5EF4-FFF2-40B4-BE49-F238E27FC236}">
                <a16:creationId xmlns:a16="http://schemas.microsoft.com/office/drawing/2014/main" id="{4024F9E0-CB4A-4E74-8AFB-358C51AECEBF}"/>
              </a:ext>
              <a:ext uri="{C183D7F6-B498-43B3-948B-1728B52AA6E4}">
                <adec:decorative xmlns:adec="http://schemas.microsoft.com/office/drawing/2017/decorative" val="0"/>
              </a:ext>
            </a:extLst>
          </p:cNvPr>
          <p:cNvSpPr txBox="1"/>
          <p:nvPr/>
        </p:nvSpPr>
        <p:spPr>
          <a:xfrm>
            <a:off x="457150" y="2303917"/>
            <a:ext cx="11038735" cy="533385"/>
          </a:xfrm>
          <a:prstGeom prst="rect">
            <a:avLst/>
          </a:prstGeom>
          <a:noFill/>
          <a:ln>
            <a:noFill/>
          </a:ln>
        </p:spPr>
        <p:txBody>
          <a:bodyPr wrap="square" lIns="134464" tIns="89642" rIns="89642" bIns="89642" rtlCol="0" anchor="ctr">
            <a:noAutofit/>
          </a:bodyPr>
          <a:lstStyle/>
          <a:p>
            <a:pPr defTabSz="914367">
              <a:spcAft>
                <a:spcPts val="588"/>
              </a:spcAft>
            </a:pPr>
            <a:r>
              <a:rPr lang="en-US" sz="2000" dirty="0">
                <a:solidFill>
                  <a:srgbClr val="1A1A1A"/>
                </a:solidFill>
                <a:latin typeface="Segoe UI Semibold"/>
              </a:rPr>
              <a:t>Primary phases in deploying Azure AD:</a:t>
            </a:r>
            <a:endParaRPr lang="en-US" sz="2400" dirty="0">
              <a:solidFill>
                <a:srgbClr val="1A1A1A"/>
              </a:solidFill>
              <a:latin typeface="Segoe UI"/>
            </a:endParaRPr>
          </a:p>
        </p:txBody>
      </p:sp>
      <p:pic>
        <p:nvPicPr>
          <p:cNvPr id="5" name="Picture 4" descr="Icon of two keys attached to a common ring">
            <a:extLst>
              <a:ext uri="{FF2B5EF4-FFF2-40B4-BE49-F238E27FC236}">
                <a16:creationId xmlns:a16="http://schemas.microsoft.com/office/drawing/2014/main" id="{CBDFCF05-9BFC-4CD1-8EC4-E641B30F67FB}"/>
              </a:ext>
            </a:extLst>
          </p:cNvPr>
          <p:cNvPicPr>
            <a:picLocks noChangeAspect="1"/>
          </p:cNvPicPr>
          <p:nvPr/>
        </p:nvPicPr>
        <p:blipFill>
          <a:blip r:embed="rId3"/>
          <a:stretch>
            <a:fillRect/>
          </a:stretch>
        </p:blipFill>
        <p:spPr>
          <a:xfrm>
            <a:off x="600059" y="2830815"/>
            <a:ext cx="731520" cy="731520"/>
          </a:xfrm>
          <a:prstGeom prst="rect">
            <a:avLst/>
          </a:prstGeom>
        </p:spPr>
      </p:pic>
      <p:sp>
        <p:nvSpPr>
          <p:cNvPr id="9" name="Rectangle 8">
            <a:extLst>
              <a:ext uri="{FF2B5EF4-FFF2-40B4-BE49-F238E27FC236}">
                <a16:creationId xmlns:a16="http://schemas.microsoft.com/office/drawing/2014/main" id="{D0F320A1-8506-41F1-BE3D-80F7368CBC2F}"/>
              </a:ext>
            </a:extLst>
          </p:cNvPr>
          <p:cNvSpPr/>
          <p:nvPr/>
        </p:nvSpPr>
        <p:spPr>
          <a:xfrm>
            <a:off x="1800000" y="3068412"/>
            <a:ext cx="5267326" cy="307777"/>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marL="0" lvl="0" indent="0" algn="l" defTabSz="266700">
              <a:spcBef>
                <a:spcPct val="0"/>
              </a:spcBef>
              <a:spcAft>
                <a:spcPct val="35000"/>
              </a:spcAft>
              <a:buNone/>
            </a:pPr>
            <a:r>
              <a:rPr lang="en-US" sz="2000" kern="1200" dirty="0"/>
              <a:t>Phase 1: Build a foundation of security</a:t>
            </a:r>
            <a:endParaRPr lang="en-IN" sz="2000" kern="1200" dirty="0"/>
          </a:p>
        </p:txBody>
      </p:sp>
      <p:pic>
        <p:nvPicPr>
          <p:cNvPr id="13" name="Picture 12" descr="Icon of a square branched into three connected squares">
            <a:extLst>
              <a:ext uri="{FF2B5EF4-FFF2-40B4-BE49-F238E27FC236}">
                <a16:creationId xmlns:a16="http://schemas.microsoft.com/office/drawing/2014/main" id="{654F7F73-2648-423F-9610-653D09509C58}"/>
              </a:ext>
            </a:extLst>
          </p:cNvPr>
          <p:cNvPicPr>
            <a:picLocks noChangeAspect="1"/>
          </p:cNvPicPr>
          <p:nvPr/>
        </p:nvPicPr>
        <p:blipFill>
          <a:blip r:embed="rId4"/>
          <a:stretch>
            <a:fillRect/>
          </a:stretch>
        </p:blipFill>
        <p:spPr>
          <a:xfrm>
            <a:off x="600060" y="3735810"/>
            <a:ext cx="729857" cy="731520"/>
          </a:xfrm>
          <a:prstGeom prst="rect">
            <a:avLst/>
          </a:prstGeom>
        </p:spPr>
      </p:pic>
      <p:sp>
        <p:nvSpPr>
          <p:cNvPr id="15" name="Rectangle 14">
            <a:extLst>
              <a:ext uri="{FF2B5EF4-FFF2-40B4-BE49-F238E27FC236}">
                <a16:creationId xmlns:a16="http://schemas.microsoft.com/office/drawing/2014/main" id="{3FE2BB95-1B31-4C76-9C46-E32D9CFCF8C8}"/>
              </a:ext>
            </a:extLst>
          </p:cNvPr>
          <p:cNvSpPr/>
          <p:nvPr/>
        </p:nvSpPr>
        <p:spPr>
          <a:xfrm>
            <a:off x="1800000" y="3953412"/>
            <a:ext cx="8159248" cy="307777"/>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marL="0" lvl="0" indent="0" algn="l" defTabSz="266700">
              <a:spcBef>
                <a:spcPct val="0"/>
              </a:spcBef>
              <a:spcAft>
                <a:spcPct val="35000"/>
              </a:spcAft>
              <a:buNone/>
            </a:pPr>
            <a:r>
              <a:rPr lang="en-US" sz="2000" kern="1200" dirty="0"/>
              <a:t>Phase 2: Import users, enable synchronization, and manage devices</a:t>
            </a:r>
            <a:endParaRPr lang="en-IN" sz="2000" kern="1200" dirty="0"/>
          </a:p>
        </p:txBody>
      </p:sp>
      <p:pic>
        <p:nvPicPr>
          <p:cNvPr id="21" name="Picture 20" descr="Icon of a folder with two circular arrows">
            <a:extLst>
              <a:ext uri="{FF2B5EF4-FFF2-40B4-BE49-F238E27FC236}">
                <a16:creationId xmlns:a16="http://schemas.microsoft.com/office/drawing/2014/main" id="{2D62B333-AA4C-4870-A78D-D093D51721E8}"/>
              </a:ext>
            </a:extLst>
          </p:cNvPr>
          <p:cNvPicPr>
            <a:picLocks noChangeAspect="1"/>
          </p:cNvPicPr>
          <p:nvPr/>
        </p:nvPicPr>
        <p:blipFill>
          <a:blip r:embed="rId5"/>
          <a:stretch>
            <a:fillRect/>
          </a:stretch>
        </p:blipFill>
        <p:spPr>
          <a:xfrm>
            <a:off x="600060" y="4599299"/>
            <a:ext cx="729857" cy="731520"/>
          </a:xfrm>
          <a:prstGeom prst="rect">
            <a:avLst/>
          </a:prstGeom>
        </p:spPr>
      </p:pic>
      <p:sp>
        <p:nvSpPr>
          <p:cNvPr id="23" name="Rectangle 22">
            <a:extLst>
              <a:ext uri="{FF2B5EF4-FFF2-40B4-BE49-F238E27FC236}">
                <a16:creationId xmlns:a16="http://schemas.microsoft.com/office/drawing/2014/main" id="{BD213592-E830-443D-B369-CA41E0F0695B}"/>
              </a:ext>
            </a:extLst>
          </p:cNvPr>
          <p:cNvSpPr/>
          <p:nvPr/>
        </p:nvSpPr>
        <p:spPr>
          <a:xfrm>
            <a:off x="1800000" y="4784628"/>
            <a:ext cx="5267326" cy="307777"/>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marL="0" lvl="0" indent="0" algn="l" defTabSz="266700">
              <a:spcBef>
                <a:spcPct val="0"/>
              </a:spcBef>
              <a:spcAft>
                <a:spcPct val="35000"/>
              </a:spcAft>
              <a:buNone/>
            </a:pPr>
            <a:r>
              <a:rPr lang="en-US" sz="2000" kern="1200" dirty="0"/>
              <a:t>Phase 3: Manage applications</a:t>
            </a:r>
            <a:endParaRPr lang="en-IN" sz="2000" kern="1200" dirty="0"/>
          </a:p>
        </p:txBody>
      </p:sp>
      <p:pic>
        <p:nvPicPr>
          <p:cNvPr id="27" name="Picture 26" descr="Azure Active Directory logo">
            <a:extLst>
              <a:ext uri="{FF2B5EF4-FFF2-40B4-BE49-F238E27FC236}">
                <a16:creationId xmlns:a16="http://schemas.microsoft.com/office/drawing/2014/main" id="{FCB94719-D8F4-4A2F-8C94-B4F90D130B18}"/>
              </a:ext>
            </a:extLst>
          </p:cNvPr>
          <p:cNvPicPr>
            <a:picLocks noChangeAspect="1"/>
          </p:cNvPicPr>
          <p:nvPr/>
        </p:nvPicPr>
        <p:blipFill>
          <a:blip r:embed="rId6"/>
          <a:stretch>
            <a:fillRect/>
          </a:stretch>
        </p:blipFill>
        <p:spPr>
          <a:xfrm>
            <a:off x="600060" y="5495060"/>
            <a:ext cx="729857" cy="731520"/>
          </a:xfrm>
          <a:prstGeom prst="rect">
            <a:avLst/>
          </a:prstGeom>
        </p:spPr>
      </p:pic>
      <p:sp>
        <p:nvSpPr>
          <p:cNvPr id="29" name="Rectangle 28">
            <a:extLst>
              <a:ext uri="{FF2B5EF4-FFF2-40B4-BE49-F238E27FC236}">
                <a16:creationId xmlns:a16="http://schemas.microsoft.com/office/drawing/2014/main" id="{14566738-76C6-42FC-BD3D-958108B9F466}"/>
              </a:ext>
            </a:extLst>
          </p:cNvPr>
          <p:cNvSpPr/>
          <p:nvPr/>
        </p:nvSpPr>
        <p:spPr>
          <a:xfrm>
            <a:off x="1799999" y="5669631"/>
            <a:ext cx="10252453" cy="307777"/>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marL="0" lvl="0" indent="0" algn="l" defTabSz="266700">
              <a:spcBef>
                <a:spcPct val="0"/>
              </a:spcBef>
              <a:spcAft>
                <a:spcPct val="35000"/>
              </a:spcAft>
              <a:buNone/>
            </a:pPr>
            <a:r>
              <a:rPr lang="en-US" sz="2000" kern="1200" dirty="0"/>
              <a:t>Phase 4: Audit privileged identities, complete an access review, and manage user lifecycle</a:t>
            </a:r>
            <a:endParaRPr lang="en-IN" sz="2000" kern="1200" dirty="0"/>
          </a:p>
        </p:txBody>
      </p:sp>
      <p:sp>
        <p:nvSpPr>
          <p:cNvPr id="3" name="Rectangle 2">
            <a:extLst>
              <a:ext uri="{FF2B5EF4-FFF2-40B4-BE49-F238E27FC236}">
                <a16:creationId xmlns:a16="http://schemas.microsoft.com/office/drawing/2014/main" id="{86684426-8627-27F8-8783-937FEF2DA5A7}"/>
              </a:ext>
            </a:extLst>
          </p:cNvPr>
          <p:cNvSpPr/>
          <p:nvPr/>
        </p:nvSpPr>
        <p:spPr>
          <a:xfrm>
            <a:off x="579438" y="1104189"/>
            <a:ext cx="11399887" cy="1149399"/>
          </a:xfrm>
          <a:prstGeom prst="rect">
            <a:avLst/>
          </a:prstGeom>
          <a:solidFill>
            <a:schemeClr val="bg1">
              <a:lumMod val="95000"/>
            </a:schemeClr>
          </a:solidFill>
          <a:ln w="19050">
            <a:solidFill>
              <a:schemeClr val="bg1">
                <a:lumMod val="95000"/>
              </a:schemeClr>
            </a:solidFill>
          </a:ln>
        </p:spPr>
        <p:txBody>
          <a:bodyPr wrap="square" lIns="182880" tIns="137160" rIns="182880" bIns="137160">
            <a:noAutofit/>
          </a:bodyPr>
          <a:lstStyle/>
          <a:p>
            <a:pPr>
              <a:spcBef>
                <a:spcPts val="1200"/>
              </a:spcBef>
            </a:pPr>
            <a:r>
              <a:rPr lang="en-US" sz="2000" b="0" i="0" dirty="0">
                <a:effectLst/>
                <a:latin typeface="+mj-lt"/>
              </a:rPr>
              <a:t>For organizations that plan to synchronize identities between their on-premises directory service and Microsoft 365, they must first ensure their Azure Active Directory (Azure AD) deployment is properly configured</a:t>
            </a:r>
            <a:endParaRPr lang="en-US" sz="2000" dirty="0">
              <a:latin typeface="+mj-lt"/>
            </a:endParaRPr>
          </a:p>
        </p:txBody>
      </p:sp>
    </p:spTree>
    <p:extLst>
      <p:ext uri="{BB962C8B-B14F-4D97-AF65-F5344CB8AC3E}">
        <p14:creationId xmlns:p14="http://schemas.microsoft.com/office/powerpoint/2010/main" val="4030646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Prepare for directory synchronization</a:t>
            </a:r>
            <a:endParaRPr lang="en-US" dirty="0"/>
          </a:p>
        </p:txBody>
      </p:sp>
      <p:pic>
        <p:nvPicPr>
          <p:cNvPr id="6" name="Picture 5" descr="Icon of two rectangles with magnifying glass ">
            <a:extLst>
              <a:ext uri="{FF2B5EF4-FFF2-40B4-BE49-F238E27FC236}">
                <a16:creationId xmlns:a16="http://schemas.microsoft.com/office/drawing/2014/main" id="{4185ED2A-527D-4086-97EB-A7648B471EF2}"/>
              </a:ext>
            </a:extLst>
          </p:cNvPr>
          <p:cNvPicPr>
            <a:picLocks noChangeAspect="1"/>
          </p:cNvPicPr>
          <p:nvPr/>
        </p:nvPicPr>
        <p:blipFill>
          <a:blip r:embed="rId3"/>
          <a:stretch>
            <a:fillRect/>
          </a:stretch>
        </p:blipFill>
        <p:spPr>
          <a:xfrm>
            <a:off x="631588" y="2450386"/>
            <a:ext cx="822960" cy="822960"/>
          </a:xfrm>
          <a:prstGeom prst="rect">
            <a:avLst/>
          </a:prstGeom>
        </p:spPr>
      </p:pic>
      <p:sp>
        <p:nvSpPr>
          <p:cNvPr id="4" name="Rectangle 3">
            <a:extLst>
              <a:ext uri="{FF2B5EF4-FFF2-40B4-BE49-F238E27FC236}">
                <a16:creationId xmlns:a16="http://schemas.microsoft.com/office/drawing/2014/main" id="{63785281-B714-40DF-A367-1A7476707890}"/>
              </a:ext>
            </a:extLst>
          </p:cNvPr>
          <p:cNvSpPr/>
          <p:nvPr/>
        </p:nvSpPr>
        <p:spPr>
          <a:xfrm>
            <a:off x="2019300" y="2034049"/>
            <a:ext cx="9837738" cy="4608954"/>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t" anchorCtr="0">
            <a:spAutoFit/>
          </a:bodyPr>
          <a:lstStyle/>
          <a:p>
            <a:pPr lvl="0" defTabSz="266700">
              <a:spcBef>
                <a:spcPct val="0"/>
              </a:spcBef>
            </a:pPr>
            <a:endParaRPr lang="en-US" sz="1000" dirty="0">
              <a:latin typeface="+mj-lt"/>
            </a:endParaRPr>
          </a:p>
          <a:p>
            <a:pPr lvl="0" defTabSz="266700">
              <a:spcBef>
                <a:spcPts val="300"/>
              </a:spcBef>
              <a:spcAft>
                <a:spcPts val="600"/>
              </a:spcAft>
            </a:pPr>
            <a:r>
              <a:rPr lang="en-US" sz="2000" dirty="0">
                <a:latin typeface="+mj-lt"/>
              </a:rPr>
              <a:t>Active Directory preparation</a:t>
            </a:r>
          </a:p>
          <a:p>
            <a:pPr lvl="0" defTabSz="266700">
              <a:spcBef>
                <a:spcPts val="300"/>
              </a:spcBef>
              <a:spcAft>
                <a:spcPts val="600"/>
              </a:spcAft>
            </a:pPr>
            <a:r>
              <a:rPr lang="en-US" dirty="0"/>
              <a:t>Identify the source of authority</a:t>
            </a:r>
          </a:p>
          <a:p>
            <a:pPr marL="0" lvl="1" defTabSz="266700">
              <a:spcBef>
                <a:spcPts val="300"/>
              </a:spcBef>
              <a:spcAft>
                <a:spcPts val="600"/>
              </a:spcAft>
            </a:pPr>
            <a:r>
              <a:rPr lang="en-US" dirty="0"/>
              <a:t>Clean-up the on-premises Active Directory</a:t>
            </a:r>
          </a:p>
          <a:p>
            <a:pPr lvl="1" defTabSz="266700">
              <a:spcBef>
                <a:spcPts val="600"/>
              </a:spcBef>
              <a:spcAft>
                <a:spcPts val="600"/>
              </a:spcAft>
            </a:pPr>
            <a:endParaRPr lang="en-US" sz="800" dirty="0"/>
          </a:p>
          <a:p>
            <a:pPr lvl="0" defTabSz="266700">
              <a:spcBef>
                <a:spcPts val="300"/>
              </a:spcBef>
              <a:spcAft>
                <a:spcPts val="600"/>
              </a:spcAft>
            </a:pPr>
            <a:r>
              <a:rPr lang="en-US" sz="2000" dirty="0">
                <a:latin typeface="+mj-lt"/>
              </a:rPr>
              <a:t>UPN suffixes</a:t>
            </a:r>
          </a:p>
          <a:p>
            <a:pPr marL="0" lvl="1" defTabSz="266700">
              <a:spcBef>
                <a:spcPts val="300"/>
              </a:spcBef>
              <a:spcAft>
                <a:spcPts val="600"/>
              </a:spcAft>
            </a:pPr>
            <a:r>
              <a:rPr lang="en-US" dirty="0"/>
              <a:t>On-premises user objects in AD must have a UPN suffix configured</a:t>
            </a:r>
          </a:p>
          <a:p>
            <a:pPr marL="0" lvl="1" defTabSz="266700">
              <a:spcBef>
                <a:spcPts val="300"/>
              </a:spcBef>
              <a:spcAft>
                <a:spcPts val="600"/>
              </a:spcAft>
            </a:pPr>
            <a:r>
              <a:rPr lang="en-US" b="0" i="0" dirty="0">
                <a:solidFill>
                  <a:srgbClr val="000000"/>
                </a:solidFill>
                <a:effectLst/>
                <a:latin typeface="Segoe UI" panose="020B0502040204020203" pitchFamily="34" charset="0"/>
                <a:cs typeface="Segoe UI" panose="020B0502040204020203" pitchFamily="34" charset="0"/>
              </a:rPr>
              <a:t>The UPN suffix must be correct for both the Active Directory domain and Microsoft 365</a:t>
            </a:r>
          </a:p>
          <a:p>
            <a:pPr marL="0" lvl="1" defTabSz="266700">
              <a:spcBef>
                <a:spcPts val="300"/>
              </a:spcBef>
              <a:spcAft>
                <a:spcPts val="600"/>
              </a:spcAft>
            </a:pPr>
            <a:r>
              <a:rPr lang="en-US" dirty="0">
                <a:solidFill>
                  <a:srgbClr val="000000"/>
                </a:solidFill>
              </a:rPr>
              <a:t>T</a:t>
            </a:r>
            <a:r>
              <a:rPr lang="en-US" b="0" i="0" dirty="0">
                <a:solidFill>
                  <a:srgbClr val="000000"/>
                </a:solidFill>
                <a:effectLst/>
              </a:rPr>
              <a:t>he primary SMTP email address of each user </a:t>
            </a:r>
            <a:r>
              <a:rPr lang="en-US" dirty="0">
                <a:solidFill>
                  <a:srgbClr val="000000"/>
                </a:solidFill>
              </a:rPr>
              <a:t>should </a:t>
            </a:r>
            <a:r>
              <a:rPr lang="en-US" b="0" i="0" dirty="0">
                <a:solidFill>
                  <a:srgbClr val="000000"/>
                </a:solidFill>
                <a:effectLst/>
              </a:rPr>
              <a:t>be used as their UPN</a:t>
            </a:r>
          </a:p>
          <a:p>
            <a:pPr lvl="1" defTabSz="266700">
              <a:spcBef>
                <a:spcPts val="600"/>
              </a:spcBef>
              <a:spcAft>
                <a:spcPts val="600"/>
              </a:spcAft>
            </a:pPr>
            <a:endParaRPr lang="en-US" sz="800" dirty="0"/>
          </a:p>
          <a:p>
            <a:pPr lvl="0" defTabSz="266700">
              <a:spcBef>
                <a:spcPts val="600"/>
              </a:spcBef>
              <a:spcAft>
                <a:spcPts val="600"/>
              </a:spcAft>
            </a:pPr>
            <a:r>
              <a:rPr lang="en-US" sz="2000" dirty="0">
                <a:latin typeface="+mj-lt"/>
              </a:rPr>
              <a:t>Microsoft 365 </a:t>
            </a:r>
            <a:r>
              <a:rPr lang="en-US" sz="2000" dirty="0" err="1">
                <a:latin typeface="+mj-lt"/>
              </a:rPr>
              <a:t>IdFix</a:t>
            </a:r>
            <a:r>
              <a:rPr lang="en-US" sz="2000" dirty="0">
                <a:latin typeface="+mj-lt"/>
              </a:rPr>
              <a:t> tool results</a:t>
            </a:r>
          </a:p>
          <a:p>
            <a:pPr marL="0" lvl="1" defTabSz="266700">
              <a:spcBef>
                <a:spcPts val="600"/>
              </a:spcBef>
              <a:spcAft>
                <a:spcPts val="600"/>
              </a:spcAft>
            </a:pPr>
            <a:r>
              <a:rPr lang="en-US" b="0" i="0" dirty="0">
                <a:solidFill>
                  <a:srgbClr val="000000"/>
                </a:solidFill>
                <a:effectLst/>
              </a:rPr>
              <a:t>The </a:t>
            </a:r>
            <a:r>
              <a:rPr lang="en-US" b="0" i="0" dirty="0" err="1">
                <a:solidFill>
                  <a:srgbClr val="000000"/>
                </a:solidFill>
                <a:effectLst/>
              </a:rPr>
              <a:t>IdFix</a:t>
            </a:r>
            <a:r>
              <a:rPr lang="en-US" b="0" i="0" dirty="0">
                <a:solidFill>
                  <a:srgbClr val="000000"/>
                </a:solidFill>
                <a:effectLst/>
              </a:rPr>
              <a:t> DirSync Error Remediation tool identifies and fixes most of the object synchronization errors in on-</a:t>
            </a:r>
            <a:r>
              <a:rPr lang="en-US" dirty="0">
                <a:solidFill>
                  <a:srgbClr val="000000"/>
                </a:solidFill>
              </a:rPr>
              <a:t>premises </a:t>
            </a:r>
            <a:r>
              <a:rPr lang="en-US" b="0" i="0" dirty="0">
                <a:solidFill>
                  <a:srgbClr val="000000"/>
                </a:solidFill>
                <a:effectLst/>
              </a:rPr>
              <a:t>Active Directory forests</a:t>
            </a:r>
            <a:endParaRPr lang="en-US" sz="2000" dirty="0">
              <a:latin typeface="+mj-lt"/>
            </a:endParaRPr>
          </a:p>
        </p:txBody>
      </p:sp>
      <p:pic>
        <p:nvPicPr>
          <p:cNvPr id="26" name="Picture 25" descr="Icon of check mark in a circle">
            <a:extLst>
              <a:ext uri="{FF2B5EF4-FFF2-40B4-BE49-F238E27FC236}">
                <a16:creationId xmlns:a16="http://schemas.microsoft.com/office/drawing/2014/main" id="{A7188880-C1AF-4380-84E3-0EE3EC3E3D68}"/>
              </a:ext>
            </a:extLst>
          </p:cNvPr>
          <p:cNvPicPr>
            <a:picLocks noChangeAspect="1"/>
          </p:cNvPicPr>
          <p:nvPr/>
        </p:nvPicPr>
        <p:blipFill>
          <a:blip r:embed="rId4"/>
          <a:stretch>
            <a:fillRect/>
          </a:stretch>
        </p:blipFill>
        <p:spPr>
          <a:xfrm>
            <a:off x="600060" y="5862109"/>
            <a:ext cx="821817" cy="822960"/>
          </a:xfrm>
          <a:prstGeom prst="rect">
            <a:avLst/>
          </a:prstGeom>
        </p:spPr>
      </p:pic>
      <p:sp>
        <p:nvSpPr>
          <p:cNvPr id="7" name="TextBox 6">
            <a:extLst>
              <a:ext uri="{FF2B5EF4-FFF2-40B4-BE49-F238E27FC236}">
                <a16:creationId xmlns:a16="http://schemas.microsoft.com/office/drawing/2014/main" id="{464886D6-ABF8-F14F-5745-7DCAB65130E5}"/>
              </a:ext>
            </a:extLst>
          </p:cNvPr>
          <p:cNvSpPr txBox="1"/>
          <p:nvPr/>
        </p:nvSpPr>
        <p:spPr>
          <a:xfrm>
            <a:off x="600058" y="1233050"/>
            <a:ext cx="11239464" cy="738664"/>
          </a:xfrm>
          <a:prstGeom prst="rect">
            <a:avLst/>
          </a:prstGeom>
          <a:noFill/>
        </p:spPr>
        <p:txBody>
          <a:bodyPr wrap="square" lIns="0" tIns="0" rIns="0" bIns="0" rtlCol="0">
            <a:spAutoFit/>
          </a:bodyPr>
          <a:lstStyle/>
          <a:p>
            <a:pPr lvl="0" defTabSz="266700">
              <a:spcBef>
                <a:spcPct val="0"/>
              </a:spcBef>
            </a:pPr>
            <a:r>
              <a:rPr lang="en-US" sz="2400" dirty="0">
                <a:latin typeface="+mj-lt"/>
              </a:rPr>
              <a:t>Before synchronizing your on-premises Active Directory objects to Azure AD, you must prepare your environment by analyzing the following:</a:t>
            </a:r>
          </a:p>
        </p:txBody>
      </p:sp>
      <p:grpSp>
        <p:nvGrpSpPr>
          <p:cNvPr id="8" name="Group 7" descr="Icon of a web page showing a profile of a person with an arrow pointing right">
            <a:extLst>
              <a:ext uri="{FF2B5EF4-FFF2-40B4-BE49-F238E27FC236}">
                <a16:creationId xmlns:a16="http://schemas.microsoft.com/office/drawing/2014/main" id="{83D8FD40-04B3-8142-CA35-8806DF47A262}"/>
              </a:ext>
            </a:extLst>
          </p:cNvPr>
          <p:cNvGrpSpPr/>
          <p:nvPr/>
        </p:nvGrpSpPr>
        <p:grpSpPr>
          <a:xfrm>
            <a:off x="631272" y="4162800"/>
            <a:ext cx="780288" cy="781812"/>
            <a:chOff x="9004809" y="5071642"/>
            <a:chExt cx="780288" cy="781812"/>
          </a:xfrm>
        </p:grpSpPr>
        <p:pic>
          <p:nvPicPr>
            <p:cNvPr id="9" name="Picture 8">
              <a:extLst>
                <a:ext uri="{FF2B5EF4-FFF2-40B4-BE49-F238E27FC236}">
                  <a16:creationId xmlns:a16="http://schemas.microsoft.com/office/drawing/2014/main" id="{02259FEB-DC8E-4D25-5FB8-11F26266C486}"/>
                </a:ext>
              </a:extLst>
            </p:cNvPr>
            <p:cNvPicPr>
              <a:picLocks noChangeAspect="1"/>
            </p:cNvPicPr>
            <p:nvPr/>
          </p:nvPicPr>
          <p:blipFill>
            <a:blip r:embed="rId5"/>
            <a:stretch>
              <a:fillRect/>
            </a:stretch>
          </p:blipFill>
          <p:spPr>
            <a:xfrm>
              <a:off x="9004809" y="5071642"/>
              <a:ext cx="780288" cy="781812"/>
            </a:xfrm>
            <a:prstGeom prst="rect">
              <a:avLst/>
            </a:prstGeom>
          </p:spPr>
        </p:pic>
        <p:pic>
          <p:nvPicPr>
            <p:cNvPr id="10" name="Picture 9" descr="Icon of a web page showing a profile of a person with an arrow pointing right">
              <a:extLst>
                <a:ext uri="{FF2B5EF4-FFF2-40B4-BE49-F238E27FC236}">
                  <a16:creationId xmlns:a16="http://schemas.microsoft.com/office/drawing/2014/main" id="{869E2023-BC4C-5F7D-9888-A7E687838A85}"/>
                </a:ext>
              </a:extLst>
            </p:cNvPr>
            <p:cNvPicPr>
              <a:picLocks noChangeAspect="1"/>
            </p:cNvPicPr>
            <p:nvPr/>
          </p:nvPicPr>
          <p:blipFill>
            <a:blip r:embed="rId6"/>
            <a:stretch>
              <a:fillRect/>
            </a:stretch>
          </p:blipFill>
          <p:spPr>
            <a:xfrm>
              <a:off x="9189213" y="5304471"/>
              <a:ext cx="411480" cy="316154"/>
            </a:xfrm>
            <a:prstGeom prst="rect">
              <a:avLst/>
            </a:prstGeom>
          </p:spPr>
        </p:pic>
      </p:grpSp>
    </p:spTree>
    <p:extLst>
      <p:ext uri="{BB962C8B-B14F-4D97-AF65-F5344CB8AC3E}">
        <p14:creationId xmlns:p14="http://schemas.microsoft.com/office/powerpoint/2010/main" val="174898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Choose your directory synchronization tool</a:t>
            </a:r>
          </a:p>
        </p:txBody>
      </p:sp>
      <p:sp>
        <p:nvSpPr>
          <p:cNvPr id="5" name="Rectangle 4">
            <a:extLst>
              <a:ext uri="{FF2B5EF4-FFF2-40B4-BE49-F238E27FC236}">
                <a16:creationId xmlns:a16="http://schemas.microsoft.com/office/drawing/2014/main" id="{8D3560E7-5CEE-471E-AEC8-75466078963F}"/>
              </a:ext>
            </a:extLst>
          </p:cNvPr>
          <p:cNvSpPr/>
          <p:nvPr/>
        </p:nvSpPr>
        <p:spPr>
          <a:xfrm>
            <a:off x="399394" y="1436687"/>
            <a:ext cx="5818844" cy="5405175"/>
          </a:xfrm>
          <a:prstGeom prst="rect">
            <a:avLst/>
          </a:prstGeom>
          <a:solidFill>
            <a:schemeClr val="bg1">
              <a:lumMod val="95000"/>
            </a:schemeClr>
          </a:solidFill>
          <a:ln w="19050">
            <a:solidFill>
              <a:schemeClr val="bg1">
                <a:lumMod val="95000"/>
              </a:schemeClr>
            </a:solidFill>
          </a:ln>
        </p:spPr>
        <p:txBody>
          <a:bodyPr wrap="square" lIns="182880" tIns="137160" rIns="182880" bIns="137160">
            <a:noAutofit/>
          </a:bodyPr>
          <a:lstStyle/>
          <a:p>
            <a:pPr>
              <a:spcBef>
                <a:spcPts val="1200"/>
              </a:spcBef>
            </a:pPr>
            <a:r>
              <a:rPr lang="en-US" sz="2000" dirty="0">
                <a:solidFill>
                  <a:schemeClr val="accent1"/>
                </a:solidFill>
                <a:latin typeface="+mj-lt"/>
              </a:rPr>
              <a:t>There are two options to choose from to implement user account synchronization between on-premises AD and Azure AD:</a:t>
            </a:r>
          </a:p>
          <a:p>
            <a:pPr>
              <a:spcBef>
                <a:spcPts val="1200"/>
              </a:spcBef>
            </a:pPr>
            <a:r>
              <a:rPr lang="en-US" dirty="0">
                <a:latin typeface="+mj-lt"/>
              </a:rPr>
              <a:t>Azure AD Connect sync</a:t>
            </a:r>
          </a:p>
          <a:p>
            <a:pPr marL="0" lvl="1">
              <a:spcBef>
                <a:spcPts val="300"/>
              </a:spcBef>
              <a:spcAft>
                <a:spcPts val="600"/>
              </a:spcAft>
            </a:pPr>
            <a:r>
              <a:rPr lang="en-US" dirty="0"/>
              <a:t>The provisioning configuration is stored and runs on the on-premises sync server</a:t>
            </a:r>
          </a:p>
          <a:p>
            <a:pPr marL="0" lvl="1">
              <a:spcBef>
                <a:spcPts val="300"/>
              </a:spcBef>
              <a:spcAft>
                <a:spcPts val="600"/>
              </a:spcAft>
            </a:pPr>
            <a:r>
              <a:rPr lang="en-US" dirty="0"/>
              <a:t>It’s based on older technology with a large on-premises footprint</a:t>
            </a:r>
          </a:p>
          <a:p>
            <a:pPr>
              <a:spcBef>
                <a:spcPts val="1200"/>
              </a:spcBef>
            </a:pPr>
            <a:r>
              <a:rPr lang="en-US" dirty="0">
                <a:latin typeface="+mj-lt"/>
              </a:rPr>
              <a:t>Azure AD Connect Cloud Sync</a:t>
            </a:r>
          </a:p>
          <a:p>
            <a:pPr marL="0" lvl="1">
              <a:spcBef>
                <a:spcPts val="300"/>
              </a:spcBef>
              <a:spcAft>
                <a:spcPts val="600"/>
              </a:spcAft>
            </a:pPr>
            <a:r>
              <a:rPr lang="en-US" dirty="0"/>
              <a:t>The provisioning configuration is stored, configured, and runs in the cloud as part of the Azure AD provisioning service</a:t>
            </a:r>
          </a:p>
          <a:p>
            <a:pPr marL="0" lvl="1">
              <a:spcBef>
                <a:spcPts val="300"/>
              </a:spcBef>
              <a:spcAft>
                <a:spcPts val="600"/>
              </a:spcAft>
            </a:pPr>
            <a:r>
              <a:rPr lang="en-US" b="0" i="0" dirty="0">
                <a:solidFill>
                  <a:srgbClr val="000000"/>
                </a:solidFill>
                <a:effectLst/>
              </a:rPr>
              <a:t>It uses a lightweight agent design that requires a minimal on-premises footprint</a:t>
            </a:r>
          </a:p>
          <a:p>
            <a:pPr marL="0" lvl="1">
              <a:spcBef>
                <a:spcPts val="300"/>
              </a:spcBef>
              <a:spcAft>
                <a:spcPts val="600"/>
              </a:spcAft>
            </a:pPr>
            <a:r>
              <a:rPr lang="en-US" dirty="0"/>
              <a:t>It doesn’t support Exchange hybrid deployments</a:t>
            </a:r>
            <a:br>
              <a:rPr lang="en-US" dirty="0"/>
            </a:br>
            <a:br>
              <a:rPr lang="en-US" dirty="0"/>
            </a:br>
            <a:br>
              <a:rPr lang="en-US" dirty="0"/>
            </a:br>
            <a:endParaRPr lang="en-US" sz="1600" dirty="0"/>
          </a:p>
        </p:txBody>
      </p:sp>
      <p:sp>
        <p:nvSpPr>
          <p:cNvPr id="8" name="Rectangle 7">
            <a:extLst>
              <a:ext uri="{FF2B5EF4-FFF2-40B4-BE49-F238E27FC236}">
                <a16:creationId xmlns:a16="http://schemas.microsoft.com/office/drawing/2014/main" id="{A9D8653A-DE0B-49FA-BE80-76F67ADB4D41}"/>
              </a:ext>
              <a:ext uri="{C183D7F6-B498-43B3-948B-1728B52AA6E4}">
                <adec:decorative xmlns:adec="http://schemas.microsoft.com/office/drawing/2017/decorative" val="1"/>
              </a:ext>
            </a:extLst>
          </p:cNvPr>
          <p:cNvSpPr/>
          <p:nvPr/>
        </p:nvSpPr>
        <p:spPr>
          <a:xfrm>
            <a:off x="6497188" y="1436688"/>
            <a:ext cx="5456667" cy="5405176"/>
          </a:xfrm>
          <a:prstGeom prst="rect">
            <a:avLst/>
          </a:prstGeom>
          <a:noFill/>
          <a:ln w="19050">
            <a:solidFill>
              <a:schemeClr val="accent1"/>
            </a:solidFill>
          </a:ln>
        </p:spPr>
        <p:txBody>
          <a:bodyPr wrap="square" lIns="182880" tIns="45720" rIns="182880" bIns="91440" rtlCol="0" anchor="b">
            <a:noAutofit/>
          </a:bodyPr>
          <a:lstStyle/>
          <a:p>
            <a:pPr algn="ctr">
              <a:spcAft>
                <a:spcPts val="600"/>
              </a:spcAft>
            </a:pPr>
            <a:endParaRPr lang="en-US" sz="1400" dirty="0">
              <a:solidFill>
                <a:srgbClr val="1A1A1A"/>
              </a:solidFill>
              <a:latin typeface="Segoe UI"/>
              <a:cs typeface="Segoe UI Semilight" panose="020B0402040204020203" pitchFamily="34" charset="0"/>
            </a:endParaRPr>
          </a:p>
        </p:txBody>
      </p:sp>
      <p:pic>
        <p:nvPicPr>
          <p:cNvPr id="1026" name="Picture 2" descr="diagram depicts how Azure AD Connect synchronizes the fields from on-premises AD to Azure AD">
            <a:extLst>
              <a:ext uri="{FF2B5EF4-FFF2-40B4-BE49-F238E27FC236}">
                <a16:creationId xmlns:a16="http://schemas.microsoft.com/office/drawing/2014/main" id="{010229BA-8C42-0844-1DF4-18E2FC241B1B}"/>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6567196" y="1526857"/>
            <a:ext cx="5324036" cy="458819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CF99E06-4900-A959-BF93-F9B7B44CBAC6}"/>
              </a:ext>
            </a:extLst>
          </p:cNvPr>
          <p:cNvSpPr txBox="1"/>
          <p:nvPr/>
        </p:nvSpPr>
        <p:spPr>
          <a:xfrm>
            <a:off x="6917164" y="6205219"/>
            <a:ext cx="4754880" cy="276999"/>
          </a:xfrm>
          <a:prstGeom prst="rect">
            <a:avLst/>
          </a:prstGeom>
          <a:noFill/>
        </p:spPr>
        <p:txBody>
          <a:bodyPr wrap="square" lIns="0" tIns="0" rIns="0" bIns="0" rtlCol="0">
            <a:spAutoFit/>
          </a:bodyPr>
          <a:lstStyle/>
          <a:p>
            <a:pPr algn="ctr"/>
            <a:r>
              <a:rPr lang="en-US" dirty="0">
                <a:solidFill>
                  <a:srgbClr val="0078D4"/>
                </a:solidFill>
                <a:latin typeface="+mj-lt"/>
              </a:rPr>
              <a:t>Synchronization using Azure AD Connect</a:t>
            </a:r>
          </a:p>
        </p:txBody>
      </p:sp>
    </p:spTree>
    <p:extLst>
      <p:ext uri="{BB962C8B-B14F-4D97-AF65-F5344CB8AC3E}">
        <p14:creationId xmlns:p14="http://schemas.microsoft.com/office/powerpoint/2010/main" val="1242688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Plan for directory synchronization using Azure AD Connect</a:t>
            </a:r>
          </a:p>
        </p:txBody>
      </p:sp>
      <p:sp>
        <p:nvSpPr>
          <p:cNvPr id="7" name="Rectangle 6">
            <a:extLst>
              <a:ext uri="{FF2B5EF4-FFF2-40B4-BE49-F238E27FC236}">
                <a16:creationId xmlns:a16="http://schemas.microsoft.com/office/drawing/2014/main" id="{5EA7BC84-C0DD-407D-89AB-BEC3E12538C3}"/>
              </a:ext>
            </a:extLst>
          </p:cNvPr>
          <p:cNvSpPr/>
          <p:nvPr/>
        </p:nvSpPr>
        <p:spPr>
          <a:xfrm>
            <a:off x="579438" y="1269402"/>
            <a:ext cx="6466821" cy="5572462"/>
          </a:xfrm>
          <a:prstGeom prst="rect">
            <a:avLst/>
          </a:prstGeom>
          <a:solidFill>
            <a:schemeClr val="bg1">
              <a:lumMod val="95000"/>
            </a:schemeClr>
          </a:solidFill>
          <a:ln w="19050">
            <a:solidFill>
              <a:schemeClr val="bg1">
                <a:lumMod val="95000"/>
              </a:schemeClr>
            </a:solidFill>
          </a:ln>
        </p:spPr>
        <p:txBody>
          <a:bodyPr wrap="square" lIns="182880" tIns="137160" rIns="182880" bIns="137160">
            <a:noAutofit/>
          </a:bodyPr>
          <a:lstStyle/>
          <a:p>
            <a:pPr>
              <a:spcBef>
                <a:spcPts val="1200"/>
              </a:spcBef>
            </a:pPr>
            <a:r>
              <a:rPr lang="en-US" dirty="0">
                <a:latin typeface="+mj-lt"/>
              </a:rPr>
              <a:t>To start your planning, you should collect answers to the following questions:</a:t>
            </a:r>
          </a:p>
          <a:p>
            <a:pPr>
              <a:spcBef>
                <a:spcPts val="300"/>
              </a:spcBef>
              <a:spcAft>
                <a:spcPts val="300"/>
              </a:spcAft>
            </a:pPr>
            <a:r>
              <a:rPr lang="en-US" sz="1600" dirty="0"/>
              <a:t>On what server do you want to install Azure AD Connect?</a:t>
            </a:r>
          </a:p>
          <a:p>
            <a:pPr>
              <a:spcBef>
                <a:spcPts val="300"/>
              </a:spcBef>
              <a:spcAft>
                <a:spcPts val="300"/>
              </a:spcAft>
            </a:pPr>
            <a:r>
              <a:rPr lang="en-US" sz="1600" dirty="0"/>
              <a:t>Do you require an Azure AD Connect failover scenario?</a:t>
            </a:r>
          </a:p>
          <a:p>
            <a:pPr>
              <a:spcBef>
                <a:spcPts val="300"/>
              </a:spcBef>
              <a:spcAft>
                <a:spcPts val="300"/>
              </a:spcAft>
            </a:pPr>
            <a:r>
              <a:rPr lang="en-US" sz="1600" dirty="0"/>
              <a:t>Do you want to synchronize one or more on-premises Active Directories (or multiple forests)?</a:t>
            </a:r>
          </a:p>
          <a:p>
            <a:pPr>
              <a:spcBef>
                <a:spcPts val="300"/>
              </a:spcBef>
              <a:spcAft>
                <a:spcPts val="300"/>
              </a:spcAft>
            </a:pPr>
            <a:r>
              <a:rPr lang="en-US" sz="1600" dirty="0"/>
              <a:t>Do you want to synchronize all or just part of your Active Directory?</a:t>
            </a:r>
          </a:p>
          <a:p>
            <a:pPr>
              <a:spcBef>
                <a:spcPts val="300"/>
              </a:spcBef>
              <a:spcAft>
                <a:spcPts val="300"/>
              </a:spcAft>
            </a:pPr>
            <a:r>
              <a:rPr lang="en-US" sz="1600" dirty="0"/>
              <a:t>Do you want to synchronize all object attributes, or use specific filters?</a:t>
            </a:r>
          </a:p>
          <a:p>
            <a:pPr>
              <a:spcBef>
                <a:spcPts val="300"/>
              </a:spcBef>
              <a:spcAft>
                <a:spcPts val="300"/>
              </a:spcAft>
            </a:pPr>
            <a:r>
              <a:rPr lang="en-US" sz="1600" dirty="0"/>
              <a:t>Do you want to use advanced configuration features?</a:t>
            </a:r>
          </a:p>
          <a:p>
            <a:pPr>
              <a:spcBef>
                <a:spcPts val="300"/>
              </a:spcBef>
              <a:spcAft>
                <a:spcPts val="300"/>
              </a:spcAft>
            </a:pPr>
            <a:endParaRPr lang="en-US" sz="1600" dirty="0"/>
          </a:p>
          <a:p>
            <a:pPr>
              <a:spcBef>
                <a:spcPts val="1200"/>
              </a:spcBef>
            </a:pPr>
            <a:r>
              <a:rPr lang="en-US" dirty="0">
                <a:latin typeface="+mj-lt"/>
              </a:rPr>
              <a:t>When planning for Azure AD Connect, you should plan for the following features during your preparation:</a:t>
            </a:r>
          </a:p>
          <a:p>
            <a:pPr>
              <a:spcBef>
                <a:spcPts val="300"/>
              </a:spcBef>
              <a:spcAft>
                <a:spcPts val="300"/>
              </a:spcAft>
            </a:pPr>
            <a:r>
              <a:rPr lang="en-US" sz="1600" dirty="0"/>
              <a:t>Azure AD Connect Server</a:t>
            </a:r>
          </a:p>
          <a:p>
            <a:pPr>
              <a:spcBef>
                <a:spcPts val="300"/>
              </a:spcBef>
              <a:spcAft>
                <a:spcPts val="300"/>
              </a:spcAft>
            </a:pPr>
            <a:r>
              <a:rPr lang="en-US" sz="1600" dirty="0"/>
              <a:t>Azure AD Connect Staging Server</a:t>
            </a:r>
          </a:p>
          <a:p>
            <a:pPr>
              <a:spcBef>
                <a:spcPts val="300"/>
              </a:spcBef>
              <a:spcAft>
                <a:spcPts val="300"/>
              </a:spcAft>
            </a:pPr>
            <a:r>
              <a:rPr lang="en-US" sz="1600" dirty="0"/>
              <a:t>Active Directory Federation Services for Azure AD Connect</a:t>
            </a:r>
          </a:p>
          <a:p>
            <a:pPr>
              <a:spcBef>
                <a:spcPts val="300"/>
              </a:spcBef>
              <a:spcAft>
                <a:spcPts val="300"/>
              </a:spcAft>
            </a:pPr>
            <a:r>
              <a:rPr lang="en-US" sz="1600" dirty="0"/>
              <a:t>The source anchor attribute</a:t>
            </a:r>
          </a:p>
        </p:txBody>
      </p:sp>
      <p:sp>
        <p:nvSpPr>
          <p:cNvPr id="9" name="Rectangle 8">
            <a:extLst>
              <a:ext uri="{FF2B5EF4-FFF2-40B4-BE49-F238E27FC236}">
                <a16:creationId xmlns:a16="http://schemas.microsoft.com/office/drawing/2014/main" id="{20E26B1C-07F2-4F11-B16F-95C458DE809B}"/>
              </a:ext>
              <a:ext uri="{C183D7F6-B498-43B3-948B-1728B52AA6E4}">
                <adec:decorative xmlns:adec="http://schemas.microsoft.com/office/drawing/2017/decorative" val="0"/>
              </a:ext>
            </a:extLst>
          </p:cNvPr>
          <p:cNvSpPr/>
          <p:nvPr/>
        </p:nvSpPr>
        <p:spPr>
          <a:xfrm>
            <a:off x="7346335" y="1269402"/>
            <a:ext cx="4962525" cy="5572462"/>
          </a:xfrm>
          <a:prstGeom prst="rect">
            <a:avLst/>
          </a:prstGeom>
          <a:noFill/>
          <a:ln w="19050">
            <a:solidFill>
              <a:schemeClr val="accent1"/>
            </a:solidFill>
          </a:ln>
        </p:spPr>
        <p:txBody>
          <a:bodyPr wrap="square" lIns="182880" tIns="45720" rIns="182880" bIns="91440" rtlCol="0" anchor="b">
            <a:noAutofit/>
          </a:bodyPr>
          <a:lstStyle/>
          <a:p>
            <a:pPr algn="ctr">
              <a:spcAft>
                <a:spcPts val="600"/>
              </a:spcAft>
            </a:pPr>
            <a:r>
              <a:rPr lang="en-US" dirty="0">
                <a:solidFill>
                  <a:srgbClr val="0078D4"/>
                </a:solidFill>
                <a:latin typeface="+mj-lt"/>
                <a:cs typeface="Segoe UI Semilight" panose="020B0402040204020203" pitchFamily="34" charset="0"/>
              </a:rPr>
              <a:t>An Azure AD Connect Staging Server is an</a:t>
            </a:r>
            <a:br>
              <a:rPr lang="en-US" dirty="0">
                <a:solidFill>
                  <a:srgbClr val="0078D4"/>
                </a:solidFill>
                <a:latin typeface="+mj-lt"/>
                <a:cs typeface="Segoe UI Semilight" panose="020B0402040204020203" pitchFamily="34" charset="0"/>
              </a:rPr>
            </a:br>
            <a:r>
              <a:rPr lang="en-US" dirty="0">
                <a:solidFill>
                  <a:srgbClr val="0078D4"/>
                </a:solidFill>
                <a:latin typeface="+mj-lt"/>
                <a:cs typeface="Segoe UI Semilight" panose="020B0402040204020203" pitchFamily="34" charset="0"/>
              </a:rPr>
              <a:t>inactive server that takes over synchronization when the primary server fails</a:t>
            </a:r>
          </a:p>
        </p:txBody>
      </p:sp>
      <p:pic>
        <p:nvPicPr>
          <p:cNvPr id="66" name="Picture 65" descr="Graphics showing workings of Azure AD Connect if one server becomes inactive">
            <a:extLst>
              <a:ext uri="{FF2B5EF4-FFF2-40B4-BE49-F238E27FC236}">
                <a16:creationId xmlns:a16="http://schemas.microsoft.com/office/drawing/2014/main" id="{97E1DF28-59F9-4E2C-B7F5-3F07D3FC669F}"/>
              </a:ext>
            </a:extLst>
          </p:cNvPr>
          <p:cNvPicPr>
            <a:picLocks noChangeAspect="1"/>
          </p:cNvPicPr>
          <p:nvPr/>
        </p:nvPicPr>
        <p:blipFill>
          <a:blip r:embed="rId3"/>
          <a:stretch>
            <a:fillRect/>
          </a:stretch>
        </p:blipFill>
        <p:spPr>
          <a:xfrm>
            <a:off x="7782031" y="1590948"/>
            <a:ext cx="4108932" cy="3733114"/>
          </a:xfrm>
          <a:prstGeom prst="rect">
            <a:avLst/>
          </a:prstGeom>
        </p:spPr>
      </p:pic>
    </p:spTree>
    <p:extLst>
      <p:ext uri="{BB962C8B-B14F-4D97-AF65-F5344CB8AC3E}">
        <p14:creationId xmlns:p14="http://schemas.microsoft.com/office/powerpoint/2010/main" val="267028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Plan for directory synchronization using Azure AD Connect Cloud Sync</a:t>
            </a:r>
          </a:p>
        </p:txBody>
      </p:sp>
      <p:sp>
        <p:nvSpPr>
          <p:cNvPr id="7" name="Rectangle 6">
            <a:extLst>
              <a:ext uri="{FF2B5EF4-FFF2-40B4-BE49-F238E27FC236}">
                <a16:creationId xmlns:a16="http://schemas.microsoft.com/office/drawing/2014/main" id="{E9F0BCE2-333B-47B9-81BB-850A87BE0C64}"/>
              </a:ext>
            </a:extLst>
          </p:cNvPr>
          <p:cNvSpPr/>
          <p:nvPr/>
        </p:nvSpPr>
        <p:spPr>
          <a:xfrm>
            <a:off x="579439" y="1092200"/>
            <a:ext cx="5398451" cy="5102860"/>
          </a:xfrm>
          <a:prstGeom prst="rect">
            <a:avLst/>
          </a:prstGeom>
          <a:solidFill>
            <a:schemeClr val="bg1">
              <a:lumMod val="95000"/>
            </a:schemeClr>
          </a:solidFill>
          <a:ln w="19050">
            <a:solidFill>
              <a:schemeClr val="bg1">
                <a:lumMod val="95000"/>
              </a:schemeClr>
            </a:solidFill>
          </a:ln>
        </p:spPr>
        <p:txBody>
          <a:bodyPr wrap="square" lIns="182880" tIns="137160" rIns="182880" bIns="137160">
            <a:noAutofit/>
          </a:bodyPr>
          <a:lstStyle/>
          <a:p>
            <a:pPr>
              <a:spcBef>
                <a:spcPts val="1200"/>
              </a:spcBef>
              <a:spcAft>
                <a:spcPts val="600"/>
              </a:spcAft>
            </a:pPr>
            <a:r>
              <a:rPr lang="en-US" sz="2000" dirty="0">
                <a:latin typeface="+mj-lt"/>
              </a:rPr>
              <a:t>Various on-premises and Azure Active Directory topologies that support Azure AD Connect Cloud Sync include:</a:t>
            </a:r>
            <a:endParaRPr lang="en-US" sz="900" dirty="0">
              <a:latin typeface="+mj-lt"/>
            </a:endParaRPr>
          </a:p>
          <a:p>
            <a:pPr>
              <a:spcBef>
                <a:spcPts val="300"/>
              </a:spcBef>
              <a:spcAft>
                <a:spcPts val="600"/>
              </a:spcAft>
            </a:pPr>
            <a:r>
              <a:rPr lang="en-US" dirty="0"/>
              <a:t>Single forest, single Azure AD tenant</a:t>
            </a:r>
          </a:p>
          <a:p>
            <a:pPr>
              <a:spcBef>
                <a:spcPts val="300"/>
              </a:spcBef>
              <a:spcAft>
                <a:spcPts val="600"/>
              </a:spcAft>
            </a:pPr>
            <a:r>
              <a:rPr lang="en-US" dirty="0"/>
              <a:t>Multi-forest, single Azure AD tenant</a:t>
            </a:r>
          </a:p>
          <a:p>
            <a:pPr>
              <a:spcBef>
                <a:spcPts val="300"/>
              </a:spcBef>
              <a:spcAft>
                <a:spcPts val="600"/>
              </a:spcAft>
            </a:pPr>
            <a:r>
              <a:rPr lang="en-US" dirty="0"/>
              <a:t>Existing forest with Azure AD Connect, new forest with cloud provisioning</a:t>
            </a:r>
          </a:p>
          <a:p>
            <a:pPr>
              <a:spcBef>
                <a:spcPts val="300"/>
              </a:spcBef>
              <a:spcAft>
                <a:spcPts val="600"/>
              </a:spcAft>
            </a:pPr>
            <a:r>
              <a:rPr lang="en-US" dirty="0"/>
              <a:t>Piloting Azure AD Connect Cloud Sync in an existing hybrid AD forest</a:t>
            </a:r>
            <a:endParaRPr lang="en-US" sz="2000" dirty="0">
              <a:latin typeface="+mj-lt"/>
            </a:endParaRPr>
          </a:p>
        </p:txBody>
      </p:sp>
      <p:sp>
        <p:nvSpPr>
          <p:cNvPr id="8" name="Rectangle 7">
            <a:extLst>
              <a:ext uri="{FF2B5EF4-FFF2-40B4-BE49-F238E27FC236}">
                <a16:creationId xmlns:a16="http://schemas.microsoft.com/office/drawing/2014/main" id="{B4E3DD1A-F830-2ADD-7CB9-E8DD15656BC6}"/>
              </a:ext>
            </a:extLst>
          </p:cNvPr>
          <p:cNvSpPr/>
          <p:nvPr/>
        </p:nvSpPr>
        <p:spPr>
          <a:xfrm>
            <a:off x="6218237" y="1092199"/>
            <a:ext cx="5532120" cy="5102861"/>
          </a:xfrm>
          <a:prstGeom prst="rect">
            <a:avLst/>
          </a:prstGeom>
          <a:solidFill>
            <a:schemeClr val="bg1">
              <a:lumMod val="95000"/>
            </a:schemeClr>
          </a:solidFill>
          <a:ln w="19050">
            <a:solidFill>
              <a:schemeClr val="bg1">
                <a:lumMod val="95000"/>
              </a:schemeClr>
            </a:solidFill>
          </a:ln>
        </p:spPr>
        <p:txBody>
          <a:bodyPr wrap="square" lIns="182880" tIns="137160" rIns="182880" bIns="137160">
            <a:noAutofit/>
          </a:bodyPr>
          <a:lstStyle/>
          <a:p>
            <a:pPr>
              <a:spcBef>
                <a:spcPts val="1200"/>
              </a:spcBef>
              <a:spcAft>
                <a:spcPts val="600"/>
              </a:spcAft>
            </a:pPr>
            <a:r>
              <a:rPr lang="en-US" sz="2000" dirty="0">
                <a:latin typeface="+mj-lt"/>
              </a:rPr>
              <a:t>Organizations should keep the following information in mind when considering these topologies:</a:t>
            </a:r>
            <a:endParaRPr lang="en-US" sz="900" dirty="0">
              <a:latin typeface="+mj-lt"/>
            </a:endParaRPr>
          </a:p>
          <a:p>
            <a:pPr>
              <a:spcBef>
                <a:spcPts val="300"/>
              </a:spcBef>
              <a:spcAft>
                <a:spcPts val="600"/>
              </a:spcAft>
            </a:pPr>
            <a:r>
              <a:rPr lang="en-US" dirty="0"/>
              <a:t>Users and groups must be uniquely identified across all forests</a:t>
            </a:r>
          </a:p>
          <a:p>
            <a:pPr>
              <a:spcBef>
                <a:spcPts val="300"/>
              </a:spcBef>
              <a:spcAft>
                <a:spcPts val="600"/>
              </a:spcAft>
            </a:pPr>
            <a:r>
              <a:rPr lang="en-US" dirty="0"/>
              <a:t>Matching across forests doesn't occur with Azure AD Connect Cloud Sync</a:t>
            </a:r>
          </a:p>
          <a:p>
            <a:pPr>
              <a:spcBef>
                <a:spcPts val="300"/>
              </a:spcBef>
              <a:spcAft>
                <a:spcPts val="600"/>
              </a:spcAft>
            </a:pPr>
            <a:r>
              <a:rPr lang="en-US" dirty="0"/>
              <a:t>A user or group must be represented only once across all forests</a:t>
            </a:r>
          </a:p>
          <a:p>
            <a:pPr>
              <a:spcBef>
                <a:spcPts val="300"/>
              </a:spcBef>
              <a:spcAft>
                <a:spcPts val="600"/>
              </a:spcAft>
            </a:pPr>
            <a:r>
              <a:rPr lang="en-US" dirty="0"/>
              <a:t>The source anchor for objects is chosen automatically. It uses the </a:t>
            </a:r>
            <a:r>
              <a:rPr lang="en-US" dirty="0" err="1">
                <a:latin typeface="+mj-lt"/>
              </a:rPr>
              <a:t>ms</a:t>
            </a:r>
            <a:r>
              <a:rPr lang="en-US" dirty="0">
                <a:latin typeface="+mj-lt"/>
              </a:rPr>
              <a:t>-DS-</a:t>
            </a:r>
            <a:r>
              <a:rPr lang="en-US" dirty="0" err="1">
                <a:latin typeface="+mj-lt"/>
              </a:rPr>
              <a:t>ConsistencyGuid</a:t>
            </a:r>
            <a:r>
              <a:rPr lang="en-US" dirty="0"/>
              <a:t> if present; otherwise, it uses </a:t>
            </a:r>
            <a:r>
              <a:rPr lang="en-US" dirty="0" err="1">
                <a:latin typeface="+mj-lt"/>
              </a:rPr>
              <a:t>ObjectGUID</a:t>
            </a:r>
            <a:endParaRPr lang="en-US" dirty="0">
              <a:latin typeface="+mj-lt"/>
            </a:endParaRPr>
          </a:p>
          <a:p>
            <a:pPr>
              <a:spcBef>
                <a:spcPts val="300"/>
              </a:spcBef>
              <a:spcAft>
                <a:spcPts val="600"/>
              </a:spcAft>
            </a:pPr>
            <a:r>
              <a:rPr lang="en-US" dirty="0"/>
              <a:t>You can't change the attribute that's used for the source anchor</a:t>
            </a:r>
            <a:endParaRPr lang="en-US" sz="2000" dirty="0">
              <a:latin typeface="+mj-lt"/>
            </a:endParaRPr>
          </a:p>
        </p:txBody>
      </p:sp>
    </p:spTree>
    <p:extLst>
      <p:ext uri="{BB962C8B-B14F-4D97-AF65-F5344CB8AC3E}">
        <p14:creationId xmlns:p14="http://schemas.microsoft.com/office/powerpoint/2010/main" val="3060045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79437" y="3066376"/>
            <a:ext cx="2253723" cy="861774"/>
          </a:xfrm>
        </p:spPr>
        <p:txBody>
          <a:bodyPr/>
          <a:lstStyle/>
          <a:p>
            <a:r>
              <a:rPr lang="en-US" dirty="0"/>
              <a:t>Learning Path </a:t>
            </a:r>
            <a:r>
              <a:rPr lang="bs-Latn-BA" dirty="0"/>
              <a:t>agenda</a:t>
            </a:r>
            <a:endParaRPr lang="en-US" dirty="0"/>
          </a:p>
        </p:txBody>
      </p:sp>
      <p:pic>
        <p:nvPicPr>
          <p:cNvPr id="58" name="Picture 57" descr="Icon of person and an altar">
            <a:extLst>
              <a:ext uri="{FF2B5EF4-FFF2-40B4-BE49-F238E27FC236}">
                <a16:creationId xmlns:a16="http://schemas.microsoft.com/office/drawing/2014/main" id="{DC70E1FD-A96E-430E-A8A2-AA2FF11A32DD}"/>
              </a:ext>
            </a:extLst>
          </p:cNvPr>
          <p:cNvPicPr>
            <a:picLocks noChangeAspect="1"/>
          </p:cNvPicPr>
          <p:nvPr/>
        </p:nvPicPr>
        <p:blipFill>
          <a:blip r:embed="rId3"/>
          <a:stretch>
            <a:fillRect/>
          </a:stretch>
        </p:blipFill>
        <p:spPr>
          <a:xfrm>
            <a:off x="3736652" y="334962"/>
            <a:ext cx="548640" cy="548640"/>
          </a:xfrm>
          <a:prstGeom prst="rect">
            <a:avLst/>
          </a:prstGeom>
        </p:spPr>
      </p:pic>
      <p:sp>
        <p:nvSpPr>
          <p:cNvPr id="4" name="Freeform: Shape 3">
            <a:extLst>
              <a:ext uri="{FF2B5EF4-FFF2-40B4-BE49-F238E27FC236}">
                <a16:creationId xmlns:a16="http://schemas.microsoft.com/office/drawing/2014/main" id="{802C0B20-C4B9-4856-BBC9-F554689D6307}"/>
              </a:ext>
            </a:extLst>
          </p:cNvPr>
          <p:cNvSpPr/>
          <p:nvPr/>
        </p:nvSpPr>
        <p:spPr>
          <a:xfrm>
            <a:off x="4704787" y="515007"/>
            <a:ext cx="6822051" cy="376823"/>
          </a:xfrm>
          <a:custGeom>
            <a:avLst/>
            <a:gdLst>
              <a:gd name="connsiteX0" fmla="*/ 0 w 11018520"/>
              <a:gd name="connsiteY0" fmla="*/ 72931 h 437580"/>
              <a:gd name="connsiteX1" fmla="*/ 72931 w 11018520"/>
              <a:gd name="connsiteY1" fmla="*/ 0 h 437580"/>
              <a:gd name="connsiteX2" fmla="*/ 10945589 w 11018520"/>
              <a:gd name="connsiteY2" fmla="*/ 0 h 437580"/>
              <a:gd name="connsiteX3" fmla="*/ 11018520 w 11018520"/>
              <a:gd name="connsiteY3" fmla="*/ 72931 h 437580"/>
              <a:gd name="connsiteX4" fmla="*/ 11018520 w 11018520"/>
              <a:gd name="connsiteY4" fmla="*/ 364649 h 437580"/>
              <a:gd name="connsiteX5" fmla="*/ 10945589 w 11018520"/>
              <a:gd name="connsiteY5" fmla="*/ 437580 h 437580"/>
              <a:gd name="connsiteX6" fmla="*/ 72931 w 11018520"/>
              <a:gd name="connsiteY6" fmla="*/ 437580 h 437580"/>
              <a:gd name="connsiteX7" fmla="*/ 0 w 11018520"/>
              <a:gd name="connsiteY7" fmla="*/ 364649 h 437580"/>
              <a:gd name="connsiteX8" fmla="*/ 0 w 11018520"/>
              <a:gd name="connsiteY8" fmla="*/ 72931 h 43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18520" h="437580">
                <a:moveTo>
                  <a:pt x="0" y="72931"/>
                </a:moveTo>
                <a:cubicBezTo>
                  <a:pt x="0" y="32652"/>
                  <a:pt x="32652" y="0"/>
                  <a:pt x="72931" y="0"/>
                </a:cubicBezTo>
                <a:lnTo>
                  <a:pt x="10945589" y="0"/>
                </a:lnTo>
                <a:cubicBezTo>
                  <a:pt x="10985868" y="0"/>
                  <a:pt x="11018520" y="32652"/>
                  <a:pt x="11018520" y="72931"/>
                </a:cubicBezTo>
                <a:lnTo>
                  <a:pt x="11018520" y="364649"/>
                </a:lnTo>
                <a:cubicBezTo>
                  <a:pt x="11018520" y="404928"/>
                  <a:pt x="10985868" y="437580"/>
                  <a:pt x="10945589" y="437580"/>
                </a:cubicBezTo>
                <a:lnTo>
                  <a:pt x="72931" y="437580"/>
                </a:lnTo>
                <a:cubicBezTo>
                  <a:pt x="32652" y="437580"/>
                  <a:pt x="0" y="404928"/>
                  <a:pt x="0" y="364649"/>
                </a:cubicBezTo>
                <a:lnTo>
                  <a:pt x="0" y="72931"/>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755650">
              <a:lnSpc>
                <a:spcPct val="90000"/>
              </a:lnSpc>
              <a:spcBef>
                <a:spcPct val="0"/>
              </a:spcBef>
              <a:spcAft>
                <a:spcPct val="35000"/>
              </a:spcAft>
            </a:pPr>
            <a:r>
              <a:rPr lang="en-US" sz="2000" b="0" i="0" u="none" strike="noStrike" dirty="0">
                <a:solidFill>
                  <a:srgbClr val="000000"/>
                </a:solidFill>
                <a:effectLst/>
              </a:rPr>
              <a:t>Explore identity synchronization</a:t>
            </a:r>
            <a:endParaRPr lang="en-US" sz="2000" dirty="0">
              <a:solidFill>
                <a:schemeClr val="tx1"/>
              </a:solidFill>
            </a:endParaRPr>
          </a:p>
        </p:txBody>
      </p:sp>
      <p:pic>
        <p:nvPicPr>
          <p:cNvPr id="61" name="Picture 60" descr="Icon of pencil with square behind it">
            <a:extLst>
              <a:ext uri="{FF2B5EF4-FFF2-40B4-BE49-F238E27FC236}">
                <a16:creationId xmlns:a16="http://schemas.microsoft.com/office/drawing/2014/main" id="{9B9B083C-33FC-4FFB-B6C0-8620F068788D}"/>
              </a:ext>
            </a:extLst>
          </p:cNvPr>
          <p:cNvPicPr>
            <a:picLocks noChangeAspect="1"/>
          </p:cNvPicPr>
          <p:nvPr/>
        </p:nvPicPr>
        <p:blipFill>
          <a:blip r:embed="rId4"/>
          <a:stretch>
            <a:fillRect/>
          </a:stretch>
        </p:blipFill>
        <p:spPr>
          <a:xfrm>
            <a:off x="3736652" y="1132232"/>
            <a:ext cx="548640" cy="548640"/>
          </a:xfrm>
          <a:prstGeom prst="rect">
            <a:avLst/>
          </a:prstGeom>
        </p:spPr>
      </p:pic>
      <p:sp>
        <p:nvSpPr>
          <p:cNvPr id="37" name="Freeform: Shape 36">
            <a:extLst>
              <a:ext uri="{FF2B5EF4-FFF2-40B4-BE49-F238E27FC236}">
                <a16:creationId xmlns:a16="http://schemas.microsoft.com/office/drawing/2014/main" id="{348DCFBD-A018-472B-AEAF-8FEDCC555149}"/>
              </a:ext>
            </a:extLst>
          </p:cNvPr>
          <p:cNvSpPr/>
          <p:nvPr/>
        </p:nvSpPr>
        <p:spPr>
          <a:xfrm>
            <a:off x="4704787" y="1212786"/>
            <a:ext cx="6822051" cy="381035"/>
          </a:xfrm>
          <a:custGeom>
            <a:avLst/>
            <a:gdLst>
              <a:gd name="connsiteX0" fmla="*/ 0 w 11018520"/>
              <a:gd name="connsiteY0" fmla="*/ 72931 h 437580"/>
              <a:gd name="connsiteX1" fmla="*/ 72931 w 11018520"/>
              <a:gd name="connsiteY1" fmla="*/ 0 h 437580"/>
              <a:gd name="connsiteX2" fmla="*/ 10945589 w 11018520"/>
              <a:gd name="connsiteY2" fmla="*/ 0 h 437580"/>
              <a:gd name="connsiteX3" fmla="*/ 11018520 w 11018520"/>
              <a:gd name="connsiteY3" fmla="*/ 72931 h 437580"/>
              <a:gd name="connsiteX4" fmla="*/ 11018520 w 11018520"/>
              <a:gd name="connsiteY4" fmla="*/ 364649 h 437580"/>
              <a:gd name="connsiteX5" fmla="*/ 10945589 w 11018520"/>
              <a:gd name="connsiteY5" fmla="*/ 437580 h 437580"/>
              <a:gd name="connsiteX6" fmla="*/ 72931 w 11018520"/>
              <a:gd name="connsiteY6" fmla="*/ 437580 h 437580"/>
              <a:gd name="connsiteX7" fmla="*/ 0 w 11018520"/>
              <a:gd name="connsiteY7" fmla="*/ 364649 h 437580"/>
              <a:gd name="connsiteX8" fmla="*/ 0 w 11018520"/>
              <a:gd name="connsiteY8" fmla="*/ 72931 h 43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18520" h="437580">
                <a:moveTo>
                  <a:pt x="0" y="72931"/>
                </a:moveTo>
                <a:cubicBezTo>
                  <a:pt x="0" y="32652"/>
                  <a:pt x="32652" y="0"/>
                  <a:pt x="72931" y="0"/>
                </a:cubicBezTo>
                <a:lnTo>
                  <a:pt x="10945589" y="0"/>
                </a:lnTo>
                <a:cubicBezTo>
                  <a:pt x="10985868" y="0"/>
                  <a:pt x="11018520" y="32652"/>
                  <a:pt x="11018520" y="72931"/>
                </a:cubicBezTo>
                <a:lnTo>
                  <a:pt x="11018520" y="364649"/>
                </a:lnTo>
                <a:cubicBezTo>
                  <a:pt x="11018520" y="404928"/>
                  <a:pt x="10985868" y="437580"/>
                  <a:pt x="10945589" y="437580"/>
                </a:cubicBezTo>
                <a:lnTo>
                  <a:pt x="72931" y="437580"/>
                </a:lnTo>
                <a:cubicBezTo>
                  <a:pt x="32652" y="437580"/>
                  <a:pt x="0" y="404928"/>
                  <a:pt x="0" y="364649"/>
                </a:cubicBezTo>
                <a:lnTo>
                  <a:pt x="0" y="72931"/>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755650">
              <a:lnSpc>
                <a:spcPct val="90000"/>
              </a:lnSpc>
              <a:spcBef>
                <a:spcPct val="0"/>
              </a:spcBef>
              <a:spcAft>
                <a:spcPct val="35000"/>
              </a:spcAft>
            </a:pPr>
            <a:r>
              <a:rPr lang="en-US" sz="2000" dirty="0">
                <a:solidFill>
                  <a:schemeClr val="tx1"/>
                </a:solidFill>
              </a:rPr>
              <a:t>Prepare for identity synchronization to Microsoft 365</a:t>
            </a:r>
          </a:p>
        </p:txBody>
      </p:sp>
      <p:pic>
        <p:nvPicPr>
          <p:cNvPr id="64" name="Picture 63" descr="Icon of gear">
            <a:extLst>
              <a:ext uri="{FF2B5EF4-FFF2-40B4-BE49-F238E27FC236}">
                <a16:creationId xmlns:a16="http://schemas.microsoft.com/office/drawing/2014/main" id="{66A73D98-FE4C-4F9A-823B-32821332E3F8}"/>
              </a:ext>
            </a:extLst>
          </p:cNvPr>
          <p:cNvPicPr>
            <a:picLocks noChangeAspect="1"/>
          </p:cNvPicPr>
          <p:nvPr/>
        </p:nvPicPr>
        <p:blipFill>
          <a:blip r:embed="rId5"/>
          <a:stretch>
            <a:fillRect/>
          </a:stretch>
        </p:blipFill>
        <p:spPr>
          <a:xfrm>
            <a:off x="3736653" y="1929502"/>
            <a:ext cx="547509" cy="548640"/>
          </a:xfrm>
          <a:prstGeom prst="rect">
            <a:avLst/>
          </a:prstGeom>
        </p:spPr>
      </p:pic>
      <p:sp>
        <p:nvSpPr>
          <p:cNvPr id="38" name="Freeform: Shape 37">
            <a:extLst>
              <a:ext uri="{FF2B5EF4-FFF2-40B4-BE49-F238E27FC236}">
                <a16:creationId xmlns:a16="http://schemas.microsoft.com/office/drawing/2014/main" id="{CE000E0C-2A7B-46F8-A456-DEBA056380EF}"/>
              </a:ext>
            </a:extLst>
          </p:cNvPr>
          <p:cNvSpPr/>
          <p:nvPr/>
        </p:nvSpPr>
        <p:spPr>
          <a:xfrm>
            <a:off x="4704787" y="2015239"/>
            <a:ext cx="6822051" cy="376823"/>
          </a:xfrm>
          <a:custGeom>
            <a:avLst/>
            <a:gdLst>
              <a:gd name="connsiteX0" fmla="*/ 0 w 11018520"/>
              <a:gd name="connsiteY0" fmla="*/ 72931 h 437580"/>
              <a:gd name="connsiteX1" fmla="*/ 72931 w 11018520"/>
              <a:gd name="connsiteY1" fmla="*/ 0 h 437580"/>
              <a:gd name="connsiteX2" fmla="*/ 10945589 w 11018520"/>
              <a:gd name="connsiteY2" fmla="*/ 0 h 437580"/>
              <a:gd name="connsiteX3" fmla="*/ 11018520 w 11018520"/>
              <a:gd name="connsiteY3" fmla="*/ 72931 h 437580"/>
              <a:gd name="connsiteX4" fmla="*/ 11018520 w 11018520"/>
              <a:gd name="connsiteY4" fmla="*/ 364649 h 437580"/>
              <a:gd name="connsiteX5" fmla="*/ 10945589 w 11018520"/>
              <a:gd name="connsiteY5" fmla="*/ 437580 h 437580"/>
              <a:gd name="connsiteX6" fmla="*/ 72931 w 11018520"/>
              <a:gd name="connsiteY6" fmla="*/ 437580 h 437580"/>
              <a:gd name="connsiteX7" fmla="*/ 0 w 11018520"/>
              <a:gd name="connsiteY7" fmla="*/ 364649 h 437580"/>
              <a:gd name="connsiteX8" fmla="*/ 0 w 11018520"/>
              <a:gd name="connsiteY8" fmla="*/ 72931 h 43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18520" h="437580">
                <a:moveTo>
                  <a:pt x="0" y="72931"/>
                </a:moveTo>
                <a:cubicBezTo>
                  <a:pt x="0" y="32652"/>
                  <a:pt x="32652" y="0"/>
                  <a:pt x="72931" y="0"/>
                </a:cubicBezTo>
                <a:lnTo>
                  <a:pt x="10945589" y="0"/>
                </a:lnTo>
                <a:cubicBezTo>
                  <a:pt x="10985868" y="0"/>
                  <a:pt x="11018520" y="32652"/>
                  <a:pt x="11018520" y="72931"/>
                </a:cubicBezTo>
                <a:lnTo>
                  <a:pt x="11018520" y="364649"/>
                </a:lnTo>
                <a:cubicBezTo>
                  <a:pt x="11018520" y="404928"/>
                  <a:pt x="10985868" y="437580"/>
                  <a:pt x="10945589" y="437580"/>
                </a:cubicBezTo>
                <a:lnTo>
                  <a:pt x="72931" y="437580"/>
                </a:lnTo>
                <a:cubicBezTo>
                  <a:pt x="32652" y="437580"/>
                  <a:pt x="0" y="404928"/>
                  <a:pt x="0" y="364649"/>
                </a:cubicBezTo>
                <a:lnTo>
                  <a:pt x="0" y="72931"/>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755650">
              <a:lnSpc>
                <a:spcPct val="90000"/>
              </a:lnSpc>
              <a:spcBef>
                <a:spcPct val="0"/>
              </a:spcBef>
              <a:spcAft>
                <a:spcPct val="35000"/>
              </a:spcAft>
            </a:pPr>
            <a:r>
              <a:rPr lang="en-US" sz="2000" dirty="0">
                <a:solidFill>
                  <a:schemeClr val="tx1"/>
                </a:solidFill>
              </a:rPr>
              <a:t>Implement directory synchronization tools</a:t>
            </a:r>
          </a:p>
        </p:txBody>
      </p:sp>
      <p:pic>
        <p:nvPicPr>
          <p:cNvPr id="67" name="Picture 66" descr="Icon of screen with gear">
            <a:extLst>
              <a:ext uri="{FF2B5EF4-FFF2-40B4-BE49-F238E27FC236}">
                <a16:creationId xmlns:a16="http://schemas.microsoft.com/office/drawing/2014/main" id="{A884F55F-1BD8-4D11-AE81-01DA95B303D3}"/>
              </a:ext>
            </a:extLst>
          </p:cNvPr>
          <p:cNvPicPr>
            <a:picLocks noChangeAspect="1"/>
          </p:cNvPicPr>
          <p:nvPr/>
        </p:nvPicPr>
        <p:blipFill>
          <a:blip r:embed="rId6"/>
          <a:stretch>
            <a:fillRect/>
          </a:stretch>
        </p:blipFill>
        <p:spPr>
          <a:xfrm>
            <a:off x="3736653" y="2728296"/>
            <a:ext cx="547510" cy="548640"/>
          </a:xfrm>
          <a:prstGeom prst="rect">
            <a:avLst/>
          </a:prstGeom>
        </p:spPr>
      </p:pic>
      <p:sp>
        <p:nvSpPr>
          <p:cNvPr id="5" name="Freeform: Shape 4">
            <a:extLst>
              <a:ext uri="{FF2B5EF4-FFF2-40B4-BE49-F238E27FC236}">
                <a16:creationId xmlns:a16="http://schemas.microsoft.com/office/drawing/2014/main" id="{102B8C5E-EF44-4589-B1BC-10313BA8664D}"/>
              </a:ext>
            </a:extLst>
          </p:cNvPr>
          <p:cNvSpPr/>
          <p:nvPr/>
        </p:nvSpPr>
        <p:spPr>
          <a:xfrm>
            <a:off x="4704787" y="2813480"/>
            <a:ext cx="6822051" cy="376823"/>
          </a:xfrm>
          <a:custGeom>
            <a:avLst/>
            <a:gdLst>
              <a:gd name="connsiteX0" fmla="*/ 0 w 11018520"/>
              <a:gd name="connsiteY0" fmla="*/ 72931 h 437580"/>
              <a:gd name="connsiteX1" fmla="*/ 72931 w 11018520"/>
              <a:gd name="connsiteY1" fmla="*/ 0 h 437580"/>
              <a:gd name="connsiteX2" fmla="*/ 10945589 w 11018520"/>
              <a:gd name="connsiteY2" fmla="*/ 0 h 437580"/>
              <a:gd name="connsiteX3" fmla="*/ 11018520 w 11018520"/>
              <a:gd name="connsiteY3" fmla="*/ 72931 h 437580"/>
              <a:gd name="connsiteX4" fmla="*/ 11018520 w 11018520"/>
              <a:gd name="connsiteY4" fmla="*/ 364649 h 437580"/>
              <a:gd name="connsiteX5" fmla="*/ 10945589 w 11018520"/>
              <a:gd name="connsiteY5" fmla="*/ 437580 h 437580"/>
              <a:gd name="connsiteX6" fmla="*/ 72931 w 11018520"/>
              <a:gd name="connsiteY6" fmla="*/ 437580 h 437580"/>
              <a:gd name="connsiteX7" fmla="*/ 0 w 11018520"/>
              <a:gd name="connsiteY7" fmla="*/ 364649 h 437580"/>
              <a:gd name="connsiteX8" fmla="*/ 0 w 11018520"/>
              <a:gd name="connsiteY8" fmla="*/ 72931 h 43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18520" h="437580">
                <a:moveTo>
                  <a:pt x="0" y="72931"/>
                </a:moveTo>
                <a:cubicBezTo>
                  <a:pt x="0" y="32652"/>
                  <a:pt x="32652" y="0"/>
                  <a:pt x="72931" y="0"/>
                </a:cubicBezTo>
                <a:lnTo>
                  <a:pt x="10945589" y="0"/>
                </a:lnTo>
                <a:cubicBezTo>
                  <a:pt x="10985868" y="0"/>
                  <a:pt x="11018520" y="32652"/>
                  <a:pt x="11018520" y="72931"/>
                </a:cubicBezTo>
                <a:lnTo>
                  <a:pt x="11018520" y="364649"/>
                </a:lnTo>
                <a:cubicBezTo>
                  <a:pt x="11018520" y="404928"/>
                  <a:pt x="10985868" y="437580"/>
                  <a:pt x="10945589" y="437580"/>
                </a:cubicBezTo>
                <a:lnTo>
                  <a:pt x="72931" y="437580"/>
                </a:lnTo>
                <a:cubicBezTo>
                  <a:pt x="32652" y="437580"/>
                  <a:pt x="0" y="404928"/>
                  <a:pt x="0" y="364649"/>
                </a:cubicBezTo>
                <a:lnTo>
                  <a:pt x="0" y="72931"/>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755650">
              <a:lnSpc>
                <a:spcPct val="90000"/>
              </a:lnSpc>
              <a:spcBef>
                <a:spcPct val="0"/>
              </a:spcBef>
              <a:spcAft>
                <a:spcPct val="35000"/>
              </a:spcAft>
            </a:pPr>
            <a:r>
              <a:rPr lang="en-US" sz="2000" dirty="0">
                <a:solidFill>
                  <a:schemeClr val="tx1"/>
                </a:solidFill>
              </a:rPr>
              <a:t>Lab 3-Exercise 1 – Prepare for identity synchronization</a:t>
            </a:r>
          </a:p>
        </p:txBody>
      </p:sp>
      <p:pic>
        <p:nvPicPr>
          <p:cNvPr id="70" name="Picture 69" descr="Icon of a web page showing a profile of a person with an arrow pointing right">
            <a:extLst>
              <a:ext uri="{FF2B5EF4-FFF2-40B4-BE49-F238E27FC236}">
                <a16:creationId xmlns:a16="http://schemas.microsoft.com/office/drawing/2014/main" id="{618B6DC0-E274-4643-A2C2-A3B2E3575C1B}"/>
              </a:ext>
            </a:extLst>
          </p:cNvPr>
          <p:cNvPicPr>
            <a:picLocks noChangeAspect="1"/>
          </p:cNvPicPr>
          <p:nvPr/>
        </p:nvPicPr>
        <p:blipFill>
          <a:blip r:embed="rId7"/>
          <a:stretch>
            <a:fillRect/>
          </a:stretch>
        </p:blipFill>
        <p:spPr>
          <a:xfrm>
            <a:off x="3736652" y="3527090"/>
            <a:ext cx="548640" cy="548640"/>
          </a:xfrm>
          <a:prstGeom prst="rect">
            <a:avLst/>
          </a:prstGeom>
        </p:spPr>
      </p:pic>
      <p:sp>
        <p:nvSpPr>
          <p:cNvPr id="39" name="Freeform: Shape 38">
            <a:extLst>
              <a:ext uri="{FF2B5EF4-FFF2-40B4-BE49-F238E27FC236}">
                <a16:creationId xmlns:a16="http://schemas.microsoft.com/office/drawing/2014/main" id="{DC86BCDB-9147-45FD-A22A-B2017442F159}"/>
              </a:ext>
            </a:extLst>
          </p:cNvPr>
          <p:cNvSpPr/>
          <p:nvPr/>
        </p:nvSpPr>
        <p:spPr>
          <a:xfrm>
            <a:off x="4704787" y="3621346"/>
            <a:ext cx="6822051" cy="376823"/>
          </a:xfrm>
          <a:custGeom>
            <a:avLst/>
            <a:gdLst>
              <a:gd name="connsiteX0" fmla="*/ 0 w 11018520"/>
              <a:gd name="connsiteY0" fmla="*/ 72931 h 437580"/>
              <a:gd name="connsiteX1" fmla="*/ 72931 w 11018520"/>
              <a:gd name="connsiteY1" fmla="*/ 0 h 437580"/>
              <a:gd name="connsiteX2" fmla="*/ 10945589 w 11018520"/>
              <a:gd name="connsiteY2" fmla="*/ 0 h 437580"/>
              <a:gd name="connsiteX3" fmla="*/ 11018520 w 11018520"/>
              <a:gd name="connsiteY3" fmla="*/ 72931 h 437580"/>
              <a:gd name="connsiteX4" fmla="*/ 11018520 w 11018520"/>
              <a:gd name="connsiteY4" fmla="*/ 364649 h 437580"/>
              <a:gd name="connsiteX5" fmla="*/ 10945589 w 11018520"/>
              <a:gd name="connsiteY5" fmla="*/ 437580 h 437580"/>
              <a:gd name="connsiteX6" fmla="*/ 72931 w 11018520"/>
              <a:gd name="connsiteY6" fmla="*/ 437580 h 437580"/>
              <a:gd name="connsiteX7" fmla="*/ 0 w 11018520"/>
              <a:gd name="connsiteY7" fmla="*/ 364649 h 437580"/>
              <a:gd name="connsiteX8" fmla="*/ 0 w 11018520"/>
              <a:gd name="connsiteY8" fmla="*/ 72931 h 43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18520" h="437580">
                <a:moveTo>
                  <a:pt x="0" y="72931"/>
                </a:moveTo>
                <a:cubicBezTo>
                  <a:pt x="0" y="32652"/>
                  <a:pt x="32652" y="0"/>
                  <a:pt x="72931" y="0"/>
                </a:cubicBezTo>
                <a:lnTo>
                  <a:pt x="10945589" y="0"/>
                </a:lnTo>
                <a:cubicBezTo>
                  <a:pt x="10985868" y="0"/>
                  <a:pt x="11018520" y="32652"/>
                  <a:pt x="11018520" y="72931"/>
                </a:cubicBezTo>
                <a:lnTo>
                  <a:pt x="11018520" y="364649"/>
                </a:lnTo>
                <a:cubicBezTo>
                  <a:pt x="11018520" y="404928"/>
                  <a:pt x="10985868" y="437580"/>
                  <a:pt x="10945589" y="437580"/>
                </a:cubicBezTo>
                <a:lnTo>
                  <a:pt x="72931" y="437580"/>
                </a:lnTo>
                <a:cubicBezTo>
                  <a:pt x="32652" y="437580"/>
                  <a:pt x="0" y="404928"/>
                  <a:pt x="0" y="364649"/>
                </a:cubicBezTo>
                <a:lnTo>
                  <a:pt x="0" y="72931"/>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755650">
              <a:lnSpc>
                <a:spcPct val="90000"/>
              </a:lnSpc>
              <a:spcBef>
                <a:spcPct val="0"/>
              </a:spcBef>
              <a:spcAft>
                <a:spcPct val="35000"/>
              </a:spcAft>
            </a:pPr>
            <a:r>
              <a:rPr lang="en-US" sz="2000" dirty="0">
                <a:solidFill>
                  <a:schemeClr val="tx1"/>
                </a:solidFill>
              </a:rPr>
              <a:t>Manage synchronized identities</a:t>
            </a:r>
          </a:p>
        </p:txBody>
      </p:sp>
      <p:pic>
        <p:nvPicPr>
          <p:cNvPr id="73" name="Picture 72" descr="Icon of a wrench">
            <a:extLst>
              <a:ext uri="{FF2B5EF4-FFF2-40B4-BE49-F238E27FC236}">
                <a16:creationId xmlns:a16="http://schemas.microsoft.com/office/drawing/2014/main" id="{1904FFAC-0B16-4DCB-A97C-201271FF3D10}"/>
              </a:ext>
            </a:extLst>
          </p:cNvPr>
          <p:cNvPicPr>
            <a:picLocks noChangeAspect="1"/>
          </p:cNvPicPr>
          <p:nvPr/>
        </p:nvPicPr>
        <p:blipFill>
          <a:blip r:embed="rId8"/>
          <a:stretch>
            <a:fillRect/>
          </a:stretch>
        </p:blipFill>
        <p:spPr>
          <a:xfrm>
            <a:off x="3736652" y="4324360"/>
            <a:ext cx="548640" cy="548640"/>
          </a:xfrm>
          <a:prstGeom prst="rect">
            <a:avLst/>
          </a:prstGeom>
        </p:spPr>
      </p:pic>
      <p:sp>
        <p:nvSpPr>
          <p:cNvPr id="11" name="Freeform: Shape 10">
            <a:extLst>
              <a:ext uri="{FF2B5EF4-FFF2-40B4-BE49-F238E27FC236}">
                <a16:creationId xmlns:a16="http://schemas.microsoft.com/office/drawing/2014/main" id="{546D7175-AA08-487B-A9AA-8DFACAA60317}"/>
              </a:ext>
            </a:extLst>
          </p:cNvPr>
          <p:cNvSpPr/>
          <p:nvPr/>
        </p:nvSpPr>
        <p:spPr>
          <a:xfrm>
            <a:off x="4704787" y="4400337"/>
            <a:ext cx="6822051" cy="376823"/>
          </a:xfrm>
          <a:custGeom>
            <a:avLst/>
            <a:gdLst>
              <a:gd name="connsiteX0" fmla="*/ 0 w 11018520"/>
              <a:gd name="connsiteY0" fmla="*/ 72931 h 437580"/>
              <a:gd name="connsiteX1" fmla="*/ 72931 w 11018520"/>
              <a:gd name="connsiteY1" fmla="*/ 0 h 437580"/>
              <a:gd name="connsiteX2" fmla="*/ 10945589 w 11018520"/>
              <a:gd name="connsiteY2" fmla="*/ 0 h 437580"/>
              <a:gd name="connsiteX3" fmla="*/ 11018520 w 11018520"/>
              <a:gd name="connsiteY3" fmla="*/ 72931 h 437580"/>
              <a:gd name="connsiteX4" fmla="*/ 11018520 w 11018520"/>
              <a:gd name="connsiteY4" fmla="*/ 364649 h 437580"/>
              <a:gd name="connsiteX5" fmla="*/ 10945589 w 11018520"/>
              <a:gd name="connsiteY5" fmla="*/ 437580 h 437580"/>
              <a:gd name="connsiteX6" fmla="*/ 72931 w 11018520"/>
              <a:gd name="connsiteY6" fmla="*/ 437580 h 437580"/>
              <a:gd name="connsiteX7" fmla="*/ 0 w 11018520"/>
              <a:gd name="connsiteY7" fmla="*/ 364649 h 437580"/>
              <a:gd name="connsiteX8" fmla="*/ 0 w 11018520"/>
              <a:gd name="connsiteY8" fmla="*/ 72931 h 43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18520" h="437580">
                <a:moveTo>
                  <a:pt x="0" y="72931"/>
                </a:moveTo>
                <a:cubicBezTo>
                  <a:pt x="0" y="32652"/>
                  <a:pt x="32652" y="0"/>
                  <a:pt x="72931" y="0"/>
                </a:cubicBezTo>
                <a:lnTo>
                  <a:pt x="10945589" y="0"/>
                </a:lnTo>
                <a:cubicBezTo>
                  <a:pt x="10985868" y="0"/>
                  <a:pt x="11018520" y="32652"/>
                  <a:pt x="11018520" y="72931"/>
                </a:cubicBezTo>
                <a:lnTo>
                  <a:pt x="11018520" y="364649"/>
                </a:lnTo>
                <a:cubicBezTo>
                  <a:pt x="11018520" y="404928"/>
                  <a:pt x="10985868" y="437580"/>
                  <a:pt x="10945589" y="437580"/>
                </a:cubicBezTo>
                <a:lnTo>
                  <a:pt x="72931" y="437580"/>
                </a:lnTo>
                <a:cubicBezTo>
                  <a:pt x="32652" y="437580"/>
                  <a:pt x="0" y="404928"/>
                  <a:pt x="0" y="364649"/>
                </a:cubicBezTo>
                <a:lnTo>
                  <a:pt x="0" y="72931"/>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755650">
              <a:lnSpc>
                <a:spcPct val="90000"/>
              </a:lnSpc>
              <a:spcBef>
                <a:spcPct val="0"/>
              </a:spcBef>
              <a:spcAft>
                <a:spcPct val="35000"/>
              </a:spcAft>
            </a:pPr>
            <a:r>
              <a:rPr lang="en-US" sz="2000" dirty="0">
                <a:solidFill>
                  <a:schemeClr val="tx1"/>
                </a:solidFill>
              </a:rPr>
              <a:t>Lab 3-Exercises 2 – </a:t>
            </a:r>
            <a:r>
              <a:rPr lang="en-US" sz="2000" dirty="0">
                <a:solidFill>
                  <a:srgbClr val="1A1A1A"/>
                </a:solidFill>
              </a:rPr>
              <a:t>Implement identity synchronization </a:t>
            </a:r>
            <a:endParaRPr lang="en-US" sz="2000" dirty="0">
              <a:solidFill>
                <a:schemeClr val="tx1"/>
              </a:solidFill>
            </a:endParaRPr>
          </a:p>
        </p:txBody>
      </p:sp>
      <p:sp>
        <p:nvSpPr>
          <p:cNvPr id="3" name="Freeform: Shape 2">
            <a:extLst>
              <a:ext uri="{FF2B5EF4-FFF2-40B4-BE49-F238E27FC236}">
                <a16:creationId xmlns:a16="http://schemas.microsoft.com/office/drawing/2014/main" id="{B1F510EA-667F-663A-5010-23E6DDE9EEAB}"/>
              </a:ext>
            </a:extLst>
          </p:cNvPr>
          <p:cNvSpPr/>
          <p:nvPr/>
        </p:nvSpPr>
        <p:spPr>
          <a:xfrm>
            <a:off x="4710044" y="6553080"/>
            <a:ext cx="6822051" cy="376823"/>
          </a:xfrm>
          <a:custGeom>
            <a:avLst/>
            <a:gdLst>
              <a:gd name="connsiteX0" fmla="*/ 0 w 11018520"/>
              <a:gd name="connsiteY0" fmla="*/ 72931 h 437580"/>
              <a:gd name="connsiteX1" fmla="*/ 72931 w 11018520"/>
              <a:gd name="connsiteY1" fmla="*/ 0 h 437580"/>
              <a:gd name="connsiteX2" fmla="*/ 10945589 w 11018520"/>
              <a:gd name="connsiteY2" fmla="*/ 0 h 437580"/>
              <a:gd name="connsiteX3" fmla="*/ 11018520 w 11018520"/>
              <a:gd name="connsiteY3" fmla="*/ 72931 h 437580"/>
              <a:gd name="connsiteX4" fmla="*/ 11018520 w 11018520"/>
              <a:gd name="connsiteY4" fmla="*/ 364649 h 437580"/>
              <a:gd name="connsiteX5" fmla="*/ 10945589 w 11018520"/>
              <a:gd name="connsiteY5" fmla="*/ 437580 h 437580"/>
              <a:gd name="connsiteX6" fmla="*/ 72931 w 11018520"/>
              <a:gd name="connsiteY6" fmla="*/ 437580 h 437580"/>
              <a:gd name="connsiteX7" fmla="*/ 0 w 11018520"/>
              <a:gd name="connsiteY7" fmla="*/ 364649 h 437580"/>
              <a:gd name="connsiteX8" fmla="*/ 0 w 11018520"/>
              <a:gd name="connsiteY8" fmla="*/ 72931 h 43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18520" h="437580">
                <a:moveTo>
                  <a:pt x="0" y="72931"/>
                </a:moveTo>
                <a:cubicBezTo>
                  <a:pt x="0" y="32652"/>
                  <a:pt x="32652" y="0"/>
                  <a:pt x="72931" y="0"/>
                </a:cubicBezTo>
                <a:lnTo>
                  <a:pt x="10945589" y="0"/>
                </a:lnTo>
                <a:cubicBezTo>
                  <a:pt x="10985868" y="0"/>
                  <a:pt x="11018520" y="32652"/>
                  <a:pt x="11018520" y="72931"/>
                </a:cubicBezTo>
                <a:lnTo>
                  <a:pt x="11018520" y="364649"/>
                </a:lnTo>
                <a:cubicBezTo>
                  <a:pt x="11018520" y="404928"/>
                  <a:pt x="10985868" y="437580"/>
                  <a:pt x="10945589" y="437580"/>
                </a:cubicBezTo>
                <a:lnTo>
                  <a:pt x="72931" y="437580"/>
                </a:lnTo>
                <a:cubicBezTo>
                  <a:pt x="32652" y="437580"/>
                  <a:pt x="0" y="404928"/>
                  <a:pt x="0" y="364649"/>
                </a:cubicBezTo>
                <a:lnTo>
                  <a:pt x="0" y="72931"/>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755650">
              <a:lnSpc>
                <a:spcPct val="90000"/>
              </a:lnSpc>
              <a:spcBef>
                <a:spcPct val="0"/>
              </a:spcBef>
              <a:spcAft>
                <a:spcPct val="35000"/>
              </a:spcAft>
            </a:pPr>
            <a:r>
              <a:rPr lang="en-US" sz="2000" dirty="0">
                <a:solidFill>
                  <a:schemeClr val="tx1"/>
                </a:solidFill>
              </a:rPr>
              <a:t>Learning Path Review</a:t>
            </a:r>
          </a:p>
        </p:txBody>
      </p:sp>
      <p:pic>
        <p:nvPicPr>
          <p:cNvPr id="7" name="Picture 6" descr="Icon of documents and magnifying glass">
            <a:extLst>
              <a:ext uri="{FF2B5EF4-FFF2-40B4-BE49-F238E27FC236}">
                <a16:creationId xmlns:a16="http://schemas.microsoft.com/office/drawing/2014/main" id="{B2D0AE44-51F8-EE3B-A008-4E5B89D3BEB9}"/>
              </a:ext>
            </a:extLst>
          </p:cNvPr>
          <p:cNvPicPr>
            <a:picLocks noChangeAspect="1"/>
          </p:cNvPicPr>
          <p:nvPr/>
        </p:nvPicPr>
        <p:blipFill>
          <a:blip r:embed="rId9"/>
          <a:stretch>
            <a:fillRect/>
          </a:stretch>
        </p:blipFill>
        <p:spPr>
          <a:xfrm>
            <a:off x="3708756" y="6447420"/>
            <a:ext cx="548640" cy="548640"/>
          </a:xfrm>
          <a:prstGeom prst="rect">
            <a:avLst/>
          </a:prstGeom>
        </p:spPr>
      </p:pic>
      <p:sp>
        <p:nvSpPr>
          <p:cNvPr id="2" name="Rectangle 1">
            <a:extLst>
              <a:ext uri="{FF2B5EF4-FFF2-40B4-BE49-F238E27FC236}">
                <a16:creationId xmlns:a16="http://schemas.microsoft.com/office/drawing/2014/main" id="{AD6331CF-F17C-254B-4696-90FDB00D1601}"/>
              </a:ext>
            </a:extLst>
          </p:cNvPr>
          <p:cNvSpPr/>
          <p:nvPr/>
        </p:nvSpPr>
        <p:spPr>
          <a:xfrm>
            <a:off x="4702361" y="5153077"/>
            <a:ext cx="7285037"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666750">
              <a:spcBef>
                <a:spcPct val="0"/>
              </a:spcBef>
              <a:spcAft>
                <a:spcPct val="35000"/>
              </a:spcAft>
            </a:pPr>
            <a:r>
              <a:rPr lang="en-US" sz="2000" dirty="0">
                <a:solidFill>
                  <a:schemeClr val="tx1"/>
                </a:solidFill>
              </a:rPr>
              <a:t>Manage secure user access in Microsoft 365</a:t>
            </a:r>
          </a:p>
        </p:txBody>
      </p:sp>
      <p:sp>
        <p:nvSpPr>
          <p:cNvPr id="6" name="Rectangle 5">
            <a:extLst>
              <a:ext uri="{FF2B5EF4-FFF2-40B4-BE49-F238E27FC236}">
                <a16:creationId xmlns:a16="http://schemas.microsoft.com/office/drawing/2014/main" id="{D731C809-DE83-921A-BABB-F154F9124A91}"/>
              </a:ext>
            </a:extLst>
          </p:cNvPr>
          <p:cNvSpPr/>
          <p:nvPr/>
        </p:nvSpPr>
        <p:spPr>
          <a:xfrm>
            <a:off x="4717241" y="5859773"/>
            <a:ext cx="7801342"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666750">
              <a:spcBef>
                <a:spcPct val="0"/>
              </a:spcBef>
              <a:spcAft>
                <a:spcPct val="35000"/>
              </a:spcAft>
            </a:pPr>
            <a:r>
              <a:rPr lang="en-US" sz="2000" dirty="0">
                <a:solidFill>
                  <a:schemeClr val="tx1"/>
                </a:solidFill>
              </a:rPr>
              <a:t>Lab 3-Exercise 3 – Manage secure user access</a:t>
            </a:r>
          </a:p>
        </p:txBody>
      </p:sp>
      <p:pic>
        <p:nvPicPr>
          <p:cNvPr id="8" name="Picture 7" descr="Icon of a key">
            <a:extLst>
              <a:ext uri="{FF2B5EF4-FFF2-40B4-BE49-F238E27FC236}">
                <a16:creationId xmlns:a16="http://schemas.microsoft.com/office/drawing/2014/main" id="{5DA4C0AC-C9CA-B52D-203B-6CF8DDE146F8}"/>
              </a:ext>
            </a:extLst>
          </p:cNvPr>
          <p:cNvPicPr>
            <a:picLocks noChangeAspect="1"/>
          </p:cNvPicPr>
          <p:nvPr/>
        </p:nvPicPr>
        <p:blipFill>
          <a:blip r:embed="rId10"/>
          <a:stretch>
            <a:fillRect/>
          </a:stretch>
        </p:blipFill>
        <p:spPr>
          <a:xfrm>
            <a:off x="3728073" y="5061856"/>
            <a:ext cx="550164" cy="550164"/>
          </a:xfrm>
          <a:prstGeom prst="rect">
            <a:avLst/>
          </a:prstGeom>
        </p:spPr>
      </p:pic>
      <p:pic>
        <p:nvPicPr>
          <p:cNvPr id="9" name="Picture 8" descr="Icon of three people around a table">
            <a:extLst>
              <a:ext uri="{FF2B5EF4-FFF2-40B4-BE49-F238E27FC236}">
                <a16:creationId xmlns:a16="http://schemas.microsoft.com/office/drawing/2014/main" id="{269D5E91-8D53-4163-FBAB-E2793DA99CE0}"/>
              </a:ext>
            </a:extLst>
          </p:cNvPr>
          <p:cNvPicPr>
            <a:picLocks noChangeAspect="1"/>
          </p:cNvPicPr>
          <p:nvPr/>
        </p:nvPicPr>
        <p:blipFill>
          <a:blip r:embed="rId11"/>
          <a:stretch>
            <a:fillRect/>
          </a:stretch>
        </p:blipFill>
        <p:spPr>
          <a:xfrm>
            <a:off x="3710594" y="5762913"/>
            <a:ext cx="547879" cy="548640"/>
          </a:xfrm>
          <a:prstGeom prst="rect">
            <a:avLst/>
          </a:prstGeom>
        </p:spPr>
      </p:pic>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by answering the Knowledge Check questions at the end of this Learn module</a:t>
            </a:r>
            <a:endParaRPr lang="en-US" sz="2800" dirty="0">
              <a:solidFill>
                <a:schemeClr val="accent1"/>
              </a:solidFill>
            </a:endParaRPr>
          </a:p>
        </p:txBody>
      </p:sp>
      <p:pic>
        <p:nvPicPr>
          <p:cNvPr id="3" name="Picture 2">
            <a:extLst>
              <a:ext uri="{FF2B5EF4-FFF2-40B4-BE49-F238E27FC236}">
                <a16:creationId xmlns:a16="http://schemas.microsoft.com/office/drawing/2014/main" id="{F038770E-6868-4835-B83C-A8558C3063A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4041585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6">
            <a:extLst>
              <a:ext uri="{FF2B5EF4-FFF2-40B4-BE49-F238E27FC236}">
                <a16:creationId xmlns:a16="http://schemas.microsoft.com/office/drawing/2014/main" id="{FCD798E1-8101-4777-BCBF-DF60643CAAD1}"/>
              </a:ext>
            </a:extLst>
          </p:cNvPr>
          <p:cNvSpPr>
            <a:spLocks noGrp="1"/>
          </p:cNvSpPr>
          <p:nvPr>
            <p:ph type="title"/>
          </p:nvPr>
        </p:nvSpPr>
        <p:spPr>
          <a:xfrm>
            <a:off x="588263" y="497542"/>
            <a:ext cx="11018520" cy="430887"/>
          </a:xfrm>
        </p:spPr>
        <p:txBody>
          <a:bodyPr/>
          <a:lstStyle/>
          <a:p>
            <a:r>
              <a:rPr lang="en-US" dirty="0"/>
              <a:t>Summary</a:t>
            </a:r>
          </a:p>
        </p:txBody>
      </p:sp>
      <p:sp>
        <p:nvSpPr>
          <p:cNvPr id="4" name="TextBox 3">
            <a:extLst>
              <a:ext uri="{FF2B5EF4-FFF2-40B4-BE49-F238E27FC236}">
                <a16:creationId xmlns:a16="http://schemas.microsoft.com/office/drawing/2014/main" id="{C53039C6-126C-424F-AB4B-D014ED2AD292}"/>
              </a:ext>
              <a:ext uri="{C183D7F6-B498-43B3-948B-1728B52AA6E4}">
                <adec:decorative xmlns:adec="http://schemas.microsoft.com/office/drawing/2017/decorative" val="0"/>
              </a:ext>
            </a:extLst>
          </p:cNvPr>
          <p:cNvSpPr txBox="1"/>
          <p:nvPr/>
        </p:nvSpPr>
        <p:spPr>
          <a:xfrm>
            <a:off x="457150" y="1303448"/>
            <a:ext cx="11038735" cy="533385"/>
          </a:xfrm>
          <a:prstGeom prst="rect">
            <a:avLst/>
          </a:prstGeom>
          <a:noFill/>
          <a:ln>
            <a:noFill/>
          </a:ln>
        </p:spPr>
        <p:txBody>
          <a:bodyPr wrap="square" lIns="134464" tIns="89642" rIns="89642" bIns="89642" rtlCol="0" anchor="ctr">
            <a:noAutofit/>
          </a:bodyPr>
          <a:lstStyle/>
          <a:p>
            <a:pPr defTabSz="914367">
              <a:spcAft>
                <a:spcPts val="588"/>
              </a:spcAft>
            </a:pPr>
            <a:r>
              <a:rPr lang="en-US" sz="2200" dirty="0">
                <a:solidFill>
                  <a:srgbClr val="1A1A1A"/>
                </a:solidFill>
                <a:latin typeface="Segoe UI Semibold"/>
              </a:rPr>
              <a:t>This module examined the key issues that organizations must consider when preparing for identity synchronization to Microsoft 365</a:t>
            </a:r>
            <a:endParaRPr lang="en-US" sz="2200" dirty="0">
              <a:solidFill>
                <a:srgbClr val="1A1A1A"/>
              </a:solidFill>
              <a:latin typeface="Segoe UI"/>
            </a:endParaRPr>
          </a:p>
        </p:txBody>
      </p:sp>
      <p:pic>
        <p:nvPicPr>
          <p:cNvPr id="6" name="Picture 5" descr="Icon of a folder with two circular arrows">
            <a:extLst>
              <a:ext uri="{FF2B5EF4-FFF2-40B4-BE49-F238E27FC236}">
                <a16:creationId xmlns:a16="http://schemas.microsoft.com/office/drawing/2014/main" id="{2EC6CCE5-B256-48A7-8C0E-B3C590F5C50A}"/>
              </a:ext>
            </a:extLst>
          </p:cNvPr>
          <p:cNvPicPr>
            <a:picLocks noChangeAspect="1"/>
          </p:cNvPicPr>
          <p:nvPr/>
        </p:nvPicPr>
        <p:blipFill>
          <a:blip r:embed="rId2"/>
          <a:stretch>
            <a:fillRect/>
          </a:stretch>
        </p:blipFill>
        <p:spPr>
          <a:xfrm>
            <a:off x="600059" y="2171887"/>
            <a:ext cx="864000" cy="864000"/>
          </a:xfrm>
          <a:prstGeom prst="rect">
            <a:avLst/>
          </a:prstGeom>
        </p:spPr>
      </p:pic>
      <p:sp>
        <p:nvSpPr>
          <p:cNvPr id="8" name="Rectangle 7">
            <a:extLst>
              <a:ext uri="{FF2B5EF4-FFF2-40B4-BE49-F238E27FC236}">
                <a16:creationId xmlns:a16="http://schemas.microsoft.com/office/drawing/2014/main" id="{8ACA0BE4-16A9-4D39-BDAE-41226BA91B9E}"/>
              </a:ext>
            </a:extLst>
          </p:cNvPr>
          <p:cNvSpPr/>
          <p:nvPr/>
        </p:nvSpPr>
        <p:spPr>
          <a:xfrm>
            <a:off x="1800000" y="2439203"/>
            <a:ext cx="4953000" cy="307777"/>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sz="2000" dirty="0"/>
              <a:t>Plan directory synchronization</a:t>
            </a:r>
          </a:p>
        </p:txBody>
      </p:sp>
      <p:pic>
        <p:nvPicPr>
          <p:cNvPr id="12" name="Picture 11" descr="Icon of two rectangles with magnifying glass ">
            <a:extLst>
              <a:ext uri="{FF2B5EF4-FFF2-40B4-BE49-F238E27FC236}">
                <a16:creationId xmlns:a16="http://schemas.microsoft.com/office/drawing/2014/main" id="{D3C82C7E-A11E-4266-9230-0E5BB418C3B8}"/>
              </a:ext>
            </a:extLst>
          </p:cNvPr>
          <p:cNvPicPr>
            <a:picLocks noChangeAspect="1"/>
          </p:cNvPicPr>
          <p:nvPr/>
        </p:nvPicPr>
        <p:blipFill>
          <a:blip r:embed="rId3"/>
          <a:stretch>
            <a:fillRect/>
          </a:stretch>
        </p:blipFill>
        <p:spPr>
          <a:xfrm>
            <a:off x="600059" y="3301091"/>
            <a:ext cx="864000" cy="864000"/>
          </a:xfrm>
          <a:prstGeom prst="rect">
            <a:avLst/>
          </a:prstGeom>
        </p:spPr>
      </p:pic>
      <p:sp>
        <p:nvSpPr>
          <p:cNvPr id="14" name="Rectangle 13">
            <a:extLst>
              <a:ext uri="{FF2B5EF4-FFF2-40B4-BE49-F238E27FC236}">
                <a16:creationId xmlns:a16="http://schemas.microsoft.com/office/drawing/2014/main" id="{100E2F2D-B8BA-4D07-9847-761654320113}"/>
              </a:ext>
            </a:extLst>
          </p:cNvPr>
          <p:cNvSpPr/>
          <p:nvPr/>
        </p:nvSpPr>
        <p:spPr>
          <a:xfrm>
            <a:off x="1800000" y="3568408"/>
            <a:ext cx="8247642" cy="307777"/>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sz="2000" dirty="0"/>
              <a:t>Use Azure AD Connect sync for directory synchronization</a:t>
            </a:r>
          </a:p>
        </p:txBody>
      </p:sp>
      <p:pic>
        <p:nvPicPr>
          <p:cNvPr id="18" name="Picture 17" descr="Icon of a series of circles arranged in a circular pattern">
            <a:extLst>
              <a:ext uri="{FF2B5EF4-FFF2-40B4-BE49-F238E27FC236}">
                <a16:creationId xmlns:a16="http://schemas.microsoft.com/office/drawing/2014/main" id="{A6002561-267C-4FED-A19C-5F26CA40D6D5}"/>
              </a:ext>
            </a:extLst>
          </p:cNvPr>
          <p:cNvPicPr>
            <a:picLocks noChangeAspect="1"/>
          </p:cNvPicPr>
          <p:nvPr/>
        </p:nvPicPr>
        <p:blipFill>
          <a:blip r:embed="rId4"/>
          <a:stretch>
            <a:fillRect/>
          </a:stretch>
        </p:blipFill>
        <p:spPr>
          <a:xfrm>
            <a:off x="600059" y="4430297"/>
            <a:ext cx="864000" cy="864000"/>
          </a:xfrm>
          <a:prstGeom prst="rect">
            <a:avLst/>
          </a:prstGeom>
        </p:spPr>
      </p:pic>
      <p:sp>
        <p:nvSpPr>
          <p:cNvPr id="20" name="Rectangle 19">
            <a:extLst>
              <a:ext uri="{FF2B5EF4-FFF2-40B4-BE49-F238E27FC236}">
                <a16:creationId xmlns:a16="http://schemas.microsoft.com/office/drawing/2014/main" id="{8640ECD0-9941-4BE9-9568-3AEAAE15CAC3}"/>
              </a:ext>
            </a:extLst>
          </p:cNvPr>
          <p:cNvSpPr/>
          <p:nvPr/>
        </p:nvSpPr>
        <p:spPr>
          <a:xfrm>
            <a:off x="1799999" y="4697613"/>
            <a:ext cx="7849610" cy="307777"/>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sz="2000" dirty="0"/>
              <a:t>Use Azure AD Connect Cloud Sync for directory synchronization</a:t>
            </a:r>
          </a:p>
        </p:txBody>
      </p:sp>
      <p:cxnSp>
        <p:nvCxnSpPr>
          <p:cNvPr id="2" name="Straight Connector 19">
            <a:extLst>
              <a:ext uri="{FF2B5EF4-FFF2-40B4-BE49-F238E27FC236}">
                <a16:creationId xmlns:a16="http://schemas.microsoft.com/office/drawing/2014/main" id="{025EDA89-0C0B-D35E-25E0-68DE52EF0729}"/>
              </a:ext>
              <a:ext uri="{C183D7F6-B498-43B3-948B-1728B52AA6E4}">
                <adec:decorative xmlns:adec="http://schemas.microsoft.com/office/drawing/2017/decorative" val="1"/>
              </a:ext>
            </a:extLst>
          </p:cNvPr>
          <p:cNvCxnSpPr>
            <a:cxnSpLocks/>
          </p:cNvCxnSpPr>
          <p:nvPr/>
        </p:nvCxnSpPr>
        <p:spPr>
          <a:xfrm>
            <a:off x="1711679" y="3117385"/>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19">
            <a:extLst>
              <a:ext uri="{FF2B5EF4-FFF2-40B4-BE49-F238E27FC236}">
                <a16:creationId xmlns:a16="http://schemas.microsoft.com/office/drawing/2014/main" id="{14F91512-E1EB-DDA5-E3B1-99A4FE78FA2B}"/>
              </a:ext>
              <a:ext uri="{C183D7F6-B498-43B3-948B-1728B52AA6E4}">
                <adec:decorative xmlns:adec="http://schemas.microsoft.com/office/drawing/2017/decorative" val="1"/>
              </a:ext>
            </a:extLst>
          </p:cNvPr>
          <p:cNvCxnSpPr>
            <a:cxnSpLocks/>
          </p:cNvCxnSpPr>
          <p:nvPr/>
        </p:nvCxnSpPr>
        <p:spPr>
          <a:xfrm>
            <a:off x="1701163" y="4273517"/>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871155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s-Latn-BA" dirty="0"/>
              <a:t>Module 3: Implement directory synchronization tools</a:t>
            </a:r>
            <a:endParaRPr lang="en-US" dirty="0"/>
          </a:p>
        </p:txBody>
      </p:sp>
      <p:pic>
        <p:nvPicPr>
          <p:cNvPr id="4" name="Picture 3" descr="Icon of gear">
            <a:extLst>
              <a:ext uri="{FF2B5EF4-FFF2-40B4-BE49-F238E27FC236}">
                <a16:creationId xmlns:a16="http://schemas.microsoft.com/office/drawing/2014/main" id="{75855169-942A-44A3-AE2D-007EC81F5237}"/>
              </a:ext>
            </a:extLst>
          </p:cNvPr>
          <p:cNvPicPr>
            <a:picLocks noChangeAspect="1"/>
          </p:cNvPicPr>
          <p:nvPr/>
        </p:nvPicPr>
        <p:blipFill>
          <a:blip r:embed="rId3"/>
          <a:stretch>
            <a:fillRect/>
          </a:stretch>
        </p:blipFill>
        <p:spPr>
          <a:xfrm>
            <a:off x="10496505" y="3053939"/>
            <a:ext cx="885870" cy="885870"/>
          </a:xfrm>
          <a:prstGeom prst="rect">
            <a:avLst/>
          </a:prstGeom>
        </p:spPr>
      </p:pic>
    </p:spTree>
    <p:extLst>
      <p:ext uri="{BB962C8B-B14F-4D97-AF65-F5344CB8AC3E}">
        <p14:creationId xmlns:p14="http://schemas.microsoft.com/office/powerpoint/2010/main" val="163389191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Introduction</a:t>
            </a:r>
            <a:endParaRPr lang="en-US" dirty="0"/>
          </a:p>
        </p:txBody>
      </p:sp>
      <p:sp>
        <p:nvSpPr>
          <p:cNvPr id="5" name="TextBox 4">
            <a:extLst>
              <a:ext uri="{FF2B5EF4-FFF2-40B4-BE49-F238E27FC236}">
                <a16:creationId xmlns:a16="http://schemas.microsoft.com/office/drawing/2014/main" id="{A5345819-E758-4166-86C9-4A5808754DE4}"/>
              </a:ext>
            </a:extLst>
          </p:cNvPr>
          <p:cNvSpPr txBox="1"/>
          <p:nvPr/>
        </p:nvSpPr>
        <p:spPr>
          <a:xfrm>
            <a:off x="590533" y="1082808"/>
            <a:ext cx="6257941" cy="1124716"/>
          </a:xfrm>
          <a:prstGeom prst="rect">
            <a:avLst/>
          </a:prstGeom>
          <a:noFill/>
        </p:spPr>
        <p:txBody>
          <a:bodyPr wrap="square" lIns="0" tIns="0" rIns="0" bIns="0" rtlCol="0">
            <a:noAutofit/>
          </a:bodyPr>
          <a:lstStyle/>
          <a:p>
            <a:pPr lvl="0"/>
            <a:r>
              <a:rPr lang="en-US" sz="2200" dirty="0">
                <a:solidFill>
                  <a:schemeClr val="accent1"/>
                </a:solidFill>
                <a:latin typeface="Segoe UI Semibold"/>
              </a:rPr>
              <a:t>Once you have determined which directory synchronization tool best fits your organization, you’re ready to implement it.</a:t>
            </a:r>
          </a:p>
        </p:txBody>
      </p:sp>
      <p:sp>
        <p:nvSpPr>
          <p:cNvPr id="7" name="TextBox 6">
            <a:extLst>
              <a:ext uri="{FF2B5EF4-FFF2-40B4-BE49-F238E27FC236}">
                <a16:creationId xmlns:a16="http://schemas.microsoft.com/office/drawing/2014/main" id="{C2529212-CD66-4C03-AEDE-9B7B86D4C68D}"/>
              </a:ext>
            </a:extLst>
          </p:cNvPr>
          <p:cNvSpPr txBox="1"/>
          <p:nvPr/>
        </p:nvSpPr>
        <p:spPr>
          <a:xfrm>
            <a:off x="590533" y="2278873"/>
            <a:ext cx="6257941" cy="317367"/>
          </a:xfrm>
          <a:prstGeom prst="rect">
            <a:avLst/>
          </a:prstGeom>
          <a:noFill/>
        </p:spPr>
        <p:txBody>
          <a:bodyPr wrap="square" lIns="0" tIns="0" rIns="0" bIns="0" rtlCol="0">
            <a:noAutofit/>
          </a:bodyPr>
          <a:lstStyle/>
          <a:p>
            <a:pPr lvl="0"/>
            <a:r>
              <a:rPr lang="en-US" sz="2000" dirty="0">
                <a:solidFill>
                  <a:srgbClr val="1A1A1A"/>
                </a:solidFill>
                <a:latin typeface="Segoe UI Semibold"/>
              </a:rPr>
              <a:t>This module examines the following tasks that must be completed to implement each directory sync tool:</a:t>
            </a:r>
          </a:p>
        </p:txBody>
      </p:sp>
      <p:pic>
        <p:nvPicPr>
          <p:cNvPr id="29" name="Picture 28" descr="Icon of a wrench">
            <a:extLst>
              <a:ext uri="{FF2B5EF4-FFF2-40B4-BE49-F238E27FC236}">
                <a16:creationId xmlns:a16="http://schemas.microsoft.com/office/drawing/2014/main" id="{73358EB9-F7BD-401E-BDE4-19F5DC72B1CB}"/>
              </a:ext>
            </a:extLst>
          </p:cNvPr>
          <p:cNvPicPr>
            <a:picLocks noChangeAspect="1"/>
          </p:cNvPicPr>
          <p:nvPr/>
        </p:nvPicPr>
        <p:blipFill>
          <a:blip r:embed="rId3"/>
          <a:stretch>
            <a:fillRect/>
          </a:stretch>
        </p:blipFill>
        <p:spPr>
          <a:xfrm>
            <a:off x="584819" y="3083442"/>
            <a:ext cx="640080" cy="640080"/>
          </a:xfrm>
          <a:prstGeom prst="rect">
            <a:avLst/>
          </a:prstGeom>
        </p:spPr>
      </p:pic>
      <p:sp>
        <p:nvSpPr>
          <p:cNvPr id="18" name="Rectangle 17">
            <a:extLst>
              <a:ext uri="{FF2B5EF4-FFF2-40B4-BE49-F238E27FC236}">
                <a16:creationId xmlns:a16="http://schemas.microsoft.com/office/drawing/2014/main" id="{012566FB-7D60-427E-8B9E-DB01162BB464}"/>
              </a:ext>
            </a:extLst>
          </p:cNvPr>
          <p:cNvSpPr/>
          <p:nvPr/>
        </p:nvSpPr>
        <p:spPr>
          <a:xfrm>
            <a:off x="1464273" y="3258218"/>
            <a:ext cx="4953000" cy="307777"/>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sz="2000" dirty="0"/>
              <a:t>Configure Azure AD Connect prerequisites</a:t>
            </a:r>
          </a:p>
        </p:txBody>
      </p:sp>
      <p:cxnSp>
        <p:nvCxnSpPr>
          <p:cNvPr id="21" name="Straight Connector 20">
            <a:extLst>
              <a:ext uri="{FF2B5EF4-FFF2-40B4-BE49-F238E27FC236}">
                <a16:creationId xmlns:a16="http://schemas.microsoft.com/office/drawing/2014/main" id="{67A73F46-713A-4664-97F4-B2086955FF1B}"/>
              </a:ext>
              <a:ext uri="{C183D7F6-B498-43B3-948B-1728B52AA6E4}">
                <adec:decorative xmlns:adec="http://schemas.microsoft.com/office/drawing/2017/decorative" val="1"/>
              </a:ext>
            </a:extLst>
          </p:cNvPr>
          <p:cNvCxnSpPr>
            <a:cxnSpLocks/>
          </p:cNvCxnSpPr>
          <p:nvPr/>
        </p:nvCxnSpPr>
        <p:spPr>
          <a:xfrm>
            <a:off x="1442757" y="3783067"/>
            <a:ext cx="4953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1" name="Picture 30" descr="Icon of gear">
            <a:extLst>
              <a:ext uri="{FF2B5EF4-FFF2-40B4-BE49-F238E27FC236}">
                <a16:creationId xmlns:a16="http://schemas.microsoft.com/office/drawing/2014/main" id="{103F02D4-BC00-4669-A707-3F7173A08FB6}"/>
              </a:ext>
            </a:extLst>
          </p:cNvPr>
          <p:cNvPicPr>
            <a:picLocks noChangeAspect="1"/>
          </p:cNvPicPr>
          <p:nvPr/>
        </p:nvPicPr>
        <p:blipFill>
          <a:blip r:embed="rId4"/>
          <a:stretch>
            <a:fillRect/>
          </a:stretch>
        </p:blipFill>
        <p:spPr>
          <a:xfrm>
            <a:off x="584819" y="3805356"/>
            <a:ext cx="640080" cy="640080"/>
          </a:xfrm>
          <a:prstGeom prst="rect">
            <a:avLst/>
          </a:prstGeom>
        </p:spPr>
      </p:pic>
      <p:sp>
        <p:nvSpPr>
          <p:cNvPr id="19" name="Rectangle 18">
            <a:extLst>
              <a:ext uri="{FF2B5EF4-FFF2-40B4-BE49-F238E27FC236}">
                <a16:creationId xmlns:a16="http://schemas.microsoft.com/office/drawing/2014/main" id="{AF88D977-EDBF-408E-BFCB-21FABF57FB9D}"/>
              </a:ext>
            </a:extLst>
          </p:cNvPr>
          <p:cNvSpPr/>
          <p:nvPr/>
        </p:nvSpPr>
        <p:spPr>
          <a:xfrm>
            <a:off x="1464274" y="3957110"/>
            <a:ext cx="4953000" cy="307777"/>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sz="2000" dirty="0"/>
              <a:t>Configure Azure AD Connect</a:t>
            </a:r>
          </a:p>
        </p:txBody>
      </p:sp>
      <p:cxnSp>
        <p:nvCxnSpPr>
          <p:cNvPr id="22" name="Straight Connector 21">
            <a:extLst>
              <a:ext uri="{FF2B5EF4-FFF2-40B4-BE49-F238E27FC236}">
                <a16:creationId xmlns:a16="http://schemas.microsoft.com/office/drawing/2014/main" id="{8FB83FF2-92BD-4661-9EFE-AB272E68ABD6}"/>
              </a:ext>
              <a:ext uri="{C183D7F6-B498-43B3-948B-1728B52AA6E4}">
                <adec:decorative xmlns:adec="http://schemas.microsoft.com/office/drawing/2017/decorative" val="1"/>
              </a:ext>
            </a:extLst>
          </p:cNvPr>
          <p:cNvCxnSpPr>
            <a:cxnSpLocks/>
          </p:cNvCxnSpPr>
          <p:nvPr/>
        </p:nvCxnSpPr>
        <p:spPr>
          <a:xfrm>
            <a:off x="1442757" y="4481968"/>
            <a:ext cx="4953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3" name="Picture 32" descr="Icon of bulb with check mark">
            <a:extLst>
              <a:ext uri="{FF2B5EF4-FFF2-40B4-BE49-F238E27FC236}">
                <a16:creationId xmlns:a16="http://schemas.microsoft.com/office/drawing/2014/main" id="{2C98ABDC-4B52-48CA-BAA1-25B53ED0E7F5}"/>
              </a:ext>
            </a:extLst>
          </p:cNvPr>
          <p:cNvPicPr>
            <a:picLocks noChangeAspect="1"/>
          </p:cNvPicPr>
          <p:nvPr/>
        </p:nvPicPr>
        <p:blipFill>
          <a:blip r:embed="rId5"/>
          <a:stretch>
            <a:fillRect/>
          </a:stretch>
        </p:blipFill>
        <p:spPr>
          <a:xfrm>
            <a:off x="584819" y="4611835"/>
            <a:ext cx="640080" cy="640080"/>
          </a:xfrm>
          <a:prstGeom prst="rect">
            <a:avLst/>
          </a:prstGeom>
        </p:spPr>
      </p:pic>
      <p:sp>
        <p:nvSpPr>
          <p:cNvPr id="20" name="Rectangle 19">
            <a:extLst>
              <a:ext uri="{FF2B5EF4-FFF2-40B4-BE49-F238E27FC236}">
                <a16:creationId xmlns:a16="http://schemas.microsoft.com/office/drawing/2014/main" id="{2DFC73FD-CAE3-4476-A0F2-0A07E794C1B3}"/>
              </a:ext>
            </a:extLst>
          </p:cNvPr>
          <p:cNvSpPr/>
          <p:nvPr/>
        </p:nvSpPr>
        <p:spPr>
          <a:xfrm>
            <a:off x="1431998" y="4620461"/>
            <a:ext cx="4953000" cy="615553"/>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sz="2000" dirty="0"/>
              <a:t>Monitor synchronization services using Azure AD Connect Health</a:t>
            </a:r>
          </a:p>
        </p:txBody>
      </p:sp>
      <p:cxnSp>
        <p:nvCxnSpPr>
          <p:cNvPr id="3" name="Straight Connector 2">
            <a:extLst>
              <a:ext uri="{FF2B5EF4-FFF2-40B4-BE49-F238E27FC236}">
                <a16:creationId xmlns:a16="http://schemas.microsoft.com/office/drawing/2014/main" id="{7794614D-5BEF-9041-9303-C14343A4AE21}"/>
              </a:ext>
              <a:ext uri="{C183D7F6-B498-43B3-948B-1728B52AA6E4}">
                <adec:decorative xmlns:adec="http://schemas.microsoft.com/office/drawing/2017/decorative" val="1"/>
              </a:ext>
            </a:extLst>
          </p:cNvPr>
          <p:cNvCxnSpPr>
            <a:cxnSpLocks/>
          </p:cNvCxnSpPr>
          <p:nvPr/>
        </p:nvCxnSpPr>
        <p:spPr>
          <a:xfrm>
            <a:off x="1444549" y="5387408"/>
            <a:ext cx="4953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5B389F8-BC0D-0988-F890-613C217B4B1B}"/>
              </a:ext>
            </a:extLst>
          </p:cNvPr>
          <p:cNvSpPr/>
          <p:nvPr/>
        </p:nvSpPr>
        <p:spPr>
          <a:xfrm>
            <a:off x="1466065" y="5515836"/>
            <a:ext cx="4953000" cy="615553"/>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sz="2000" dirty="0"/>
              <a:t>Configure Azure AD Connect Cloud Sync prerequisites</a:t>
            </a:r>
          </a:p>
        </p:txBody>
      </p:sp>
      <p:cxnSp>
        <p:nvCxnSpPr>
          <p:cNvPr id="9" name="Straight Connector 8">
            <a:extLst>
              <a:ext uri="{FF2B5EF4-FFF2-40B4-BE49-F238E27FC236}">
                <a16:creationId xmlns:a16="http://schemas.microsoft.com/office/drawing/2014/main" id="{C036E389-7F74-0A90-6A41-4E13B00C2C2E}"/>
              </a:ext>
              <a:ext uri="{C183D7F6-B498-43B3-948B-1728B52AA6E4}">
                <adec:decorative xmlns:adec="http://schemas.microsoft.com/office/drawing/2017/decorative" val="1"/>
              </a:ext>
            </a:extLst>
          </p:cNvPr>
          <p:cNvCxnSpPr>
            <a:cxnSpLocks/>
          </p:cNvCxnSpPr>
          <p:nvPr/>
        </p:nvCxnSpPr>
        <p:spPr>
          <a:xfrm>
            <a:off x="1446342" y="6314362"/>
            <a:ext cx="4953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DC40699-DB77-8D96-BD3E-2D4FDCE20FA8}"/>
              </a:ext>
            </a:extLst>
          </p:cNvPr>
          <p:cNvSpPr/>
          <p:nvPr/>
        </p:nvSpPr>
        <p:spPr>
          <a:xfrm>
            <a:off x="1466065" y="6497718"/>
            <a:ext cx="4953000" cy="307777"/>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sz="2000" dirty="0"/>
              <a:t>Configure Azure AD Connect Cloud Sync</a:t>
            </a:r>
          </a:p>
        </p:txBody>
      </p:sp>
      <p:pic>
        <p:nvPicPr>
          <p:cNvPr id="13" name="Picture 12" descr="Icon of a wrench">
            <a:extLst>
              <a:ext uri="{FF2B5EF4-FFF2-40B4-BE49-F238E27FC236}">
                <a16:creationId xmlns:a16="http://schemas.microsoft.com/office/drawing/2014/main" id="{46D82475-700A-A574-9B2A-55D64D05AC0F}"/>
              </a:ext>
            </a:extLst>
          </p:cNvPr>
          <p:cNvPicPr>
            <a:picLocks noChangeAspect="1"/>
          </p:cNvPicPr>
          <p:nvPr/>
        </p:nvPicPr>
        <p:blipFill>
          <a:blip r:embed="rId3"/>
          <a:stretch>
            <a:fillRect/>
          </a:stretch>
        </p:blipFill>
        <p:spPr>
          <a:xfrm>
            <a:off x="565097" y="5494951"/>
            <a:ext cx="640080" cy="640080"/>
          </a:xfrm>
          <a:prstGeom prst="rect">
            <a:avLst/>
          </a:prstGeom>
        </p:spPr>
      </p:pic>
      <p:grpSp>
        <p:nvGrpSpPr>
          <p:cNvPr id="14" name="Group 13" descr="Icon of cloud with upward and downward pointing arrow at the bottom">
            <a:extLst>
              <a:ext uri="{FF2B5EF4-FFF2-40B4-BE49-F238E27FC236}">
                <a16:creationId xmlns:a16="http://schemas.microsoft.com/office/drawing/2014/main" id="{0C468DCC-4286-3D47-7CF1-328F93DDAB8C}"/>
              </a:ext>
            </a:extLst>
          </p:cNvPr>
          <p:cNvGrpSpPr/>
          <p:nvPr/>
        </p:nvGrpSpPr>
        <p:grpSpPr>
          <a:xfrm>
            <a:off x="581845" y="6325815"/>
            <a:ext cx="640080" cy="640080"/>
            <a:chOff x="6382831" y="3044737"/>
            <a:chExt cx="780288" cy="781812"/>
          </a:xfrm>
        </p:grpSpPr>
        <p:pic>
          <p:nvPicPr>
            <p:cNvPr id="15" name="Picture 14">
              <a:extLst>
                <a:ext uri="{FF2B5EF4-FFF2-40B4-BE49-F238E27FC236}">
                  <a16:creationId xmlns:a16="http://schemas.microsoft.com/office/drawing/2014/main" id="{D0DB1118-70BB-8CAD-67B6-61EEE4227D4A}"/>
                </a:ext>
              </a:extLst>
            </p:cNvPr>
            <p:cNvPicPr>
              <a:picLocks noChangeAspect="1"/>
            </p:cNvPicPr>
            <p:nvPr/>
          </p:nvPicPr>
          <p:blipFill>
            <a:blip r:embed="rId6"/>
            <a:stretch>
              <a:fillRect/>
            </a:stretch>
          </p:blipFill>
          <p:spPr>
            <a:xfrm>
              <a:off x="6382831" y="3044737"/>
              <a:ext cx="780288" cy="781812"/>
            </a:xfrm>
            <a:prstGeom prst="rect">
              <a:avLst/>
            </a:prstGeom>
          </p:spPr>
        </p:pic>
        <p:pic>
          <p:nvPicPr>
            <p:cNvPr id="16" name="Picture 15" descr="Icon of cloud with upward and downward pointing arrow at the bottom">
              <a:extLst>
                <a:ext uri="{FF2B5EF4-FFF2-40B4-BE49-F238E27FC236}">
                  <a16:creationId xmlns:a16="http://schemas.microsoft.com/office/drawing/2014/main" id="{0F52604C-2C8F-8093-E03C-3363A04E2680}"/>
                </a:ext>
              </a:extLst>
            </p:cNvPr>
            <p:cNvPicPr>
              <a:picLocks noChangeAspect="1"/>
            </p:cNvPicPr>
            <p:nvPr/>
          </p:nvPicPr>
          <p:blipFill>
            <a:blip r:embed="rId7"/>
            <a:stretch>
              <a:fillRect/>
            </a:stretch>
          </p:blipFill>
          <p:spPr>
            <a:xfrm>
              <a:off x="6569775" y="3232443"/>
              <a:ext cx="406400" cy="406400"/>
            </a:xfrm>
            <a:prstGeom prst="rect">
              <a:avLst/>
            </a:prstGeom>
          </p:spPr>
        </p:pic>
      </p:grpSp>
    </p:spTree>
    <p:extLst>
      <p:ext uri="{BB962C8B-B14F-4D97-AF65-F5344CB8AC3E}">
        <p14:creationId xmlns:p14="http://schemas.microsoft.com/office/powerpoint/2010/main" val="2945655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6">
            <a:extLst>
              <a:ext uri="{FF2B5EF4-FFF2-40B4-BE49-F238E27FC236}">
                <a16:creationId xmlns:a16="http://schemas.microsoft.com/office/drawing/2014/main" id="{8FC7827E-C592-42B0-84DD-42534C033096}"/>
              </a:ext>
            </a:extLst>
          </p:cNvPr>
          <p:cNvSpPr>
            <a:spLocks noGrp="1"/>
          </p:cNvSpPr>
          <p:nvPr>
            <p:ph type="title"/>
          </p:nvPr>
        </p:nvSpPr>
        <p:spPr>
          <a:xfrm>
            <a:off x="588263" y="497542"/>
            <a:ext cx="11018520" cy="430887"/>
          </a:xfrm>
        </p:spPr>
        <p:txBody>
          <a:bodyPr/>
          <a:lstStyle/>
          <a:p>
            <a:r>
              <a:rPr lang="en-US" dirty="0"/>
              <a:t>Configure Azure AD Connect prerequisites</a:t>
            </a:r>
          </a:p>
        </p:txBody>
      </p:sp>
      <p:sp>
        <p:nvSpPr>
          <p:cNvPr id="4" name="TextBox 3">
            <a:extLst>
              <a:ext uri="{FF2B5EF4-FFF2-40B4-BE49-F238E27FC236}">
                <a16:creationId xmlns:a16="http://schemas.microsoft.com/office/drawing/2014/main" id="{FA7E9C8D-7A9F-46CD-A94B-2C2C135BF3B5}"/>
              </a:ext>
              <a:ext uri="{C183D7F6-B498-43B3-948B-1728B52AA6E4}">
                <adec:decorative xmlns:adec="http://schemas.microsoft.com/office/drawing/2017/decorative" val="0"/>
              </a:ext>
            </a:extLst>
          </p:cNvPr>
          <p:cNvSpPr txBox="1"/>
          <p:nvPr/>
        </p:nvSpPr>
        <p:spPr>
          <a:xfrm>
            <a:off x="457150" y="1230711"/>
            <a:ext cx="11038735" cy="658804"/>
          </a:xfrm>
          <a:prstGeom prst="rect">
            <a:avLst/>
          </a:prstGeom>
          <a:noFill/>
          <a:ln>
            <a:noFill/>
          </a:ln>
        </p:spPr>
        <p:txBody>
          <a:bodyPr wrap="square" lIns="134464" tIns="89642" rIns="89642" bIns="89642" rtlCol="0" anchor="ctr">
            <a:noAutofit/>
          </a:bodyPr>
          <a:lstStyle/>
          <a:p>
            <a:pPr defTabSz="914367">
              <a:spcAft>
                <a:spcPts val="588"/>
              </a:spcAft>
            </a:pPr>
            <a:r>
              <a:rPr lang="en-US" sz="2400" dirty="0">
                <a:solidFill>
                  <a:srgbClr val="1A1A1A"/>
                </a:solidFill>
                <a:latin typeface="Segoe UI Semibold"/>
              </a:rPr>
              <a:t>Organizations must satisfy the following prerequisites before installing Azure AD Connect:</a:t>
            </a:r>
            <a:endParaRPr lang="en-US" sz="2400" dirty="0">
              <a:solidFill>
                <a:srgbClr val="1A1A1A"/>
              </a:solidFill>
              <a:latin typeface="Segoe UI"/>
            </a:endParaRPr>
          </a:p>
        </p:txBody>
      </p:sp>
      <p:pic>
        <p:nvPicPr>
          <p:cNvPr id="6" name="Picture 5" descr="Icon of a key">
            <a:extLst>
              <a:ext uri="{FF2B5EF4-FFF2-40B4-BE49-F238E27FC236}">
                <a16:creationId xmlns:a16="http://schemas.microsoft.com/office/drawing/2014/main" id="{FCB94B0B-70CF-4AC0-98DC-1C7E7239886F}"/>
              </a:ext>
            </a:extLst>
          </p:cNvPr>
          <p:cNvPicPr>
            <a:picLocks noChangeAspect="1"/>
          </p:cNvPicPr>
          <p:nvPr/>
        </p:nvPicPr>
        <p:blipFill>
          <a:blip r:embed="rId3"/>
          <a:stretch>
            <a:fillRect/>
          </a:stretch>
        </p:blipFill>
        <p:spPr>
          <a:xfrm>
            <a:off x="585716" y="4741173"/>
            <a:ext cx="605028" cy="605028"/>
          </a:xfrm>
          <a:prstGeom prst="rect">
            <a:avLst/>
          </a:prstGeom>
        </p:spPr>
      </p:pic>
      <p:sp>
        <p:nvSpPr>
          <p:cNvPr id="8" name="Rectangle 7">
            <a:extLst>
              <a:ext uri="{FF2B5EF4-FFF2-40B4-BE49-F238E27FC236}">
                <a16:creationId xmlns:a16="http://schemas.microsoft.com/office/drawing/2014/main" id="{FAD17C66-A189-42B1-9B1E-2B1EA0C148AC}"/>
              </a:ext>
            </a:extLst>
          </p:cNvPr>
          <p:cNvSpPr/>
          <p:nvPr/>
        </p:nvSpPr>
        <p:spPr>
          <a:xfrm>
            <a:off x="1356360" y="2180329"/>
            <a:ext cx="10858386" cy="553998"/>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dirty="0"/>
              <a:t>It must be installed </a:t>
            </a:r>
            <a:r>
              <a:rPr lang="en-US" b="0" i="0" dirty="0">
                <a:solidFill>
                  <a:srgbClr val="000000"/>
                </a:solidFill>
                <a:effectLst/>
              </a:rPr>
              <a:t>on a domain-joined server running Windows Server 2016 or later. The server must be using Windows Server standard edition or better</a:t>
            </a:r>
            <a:endParaRPr lang="en-US" dirty="0"/>
          </a:p>
        </p:txBody>
      </p:sp>
      <p:pic>
        <p:nvPicPr>
          <p:cNvPr id="12" name="Picture 11" descr="Icon if a screen with a shield in front">
            <a:extLst>
              <a:ext uri="{FF2B5EF4-FFF2-40B4-BE49-F238E27FC236}">
                <a16:creationId xmlns:a16="http://schemas.microsoft.com/office/drawing/2014/main" id="{9BB80625-C8EA-4FDF-ADE4-C9A4AC2B6116}"/>
              </a:ext>
            </a:extLst>
          </p:cNvPr>
          <p:cNvPicPr>
            <a:picLocks noChangeAspect="1"/>
          </p:cNvPicPr>
          <p:nvPr/>
        </p:nvPicPr>
        <p:blipFill>
          <a:blip r:embed="rId4"/>
          <a:stretch>
            <a:fillRect/>
          </a:stretch>
        </p:blipFill>
        <p:spPr>
          <a:xfrm>
            <a:off x="585716" y="2872158"/>
            <a:ext cx="605028" cy="605028"/>
          </a:xfrm>
          <a:prstGeom prst="rect">
            <a:avLst/>
          </a:prstGeom>
        </p:spPr>
      </p:pic>
      <p:sp>
        <p:nvSpPr>
          <p:cNvPr id="14" name="Rectangle 13">
            <a:extLst>
              <a:ext uri="{FF2B5EF4-FFF2-40B4-BE49-F238E27FC236}">
                <a16:creationId xmlns:a16="http://schemas.microsoft.com/office/drawing/2014/main" id="{C2C3E5DA-E607-4360-BABB-82E69664C46C}"/>
              </a:ext>
            </a:extLst>
          </p:cNvPr>
          <p:cNvSpPr/>
          <p:nvPr/>
        </p:nvSpPr>
        <p:spPr>
          <a:xfrm>
            <a:off x="1356359" y="2959607"/>
            <a:ext cx="10858386" cy="553998"/>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algn="l"/>
            <a:r>
              <a:rPr lang="en-US" b="0" i="0" dirty="0">
                <a:solidFill>
                  <a:srgbClr val="000000"/>
                </a:solidFill>
                <a:effectLst/>
              </a:rPr>
              <a:t>The Azure AD Connect server must have a full GUI installed. Installing Azure AD Connect on Windows Server Core isn't supported</a:t>
            </a:r>
          </a:p>
        </p:txBody>
      </p:sp>
      <p:pic>
        <p:nvPicPr>
          <p:cNvPr id="18" name="Picture 17" descr="Icon of open lock pad">
            <a:extLst>
              <a:ext uri="{FF2B5EF4-FFF2-40B4-BE49-F238E27FC236}">
                <a16:creationId xmlns:a16="http://schemas.microsoft.com/office/drawing/2014/main" id="{7FDC36FE-DFC0-4F5C-B0DD-FA98BECCA7CA}"/>
              </a:ext>
            </a:extLst>
          </p:cNvPr>
          <p:cNvPicPr>
            <a:picLocks noChangeAspect="1"/>
          </p:cNvPicPr>
          <p:nvPr/>
        </p:nvPicPr>
        <p:blipFill>
          <a:blip r:embed="rId5"/>
          <a:stretch>
            <a:fillRect/>
          </a:stretch>
        </p:blipFill>
        <p:spPr>
          <a:xfrm>
            <a:off x="585716" y="3588681"/>
            <a:ext cx="605028" cy="605028"/>
          </a:xfrm>
          <a:prstGeom prst="rect">
            <a:avLst/>
          </a:prstGeom>
        </p:spPr>
      </p:pic>
      <p:sp>
        <p:nvSpPr>
          <p:cNvPr id="20" name="Rectangle 19">
            <a:extLst>
              <a:ext uri="{FF2B5EF4-FFF2-40B4-BE49-F238E27FC236}">
                <a16:creationId xmlns:a16="http://schemas.microsoft.com/office/drawing/2014/main" id="{FD886F5A-1EF5-422D-A7A6-7FED00F671F4}"/>
              </a:ext>
            </a:extLst>
          </p:cNvPr>
          <p:cNvSpPr/>
          <p:nvPr/>
        </p:nvSpPr>
        <p:spPr>
          <a:xfrm>
            <a:off x="1356359" y="3751265"/>
            <a:ext cx="10494400" cy="276999"/>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algn="l"/>
            <a:r>
              <a:rPr lang="en-US" b="0" i="0" dirty="0">
                <a:solidFill>
                  <a:srgbClr val="000000"/>
                </a:solidFill>
                <a:effectLst/>
              </a:rPr>
              <a:t>The minimum .NET Framework version required is 4.6.2. Newer versions of .NET are also supported</a:t>
            </a:r>
          </a:p>
        </p:txBody>
      </p:sp>
      <p:pic>
        <p:nvPicPr>
          <p:cNvPr id="24" name="Picture 23" descr="Icon of a wrench">
            <a:extLst>
              <a:ext uri="{FF2B5EF4-FFF2-40B4-BE49-F238E27FC236}">
                <a16:creationId xmlns:a16="http://schemas.microsoft.com/office/drawing/2014/main" id="{A57D6BD1-08B7-4C23-AE4D-0E91325A6A7B}"/>
              </a:ext>
            </a:extLst>
          </p:cNvPr>
          <p:cNvPicPr>
            <a:picLocks noChangeAspect="1"/>
          </p:cNvPicPr>
          <p:nvPr/>
        </p:nvPicPr>
        <p:blipFill>
          <a:blip r:embed="rId6"/>
          <a:stretch>
            <a:fillRect/>
          </a:stretch>
        </p:blipFill>
        <p:spPr>
          <a:xfrm>
            <a:off x="585716" y="2140075"/>
            <a:ext cx="605028" cy="603504"/>
          </a:xfrm>
          <a:prstGeom prst="rect">
            <a:avLst/>
          </a:prstGeom>
        </p:spPr>
      </p:pic>
      <p:sp>
        <p:nvSpPr>
          <p:cNvPr id="26" name="Rectangle 25">
            <a:extLst>
              <a:ext uri="{FF2B5EF4-FFF2-40B4-BE49-F238E27FC236}">
                <a16:creationId xmlns:a16="http://schemas.microsoft.com/office/drawing/2014/main" id="{AAABCA2D-5166-4B84-B2FE-B1490882532E}"/>
              </a:ext>
            </a:extLst>
          </p:cNvPr>
          <p:cNvSpPr/>
          <p:nvPr/>
        </p:nvSpPr>
        <p:spPr>
          <a:xfrm>
            <a:off x="1356359" y="4436464"/>
            <a:ext cx="10783090" cy="1284967"/>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b="0" i="0" dirty="0">
                <a:solidFill>
                  <a:srgbClr val="000000"/>
                </a:solidFill>
                <a:effectLst/>
              </a:rPr>
              <a:t>If AD FS is being deployed:</a:t>
            </a:r>
          </a:p>
          <a:p>
            <a:pPr marL="752121" lvl="1" indent="-285750" defTabSz="266700">
              <a:spcBef>
                <a:spcPct val="0"/>
              </a:spcBef>
              <a:spcAft>
                <a:spcPct val="35000"/>
              </a:spcAft>
              <a:buFont typeface="Arial" panose="020B0604020202020204" pitchFamily="34" charset="0"/>
              <a:buChar char="•"/>
            </a:pPr>
            <a:r>
              <a:rPr lang="en-US" sz="1600" b="0" i="0" dirty="0">
                <a:solidFill>
                  <a:srgbClr val="000000"/>
                </a:solidFill>
                <a:effectLst/>
              </a:rPr>
              <a:t>The servers where AD FS or Web Application Proxy are installed must be Windows Server 2012 R2 or later</a:t>
            </a:r>
          </a:p>
          <a:p>
            <a:pPr marL="752121" lvl="1" indent="-285750" defTabSz="266700">
              <a:spcBef>
                <a:spcPct val="0"/>
              </a:spcBef>
              <a:spcAft>
                <a:spcPct val="35000"/>
              </a:spcAft>
              <a:buFont typeface="Arial" panose="020B0604020202020204" pitchFamily="34" charset="0"/>
              <a:buChar char="•"/>
            </a:pPr>
            <a:r>
              <a:rPr lang="en-US" sz="1600" b="0" i="0" dirty="0">
                <a:solidFill>
                  <a:srgbClr val="000000"/>
                </a:solidFill>
                <a:effectLst/>
              </a:rPr>
              <a:t>Windows remote management must be enabled on these servers for remote installation</a:t>
            </a:r>
          </a:p>
          <a:p>
            <a:pPr marL="752121" lvl="1" indent="-285750" defTabSz="266700">
              <a:spcBef>
                <a:spcPct val="0"/>
              </a:spcBef>
              <a:spcAft>
                <a:spcPct val="35000"/>
              </a:spcAft>
              <a:buFont typeface="Arial" panose="020B0604020202020204" pitchFamily="34" charset="0"/>
              <a:buChar char="•"/>
            </a:pPr>
            <a:r>
              <a:rPr lang="en-US" sz="1600" b="0" i="0" dirty="0">
                <a:solidFill>
                  <a:srgbClr val="000000"/>
                </a:solidFill>
                <a:effectLst/>
              </a:rPr>
              <a:t>You must configure TLS/SSL certificates and name resolution</a:t>
            </a:r>
          </a:p>
        </p:txBody>
      </p:sp>
      <p:pic>
        <p:nvPicPr>
          <p:cNvPr id="30" name="Picture 29" descr="Icon of lock pad">
            <a:extLst>
              <a:ext uri="{FF2B5EF4-FFF2-40B4-BE49-F238E27FC236}">
                <a16:creationId xmlns:a16="http://schemas.microsoft.com/office/drawing/2014/main" id="{67974B92-4D0C-49D2-BF17-22F09AAE4CF5}"/>
              </a:ext>
            </a:extLst>
          </p:cNvPr>
          <p:cNvPicPr>
            <a:picLocks noChangeAspect="1"/>
          </p:cNvPicPr>
          <p:nvPr/>
        </p:nvPicPr>
        <p:blipFill>
          <a:blip r:embed="rId7"/>
          <a:stretch>
            <a:fillRect/>
          </a:stretch>
        </p:blipFill>
        <p:spPr>
          <a:xfrm>
            <a:off x="585716" y="6123789"/>
            <a:ext cx="605028" cy="605028"/>
          </a:xfrm>
          <a:prstGeom prst="rect">
            <a:avLst/>
          </a:prstGeom>
        </p:spPr>
      </p:pic>
      <p:sp>
        <p:nvSpPr>
          <p:cNvPr id="32" name="Rectangle 31">
            <a:extLst>
              <a:ext uri="{FF2B5EF4-FFF2-40B4-BE49-F238E27FC236}">
                <a16:creationId xmlns:a16="http://schemas.microsoft.com/office/drawing/2014/main" id="{D80582C4-5D1C-4603-98EB-BC4337121CFD}"/>
              </a:ext>
            </a:extLst>
          </p:cNvPr>
          <p:cNvSpPr/>
          <p:nvPr/>
        </p:nvSpPr>
        <p:spPr>
          <a:xfrm>
            <a:off x="1356359" y="6106744"/>
            <a:ext cx="10858386" cy="553998"/>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b="0" i="0" dirty="0">
                <a:solidFill>
                  <a:srgbClr val="000000"/>
                </a:solidFill>
                <a:effectLst/>
              </a:rPr>
              <a:t>Breaking and analyzing traffic between Azure AD Connect and Azure AD isn't supported as this may disrupt the service</a:t>
            </a:r>
            <a:endParaRPr lang="en-US" dirty="0"/>
          </a:p>
        </p:txBody>
      </p:sp>
    </p:spTree>
    <p:extLst>
      <p:ext uri="{BB962C8B-B14F-4D97-AF65-F5344CB8AC3E}">
        <p14:creationId xmlns:p14="http://schemas.microsoft.com/office/powerpoint/2010/main" val="313234086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Configure Azure AD Connect</a:t>
            </a:r>
            <a:endParaRPr lang="en-US" dirty="0"/>
          </a:p>
        </p:txBody>
      </p:sp>
      <p:sp>
        <p:nvSpPr>
          <p:cNvPr id="5" name="Rectangle 4">
            <a:extLst>
              <a:ext uri="{FF2B5EF4-FFF2-40B4-BE49-F238E27FC236}">
                <a16:creationId xmlns:a16="http://schemas.microsoft.com/office/drawing/2014/main" id="{8D3560E7-5CEE-471E-AEC8-75466078963F}"/>
              </a:ext>
            </a:extLst>
          </p:cNvPr>
          <p:cNvSpPr/>
          <p:nvPr/>
        </p:nvSpPr>
        <p:spPr>
          <a:xfrm>
            <a:off x="579438" y="1436688"/>
            <a:ext cx="5983287" cy="4832350"/>
          </a:xfrm>
          <a:prstGeom prst="rect">
            <a:avLst/>
          </a:prstGeom>
          <a:solidFill>
            <a:schemeClr val="bg1">
              <a:lumMod val="95000"/>
            </a:schemeClr>
          </a:solidFill>
          <a:ln w="19050">
            <a:solidFill>
              <a:schemeClr val="bg1">
                <a:lumMod val="95000"/>
              </a:schemeClr>
            </a:solidFill>
          </a:ln>
        </p:spPr>
        <p:txBody>
          <a:bodyPr wrap="square" lIns="182880" tIns="137160" rIns="182880" bIns="137160">
            <a:noAutofit/>
          </a:bodyPr>
          <a:lstStyle/>
          <a:p>
            <a:pPr>
              <a:spcBef>
                <a:spcPts val="1200"/>
              </a:spcBef>
            </a:pPr>
            <a:r>
              <a:rPr lang="en-US" dirty="0">
                <a:solidFill>
                  <a:schemeClr val="accent1"/>
                </a:solidFill>
                <a:latin typeface="+mj-lt"/>
              </a:rPr>
              <a:t>You can install Azure AD Connect using either Express Setup or Custom Setup</a:t>
            </a:r>
          </a:p>
          <a:p>
            <a:pPr>
              <a:spcBef>
                <a:spcPts val="1200"/>
              </a:spcBef>
            </a:pPr>
            <a:r>
              <a:rPr lang="en-US" dirty="0">
                <a:latin typeface="+mj-lt"/>
              </a:rPr>
              <a:t>Express Setup should be used in the following scenarios:</a:t>
            </a:r>
          </a:p>
          <a:p>
            <a:pPr>
              <a:spcBef>
                <a:spcPts val="300"/>
              </a:spcBef>
              <a:spcAft>
                <a:spcPts val="300"/>
              </a:spcAft>
            </a:pPr>
            <a:r>
              <a:rPr lang="en-US" sz="1600" dirty="0"/>
              <a:t>You have a single Active Directory forest</a:t>
            </a:r>
          </a:p>
          <a:p>
            <a:pPr>
              <a:spcBef>
                <a:spcPts val="300"/>
              </a:spcBef>
              <a:spcAft>
                <a:spcPts val="300"/>
              </a:spcAft>
            </a:pPr>
            <a:r>
              <a:rPr lang="en-US" sz="1600" dirty="0"/>
              <a:t>Users sign-in with the same password using password hash synchronization</a:t>
            </a:r>
          </a:p>
          <a:p>
            <a:pPr>
              <a:spcBef>
                <a:spcPts val="1200"/>
              </a:spcBef>
            </a:pPr>
            <a:r>
              <a:rPr lang="en-US" dirty="0">
                <a:latin typeface="+mj-lt"/>
              </a:rPr>
              <a:t>Custom Setup should be used in the following scenarios:</a:t>
            </a:r>
          </a:p>
          <a:p>
            <a:pPr>
              <a:spcBef>
                <a:spcPts val="300"/>
              </a:spcBef>
              <a:spcAft>
                <a:spcPts val="300"/>
              </a:spcAft>
            </a:pPr>
            <a:r>
              <a:rPr lang="en-US" sz="1600" dirty="0"/>
              <a:t>You have multiple forests</a:t>
            </a:r>
          </a:p>
          <a:p>
            <a:pPr>
              <a:spcBef>
                <a:spcPts val="300"/>
              </a:spcBef>
              <a:spcAft>
                <a:spcPts val="300"/>
              </a:spcAft>
            </a:pPr>
            <a:r>
              <a:rPr lang="en-US" sz="1600" dirty="0"/>
              <a:t>You customize your sign-in option, such as AD FS for federation</a:t>
            </a:r>
          </a:p>
          <a:p>
            <a:pPr>
              <a:spcBef>
                <a:spcPts val="300"/>
              </a:spcBef>
              <a:spcAft>
                <a:spcPts val="300"/>
              </a:spcAft>
            </a:pPr>
            <a:r>
              <a:rPr lang="en-US" sz="1600" dirty="0"/>
              <a:t>You use a non-Microsoft identity provider</a:t>
            </a:r>
          </a:p>
          <a:p>
            <a:pPr>
              <a:spcBef>
                <a:spcPts val="300"/>
              </a:spcBef>
              <a:spcAft>
                <a:spcPts val="300"/>
              </a:spcAft>
            </a:pPr>
            <a:r>
              <a:rPr lang="en-US" sz="1600" dirty="0"/>
              <a:t>You customize synchronization features, such as filtering and writeback</a:t>
            </a:r>
          </a:p>
        </p:txBody>
      </p:sp>
      <p:sp>
        <p:nvSpPr>
          <p:cNvPr id="8" name="Rectangle 7">
            <a:extLst>
              <a:ext uri="{FF2B5EF4-FFF2-40B4-BE49-F238E27FC236}">
                <a16:creationId xmlns:a16="http://schemas.microsoft.com/office/drawing/2014/main" id="{A9D8653A-DE0B-49FA-BE80-76F67ADB4D41}"/>
              </a:ext>
              <a:ext uri="{C183D7F6-B498-43B3-948B-1728B52AA6E4}">
                <adec:decorative xmlns:adec="http://schemas.microsoft.com/office/drawing/2017/decorative" val="0"/>
              </a:ext>
            </a:extLst>
          </p:cNvPr>
          <p:cNvSpPr/>
          <p:nvPr/>
        </p:nvSpPr>
        <p:spPr>
          <a:xfrm>
            <a:off x="6677026" y="1436688"/>
            <a:ext cx="5180012" cy="4832349"/>
          </a:xfrm>
          <a:prstGeom prst="rect">
            <a:avLst/>
          </a:prstGeom>
          <a:noFill/>
          <a:ln w="19050">
            <a:solidFill>
              <a:schemeClr val="accent1"/>
            </a:solidFill>
          </a:ln>
        </p:spPr>
        <p:txBody>
          <a:bodyPr wrap="square" lIns="182880" tIns="45720" rIns="182880" bIns="91440" rtlCol="0" anchor="b">
            <a:noAutofit/>
          </a:bodyPr>
          <a:lstStyle/>
          <a:p>
            <a:pPr algn="ctr">
              <a:spcAft>
                <a:spcPts val="600"/>
              </a:spcAft>
            </a:pPr>
            <a:r>
              <a:rPr lang="en-US" sz="1400" dirty="0">
                <a:solidFill>
                  <a:srgbClr val="1A1A1A"/>
                </a:solidFill>
                <a:latin typeface="Segoe UI"/>
                <a:cs typeface="Segoe UI Semilight" panose="020B0402040204020203" pitchFamily="34" charset="0"/>
              </a:rPr>
              <a:t>An Azure AD Connect server installation performs 3 primary operations: Configuring Active Directory, Azure AD, and the local machine for identity synchronization</a:t>
            </a:r>
          </a:p>
        </p:txBody>
      </p:sp>
      <p:pic>
        <p:nvPicPr>
          <p:cNvPr id="46" name="Picture 45">
            <a:extLst>
              <a:ext uri="{FF2B5EF4-FFF2-40B4-BE49-F238E27FC236}">
                <a16:creationId xmlns:a16="http://schemas.microsoft.com/office/drawing/2014/main" id="{D34F8BC2-D322-4524-A748-1EC57070E9C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6774478" y="1563251"/>
            <a:ext cx="4974767" cy="3676207"/>
          </a:xfrm>
          <a:prstGeom prst="rect">
            <a:avLst/>
          </a:prstGeom>
        </p:spPr>
      </p:pic>
    </p:spTree>
    <p:extLst>
      <p:ext uri="{BB962C8B-B14F-4D97-AF65-F5344CB8AC3E}">
        <p14:creationId xmlns:p14="http://schemas.microsoft.com/office/powerpoint/2010/main" val="1144601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Monitor synchronization services using Azure AD Connect Health</a:t>
            </a:r>
          </a:p>
        </p:txBody>
      </p:sp>
      <p:sp>
        <p:nvSpPr>
          <p:cNvPr id="3" name="Rectangle 2">
            <a:extLst>
              <a:ext uri="{FF2B5EF4-FFF2-40B4-BE49-F238E27FC236}">
                <a16:creationId xmlns:a16="http://schemas.microsoft.com/office/drawing/2014/main" id="{9BDEB915-78FC-4A46-BB12-7561741F5119}"/>
              </a:ext>
            </a:extLst>
          </p:cNvPr>
          <p:cNvSpPr/>
          <p:nvPr/>
        </p:nvSpPr>
        <p:spPr>
          <a:xfrm>
            <a:off x="579439" y="1436687"/>
            <a:ext cx="4221162" cy="5369466"/>
          </a:xfrm>
          <a:prstGeom prst="rect">
            <a:avLst/>
          </a:prstGeom>
          <a:solidFill>
            <a:schemeClr val="bg1">
              <a:lumMod val="95000"/>
            </a:schemeClr>
          </a:solidFill>
          <a:ln w="19050">
            <a:solidFill>
              <a:schemeClr val="bg1">
                <a:lumMod val="95000"/>
              </a:schemeClr>
            </a:solidFill>
          </a:ln>
        </p:spPr>
        <p:txBody>
          <a:bodyPr wrap="square" lIns="182880" tIns="137160" rIns="182880" bIns="137160">
            <a:noAutofit/>
          </a:bodyPr>
          <a:lstStyle/>
          <a:p>
            <a:pPr>
              <a:spcBef>
                <a:spcPts val="1800"/>
              </a:spcBef>
            </a:pPr>
            <a:r>
              <a:rPr lang="en-US" dirty="0">
                <a:solidFill>
                  <a:schemeClr val="accent1"/>
                </a:solidFill>
                <a:latin typeface="+mj-lt"/>
              </a:rPr>
              <a:t>Azure AD Connect Health </a:t>
            </a:r>
            <a:r>
              <a:rPr lang="en-US" dirty="0">
                <a:solidFill>
                  <a:schemeClr val="accent1"/>
                </a:solidFill>
              </a:rPr>
              <a:t>helps organizations monitor their on-premises identity infrastructure and the synchronization services available through Azure AD Connect</a:t>
            </a:r>
          </a:p>
          <a:p>
            <a:endParaRPr lang="en-US" sz="700" dirty="0">
              <a:solidFill>
                <a:schemeClr val="accent1"/>
              </a:solidFill>
            </a:endParaRPr>
          </a:p>
          <a:p>
            <a:endParaRPr lang="en-US" sz="700" dirty="0"/>
          </a:p>
          <a:p>
            <a:pPr>
              <a:spcBef>
                <a:spcPts val="300"/>
              </a:spcBef>
              <a:spcAft>
                <a:spcPts val="600"/>
              </a:spcAft>
            </a:pPr>
            <a:r>
              <a:rPr lang="en-US" dirty="0">
                <a:latin typeface="+mj-lt"/>
              </a:rPr>
              <a:t>It enables organizations to view:</a:t>
            </a:r>
          </a:p>
          <a:p>
            <a:pPr>
              <a:spcBef>
                <a:spcPts val="300"/>
              </a:spcBef>
              <a:spcAft>
                <a:spcPts val="600"/>
              </a:spcAft>
            </a:pPr>
            <a:r>
              <a:rPr lang="en-US" sz="1600" dirty="0"/>
              <a:t>Alerts and email notifications</a:t>
            </a:r>
          </a:p>
          <a:p>
            <a:pPr>
              <a:spcBef>
                <a:spcPts val="300"/>
              </a:spcBef>
              <a:spcAft>
                <a:spcPts val="600"/>
              </a:spcAft>
            </a:pPr>
            <a:r>
              <a:rPr lang="en-US" sz="1600" dirty="0"/>
              <a:t>Performance monitoring </a:t>
            </a:r>
          </a:p>
          <a:p>
            <a:pPr>
              <a:spcBef>
                <a:spcPts val="300"/>
              </a:spcBef>
              <a:spcAft>
                <a:spcPts val="600"/>
              </a:spcAft>
            </a:pPr>
            <a:r>
              <a:rPr lang="en-US" sz="1600" dirty="0"/>
              <a:t>Usage analytics</a:t>
            </a:r>
          </a:p>
          <a:p>
            <a:pPr>
              <a:spcBef>
                <a:spcPts val="300"/>
              </a:spcBef>
              <a:spcAft>
                <a:spcPts val="600"/>
              </a:spcAft>
            </a:pPr>
            <a:r>
              <a:rPr lang="en-US" sz="1600" dirty="0"/>
              <a:t>Configuration settings</a:t>
            </a:r>
          </a:p>
          <a:p>
            <a:pPr>
              <a:spcBef>
                <a:spcPts val="1800"/>
              </a:spcBef>
            </a:pPr>
            <a:r>
              <a:rPr lang="en-US" dirty="0"/>
              <a:t>This is accomplished by using an agent that’s installed on the targeted servers and connects to Microsoft 365</a:t>
            </a:r>
          </a:p>
        </p:txBody>
      </p:sp>
      <p:sp>
        <p:nvSpPr>
          <p:cNvPr id="5" name="Rectangle 4">
            <a:extLst>
              <a:ext uri="{FF2B5EF4-FFF2-40B4-BE49-F238E27FC236}">
                <a16:creationId xmlns:a16="http://schemas.microsoft.com/office/drawing/2014/main" id="{09CAE571-E988-4B95-81DB-547706F7CA0D}"/>
              </a:ext>
              <a:ext uri="{C183D7F6-B498-43B3-948B-1728B52AA6E4}">
                <adec:decorative xmlns:adec="http://schemas.microsoft.com/office/drawing/2017/decorative" val="1"/>
              </a:ext>
            </a:extLst>
          </p:cNvPr>
          <p:cNvSpPr/>
          <p:nvPr/>
        </p:nvSpPr>
        <p:spPr>
          <a:xfrm>
            <a:off x="4933950" y="1436687"/>
            <a:ext cx="6923088" cy="5369465"/>
          </a:xfrm>
          <a:prstGeom prst="rect">
            <a:avLst/>
          </a:prstGeom>
          <a:noFill/>
          <a:ln w="19050">
            <a:solidFill>
              <a:schemeClr val="accent1"/>
            </a:solidFill>
          </a:ln>
        </p:spPr>
        <p:txBody>
          <a:bodyPr wrap="square" lIns="182880" tIns="137160" rIns="182880" bIns="137160">
            <a:noAutofit/>
          </a:bodyPr>
          <a:lstStyle/>
          <a:p>
            <a:endParaRPr lang="en-US" sz="2000"/>
          </a:p>
        </p:txBody>
      </p:sp>
      <p:pic>
        <p:nvPicPr>
          <p:cNvPr id="53" name="Picture 52">
            <a:extLst>
              <a:ext uri="{FF2B5EF4-FFF2-40B4-BE49-F238E27FC236}">
                <a16:creationId xmlns:a16="http://schemas.microsoft.com/office/drawing/2014/main" id="{05EEE6AF-A6F2-482F-B507-976F0E08F0D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078257" y="1806657"/>
            <a:ext cx="6634475" cy="4092411"/>
          </a:xfrm>
          <a:prstGeom prst="rect">
            <a:avLst/>
          </a:prstGeom>
        </p:spPr>
      </p:pic>
    </p:spTree>
    <p:extLst>
      <p:ext uri="{BB962C8B-B14F-4D97-AF65-F5344CB8AC3E}">
        <p14:creationId xmlns:p14="http://schemas.microsoft.com/office/powerpoint/2010/main" val="3243211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6">
            <a:extLst>
              <a:ext uri="{FF2B5EF4-FFF2-40B4-BE49-F238E27FC236}">
                <a16:creationId xmlns:a16="http://schemas.microsoft.com/office/drawing/2014/main" id="{8FC7827E-C592-42B0-84DD-42534C033096}"/>
              </a:ext>
            </a:extLst>
          </p:cNvPr>
          <p:cNvSpPr>
            <a:spLocks noGrp="1"/>
          </p:cNvSpPr>
          <p:nvPr>
            <p:ph type="title"/>
          </p:nvPr>
        </p:nvSpPr>
        <p:spPr>
          <a:xfrm>
            <a:off x="588263" y="497542"/>
            <a:ext cx="11018520" cy="430887"/>
          </a:xfrm>
        </p:spPr>
        <p:txBody>
          <a:bodyPr/>
          <a:lstStyle/>
          <a:p>
            <a:r>
              <a:rPr lang="en-US" dirty="0"/>
              <a:t>Configure Azure AD Connect Cloud Sync prerequisites</a:t>
            </a:r>
          </a:p>
        </p:txBody>
      </p:sp>
      <p:sp>
        <p:nvSpPr>
          <p:cNvPr id="4" name="TextBox 3">
            <a:extLst>
              <a:ext uri="{FF2B5EF4-FFF2-40B4-BE49-F238E27FC236}">
                <a16:creationId xmlns:a16="http://schemas.microsoft.com/office/drawing/2014/main" id="{FA7E9C8D-7A9F-46CD-A94B-2C2C135BF3B5}"/>
              </a:ext>
              <a:ext uri="{C183D7F6-B498-43B3-948B-1728B52AA6E4}">
                <adec:decorative xmlns:adec="http://schemas.microsoft.com/office/drawing/2017/decorative" val="0"/>
              </a:ext>
            </a:extLst>
          </p:cNvPr>
          <p:cNvSpPr txBox="1"/>
          <p:nvPr/>
        </p:nvSpPr>
        <p:spPr>
          <a:xfrm>
            <a:off x="457150" y="1230711"/>
            <a:ext cx="11038735" cy="658804"/>
          </a:xfrm>
          <a:prstGeom prst="rect">
            <a:avLst/>
          </a:prstGeom>
          <a:noFill/>
          <a:ln>
            <a:noFill/>
          </a:ln>
        </p:spPr>
        <p:txBody>
          <a:bodyPr wrap="square" lIns="134464" tIns="89642" rIns="89642" bIns="89642" rtlCol="0" anchor="ctr">
            <a:noAutofit/>
          </a:bodyPr>
          <a:lstStyle/>
          <a:p>
            <a:pPr defTabSz="914367">
              <a:spcAft>
                <a:spcPts val="588"/>
              </a:spcAft>
            </a:pPr>
            <a:r>
              <a:rPr lang="en-US" sz="2400" dirty="0">
                <a:solidFill>
                  <a:srgbClr val="1A1A1A"/>
                </a:solidFill>
                <a:latin typeface="Segoe UI Semibold"/>
              </a:rPr>
              <a:t>Organizations must complete the following prerequisites before installing Azure AD Connect Cloud Sync:</a:t>
            </a:r>
            <a:endParaRPr lang="en-US" sz="2400" dirty="0">
              <a:solidFill>
                <a:srgbClr val="1A1A1A"/>
              </a:solidFill>
              <a:latin typeface="Segoe UI"/>
            </a:endParaRPr>
          </a:p>
        </p:txBody>
      </p:sp>
      <p:pic>
        <p:nvPicPr>
          <p:cNvPr id="6" name="Picture 5" descr="Icon of a key">
            <a:extLst>
              <a:ext uri="{FF2B5EF4-FFF2-40B4-BE49-F238E27FC236}">
                <a16:creationId xmlns:a16="http://schemas.microsoft.com/office/drawing/2014/main" id="{FCB94B0B-70CF-4AC0-98DC-1C7E7239886F}"/>
              </a:ext>
            </a:extLst>
          </p:cNvPr>
          <p:cNvPicPr>
            <a:picLocks noChangeAspect="1"/>
          </p:cNvPicPr>
          <p:nvPr/>
        </p:nvPicPr>
        <p:blipFill>
          <a:blip r:embed="rId3"/>
          <a:stretch>
            <a:fillRect/>
          </a:stretch>
        </p:blipFill>
        <p:spPr>
          <a:xfrm>
            <a:off x="585716" y="2155635"/>
            <a:ext cx="605028" cy="605028"/>
          </a:xfrm>
          <a:prstGeom prst="rect">
            <a:avLst/>
          </a:prstGeom>
        </p:spPr>
      </p:pic>
      <p:sp>
        <p:nvSpPr>
          <p:cNvPr id="8" name="Rectangle 7">
            <a:extLst>
              <a:ext uri="{FF2B5EF4-FFF2-40B4-BE49-F238E27FC236}">
                <a16:creationId xmlns:a16="http://schemas.microsoft.com/office/drawing/2014/main" id="{FAD17C66-A189-42B1-9B1E-2B1EA0C148AC}"/>
              </a:ext>
            </a:extLst>
          </p:cNvPr>
          <p:cNvSpPr/>
          <p:nvPr/>
        </p:nvSpPr>
        <p:spPr>
          <a:xfrm>
            <a:off x="1356360" y="2149552"/>
            <a:ext cx="10858386" cy="615553"/>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sz="2000" dirty="0"/>
              <a:t>Create the Azure AD Connect Cloud Sync </a:t>
            </a:r>
            <a:r>
              <a:rPr lang="en-US" sz="2000" dirty="0" err="1"/>
              <a:t>gMSA</a:t>
            </a:r>
            <a:r>
              <a:rPr lang="en-US" sz="2000" dirty="0"/>
              <a:t> (group Managed Service Account) to run the agent service</a:t>
            </a:r>
          </a:p>
        </p:txBody>
      </p:sp>
      <p:pic>
        <p:nvPicPr>
          <p:cNvPr id="12" name="Picture 11" descr="Icon if a screen with a shield in front">
            <a:extLst>
              <a:ext uri="{FF2B5EF4-FFF2-40B4-BE49-F238E27FC236}">
                <a16:creationId xmlns:a16="http://schemas.microsoft.com/office/drawing/2014/main" id="{9BB80625-C8EA-4FDF-ADE4-C9A4AC2B6116}"/>
              </a:ext>
            </a:extLst>
          </p:cNvPr>
          <p:cNvPicPr>
            <a:picLocks noChangeAspect="1"/>
          </p:cNvPicPr>
          <p:nvPr/>
        </p:nvPicPr>
        <p:blipFill>
          <a:blip r:embed="rId4"/>
          <a:stretch>
            <a:fillRect/>
          </a:stretch>
        </p:blipFill>
        <p:spPr>
          <a:xfrm>
            <a:off x="585716" y="2872158"/>
            <a:ext cx="605028" cy="605028"/>
          </a:xfrm>
          <a:prstGeom prst="rect">
            <a:avLst/>
          </a:prstGeom>
        </p:spPr>
      </p:pic>
      <p:sp>
        <p:nvSpPr>
          <p:cNvPr id="14" name="Rectangle 13">
            <a:extLst>
              <a:ext uri="{FF2B5EF4-FFF2-40B4-BE49-F238E27FC236}">
                <a16:creationId xmlns:a16="http://schemas.microsoft.com/office/drawing/2014/main" id="{C2C3E5DA-E607-4360-BABB-82E69664C46C}"/>
              </a:ext>
            </a:extLst>
          </p:cNvPr>
          <p:cNvSpPr/>
          <p:nvPr/>
        </p:nvSpPr>
        <p:spPr>
          <a:xfrm>
            <a:off x="1356359" y="3019658"/>
            <a:ext cx="10858386" cy="307777"/>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sz="2000" dirty="0"/>
              <a:t>Create a hybrid identity administrator account for your Azure AD tenant that isn't a guest user</a:t>
            </a:r>
          </a:p>
        </p:txBody>
      </p:sp>
      <p:pic>
        <p:nvPicPr>
          <p:cNvPr id="18" name="Picture 17" descr="Icon of open lock pad">
            <a:extLst>
              <a:ext uri="{FF2B5EF4-FFF2-40B4-BE49-F238E27FC236}">
                <a16:creationId xmlns:a16="http://schemas.microsoft.com/office/drawing/2014/main" id="{7FDC36FE-DFC0-4F5C-B0DD-FA98BECCA7CA}"/>
              </a:ext>
            </a:extLst>
          </p:cNvPr>
          <p:cNvPicPr>
            <a:picLocks noChangeAspect="1"/>
          </p:cNvPicPr>
          <p:nvPr/>
        </p:nvPicPr>
        <p:blipFill>
          <a:blip r:embed="rId5"/>
          <a:stretch>
            <a:fillRect/>
          </a:stretch>
        </p:blipFill>
        <p:spPr>
          <a:xfrm>
            <a:off x="585716" y="3588681"/>
            <a:ext cx="605028" cy="605028"/>
          </a:xfrm>
          <a:prstGeom prst="rect">
            <a:avLst/>
          </a:prstGeom>
        </p:spPr>
      </p:pic>
      <p:sp>
        <p:nvSpPr>
          <p:cNvPr id="20" name="Rectangle 19">
            <a:extLst>
              <a:ext uri="{FF2B5EF4-FFF2-40B4-BE49-F238E27FC236}">
                <a16:creationId xmlns:a16="http://schemas.microsoft.com/office/drawing/2014/main" id="{FD886F5A-1EF5-422D-A7A6-7FED00F671F4}"/>
              </a:ext>
            </a:extLst>
          </p:cNvPr>
          <p:cNvSpPr/>
          <p:nvPr/>
        </p:nvSpPr>
        <p:spPr>
          <a:xfrm>
            <a:off x="1356359" y="3714856"/>
            <a:ext cx="10494400" cy="307777"/>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sz="2000" dirty="0"/>
              <a:t>Identify a Windows Server 2016 or later on-premises server for the provisioning agent </a:t>
            </a:r>
          </a:p>
        </p:txBody>
      </p:sp>
      <p:pic>
        <p:nvPicPr>
          <p:cNvPr id="24" name="Picture 23" descr="Icon of a wrench">
            <a:extLst>
              <a:ext uri="{FF2B5EF4-FFF2-40B4-BE49-F238E27FC236}">
                <a16:creationId xmlns:a16="http://schemas.microsoft.com/office/drawing/2014/main" id="{A57D6BD1-08B7-4C23-AE4D-0E91325A6A7B}"/>
              </a:ext>
            </a:extLst>
          </p:cNvPr>
          <p:cNvPicPr>
            <a:picLocks noChangeAspect="1"/>
          </p:cNvPicPr>
          <p:nvPr/>
        </p:nvPicPr>
        <p:blipFill>
          <a:blip r:embed="rId6"/>
          <a:stretch>
            <a:fillRect/>
          </a:stretch>
        </p:blipFill>
        <p:spPr>
          <a:xfrm>
            <a:off x="585716" y="4305204"/>
            <a:ext cx="605028" cy="603504"/>
          </a:xfrm>
          <a:prstGeom prst="rect">
            <a:avLst/>
          </a:prstGeom>
        </p:spPr>
      </p:pic>
      <p:sp>
        <p:nvSpPr>
          <p:cNvPr id="26" name="Rectangle 25">
            <a:extLst>
              <a:ext uri="{FF2B5EF4-FFF2-40B4-BE49-F238E27FC236}">
                <a16:creationId xmlns:a16="http://schemas.microsoft.com/office/drawing/2014/main" id="{AAABCA2D-5166-4B84-B2FE-B1490882532E}"/>
              </a:ext>
            </a:extLst>
          </p:cNvPr>
          <p:cNvSpPr/>
          <p:nvPr/>
        </p:nvSpPr>
        <p:spPr>
          <a:xfrm>
            <a:off x="1356358" y="4298206"/>
            <a:ext cx="11199581" cy="615553"/>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sz="2000" dirty="0"/>
              <a:t>Establish high availability that enables Azure AD Connect Cloud Sync to operate continuously without failure for a long time</a:t>
            </a:r>
          </a:p>
        </p:txBody>
      </p:sp>
      <p:pic>
        <p:nvPicPr>
          <p:cNvPr id="30" name="Picture 29" descr="Icon of lock pad">
            <a:extLst>
              <a:ext uri="{FF2B5EF4-FFF2-40B4-BE49-F238E27FC236}">
                <a16:creationId xmlns:a16="http://schemas.microsoft.com/office/drawing/2014/main" id="{67974B92-4D0C-49D2-BF17-22F09AAE4CF5}"/>
              </a:ext>
            </a:extLst>
          </p:cNvPr>
          <p:cNvPicPr>
            <a:picLocks noChangeAspect="1"/>
          </p:cNvPicPr>
          <p:nvPr/>
        </p:nvPicPr>
        <p:blipFill>
          <a:blip r:embed="rId7"/>
          <a:stretch>
            <a:fillRect/>
          </a:stretch>
        </p:blipFill>
        <p:spPr>
          <a:xfrm>
            <a:off x="585716" y="5020203"/>
            <a:ext cx="605028" cy="605028"/>
          </a:xfrm>
          <a:prstGeom prst="rect">
            <a:avLst/>
          </a:prstGeom>
        </p:spPr>
      </p:pic>
      <p:sp>
        <p:nvSpPr>
          <p:cNvPr id="32" name="Rectangle 31">
            <a:extLst>
              <a:ext uri="{FF2B5EF4-FFF2-40B4-BE49-F238E27FC236}">
                <a16:creationId xmlns:a16="http://schemas.microsoft.com/office/drawing/2014/main" id="{D80582C4-5D1C-4603-98EB-BC4337121CFD}"/>
              </a:ext>
            </a:extLst>
          </p:cNvPr>
          <p:cNvSpPr/>
          <p:nvPr/>
        </p:nvSpPr>
        <p:spPr>
          <a:xfrm>
            <a:off x="1356359" y="5168312"/>
            <a:ext cx="5415916" cy="307777"/>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sz="2000" dirty="0"/>
              <a:t>Complete on-premises firewall configurations</a:t>
            </a:r>
          </a:p>
        </p:txBody>
      </p:sp>
    </p:spTree>
    <p:extLst>
      <p:ext uri="{BB962C8B-B14F-4D97-AF65-F5344CB8AC3E}">
        <p14:creationId xmlns:p14="http://schemas.microsoft.com/office/powerpoint/2010/main" val="161415224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6">
            <a:extLst>
              <a:ext uri="{FF2B5EF4-FFF2-40B4-BE49-F238E27FC236}">
                <a16:creationId xmlns:a16="http://schemas.microsoft.com/office/drawing/2014/main" id="{32F198D5-5A8E-423F-8633-D5C639E54708}"/>
              </a:ext>
            </a:extLst>
          </p:cNvPr>
          <p:cNvSpPr>
            <a:spLocks noGrp="1"/>
          </p:cNvSpPr>
          <p:nvPr>
            <p:ph type="title"/>
          </p:nvPr>
        </p:nvSpPr>
        <p:spPr>
          <a:xfrm>
            <a:off x="588263" y="497542"/>
            <a:ext cx="11018520" cy="430887"/>
          </a:xfrm>
        </p:spPr>
        <p:txBody>
          <a:bodyPr/>
          <a:lstStyle/>
          <a:p>
            <a:r>
              <a:rPr lang="en-US" dirty="0"/>
              <a:t>Configure Azure AD Connect Cloud Sync</a:t>
            </a:r>
          </a:p>
        </p:txBody>
      </p:sp>
      <p:sp>
        <p:nvSpPr>
          <p:cNvPr id="7" name="TextBox 6">
            <a:extLst>
              <a:ext uri="{FF2B5EF4-FFF2-40B4-BE49-F238E27FC236}">
                <a16:creationId xmlns:a16="http://schemas.microsoft.com/office/drawing/2014/main" id="{4024F9E0-CB4A-4E74-8AFB-358C51AECEBF}"/>
              </a:ext>
              <a:ext uri="{C183D7F6-B498-43B3-948B-1728B52AA6E4}">
                <adec:decorative xmlns:adec="http://schemas.microsoft.com/office/drawing/2017/decorative" val="0"/>
              </a:ext>
            </a:extLst>
          </p:cNvPr>
          <p:cNvSpPr txBox="1"/>
          <p:nvPr/>
        </p:nvSpPr>
        <p:spPr>
          <a:xfrm>
            <a:off x="457150" y="1303448"/>
            <a:ext cx="11038735" cy="607239"/>
          </a:xfrm>
          <a:prstGeom prst="rect">
            <a:avLst/>
          </a:prstGeom>
          <a:noFill/>
          <a:ln>
            <a:noFill/>
          </a:ln>
        </p:spPr>
        <p:txBody>
          <a:bodyPr wrap="square" lIns="134464" tIns="89642" rIns="89642" bIns="89642" rtlCol="0" anchor="ctr">
            <a:noAutofit/>
          </a:bodyPr>
          <a:lstStyle/>
          <a:p>
            <a:pPr defTabSz="914367">
              <a:spcAft>
                <a:spcPts val="588"/>
              </a:spcAft>
            </a:pPr>
            <a:r>
              <a:rPr lang="en-US" sz="2353" dirty="0">
                <a:solidFill>
                  <a:srgbClr val="1A1A1A"/>
                </a:solidFill>
                <a:latin typeface="Segoe UI Semibold"/>
              </a:rPr>
              <a:t>Organizations must complete the following steps to install Azure AD Connect Cloud Sync:</a:t>
            </a:r>
            <a:endParaRPr lang="en-US" sz="2745" dirty="0">
              <a:solidFill>
                <a:srgbClr val="1A1A1A"/>
              </a:solidFill>
              <a:latin typeface="Segoe UI"/>
            </a:endParaRPr>
          </a:p>
        </p:txBody>
      </p:sp>
      <p:pic>
        <p:nvPicPr>
          <p:cNvPr id="5" name="Picture 4" descr="Icon of two keys attached to a common ring">
            <a:extLst>
              <a:ext uri="{FF2B5EF4-FFF2-40B4-BE49-F238E27FC236}">
                <a16:creationId xmlns:a16="http://schemas.microsoft.com/office/drawing/2014/main" id="{CBDFCF05-9BFC-4CD1-8EC4-E641B30F67FB}"/>
              </a:ext>
            </a:extLst>
          </p:cNvPr>
          <p:cNvPicPr>
            <a:picLocks noChangeAspect="1"/>
          </p:cNvPicPr>
          <p:nvPr/>
        </p:nvPicPr>
        <p:blipFill>
          <a:blip r:embed="rId3"/>
          <a:stretch>
            <a:fillRect/>
          </a:stretch>
        </p:blipFill>
        <p:spPr>
          <a:xfrm>
            <a:off x="600059" y="2120808"/>
            <a:ext cx="864000" cy="864000"/>
          </a:xfrm>
          <a:prstGeom prst="rect">
            <a:avLst/>
          </a:prstGeom>
        </p:spPr>
      </p:pic>
      <p:sp>
        <p:nvSpPr>
          <p:cNvPr id="9" name="Rectangle 8">
            <a:extLst>
              <a:ext uri="{FF2B5EF4-FFF2-40B4-BE49-F238E27FC236}">
                <a16:creationId xmlns:a16="http://schemas.microsoft.com/office/drawing/2014/main" id="{D0F320A1-8506-41F1-BE3D-80F7368CBC2F}"/>
              </a:ext>
            </a:extLst>
          </p:cNvPr>
          <p:cNvSpPr/>
          <p:nvPr/>
        </p:nvSpPr>
        <p:spPr>
          <a:xfrm>
            <a:off x="1800000" y="2433709"/>
            <a:ext cx="6224884" cy="307777"/>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marL="0" lvl="0" indent="0" algn="l" defTabSz="266700">
              <a:spcBef>
                <a:spcPct val="0"/>
              </a:spcBef>
              <a:spcAft>
                <a:spcPct val="35000"/>
              </a:spcAft>
              <a:buNone/>
            </a:pPr>
            <a:r>
              <a:rPr lang="en-US" sz="2000" kern="1200" dirty="0"/>
              <a:t>Install the Azure AD Connect provisioning agent</a:t>
            </a:r>
            <a:endParaRPr lang="en-IN" sz="2000" kern="1200" dirty="0"/>
          </a:p>
        </p:txBody>
      </p:sp>
      <p:pic>
        <p:nvPicPr>
          <p:cNvPr id="13" name="Picture 12" descr="Icon of a square branched into three connected squares">
            <a:extLst>
              <a:ext uri="{FF2B5EF4-FFF2-40B4-BE49-F238E27FC236}">
                <a16:creationId xmlns:a16="http://schemas.microsoft.com/office/drawing/2014/main" id="{654F7F73-2648-423F-9610-653D09509C58}"/>
              </a:ext>
            </a:extLst>
          </p:cNvPr>
          <p:cNvPicPr>
            <a:picLocks noChangeAspect="1"/>
          </p:cNvPicPr>
          <p:nvPr/>
        </p:nvPicPr>
        <p:blipFill>
          <a:blip r:embed="rId4"/>
          <a:stretch>
            <a:fillRect/>
          </a:stretch>
        </p:blipFill>
        <p:spPr>
          <a:xfrm>
            <a:off x="600059" y="3197925"/>
            <a:ext cx="862036" cy="864000"/>
          </a:xfrm>
          <a:prstGeom prst="rect">
            <a:avLst/>
          </a:prstGeom>
        </p:spPr>
      </p:pic>
      <p:sp>
        <p:nvSpPr>
          <p:cNvPr id="15" name="Rectangle 14">
            <a:extLst>
              <a:ext uri="{FF2B5EF4-FFF2-40B4-BE49-F238E27FC236}">
                <a16:creationId xmlns:a16="http://schemas.microsoft.com/office/drawing/2014/main" id="{3FE2BB95-1B31-4C76-9C46-E32D9CFCF8C8}"/>
              </a:ext>
            </a:extLst>
          </p:cNvPr>
          <p:cNvSpPr/>
          <p:nvPr/>
        </p:nvSpPr>
        <p:spPr>
          <a:xfrm>
            <a:off x="1800000" y="3512349"/>
            <a:ext cx="5267326" cy="307777"/>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marL="0" lvl="0" indent="0" algn="l" defTabSz="266700">
              <a:spcBef>
                <a:spcPct val="0"/>
              </a:spcBef>
              <a:spcAft>
                <a:spcPct val="35000"/>
              </a:spcAft>
              <a:buNone/>
            </a:pPr>
            <a:r>
              <a:rPr lang="en-US" sz="2000" kern="1200" dirty="0"/>
              <a:t>Verify the agent is installed</a:t>
            </a:r>
            <a:endParaRPr lang="en-IN" sz="2000" kern="1200" dirty="0"/>
          </a:p>
        </p:txBody>
      </p:sp>
      <p:pic>
        <p:nvPicPr>
          <p:cNvPr id="21" name="Picture 20" descr="Icon of a folder with two circular arrows">
            <a:extLst>
              <a:ext uri="{FF2B5EF4-FFF2-40B4-BE49-F238E27FC236}">
                <a16:creationId xmlns:a16="http://schemas.microsoft.com/office/drawing/2014/main" id="{2D62B333-AA4C-4870-A78D-D093D51721E8}"/>
              </a:ext>
            </a:extLst>
          </p:cNvPr>
          <p:cNvPicPr>
            <a:picLocks noChangeAspect="1"/>
          </p:cNvPicPr>
          <p:nvPr/>
        </p:nvPicPr>
        <p:blipFill>
          <a:blip r:embed="rId5"/>
          <a:stretch>
            <a:fillRect/>
          </a:stretch>
        </p:blipFill>
        <p:spPr>
          <a:xfrm>
            <a:off x="600059" y="4276566"/>
            <a:ext cx="862036" cy="864000"/>
          </a:xfrm>
          <a:prstGeom prst="rect">
            <a:avLst/>
          </a:prstGeom>
        </p:spPr>
      </p:pic>
      <p:sp>
        <p:nvSpPr>
          <p:cNvPr id="23" name="Rectangle 22">
            <a:extLst>
              <a:ext uri="{FF2B5EF4-FFF2-40B4-BE49-F238E27FC236}">
                <a16:creationId xmlns:a16="http://schemas.microsoft.com/office/drawing/2014/main" id="{BD213592-E830-443D-B369-CA41E0F0695B}"/>
              </a:ext>
            </a:extLst>
          </p:cNvPr>
          <p:cNvSpPr/>
          <p:nvPr/>
        </p:nvSpPr>
        <p:spPr>
          <a:xfrm>
            <a:off x="1800000" y="4590989"/>
            <a:ext cx="5267326" cy="307777"/>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marL="0" lvl="0" indent="0" algn="l" defTabSz="266700">
              <a:spcBef>
                <a:spcPct val="0"/>
              </a:spcBef>
              <a:spcAft>
                <a:spcPct val="35000"/>
              </a:spcAft>
              <a:buNone/>
            </a:pPr>
            <a:r>
              <a:rPr lang="en-US" sz="2000" kern="1200" dirty="0"/>
              <a:t>Verify the agent is running</a:t>
            </a:r>
            <a:endParaRPr lang="en-IN" sz="2000" kern="1200" dirty="0"/>
          </a:p>
        </p:txBody>
      </p:sp>
      <p:pic>
        <p:nvPicPr>
          <p:cNvPr id="27" name="Picture 26" descr="Azure Active Directory logo">
            <a:extLst>
              <a:ext uri="{FF2B5EF4-FFF2-40B4-BE49-F238E27FC236}">
                <a16:creationId xmlns:a16="http://schemas.microsoft.com/office/drawing/2014/main" id="{FCB94719-D8F4-4A2F-8C94-B4F90D130B18}"/>
              </a:ext>
            </a:extLst>
          </p:cNvPr>
          <p:cNvPicPr>
            <a:picLocks noChangeAspect="1"/>
          </p:cNvPicPr>
          <p:nvPr/>
        </p:nvPicPr>
        <p:blipFill>
          <a:blip r:embed="rId6"/>
          <a:stretch>
            <a:fillRect/>
          </a:stretch>
        </p:blipFill>
        <p:spPr>
          <a:xfrm>
            <a:off x="600059" y="5355206"/>
            <a:ext cx="862036" cy="864000"/>
          </a:xfrm>
          <a:prstGeom prst="rect">
            <a:avLst/>
          </a:prstGeom>
        </p:spPr>
      </p:pic>
      <p:sp>
        <p:nvSpPr>
          <p:cNvPr id="29" name="Rectangle 28">
            <a:extLst>
              <a:ext uri="{FF2B5EF4-FFF2-40B4-BE49-F238E27FC236}">
                <a16:creationId xmlns:a16="http://schemas.microsoft.com/office/drawing/2014/main" id="{14566738-76C6-42FC-BD3D-958108B9F466}"/>
              </a:ext>
            </a:extLst>
          </p:cNvPr>
          <p:cNvSpPr/>
          <p:nvPr/>
        </p:nvSpPr>
        <p:spPr>
          <a:xfrm>
            <a:off x="1799999" y="5669631"/>
            <a:ext cx="8517707" cy="307777"/>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marL="0" lvl="0" indent="0" algn="l" defTabSz="266700">
              <a:spcBef>
                <a:spcPct val="0"/>
              </a:spcBef>
              <a:spcAft>
                <a:spcPct val="35000"/>
              </a:spcAft>
              <a:buNone/>
            </a:pPr>
            <a:r>
              <a:rPr lang="en-US" sz="2000" kern="1200" dirty="0"/>
              <a:t>Configure Azure AD Connect Cloud Sync provisioning</a:t>
            </a:r>
            <a:endParaRPr lang="en-IN" sz="2000" kern="1200" dirty="0"/>
          </a:p>
        </p:txBody>
      </p:sp>
    </p:spTree>
    <p:extLst>
      <p:ext uri="{BB962C8B-B14F-4D97-AF65-F5344CB8AC3E}">
        <p14:creationId xmlns:p14="http://schemas.microsoft.com/office/powerpoint/2010/main" val="551335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by answering the Knowledge Check questions at the end of this Learn module</a:t>
            </a:r>
            <a:endParaRPr lang="en-US" sz="2800" dirty="0">
              <a:solidFill>
                <a:schemeClr val="accent1"/>
              </a:solidFill>
            </a:endParaRPr>
          </a:p>
        </p:txBody>
      </p:sp>
      <p:pic>
        <p:nvPicPr>
          <p:cNvPr id="3" name="Picture 2">
            <a:extLst>
              <a:ext uri="{FF2B5EF4-FFF2-40B4-BE49-F238E27FC236}">
                <a16:creationId xmlns:a16="http://schemas.microsoft.com/office/drawing/2014/main" id="{F038770E-6868-4835-B83C-A8558C3063A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3140331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s-Latn-BA" dirty="0"/>
              <a:t>Module 1: </a:t>
            </a:r>
            <a:r>
              <a:rPr lang="en-US" dirty="0"/>
              <a:t>Explore identity synchronization</a:t>
            </a:r>
          </a:p>
        </p:txBody>
      </p:sp>
      <p:pic>
        <p:nvPicPr>
          <p:cNvPr id="4" name="Picture 3" descr="Icon of person and an altar">
            <a:extLst>
              <a:ext uri="{FF2B5EF4-FFF2-40B4-BE49-F238E27FC236}">
                <a16:creationId xmlns:a16="http://schemas.microsoft.com/office/drawing/2014/main" id="{1540B6A5-0159-435F-AED3-A5CB57707F67}"/>
              </a:ext>
            </a:extLst>
          </p:cNvPr>
          <p:cNvPicPr>
            <a:picLocks noChangeAspect="1"/>
          </p:cNvPicPr>
          <p:nvPr/>
        </p:nvPicPr>
        <p:blipFill>
          <a:blip r:embed="rId3"/>
          <a:stretch>
            <a:fillRect/>
          </a:stretch>
        </p:blipFill>
        <p:spPr>
          <a:xfrm>
            <a:off x="10361670" y="2971800"/>
            <a:ext cx="1069526" cy="1069526"/>
          </a:xfrm>
          <a:prstGeom prst="rect">
            <a:avLst/>
          </a:prstGeom>
        </p:spPr>
      </p:pic>
    </p:spTree>
    <p:extLst>
      <p:ext uri="{BB962C8B-B14F-4D97-AF65-F5344CB8AC3E}">
        <p14:creationId xmlns:p14="http://schemas.microsoft.com/office/powerpoint/2010/main" val="216401688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6">
            <a:extLst>
              <a:ext uri="{FF2B5EF4-FFF2-40B4-BE49-F238E27FC236}">
                <a16:creationId xmlns:a16="http://schemas.microsoft.com/office/drawing/2014/main" id="{8E97A774-A316-4681-844A-91F04DB7F52C}"/>
              </a:ext>
            </a:extLst>
          </p:cNvPr>
          <p:cNvSpPr>
            <a:spLocks noGrp="1"/>
          </p:cNvSpPr>
          <p:nvPr>
            <p:ph type="title"/>
          </p:nvPr>
        </p:nvSpPr>
        <p:spPr>
          <a:xfrm>
            <a:off x="588263" y="497542"/>
            <a:ext cx="11018520" cy="430887"/>
          </a:xfrm>
        </p:spPr>
        <p:txBody>
          <a:bodyPr/>
          <a:lstStyle/>
          <a:p>
            <a:r>
              <a:rPr lang="en-US" dirty="0"/>
              <a:t>Summary</a:t>
            </a:r>
          </a:p>
        </p:txBody>
      </p:sp>
      <p:sp>
        <p:nvSpPr>
          <p:cNvPr id="4" name="TextBox 3">
            <a:extLst>
              <a:ext uri="{FF2B5EF4-FFF2-40B4-BE49-F238E27FC236}">
                <a16:creationId xmlns:a16="http://schemas.microsoft.com/office/drawing/2014/main" id="{C7540C9D-2521-41AA-878E-523684004B77}"/>
              </a:ext>
              <a:ext uri="{C183D7F6-B498-43B3-948B-1728B52AA6E4}">
                <adec:decorative xmlns:adec="http://schemas.microsoft.com/office/drawing/2017/decorative" val="0"/>
              </a:ext>
            </a:extLst>
          </p:cNvPr>
          <p:cNvSpPr txBox="1"/>
          <p:nvPr/>
        </p:nvSpPr>
        <p:spPr>
          <a:xfrm>
            <a:off x="457150" y="1303448"/>
            <a:ext cx="11038735" cy="694408"/>
          </a:xfrm>
          <a:prstGeom prst="rect">
            <a:avLst/>
          </a:prstGeom>
          <a:noFill/>
          <a:ln>
            <a:noFill/>
          </a:ln>
        </p:spPr>
        <p:txBody>
          <a:bodyPr wrap="square" lIns="134464" tIns="89642" rIns="89642" bIns="89642" rtlCol="0" anchor="ctr">
            <a:noAutofit/>
          </a:bodyPr>
          <a:lstStyle/>
          <a:p>
            <a:pPr defTabSz="914367">
              <a:spcAft>
                <a:spcPts val="588"/>
              </a:spcAft>
            </a:pPr>
            <a:r>
              <a:rPr lang="en-US" sz="2200" dirty="0">
                <a:solidFill>
                  <a:srgbClr val="1A1A1A"/>
                </a:solidFill>
                <a:latin typeface="Segoe UI Semibold"/>
              </a:rPr>
              <a:t>This module examined the following items related to implementing Microsoft’s directory synchronization tools:</a:t>
            </a:r>
            <a:endParaRPr lang="en-US" sz="2200" dirty="0">
              <a:solidFill>
                <a:srgbClr val="1A1A1A"/>
              </a:solidFill>
              <a:latin typeface="Segoe UI"/>
            </a:endParaRPr>
          </a:p>
        </p:txBody>
      </p:sp>
      <p:pic>
        <p:nvPicPr>
          <p:cNvPr id="6" name="Picture 5" descr="Icon of a wrench">
            <a:extLst>
              <a:ext uri="{FF2B5EF4-FFF2-40B4-BE49-F238E27FC236}">
                <a16:creationId xmlns:a16="http://schemas.microsoft.com/office/drawing/2014/main" id="{64FCB59B-E186-48D6-A585-DF46C6BECE9B}"/>
              </a:ext>
            </a:extLst>
          </p:cNvPr>
          <p:cNvPicPr>
            <a:picLocks noChangeAspect="1"/>
          </p:cNvPicPr>
          <p:nvPr/>
        </p:nvPicPr>
        <p:blipFill>
          <a:blip r:embed="rId2"/>
          <a:stretch>
            <a:fillRect/>
          </a:stretch>
        </p:blipFill>
        <p:spPr>
          <a:xfrm>
            <a:off x="584819" y="2254794"/>
            <a:ext cx="640080" cy="640080"/>
          </a:xfrm>
          <a:prstGeom prst="rect">
            <a:avLst/>
          </a:prstGeom>
        </p:spPr>
      </p:pic>
      <p:sp>
        <p:nvSpPr>
          <p:cNvPr id="8" name="Rectangle 7">
            <a:extLst>
              <a:ext uri="{FF2B5EF4-FFF2-40B4-BE49-F238E27FC236}">
                <a16:creationId xmlns:a16="http://schemas.microsoft.com/office/drawing/2014/main" id="{AA88E7D6-F1BC-4079-BBBF-428F8DE69164}"/>
              </a:ext>
            </a:extLst>
          </p:cNvPr>
          <p:cNvSpPr/>
          <p:nvPr/>
        </p:nvSpPr>
        <p:spPr>
          <a:xfrm>
            <a:off x="1799999" y="2439201"/>
            <a:ext cx="6787819" cy="307777"/>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sz="2000" dirty="0"/>
              <a:t>Configure Azure AD Connect prerequisites</a:t>
            </a:r>
          </a:p>
        </p:txBody>
      </p:sp>
      <p:pic>
        <p:nvPicPr>
          <p:cNvPr id="12" name="Picture 11" descr="Icon of gear">
            <a:extLst>
              <a:ext uri="{FF2B5EF4-FFF2-40B4-BE49-F238E27FC236}">
                <a16:creationId xmlns:a16="http://schemas.microsoft.com/office/drawing/2014/main" id="{11303BCF-38C0-4186-ACEC-4C98E46EF7E1}"/>
              </a:ext>
            </a:extLst>
          </p:cNvPr>
          <p:cNvPicPr>
            <a:picLocks noChangeAspect="1"/>
          </p:cNvPicPr>
          <p:nvPr/>
        </p:nvPicPr>
        <p:blipFill>
          <a:blip r:embed="rId3"/>
          <a:stretch>
            <a:fillRect/>
          </a:stretch>
        </p:blipFill>
        <p:spPr>
          <a:xfrm>
            <a:off x="584819" y="3151812"/>
            <a:ext cx="640080" cy="640080"/>
          </a:xfrm>
          <a:prstGeom prst="rect">
            <a:avLst/>
          </a:prstGeom>
        </p:spPr>
      </p:pic>
      <p:sp>
        <p:nvSpPr>
          <p:cNvPr id="14" name="Rectangle 13">
            <a:extLst>
              <a:ext uri="{FF2B5EF4-FFF2-40B4-BE49-F238E27FC236}">
                <a16:creationId xmlns:a16="http://schemas.microsoft.com/office/drawing/2014/main" id="{37F144C3-4B7E-43A1-82DF-66F1C1794889}"/>
              </a:ext>
            </a:extLst>
          </p:cNvPr>
          <p:cNvSpPr/>
          <p:nvPr/>
        </p:nvSpPr>
        <p:spPr>
          <a:xfrm>
            <a:off x="1800000" y="3267190"/>
            <a:ext cx="4953000" cy="307777"/>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sz="2000" dirty="0"/>
              <a:t>Configure Azure AD Connect</a:t>
            </a:r>
          </a:p>
        </p:txBody>
      </p:sp>
      <p:pic>
        <p:nvPicPr>
          <p:cNvPr id="18" name="Picture 17" descr="Icon of bulb with check mark">
            <a:extLst>
              <a:ext uri="{FF2B5EF4-FFF2-40B4-BE49-F238E27FC236}">
                <a16:creationId xmlns:a16="http://schemas.microsoft.com/office/drawing/2014/main" id="{9398150D-00E7-464F-AD45-CD46A5050188}"/>
              </a:ext>
            </a:extLst>
          </p:cNvPr>
          <p:cNvPicPr>
            <a:picLocks noChangeAspect="1"/>
          </p:cNvPicPr>
          <p:nvPr/>
        </p:nvPicPr>
        <p:blipFill>
          <a:blip r:embed="rId4"/>
          <a:stretch>
            <a:fillRect/>
          </a:stretch>
        </p:blipFill>
        <p:spPr>
          <a:xfrm>
            <a:off x="584819" y="3947531"/>
            <a:ext cx="640080" cy="640080"/>
          </a:xfrm>
          <a:prstGeom prst="rect">
            <a:avLst/>
          </a:prstGeom>
        </p:spPr>
      </p:pic>
      <p:sp>
        <p:nvSpPr>
          <p:cNvPr id="20" name="Rectangle 19">
            <a:extLst>
              <a:ext uri="{FF2B5EF4-FFF2-40B4-BE49-F238E27FC236}">
                <a16:creationId xmlns:a16="http://schemas.microsoft.com/office/drawing/2014/main" id="{F5C77327-5056-4074-9513-5E610A36EB87}"/>
              </a:ext>
            </a:extLst>
          </p:cNvPr>
          <p:cNvSpPr/>
          <p:nvPr/>
        </p:nvSpPr>
        <p:spPr>
          <a:xfrm>
            <a:off x="1799999" y="4073667"/>
            <a:ext cx="8220693" cy="307777"/>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sz="2000" dirty="0"/>
              <a:t>Monitor synchronization services using Azure AD Connect Health</a:t>
            </a:r>
          </a:p>
        </p:txBody>
      </p:sp>
      <p:sp>
        <p:nvSpPr>
          <p:cNvPr id="5" name="Rectangle 4">
            <a:extLst>
              <a:ext uri="{FF2B5EF4-FFF2-40B4-BE49-F238E27FC236}">
                <a16:creationId xmlns:a16="http://schemas.microsoft.com/office/drawing/2014/main" id="{6B8FB62D-9C9E-4C83-881F-859BA33563FC}"/>
              </a:ext>
            </a:extLst>
          </p:cNvPr>
          <p:cNvSpPr/>
          <p:nvPr/>
        </p:nvSpPr>
        <p:spPr>
          <a:xfrm>
            <a:off x="1799553" y="4927446"/>
            <a:ext cx="8646121" cy="307777"/>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sz="2000" dirty="0"/>
              <a:t>Configure Azure AD Connect Cloud Sync prerequisites</a:t>
            </a:r>
          </a:p>
        </p:txBody>
      </p:sp>
      <p:sp>
        <p:nvSpPr>
          <p:cNvPr id="9" name="Rectangle 8">
            <a:extLst>
              <a:ext uri="{FF2B5EF4-FFF2-40B4-BE49-F238E27FC236}">
                <a16:creationId xmlns:a16="http://schemas.microsoft.com/office/drawing/2014/main" id="{BAF26337-5BC3-EC40-D641-F065632B5A19}"/>
              </a:ext>
            </a:extLst>
          </p:cNvPr>
          <p:cNvSpPr/>
          <p:nvPr/>
        </p:nvSpPr>
        <p:spPr>
          <a:xfrm>
            <a:off x="1801346" y="5746824"/>
            <a:ext cx="8646121" cy="307777"/>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sz="2000" dirty="0"/>
              <a:t>Configure Azure AD Connect Cloud Sync</a:t>
            </a:r>
          </a:p>
        </p:txBody>
      </p:sp>
      <p:grpSp>
        <p:nvGrpSpPr>
          <p:cNvPr id="10" name="Group 9" descr="Icon of cloud with upward and downward pointing arrow at the bottom">
            <a:extLst>
              <a:ext uri="{FF2B5EF4-FFF2-40B4-BE49-F238E27FC236}">
                <a16:creationId xmlns:a16="http://schemas.microsoft.com/office/drawing/2014/main" id="{01CE096D-BB70-3EB5-9D22-30CA56095EDC}"/>
              </a:ext>
            </a:extLst>
          </p:cNvPr>
          <p:cNvGrpSpPr/>
          <p:nvPr/>
        </p:nvGrpSpPr>
        <p:grpSpPr>
          <a:xfrm>
            <a:off x="581845" y="5594288"/>
            <a:ext cx="640080" cy="640080"/>
            <a:chOff x="6382831" y="3044737"/>
            <a:chExt cx="780288" cy="781812"/>
          </a:xfrm>
        </p:grpSpPr>
        <p:pic>
          <p:nvPicPr>
            <p:cNvPr id="11" name="Picture 10">
              <a:extLst>
                <a:ext uri="{FF2B5EF4-FFF2-40B4-BE49-F238E27FC236}">
                  <a16:creationId xmlns:a16="http://schemas.microsoft.com/office/drawing/2014/main" id="{B1E53155-9E0C-C009-4E81-F82D52037564}"/>
                </a:ext>
              </a:extLst>
            </p:cNvPr>
            <p:cNvPicPr>
              <a:picLocks noChangeAspect="1"/>
            </p:cNvPicPr>
            <p:nvPr/>
          </p:nvPicPr>
          <p:blipFill>
            <a:blip r:embed="rId5"/>
            <a:stretch>
              <a:fillRect/>
            </a:stretch>
          </p:blipFill>
          <p:spPr>
            <a:xfrm>
              <a:off x="6382831" y="3044737"/>
              <a:ext cx="780288" cy="781812"/>
            </a:xfrm>
            <a:prstGeom prst="rect">
              <a:avLst/>
            </a:prstGeom>
          </p:spPr>
        </p:pic>
        <p:pic>
          <p:nvPicPr>
            <p:cNvPr id="13" name="Picture 12" descr="Icon of cloud with upward and downward pointing arrow at the bottom">
              <a:extLst>
                <a:ext uri="{FF2B5EF4-FFF2-40B4-BE49-F238E27FC236}">
                  <a16:creationId xmlns:a16="http://schemas.microsoft.com/office/drawing/2014/main" id="{25185EA7-655C-F8D1-C903-6F0658E5D4FB}"/>
                </a:ext>
              </a:extLst>
            </p:cNvPr>
            <p:cNvPicPr>
              <a:picLocks noChangeAspect="1"/>
            </p:cNvPicPr>
            <p:nvPr/>
          </p:nvPicPr>
          <p:blipFill>
            <a:blip r:embed="rId6"/>
            <a:stretch>
              <a:fillRect/>
            </a:stretch>
          </p:blipFill>
          <p:spPr>
            <a:xfrm>
              <a:off x="6569775" y="3232443"/>
              <a:ext cx="406400" cy="406400"/>
            </a:xfrm>
            <a:prstGeom prst="rect">
              <a:avLst/>
            </a:prstGeom>
          </p:spPr>
        </p:pic>
      </p:grpSp>
      <p:pic>
        <p:nvPicPr>
          <p:cNvPr id="16" name="Picture 15" descr="Icon of a wrench">
            <a:extLst>
              <a:ext uri="{FF2B5EF4-FFF2-40B4-BE49-F238E27FC236}">
                <a16:creationId xmlns:a16="http://schemas.microsoft.com/office/drawing/2014/main" id="{AEC83216-4B4F-D537-BF24-B1761D231498}"/>
              </a:ext>
            </a:extLst>
          </p:cNvPr>
          <p:cNvPicPr>
            <a:picLocks noChangeAspect="1"/>
          </p:cNvPicPr>
          <p:nvPr/>
        </p:nvPicPr>
        <p:blipFill>
          <a:blip r:embed="rId2"/>
          <a:stretch>
            <a:fillRect/>
          </a:stretch>
        </p:blipFill>
        <p:spPr>
          <a:xfrm>
            <a:off x="586611" y="4784631"/>
            <a:ext cx="640080" cy="640080"/>
          </a:xfrm>
          <a:prstGeom prst="rect">
            <a:avLst/>
          </a:prstGeom>
        </p:spPr>
      </p:pic>
      <p:cxnSp>
        <p:nvCxnSpPr>
          <p:cNvPr id="2" name="Straight Connector 19">
            <a:extLst>
              <a:ext uri="{FF2B5EF4-FFF2-40B4-BE49-F238E27FC236}">
                <a16:creationId xmlns:a16="http://schemas.microsoft.com/office/drawing/2014/main" id="{620983FF-F9FD-980E-C1E7-3E27151550BB}"/>
              </a:ext>
              <a:ext uri="{C183D7F6-B498-43B3-948B-1728B52AA6E4}">
                <adec:decorative xmlns:adec="http://schemas.microsoft.com/office/drawing/2017/decorative" val="1"/>
              </a:ext>
            </a:extLst>
          </p:cNvPr>
          <p:cNvCxnSpPr>
            <a:cxnSpLocks/>
          </p:cNvCxnSpPr>
          <p:nvPr/>
        </p:nvCxnSpPr>
        <p:spPr>
          <a:xfrm>
            <a:off x="1764229" y="2970238"/>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 name="Straight Connector 19">
            <a:extLst>
              <a:ext uri="{FF2B5EF4-FFF2-40B4-BE49-F238E27FC236}">
                <a16:creationId xmlns:a16="http://schemas.microsoft.com/office/drawing/2014/main" id="{A7B09A07-E494-AC84-FE76-13A06D7E85E2}"/>
              </a:ext>
              <a:ext uri="{C183D7F6-B498-43B3-948B-1728B52AA6E4}">
                <adec:decorative xmlns:adec="http://schemas.microsoft.com/office/drawing/2017/decorative" val="1"/>
              </a:ext>
            </a:extLst>
          </p:cNvPr>
          <p:cNvCxnSpPr>
            <a:cxnSpLocks/>
          </p:cNvCxnSpPr>
          <p:nvPr/>
        </p:nvCxnSpPr>
        <p:spPr>
          <a:xfrm>
            <a:off x="1769489" y="3858361"/>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 name="Straight Connector 19">
            <a:extLst>
              <a:ext uri="{FF2B5EF4-FFF2-40B4-BE49-F238E27FC236}">
                <a16:creationId xmlns:a16="http://schemas.microsoft.com/office/drawing/2014/main" id="{96FF9CCE-DCB7-E417-2CCC-4606891656E0}"/>
              </a:ext>
              <a:ext uri="{C183D7F6-B498-43B3-948B-1728B52AA6E4}">
                <adec:decorative xmlns:adec="http://schemas.microsoft.com/office/drawing/2017/decorative" val="1"/>
              </a:ext>
            </a:extLst>
          </p:cNvPr>
          <p:cNvCxnSpPr>
            <a:cxnSpLocks/>
          </p:cNvCxnSpPr>
          <p:nvPr/>
        </p:nvCxnSpPr>
        <p:spPr>
          <a:xfrm>
            <a:off x="1779996" y="4678160"/>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 name="Straight Connector 19">
            <a:extLst>
              <a:ext uri="{FF2B5EF4-FFF2-40B4-BE49-F238E27FC236}">
                <a16:creationId xmlns:a16="http://schemas.microsoft.com/office/drawing/2014/main" id="{001C0288-1474-E592-F7E1-B704AB7EFB1F}"/>
              </a:ext>
              <a:ext uri="{C183D7F6-B498-43B3-948B-1728B52AA6E4}">
                <adec:decorative xmlns:adec="http://schemas.microsoft.com/office/drawing/2017/decorative" val="1"/>
              </a:ext>
            </a:extLst>
          </p:cNvPr>
          <p:cNvCxnSpPr>
            <a:cxnSpLocks/>
          </p:cNvCxnSpPr>
          <p:nvPr/>
        </p:nvCxnSpPr>
        <p:spPr>
          <a:xfrm>
            <a:off x="1779994" y="5497970"/>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178365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 – Manage Identity Synchronization</a:t>
            </a:r>
          </a:p>
        </p:txBody>
      </p:sp>
      <p:pic>
        <p:nvPicPr>
          <p:cNvPr id="4" name="Picture 3" descr="Icon of screen with gear">
            <a:extLst>
              <a:ext uri="{FF2B5EF4-FFF2-40B4-BE49-F238E27FC236}">
                <a16:creationId xmlns:a16="http://schemas.microsoft.com/office/drawing/2014/main" id="{53225FD8-E1B1-449E-8423-81E41A810BF8}"/>
              </a:ext>
            </a:extLst>
          </p:cNvPr>
          <p:cNvPicPr>
            <a:picLocks noChangeAspect="1"/>
          </p:cNvPicPr>
          <p:nvPr/>
        </p:nvPicPr>
        <p:blipFill>
          <a:blip r:embed="rId3"/>
          <a:stretch>
            <a:fillRect/>
          </a:stretch>
        </p:blipFill>
        <p:spPr>
          <a:xfrm>
            <a:off x="10550526" y="3114451"/>
            <a:ext cx="765174" cy="765174"/>
          </a:xfrm>
          <a:prstGeom prst="rect">
            <a:avLst/>
          </a:prstGeom>
        </p:spPr>
      </p:pic>
    </p:spTree>
    <p:extLst>
      <p:ext uri="{BB962C8B-B14F-4D97-AF65-F5344CB8AC3E}">
        <p14:creationId xmlns:p14="http://schemas.microsoft.com/office/powerpoint/2010/main" val="266922941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Lab exercises</a:t>
            </a:r>
          </a:p>
        </p:txBody>
      </p:sp>
      <p:sp>
        <p:nvSpPr>
          <p:cNvPr id="7" name="TextBox 6">
            <a:extLst>
              <a:ext uri="{FF2B5EF4-FFF2-40B4-BE49-F238E27FC236}">
                <a16:creationId xmlns:a16="http://schemas.microsoft.com/office/drawing/2014/main" id="{06970768-C93E-48A8-9644-BA994906B722}"/>
              </a:ext>
            </a:extLst>
          </p:cNvPr>
          <p:cNvSpPr txBox="1"/>
          <p:nvPr/>
        </p:nvSpPr>
        <p:spPr>
          <a:xfrm>
            <a:off x="585788" y="1436688"/>
            <a:ext cx="6475619" cy="369332"/>
          </a:xfrm>
          <a:prstGeom prst="rect">
            <a:avLst/>
          </a:prstGeom>
          <a:noFill/>
        </p:spPr>
        <p:txBody>
          <a:bodyPr wrap="none" lIns="0" tIns="0" rIns="0" bIns="0" rtlCol="0" anchor="ctr">
            <a:spAutoFit/>
          </a:bodyPr>
          <a:lstStyle/>
          <a:p>
            <a:pPr lvl="0">
              <a:defRPr/>
            </a:pPr>
            <a:r>
              <a:rPr lang="en-US" sz="2400">
                <a:solidFill>
                  <a:srgbClr val="1A1A1A"/>
                </a:solidFill>
                <a:latin typeface="Segoe UI Semibold"/>
              </a:rPr>
              <a:t>Exercise 1: Prepare for identity synchronization</a:t>
            </a:r>
          </a:p>
        </p:txBody>
      </p:sp>
      <p:sp>
        <p:nvSpPr>
          <p:cNvPr id="14" name="Rectangle 13">
            <a:extLst>
              <a:ext uri="{FF2B5EF4-FFF2-40B4-BE49-F238E27FC236}">
                <a16:creationId xmlns:a16="http://schemas.microsoft.com/office/drawing/2014/main" id="{9BDEA68F-232B-400F-AEBB-2817ACC812A1}"/>
              </a:ext>
            </a:extLst>
          </p:cNvPr>
          <p:cNvSpPr/>
          <p:nvPr/>
        </p:nvSpPr>
        <p:spPr bwMode="auto">
          <a:xfrm>
            <a:off x="593562" y="1891874"/>
            <a:ext cx="2716016" cy="201046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37160" rIns="182880" bIns="13716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0078D4"/>
                </a:solidFill>
                <a:effectLst/>
                <a:uLnTx/>
                <a:uFillTx/>
                <a:latin typeface="Segoe UI Semibold"/>
                <a:ea typeface="+mn-ea"/>
                <a:cs typeface="+mn-cs"/>
              </a:rPr>
              <a:t>Task 1</a:t>
            </a:r>
          </a:p>
          <a:p>
            <a:pPr lvl="0" defTabSz="932742">
              <a:spcAft>
                <a:spcPts val="1200"/>
              </a:spcAft>
              <a:defRPr/>
            </a:pPr>
            <a:r>
              <a:rPr lang="en-US" dirty="0">
                <a:solidFill>
                  <a:srgbClr val="1A1A1A"/>
                </a:solidFill>
              </a:rPr>
              <a:t>Configure your</a:t>
            </a:r>
            <a:br>
              <a:rPr lang="en-US" dirty="0">
                <a:solidFill>
                  <a:srgbClr val="1A1A1A"/>
                </a:solidFill>
              </a:rPr>
            </a:br>
            <a:r>
              <a:rPr lang="en-US" dirty="0">
                <a:solidFill>
                  <a:srgbClr val="1A1A1A"/>
                </a:solidFill>
              </a:rPr>
              <a:t>UPN suffix </a:t>
            </a:r>
            <a:endParaRPr kumimoji="0" lang="en-US" b="0" i="0" u="none" strike="noStrike" kern="1200" cap="none" spc="0" normalizeH="0" baseline="0" noProof="0" dirty="0">
              <a:ln>
                <a:noFill/>
              </a:ln>
              <a:solidFill>
                <a:srgbClr val="1A1A1A"/>
              </a:solidFill>
              <a:effectLst/>
              <a:uLnTx/>
              <a:uFillTx/>
              <a:latin typeface="Segoe UI"/>
              <a:ea typeface="+mn-ea"/>
              <a:cs typeface="+mn-cs"/>
            </a:endParaRPr>
          </a:p>
        </p:txBody>
      </p:sp>
      <p:pic>
        <p:nvPicPr>
          <p:cNvPr id="33" name="Picture 32" descr="Icon of a wrench">
            <a:extLst>
              <a:ext uri="{FF2B5EF4-FFF2-40B4-BE49-F238E27FC236}">
                <a16:creationId xmlns:a16="http://schemas.microsoft.com/office/drawing/2014/main" id="{B64CEA78-2907-4BEF-BED6-21A44A20D2E8}"/>
              </a:ext>
            </a:extLst>
          </p:cNvPr>
          <p:cNvPicPr>
            <a:picLocks noChangeAspect="1"/>
          </p:cNvPicPr>
          <p:nvPr/>
        </p:nvPicPr>
        <p:blipFill>
          <a:blip r:embed="rId3"/>
          <a:stretch>
            <a:fillRect/>
          </a:stretch>
        </p:blipFill>
        <p:spPr>
          <a:xfrm>
            <a:off x="2502863" y="3095624"/>
            <a:ext cx="684276" cy="684276"/>
          </a:xfrm>
          <a:prstGeom prst="rect">
            <a:avLst/>
          </a:prstGeom>
        </p:spPr>
      </p:pic>
      <p:sp>
        <p:nvSpPr>
          <p:cNvPr id="15" name="Rectangle 14">
            <a:extLst>
              <a:ext uri="{FF2B5EF4-FFF2-40B4-BE49-F238E27FC236}">
                <a16:creationId xmlns:a16="http://schemas.microsoft.com/office/drawing/2014/main" id="{8D603AFD-4134-4113-8CE1-79AE545BC763}"/>
              </a:ext>
            </a:extLst>
          </p:cNvPr>
          <p:cNvSpPr/>
          <p:nvPr/>
        </p:nvSpPr>
        <p:spPr bwMode="auto">
          <a:xfrm>
            <a:off x="3442715" y="1891874"/>
            <a:ext cx="2716016" cy="201046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37160" rIns="182880" bIns="13716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a:ln>
                  <a:noFill/>
                </a:ln>
                <a:solidFill>
                  <a:srgbClr val="0078D4"/>
                </a:solidFill>
                <a:effectLst/>
                <a:uLnTx/>
                <a:uFillTx/>
                <a:latin typeface="Segoe UI Semibold"/>
                <a:ea typeface="+mn-ea"/>
                <a:cs typeface="+mn-cs"/>
              </a:rPr>
              <a:t>Task 2</a:t>
            </a:r>
          </a:p>
          <a:p>
            <a:pPr lvl="0" defTabSz="932742">
              <a:spcAft>
                <a:spcPts val="1200"/>
              </a:spcAft>
              <a:defRPr/>
            </a:pPr>
            <a:r>
              <a:rPr lang="en-US">
                <a:solidFill>
                  <a:srgbClr val="1A1A1A"/>
                </a:solidFill>
              </a:rPr>
              <a:t>Prepare problem user accounts </a:t>
            </a:r>
          </a:p>
        </p:txBody>
      </p:sp>
      <p:pic>
        <p:nvPicPr>
          <p:cNvPr id="35" name="Picture 34" descr="Icon of a person and folder">
            <a:extLst>
              <a:ext uri="{FF2B5EF4-FFF2-40B4-BE49-F238E27FC236}">
                <a16:creationId xmlns:a16="http://schemas.microsoft.com/office/drawing/2014/main" id="{6E1D0652-DC93-432C-A854-CC52F3F151F5}"/>
              </a:ext>
            </a:extLst>
          </p:cNvPr>
          <p:cNvPicPr>
            <a:picLocks noChangeAspect="1"/>
          </p:cNvPicPr>
          <p:nvPr/>
        </p:nvPicPr>
        <p:blipFill>
          <a:blip r:embed="rId4"/>
          <a:stretch>
            <a:fillRect/>
          </a:stretch>
        </p:blipFill>
        <p:spPr>
          <a:xfrm>
            <a:off x="5352016" y="3095624"/>
            <a:ext cx="684276" cy="684276"/>
          </a:xfrm>
          <a:prstGeom prst="rect">
            <a:avLst/>
          </a:prstGeom>
        </p:spPr>
      </p:pic>
      <p:sp>
        <p:nvSpPr>
          <p:cNvPr id="16" name="Rectangle 15">
            <a:extLst>
              <a:ext uri="{FF2B5EF4-FFF2-40B4-BE49-F238E27FC236}">
                <a16:creationId xmlns:a16="http://schemas.microsoft.com/office/drawing/2014/main" id="{3EE61316-8A3F-48A6-B719-7C7E4016432A}"/>
              </a:ext>
            </a:extLst>
          </p:cNvPr>
          <p:cNvSpPr/>
          <p:nvPr/>
        </p:nvSpPr>
        <p:spPr bwMode="auto">
          <a:xfrm>
            <a:off x="6291869" y="1891874"/>
            <a:ext cx="2716016" cy="201046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37160" rIns="182880" bIns="13716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a:ln>
                  <a:noFill/>
                </a:ln>
                <a:solidFill>
                  <a:srgbClr val="0078D4"/>
                </a:solidFill>
                <a:effectLst/>
                <a:uLnTx/>
                <a:uFillTx/>
                <a:latin typeface="Segoe UI Semibold"/>
                <a:ea typeface="+mn-ea"/>
                <a:cs typeface="+mn-cs"/>
              </a:rPr>
              <a:t>Task 3</a:t>
            </a:r>
          </a:p>
          <a:p>
            <a:pPr lvl="0" defTabSz="932742">
              <a:spcAft>
                <a:spcPts val="1200"/>
              </a:spcAft>
              <a:defRPr/>
            </a:pPr>
            <a:r>
              <a:rPr lang="en-US">
                <a:solidFill>
                  <a:srgbClr val="1A1A1A"/>
                </a:solidFill>
              </a:rPr>
              <a:t>Run the </a:t>
            </a:r>
            <a:r>
              <a:rPr lang="en-US" err="1">
                <a:solidFill>
                  <a:srgbClr val="1A1A1A"/>
                </a:solidFill>
              </a:rPr>
              <a:t>IdFix</a:t>
            </a:r>
            <a:r>
              <a:rPr lang="en-US">
                <a:solidFill>
                  <a:srgbClr val="1A1A1A"/>
                </a:solidFill>
              </a:rPr>
              <a:t> tool and fix identified issues </a:t>
            </a:r>
            <a:endParaRPr kumimoji="0" lang="en-US" b="0" i="0" u="none" strike="noStrike" kern="1200" cap="none" spc="0" normalizeH="0" baseline="0" noProof="0">
              <a:ln>
                <a:noFill/>
              </a:ln>
              <a:solidFill>
                <a:srgbClr val="1A1A1A"/>
              </a:solidFill>
              <a:effectLst/>
              <a:uLnTx/>
              <a:uFillTx/>
              <a:latin typeface="Segoe UI"/>
              <a:ea typeface="+mn-ea"/>
              <a:cs typeface="+mn-cs"/>
            </a:endParaRPr>
          </a:p>
        </p:txBody>
      </p:sp>
      <p:pic>
        <p:nvPicPr>
          <p:cNvPr id="37" name="Picture 36" descr="Icon of hand with a ring on the tip of finger">
            <a:extLst>
              <a:ext uri="{FF2B5EF4-FFF2-40B4-BE49-F238E27FC236}">
                <a16:creationId xmlns:a16="http://schemas.microsoft.com/office/drawing/2014/main" id="{99440A49-02C4-4FE8-AE2F-A8049AD00154}"/>
              </a:ext>
            </a:extLst>
          </p:cNvPr>
          <p:cNvPicPr>
            <a:picLocks noChangeAspect="1"/>
          </p:cNvPicPr>
          <p:nvPr/>
        </p:nvPicPr>
        <p:blipFill>
          <a:blip r:embed="rId5"/>
          <a:stretch>
            <a:fillRect/>
          </a:stretch>
        </p:blipFill>
        <p:spPr>
          <a:xfrm>
            <a:off x="8199783" y="3095624"/>
            <a:ext cx="684276" cy="684276"/>
          </a:xfrm>
          <a:prstGeom prst="rect">
            <a:avLst/>
          </a:prstGeom>
        </p:spPr>
      </p:pic>
      <p:sp>
        <p:nvSpPr>
          <p:cNvPr id="18" name="Rectangle 17">
            <a:extLst>
              <a:ext uri="{FF2B5EF4-FFF2-40B4-BE49-F238E27FC236}">
                <a16:creationId xmlns:a16="http://schemas.microsoft.com/office/drawing/2014/main" id="{CA2B8AD7-8112-4819-84F6-8AA64C67DFAB}"/>
              </a:ext>
            </a:extLst>
          </p:cNvPr>
          <p:cNvSpPr/>
          <p:nvPr/>
        </p:nvSpPr>
        <p:spPr bwMode="auto">
          <a:xfrm>
            <a:off x="9141022" y="1891874"/>
            <a:ext cx="2716016" cy="201046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37160" rIns="182880" bIns="13716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a:ln>
                  <a:noFill/>
                </a:ln>
                <a:solidFill>
                  <a:srgbClr val="0078D4"/>
                </a:solidFill>
                <a:effectLst/>
                <a:uLnTx/>
                <a:uFillTx/>
                <a:latin typeface="Segoe UI Semibold"/>
                <a:ea typeface="+mn-ea"/>
                <a:cs typeface="+mn-cs"/>
              </a:rPr>
              <a:t>Task 4</a:t>
            </a:r>
          </a:p>
          <a:p>
            <a:pPr lvl="0" defTabSz="932742">
              <a:spcAft>
                <a:spcPts val="1200"/>
              </a:spcAft>
              <a:defRPr/>
            </a:pPr>
            <a:r>
              <a:rPr lang="en-US">
                <a:solidFill>
                  <a:srgbClr val="1A1A1A"/>
                </a:solidFill>
              </a:rPr>
              <a:t>Prepare for Directory Synchronization </a:t>
            </a:r>
          </a:p>
        </p:txBody>
      </p:sp>
      <p:pic>
        <p:nvPicPr>
          <p:cNvPr id="39" name="Picture 38" descr="Icon of pencil with square behind it">
            <a:extLst>
              <a:ext uri="{FF2B5EF4-FFF2-40B4-BE49-F238E27FC236}">
                <a16:creationId xmlns:a16="http://schemas.microsoft.com/office/drawing/2014/main" id="{5FA6B4BD-6595-400A-B93F-7D19A967BB45}"/>
              </a:ext>
            </a:extLst>
          </p:cNvPr>
          <p:cNvPicPr>
            <a:picLocks noChangeAspect="1"/>
          </p:cNvPicPr>
          <p:nvPr/>
        </p:nvPicPr>
        <p:blipFill>
          <a:blip r:embed="rId6"/>
          <a:stretch>
            <a:fillRect/>
          </a:stretch>
        </p:blipFill>
        <p:spPr>
          <a:xfrm>
            <a:off x="11048936" y="3095624"/>
            <a:ext cx="684276" cy="684276"/>
          </a:xfrm>
          <a:prstGeom prst="rect">
            <a:avLst/>
          </a:prstGeom>
        </p:spPr>
      </p:pic>
    </p:spTree>
    <p:extLst>
      <p:ext uri="{BB962C8B-B14F-4D97-AF65-F5344CB8AC3E}">
        <p14:creationId xmlns:p14="http://schemas.microsoft.com/office/powerpoint/2010/main" val="1821314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s-Latn-BA" dirty="0"/>
              <a:t>Module </a:t>
            </a:r>
            <a:r>
              <a:rPr lang="en-US" dirty="0"/>
              <a:t>4</a:t>
            </a:r>
            <a:r>
              <a:rPr lang="bs-Latn-BA" dirty="0"/>
              <a:t>: Manage </a:t>
            </a:r>
            <a:r>
              <a:rPr lang="en-US" dirty="0"/>
              <a:t>s</a:t>
            </a:r>
            <a:r>
              <a:rPr lang="bs-Latn-BA" dirty="0"/>
              <a:t>ynchronized </a:t>
            </a:r>
            <a:r>
              <a:rPr lang="en-US" dirty="0" err="1"/>
              <a:t>i</a:t>
            </a:r>
            <a:r>
              <a:rPr lang="bs-Latn-BA" dirty="0"/>
              <a:t>dentities</a:t>
            </a:r>
            <a:endParaRPr lang="en-US" dirty="0"/>
          </a:p>
        </p:txBody>
      </p:sp>
      <p:pic>
        <p:nvPicPr>
          <p:cNvPr id="4" name="Picture 3" descr="Icon of a web page showing a profile of a person with an arrow pointing right">
            <a:extLst>
              <a:ext uri="{FF2B5EF4-FFF2-40B4-BE49-F238E27FC236}">
                <a16:creationId xmlns:a16="http://schemas.microsoft.com/office/drawing/2014/main" id="{C22354F7-3AB0-4FF8-A00B-B129EDFE897B}"/>
              </a:ext>
            </a:extLst>
          </p:cNvPr>
          <p:cNvPicPr>
            <a:picLocks noChangeAspect="1"/>
          </p:cNvPicPr>
          <p:nvPr/>
        </p:nvPicPr>
        <p:blipFill>
          <a:blip r:embed="rId3"/>
          <a:stretch>
            <a:fillRect/>
          </a:stretch>
        </p:blipFill>
        <p:spPr>
          <a:xfrm>
            <a:off x="10381918" y="3079987"/>
            <a:ext cx="1086182" cy="834550"/>
          </a:xfrm>
          <a:prstGeom prst="rect">
            <a:avLst/>
          </a:prstGeom>
        </p:spPr>
      </p:pic>
    </p:spTree>
    <p:extLst>
      <p:ext uri="{BB962C8B-B14F-4D97-AF65-F5344CB8AC3E}">
        <p14:creationId xmlns:p14="http://schemas.microsoft.com/office/powerpoint/2010/main" val="327256435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Introduction</a:t>
            </a:r>
            <a:endParaRPr lang="en-US" dirty="0"/>
          </a:p>
        </p:txBody>
      </p:sp>
      <p:sp>
        <p:nvSpPr>
          <p:cNvPr id="5" name="TextBox 4">
            <a:extLst>
              <a:ext uri="{FF2B5EF4-FFF2-40B4-BE49-F238E27FC236}">
                <a16:creationId xmlns:a16="http://schemas.microsoft.com/office/drawing/2014/main" id="{02A52E58-EAD9-45CC-854A-1EFC1D200744}"/>
              </a:ext>
            </a:extLst>
          </p:cNvPr>
          <p:cNvSpPr txBox="1"/>
          <p:nvPr/>
        </p:nvSpPr>
        <p:spPr>
          <a:xfrm>
            <a:off x="590533" y="1082808"/>
            <a:ext cx="6257941" cy="717417"/>
          </a:xfrm>
          <a:prstGeom prst="rect">
            <a:avLst/>
          </a:prstGeom>
          <a:noFill/>
        </p:spPr>
        <p:txBody>
          <a:bodyPr wrap="square" lIns="0" tIns="0" rIns="0" bIns="0" rtlCol="0">
            <a:noAutofit/>
          </a:bodyPr>
          <a:lstStyle/>
          <a:p>
            <a:pPr lvl="0"/>
            <a:r>
              <a:rPr lang="en-US" sz="2000" dirty="0">
                <a:solidFill>
                  <a:schemeClr val="accent1"/>
                </a:solidFill>
                <a:latin typeface="+mj-lt"/>
              </a:rPr>
              <a:t>When Azure AD Connect is configured, managing synchronized identities involves managing user identities and groups in Microsoft 365 with Azure AD Connect, and maintaining directory synchronization</a:t>
            </a:r>
            <a:br>
              <a:rPr lang="en-US" sz="2000" dirty="0">
                <a:solidFill>
                  <a:schemeClr val="accent1"/>
                </a:solidFill>
                <a:latin typeface="+mj-lt"/>
              </a:rPr>
            </a:br>
            <a:endParaRPr lang="en-US" sz="1000" dirty="0">
              <a:solidFill>
                <a:schemeClr val="accent1"/>
              </a:solidFill>
              <a:latin typeface="+mj-lt"/>
            </a:endParaRPr>
          </a:p>
          <a:p>
            <a:pPr lvl="0"/>
            <a:endParaRPr lang="en-US" sz="800" dirty="0">
              <a:solidFill>
                <a:schemeClr val="accent1"/>
              </a:solidFill>
              <a:latin typeface="+mj-lt"/>
            </a:endParaRPr>
          </a:p>
          <a:p>
            <a:pPr lvl="0"/>
            <a:r>
              <a:rPr lang="en-US" sz="2000" dirty="0">
                <a:latin typeface="+mj-lt"/>
              </a:rPr>
              <a:t>This module examines how to:</a:t>
            </a:r>
          </a:p>
        </p:txBody>
      </p:sp>
      <p:pic>
        <p:nvPicPr>
          <p:cNvPr id="39" name="Picture 38" descr="Icon of a person enclosed in four frames">
            <a:extLst>
              <a:ext uri="{FF2B5EF4-FFF2-40B4-BE49-F238E27FC236}">
                <a16:creationId xmlns:a16="http://schemas.microsoft.com/office/drawing/2014/main" id="{F3DEBB08-8BE5-4AAE-BC62-6EEB9660B036}"/>
              </a:ext>
            </a:extLst>
          </p:cNvPr>
          <p:cNvPicPr>
            <a:picLocks noChangeAspect="1"/>
          </p:cNvPicPr>
          <p:nvPr/>
        </p:nvPicPr>
        <p:blipFill>
          <a:blip r:embed="rId3"/>
          <a:stretch>
            <a:fillRect/>
          </a:stretch>
        </p:blipFill>
        <p:spPr>
          <a:xfrm>
            <a:off x="590536" y="2984197"/>
            <a:ext cx="640217" cy="639196"/>
          </a:xfrm>
          <a:prstGeom prst="rect">
            <a:avLst/>
          </a:prstGeom>
        </p:spPr>
      </p:pic>
      <p:sp>
        <p:nvSpPr>
          <p:cNvPr id="26" name="Rectangle 25">
            <a:extLst>
              <a:ext uri="{FF2B5EF4-FFF2-40B4-BE49-F238E27FC236}">
                <a16:creationId xmlns:a16="http://schemas.microsoft.com/office/drawing/2014/main" id="{1368170E-89B7-4EBF-820D-3FF346D0F554}"/>
              </a:ext>
            </a:extLst>
          </p:cNvPr>
          <p:cNvSpPr/>
          <p:nvPr/>
        </p:nvSpPr>
        <p:spPr>
          <a:xfrm>
            <a:off x="1538344" y="3143675"/>
            <a:ext cx="5233931" cy="307777"/>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sz="2000" dirty="0"/>
              <a:t>Manage users with directory synchronization</a:t>
            </a:r>
          </a:p>
        </p:txBody>
      </p:sp>
      <p:cxnSp>
        <p:nvCxnSpPr>
          <p:cNvPr id="25" name="Straight Connector 24">
            <a:extLst>
              <a:ext uri="{FF2B5EF4-FFF2-40B4-BE49-F238E27FC236}">
                <a16:creationId xmlns:a16="http://schemas.microsoft.com/office/drawing/2014/main" id="{7B11BB93-4BEF-47D7-A5CF-573DD08EEC1E}"/>
              </a:ext>
              <a:ext uri="{C183D7F6-B498-43B3-948B-1728B52AA6E4}">
                <adec:decorative xmlns:adec="http://schemas.microsoft.com/office/drawing/2017/decorative" val="1"/>
              </a:ext>
            </a:extLst>
          </p:cNvPr>
          <p:cNvCxnSpPr>
            <a:cxnSpLocks/>
          </p:cNvCxnSpPr>
          <p:nvPr/>
        </p:nvCxnSpPr>
        <p:spPr>
          <a:xfrm>
            <a:off x="1539575" y="3739781"/>
            <a:ext cx="4953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1" name="Picture 40" descr="Icon of three people">
            <a:extLst>
              <a:ext uri="{FF2B5EF4-FFF2-40B4-BE49-F238E27FC236}">
                <a16:creationId xmlns:a16="http://schemas.microsoft.com/office/drawing/2014/main" id="{7A71CEBC-6C39-437F-8E1F-2C4AE334DF9F}"/>
              </a:ext>
            </a:extLst>
          </p:cNvPr>
          <p:cNvPicPr>
            <a:picLocks noChangeAspect="1"/>
          </p:cNvPicPr>
          <p:nvPr/>
        </p:nvPicPr>
        <p:blipFill>
          <a:blip r:embed="rId4"/>
          <a:stretch>
            <a:fillRect/>
          </a:stretch>
        </p:blipFill>
        <p:spPr>
          <a:xfrm>
            <a:off x="590535" y="3857546"/>
            <a:ext cx="641103" cy="640080"/>
          </a:xfrm>
          <a:prstGeom prst="rect">
            <a:avLst/>
          </a:prstGeom>
        </p:spPr>
      </p:pic>
      <p:sp>
        <p:nvSpPr>
          <p:cNvPr id="16" name="Rectangle 15">
            <a:extLst>
              <a:ext uri="{FF2B5EF4-FFF2-40B4-BE49-F238E27FC236}">
                <a16:creationId xmlns:a16="http://schemas.microsoft.com/office/drawing/2014/main" id="{E67AB9EA-0014-4BDF-8F3B-2AA03674DD81}"/>
              </a:ext>
            </a:extLst>
          </p:cNvPr>
          <p:cNvSpPr/>
          <p:nvPr/>
        </p:nvSpPr>
        <p:spPr>
          <a:xfrm>
            <a:off x="1538344" y="4005521"/>
            <a:ext cx="5233932" cy="307777"/>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sz="2000" dirty="0"/>
              <a:t>Manage groups with directory synchronization</a:t>
            </a:r>
          </a:p>
        </p:txBody>
      </p:sp>
      <p:cxnSp>
        <p:nvCxnSpPr>
          <p:cNvPr id="20" name="Straight Connector 19">
            <a:extLst>
              <a:ext uri="{FF2B5EF4-FFF2-40B4-BE49-F238E27FC236}">
                <a16:creationId xmlns:a16="http://schemas.microsoft.com/office/drawing/2014/main" id="{5FD32B09-3684-4D77-8F4C-D4CE9D65DD88}"/>
              </a:ext>
              <a:ext uri="{C183D7F6-B498-43B3-948B-1728B52AA6E4}">
                <adec:decorative xmlns:adec="http://schemas.microsoft.com/office/drawing/2017/decorative" val="1"/>
              </a:ext>
            </a:extLst>
          </p:cNvPr>
          <p:cNvCxnSpPr>
            <a:cxnSpLocks/>
          </p:cNvCxnSpPr>
          <p:nvPr/>
        </p:nvCxnSpPr>
        <p:spPr>
          <a:xfrm>
            <a:off x="1507299" y="4589435"/>
            <a:ext cx="4953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3" name="Picture 42" descr="Icon of a shield with exclamation mark in the middle">
            <a:extLst>
              <a:ext uri="{FF2B5EF4-FFF2-40B4-BE49-F238E27FC236}">
                <a16:creationId xmlns:a16="http://schemas.microsoft.com/office/drawing/2014/main" id="{CE540070-CBCC-4AFC-960B-D8C48EA59F88}"/>
              </a:ext>
            </a:extLst>
          </p:cNvPr>
          <p:cNvPicPr>
            <a:picLocks noChangeAspect="1"/>
          </p:cNvPicPr>
          <p:nvPr/>
        </p:nvPicPr>
        <p:blipFill>
          <a:blip r:embed="rId5"/>
          <a:stretch>
            <a:fillRect/>
          </a:stretch>
        </p:blipFill>
        <p:spPr>
          <a:xfrm>
            <a:off x="569415" y="4757152"/>
            <a:ext cx="640217" cy="639196"/>
          </a:xfrm>
          <a:prstGeom prst="rect">
            <a:avLst/>
          </a:prstGeom>
        </p:spPr>
      </p:pic>
      <p:sp>
        <p:nvSpPr>
          <p:cNvPr id="18" name="Rectangle 17">
            <a:extLst>
              <a:ext uri="{FF2B5EF4-FFF2-40B4-BE49-F238E27FC236}">
                <a16:creationId xmlns:a16="http://schemas.microsoft.com/office/drawing/2014/main" id="{06C62BFC-8B75-467F-8319-7C47AE4FC4EF}"/>
              </a:ext>
            </a:extLst>
          </p:cNvPr>
          <p:cNvSpPr/>
          <p:nvPr/>
        </p:nvSpPr>
        <p:spPr>
          <a:xfrm>
            <a:off x="1538343" y="4827569"/>
            <a:ext cx="5233932" cy="615553"/>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sz="2000" dirty="0"/>
              <a:t>Use Azure AD Connect synchronized security groups</a:t>
            </a:r>
          </a:p>
        </p:txBody>
      </p:sp>
      <p:cxnSp>
        <p:nvCxnSpPr>
          <p:cNvPr id="21" name="Straight Connector 20">
            <a:extLst>
              <a:ext uri="{FF2B5EF4-FFF2-40B4-BE49-F238E27FC236}">
                <a16:creationId xmlns:a16="http://schemas.microsoft.com/office/drawing/2014/main" id="{B3D462CF-C972-4584-BAA8-44561636E1AD}"/>
              </a:ext>
              <a:ext uri="{C183D7F6-B498-43B3-948B-1728B52AA6E4}">
                <adec:decorative xmlns:adec="http://schemas.microsoft.com/office/drawing/2017/decorative" val="1"/>
              </a:ext>
            </a:extLst>
          </p:cNvPr>
          <p:cNvCxnSpPr>
            <a:cxnSpLocks/>
          </p:cNvCxnSpPr>
          <p:nvPr/>
        </p:nvCxnSpPr>
        <p:spPr>
          <a:xfrm>
            <a:off x="1539573" y="5756378"/>
            <a:ext cx="4953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5" name="Picture 44" descr="Icon of a wrench">
            <a:extLst>
              <a:ext uri="{FF2B5EF4-FFF2-40B4-BE49-F238E27FC236}">
                <a16:creationId xmlns:a16="http://schemas.microsoft.com/office/drawing/2014/main" id="{56CD5FBB-604F-4C57-902D-D9E0EA80C39E}"/>
              </a:ext>
            </a:extLst>
          </p:cNvPr>
          <p:cNvPicPr>
            <a:picLocks noChangeAspect="1"/>
          </p:cNvPicPr>
          <p:nvPr/>
        </p:nvPicPr>
        <p:blipFill>
          <a:blip r:embed="rId6"/>
          <a:stretch>
            <a:fillRect/>
          </a:stretch>
        </p:blipFill>
        <p:spPr>
          <a:xfrm>
            <a:off x="558019" y="5869772"/>
            <a:ext cx="641103" cy="640080"/>
          </a:xfrm>
          <a:prstGeom prst="rect">
            <a:avLst/>
          </a:prstGeom>
        </p:spPr>
      </p:pic>
      <p:sp>
        <p:nvSpPr>
          <p:cNvPr id="19" name="Rectangle 18">
            <a:extLst>
              <a:ext uri="{FF2B5EF4-FFF2-40B4-BE49-F238E27FC236}">
                <a16:creationId xmlns:a16="http://schemas.microsoft.com/office/drawing/2014/main" id="{B1B285B3-FA25-4C20-BDDC-04374E15BDBC}"/>
              </a:ext>
            </a:extLst>
          </p:cNvPr>
          <p:cNvSpPr/>
          <p:nvPr/>
        </p:nvSpPr>
        <p:spPr>
          <a:xfrm>
            <a:off x="1561091" y="6010888"/>
            <a:ext cx="4953000" cy="307777"/>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sz="2000" dirty="0"/>
              <a:t>Troubleshoot directory synchronization</a:t>
            </a:r>
          </a:p>
        </p:txBody>
      </p:sp>
    </p:spTree>
    <p:extLst>
      <p:ext uri="{BB962C8B-B14F-4D97-AF65-F5344CB8AC3E}">
        <p14:creationId xmlns:p14="http://schemas.microsoft.com/office/powerpoint/2010/main" val="2095653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 users with directory synchronization</a:t>
            </a:r>
          </a:p>
        </p:txBody>
      </p:sp>
      <p:sp>
        <p:nvSpPr>
          <p:cNvPr id="2" name="Rectangle 1">
            <a:extLst>
              <a:ext uri="{FF2B5EF4-FFF2-40B4-BE49-F238E27FC236}">
                <a16:creationId xmlns:a16="http://schemas.microsoft.com/office/drawing/2014/main" id="{1E830BB3-E4CE-4D2D-8887-C45CE8AB344F}"/>
              </a:ext>
            </a:extLst>
          </p:cNvPr>
          <p:cNvSpPr/>
          <p:nvPr/>
        </p:nvSpPr>
        <p:spPr>
          <a:xfrm>
            <a:off x="579439" y="1436688"/>
            <a:ext cx="3763961" cy="4832350"/>
          </a:xfrm>
          <a:prstGeom prst="rect">
            <a:avLst/>
          </a:prstGeom>
          <a:solidFill>
            <a:schemeClr val="bg1">
              <a:lumMod val="95000"/>
            </a:schemeClr>
          </a:solidFill>
          <a:ln w="19050">
            <a:solidFill>
              <a:schemeClr val="bg1">
                <a:lumMod val="95000"/>
              </a:schemeClr>
            </a:solidFill>
          </a:ln>
        </p:spPr>
        <p:txBody>
          <a:bodyPr wrap="square" lIns="182880" tIns="137160" rIns="182880" bIns="137160">
            <a:noAutofit/>
          </a:bodyPr>
          <a:lstStyle/>
          <a:p>
            <a:pPr>
              <a:spcBef>
                <a:spcPts val="1800"/>
              </a:spcBef>
            </a:pPr>
            <a:r>
              <a:rPr lang="en-US" sz="2000" dirty="0">
                <a:latin typeface="+mj-lt"/>
              </a:rPr>
              <a:t>The following management tasks help ensure users synchronize efficiently</a:t>
            </a:r>
            <a:br>
              <a:rPr lang="en-US" sz="2000" dirty="0">
                <a:latin typeface="+mj-lt"/>
              </a:rPr>
            </a:br>
            <a:r>
              <a:rPr lang="en-US" sz="2000" dirty="0">
                <a:latin typeface="+mj-lt"/>
              </a:rPr>
              <a:t>and that you successfully deploy Azure AD Connect:</a:t>
            </a:r>
            <a:br>
              <a:rPr lang="en-US" sz="2000" dirty="0">
                <a:latin typeface="+mj-lt"/>
              </a:rPr>
            </a:br>
            <a:endParaRPr lang="en-US" sz="1000" dirty="0">
              <a:latin typeface="+mj-lt"/>
            </a:endParaRPr>
          </a:p>
          <a:p>
            <a:pPr>
              <a:spcBef>
                <a:spcPts val="300"/>
              </a:spcBef>
              <a:spcAft>
                <a:spcPts val="300"/>
              </a:spcAft>
            </a:pPr>
            <a:r>
              <a:rPr lang="en-US" dirty="0"/>
              <a:t>Manage user accounts</a:t>
            </a:r>
          </a:p>
          <a:p>
            <a:pPr>
              <a:spcBef>
                <a:spcPts val="300"/>
              </a:spcBef>
              <a:spcAft>
                <a:spcPts val="300"/>
              </a:spcAft>
            </a:pPr>
            <a:r>
              <a:rPr lang="en-US" dirty="0"/>
              <a:t>Recover a user account that was accidentally deleted</a:t>
            </a:r>
          </a:p>
          <a:p>
            <a:pPr>
              <a:spcBef>
                <a:spcPts val="300"/>
              </a:spcBef>
              <a:spcAft>
                <a:spcPts val="300"/>
              </a:spcAft>
            </a:pPr>
            <a:r>
              <a:rPr lang="en-US" dirty="0"/>
              <a:t>Recover from unsynchronized deletes</a:t>
            </a:r>
          </a:p>
          <a:p>
            <a:pPr>
              <a:spcBef>
                <a:spcPts val="300"/>
              </a:spcBef>
              <a:spcAft>
                <a:spcPts val="300"/>
              </a:spcAft>
            </a:pPr>
            <a:r>
              <a:rPr lang="en-US" dirty="0"/>
              <a:t>Enhanced user management</a:t>
            </a:r>
          </a:p>
        </p:txBody>
      </p:sp>
      <p:sp>
        <p:nvSpPr>
          <p:cNvPr id="5" name="Rectangle 4">
            <a:extLst>
              <a:ext uri="{FF2B5EF4-FFF2-40B4-BE49-F238E27FC236}">
                <a16:creationId xmlns:a16="http://schemas.microsoft.com/office/drawing/2014/main" id="{1F00EBD8-58FC-4B1D-82BF-CABD6FBC5A3D}"/>
              </a:ext>
              <a:ext uri="{C183D7F6-B498-43B3-948B-1728B52AA6E4}">
                <adec:decorative xmlns:adec="http://schemas.microsoft.com/office/drawing/2017/decorative" val="0"/>
              </a:ext>
            </a:extLst>
          </p:cNvPr>
          <p:cNvSpPr/>
          <p:nvPr/>
        </p:nvSpPr>
        <p:spPr>
          <a:xfrm>
            <a:off x="4467225" y="1436688"/>
            <a:ext cx="7389813" cy="4832349"/>
          </a:xfrm>
          <a:prstGeom prst="rect">
            <a:avLst/>
          </a:prstGeom>
          <a:noFill/>
          <a:ln w="19050">
            <a:solidFill>
              <a:schemeClr val="accent1"/>
            </a:solidFill>
          </a:ln>
        </p:spPr>
        <p:txBody>
          <a:bodyPr wrap="square" lIns="182880" tIns="45720" rIns="182880" bIns="91440" rtlCol="0" anchor="b">
            <a:noAutofit/>
          </a:bodyPr>
          <a:lstStyle/>
          <a:p>
            <a:pPr algn="ctr">
              <a:spcAft>
                <a:spcPts val="600"/>
              </a:spcAft>
            </a:pPr>
            <a:r>
              <a:rPr lang="en-US" sz="1400" dirty="0">
                <a:solidFill>
                  <a:srgbClr val="1A1A1A"/>
                </a:solidFill>
                <a:latin typeface="Segoe UI"/>
                <a:cs typeface="Segoe UI Semilight" panose="020B0402040204020203" pitchFamily="34" charset="0"/>
              </a:rPr>
              <a:t>Moving an out-of-sync AD user triggers Azure AD Connect to soft-delete the Azure AD user. After 30 days, it’s purged and deleted permanently. Managing the OU scope is vital because if users or groups are moved out of scope, Azure AD can’t see them anymore, which triggers the deletion of the connected Azure AD object.</a:t>
            </a:r>
          </a:p>
        </p:txBody>
      </p:sp>
      <p:pic>
        <p:nvPicPr>
          <p:cNvPr id="82" name="Picture 81">
            <a:extLst>
              <a:ext uri="{FF2B5EF4-FFF2-40B4-BE49-F238E27FC236}">
                <a16:creationId xmlns:a16="http://schemas.microsoft.com/office/drawing/2014/main" id="{A6CD9680-C89C-446A-8141-E3DA94C8049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632650" y="1556045"/>
            <a:ext cx="7224386" cy="3450635"/>
          </a:xfrm>
          <a:prstGeom prst="rect">
            <a:avLst/>
          </a:prstGeom>
        </p:spPr>
      </p:pic>
    </p:spTree>
    <p:extLst>
      <p:ext uri="{BB962C8B-B14F-4D97-AF65-F5344CB8AC3E}">
        <p14:creationId xmlns:p14="http://schemas.microsoft.com/office/powerpoint/2010/main" val="948761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 groups with directory synchronization</a:t>
            </a:r>
          </a:p>
        </p:txBody>
      </p:sp>
      <p:sp>
        <p:nvSpPr>
          <p:cNvPr id="2" name="Rectangle 1">
            <a:extLst>
              <a:ext uri="{FF2B5EF4-FFF2-40B4-BE49-F238E27FC236}">
                <a16:creationId xmlns:a16="http://schemas.microsoft.com/office/drawing/2014/main" id="{7D105456-403D-4E3C-8E05-50A095BDC14E}"/>
              </a:ext>
            </a:extLst>
          </p:cNvPr>
          <p:cNvSpPr/>
          <p:nvPr/>
        </p:nvSpPr>
        <p:spPr>
          <a:xfrm>
            <a:off x="579440" y="1436688"/>
            <a:ext cx="3582986" cy="4832350"/>
          </a:xfrm>
          <a:prstGeom prst="rect">
            <a:avLst/>
          </a:prstGeom>
          <a:solidFill>
            <a:schemeClr val="bg1">
              <a:lumMod val="95000"/>
            </a:schemeClr>
          </a:solidFill>
          <a:ln w="19050">
            <a:solidFill>
              <a:schemeClr val="bg1">
                <a:lumMod val="95000"/>
              </a:schemeClr>
            </a:solidFill>
          </a:ln>
        </p:spPr>
        <p:txBody>
          <a:bodyPr wrap="square" lIns="182880" tIns="137160" rIns="182880" bIns="137160">
            <a:noAutofit/>
          </a:bodyPr>
          <a:lstStyle/>
          <a:p>
            <a:pPr>
              <a:spcBef>
                <a:spcPts val="1800"/>
              </a:spcBef>
            </a:pPr>
            <a:r>
              <a:rPr lang="en-US" sz="1600" dirty="0"/>
              <a:t>Once you use Azure AD Connect </a:t>
            </a:r>
            <a:br>
              <a:rPr lang="en-US" sz="1600" dirty="0"/>
            </a:br>
            <a:r>
              <a:rPr lang="en-US" sz="1600" dirty="0"/>
              <a:t>to implement directory synchronization between your </a:t>
            </a:r>
            <a:br>
              <a:rPr lang="en-US" sz="1600" dirty="0"/>
            </a:br>
            <a:r>
              <a:rPr lang="en-US" sz="1600" dirty="0"/>
              <a:t>on-premises Active Directory and Azure AD, all group membership must be managed in your </a:t>
            </a:r>
            <a:br>
              <a:rPr lang="en-US" sz="1600" dirty="0"/>
            </a:br>
            <a:r>
              <a:rPr lang="en-US" sz="1600" dirty="0"/>
              <a:t>on-premises Active Directory</a:t>
            </a:r>
          </a:p>
          <a:p>
            <a:pPr>
              <a:spcBef>
                <a:spcPts val="1800"/>
              </a:spcBef>
            </a:pPr>
            <a:r>
              <a:rPr lang="en-US" sz="1600" dirty="0"/>
              <a:t>The group writeback feature writes Microsoft 365 groups from Azure AD to on-premises Active Directory, similar to the user writeback feature</a:t>
            </a:r>
          </a:p>
          <a:p>
            <a:pPr>
              <a:spcBef>
                <a:spcPts val="1800"/>
              </a:spcBef>
            </a:pPr>
            <a:r>
              <a:rPr lang="en-US" sz="1600" dirty="0"/>
              <a:t>Synchronized groups from Azure AD to on-premises Active Directory also include group membership if the user accounts are created in your on-premises Active Directory</a:t>
            </a:r>
          </a:p>
        </p:txBody>
      </p:sp>
      <p:sp>
        <p:nvSpPr>
          <p:cNvPr id="5" name="Rectangle 4">
            <a:extLst>
              <a:ext uri="{FF2B5EF4-FFF2-40B4-BE49-F238E27FC236}">
                <a16:creationId xmlns:a16="http://schemas.microsoft.com/office/drawing/2014/main" id="{48D1A45E-0FCB-4F2F-99D3-A3CAB3DAFFAA}"/>
              </a:ext>
              <a:ext uri="{C183D7F6-B498-43B3-948B-1728B52AA6E4}">
                <adec:decorative xmlns:adec="http://schemas.microsoft.com/office/drawing/2017/decorative" val="0"/>
              </a:ext>
            </a:extLst>
          </p:cNvPr>
          <p:cNvSpPr/>
          <p:nvPr/>
        </p:nvSpPr>
        <p:spPr>
          <a:xfrm>
            <a:off x="4267201" y="1436688"/>
            <a:ext cx="7589838" cy="4832349"/>
          </a:xfrm>
          <a:prstGeom prst="rect">
            <a:avLst/>
          </a:prstGeom>
          <a:noFill/>
          <a:ln w="19050">
            <a:solidFill>
              <a:schemeClr val="accent1"/>
            </a:solidFill>
          </a:ln>
        </p:spPr>
        <p:txBody>
          <a:bodyPr wrap="square" lIns="182880" tIns="45720" rIns="182880" bIns="91440" rtlCol="0" anchor="b">
            <a:noAutofit/>
          </a:bodyPr>
          <a:lstStyle/>
          <a:p>
            <a:pPr algn="ctr">
              <a:spcAft>
                <a:spcPts val="600"/>
              </a:spcAft>
            </a:pPr>
            <a:r>
              <a:rPr lang="en-US" sz="1600" dirty="0">
                <a:solidFill>
                  <a:srgbClr val="1A1A1A"/>
                </a:solidFill>
                <a:latin typeface="Segoe UI"/>
                <a:cs typeface="Segoe UI Semilight" panose="020B0402040204020203" pitchFamily="34" charset="0"/>
              </a:rPr>
              <a:t>New Microsoft 365 groups receive a distribution list on-premises for routing purposes whenever group writeback is activated</a:t>
            </a:r>
          </a:p>
        </p:txBody>
      </p:sp>
      <p:pic>
        <p:nvPicPr>
          <p:cNvPr id="4" name="Picture 3" descr="Diagram showing how a new Microsoft 365 group receives a distribution list on-premises for routing purposes whenever group writeback is activated.">
            <a:extLst>
              <a:ext uri="{FF2B5EF4-FFF2-40B4-BE49-F238E27FC236}">
                <a16:creationId xmlns:a16="http://schemas.microsoft.com/office/drawing/2014/main" id="{82945E6E-678B-4450-82B6-25BE89CBD5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2887" y="1477490"/>
            <a:ext cx="7343483" cy="4127038"/>
          </a:xfrm>
          <a:prstGeom prst="rect">
            <a:avLst/>
          </a:prstGeom>
        </p:spPr>
      </p:pic>
    </p:spTree>
    <p:extLst>
      <p:ext uri="{BB962C8B-B14F-4D97-AF65-F5344CB8AC3E}">
        <p14:creationId xmlns:p14="http://schemas.microsoft.com/office/powerpoint/2010/main" val="3379913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00059" y="507446"/>
            <a:ext cx="11239464" cy="861774"/>
          </a:xfrm>
        </p:spPr>
        <p:txBody>
          <a:bodyPr/>
          <a:lstStyle/>
          <a:p>
            <a:r>
              <a:rPr lang="en-US" dirty="0"/>
              <a:t>Use Azure AD Connect Sync Security Groups to help maintain directory synchronization</a:t>
            </a:r>
          </a:p>
        </p:txBody>
      </p:sp>
      <p:pic>
        <p:nvPicPr>
          <p:cNvPr id="40" name="Picture 39" descr="Icon of two rectangles with a plus sign on the bottom right">
            <a:extLst>
              <a:ext uri="{FF2B5EF4-FFF2-40B4-BE49-F238E27FC236}">
                <a16:creationId xmlns:a16="http://schemas.microsoft.com/office/drawing/2014/main" id="{8F1A1A0F-E123-4176-9FF6-6CB128184621}"/>
              </a:ext>
            </a:extLst>
          </p:cNvPr>
          <p:cNvPicPr>
            <a:picLocks noChangeAspect="1"/>
          </p:cNvPicPr>
          <p:nvPr/>
        </p:nvPicPr>
        <p:blipFill>
          <a:blip r:embed="rId3"/>
          <a:stretch>
            <a:fillRect/>
          </a:stretch>
        </p:blipFill>
        <p:spPr>
          <a:xfrm>
            <a:off x="600058" y="1584187"/>
            <a:ext cx="781812" cy="783336"/>
          </a:xfrm>
          <a:prstGeom prst="rect">
            <a:avLst/>
          </a:prstGeom>
        </p:spPr>
      </p:pic>
      <p:sp>
        <p:nvSpPr>
          <p:cNvPr id="11" name="Rectangle 10">
            <a:extLst>
              <a:ext uri="{FF2B5EF4-FFF2-40B4-BE49-F238E27FC236}">
                <a16:creationId xmlns:a16="http://schemas.microsoft.com/office/drawing/2014/main" id="{CB4ADFC1-5334-4B06-9E95-B37F5C8B0A2C}"/>
              </a:ext>
            </a:extLst>
          </p:cNvPr>
          <p:cNvSpPr/>
          <p:nvPr/>
        </p:nvSpPr>
        <p:spPr>
          <a:xfrm>
            <a:off x="1619251" y="1666944"/>
            <a:ext cx="10237788" cy="615553"/>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t" anchorCtr="0">
            <a:spAutoFit/>
          </a:bodyPr>
          <a:lstStyle/>
          <a:p>
            <a:pPr lvl="0" defTabSz="266700">
              <a:spcBef>
                <a:spcPct val="0"/>
              </a:spcBef>
            </a:pPr>
            <a:r>
              <a:rPr lang="en-US" sz="2000"/>
              <a:t>During setup, Azure AD Connect automatically creates Azure AD Connect Sync </a:t>
            </a:r>
            <a:br>
              <a:rPr lang="en-US" sz="2000"/>
            </a:br>
            <a:r>
              <a:rPr lang="en-US" sz="2000"/>
              <a:t>Security Groups</a:t>
            </a:r>
            <a:endParaRPr lang="en-US"/>
          </a:p>
        </p:txBody>
      </p:sp>
      <p:cxnSp>
        <p:nvCxnSpPr>
          <p:cNvPr id="13" name="Straight Connector 12">
            <a:extLst>
              <a:ext uri="{FF2B5EF4-FFF2-40B4-BE49-F238E27FC236}">
                <a16:creationId xmlns:a16="http://schemas.microsoft.com/office/drawing/2014/main" id="{61170C4E-87F4-4C59-8F79-8441D6EA27C6}"/>
              </a:ext>
              <a:ext uri="{C183D7F6-B498-43B3-948B-1728B52AA6E4}">
                <adec:decorative xmlns:adec="http://schemas.microsoft.com/office/drawing/2017/decorative" val="1"/>
              </a:ext>
            </a:extLst>
          </p:cNvPr>
          <p:cNvCxnSpPr>
            <a:cxnSpLocks/>
          </p:cNvCxnSpPr>
          <p:nvPr/>
        </p:nvCxnSpPr>
        <p:spPr>
          <a:xfrm>
            <a:off x="1618494" y="2439000"/>
            <a:ext cx="1025918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2" name="Picture 41" descr="Icon of three people">
            <a:extLst>
              <a:ext uri="{FF2B5EF4-FFF2-40B4-BE49-F238E27FC236}">
                <a16:creationId xmlns:a16="http://schemas.microsoft.com/office/drawing/2014/main" id="{0E12FE5C-A7F4-4195-9C44-4A57DDAFFEF2}"/>
              </a:ext>
            </a:extLst>
          </p:cNvPr>
          <p:cNvPicPr>
            <a:picLocks noChangeAspect="1"/>
          </p:cNvPicPr>
          <p:nvPr/>
        </p:nvPicPr>
        <p:blipFill>
          <a:blip r:embed="rId4"/>
          <a:stretch>
            <a:fillRect/>
          </a:stretch>
        </p:blipFill>
        <p:spPr>
          <a:xfrm>
            <a:off x="600058" y="2686606"/>
            <a:ext cx="781812" cy="781812"/>
          </a:xfrm>
          <a:prstGeom prst="rect">
            <a:avLst/>
          </a:prstGeom>
        </p:spPr>
      </p:pic>
      <p:sp>
        <p:nvSpPr>
          <p:cNvPr id="19" name="Rectangle 18">
            <a:extLst>
              <a:ext uri="{FF2B5EF4-FFF2-40B4-BE49-F238E27FC236}">
                <a16:creationId xmlns:a16="http://schemas.microsoft.com/office/drawing/2014/main" id="{30EA7A57-6C9F-4889-8465-9DBC8D25E905}"/>
              </a:ext>
            </a:extLst>
          </p:cNvPr>
          <p:cNvSpPr/>
          <p:nvPr/>
        </p:nvSpPr>
        <p:spPr>
          <a:xfrm>
            <a:off x="1619251" y="2569308"/>
            <a:ext cx="10237788" cy="1015663"/>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t" anchorCtr="0">
            <a:spAutoFit/>
          </a:bodyPr>
          <a:lstStyle/>
          <a:p>
            <a:pPr lvl="0" defTabSz="266700">
              <a:spcBef>
                <a:spcPct val="0"/>
              </a:spcBef>
            </a:pPr>
            <a:r>
              <a:rPr lang="en-US" sz="2000" dirty="0">
                <a:latin typeface="+mj-lt"/>
              </a:rPr>
              <a:t>You can use these groups to:</a:t>
            </a:r>
          </a:p>
          <a:p>
            <a:pPr lvl="0" defTabSz="266700">
              <a:spcBef>
                <a:spcPts val="300"/>
              </a:spcBef>
              <a:spcAft>
                <a:spcPts val="600"/>
              </a:spcAft>
            </a:pPr>
            <a:r>
              <a:rPr lang="en-US" dirty="0"/>
              <a:t>Assign a user temporary permission to run a manual synchronization</a:t>
            </a:r>
          </a:p>
          <a:p>
            <a:pPr lvl="0" defTabSz="266700">
              <a:spcBef>
                <a:spcPts val="300"/>
              </a:spcBef>
              <a:spcAft>
                <a:spcPts val="600"/>
              </a:spcAft>
            </a:pPr>
            <a:r>
              <a:rPr lang="en-US" dirty="0"/>
              <a:t>Use Azure AD Connect to troubleshoot directory synchronization issues</a:t>
            </a:r>
          </a:p>
        </p:txBody>
      </p:sp>
      <p:cxnSp>
        <p:nvCxnSpPr>
          <p:cNvPr id="27" name="Straight Connector 26">
            <a:extLst>
              <a:ext uri="{FF2B5EF4-FFF2-40B4-BE49-F238E27FC236}">
                <a16:creationId xmlns:a16="http://schemas.microsoft.com/office/drawing/2014/main" id="{78327546-57FC-4408-8B0D-FAC870BC05DA}"/>
              </a:ext>
              <a:ext uri="{C183D7F6-B498-43B3-948B-1728B52AA6E4}">
                <adec:decorative xmlns:adec="http://schemas.microsoft.com/office/drawing/2017/decorative" val="1"/>
              </a:ext>
            </a:extLst>
          </p:cNvPr>
          <p:cNvCxnSpPr>
            <a:cxnSpLocks/>
          </p:cNvCxnSpPr>
          <p:nvPr/>
        </p:nvCxnSpPr>
        <p:spPr>
          <a:xfrm>
            <a:off x="1618494" y="3734133"/>
            <a:ext cx="1025918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4" name="Picture 43" descr="Icon of a shield with exclamation mark in the middle">
            <a:extLst>
              <a:ext uri="{FF2B5EF4-FFF2-40B4-BE49-F238E27FC236}">
                <a16:creationId xmlns:a16="http://schemas.microsoft.com/office/drawing/2014/main" id="{CF38E993-4837-48CE-8226-23420287BFB0}"/>
              </a:ext>
            </a:extLst>
          </p:cNvPr>
          <p:cNvPicPr>
            <a:picLocks noChangeAspect="1"/>
          </p:cNvPicPr>
          <p:nvPr/>
        </p:nvPicPr>
        <p:blipFill>
          <a:blip r:embed="rId5"/>
          <a:stretch>
            <a:fillRect/>
          </a:stretch>
        </p:blipFill>
        <p:spPr>
          <a:xfrm>
            <a:off x="600058" y="3863696"/>
            <a:ext cx="781812" cy="781812"/>
          </a:xfrm>
          <a:prstGeom prst="rect">
            <a:avLst/>
          </a:prstGeom>
        </p:spPr>
      </p:pic>
      <p:sp>
        <p:nvSpPr>
          <p:cNvPr id="24" name="Rectangle 23">
            <a:extLst>
              <a:ext uri="{FF2B5EF4-FFF2-40B4-BE49-F238E27FC236}">
                <a16:creationId xmlns:a16="http://schemas.microsoft.com/office/drawing/2014/main" id="{BCD8DF48-9856-4354-AB95-66BDE0AFF26F}"/>
              </a:ext>
            </a:extLst>
          </p:cNvPr>
          <p:cNvSpPr/>
          <p:nvPr/>
        </p:nvSpPr>
        <p:spPr>
          <a:xfrm>
            <a:off x="1619251" y="3864441"/>
            <a:ext cx="10237788" cy="1723549"/>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t" anchorCtr="0">
            <a:spAutoFit/>
          </a:bodyPr>
          <a:lstStyle/>
          <a:p>
            <a:pPr lvl="0" defTabSz="266700">
              <a:spcBef>
                <a:spcPct val="0"/>
              </a:spcBef>
            </a:pPr>
            <a:r>
              <a:rPr lang="en-US" sz="2000" dirty="0">
                <a:latin typeface="+mj-lt"/>
              </a:rPr>
              <a:t>Azure AD Connect Sync security groups include:</a:t>
            </a:r>
          </a:p>
          <a:p>
            <a:pPr defTabSz="266700">
              <a:spcBef>
                <a:spcPts val="300"/>
              </a:spcBef>
              <a:spcAft>
                <a:spcPts val="400"/>
              </a:spcAft>
            </a:pPr>
            <a:r>
              <a:rPr lang="en-US" dirty="0"/>
              <a:t>ADSyncAdmins</a:t>
            </a:r>
          </a:p>
          <a:p>
            <a:pPr defTabSz="266700">
              <a:spcBef>
                <a:spcPts val="300"/>
              </a:spcBef>
              <a:spcAft>
                <a:spcPts val="400"/>
              </a:spcAft>
            </a:pPr>
            <a:r>
              <a:rPr lang="en-US" dirty="0" err="1"/>
              <a:t>ADSyncOperators</a:t>
            </a:r>
            <a:endParaRPr lang="en-US" dirty="0"/>
          </a:p>
          <a:p>
            <a:pPr defTabSz="266700">
              <a:spcBef>
                <a:spcPts val="300"/>
              </a:spcBef>
              <a:spcAft>
                <a:spcPts val="400"/>
              </a:spcAft>
            </a:pPr>
            <a:r>
              <a:rPr lang="en-US" dirty="0" err="1"/>
              <a:t>ADSyncBrowse</a:t>
            </a:r>
            <a:endParaRPr lang="en-US" dirty="0"/>
          </a:p>
          <a:p>
            <a:pPr defTabSz="266700">
              <a:spcBef>
                <a:spcPts val="300"/>
              </a:spcBef>
              <a:spcAft>
                <a:spcPts val="400"/>
              </a:spcAft>
            </a:pPr>
            <a:r>
              <a:rPr lang="en-US" dirty="0" err="1"/>
              <a:t>ADSyncPasswordSet</a:t>
            </a:r>
            <a:endParaRPr lang="en-US" dirty="0"/>
          </a:p>
        </p:txBody>
      </p:sp>
      <p:cxnSp>
        <p:nvCxnSpPr>
          <p:cNvPr id="28" name="Straight Connector 27">
            <a:extLst>
              <a:ext uri="{FF2B5EF4-FFF2-40B4-BE49-F238E27FC236}">
                <a16:creationId xmlns:a16="http://schemas.microsoft.com/office/drawing/2014/main" id="{80EE7C7F-7147-4D65-AC02-9D6FA8EC3DB2}"/>
              </a:ext>
              <a:ext uri="{C183D7F6-B498-43B3-948B-1728B52AA6E4}">
                <adec:decorative xmlns:adec="http://schemas.microsoft.com/office/drawing/2017/decorative" val="1"/>
              </a:ext>
            </a:extLst>
          </p:cNvPr>
          <p:cNvCxnSpPr>
            <a:cxnSpLocks/>
          </p:cNvCxnSpPr>
          <p:nvPr/>
        </p:nvCxnSpPr>
        <p:spPr>
          <a:xfrm>
            <a:off x="1618494" y="5776388"/>
            <a:ext cx="1025918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6" name="Picture 45" descr="Icon of two people with a plus sign">
            <a:extLst>
              <a:ext uri="{FF2B5EF4-FFF2-40B4-BE49-F238E27FC236}">
                <a16:creationId xmlns:a16="http://schemas.microsoft.com/office/drawing/2014/main" id="{FB9CEE1F-BF8F-48DD-8AAF-0909392DFE8C}"/>
              </a:ext>
            </a:extLst>
          </p:cNvPr>
          <p:cNvPicPr>
            <a:picLocks noChangeAspect="1"/>
          </p:cNvPicPr>
          <p:nvPr/>
        </p:nvPicPr>
        <p:blipFill>
          <a:blip r:embed="rId6"/>
          <a:stretch>
            <a:fillRect/>
          </a:stretch>
        </p:blipFill>
        <p:spPr>
          <a:xfrm>
            <a:off x="600058" y="5829012"/>
            <a:ext cx="781812" cy="783336"/>
          </a:xfrm>
          <a:prstGeom prst="rect">
            <a:avLst/>
          </a:prstGeom>
        </p:spPr>
      </p:pic>
      <p:sp>
        <p:nvSpPr>
          <p:cNvPr id="12" name="Rectangle 11">
            <a:extLst>
              <a:ext uri="{FF2B5EF4-FFF2-40B4-BE49-F238E27FC236}">
                <a16:creationId xmlns:a16="http://schemas.microsoft.com/office/drawing/2014/main" id="{B4BCD25A-4ABE-4FDB-8916-08D62EA781E4}"/>
              </a:ext>
            </a:extLst>
          </p:cNvPr>
          <p:cNvSpPr/>
          <p:nvPr/>
        </p:nvSpPr>
        <p:spPr>
          <a:xfrm>
            <a:off x="1619251" y="5914038"/>
            <a:ext cx="10237788" cy="615553"/>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t" anchorCtr="0">
            <a:spAutoFit/>
          </a:bodyPr>
          <a:lstStyle/>
          <a:p>
            <a:pPr lvl="0" defTabSz="266700">
              <a:spcBef>
                <a:spcPct val="0"/>
              </a:spcBef>
            </a:pPr>
            <a:r>
              <a:rPr lang="en-US" sz="2000" dirty="0"/>
              <a:t>These groups are created as local groups on domain-joined servers, or as domain groups when you install Azure AD Connect on a domain controller</a:t>
            </a:r>
          </a:p>
        </p:txBody>
      </p:sp>
    </p:spTree>
    <p:extLst>
      <p:ext uri="{BB962C8B-B14F-4D97-AF65-F5344CB8AC3E}">
        <p14:creationId xmlns:p14="http://schemas.microsoft.com/office/powerpoint/2010/main" val="37294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00059" y="507446"/>
            <a:ext cx="11239464" cy="430887"/>
          </a:xfrm>
        </p:spPr>
        <p:txBody>
          <a:bodyPr/>
          <a:lstStyle/>
          <a:p>
            <a:r>
              <a:rPr lang="en-US" dirty="0"/>
              <a:t>Configure object filters for directory synchronization</a:t>
            </a:r>
          </a:p>
        </p:txBody>
      </p:sp>
      <p:pic>
        <p:nvPicPr>
          <p:cNvPr id="40" name="Picture 39" descr="Icon of two rectangles with a plus sign on the bottom right">
            <a:extLst>
              <a:ext uri="{FF2B5EF4-FFF2-40B4-BE49-F238E27FC236}">
                <a16:creationId xmlns:a16="http://schemas.microsoft.com/office/drawing/2014/main" id="{8F1A1A0F-E123-4176-9FF6-6CB128184621}"/>
              </a:ext>
            </a:extLst>
          </p:cNvPr>
          <p:cNvPicPr>
            <a:picLocks noChangeAspect="1"/>
          </p:cNvPicPr>
          <p:nvPr/>
        </p:nvPicPr>
        <p:blipFill>
          <a:blip r:embed="rId3"/>
          <a:stretch>
            <a:fillRect/>
          </a:stretch>
        </p:blipFill>
        <p:spPr>
          <a:xfrm>
            <a:off x="600058" y="1562831"/>
            <a:ext cx="781812" cy="783336"/>
          </a:xfrm>
          <a:prstGeom prst="rect">
            <a:avLst/>
          </a:prstGeom>
        </p:spPr>
      </p:pic>
      <p:sp>
        <p:nvSpPr>
          <p:cNvPr id="11" name="Rectangle 10">
            <a:extLst>
              <a:ext uri="{FF2B5EF4-FFF2-40B4-BE49-F238E27FC236}">
                <a16:creationId xmlns:a16="http://schemas.microsoft.com/office/drawing/2014/main" id="{CB4ADFC1-5334-4B06-9E95-B37F5C8B0A2C}"/>
              </a:ext>
            </a:extLst>
          </p:cNvPr>
          <p:cNvSpPr/>
          <p:nvPr/>
        </p:nvSpPr>
        <p:spPr>
          <a:xfrm>
            <a:off x="1619251" y="1312099"/>
            <a:ext cx="10237788" cy="1646605"/>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t" anchorCtr="0">
            <a:spAutoFit/>
          </a:bodyPr>
          <a:lstStyle/>
          <a:p>
            <a:pPr lvl="0" defTabSz="266700">
              <a:spcBef>
                <a:spcPct val="0"/>
              </a:spcBef>
              <a:spcAft>
                <a:spcPts val="600"/>
              </a:spcAft>
            </a:pPr>
            <a:r>
              <a:rPr lang="en-US" sz="2000" dirty="0">
                <a:latin typeface="+mj-lt"/>
              </a:rPr>
              <a:t>Object filter configurations:</a:t>
            </a:r>
          </a:p>
          <a:p>
            <a:pPr lvl="0" defTabSz="266700">
              <a:spcBef>
                <a:spcPct val="0"/>
              </a:spcBef>
              <a:spcAft>
                <a:spcPts val="600"/>
              </a:spcAft>
            </a:pPr>
            <a:r>
              <a:rPr lang="en-US" dirty="0"/>
              <a:t>The filtering configuration is retained when you install or upgrade to a newer version of Azure AD Connect</a:t>
            </a:r>
          </a:p>
          <a:p>
            <a:pPr lvl="0" defTabSz="266700">
              <a:spcBef>
                <a:spcPct val="0"/>
              </a:spcBef>
              <a:spcAft>
                <a:spcPts val="600"/>
              </a:spcAft>
            </a:pPr>
            <a:r>
              <a:rPr lang="en-US" dirty="0"/>
              <a:t>If an organization has more than one forest, it must apply the filtering configuration to every forest</a:t>
            </a:r>
          </a:p>
          <a:p>
            <a:pPr lvl="0" defTabSz="266700">
              <a:spcBef>
                <a:spcPct val="0"/>
              </a:spcBef>
            </a:pPr>
            <a:endParaRPr lang="en-US" dirty="0"/>
          </a:p>
        </p:txBody>
      </p:sp>
      <p:cxnSp>
        <p:nvCxnSpPr>
          <p:cNvPr id="13" name="Straight Connector 12">
            <a:extLst>
              <a:ext uri="{FF2B5EF4-FFF2-40B4-BE49-F238E27FC236}">
                <a16:creationId xmlns:a16="http://schemas.microsoft.com/office/drawing/2014/main" id="{61170C4E-87F4-4C59-8F79-8441D6EA27C6}"/>
              </a:ext>
              <a:ext uri="{C183D7F6-B498-43B3-948B-1728B52AA6E4}">
                <adec:decorative xmlns:adec="http://schemas.microsoft.com/office/drawing/2017/decorative" val="1"/>
              </a:ext>
            </a:extLst>
          </p:cNvPr>
          <p:cNvCxnSpPr>
            <a:cxnSpLocks/>
          </p:cNvCxnSpPr>
          <p:nvPr/>
        </p:nvCxnSpPr>
        <p:spPr>
          <a:xfrm>
            <a:off x="1618494" y="2843187"/>
            <a:ext cx="1025918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2" name="Picture 41" descr="Icon of three people">
            <a:extLst>
              <a:ext uri="{FF2B5EF4-FFF2-40B4-BE49-F238E27FC236}">
                <a16:creationId xmlns:a16="http://schemas.microsoft.com/office/drawing/2014/main" id="{0E12FE5C-A7F4-4195-9C44-4A57DDAFFEF2}"/>
              </a:ext>
            </a:extLst>
          </p:cNvPr>
          <p:cNvPicPr>
            <a:picLocks noChangeAspect="1"/>
          </p:cNvPicPr>
          <p:nvPr/>
        </p:nvPicPr>
        <p:blipFill>
          <a:blip r:embed="rId4"/>
          <a:stretch>
            <a:fillRect/>
          </a:stretch>
        </p:blipFill>
        <p:spPr>
          <a:xfrm>
            <a:off x="600058" y="3536300"/>
            <a:ext cx="781812" cy="781812"/>
          </a:xfrm>
          <a:prstGeom prst="rect">
            <a:avLst/>
          </a:prstGeom>
        </p:spPr>
      </p:pic>
      <p:sp>
        <p:nvSpPr>
          <p:cNvPr id="19" name="Rectangle 18">
            <a:extLst>
              <a:ext uri="{FF2B5EF4-FFF2-40B4-BE49-F238E27FC236}">
                <a16:creationId xmlns:a16="http://schemas.microsoft.com/office/drawing/2014/main" id="{30EA7A57-6C9F-4889-8465-9DBC8D25E905}"/>
              </a:ext>
            </a:extLst>
          </p:cNvPr>
          <p:cNvSpPr/>
          <p:nvPr/>
        </p:nvSpPr>
        <p:spPr>
          <a:xfrm>
            <a:off x="1619251" y="3061020"/>
            <a:ext cx="10237788" cy="1646605"/>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t" anchorCtr="0">
            <a:spAutoFit/>
          </a:bodyPr>
          <a:lstStyle/>
          <a:p>
            <a:pPr lvl="0" defTabSz="266700">
              <a:spcBef>
                <a:spcPct val="0"/>
              </a:spcBef>
              <a:spcAft>
                <a:spcPts val="600"/>
              </a:spcAft>
            </a:pPr>
            <a:r>
              <a:rPr lang="en-US" sz="2000" dirty="0">
                <a:latin typeface="+mj-lt"/>
              </a:rPr>
              <a:t>Deleting objects through object filtering:</a:t>
            </a:r>
          </a:p>
          <a:p>
            <a:pPr lvl="0" defTabSz="266700">
              <a:spcBef>
                <a:spcPts val="300"/>
              </a:spcBef>
              <a:spcAft>
                <a:spcPts val="600"/>
              </a:spcAft>
            </a:pPr>
            <a:r>
              <a:rPr lang="en-US" dirty="0"/>
              <a:t>If you delete many objects due to filtering (500 by default), you must follow the verification steps to allow the delete objects to go through to Azure AD</a:t>
            </a:r>
          </a:p>
          <a:p>
            <a:pPr lvl="0" defTabSz="266700">
              <a:spcBef>
                <a:spcPts val="300"/>
              </a:spcBef>
              <a:spcAft>
                <a:spcPts val="600"/>
              </a:spcAft>
            </a:pPr>
            <a:r>
              <a:rPr lang="en-US" dirty="0"/>
              <a:t>If user objects were inadvertently deleted in Azure AD because of a filtering error, you can recreate the user objects in Azure AD</a:t>
            </a:r>
          </a:p>
        </p:txBody>
      </p:sp>
      <p:cxnSp>
        <p:nvCxnSpPr>
          <p:cNvPr id="27" name="Straight Connector 26">
            <a:extLst>
              <a:ext uri="{FF2B5EF4-FFF2-40B4-BE49-F238E27FC236}">
                <a16:creationId xmlns:a16="http://schemas.microsoft.com/office/drawing/2014/main" id="{78327546-57FC-4408-8B0D-FAC870BC05DA}"/>
              </a:ext>
              <a:ext uri="{C183D7F6-B498-43B3-948B-1728B52AA6E4}">
                <adec:decorative xmlns:adec="http://schemas.microsoft.com/office/drawing/2017/decorative" val="1"/>
              </a:ext>
            </a:extLst>
          </p:cNvPr>
          <p:cNvCxnSpPr>
            <a:cxnSpLocks/>
          </p:cNvCxnSpPr>
          <p:nvPr/>
        </p:nvCxnSpPr>
        <p:spPr>
          <a:xfrm>
            <a:off x="1618494" y="4986977"/>
            <a:ext cx="1025918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4" name="Picture 43" descr="Icon of a shield with exclamation mark in the middle">
            <a:extLst>
              <a:ext uri="{FF2B5EF4-FFF2-40B4-BE49-F238E27FC236}">
                <a16:creationId xmlns:a16="http://schemas.microsoft.com/office/drawing/2014/main" id="{CF38E993-4837-48CE-8226-23420287BFB0}"/>
              </a:ext>
            </a:extLst>
          </p:cNvPr>
          <p:cNvPicPr>
            <a:picLocks noChangeAspect="1"/>
          </p:cNvPicPr>
          <p:nvPr/>
        </p:nvPicPr>
        <p:blipFill>
          <a:blip r:embed="rId5"/>
          <a:stretch>
            <a:fillRect/>
          </a:stretch>
        </p:blipFill>
        <p:spPr>
          <a:xfrm>
            <a:off x="600058" y="5365275"/>
            <a:ext cx="781812" cy="781812"/>
          </a:xfrm>
          <a:prstGeom prst="rect">
            <a:avLst/>
          </a:prstGeom>
        </p:spPr>
      </p:pic>
      <p:sp>
        <p:nvSpPr>
          <p:cNvPr id="24" name="Rectangle 23">
            <a:extLst>
              <a:ext uri="{FF2B5EF4-FFF2-40B4-BE49-F238E27FC236}">
                <a16:creationId xmlns:a16="http://schemas.microsoft.com/office/drawing/2014/main" id="{BCD8DF48-9856-4354-AB95-66BDE0AFF26F}"/>
              </a:ext>
            </a:extLst>
          </p:cNvPr>
          <p:cNvSpPr/>
          <p:nvPr/>
        </p:nvSpPr>
        <p:spPr>
          <a:xfrm>
            <a:off x="1619251" y="5222820"/>
            <a:ext cx="10237788" cy="1646605"/>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t" anchorCtr="0">
            <a:spAutoFit/>
          </a:bodyPr>
          <a:lstStyle/>
          <a:p>
            <a:pPr lvl="0" defTabSz="266700">
              <a:spcBef>
                <a:spcPct val="0"/>
              </a:spcBef>
              <a:spcAft>
                <a:spcPts val="600"/>
              </a:spcAft>
            </a:pPr>
            <a:r>
              <a:rPr lang="en-US" sz="2000" dirty="0">
                <a:latin typeface="+mj-lt"/>
              </a:rPr>
              <a:t>Disable the scheduled task:</a:t>
            </a:r>
          </a:p>
          <a:p>
            <a:pPr defTabSz="266700">
              <a:spcBef>
                <a:spcPts val="300"/>
              </a:spcBef>
              <a:spcAft>
                <a:spcPts val="600"/>
              </a:spcAft>
            </a:pPr>
            <a:r>
              <a:rPr lang="en-US" b="0" i="0" dirty="0">
                <a:solidFill>
                  <a:srgbClr val="000000"/>
                </a:solidFill>
                <a:effectLst/>
              </a:rPr>
              <a:t>Before you start making changes to filtering, you must first disable the scheduled task that triggers a synchronization cycle every 30 minutes</a:t>
            </a:r>
          </a:p>
          <a:p>
            <a:pPr defTabSz="266700">
              <a:spcBef>
                <a:spcPts val="300"/>
              </a:spcBef>
              <a:spcAft>
                <a:spcPts val="600"/>
              </a:spcAft>
            </a:pPr>
            <a:r>
              <a:rPr lang="en-US" b="0" i="0" dirty="0">
                <a:solidFill>
                  <a:srgbClr val="000000"/>
                </a:solidFill>
                <a:effectLst/>
              </a:rPr>
              <a:t>This task must be disabled so that you don't accidentally export changes that you haven't yet verified to be correct</a:t>
            </a:r>
            <a:endParaRPr lang="en-US" dirty="0"/>
          </a:p>
        </p:txBody>
      </p:sp>
    </p:spTree>
    <p:extLst>
      <p:ext uri="{BB962C8B-B14F-4D97-AF65-F5344CB8AC3E}">
        <p14:creationId xmlns:p14="http://schemas.microsoft.com/office/powerpoint/2010/main" val="46367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Troubleshoot directory synchronization</a:t>
            </a:r>
            <a:endParaRPr lang="en-US" dirty="0"/>
          </a:p>
        </p:txBody>
      </p:sp>
      <p:pic>
        <p:nvPicPr>
          <p:cNvPr id="27" name="Picture 26" descr="Icon of a triangle with exclamation mark in the middle">
            <a:extLst>
              <a:ext uri="{FF2B5EF4-FFF2-40B4-BE49-F238E27FC236}">
                <a16:creationId xmlns:a16="http://schemas.microsoft.com/office/drawing/2014/main" id="{46F856C0-89CE-4940-AD3E-86D988775D3E}"/>
              </a:ext>
            </a:extLst>
          </p:cNvPr>
          <p:cNvPicPr>
            <a:picLocks noChangeAspect="1"/>
          </p:cNvPicPr>
          <p:nvPr/>
        </p:nvPicPr>
        <p:blipFill>
          <a:blip r:embed="rId3"/>
          <a:stretch>
            <a:fillRect/>
          </a:stretch>
        </p:blipFill>
        <p:spPr>
          <a:xfrm>
            <a:off x="584817" y="1179071"/>
            <a:ext cx="952500" cy="952500"/>
          </a:xfrm>
          <a:prstGeom prst="rect">
            <a:avLst/>
          </a:prstGeom>
        </p:spPr>
      </p:pic>
      <p:sp>
        <p:nvSpPr>
          <p:cNvPr id="8" name="Rectangle 7">
            <a:extLst>
              <a:ext uri="{FF2B5EF4-FFF2-40B4-BE49-F238E27FC236}">
                <a16:creationId xmlns:a16="http://schemas.microsoft.com/office/drawing/2014/main" id="{C27C2E05-6060-465B-ABF4-39767147BC1D}"/>
              </a:ext>
            </a:extLst>
          </p:cNvPr>
          <p:cNvSpPr/>
          <p:nvPr/>
        </p:nvSpPr>
        <p:spPr>
          <a:xfrm>
            <a:off x="1770743" y="1179072"/>
            <a:ext cx="10086296" cy="2000548"/>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t" anchorCtr="0">
            <a:spAutoFit/>
          </a:bodyPr>
          <a:lstStyle/>
          <a:p>
            <a:pPr lvl="0">
              <a:spcBef>
                <a:spcPts val="1800"/>
              </a:spcBef>
            </a:pPr>
            <a:r>
              <a:rPr lang="en-US" sz="2000" dirty="0">
                <a:solidFill>
                  <a:srgbClr val="1A1A1A"/>
                </a:solidFill>
                <a:latin typeface="Segoe UI Semibold"/>
              </a:rPr>
              <a:t>Typical issues that can lead to problems with synchronization include:</a:t>
            </a:r>
          </a:p>
          <a:p>
            <a:pPr lvl="0">
              <a:spcBef>
                <a:spcPts val="400"/>
              </a:spcBef>
              <a:spcAft>
                <a:spcPts val="400"/>
              </a:spcAft>
            </a:pPr>
            <a:r>
              <a:rPr lang="en-US" sz="1600" dirty="0">
                <a:solidFill>
                  <a:srgbClr val="1A1A1A"/>
                </a:solidFill>
              </a:rPr>
              <a:t>Authentication errors</a:t>
            </a:r>
          </a:p>
          <a:p>
            <a:pPr lvl="0">
              <a:spcBef>
                <a:spcPts val="400"/>
              </a:spcBef>
              <a:spcAft>
                <a:spcPts val="400"/>
              </a:spcAft>
            </a:pPr>
            <a:r>
              <a:rPr lang="en-US" sz="1600" dirty="0">
                <a:solidFill>
                  <a:srgbClr val="1A1A1A"/>
                </a:solidFill>
              </a:rPr>
              <a:t>Inadvertently deactivating directory synchronization</a:t>
            </a:r>
          </a:p>
          <a:p>
            <a:pPr lvl="0">
              <a:spcBef>
                <a:spcPts val="400"/>
              </a:spcBef>
              <a:spcAft>
                <a:spcPts val="400"/>
              </a:spcAft>
            </a:pPr>
            <a:r>
              <a:rPr lang="en-US" sz="1600" dirty="0">
                <a:solidFill>
                  <a:srgbClr val="1A1A1A"/>
                </a:solidFill>
              </a:rPr>
              <a:t>Unexpected changes in Active Directory that affect OU scoping or attribute filtering</a:t>
            </a:r>
          </a:p>
          <a:p>
            <a:pPr lvl="0">
              <a:spcBef>
                <a:spcPts val="400"/>
              </a:spcBef>
              <a:spcAft>
                <a:spcPts val="400"/>
              </a:spcAft>
            </a:pPr>
            <a:r>
              <a:rPr lang="en-US" sz="1600" dirty="0">
                <a:solidFill>
                  <a:srgbClr val="1A1A1A"/>
                </a:solidFill>
              </a:rPr>
              <a:t>Corrupted on-premises Active Directory that requires directory recovery</a:t>
            </a:r>
          </a:p>
          <a:p>
            <a:pPr lvl="0">
              <a:spcBef>
                <a:spcPts val="400"/>
              </a:spcBef>
              <a:spcAft>
                <a:spcPts val="400"/>
              </a:spcAft>
            </a:pPr>
            <a:r>
              <a:rPr lang="en-US" sz="1600" dirty="0">
                <a:solidFill>
                  <a:srgbClr val="1A1A1A"/>
                </a:solidFill>
              </a:rPr>
              <a:t>Duplicate attributes that must be unique</a:t>
            </a:r>
          </a:p>
        </p:txBody>
      </p:sp>
      <p:cxnSp>
        <p:nvCxnSpPr>
          <p:cNvPr id="16" name="Straight Connector 15">
            <a:extLst>
              <a:ext uri="{FF2B5EF4-FFF2-40B4-BE49-F238E27FC236}">
                <a16:creationId xmlns:a16="http://schemas.microsoft.com/office/drawing/2014/main" id="{ABDBE849-A50B-4B8C-8DA5-7AE9B1B8F140}"/>
              </a:ext>
              <a:ext uri="{C183D7F6-B498-43B3-948B-1728B52AA6E4}">
                <adec:decorative xmlns:adec="http://schemas.microsoft.com/office/drawing/2017/decorative" val="1"/>
              </a:ext>
            </a:extLst>
          </p:cNvPr>
          <p:cNvCxnSpPr>
            <a:cxnSpLocks/>
          </p:cNvCxnSpPr>
          <p:nvPr/>
        </p:nvCxnSpPr>
        <p:spPr>
          <a:xfrm>
            <a:off x="1770303" y="3506255"/>
            <a:ext cx="1010737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9" name="Picture 28" descr="Icon of a wrench">
            <a:extLst>
              <a:ext uri="{FF2B5EF4-FFF2-40B4-BE49-F238E27FC236}">
                <a16:creationId xmlns:a16="http://schemas.microsoft.com/office/drawing/2014/main" id="{A11BD1EF-C219-4254-B0CA-CCA455DFF6B3}"/>
              </a:ext>
            </a:extLst>
          </p:cNvPr>
          <p:cNvPicPr>
            <a:picLocks noChangeAspect="1"/>
          </p:cNvPicPr>
          <p:nvPr/>
        </p:nvPicPr>
        <p:blipFill>
          <a:blip r:embed="rId4"/>
          <a:stretch>
            <a:fillRect/>
          </a:stretch>
        </p:blipFill>
        <p:spPr>
          <a:xfrm>
            <a:off x="584817" y="3862143"/>
            <a:ext cx="952500" cy="952500"/>
          </a:xfrm>
          <a:prstGeom prst="rect">
            <a:avLst/>
          </a:prstGeom>
        </p:spPr>
      </p:pic>
      <p:sp>
        <p:nvSpPr>
          <p:cNvPr id="13" name="Rectangle 12">
            <a:extLst>
              <a:ext uri="{FF2B5EF4-FFF2-40B4-BE49-F238E27FC236}">
                <a16:creationId xmlns:a16="http://schemas.microsoft.com/office/drawing/2014/main" id="{971EB820-F6A4-4DD3-9117-835EE051B4B6}"/>
              </a:ext>
            </a:extLst>
          </p:cNvPr>
          <p:cNvSpPr/>
          <p:nvPr/>
        </p:nvSpPr>
        <p:spPr>
          <a:xfrm>
            <a:off x="1770743" y="3863668"/>
            <a:ext cx="10086296" cy="2698175"/>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t" anchorCtr="0">
            <a:spAutoFit/>
          </a:bodyPr>
          <a:lstStyle/>
          <a:p>
            <a:pPr lvl="0">
              <a:spcBef>
                <a:spcPts val="1800"/>
              </a:spcBef>
            </a:pPr>
            <a:r>
              <a:rPr lang="en-US" sz="2000" dirty="0">
                <a:solidFill>
                  <a:srgbClr val="1A1A1A"/>
                </a:solidFill>
                <a:latin typeface="Segoe UI Semibold"/>
              </a:rPr>
              <a:t>Troubleshooting tasks and tools include:</a:t>
            </a:r>
          </a:p>
          <a:p>
            <a:pPr lvl="0">
              <a:spcBef>
                <a:spcPts val="400"/>
              </a:spcBef>
              <a:spcAft>
                <a:spcPts val="400"/>
              </a:spcAft>
            </a:pPr>
            <a:r>
              <a:rPr lang="en-US" sz="1600" dirty="0">
                <a:solidFill>
                  <a:srgbClr val="1A1A1A"/>
                </a:solidFill>
              </a:rPr>
              <a:t>Deactivate and reactivate directory synchronization</a:t>
            </a:r>
          </a:p>
          <a:p>
            <a:pPr lvl="0">
              <a:spcBef>
                <a:spcPts val="400"/>
              </a:spcBef>
              <a:spcAft>
                <a:spcPts val="400"/>
              </a:spcAft>
            </a:pPr>
            <a:r>
              <a:rPr lang="en-US" sz="1600" dirty="0">
                <a:solidFill>
                  <a:srgbClr val="1A1A1A"/>
                </a:solidFill>
              </a:rPr>
              <a:t>View directory synchronization errors in the Microsoft 365 admin center</a:t>
            </a:r>
          </a:p>
          <a:p>
            <a:pPr lvl="0">
              <a:spcBef>
                <a:spcPts val="400"/>
              </a:spcBef>
              <a:spcAft>
                <a:spcPts val="400"/>
              </a:spcAft>
            </a:pPr>
            <a:r>
              <a:rPr lang="en-US" sz="1600" dirty="0">
                <a:solidFill>
                  <a:srgbClr val="1A1A1A"/>
                </a:solidFill>
              </a:rPr>
              <a:t>Identity synchronization and duplicate attribute resiliency</a:t>
            </a:r>
          </a:p>
          <a:p>
            <a:pPr lvl="0">
              <a:spcBef>
                <a:spcPts val="400"/>
              </a:spcBef>
              <a:spcAft>
                <a:spcPts val="400"/>
              </a:spcAft>
            </a:pPr>
            <a:r>
              <a:rPr lang="en-US" sz="1600" dirty="0">
                <a:solidFill>
                  <a:srgbClr val="1A1A1A"/>
                </a:solidFill>
              </a:rPr>
              <a:t>Unhealthy Identity Synchronization Notification</a:t>
            </a:r>
          </a:p>
          <a:p>
            <a:pPr lvl="0">
              <a:spcBef>
                <a:spcPts val="400"/>
              </a:spcBef>
              <a:spcAft>
                <a:spcPts val="400"/>
              </a:spcAft>
            </a:pPr>
            <a:r>
              <a:rPr lang="en-US" sz="1600" dirty="0">
                <a:solidFill>
                  <a:srgbClr val="1A1A1A"/>
                </a:solidFill>
              </a:rPr>
              <a:t>Directory Synchronization Troubleshooter</a:t>
            </a:r>
          </a:p>
          <a:p>
            <a:pPr lvl="0">
              <a:spcBef>
                <a:spcPts val="400"/>
              </a:spcBef>
              <a:spcAft>
                <a:spcPts val="400"/>
              </a:spcAft>
            </a:pPr>
            <a:r>
              <a:rPr lang="en-US" sz="1600" dirty="0">
                <a:solidFill>
                  <a:srgbClr val="1A1A1A"/>
                </a:solidFill>
              </a:rPr>
              <a:t>Synchronization Service Manager</a:t>
            </a:r>
          </a:p>
          <a:p>
            <a:pPr lvl="0">
              <a:spcBef>
                <a:spcPts val="400"/>
              </a:spcBef>
              <a:spcAft>
                <a:spcPts val="400"/>
              </a:spcAft>
            </a:pPr>
            <a:r>
              <a:rPr lang="en-US" sz="1600" dirty="0">
                <a:solidFill>
                  <a:srgbClr val="1A1A1A"/>
                </a:solidFill>
              </a:rPr>
              <a:t>Troubleshoot password synchronization with Azure AD Connect</a:t>
            </a:r>
          </a:p>
        </p:txBody>
      </p:sp>
      <p:pic>
        <p:nvPicPr>
          <p:cNvPr id="4" name="Picture 3" descr="The DirSync Status tile in admin center preview">
            <a:extLst>
              <a:ext uri="{FF2B5EF4-FFF2-40B4-BE49-F238E27FC236}">
                <a16:creationId xmlns:a16="http://schemas.microsoft.com/office/drawing/2014/main" id="{2E2FA4B2-B4B5-4478-B561-D1CE357950E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8701658" y="3880288"/>
            <a:ext cx="3155381" cy="2650777"/>
          </a:xfrm>
          <a:prstGeom prst="rect">
            <a:avLst/>
          </a:prstGeom>
          <a:noFill/>
          <a:ln w="19050">
            <a:solidFill>
              <a:schemeClr val="accent1"/>
            </a:solidFill>
          </a:ln>
        </p:spPr>
      </p:pic>
    </p:spTree>
    <p:extLst>
      <p:ext uri="{BB962C8B-B14F-4D97-AF65-F5344CB8AC3E}">
        <p14:creationId xmlns:p14="http://schemas.microsoft.com/office/powerpoint/2010/main" val="2419194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Introduction</a:t>
            </a:r>
            <a:endParaRPr lang="en-US" dirty="0"/>
          </a:p>
        </p:txBody>
      </p:sp>
      <p:sp>
        <p:nvSpPr>
          <p:cNvPr id="7" name="TextBox 6">
            <a:extLst>
              <a:ext uri="{FF2B5EF4-FFF2-40B4-BE49-F238E27FC236}">
                <a16:creationId xmlns:a16="http://schemas.microsoft.com/office/drawing/2014/main" id="{20B3EDBB-5EBB-4FB5-8553-8039CD0FDCD3}"/>
              </a:ext>
            </a:extLst>
          </p:cNvPr>
          <p:cNvSpPr txBox="1"/>
          <p:nvPr/>
        </p:nvSpPr>
        <p:spPr>
          <a:xfrm>
            <a:off x="590533" y="1082808"/>
            <a:ext cx="6257941" cy="1475566"/>
          </a:xfrm>
          <a:prstGeom prst="rect">
            <a:avLst/>
          </a:prstGeom>
          <a:noFill/>
        </p:spPr>
        <p:txBody>
          <a:bodyPr wrap="square" lIns="0" tIns="0" rIns="0" bIns="0" rtlCol="0">
            <a:noAutofit/>
          </a:bodyPr>
          <a:lstStyle/>
          <a:p>
            <a:pPr lvl="0"/>
            <a:r>
              <a:rPr lang="en-US" sz="2000" dirty="0">
                <a:solidFill>
                  <a:srgbClr val="0078D4"/>
                </a:solidFill>
                <a:latin typeface="Segoe UI Semibold"/>
              </a:rPr>
              <a:t>If you have an existing on-premises directory, such as Active Directory, you can integrate it with Azure Active Directory by synchronizing your identities from the on-premises directory to Microsoft 365 using a directory synchronization tool such as Azure AD Connect or Azure AD Connect Cloud Sync</a:t>
            </a:r>
          </a:p>
        </p:txBody>
      </p:sp>
      <p:sp>
        <p:nvSpPr>
          <p:cNvPr id="20" name="TextBox 19">
            <a:extLst>
              <a:ext uri="{FF2B5EF4-FFF2-40B4-BE49-F238E27FC236}">
                <a16:creationId xmlns:a16="http://schemas.microsoft.com/office/drawing/2014/main" id="{FA8DB7D8-DC0F-4DCA-BCE8-B4BE77073DFF}"/>
              </a:ext>
            </a:extLst>
          </p:cNvPr>
          <p:cNvSpPr txBox="1"/>
          <p:nvPr/>
        </p:nvSpPr>
        <p:spPr>
          <a:xfrm>
            <a:off x="590533" y="3094552"/>
            <a:ext cx="6257941" cy="707892"/>
          </a:xfrm>
          <a:prstGeom prst="rect">
            <a:avLst/>
          </a:prstGeom>
          <a:noFill/>
        </p:spPr>
        <p:txBody>
          <a:bodyPr wrap="square" lIns="0" tIns="0" rIns="0" bIns="0" rtlCol="0">
            <a:noAutofit/>
          </a:bodyPr>
          <a:lstStyle/>
          <a:p>
            <a:pPr lvl="0"/>
            <a:r>
              <a:rPr lang="en-US" sz="2000" dirty="0">
                <a:solidFill>
                  <a:srgbClr val="1A1A1A"/>
                </a:solidFill>
                <a:latin typeface="Segoe UI Semibold"/>
              </a:rPr>
              <a:t>This module examines the following features that drive identity synchronization in Microsoft 365:</a:t>
            </a:r>
          </a:p>
        </p:txBody>
      </p:sp>
      <p:pic>
        <p:nvPicPr>
          <p:cNvPr id="13" name="Picture 12" descr="Icon of two keys attached to a common ring">
            <a:extLst>
              <a:ext uri="{FF2B5EF4-FFF2-40B4-BE49-F238E27FC236}">
                <a16:creationId xmlns:a16="http://schemas.microsoft.com/office/drawing/2014/main" id="{E18196B1-F3C6-46BA-99B5-73834F2980CE}"/>
              </a:ext>
            </a:extLst>
          </p:cNvPr>
          <p:cNvPicPr>
            <a:picLocks noChangeAspect="1"/>
          </p:cNvPicPr>
          <p:nvPr/>
        </p:nvPicPr>
        <p:blipFill>
          <a:blip r:embed="rId3"/>
          <a:stretch>
            <a:fillRect/>
          </a:stretch>
        </p:blipFill>
        <p:spPr>
          <a:xfrm>
            <a:off x="600059" y="3948614"/>
            <a:ext cx="669036" cy="669036"/>
          </a:xfrm>
          <a:prstGeom prst="rect">
            <a:avLst/>
          </a:prstGeom>
        </p:spPr>
      </p:pic>
      <p:sp>
        <p:nvSpPr>
          <p:cNvPr id="36" name="Rectangle 35">
            <a:extLst>
              <a:ext uri="{FF2B5EF4-FFF2-40B4-BE49-F238E27FC236}">
                <a16:creationId xmlns:a16="http://schemas.microsoft.com/office/drawing/2014/main" id="{1D445068-3AD5-4511-85D7-A044B67EB69F}"/>
              </a:ext>
            </a:extLst>
          </p:cNvPr>
          <p:cNvSpPr/>
          <p:nvPr/>
        </p:nvSpPr>
        <p:spPr>
          <a:xfrm>
            <a:off x="1504950" y="4176462"/>
            <a:ext cx="5267326" cy="276999"/>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marL="0" lvl="0" indent="0" algn="l" defTabSz="266700">
              <a:spcBef>
                <a:spcPct val="0"/>
              </a:spcBef>
              <a:spcAft>
                <a:spcPct val="35000"/>
              </a:spcAft>
              <a:buNone/>
            </a:pPr>
            <a:r>
              <a:rPr lang="en-US" kern="1200" dirty="0"/>
              <a:t>Microsoft 365 identity models</a:t>
            </a:r>
            <a:endParaRPr lang="en-IN" kern="1200" dirty="0"/>
          </a:p>
        </p:txBody>
      </p:sp>
      <p:cxnSp>
        <p:nvCxnSpPr>
          <p:cNvPr id="41" name="Straight Connector 40">
            <a:extLst>
              <a:ext uri="{FF2B5EF4-FFF2-40B4-BE49-F238E27FC236}">
                <a16:creationId xmlns:a16="http://schemas.microsoft.com/office/drawing/2014/main" id="{DE7B39B9-AF6D-40F9-833B-F7E827A15C54}"/>
              </a:ext>
              <a:ext uri="{C183D7F6-B498-43B3-948B-1728B52AA6E4}">
                <adec:decorative xmlns:adec="http://schemas.microsoft.com/office/drawing/2017/decorative" val="1"/>
              </a:ext>
            </a:extLst>
          </p:cNvPr>
          <p:cNvCxnSpPr>
            <a:cxnSpLocks/>
          </p:cNvCxnSpPr>
          <p:nvPr/>
        </p:nvCxnSpPr>
        <p:spPr>
          <a:xfrm>
            <a:off x="1504950" y="4723384"/>
            <a:ext cx="526732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5" name="Picture 14" descr="Icon of a square branched into three connected squares">
            <a:extLst>
              <a:ext uri="{FF2B5EF4-FFF2-40B4-BE49-F238E27FC236}">
                <a16:creationId xmlns:a16="http://schemas.microsoft.com/office/drawing/2014/main" id="{CD59A8E5-E38B-4B55-9B44-684EEF4A6BF3}"/>
              </a:ext>
            </a:extLst>
          </p:cNvPr>
          <p:cNvPicPr>
            <a:picLocks noChangeAspect="1"/>
          </p:cNvPicPr>
          <p:nvPr/>
        </p:nvPicPr>
        <p:blipFill>
          <a:blip r:embed="rId4"/>
          <a:stretch>
            <a:fillRect/>
          </a:stretch>
        </p:blipFill>
        <p:spPr>
          <a:xfrm>
            <a:off x="600059" y="4774451"/>
            <a:ext cx="669036" cy="670560"/>
          </a:xfrm>
          <a:prstGeom prst="rect">
            <a:avLst/>
          </a:prstGeom>
        </p:spPr>
      </p:pic>
      <p:sp>
        <p:nvSpPr>
          <p:cNvPr id="37" name="Rectangle 36">
            <a:extLst>
              <a:ext uri="{FF2B5EF4-FFF2-40B4-BE49-F238E27FC236}">
                <a16:creationId xmlns:a16="http://schemas.microsoft.com/office/drawing/2014/main" id="{FBB7B6F4-4BC9-4B7E-988A-4139D68970FC}"/>
              </a:ext>
            </a:extLst>
          </p:cNvPr>
          <p:cNvSpPr/>
          <p:nvPr/>
        </p:nvSpPr>
        <p:spPr>
          <a:xfrm>
            <a:off x="1504949" y="4993310"/>
            <a:ext cx="5267326" cy="276999"/>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marL="0" lvl="0" indent="0" algn="l" defTabSz="266700">
              <a:spcBef>
                <a:spcPct val="0"/>
              </a:spcBef>
              <a:spcAft>
                <a:spcPct val="35000"/>
              </a:spcAft>
              <a:buNone/>
            </a:pPr>
            <a:r>
              <a:rPr lang="en-US" kern="1200" dirty="0"/>
              <a:t>Microsoft 365 authentication options</a:t>
            </a:r>
            <a:endParaRPr lang="en-IN" kern="1200" dirty="0"/>
          </a:p>
        </p:txBody>
      </p:sp>
      <p:cxnSp>
        <p:nvCxnSpPr>
          <p:cNvPr id="45" name="Straight Connector 44">
            <a:extLst>
              <a:ext uri="{FF2B5EF4-FFF2-40B4-BE49-F238E27FC236}">
                <a16:creationId xmlns:a16="http://schemas.microsoft.com/office/drawing/2014/main" id="{756C0FEC-EB28-4592-8086-43678307FAC5}"/>
              </a:ext>
              <a:ext uri="{C183D7F6-B498-43B3-948B-1728B52AA6E4}">
                <adec:decorative xmlns:adec="http://schemas.microsoft.com/office/drawing/2017/decorative" val="1"/>
              </a:ext>
            </a:extLst>
          </p:cNvPr>
          <p:cNvCxnSpPr>
            <a:cxnSpLocks/>
          </p:cNvCxnSpPr>
          <p:nvPr/>
        </p:nvCxnSpPr>
        <p:spPr>
          <a:xfrm>
            <a:off x="1504950" y="5529726"/>
            <a:ext cx="526732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8" name="Picture 17" descr="Icon of a folder with two circular arrows">
            <a:extLst>
              <a:ext uri="{FF2B5EF4-FFF2-40B4-BE49-F238E27FC236}">
                <a16:creationId xmlns:a16="http://schemas.microsoft.com/office/drawing/2014/main" id="{9E2C284D-8408-4A85-AA11-DC2F267651F5}"/>
              </a:ext>
            </a:extLst>
          </p:cNvPr>
          <p:cNvPicPr>
            <a:picLocks noChangeAspect="1"/>
          </p:cNvPicPr>
          <p:nvPr/>
        </p:nvPicPr>
        <p:blipFill>
          <a:blip r:embed="rId5"/>
          <a:stretch>
            <a:fillRect/>
          </a:stretch>
        </p:blipFill>
        <p:spPr>
          <a:xfrm>
            <a:off x="600059" y="5601818"/>
            <a:ext cx="669036" cy="670560"/>
          </a:xfrm>
          <a:prstGeom prst="rect">
            <a:avLst/>
          </a:prstGeom>
        </p:spPr>
      </p:pic>
      <p:sp>
        <p:nvSpPr>
          <p:cNvPr id="38" name="Rectangle 37">
            <a:extLst>
              <a:ext uri="{FF2B5EF4-FFF2-40B4-BE49-F238E27FC236}">
                <a16:creationId xmlns:a16="http://schemas.microsoft.com/office/drawing/2014/main" id="{7253F848-F468-460F-B23B-0703A31867B6}"/>
              </a:ext>
            </a:extLst>
          </p:cNvPr>
          <p:cNvSpPr/>
          <p:nvPr/>
        </p:nvSpPr>
        <p:spPr>
          <a:xfrm>
            <a:off x="1504949" y="5768122"/>
            <a:ext cx="5267326" cy="276999"/>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marL="0" lvl="0" indent="0" algn="l" defTabSz="266700">
              <a:spcBef>
                <a:spcPct val="0"/>
              </a:spcBef>
              <a:spcAft>
                <a:spcPct val="35000"/>
              </a:spcAft>
              <a:buNone/>
            </a:pPr>
            <a:r>
              <a:rPr lang="en-US" kern="1200" dirty="0"/>
              <a:t>Directory synchronization </a:t>
            </a:r>
            <a:endParaRPr lang="en-IN" kern="1200" dirty="0"/>
          </a:p>
        </p:txBody>
      </p:sp>
    </p:spTree>
    <p:extLst>
      <p:ext uri="{BB962C8B-B14F-4D97-AF65-F5344CB8AC3E}">
        <p14:creationId xmlns:p14="http://schemas.microsoft.com/office/powerpoint/2010/main" val="2906060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by answering the Knowledge Check questions at the end of this Learn module</a:t>
            </a:r>
            <a:endParaRPr lang="en-US" sz="2800" dirty="0">
              <a:solidFill>
                <a:schemeClr val="accent1"/>
              </a:solidFill>
            </a:endParaRPr>
          </a:p>
        </p:txBody>
      </p:sp>
      <p:pic>
        <p:nvPicPr>
          <p:cNvPr id="3" name="Picture 2">
            <a:extLst>
              <a:ext uri="{FF2B5EF4-FFF2-40B4-BE49-F238E27FC236}">
                <a16:creationId xmlns:a16="http://schemas.microsoft.com/office/drawing/2014/main" id="{F038770E-6868-4835-B83C-A8558C3063A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578219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1838848" y="507446"/>
            <a:ext cx="10000674" cy="439465"/>
          </a:xfrm>
        </p:spPr>
        <p:txBody>
          <a:bodyPr/>
          <a:lstStyle/>
          <a:p>
            <a:r>
              <a:rPr lang="en-US" dirty="0"/>
              <a:t>Discussion – Identity cloud solution best practices</a:t>
            </a:r>
          </a:p>
        </p:txBody>
      </p:sp>
      <p:sp>
        <p:nvSpPr>
          <p:cNvPr id="3" name="Rectangle 2">
            <a:extLst>
              <a:ext uri="{FF2B5EF4-FFF2-40B4-BE49-F238E27FC236}">
                <a16:creationId xmlns:a16="http://schemas.microsoft.com/office/drawing/2014/main" id="{0A94B758-58F9-472E-9A5E-F74FDA9F0D15}"/>
              </a:ext>
            </a:extLst>
          </p:cNvPr>
          <p:cNvSpPr/>
          <p:nvPr/>
        </p:nvSpPr>
        <p:spPr>
          <a:xfrm>
            <a:off x="592138" y="1449388"/>
            <a:ext cx="11264900" cy="2031325"/>
          </a:xfrm>
          <a:prstGeom prst="rect">
            <a:avLst/>
          </a:prstGeom>
          <a:solidFill>
            <a:schemeClr val="bg1">
              <a:lumMod val="95000"/>
            </a:schemeClr>
          </a:solidFill>
          <a:ln>
            <a:noFill/>
          </a:ln>
        </p:spPr>
        <p:txBody>
          <a:bodyPr wrap="square" lIns="137160" tIns="91440" rIns="137160" bIns="91440">
            <a:spAutoFit/>
          </a:bodyPr>
          <a:lstStyle/>
          <a:p>
            <a:pPr lvl="0" fontAlgn="base">
              <a:spcBef>
                <a:spcPts val="2400"/>
              </a:spcBef>
              <a:defRPr/>
            </a:pPr>
            <a:r>
              <a:rPr lang="en-US" sz="2400" dirty="0">
                <a:solidFill>
                  <a:schemeClr val="accent1"/>
                </a:solidFill>
                <a:latin typeface="+mj-lt"/>
              </a:rPr>
              <a:t>What type of best practices should you consider when transitioning to an Identity cloud solution? </a:t>
            </a:r>
          </a:p>
          <a:p>
            <a:pPr lvl="0" fontAlgn="base">
              <a:spcBef>
                <a:spcPts val="2400"/>
              </a:spcBef>
              <a:defRPr/>
            </a:pPr>
            <a:endParaRPr lang="en-US" sz="800" dirty="0">
              <a:solidFill>
                <a:schemeClr val="accent1"/>
              </a:solidFill>
              <a:latin typeface="+mj-lt"/>
            </a:endParaRPr>
          </a:p>
          <a:p>
            <a:pPr lvl="0" fontAlgn="base">
              <a:spcBef>
                <a:spcPts val="2400"/>
              </a:spcBef>
              <a:defRPr/>
            </a:pPr>
            <a:r>
              <a:rPr lang="en-US" sz="2400" dirty="0">
                <a:solidFill>
                  <a:schemeClr val="accent1"/>
                </a:solidFill>
                <a:latin typeface="+mj-lt"/>
              </a:rPr>
              <a:t>Are there any considerations that should take precedence over another?</a:t>
            </a:r>
          </a:p>
        </p:txBody>
      </p:sp>
      <p:pic>
        <p:nvPicPr>
          <p:cNvPr id="4" name="Picture 3" descr="photograph of a hand holding a stopwatch">
            <a:extLst>
              <a:ext uri="{FF2B5EF4-FFF2-40B4-BE49-F238E27FC236}">
                <a16:creationId xmlns:a16="http://schemas.microsoft.com/office/drawing/2014/main" id="{E2CCEBE6-69F4-4450-A316-33954FE5B831}"/>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125463" y="5795543"/>
            <a:ext cx="1061937" cy="1159641"/>
          </a:xfrm>
          <a:prstGeom prst="rect">
            <a:avLst/>
          </a:prstGeom>
        </p:spPr>
      </p:pic>
      <p:sp>
        <p:nvSpPr>
          <p:cNvPr id="6" name="TextBox 5">
            <a:extLst>
              <a:ext uri="{FF2B5EF4-FFF2-40B4-BE49-F238E27FC236}">
                <a16:creationId xmlns:a16="http://schemas.microsoft.com/office/drawing/2014/main" id="{1D087453-BB96-4121-90A7-1ACD8DA7D784}"/>
              </a:ext>
            </a:extLst>
          </p:cNvPr>
          <p:cNvSpPr txBox="1"/>
          <p:nvPr/>
        </p:nvSpPr>
        <p:spPr>
          <a:xfrm>
            <a:off x="10392818" y="6159114"/>
            <a:ext cx="1857375" cy="307777"/>
          </a:xfrm>
          <a:prstGeom prst="rect">
            <a:avLst/>
          </a:prstGeom>
          <a:noFill/>
        </p:spPr>
        <p:txBody>
          <a:bodyPr wrap="square" lIns="0" tIns="0" rIns="0" bIns="0" rtlCol="0">
            <a:spAutoFit/>
          </a:bodyPr>
          <a:lstStyle/>
          <a:p>
            <a:pPr algn="l"/>
            <a:r>
              <a:rPr lang="en-US" sz="2000" dirty="0">
                <a:solidFill>
                  <a:schemeClr val="accent1"/>
                </a:solidFill>
                <a:latin typeface="+mj-lt"/>
              </a:rPr>
              <a:t>15 minutes…Go!</a:t>
            </a:r>
          </a:p>
        </p:txBody>
      </p:sp>
      <p:pic>
        <p:nvPicPr>
          <p:cNvPr id="8" name="Picture 7" descr="Icon of a message chat box ">
            <a:extLst>
              <a:ext uri="{FF2B5EF4-FFF2-40B4-BE49-F238E27FC236}">
                <a16:creationId xmlns:a16="http://schemas.microsoft.com/office/drawing/2014/main" id="{03A6AB2A-9D5B-45E0-B44A-379523FD2EA6}"/>
              </a:ext>
            </a:extLst>
          </p:cNvPr>
          <p:cNvPicPr>
            <a:picLocks noChangeAspect="1"/>
          </p:cNvPicPr>
          <p:nvPr/>
        </p:nvPicPr>
        <p:blipFill>
          <a:blip r:embed="rId5"/>
          <a:stretch>
            <a:fillRect/>
          </a:stretch>
        </p:blipFill>
        <p:spPr>
          <a:xfrm>
            <a:off x="615170" y="266624"/>
            <a:ext cx="915924" cy="915924"/>
          </a:xfrm>
          <a:prstGeom prst="rect">
            <a:avLst/>
          </a:prstGeom>
        </p:spPr>
      </p:pic>
    </p:spTree>
    <p:extLst>
      <p:ext uri="{BB962C8B-B14F-4D97-AF65-F5344CB8AC3E}">
        <p14:creationId xmlns:p14="http://schemas.microsoft.com/office/powerpoint/2010/main" val="3866810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6">
            <a:extLst>
              <a:ext uri="{FF2B5EF4-FFF2-40B4-BE49-F238E27FC236}">
                <a16:creationId xmlns:a16="http://schemas.microsoft.com/office/drawing/2014/main" id="{BEA76CE0-7C70-4748-A1D7-A709CA8DCE02}"/>
              </a:ext>
            </a:extLst>
          </p:cNvPr>
          <p:cNvSpPr>
            <a:spLocks noGrp="1"/>
          </p:cNvSpPr>
          <p:nvPr>
            <p:ph type="title"/>
          </p:nvPr>
        </p:nvSpPr>
        <p:spPr>
          <a:xfrm>
            <a:off x="588263" y="497542"/>
            <a:ext cx="11018520" cy="430887"/>
          </a:xfrm>
        </p:spPr>
        <p:txBody>
          <a:bodyPr/>
          <a:lstStyle/>
          <a:p>
            <a:r>
              <a:rPr lang="en-US" dirty="0"/>
              <a:t>Summary</a:t>
            </a:r>
          </a:p>
        </p:txBody>
      </p:sp>
      <p:sp>
        <p:nvSpPr>
          <p:cNvPr id="4" name="TextBox 3">
            <a:extLst>
              <a:ext uri="{FF2B5EF4-FFF2-40B4-BE49-F238E27FC236}">
                <a16:creationId xmlns:a16="http://schemas.microsoft.com/office/drawing/2014/main" id="{9D0D3B39-293B-4200-BEA0-D6E4461DAF81}"/>
              </a:ext>
              <a:ext uri="{C183D7F6-B498-43B3-948B-1728B52AA6E4}">
                <adec:decorative xmlns:adec="http://schemas.microsoft.com/office/drawing/2017/decorative" val="0"/>
              </a:ext>
            </a:extLst>
          </p:cNvPr>
          <p:cNvSpPr txBox="1"/>
          <p:nvPr/>
        </p:nvSpPr>
        <p:spPr>
          <a:xfrm>
            <a:off x="457150" y="1303448"/>
            <a:ext cx="11038735" cy="533385"/>
          </a:xfrm>
          <a:prstGeom prst="rect">
            <a:avLst/>
          </a:prstGeom>
          <a:noFill/>
          <a:ln>
            <a:noFill/>
          </a:ln>
        </p:spPr>
        <p:txBody>
          <a:bodyPr wrap="square" lIns="134464" tIns="89642" rIns="89642" bIns="89642" rtlCol="0" anchor="ctr">
            <a:noAutofit/>
          </a:bodyPr>
          <a:lstStyle/>
          <a:p>
            <a:pPr defTabSz="914367">
              <a:spcAft>
                <a:spcPts val="588"/>
              </a:spcAft>
            </a:pPr>
            <a:r>
              <a:rPr lang="en-US" sz="2200" dirty="0">
                <a:solidFill>
                  <a:srgbClr val="1A1A1A"/>
                </a:solidFill>
                <a:latin typeface="Segoe UI Semibold"/>
              </a:rPr>
              <a:t>This module examined the following items related to managing synchronized identities:</a:t>
            </a:r>
            <a:endParaRPr lang="en-US" sz="2200" dirty="0">
              <a:solidFill>
                <a:srgbClr val="1A1A1A"/>
              </a:solidFill>
              <a:latin typeface="Segoe UI"/>
            </a:endParaRPr>
          </a:p>
        </p:txBody>
      </p:sp>
      <p:pic>
        <p:nvPicPr>
          <p:cNvPr id="6" name="Picture 5" descr="Icon of a person enclosed in four frames">
            <a:extLst>
              <a:ext uri="{FF2B5EF4-FFF2-40B4-BE49-F238E27FC236}">
                <a16:creationId xmlns:a16="http://schemas.microsoft.com/office/drawing/2014/main" id="{4C65AD6F-031D-43F7-BB4A-73367E8AC72B}"/>
              </a:ext>
            </a:extLst>
          </p:cNvPr>
          <p:cNvPicPr>
            <a:picLocks noChangeAspect="1"/>
          </p:cNvPicPr>
          <p:nvPr/>
        </p:nvPicPr>
        <p:blipFill>
          <a:blip r:embed="rId2"/>
          <a:stretch>
            <a:fillRect/>
          </a:stretch>
        </p:blipFill>
        <p:spPr>
          <a:xfrm>
            <a:off x="590534" y="2069788"/>
            <a:ext cx="732688" cy="731520"/>
          </a:xfrm>
          <a:prstGeom prst="rect">
            <a:avLst/>
          </a:prstGeom>
        </p:spPr>
      </p:pic>
      <p:sp>
        <p:nvSpPr>
          <p:cNvPr id="8" name="Rectangle 7">
            <a:extLst>
              <a:ext uri="{FF2B5EF4-FFF2-40B4-BE49-F238E27FC236}">
                <a16:creationId xmlns:a16="http://schemas.microsoft.com/office/drawing/2014/main" id="{EBAFFE03-5FA0-4506-BAB7-21151379B7FD}"/>
              </a:ext>
            </a:extLst>
          </p:cNvPr>
          <p:cNvSpPr/>
          <p:nvPr/>
        </p:nvSpPr>
        <p:spPr>
          <a:xfrm>
            <a:off x="1800000" y="2345023"/>
            <a:ext cx="5807431" cy="307777"/>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sz="2000" dirty="0"/>
              <a:t>Manage users with directory synchronization</a:t>
            </a:r>
          </a:p>
        </p:txBody>
      </p:sp>
      <p:pic>
        <p:nvPicPr>
          <p:cNvPr id="12" name="Picture 11" descr="Icon of three people">
            <a:extLst>
              <a:ext uri="{FF2B5EF4-FFF2-40B4-BE49-F238E27FC236}">
                <a16:creationId xmlns:a16="http://schemas.microsoft.com/office/drawing/2014/main" id="{1B96F3E6-02EE-4766-862B-7E0B548623A7}"/>
              </a:ext>
            </a:extLst>
          </p:cNvPr>
          <p:cNvPicPr>
            <a:picLocks noChangeAspect="1"/>
          </p:cNvPicPr>
          <p:nvPr/>
        </p:nvPicPr>
        <p:blipFill>
          <a:blip r:embed="rId3"/>
          <a:stretch>
            <a:fillRect/>
          </a:stretch>
        </p:blipFill>
        <p:spPr>
          <a:xfrm>
            <a:off x="590534" y="3054809"/>
            <a:ext cx="732688" cy="731520"/>
          </a:xfrm>
          <a:prstGeom prst="rect">
            <a:avLst/>
          </a:prstGeom>
        </p:spPr>
      </p:pic>
      <p:sp>
        <p:nvSpPr>
          <p:cNvPr id="14" name="Rectangle 13">
            <a:extLst>
              <a:ext uri="{FF2B5EF4-FFF2-40B4-BE49-F238E27FC236}">
                <a16:creationId xmlns:a16="http://schemas.microsoft.com/office/drawing/2014/main" id="{44B5BD60-B557-45DE-9F4C-8AE52747C5CF}"/>
              </a:ext>
            </a:extLst>
          </p:cNvPr>
          <p:cNvSpPr/>
          <p:nvPr/>
        </p:nvSpPr>
        <p:spPr>
          <a:xfrm>
            <a:off x="1799999" y="3244483"/>
            <a:ext cx="6278771" cy="307777"/>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sz="2000" dirty="0"/>
              <a:t>Manage groups with directory synchronization</a:t>
            </a:r>
          </a:p>
        </p:txBody>
      </p:sp>
      <p:pic>
        <p:nvPicPr>
          <p:cNvPr id="18" name="Picture 17" descr="Icon of a shield with exclamation mark in the middle">
            <a:extLst>
              <a:ext uri="{FF2B5EF4-FFF2-40B4-BE49-F238E27FC236}">
                <a16:creationId xmlns:a16="http://schemas.microsoft.com/office/drawing/2014/main" id="{EE6F7754-F211-42DA-94D0-4C4A2F78804F}"/>
              </a:ext>
            </a:extLst>
          </p:cNvPr>
          <p:cNvPicPr>
            <a:picLocks noChangeAspect="1"/>
          </p:cNvPicPr>
          <p:nvPr/>
        </p:nvPicPr>
        <p:blipFill>
          <a:blip r:embed="rId4"/>
          <a:stretch>
            <a:fillRect/>
          </a:stretch>
        </p:blipFill>
        <p:spPr>
          <a:xfrm>
            <a:off x="590534" y="3899977"/>
            <a:ext cx="732688" cy="731520"/>
          </a:xfrm>
          <a:prstGeom prst="rect">
            <a:avLst/>
          </a:prstGeom>
        </p:spPr>
      </p:pic>
      <p:sp>
        <p:nvSpPr>
          <p:cNvPr id="20" name="Rectangle 19">
            <a:extLst>
              <a:ext uri="{FF2B5EF4-FFF2-40B4-BE49-F238E27FC236}">
                <a16:creationId xmlns:a16="http://schemas.microsoft.com/office/drawing/2014/main" id="{D5A1F775-F5A1-43AF-86BA-EEC27EACA257}"/>
              </a:ext>
            </a:extLst>
          </p:cNvPr>
          <p:cNvSpPr/>
          <p:nvPr/>
        </p:nvSpPr>
        <p:spPr>
          <a:xfrm>
            <a:off x="1800000" y="4133188"/>
            <a:ext cx="6278770" cy="307777"/>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sz="2000" dirty="0"/>
              <a:t>Use Azure AD Connect synchronized security groups</a:t>
            </a:r>
          </a:p>
        </p:txBody>
      </p:sp>
      <p:pic>
        <p:nvPicPr>
          <p:cNvPr id="24" name="Picture 23" descr="Icon of a wrench">
            <a:extLst>
              <a:ext uri="{FF2B5EF4-FFF2-40B4-BE49-F238E27FC236}">
                <a16:creationId xmlns:a16="http://schemas.microsoft.com/office/drawing/2014/main" id="{90C0F3C1-4F17-41C6-9C94-3B346321E074}"/>
              </a:ext>
            </a:extLst>
          </p:cNvPr>
          <p:cNvPicPr>
            <a:picLocks noChangeAspect="1"/>
          </p:cNvPicPr>
          <p:nvPr/>
        </p:nvPicPr>
        <p:blipFill>
          <a:blip r:embed="rId5"/>
          <a:stretch>
            <a:fillRect/>
          </a:stretch>
        </p:blipFill>
        <p:spPr>
          <a:xfrm>
            <a:off x="590534" y="5745611"/>
            <a:ext cx="732688" cy="731520"/>
          </a:xfrm>
          <a:prstGeom prst="rect">
            <a:avLst/>
          </a:prstGeom>
        </p:spPr>
      </p:pic>
      <p:sp>
        <p:nvSpPr>
          <p:cNvPr id="26" name="Rectangle 25">
            <a:extLst>
              <a:ext uri="{FF2B5EF4-FFF2-40B4-BE49-F238E27FC236}">
                <a16:creationId xmlns:a16="http://schemas.microsoft.com/office/drawing/2014/main" id="{7272287C-DF3A-49C6-AB88-DB9B2E77333B}"/>
              </a:ext>
            </a:extLst>
          </p:cNvPr>
          <p:cNvSpPr/>
          <p:nvPr/>
        </p:nvSpPr>
        <p:spPr>
          <a:xfrm>
            <a:off x="1800000" y="5936292"/>
            <a:ext cx="4953000" cy="307777"/>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sz="2000" dirty="0"/>
              <a:t>Troubleshoot directory synchronization</a:t>
            </a:r>
          </a:p>
        </p:txBody>
      </p:sp>
      <p:sp>
        <p:nvSpPr>
          <p:cNvPr id="5" name="Rectangle 4">
            <a:extLst>
              <a:ext uri="{FF2B5EF4-FFF2-40B4-BE49-F238E27FC236}">
                <a16:creationId xmlns:a16="http://schemas.microsoft.com/office/drawing/2014/main" id="{25CB68B6-AB85-E778-BC88-D44968192682}"/>
              </a:ext>
            </a:extLst>
          </p:cNvPr>
          <p:cNvSpPr/>
          <p:nvPr/>
        </p:nvSpPr>
        <p:spPr>
          <a:xfrm>
            <a:off x="1801793" y="5012926"/>
            <a:ext cx="6696748" cy="307777"/>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sz="2000" dirty="0"/>
              <a:t>Configure object filters for directory synchronization</a:t>
            </a:r>
          </a:p>
        </p:txBody>
      </p:sp>
      <p:pic>
        <p:nvPicPr>
          <p:cNvPr id="9" name="Picture 8" descr="Icon of two rectangles with a plus sign on the bottom right">
            <a:extLst>
              <a:ext uri="{FF2B5EF4-FFF2-40B4-BE49-F238E27FC236}">
                <a16:creationId xmlns:a16="http://schemas.microsoft.com/office/drawing/2014/main" id="{6F364965-E39A-872C-6AAA-E1778F3DF3D7}"/>
              </a:ext>
            </a:extLst>
          </p:cNvPr>
          <p:cNvPicPr>
            <a:picLocks noChangeAspect="1"/>
          </p:cNvPicPr>
          <p:nvPr/>
        </p:nvPicPr>
        <p:blipFill>
          <a:blip r:embed="rId6"/>
          <a:stretch>
            <a:fillRect/>
          </a:stretch>
        </p:blipFill>
        <p:spPr>
          <a:xfrm>
            <a:off x="567785" y="4790128"/>
            <a:ext cx="730097" cy="731520"/>
          </a:xfrm>
          <a:prstGeom prst="rect">
            <a:avLst/>
          </a:prstGeom>
        </p:spPr>
      </p:pic>
      <p:cxnSp>
        <p:nvCxnSpPr>
          <p:cNvPr id="2" name="Straight Connector 19">
            <a:extLst>
              <a:ext uri="{FF2B5EF4-FFF2-40B4-BE49-F238E27FC236}">
                <a16:creationId xmlns:a16="http://schemas.microsoft.com/office/drawing/2014/main" id="{2DF0105C-6DC5-5B11-0548-988144763807}"/>
              </a:ext>
              <a:ext uri="{C183D7F6-B498-43B3-948B-1728B52AA6E4}">
                <adec:decorative xmlns:adec="http://schemas.microsoft.com/office/drawing/2017/decorative" val="1"/>
              </a:ext>
            </a:extLst>
          </p:cNvPr>
          <p:cNvCxnSpPr>
            <a:cxnSpLocks/>
          </p:cNvCxnSpPr>
          <p:nvPr/>
        </p:nvCxnSpPr>
        <p:spPr>
          <a:xfrm>
            <a:off x="1764229" y="2970238"/>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 name="Straight Connector 19">
            <a:extLst>
              <a:ext uri="{FF2B5EF4-FFF2-40B4-BE49-F238E27FC236}">
                <a16:creationId xmlns:a16="http://schemas.microsoft.com/office/drawing/2014/main" id="{6A69B820-4A7C-E0DD-F8E4-0310F0322245}"/>
              </a:ext>
              <a:ext uri="{C183D7F6-B498-43B3-948B-1728B52AA6E4}">
                <adec:decorative xmlns:adec="http://schemas.microsoft.com/office/drawing/2017/decorative" val="1"/>
              </a:ext>
            </a:extLst>
          </p:cNvPr>
          <p:cNvCxnSpPr>
            <a:cxnSpLocks/>
          </p:cNvCxnSpPr>
          <p:nvPr/>
        </p:nvCxnSpPr>
        <p:spPr>
          <a:xfrm>
            <a:off x="1769485" y="3847849"/>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 name="Straight Connector 19">
            <a:extLst>
              <a:ext uri="{FF2B5EF4-FFF2-40B4-BE49-F238E27FC236}">
                <a16:creationId xmlns:a16="http://schemas.microsoft.com/office/drawing/2014/main" id="{B26EF903-1CE1-C3DB-A8A1-EA4D9D3B4FF9}"/>
              </a:ext>
              <a:ext uri="{C183D7F6-B498-43B3-948B-1728B52AA6E4}">
                <adec:decorative xmlns:adec="http://schemas.microsoft.com/office/drawing/2017/decorative" val="1"/>
              </a:ext>
            </a:extLst>
          </p:cNvPr>
          <p:cNvCxnSpPr>
            <a:cxnSpLocks/>
          </p:cNvCxnSpPr>
          <p:nvPr/>
        </p:nvCxnSpPr>
        <p:spPr>
          <a:xfrm>
            <a:off x="1769489" y="4751742"/>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9">
            <a:extLst>
              <a:ext uri="{FF2B5EF4-FFF2-40B4-BE49-F238E27FC236}">
                <a16:creationId xmlns:a16="http://schemas.microsoft.com/office/drawing/2014/main" id="{6D1B12E5-54BE-C903-4B52-64F9D786D1D8}"/>
              </a:ext>
              <a:ext uri="{C183D7F6-B498-43B3-948B-1728B52AA6E4}">
                <adec:decorative xmlns:adec="http://schemas.microsoft.com/office/drawing/2017/decorative" val="1"/>
              </a:ext>
            </a:extLst>
          </p:cNvPr>
          <p:cNvCxnSpPr>
            <a:cxnSpLocks/>
          </p:cNvCxnSpPr>
          <p:nvPr/>
        </p:nvCxnSpPr>
        <p:spPr>
          <a:xfrm>
            <a:off x="1769485" y="5634603"/>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070708"/>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 – Manage Identity Synchronization (continued)</a:t>
            </a:r>
          </a:p>
        </p:txBody>
      </p:sp>
      <p:pic>
        <p:nvPicPr>
          <p:cNvPr id="4" name="Picture 3" descr="Icon of a wrench">
            <a:extLst>
              <a:ext uri="{FF2B5EF4-FFF2-40B4-BE49-F238E27FC236}">
                <a16:creationId xmlns:a16="http://schemas.microsoft.com/office/drawing/2014/main" id="{3E6A9D5D-921C-4A81-B321-D12E4611EAFB}"/>
              </a:ext>
            </a:extLst>
          </p:cNvPr>
          <p:cNvPicPr>
            <a:picLocks noChangeAspect="1"/>
          </p:cNvPicPr>
          <p:nvPr/>
        </p:nvPicPr>
        <p:blipFill>
          <a:blip r:embed="rId3"/>
          <a:stretch>
            <a:fillRect/>
          </a:stretch>
        </p:blipFill>
        <p:spPr>
          <a:xfrm>
            <a:off x="10404683" y="3017520"/>
            <a:ext cx="933970" cy="933970"/>
          </a:xfrm>
          <a:prstGeom prst="rect">
            <a:avLst/>
          </a:prstGeom>
        </p:spPr>
      </p:pic>
    </p:spTree>
    <p:extLst>
      <p:ext uri="{BB962C8B-B14F-4D97-AF65-F5344CB8AC3E}">
        <p14:creationId xmlns:p14="http://schemas.microsoft.com/office/powerpoint/2010/main" val="22985054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exercises (continued)</a:t>
            </a:r>
          </a:p>
        </p:txBody>
      </p:sp>
      <p:sp>
        <p:nvSpPr>
          <p:cNvPr id="5" name="TextBox 4">
            <a:extLst>
              <a:ext uri="{FF2B5EF4-FFF2-40B4-BE49-F238E27FC236}">
                <a16:creationId xmlns:a16="http://schemas.microsoft.com/office/drawing/2014/main" id="{223F0B52-072E-4889-A46E-4807D641221E}"/>
              </a:ext>
            </a:extLst>
          </p:cNvPr>
          <p:cNvSpPr txBox="1"/>
          <p:nvPr/>
        </p:nvSpPr>
        <p:spPr>
          <a:xfrm>
            <a:off x="585788" y="1436688"/>
            <a:ext cx="6566349" cy="369332"/>
          </a:xfrm>
          <a:prstGeom prst="rect">
            <a:avLst/>
          </a:prstGeom>
          <a:noFill/>
        </p:spPr>
        <p:txBody>
          <a:bodyPr wrap="none" lIns="0" tIns="0" rIns="0" bIns="0" rtlCol="0" anchor="ctr">
            <a:spAutoFit/>
          </a:bodyPr>
          <a:lstStyle/>
          <a:p>
            <a:pPr lvl="0">
              <a:defRPr/>
            </a:pPr>
            <a:r>
              <a:rPr lang="en-US" sz="2400" dirty="0">
                <a:solidFill>
                  <a:srgbClr val="1A1A1A"/>
                </a:solidFill>
                <a:latin typeface="Segoe UI Semibold"/>
              </a:rPr>
              <a:t>Exercise 2: Implement identity synchronization </a:t>
            </a:r>
          </a:p>
        </p:txBody>
      </p:sp>
      <p:sp>
        <p:nvSpPr>
          <p:cNvPr id="7" name="Rectangle 6">
            <a:extLst>
              <a:ext uri="{FF2B5EF4-FFF2-40B4-BE49-F238E27FC236}">
                <a16:creationId xmlns:a16="http://schemas.microsoft.com/office/drawing/2014/main" id="{44A733E4-A457-407F-BEAE-28CDD4B9CE0B}"/>
              </a:ext>
            </a:extLst>
          </p:cNvPr>
          <p:cNvSpPr/>
          <p:nvPr/>
        </p:nvSpPr>
        <p:spPr bwMode="auto">
          <a:xfrm>
            <a:off x="593562" y="1891874"/>
            <a:ext cx="2716016" cy="143846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37160" rIns="182880" bIns="13716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600"/>
              </a:spcAft>
              <a:buClrTx/>
              <a:buSzTx/>
              <a:buFontTx/>
              <a:buNone/>
              <a:tabLst/>
              <a:defRPr/>
            </a:pPr>
            <a:r>
              <a:rPr kumimoji="0" lang="en-US" b="0" i="0" u="none" strike="noStrike" kern="1200" cap="none" spc="0" normalizeH="0" baseline="0" noProof="0" dirty="0">
                <a:ln>
                  <a:noFill/>
                </a:ln>
                <a:solidFill>
                  <a:srgbClr val="0078D4"/>
                </a:solidFill>
                <a:effectLst/>
                <a:uLnTx/>
                <a:uFillTx/>
                <a:latin typeface="Segoe UI Semibold"/>
                <a:ea typeface="+mn-ea"/>
                <a:cs typeface="+mn-cs"/>
              </a:rPr>
              <a:t>Task 1</a:t>
            </a:r>
          </a:p>
          <a:p>
            <a:pPr lvl="0" defTabSz="932742">
              <a:spcAft>
                <a:spcPts val="1200"/>
              </a:spcAft>
              <a:defRPr/>
            </a:pPr>
            <a:r>
              <a:rPr lang="en-US" sz="1600" dirty="0">
                <a:solidFill>
                  <a:srgbClr val="1A1A1A"/>
                </a:solidFill>
              </a:rPr>
              <a:t>Install Azure AD Connect and initiate synchronization </a:t>
            </a:r>
            <a:endParaRPr kumimoji="0" lang="en-US" sz="16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5" name="Rectangle 14">
            <a:extLst>
              <a:ext uri="{FF2B5EF4-FFF2-40B4-BE49-F238E27FC236}">
                <a16:creationId xmlns:a16="http://schemas.microsoft.com/office/drawing/2014/main" id="{F1E9CF34-8743-4F7C-9D63-EC62E98D3953}"/>
              </a:ext>
            </a:extLst>
          </p:cNvPr>
          <p:cNvSpPr/>
          <p:nvPr/>
        </p:nvSpPr>
        <p:spPr bwMode="auto">
          <a:xfrm>
            <a:off x="3433067" y="1891873"/>
            <a:ext cx="2716016" cy="143846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37160" rIns="182880" bIns="13716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600"/>
              </a:spcAft>
              <a:buClrTx/>
              <a:buSzTx/>
              <a:buFontTx/>
              <a:buNone/>
              <a:tabLst/>
              <a:defRPr/>
            </a:pPr>
            <a:r>
              <a:rPr kumimoji="0" lang="en-US" b="0" i="0" u="none" strike="noStrike" kern="1200" cap="none" spc="0" normalizeH="0" baseline="0" noProof="0" dirty="0">
                <a:ln>
                  <a:noFill/>
                </a:ln>
                <a:solidFill>
                  <a:srgbClr val="0078D4"/>
                </a:solidFill>
                <a:effectLst/>
                <a:uLnTx/>
                <a:uFillTx/>
                <a:latin typeface="Segoe UI Semibold"/>
                <a:ea typeface="+mn-ea"/>
                <a:cs typeface="+mn-cs"/>
              </a:rPr>
              <a:t>Task 2</a:t>
            </a:r>
          </a:p>
          <a:p>
            <a:pPr lvl="0" defTabSz="932742">
              <a:spcAft>
                <a:spcPts val="1200"/>
              </a:spcAft>
              <a:defRPr/>
            </a:pPr>
            <a:r>
              <a:rPr lang="en-US" sz="1600" dirty="0">
                <a:solidFill>
                  <a:srgbClr val="1A1A1A"/>
                </a:solidFill>
              </a:rPr>
              <a:t>Create group accounts to test synchronization </a:t>
            </a:r>
            <a:endParaRPr kumimoji="0" lang="en-US" sz="16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 name="Rectangle 15">
            <a:extLst>
              <a:ext uri="{FF2B5EF4-FFF2-40B4-BE49-F238E27FC236}">
                <a16:creationId xmlns:a16="http://schemas.microsoft.com/office/drawing/2014/main" id="{45D6DB54-F050-40C6-B1ED-3E6712CBF3D1}"/>
              </a:ext>
            </a:extLst>
          </p:cNvPr>
          <p:cNvSpPr/>
          <p:nvPr/>
        </p:nvSpPr>
        <p:spPr bwMode="auto">
          <a:xfrm>
            <a:off x="6282218" y="1891874"/>
            <a:ext cx="2716016" cy="143846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37160" rIns="182880" bIns="13716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600"/>
              </a:spcAft>
              <a:buClrTx/>
              <a:buSzTx/>
              <a:buFontTx/>
              <a:buNone/>
              <a:tabLst/>
              <a:defRPr/>
            </a:pPr>
            <a:r>
              <a:rPr kumimoji="0" lang="en-US" b="0" i="0" u="none" strike="noStrike" kern="1200" cap="none" spc="0" normalizeH="0" baseline="0" noProof="0" dirty="0">
                <a:ln>
                  <a:noFill/>
                </a:ln>
                <a:solidFill>
                  <a:srgbClr val="0078D4"/>
                </a:solidFill>
                <a:effectLst/>
                <a:uLnTx/>
                <a:uFillTx/>
                <a:latin typeface="Segoe UI Semibold"/>
                <a:ea typeface="+mn-ea"/>
                <a:cs typeface="+mn-cs"/>
              </a:rPr>
              <a:t>Task 3</a:t>
            </a:r>
          </a:p>
          <a:p>
            <a:pPr lvl="0" defTabSz="932742">
              <a:spcAft>
                <a:spcPts val="1200"/>
              </a:spcAft>
              <a:defRPr/>
            </a:pPr>
            <a:r>
              <a:rPr lang="en-US" sz="1600" dirty="0">
                <a:solidFill>
                  <a:srgbClr val="1A1A1A"/>
                </a:solidFill>
              </a:rPr>
              <a:t>Change group membership to test synchronization </a:t>
            </a:r>
          </a:p>
        </p:txBody>
      </p:sp>
      <p:sp>
        <p:nvSpPr>
          <p:cNvPr id="19" name="Rectangle 18">
            <a:extLst>
              <a:ext uri="{FF2B5EF4-FFF2-40B4-BE49-F238E27FC236}">
                <a16:creationId xmlns:a16="http://schemas.microsoft.com/office/drawing/2014/main" id="{3008C3B6-F7B1-40D1-92FC-58FFE8AAAD40}"/>
              </a:ext>
            </a:extLst>
          </p:cNvPr>
          <p:cNvSpPr/>
          <p:nvPr/>
        </p:nvSpPr>
        <p:spPr bwMode="auto">
          <a:xfrm>
            <a:off x="9148955" y="1889180"/>
            <a:ext cx="2716016" cy="143846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37160" rIns="182880" bIns="13716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600"/>
              </a:spcAft>
              <a:buClrTx/>
              <a:buSzTx/>
              <a:buFontTx/>
              <a:buNone/>
              <a:tabLst/>
              <a:defRPr/>
            </a:pPr>
            <a:r>
              <a:rPr kumimoji="0" lang="en-US" b="0" i="0" u="none" strike="noStrike" kern="1200" cap="none" spc="0" normalizeH="0" baseline="0" noProof="0" dirty="0">
                <a:ln>
                  <a:noFill/>
                </a:ln>
                <a:solidFill>
                  <a:srgbClr val="0078D4"/>
                </a:solidFill>
                <a:effectLst/>
                <a:uLnTx/>
                <a:uFillTx/>
                <a:latin typeface="Segoe UI Semibold"/>
                <a:ea typeface="+mn-ea"/>
                <a:cs typeface="+mn-cs"/>
              </a:rPr>
              <a:t>Task 4</a:t>
            </a:r>
          </a:p>
          <a:p>
            <a:pPr lvl="0" defTabSz="932742">
              <a:spcAft>
                <a:spcPts val="1200"/>
              </a:spcAft>
              <a:defRPr/>
            </a:pPr>
            <a:r>
              <a:rPr lang="en-US" sz="1600" dirty="0">
                <a:solidFill>
                  <a:srgbClr val="1A1A1A"/>
                </a:solidFill>
              </a:rPr>
              <a:t>Force a manual synchronization </a:t>
            </a:r>
            <a:endParaRPr kumimoji="0" lang="en-US" sz="16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20" name="Rectangle 19">
            <a:extLst>
              <a:ext uri="{FF2B5EF4-FFF2-40B4-BE49-F238E27FC236}">
                <a16:creationId xmlns:a16="http://schemas.microsoft.com/office/drawing/2014/main" id="{8E40EC4A-4A14-4FF7-99B1-FF5771C625CE}"/>
              </a:ext>
            </a:extLst>
          </p:cNvPr>
          <p:cNvSpPr/>
          <p:nvPr/>
        </p:nvSpPr>
        <p:spPr bwMode="auto">
          <a:xfrm>
            <a:off x="594424" y="3497262"/>
            <a:ext cx="2716016" cy="143846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37160" rIns="182880" bIns="13716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600"/>
              </a:spcAft>
              <a:buClrTx/>
              <a:buSzTx/>
              <a:buFontTx/>
              <a:buNone/>
              <a:tabLst/>
              <a:defRPr/>
            </a:pPr>
            <a:r>
              <a:rPr kumimoji="0" lang="en-US" b="0" i="0" u="none" strike="noStrike" kern="1200" cap="none" spc="0" normalizeH="0" baseline="0" noProof="0" dirty="0">
                <a:ln>
                  <a:noFill/>
                </a:ln>
                <a:solidFill>
                  <a:srgbClr val="0078D4"/>
                </a:solidFill>
                <a:effectLst/>
                <a:uLnTx/>
                <a:uFillTx/>
                <a:latin typeface="Segoe UI Semibold"/>
                <a:ea typeface="+mn-ea"/>
                <a:cs typeface="+mn-cs"/>
              </a:rPr>
              <a:t>Task 5</a:t>
            </a:r>
          </a:p>
          <a:p>
            <a:pPr lvl="0" defTabSz="932742">
              <a:spcAft>
                <a:spcPts val="1200"/>
              </a:spcAft>
              <a:defRPr/>
            </a:pPr>
            <a:r>
              <a:rPr lang="en-US" sz="1600" dirty="0">
                <a:solidFill>
                  <a:srgbClr val="1A1A1A"/>
                </a:solidFill>
              </a:rPr>
              <a:t>Validate the results</a:t>
            </a:r>
            <a:br>
              <a:rPr lang="en-US" sz="1600" dirty="0">
                <a:solidFill>
                  <a:srgbClr val="1A1A1A"/>
                </a:solidFill>
              </a:rPr>
            </a:br>
            <a:r>
              <a:rPr lang="en-US" sz="1600" dirty="0">
                <a:solidFill>
                  <a:srgbClr val="1A1A1A"/>
                </a:solidFill>
              </a:rPr>
              <a:t>of directory synchronization </a:t>
            </a:r>
          </a:p>
        </p:txBody>
      </p:sp>
    </p:spTree>
    <p:extLst>
      <p:ext uri="{BB962C8B-B14F-4D97-AF65-F5344CB8AC3E}">
        <p14:creationId xmlns:p14="http://schemas.microsoft.com/office/powerpoint/2010/main" val="1221663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303363"/>
            <a:ext cx="9029648" cy="387798"/>
          </a:xfrm>
        </p:spPr>
        <p:txBody>
          <a:bodyPr/>
          <a:lstStyle/>
          <a:p>
            <a:r>
              <a:rPr lang="bs-Latn-BA" sz="2800" dirty="0"/>
              <a:t>Module </a:t>
            </a:r>
            <a:r>
              <a:rPr lang="en-US" sz="2800" dirty="0"/>
              <a:t>5</a:t>
            </a:r>
            <a:r>
              <a:rPr lang="bs-Latn-BA" sz="2800" dirty="0"/>
              <a:t>: Manage secure user access in Microsoft 365</a:t>
            </a:r>
            <a:endParaRPr lang="en-US" sz="2800" dirty="0"/>
          </a:p>
        </p:txBody>
      </p:sp>
      <p:pic>
        <p:nvPicPr>
          <p:cNvPr id="6" name="Picture 5" descr="Icon of lock pad with dot in the middle">
            <a:extLst>
              <a:ext uri="{FF2B5EF4-FFF2-40B4-BE49-F238E27FC236}">
                <a16:creationId xmlns:a16="http://schemas.microsoft.com/office/drawing/2014/main" id="{0939A8E5-506D-43E2-94DC-AC49FBB2E2B0}"/>
              </a:ext>
            </a:extLst>
          </p:cNvPr>
          <p:cNvPicPr>
            <a:picLocks noChangeAspect="1"/>
          </p:cNvPicPr>
          <p:nvPr/>
        </p:nvPicPr>
        <p:blipFill>
          <a:blip r:embed="rId3"/>
          <a:stretch>
            <a:fillRect/>
          </a:stretch>
        </p:blipFill>
        <p:spPr>
          <a:xfrm>
            <a:off x="10397063" y="3009900"/>
            <a:ext cx="949210" cy="949210"/>
          </a:xfrm>
          <a:prstGeom prst="rect">
            <a:avLst/>
          </a:prstGeom>
        </p:spPr>
      </p:pic>
    </p:spTree>
    <p:extLst>
      <p:ext uri="{BB962C8B-B14F-4D97-AF65-F5344CB8AC3E}">
        <p14:creationId xmlns:p14="http://schemas.microsoft.com/office/powerpoint/2010/main" val="141053566"/>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Introduction</a:t>
            </a:r>
            <a:endParaRPr lang="en-US" dirty="0"/>
          </a:p>
        </p:txBody>
      </p:sp>
      <p:sp>
        <p:nvSpPr>
          <p:cNvPr id="4" name="TextBox 3">
            <a:extLst>
              <a:ext uri="{FF2B5EF4-FFF2-40B4-BE49-F238E27FC236}">
                <a16:creationId xmlns:a16="http://schemas.microsoft.com/office/drawing/2014/main" id="{F676C904-0513-4793-809C-77C98E7AF8C6}"/>
              </a:ext>
            </a:extLst>
          </p:cNvPr>
          <p:cNvSpPr txBox="1"/>
          <p:nvPr/>
        </p:nvSpPr>
        <p:spPr>
          <a:xfrm>
            <a:off x="590533" y="1082808"/>
            <a:ext cx="6257941" cy="946017"/>
          </a:xfrm>
          <a:prstGeom prst="rect">
            <a:avLst/>
          </a:prstGeom>
          <a:noFill/>
        </p:spPr>
        <p:txBody>
          <a:bodyPr wrap="square" lIns="0" tIns="0" rIns="0" bIns="0" rtlCol="0">
            <a:noAutofit/>
          </a:bodyPr>
          <a:lstStyle/>
          <a:p>
            <a:pPr lvl="0"/>
            <a:r>
              <a:rPr lang="en-US" dirty="0">
                <a:solidFill>
                  <a:schemeClr val="accent1"/>
                </a:solidFill>
                <a:latin typeface="Segoe UI Semibold"/>
              </a:rPr>
              <a:t>Organizations must ensure that access to their company data in Microsoft 365 is always secure, and that data is protected from unauthorized access. Configuring secure password policies is essential to this task.</a:t>
            </a:r>
          </a:p>
        </p:txBody>
      </p:sp>
      <p:sp>
        <p:nvSpPr>
          <p:cNvPr id="5" name="TextBox 4">
            <a:extLst>
              <a:ext uri="{FF2B5EF4-FFF2-40B4-BE49-F238E27FC236}">
                <a16:creationId xmlns:a16="http://schemas.microsoft.com/office/drawing/2014/main" id="{2D5F42B4-6738-408A-A1F5-EA46151FD3A6}"/>
              </a:ext>
            </a:extLst>
          </p:cNvPr>
          <p:cNvSpPr txBox="1"/>
          <p:nvPr/>
        </p:nvSpPr>
        <p:spPr>
          <a:xfrm>
            <a:off x="590533" y="2409383"/>
            <a:ext cx="6257941" cy="467862"/>
          </a:xfrm>
          <a:prstGeom prst="rect">
            <a:avLst/>
          </a:prstGeom>
          <a:noFill/>
        </p:spPr>
        <p:txBody>
          <a:bodyPr wrap="square" lIns="0" tIns="0" rIns="0" bIns="0" rtlCol="0">
            <a:noAutofit/>
          </a:bodyPr>
          <a:lstStyle/>
          <a:p>
            <a:pPr lvl="0"/>
            <a:r>
              <a:rPr lang="en-US" dirty="0">
                <a:solidFill>
                  <a:srgbClr val="1A1A1A"/>
                </a:solidFill>
                <a:latin typeface="Segoe UI Semibold"/>
              </a:rPr>
              <a:t>This module examines the following password management tools that provide data and access protection:</a:t>
            </a:r>
          </a:p>
        </p:txBody>
      </p:sp>
      <p:pic>
        <p:nvPicPr>
          <p:cNvPr id="19" name="Picture 18" descr="Icon of a key">
            <a:extLst>
              <a:ext uri="{FF2B5EF4-FFF2-40B4-BE49-F238E27FC236}">
                <a16:creationId xmlns:a16="http://schemas.microsoft.com/office/drawing/2014/main" id="{A82B5BED-AC56-48A7-8FDC-B88708399CAD}"/>
              </a:ext>
            </a:extLst>
          </p:cNvPr>
          <p:cNvPicPr>
            <a:picLocks noChangeAspect="1"/>
          </p:cNvPicPr>
          <p:nvPr/>
        </p:nvPicPr>
        <p:blipFill>
          <a:blip r:embed="rId3"/>
          <a:stretch>
            <a:fillRect/>
          </a:stretch>
        </p:blipFill>
        <p:spPr>
          <a:xfrm>
            <a:off x="585716" y="3023066"/>
            <a:ext cx="605028" cy="605028"/>
          </a:xfrm>
          <a:prstGeom prst="rect">
            <a:avLst/>
          </a:prstGeom>
        </p:spPr>
      </p:pic>
      <p:sp>
        <p:nvSpPr>
          <p:cNvPr id="34" name="Rectangle 33">
            <a:extLst>
              <a:ext uri="{FF2B5EF4-FFF2-40B4-BE49-F238E27FC236}">
                <a16:creationId xmlns:a16="http://schemas.microsoft.com/office/drawing/2014/main" id="{38660A5C-4931-47E5-97D1-D91B1D57FC3F}"/>
              </a:ext>
            </a:extLst>
          </p:cNvPr>
          <p:cNvSpPr/>
          <p:nvPr/>
        </p:nvSpPr>
        <p:spPr>
          <a:xfrm>
            <a:off x="1356360" y="3201649"/>
            <a:ext cx="5415916" cy="246221"/>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sz="1600" dirty="0"/>
              <a:t>Password policies and authentication</a:t>
            </a:r>
          </a:p>
        </p:txBody>
      </p:sp>
      <p:cxnSp>
        <p:nvCxnSpPr>
          <p:cNvPr id="38" name="Straight Connector 37">
            <a:extLst>
              <a:ext uri="{FF2B5EF4-FFF2-40B4-BE49-F238E27FC236}">
                <a16:creationId xmlns:a16="http://schemas.microsoft.com/office/drawing/2014/main" id="{425E604E-28F9-456C-907C-A6E91F6957FD}"/>
              </a:ext>
              <a:ext uri="{C183D7F6-B498-43B3-948B-1728B52AA6E4}">
                <adec:decorative xmlns:adec="http://schemas.microsoft.com/office/drawing/2017/decorative" val="1"/>
              </a:ext>
            </a:extLst>
          </p:cNvPr>
          <p:cNvCxnSpPr>
            <a:cxnSpLocks/>
          </p:cNvCxnSpPr>
          <p:nvPr/>
        </p:nvCxnSpPr>
        <p:spPr>
          <a:xfrm>
            <a:off x="1356360" y="3664976"/>
            <a:ext cx="541591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1" name="Picture 20" descr="Icon if a screen with a shield in front">
            <a:extLst>
              <a:ext uri="{FF2B5EF4-FFF2-40B4-BE49-F238E27FC236}">
                <a16:creationId xmlns:a16="http://schemas.microsoft.com/office/drawing/2014/main" id="{63017E9C-FDF1-4ABE-B6E1-3E4E31626C97}"/>
              </a:ext>
            </a:extLst>
          </p:cNvPr>
          <p:cNvPicPr>
            <a:picLocks noChangeAspect="1"/>
          </p:cNvPicPr>
          <p:nvPr/>
        </p:nvPicPr>
        <p:blipFill>
          <a:blip r:embed="rId4"/>
          <a:stretch>
            <a:fillRect/>
          </a:stretch>
        </p:blipFill>
        <p:spPr>
          <a:xfrm>
            <a:off x="585716" y="3745372"/>
            <a:ext cx="605028" cy="605028"/>
          </a:xfrm>
          <a:prstGeom prst="rect">
            <a:avLst/>
          </a:prstGeom>
        </p:spPr>
      </p:pic>
      <p:sp>
        <p:nvSpPr>
          <p:cNvPr id="49" name="Rectangle 48">
            <a:extLst>
              <a:ext uri="{FF2B5EF4-FFF2-40B4-BE49-F238E27FC236}">
                <a16:creationId xmlns:a16="http://schemas.microsoft.com/office/drawing/2014/main" id="{9970CB93-7091-477B-AE87-B7DB88550D17}"/>
              </a:ext>
            </a:extLst>
          </p:cNvPr>
          <p:cNvSpPr/>
          <p:nvPr/>
        </p:nvSpPr>
        <p:spPr>
          <a:xfrm>
            <a:off x="1356360" y="3738194"/>
            <a:ext cx="5415916" cy="492443"/>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defTabSz="266700">
              <a:spcBef>
                <a:spcPct val="0"/>
              </a:spcBef>
              <a:spcAft>
                <a:spcPct val="35000"/>
              </a:spcAft>
            </a:pPr>
            <a:r>
              <a:rPr lang="en-US" sz="1600" dirty="0"/>
              <a:t>Azure AD Pass-Through Authentication (PTA) and Multi-Factor Authentication (MFA) </a:t>
            </a:r>
          </a:p>
        </p:txBody>
      </p:sp>
      <p:cxnSp>
        <p:nvCxnSpPr>
          <p:cNvPr id="47" name="Straight Connector 46">
            <a:extLst>
              <a:ext uri="{FF2B5EF4-FFF2-40B4-BE49-F238E27FC236}">
                <a16:creationId xmlns:a16="http://schemas.microsoft.com/office/drawing/2014/main" id="{548D0F59-DE37-4B94-B004-03827BB183F4}"/>
              </a:ext>
              <a:ext uri="{C183D7F6-B498-43B3-948B-1728B52AA6E4}">
                <adec:decorative xmlns:adec="http://schemas.microsoft.com/office/drawing/2017/decorative" val="1"/>
              </a:ext>
            </a:extLst>
          </p:cNvPr>
          <p:cNvCxnSpPr>
            <a:cxnSpLocks/>
          </p:cNvCxnSpPr>
          <p:nvPr/>
        </p:nvCxnSpPr>
        <p:spPr>
          <a:xfrm>
            <a:off x="1356360" y="4345416"/>
            <a:ext cx="541591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9" name="Picture 58" descr="Icon of open lock pad">
            <a:extLst>
              <a:ext uri="{FF2B5EF4-FFF2-40B4-BE49-F238E27FC236}">
                <a16:creationId xmlns:a16="http://schemas.microsoft.com/office/drawing/2014/main" id="{64E17820-8918-4545-B226-59363328A5DD}"/>
              </a:ext>
            </a:extLst>
          </p:cNvPr>
          <p:cNvPicPr>
            <a:picLocks noChangeAspect="1"/>
          </p:cNvPicPr>
          <p:nvPr/>
        </p:nvPicPr>
        <p:blipFill>
          <a:blip r:embed="rId5"/>
          <a:stretch>
            <a:fillRect/>
          </a:stretch>
        </p:blipFill>
        <p:spPr>
          <a:xfrm>
            <a:off x="585716" y="4405333"/>
            <a:ext cx="605028" cy="605028"/>
          </a:xfrm>
          <a:prstGeom prst="rect">
            <a:avLst/>
          </a:prstGeom>
        </p:spPr>
      </p:pic>
      <p:sp>
        <p:nvSpPr>
          <p:cNvPr id="35" name="Rectangle 34">
            <a:extLst>
              <a:ext uri="{FF2B5EF4-FFF2-40B4-BE49-F238E27FC236}">
                <a16:creationId xmlns:a16="http://schemas.microsoft.com/office/drawing/2014/main" id="{D2C07CD1-39EF-4E73-BEF0-DDEF0DC9F447}"/>
              </a:ext>
            </a:extLst>
          </p:cNvPr>
          <p:cNvSpPr/>
          <p:nvPr/>
        </p:nvSpPr>
        <p:spPr>
          <a:xfrm>
            <a:off x="1356359" y="4583307"/>
            <a:ext cx="5415916" cy="246221"/>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sz="1600" dirty="0" err="1"/>
              <a:t>Passwordless</a:t>
            </a:r>
            <a:r>
              <a:rPr lang="en-US" sz="1600" dirty="0"/>
              <a:t> sign-in with Microsoft Authenticator</a:t>
            </a:r>
          </a:p>
        </p:txBody>
      </p:sp>
      <p:cxnSp>
        <p:nvCxnSpPr>
          <p:cNvPr id="39" name="Straight Connector 38">
            <a:extLst>
              <a:ext uri="{FF2B5EF4-FFF2-40B4-BE49-F238E27FC236}">
                <a16:creationId xmlns:a16="http://schemas.microsoft.com/office/drawing/2014/main" id="{156F444C-6571-4D18-9ED5-1CF2AC54AEC2}"/>
              </a:ext>
              <a:ext uri="{C183D7F6-B498-43B3-948B-1728B52AA6E4}">
                <adec:decorative xmlns:adec="http://schemas.microsoft.com/office/drawing/2017/decorative" val="1"/>
              </a:ext>
            </a:extLst>
          </p:cNvPr>
          <p:cNvCxnSpPr>
            <a:cxnSpLocks/>
          </p:cNvCxnSpPr>
          <p:nvPr/>
        </p:nvCxnSpPr>
        <p:spPr>
          <a:xfrm>
            <a:off x="1356360" y="5046635"/>
            <a:ext cx="541591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61" name="Picture 60" descr="Icon of a wrench">
            <a:extLst>
              <a:ext uri="{FF2B5EF4-FFF2-40B4-BE49-F238E27FC236}">
                <a16:creationId xmlns:a16="http://schemas.microsoft.com/office/drawing/2014/main" id="{4CA93747-2F36-44E0-ABE3-4F1CDD23C30B}"/>
              </a:ext>
            </a:extLst>
          </p:cNvPr>
          <p:cNvPicPr>
            <a:picLocks noChangeAspect="1"/>
          </p:cNvPicPr>
          <p:nvPr/>
        </p:nvPicPr>
        <p:blipFill>
          <a:blip r:embed="rId6"/>
          <a:stretch>
            <a:fillRect/>
          </a:stretch>
        </p:blipFill>
        <p:spPr>
          <a:xfrm>
            <a:off x="585716" y="5065294"/>
            <a:ext cx="605028" cy="603504"/>
          </a:xfrm>
          <a:prstGeom prst="rect">
            <a:avLst/>
          </a:prstGeom>
        </p:spPr>
      </p:pic>
      <p:sp>
        <p:nvSpPr>
          <p:cNvPr id="50" name="Rectangle 49">
            <a:extLst>
              <a:ext uri="{FF2B5EF4-FFF2-40B4-BE49-F238E27FC236}">
                <a16:creationId xmlns:a16="http://schemas.microsoft.com/office/drawing/2014/main" id="{8F06B817-29A4-4DBA-B0E3-06EB420353EE}"/>
              </a:ext>
            </a:extLst>
          </p:cNvPr>
          <p:cNvSpPr/>
          <p:nvPr/>
        </p:nvSpPr>
        <p:spPr>
          <a:xfrm>
            <a:off x="1356359" y="5171807"/>
            <a:ext cx="5415916" cy="492443"/>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sz="1600" dirty="0"/>
              <a:t>Self-service Password Management and Windows Hello for Business</a:t>
            </a:r>
          </a:p>
        </p:txBody>
      </p:sp>
      <p:cxnSp>
        <p:nvCxnSpPr>
          <p:cNvPr id="40" name="Straight Connector 39">
            <a:extLst>
              <a:ext uri="{FF2B5EF4-FFF2-40B4-BE49-F238E27FC236}">
                <a16:creationId xmlns:a16="http://schemas.microsoft.com/office/drawing/2014/main" id="{122578C7-4DDB-41FF-B6EA-8F1737765480}"/>
              </a:ext>
              <a:ext uri="{C183D7F6-B498-43B3-948B-1728B52AA6E4}">
                <adec:decorative xmlns:adec="http://schemas.microsoft.com/office/drawing/2017/decorative" val="1"/>
              </a:ext>
            </a:extLst>
          </p:cNvPr>
          <p:cNvCxnSpPr>
            <a:cxnSpLocks/>
          </p:cNvCxnSpPr>
          <p:nvPr/>
        </p:nvCxnSpPr>
        <p:spPr>
          <a:xfrm>
            <a:off x="1356359" y="5779028"/>
            <a:ext cx="541591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63" name="Picture 62" descr="Icon of lock pad">
            <a:extLst>
              <a:ext uri="{FF2B5EF4-FFF2-40B4-BE49-F238E27FC236}">
                <a16:creationId xmlns:a16="http://schemas.microsoft.com/office/drawing/2014/main" id="{C13D735C-5CAD-448D-A1FD-98CBF5C78D0F}"/>
              </a:ext>
            </a:extLst>
          </p:cNvPr>
          <p:cNvPicPr>
            <a:picLocks noChangeAspect="1"/>
          </p:cNvPicPr>
          <p:nvPr/>
        </p:nvPicPr>
        <p:blipFill>
          <a:blip r:embed="rId7"/>
          <a:stretch>
            <a:fillRect/>
          </a:stretch>
        </p:blipFill>
        <p:spPr>
          <a:xfrm>
            <a:off x="585716" y="5713341"/>
            <a:ext cx="605028" cy="605028"/>
          </a:xfrm>
          <a:prstGeom prst="rect">
            <a:avLst/>
          </a:prstGeom>
        </p:spPr>
      </p:pic>
      <p:sp>
        <p:nvSpPr>
          <p:cNvPr id="36" name="Rectangle 35">
            <a:extLst>
              <a:ext uri="{FF2B5EF4-FFF2-40B4-BE49-F238E27FC236}">
                <a16:creationId xmlns:a16="http://schemas.microsoft.com/office/drawing/2014/main" id="{44591810-CABC-429A-84C4-D78F2F0801CB}"/>
              </a:ext>
            </a:extLst>
          </p:cNvPr>
          <p:cNvSpPr/>
          <p:nvPr/>
        </p:nvSpPr>
        <p:spPr>
          <a:xfrm>
            <a:off x="1356359" y="5944182"/>
            <a:ext cx="5415916" cy="246221"/>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sz="1600" dirty="0"/>
              <a:t>Azure AD Smart Lockout and Conditional access policies</a:t>
            </a:r>
          </a:p>
        </p:txBody>
      </p:sp>
      <p:cxnSp>
        <p:nvCxnSpPr>
          <p:cNvPr id="48" name="Straight Connector 47">
            <a:extLst>
              <a:ext uri="{FF2B5EF4-FFF2-40B4-BE49-F238E27FC236}">
                <a16:creationId xmlns:a16="http://schemas.microsoft.com/office/drawing/2014/main" id="{746E7A97-D83F-4D3B-BAAA-791B980FCE84}"/>
              </a:ext>
              <a:ext uri="{C183D7F6-B498-43B3-948B-1728B52AA6E4}">
                <adec:decorative xmlns:adec="http://schemas.microsoft.com/office/drawing/2017/decorative" val="1"/>
              </a:ext>
            </a:extLst>
          </p:cNvPr>
          <p:cNvCxnSpPr>
            <a:cxnSpLocks/>
          </p:cNvCxnSpPr>
          <p:nvPr/>
        </p:nvCxnSpPr>
        <p:spPr>
          <a:xfrm>
            <a:off x="1356359" y="6407512"/>
            <a:ext cx="541591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65" name="Picture 64" descr="Icon of two rectangles with magnifying glass ">
            <a:extLst>
              <a:ext uri="{FF2B5EF4-FFF2-40B4-BE49-F238E27FC236}">
                <a16:creationId xmlns:a16="http://schemas.microsoft.com/office/drawing/2014/main" id="{B67BE380-E13D-45E1-BEE6-313CF8082114}"/>
              </a:ext>
            </a:extLst>
          </p:cNvPr>
          <p:cNvPicPr>
            <a:picLocks noChangeAspect="1"/>
          </p:cNvPicPr>
          <p:nvPr/>
        </p:nvPicPr>
        <p:blipFill>
          <a:blip r:embed="rId8"/>
          <a:stretch>
            <a:fillRect/>
          </a:stretch>
        </p:blipFill>
        <p:spPr>
          <a:xfrm>
            <a:off x="585716" y="6394084"/>
            <a:ext cx="605028" cy="564151"/>
          </a:xfrm>
          <a:prstGeom prst="rect">
            <a:avLst/>
          </a:prstGeom>
        </p:spPr>
      </p:pic>
      <p:sp>
        <p:nvSpPr>
          <p:cNvPr id="2" name="Rectangle 1">
            <a:extLst>
              <a:ext uri="{FF2B5EF4-FFF2-40B4-BE49-F238E27FC236}">
                <a16:creationId xmlns:a16="http://schemas.microsoft.com/office/drawing/2014/main" id="{34239AFC-D735-7F93-AF33-F2D7B2292095}"/>
              </a:ext>
            </a:extLst>
          </p:cNvPr>
          <p:cNvSpPr/>
          <p:nvPr/>
        </p:nvSpPr>
        <p:spPr>
          <a:xfrm>
            <a:off x="1372122" y="6590565"/>
            <a:ext cx="5415916" cy="246221"/>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sz="1600" dirty="0"/>
              <a:t>Azure AD Security Defaults</a:t>
            </a:r>
          </a:p>
        </p:txBody>
      </p:sp>
    </p:spTree>
    <p:extLst>
      <p:ext uri="{BB962C8B-B14F-4D97-AF65-F5344CB8AC3E}">
        <p14:creationId xmlns:p14="http://schemas.microsoft.com/office/powerpoint/2010/main" val="652800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 user passwords</a:t>
            </a:r>
          </a:p>
        </p:txBody>
      </p:sp>
      <p:pic>
        <p:nvPicPr>
          <p:cNvPr id="38" name="Picture 37" descr="Icon of a lock pad">
            <a:extLst>
              <a:ext uri="{FF2B5EF4-FFF2-40B4-BE49-F238E27FC236}">
                <a16:creationId xmlns:a16="http://schemas.microsoft.com/office/drawing/2014/main" id="{D32DBCF2-1D7D-4800-B497-6289BF5617DA}"/>
              </a:ext>
            </a:extLst>
          </p:cNvPr>
          <p:cNvPicPr>
            <a:picLocks noChangeAspect="1"/>
          </p:cNvPicPr>
          <p:nvPr/>
        </p:nvPicPr>
        <p:blipFill>
          <a:blip r:embed="rId3"/>
          <a:stretch>
            <a:fillRect/>
          </a:stretch>
        </p:blipFill>
        <p:spPr>
          <a:xfrm>
            <a:off x="587359" y="1717426"/>
            <a:ext cx="731520" cy="731520"/>
          </a:xfrm>
          <a:prstGeom prst="rect">
            <a:avLst/>
          </a:prstGeom>
        </p:spPr>
      </p:pic>
      <p:sp>
        <p:nvSpPr>
          <p:cNvPr id="8" name="Rectangle 7">
            <a:extLst>
              <a:ext uri="{FF2B5EF4-FFF2-40B4-BE49-F238E27FC236}">
                <a16:creationId xmlns:a16="http://schemas.microsoft.com/office/drawing/2014/main" id="{A9539F7F-5E18-4C67-BBE6-57AACA4D7CB7}"/>
              </a:ext>
            </a:extLst>
          </p:cNvPr>
          <p:cNvSpPr/>
          <p:nvPr/>
        </p:nvSpPr>
        <p:spPr>
          <a:xfrm>
            <a:off x="1785256" y="1203786"/>
            <a:ext cx="10333171" cy="1723549"/>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ts val="300"/>
              </a:spcBef>
              <a:spcAft>
                <a:spcPts val="600"/>
              </a:spcAft>
            </a:pPr>
            <a:r>
              <a:rPr lang="en-US" sz="2000" dirty="0">
                <a:latin typeface="+mj-lt"/>
              </a:rPr>
              <a:t>In Microsoft 365, the default password expiration policy includes the following settings: </a:t>
            </a:r>
          </a:p>
          <a:p>
            <a:pPr lvl="0" defTabSz="266700">
              <a:spcBef>
                <a:spcPts val="300"/>
              </a:spcBef>
              <a:spcAft>
                <a:spcPts val="600"/>
              </a:spcAft>
            </a:pPr>
            <a:r>
              <a:rPr lang="en-US" dirty="0"/>
              <a:t>User passwords do not expire</a:t>
            </a:r>
          </a:p>
          <a:p>
            <a:pPr lvl="0" defTabSz="266700">
              <a:spcBef>
                <a:spcPts val="300"/>
              </a:spcBef>
              <a:spcAft>
                <a:spcPts val="600"/>
              </a:spcAft>
            </a:pPr>
            <a:r>
              <a:rPr lang="en-US" dirty="0"/>
              <a:t>Users receive notification of impending password expiration 14 days before it occurs </a:t>
            </a:r>
          </a:p>
          <a:p>
            <a:pPr lvl="0" defTabSz="266700">
              <a:spcBef>
                <a:spcPct val="0"/>
              </a:spcBef>
            </a:pPr>
            <a:endParaRPr lang="en-US" dirty="0"/>
          </a:p>
          <a:p>
            <a:pPr lvl="0" defTabSz="266700">
              <a:spcBef>
                <a:spcPct val="0"/>
              </a:spcBef>
            </a:pPr>
            <a:r>
              <a:rPr lang="en-US" dirty="0"/>
              <a:t>You can change both settings in the Microsoft 365 admin center</a:t>
            </a:r>
          </a:p>
        </p:txBody>
      </p:sp>
      <p:cxnSp>
        <p:nvCxnSpPr>
          <p:cNvPr id="23" name="Straight Connector 22">
            <a:extLst>
              <a:ext uri="{FF2B5EF4-FFF2-40B4-BE49-F238E27FC236}">
                <a16:creationId xmlns:a16="http://schemas.microsoft.com/office/drawing/2014/main" id="{B02A0FA4-AAB4-404A-9E1A-5A265826BEE7}"/>
              </a:ext>
              <a:ext uri="{C183D7F6-B498-43B3-948B-1728B52AA6E4}">
                <adec:decorative xmlns:adec="http://schemas.microsoft.com/office/drawing/2017/decorative" val="1"/>
              </a:ext>
            </a:extLst>
          </p:cNvPr>
          <p:cNvCxnSpPr>
            <a:cxnSpLocks/>
          </p:cNvCxnSpPr>
          <p:nvPr/>
        </p:nvCxnSpPr>
        <p:spPr>
          <a:xfrm>
            <a:off x="1784847" y="3189347"/>
            <a:ext cx="10092828"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2" name="Picture 41" descr="Icon of screen with gear">
            <a:extLst>
              <a:ext uri="{FF2B5EF4-FFF2-40B4-BE49-F238E27FC236}">
                <a16:creationId xmlns:a16="http://schemas.microsoft.com/office/drawing/2014/main" id="{64CC6E98-2015-40DE-A5C4-A0C1419CB505}"/>
              </a:ext>
            </a:extLst>
          </p:cNvPr>
          <p:cNvPicPr>
            <a:picLocks noChangeAspect="1"/>
          </p:cNvPicPr>
          <p:nvPr/>
        </p:nvPicPr>
        <p:blipFill>
          <a:blip r:embed="rId4"/>
          <a:stretch>
            <a:fillRect/>
          </a:stretch>
        </p:blipFill>
        <p:spPr>
          <a:xfrm>
            <a:off x="587357" y="3187420"/>
            <a:ext cx="731520" cy="731520"/>
          </a:xfrm>
          <a:prstGeom prst="rect">
            <a:avLst/>
          </a:prstGeom>
        </p:spPr>
      </p:pic>
      <p:sp>
        <p:nvSpPr>
          <p:cNvPr id="22" name="Rectangle 21">
            <a:extLst>
              <a:ext uri="{FF2B5EF4-FFF2-40B4-BE49-F238E27FC236}">
                <a16:creationId xmlns:a16="http://schemas.microsoft.com/office/drawing/2014/main" id="{0F9E68B3-1FD4-4700-98A8-7D8AE005D162}"/>
              </a:ext>
            </a:extLst>
          </p:cNvPr>
          <p:cNvSpPr/>
          <p:nvPr/>
        </p:nvSpPr>
        <p:spPr>
          <a:xfrm>
            <a:off x="1785257" y="3411833"/>
            <a:ext cx="10651218" cy="307777"/>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t" anchorCtr="0">
            <a:spAutoFit/>
          </a:bodyPr>
          <a:lstStyle/>
          <a:p>
            <a:pPr defTabSz="266700">
              <a:spcBef>
                <a:spcPct val="0"/>
              </a:spcBef>
            </a:pPr>
            <a:r>
              <a:rPr lang="en-US" sz="2000" dirty="0"/>
              <a:t>If necessary, you can reset a password for one or more users on the </a:t>
            </a:r>
            <a:r>
              <a:rPr lang="en-US" sz="2000" dirty="0">
                <a:solidFill>
                  <a:schemeClr val="accent1"/>
                </a:solidFill>
                <a:latin typeface="+mj-lt"/>
              </a:rPr>
              <a:t>Active users</a:t>
            </a:r>
            <a:r>
              <a:rPr lang="en-US" sz="2000" dirty="0"/>
              <a:t> page</a:t>
            </a:r>
          </a:p>
        </p:txBody>
      </p:sp>
      <p:cxnSp>
        <p:nvCxnSpPr>
          <p:cNvPr id="24" name="Straight Connector 23">
            <a:extLst>
              <a:ext uri="{FF2B5EF4-FFF2-40B4-BE49-F238E27FC236}">
                <a16:creationId xmlns:a16="http://schemas.microsoft.com/office/drawing/2014/main" id="{A90534E6-5943-4F4C-9548-6B6892714C3C}"/>
              </a:ext>
              <a:ext uri="{C183D7F6-B498-43B3-948B-1728B52AA6E4}">
                <adec:decorative xmlns:adec="http://schemas.microsoft.com/office/drawing/2017/decorative" val="1"/>
              </a:ext>
            </a:extLst>
          </p:cNvPr>
          <p:cNvCxnSpPr>
            <a:cxnSpLocks/>
          </p:cNvCxnSpPr>
          <p:nvPr/>
        </p:nvCxnSpPr>
        <p:spPr>
          <a:xfrm>
            <a:off x="1784847" y="3951341"/>
            <a:ext cx="10092828"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4" name="Picture 43" descr="Icon of circular arrow">
            <a:extLst>
              <a:ext uri="{FF2B5EF4-FFF2-40B4-BE49-F238E27FC236}">
                <a16:creationId xmlns:a16="http://schemas.microsoft.com/office/drawing/2014/main" id="{AC683D18-29A0-41FF-917A-6716C77843CD}"/>
              </a:ext>
            </a:extLst>
          </p:cNvPr>
          <p:cNvPicPr>
            <a:picLocks noChangeAspect="1"/>
          </p:cNvPicPr>
          <p:nvPr/>
        </p:nvPicPr>
        <p:blipFill>
          <a:blip r:embed="rId5"/>
          <a:stretch>
            <a:fillRect/>
          </a:stretch>
        </p:blipFill>
        <p:spPr>
          <a:xfrm>
            <a:off x="587357" y="4543231"/>
            <a:ext cx="731520" cy="731520"/>
          </a:xfrm>
          <a:prstGeom prst="rect">
            <a:avLst/>
          </a:prstGeom>
        </p:spPr>
      </p:pic>
      <p:sp>
        <p:nvSpPr>
          <p:cNvPr id="12" name="Rectangle 11">
            <a:extLst>
              <a:ext uri="{FF2B5EF4-FFF2-40B4-BE49-F238E27FC236}">
                <a16:creationId xmlns:a16="http://schemas.microsoft.com/office/drawing/2014/main" id="{C666B97F-6719-41E8-8051-36E93FFA6E7C}"/>
              </a:ext>
            </a:extLst>
          </p:cNvPr>
          <p:cNvSpPr/>
          <p:nvPr/>
        </p:nvSpPr>
        <p:spPr>
          <a:xfrm>
            <a:off x="1785257" y="4150555"/>
            <a:ext cx="10071782" cy="1015663"/>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t" anchorCtr="0">
            <a:spAutoFit/>
          </a:bodyPr>
          <a:lstStyle/>
          <a:p>
            <a:pPr lvl="0" defTabSz="266700">
              <a:spcBef>
                <a:spcPct val="0"/>
              </a:spcBef>
            </a:pPr>
            <a:r>
              <a:rPr lang="en-US" sz="2000" dirty="0">
                <a:latin typeface="+mj-lt"/>
              </a:rPr>
              <a:t>If you forget your own administrator password, the two available options are:</a:t>
            </a:r>
          </a:p>
          <a:p>
            <a:pPr>
              <a:spcBef>
                <a:spcPts val="400"/>
              </a:spcBef>
              <a:spcAft>
                <a:spcPts val="400"/>
              </a:spcAft>
            </a:pPr>
            <a:r>
              <a:rPr lang="en-US" dirty="0">
                <a:solidFill>
                  <a:srgbClr val="1A1A1A"/>
                </a:solidFill>
              </a:rPr>
              <a:t>Ask another administrator to reset it for you</a:t>
            </a:r>
          </a:p>
          <a:p>
            <a:pPr>
              <a:spcBef>
                <a:spcPts val="400"/>
              </a:spcBef>
              <a:spcAft>
                <a:spcPts val="400"/>
              </a:spcAft>
            </a:pPr>
            <a:r>
              <a:rPr lang="en-US" dirty="0">
                <a:solidFill>
                  <a:srgbClr val="1A1A1A"/>
                </a:solidFill>
              </a:rPr>
              <a:t>Reset the password yourself</a:t>
            </a:r>
          </a:p>
        </p:txBody>
      </p:sp>
      <p:cxnSp>
        <p:nvCxnSpPr>
          <p:cNvPr id="3" name="Straight Connector 2">
            <a:extLst>
              <a:ext uri="{FF2B5EF4-FFF2-40B4-BE49-F238E27FC236}">
                <a16:creationId xmlns:a16="http://schemas.microsoft.com/office/drawing/2014/main" id="{515DD745-23F2-B0FC-D3BB-FA1EED3B6EA7}"/>
              </a:ext>
              <a:ext uri="{C183D7F6-B498-43B3-948B-1728B52AA6E4}">
                <adec:decorative xmlns:adec="http://schemas.microsoft.com/office/drawing/2017/decorative" val="1"/>
              </a:ext>
            </a:extLst>
          </p:cNvPr>
          <p:cNvCxnSpPr>
            <a:cxnSpLocks/>
          </p:cNvCxnSpPr>
          <p:nvPr/>
        </p:nvCxnSpPr>
        <p:spPr>
          <a:xfrm>
            <a:off x="1786637" y="5373146"/>
            <a:ext cx="10092828"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1BF54B50-9CC5-A31C-D430-7C4E2BEF25C3}"/>
              </a:ext>
            </a:extLst>
          </p:cNvPr>
          <p:cNvSpPr/>
          <p:nvPr/>
        </p:nvSpPr>
        <p:spPr>
          <a:xfrm>
            <a:off x="1787050" y="5550850"/>
            <a:ext cx="10071782" cy="1323439"/>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t" anchorCtr="0">
            <a:spAutoFit/>
          </a:bodyPr>
          <a:lstStyle/>
          <a:p>
            <a:pPr lvl="0" defTabSz="266700">
              <a:spcBef>
                <a:spcPct val="0"/>
              </a:spcBef>
              <a:spcAft>
                <a:spcPts val="600"/>
              </a:spcAft>
            </a:pPr>
            <a:r>
              <a:rPr lang="en-US" sz="2000" b="0" i="0" dirty="0">
                <a:solidFill>
                  <a:srgbClr val="323232"/>
                </a:solidFill>
                <a:effectLst/>
                <a:latin typeface="+mj-lt"/>
              </a:rPr>
              <a:t>Azure AD Password Protection defends against password spray attacks</a:t>
            </a:r>
          </a:p>
          <a:p>
            <a:pPr lvl="0" defTabSz="266700">
              <a:spcBef>
                <a:spcPct val="0"/>
              </a:spcBef>
              <a:spcAft>
                <a:spcPts val="600"/>
              </a:spcAft>
            </a:pPr>
            <a:r>
              <a:rPr lang="en-US" sz="2000" b="0" i="0" dirty="0">
                <a:solidFill>
                  <a:srgbClr val="323232"/>
                </a:solidFill>
                <a:effectLst/>
                <a:latin typeface="adobe-clean"/>
              </a:rPr>
              <a:t>It efficiently blocks all known weak passwords likely to be used in password spray attacks</a:t>
            </a:r>
          </a:p>
          <a:p>
            <a:pPr lvl="0" defTabSz="266700">
              <a:spcBef>
                <a:spcPct val="0"/>
              </a:spcBef>
              <a:spcAft>
                <a:spcPts val="600"/>
              </a:spcAft>
            </a:pPr>
            <a:r>
              <a:rPr lang="en-US" b="0" i="0" dirty="0">
                <a:solidFill>
                  <a:srgbClr val="323232"/>
                </a:solidFill>
                <a:effectLst/>
              </a:rPr>
              <a:t>This protection is based on real-world security telemetry data from Azure AD to build the global banned password list</a:t>
            </a:r>
            <a:endParaRPr lang="en-US" dirty="0">
              <a:solidFill>
                <a:srgbClr val="1A1A1A"/>
              </a:solidFill>
            </a:endParaRPr>
          </a:p>
        </p:txBody>
      </p:sp>
      <p:grpSp>
        <p:nvGrpSpPr>
          <p:cNvPr id="9" name="Group 8" descr="Icon of a shield with exclamation mark in the middle">
            <a:extLst>
              <a:ext uri="{FF2B5EF4-FFF2-40B4-BE49-F238E27FC236}">
                <a16:creationId xmlns:a16="http://schemas.microsoft.com/office/drawing/2014/main" id="{BF3D5399-A47B-A7A7-7F2A-8CEFD0CE07A6}"/>
              </a:ext>
            </a:extLst>
          </p:cNvPr>
          <p:cNvGrpSpPr/>
          <p:nvPr/>
        </p:nvGrpSpPr>
        <p:grpSpPr>
          <a:xfrm>
            <a:off x="579229" y="5740441"/>
            <a:ext cx="731520" cy="731520"/>
            <a:chOff x="10519259" y="1017831"/>
            <a:chExt cx="780288" cy="781812"/>
          </a:xfrm>
        </p:grpSpPr>
        <p:pic>
          <p:nvPicPr>
            <p:cNvPr id="10" name="Picture 9">
              <a:extLst>
                <a:ext uri="{FF2B5EF4-FFF2-40B4-BE49-F238E27FC236}">
                  <a16:creationId xmlns:a16="http://schemas.microsoft.com/office/drawing/2014/main" id="{1B6556EB-CEC8-5B23-E658-FFD9217D0A6B}"/>
                </a:ext>
              </a:extLst>
            </p:cNvPr>
            <p:cNvPicPr>
              <a:picLocks noChangeAspect="1"/>
            </p:cNvPicPr>
            <p:nvPr/>
          </p:nvPicPr>
          <p:blipFill>
            <a:blip r:embed="rId6"/>
            <a:stretch>
              <a:fillRect/>
            </a:stretch>
          </p:blipFill>
          <p:spPr>
            <a:xfrm>
              <a:off x="10519259" y="1017831"/>
              <a:ext cx="780288" cy="781812"/>
            </a:xfrm>
            <a:prstGeom prst="rect">
              <a:avLst/>
            </a:prstGeom>
          </p:spPr>
        </p:pic>
        <p:pic>
          <p:nvPicPr>
            <p:cNvPr id="11" name="Picture 10" descr="Icon of a shield with exclamation mark in the middle">
              <a:extLst>
                <a:ext uri="{FF2B5EF4-FFF2-40B4-BE49-F238E27FC236}">
                  <a16:creationId xmlns:a16="http://schemas.microsoft.com/office/drawing/2014/main" id="{CB614A18-55D5-6FC2-6528-60C1ED5AE60D}"/>
                </a:ext>
              </a:extLst>
            </p:cNvPr>
            <p:cNvPicPr>
              <a:picLocks noChangeAspect="1"/>
            </p:cNvPicPr>
            <p:nvPr/>
          </p:nvPicPr>
          <p:blipFill>
            <a:blip r:embed="rId7"/>
            <a:stretch>
              <a:fillRect/>
            </a:stretch>
          </p:blipFill>
          <p:spPr>
            <a:xfrm>
              <a:off x="10706203" y="1205537"/>
              <a:ext cx="406400" cy="406400"/>
            </a:xfrm>
            <a:prstGeom prst="rect">
              <a:avLst/>
            </a:prstGeom>
          </p:spPr>
        </p:pic>
      </p:grpSp>
    </p:spTree>
    <p:extLst>
      <p:ext uri="{BB962C8B-B14F-4D97-AF65-F5344CB8AC3E}">
        <p14:creationId xmlns:p14="http://schemas.microsoft.com/office/powerpoint/2010/main" val="3079495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Enable pass-through authentication</a:t>
            </a:r>
          </a:p>
        </p:txBody>
      </p:sp>
      <p:sp>
        <p:nvSpPr>
          <p:cNvPr id="2" name="Rectangle 1">
            <a:extLst>
              <a:ext uri="{FF2B5EF4-FFF2-40B4-BE49-F238E27FC236}">
                <a16:creationId xmlns:a16="http://schemas.microsoft.com/office/drawing/2014/main" id="{B2E13BFB-D64D-4B9A-8891-2E425C5C8D88}"/>
              </a:ext>
            </a:extLst>
          </p:cNvPr>
          <p:cNvSpPr/>
          <p:nvPr/>
        </p:nvSpPr>
        <p:spPr>
          <a:xfrm>
            <a:off x="579440" y="1436687"/>
            <a:ext cx="3582986" cy="5410921"/>
          </a:xfrm>
          <a:prstGeom prst="rect">
            <a:avLst/>
          </a:prstGeom>
          <a:solidFill>
            <a:schemeClr val="bg1">
              <a:lumMod val="95000"/>
            </a:schemeClr>
          </a:solidFill>
          <a:ln w="19050">
            <a:solidFill>
              <a:schemeClr val="bg1">
                <a:lumMod val="95000"/>
              </a:schemeClr>
            </a:solidFill>
          </a:ln>
        </p:spPr>
        <p:txBody>
          <a:bodyPr wrap="square" lIns="182880" tIns="137160" rIns="182880" bIns="137160">
            <a:noAutofit/>
          </a:bodyPr>
          <a:lstStyle/>
          <a:p>
            <a:pPr>
              <a:spcBef>
                <a:spcPts val="1200"/>
              </a:spcBef>
            </a:pPr>
            <a:r>
              <a:rPr lang="en-US" dirty="0">
                <a:solidFill>
                  <a:schemeClr val="accent1"/>
                </a:solidFill>
                <a:latin typeface="+mj-lt"/>
              </a:rPr>
              <a:t>Azure AD Pass-Through Authentication (PTA) helps ensure that password validation for services that rely on Azure AD is always performed against an </a:t>
            </a:r>
            <a:br>
              <a:rPr lang="en-US" dirty="0">
                <a:solidFill>
                  <a:schemeClr val="accent1"/>
                </a:solidFill>
                <a:latin typeface="+mj-lt"/>
              </a:rPr>
            </a:br>
            <a:r>
              <a:rPr lang="en-US" dirty="0">
                <a:solidFill>
                  <a:schemeClr val="accent1"/>
                </a:solidFill>
                <a:latin typeface="+mj-lt"/>
              </a:rPr>
              <a:t>on-premises Active Directory</a:t>
            </a:r>
          </a:p>
          <a:p>
            <a:pPr>
              <a:spcBef>
                <a:spcPts val="1200"/>
              </a:spcBef>
            </a:pPr>
            <a:r>
              <a:rPr lang="en-US" dirty="0">
                <a:latin typeface="+mj-lt"/>
              </a:rPr>
              <a:t>Azure AD Pass-Through Authentication is configured by using Azure AD Connect</a:t>
            </a:r>
          </a:p>
          <a:p>
            <a:pPr>
              <a:spcBef>
                <a:spcPts val="400"/>
              </a:spcBef>
              <a:spcAft>
                <a:spcPts val="400"/>
              </a:spcAft>
            </a:pPr>
            <a:r>
              <a:rPr lang="en-US" sz="1600" dirty="0">
                <a:solidFill>
                  <a:srgbClr val="1A1A1A"/>
                </a:solidFill>
              </a:rPr>
              <a:t>It uses an on-premises agent that listens for external password validation requests</a:t>
            </a:r>
          </a:p>
          <a:p>
            <a:pPr>
              <a:spcBef>
                <a:spcPts val="1200"/>
              </a:spcBef>
            </a:pPr>
            <a:r>
              <a:rPr lang="en-US" dirty="0">
                <a:latin typeface="+mj-lt"/>
              </a:rPr>
              <a:t>The server that runs the on-premises agent for PTA should be joined to the Active Directory domain where users are located</a:t>
            </a:r>
          </a:p>
        </p:txBody>
      </p:sp>
      <p:pic>
        <p:nvPicPr>
          <p:cNvPr id="6" name="Picture 5">
            <a:extLst>
              <a:ext uri="{FF2B5EF4-FFF2-40B4-BE49-F238E27FC236}">
                <a16:creationId xmlns:a16="http://schemas.microsoft.com/office/drawing/2014/main" id="{9F7BD5E9-6B2A-4754-86CB-C5547A27C167}"/>
              </a:ext>
              <a:ext uri="{C183D7F6-B498-43B3-948B-1728B52AA6E4}">
                <adec:decorative xmlns:adec="http://schemas.microsoft.com/office/drawing/2017/decorative" val="1"/>
              </a:ext>
            </a:extLst>
          </p:cNvPr>
          <p:cNvPicPr>
            <a:picLocks noChangeAspect="1"/>
          </p:cNvPicPr>
          <p:nvPr/>
        </p:nvPicPr>
        <p:blipFill rotWithShape="1">
          <a:blip r:embed="rId3"/>
          <a:srcRect l="5736" t="-169" r="5736" b="913"/>
          <a:stretch/>
        </p:blipFill>
        <p:spPr>
          <a:xfrm>
            <a:off x="4292600" y="1436686"/>
            <a:ext cx="7669213" cy="5410921"/>
          </a:xfrm>
          <a:prstGeom prst="rect">
            <a:avLst/>
          </a:prstGeom>
          <a:noFill/>
          <a:ln w="19050">
            <a:solidFill>
              <a:schemeClr val="accent1"/>
            </a:solidFill>
          </a:ln>
        </p:spPr>
      </p:pic>
    </p:spTree>
    <p:extLst>
      <p:ext uri="{BB962C8B-B14F-4D97-AF65-F5344CB8AC3E}">
        <p14:creationId xmlns:p14="http://schemas.microsoft.com/office/powerpoint/2010/main" val="173224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Enable multifactor authentication</a:t>
            </a:r>
            <a:endParaRPr lang="en-US" dirty="0"/>
          </a:p>
        </p:txBody>
      </p:sp>
      <p:sp>
        <p:nvSpPr>
          <p:cNvPr id="2" name="Rectangle 1">
            <a:extLst>
              <a:ext uri="{FF2B5EF4-FFF2-40B4-BE49-F238E27FC236}">
                <a16:creationId xmlns:a16="http://schemas.microsoft.com/office/drawing/2014/main" id="{47FA9BE3-D4EE-4E8F-B65F-074CBC2A9DBD}"/>
              </a:ext>
            </a:extLst>
          </p:cNvPr>
          <p:cNvSpPr/>
          <p:nvPr/>
        </p:nvSpPr>
        <p:spPr>
          <a:xfrm>
            <a:off x="579439" y="1457709"/>
            <a:ext cx="5893932" cy="5226870"/>
          </a:xfrm>
          <a:prstGeom prst="rect">
            <a:avLst/>
          </a:prstGeom>
          <a:solidFill>
            <a:schemeClr val="bg1">
              <a:lumMod val="95000"/>
            </a:schemeClr>
          </a:solidFill>
          <a:ln w="19050">
            <a:solidFill>
              <a:schemeClr val="bg1">
                <a:lumMod val="95000"/>
              </a:schemeClr>
            </a:solidFill>
          </a:ln>
        </p:spPr>
        <p:txBody>
          <a:bodyPr wrap="square" lIns="182880" tIns="137160" rIns="182880" bIns="137160">
            <a:noAutofit/>
          </a:bodyPr>
          <a:lstStyle/>
          <a:p>
            <a:pPr>
              <a:spcBef>
                <a:spcPts val="1200"/>
              </a:spcBef>
            </a:pPr>
            <a:r>
              <a:rPr lang="en-US" sz="2000" dirty="0">
                <a:solidFill>
                  <a:schemeClr val="accent1"/>
                </a:solidFill>
                <a:latin typeface="+mj-lt"/>
              </a:rPr>
              <a:t>Azure AD Multi-factor Authentication (MFA) helps increase security by requesting users provide a username and a password when signing in and then using a second authentication method</a:t>
            </a:r>
          </a:p>
          <a:p>
            <a:pPr>
              <a:spcBef>
                <a:spcPts val="1200"/>
              </a:spcBef>
            </a:pPr>
            <a:r>
              <a:rPr lang="en-US" dirty="0"/>
              <a:t>The second authentication method may be acknowledging a phone call, text message, or an app notification on a mobile phone</a:t>
            </a:r>
          </a:p>
          <a:p>
            <a:pPr>
              <a:spcBef>
                <a:spcPts val="1200"/>
              </a:spcBef>
            </a:pPr>
            <a:r>
              <a:rPr lang="en-US" dirty="0"/>
              <a:t>You can also enable users who authenticate from a federated, on-premises directory for MFA</a:t>
            </a:r>
          </a:p>
          <a:p>
            <a:pPr>
              <a:spcBef>
                <a:spcPts val="1200"/>
              </a:spcBef>
            </a:pPr>
            <a:endParaRPr lang="en-US" sz="800" dirty="0"/>
          </a:p>
          <a:p>
            <a:pPr>
              <a:spcBef>
                <a:spcPts val="300"/>
              </a:spcBef>
              <a:spcAft>
                <a:spcPts val="600"/>
              </a:spcAft>
            </a:pPr>
            <a:r>
              <a:rPr lang="en-US" dirty="0">
                <a:latin typeface="+mj-lt"/>
              </a:rPr>
              <a:t>Microsoft 365 provides multiple ways to enable MFA:</a:t>
            </a:r>
          </a:p>
          <a:p>
            <a:pPr>
              <a:spcBef>
                <a:spcPts val="300"/>
              </a:spcBef>
              <a:spcAft>
                <a:spcPts val="600"/>
              </a:spcAft>
            </a:pPr>
            <a:r>
              <a:rPr lang="en-US" dirty="0"/>
              <a:t>Conditional access</a:t>
            </a:r>
          </a:p>
          <a:p>
            <a:pPr>
              <a:spcBef>
                <a:spcPts val="300"/>
              </a:spcBef>
              <a:spcAft>
                <a:spcPts val="600"/>
              </a:spcAft>
            </a:pPr>
            <a:r>
              <a:rPr lang="en-US" dirty="0"/>
              <a:t>Security Defaults</a:t>
            </a:r>
          </a:p>
          <a:p>
            <a:pPr>
              <a:spcBef>
                <a:spcPts val="300"/>
              </a:spcBef>
              <a:spcAft>
                <a:spcPts val="600"/>
              </a:spcAft>
            </a:pPr>
            <a:r>
              <a:rPr lang="en-US" dirty="0"/>
              <a:t>Microsoft 365 admin center</a:t>
            </a:r>
          </a:p>
        </p:txBody>
      </p:sp>
      <p:sp>
        <p:nvSpPr>
          <p:cNvPr id="5" name="Rectangle 4">
            <a:extLst>
              <a:ext uri="{FF2B5EF4-FFF2-40B4-BE49-F238E27FC236}">
                <a16:creationId xmlns:a16="http://schemas.microsoft.com/office/drawing/2014/main" id="{57D58C3F-2785-4D48-B387-A35F4568CC86}"/>
              </a:ext>
              <a:ext uri="{C183D7F6-B498-43B3-948B-1728B52AA6E4}">
                <adec:decorative xmlns:adec="http://schemas.microsoft.com/office/drawing/2017/decorative" val="0"/>
              </a:ext>
            </a:extLst>
          </p:cNvPr>
          <p:cNvSpPr/>
          <p:nvPr/>
        </p:nvSpPr>
        <p:spPr>
          <a:xfrm>
            <a:off x="6625019" y="1436688"/>
            <a:ext cx="5714125" cy="5226870"/>
          </a:xfrm>
          <a:prstGeom prst="rect">
            <a:avLst/>
          </a:prstGeom>
          <a:noFill/>
          <a:ln w="19050">
            <a:solidFill>
              <a:schemeClr val="accent1"/>
            </a:solidFill>
          </a:ln>
        </p:spPr>
        <p:txBody>
          <a:bodyPr wrap="square" lIns="182880" tIns="45720" rIns="182880" bIns="91440" rtlCol="0" anchor="b">
            <a:noAutofit/>
          </a:bodyPr>
          <a:lstStyle/>
          <a:p>
            <a:pPr marL="1146175">
              <a:spcAft>
                <a:spcPts val="200"/>
              </a:spcAft>
            </a:pPr>
            <a:r>
              <a:rPr lang="en-US" sz="1400" dirty="0">
                <a:solidFill>
                  <a:srgbClr val="1A1A1A"/>
                </a:solidFill>
                <a:latin typeface="+mj-lt"/>
                <a:cs typeface="Segoe UI Semilight" panose="020B0402040204020203" pitchFamily="34" charset="0"/>
              </a:rPr>
              <a:t>Different authentication factors include:</a:t>
            </a:r>
          </a:p>
          <a:p>
            <a:pPr marL="1146175">
              <a:spcAft>
                <a:spcPts val="200"/>
              </a:spcAft>
            </a:pPr>
            <a:r>
              <a:rPr lang="en-US" sz="1400" dirty="0">
                <a:solidFill>
                  <a:srgbClr val="1A1A1A"/>
                </a:solidFill>
                <a:cs typeface="Segoe UI Semilight" panose="020B0402040204020203" pitchFamily="34" charset="0"/>
              </a:rPr>
              <a:t>Something the user </a:t>
            </a:r>
            <a:r>
              <a:rPr lang="en-US" sz="1400" b="1" dirty="0">
                <a:solidFill>
                  <a:schemeClr val="accent1"/>
                </a:solidFill>
                <a:cs typeface="Segoe UI Semilight" panose="020B0402040204020203" pitchFamily="34" charset="0"/>
              </a:rPr>
              <a:t>knows</a:t>
            </a:r>
            <a:r>
              <a:rPr lang="en-US" sz="1400" dirty="0">
                <a:solidFill>
                  <a:schemeClr val="accent1"/>
                </a:solidFill>
                <a:cs typeface="Segoe UI Semilight" panose="020B0402040204020203" pitchFamily="34" charset="0"/>
              </a:rPr>
              <a:t> </a:t>
            </a:r>
            <a:r>
              <a:rPr lang="en-US" sz="1400" dirty="0">
                <a:solidFill>
                  <a:srgbClr val="1A1A1A"/>
                </a:solidFill>
                <a:cs typeface="Segoe UI Semilight" panose="020B0402040204020203" pitchFamily="34" charset="0"/>
              </a:rPr>
              <a:t>(password)</a:t>
            </a:r>
          </a:p>
          <a:p>
            <a:pPr marL="1146175">
              <a:spcAft>
                <a:spcPts val="200"/>
              </a:spcAft>
            </a:pPr>
            <a:r>
              <a:rPr lang="en-US" sz="1400" dirty="0">
                <a:solidFill>
                  <a:srgbClr val="1A1A1A"/>
                </a:solidFill>
                <a:cs typeface="Segoe UI Semilight" panose="020B0402040204020203" pitchFamily="34" charset="0"/>
              </a:rPr>
              <a:t>Something the user </a:t>
            </a:r>
            <a:r>
              <a:rPr lang="en-US" sz="1400" b="1" dirty="0">
                <a:solidFill>
                  <a:schemeClr val="accent1"/>
                </a:solidFill>
                <a:cs typeface="Segoe UI Semilight" panose="020B0402040204020203" pitchFamily="34" charset="0"/>
              </a:rPr>
              <a:t>owns </a:t>
            </a:r>
            <a:r>
              <a:rPr lang="en-US" sz="1400" dirty="0">
                <a:solidFill>
                  <a:srgbClr val="1A1A1A"/>
                </a:solidFill>
                <a:cs typeface="Segoe UI Semilight" panose="020B0402040204020203" pitchFamily="34" charset="0"/>
              </a:rPr>
              <a:t>(mobile device)</a:t>
            </a:r>
          </a:p>
          <a:p>
            <a:pPr marL="1146175">
              <a:spcAft>
                <a:spcPts val="200"/>
              </a:spcAft>
            </a:pPr>
            <a:r>
              <a:rPr lang="en-US" sz="1400" dirty="0">
                <a:solidFill>
                  <a:srgbClr val="1A1A1A"/>
                </a:solidFill>
                <a:cs typeface="Segoe UI Semilight" panose="020B0402040204020203" pitchFamily="34" charset="0"/>
              </a:rPr>
              <a:t>Something the user </a:t>
            </a:r>
            <a:r>
              <a:rPr lang="en-US" sz="1400" b="1" dirty="0">
                <a:solidFill>
                  <a:schemeClr val="accent1"/>
                </a:solidFill>
                <a:cs typeface="Segoe UI Semilight" panose="020B0402040204020203" pitchFamily="34" charset="0"/>
              </a:rPr>
              <a:t>is</a:t>
            </a:r>
            <a:r>
              <a:rPr lang="en-US" sz="1400" dirty="0">
                <a:solidFill>
                  <a:srgbClr val="1A1A1A"/>
                </a:solidFill>
                <a:cs typeface="Segoe UI Semilight" panose="020B0402040204020203" pitchFamily="34" charset="0"/>
              </a:rPr>
              <a:t> (biometrics)</a:t>
            </a:r>
          </a:p>
        </p:txBody>
      </p:sp>
      <p:pic>
        <p:nvPicPr>
          <p:cNvPr id="81" name="Picture 80">
            <a:extLst>
              <a:ext uri="{FF2B5EF4-FFF2-40B4-BE49-F238E27FC236}">
                <a16:creationId xmlns:a16="http://schemas.microsoft.com/office/drawing/2014/main" id="{B31E555F-85CA-40C0-9BCD-7CB3541197A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6807375" y="1531279"/>
            <a:ext cx="5447686" cy="3907680"/>
          </a:xfrm>
          <a:prstGeom prst="rect">
            <a:avLst/>
          </a:prstGeom>
        </p:spPr>
      </p:pic>
    </p:spTree>
    <p:extLst>
      <p:ext uri="{BB962C8B-B14F-4D97-AF65-F5344CB8AC3E}">
        <p14:creationId xmlns:p14="http://schemas.microsoft.com/office/powerpoint/2010/main" val="3885564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6">
            <a:extLst>
              <a:ext uri="{FF2B5EF4-FFF2-40B4-BE49-F238E27FC236}">
                <a16:creationId xmlns:a16="http://schemas.microsoft.com/office/drawing/2014/main" id="{8E97A774-A316-4681-844A-91F04DB7F52C}"/>
              </a:ext>
            </a:extLst>
          </p:cNvPr>
          <p:cNvSpPr>
            <a:spLocks noGrp="1"/>
          </p:cNvSpPr>
          <p:nvPr>
            <p:ph type="title"/>
          </p:nvPr>
        </p:nvSpPr>
        <p:spPr>
          <a:xfrm>
            <a:off x="588263" y="497542"/>
            <a:ext cx="11018520" cy="430887"/>
          </a:xfrm>
        </p:spPr>
        <p:txBody>
          <a:bodyPr/>
          <a:lstStyle/>
          <a:p>
            <a:r>
              <a:rPr lang="en-US" dirty="0"/>
              <a:t>Examine identity models for Microsoft 365</a:t>
            </a:r>
          </a:p>
        </p:txBody>
      </p:sp>
      <p:pic>
        <p:nvPicPr>
          <p:cNvPr id="6" name="Picture 5" descr="Icon of a wrench">
            <a:extLst>
              <a:ext uri="{FF2B5EF4-FFF2-40B4-BE49-F238E27FC236}">
                <a16:creationId xmlns:a16="http://schemas.microsoft.com/office/drawing/2014/main" id="{64FCB59B-E186-48D6-A585-DF46C6BECE9B}"/>
              </a:ext>
            </a:extLst>
          </p:cNvPr>
          <p:cNvPicPr>
            <a:picLocks noChangeAspect="1"/>
          </p:cNvPicPr>
          <p:nvPr/>
        </p:nvPicPr>
        <p:blipFill>
          <a:blip r:embed="rId2"/>
          <a:stretch>
            <a:fillRect/>
          </a:stretch>
        </p:blipFill>
        <p:spPr>
          <a:xfrm>
            <a:off x="584819" y="1424476"/>
            <a:ext cx="640080" cy="640080"/>
          </a:xfrm>
          <a:prstGeom prst="rect">
            <a:avLst/>
          </a:prstGeom>
        </p:spPr>
      </p:pic>
      <p:sp>
        <p:nvSpPr>
          <p:cNvPr id="8" name="Rectangle 7">
            <a:extLst>
              <a:ext uri="{FF2B5EF4-FFF2-40B4-BE49-F238E27FC236}">
                <a16:creationId xmlns:a16="http://schemas.microsoft.com/office/drawing/2014/main" id="{AA88E7D6-F1BC-4079-BBBF-428F8DE69164}"/>
              </a:ext>
            </a:extLst>
          </p:cNvPr>
          <p:cNvSpPr/>
          <p:nvPr/>
        </p:nvSpPr>
        <p:spPr>
          <a:xfrm>
            <a:off x="1799998" y="1279547"/>
            <a:ext cx="10051657" cy="927946"/>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defTabSz="266700">
              <a:spcBef>
                <a:spcPct val="0"/>
              </a:spcBef>
              <a:spcAft>
                <a:spcPct val="35000"/>
              </a:spcAft>
            </a:pPr>
            <a:r>
              <a:rPr lang="en-US" sz="1800" b="0" i="0" dirty="0">
                <a:solidFill>
                  <a:srgbClr val="000000"/>
                </a:solidFill>
                <a:effectLst/>
                <a:latin typeface="+mj-lt"/>
              </a:rPr>
              <a:t>Microsoft 365 uses Azure Active Directory (Azure AD) to manage identities and authentication</a:t>
            </a:r>
            <a:endParaRPr lang="en-US" sz="2000" dirty="0">
              <a:solidFill>
                <a:srgbClr val="1A1A1A"/>
              </a:solidFill>
              <a:latin typeface="+mj-lt"/>
            </a:endParaRPr>
          </a:p>
          <a:p>
            <a:pPr lvl="0" defTabSz="266700">
              <a:spcBef>
                <a:spcPct val="0"/>
              </a:spcBef>
              <a:spcAft>
                <a:spcPct val="35000"/>
              </a:spcAft>
            </a:pPr>
            <a:r>
              <a:rPr lang="en-US" b="0" i="0" dirty="0">
                <a:solidFill>
                  <a:srgbClr val="000000"/>
                </a:solidFill>
                <a:effectLst/>
              </a:rPr>
              <a:t>Azure AD is a cloud-based user identity and authentication service included with your Microsoft 365 subscription</a:t>
            </a:r>
            <a:endParaRPr lang="en-US" dirty="0"/>
          </a:p>
        </p:txBody>
      </p:sp>
      <p:pic>
        <p:nvPicPr>
          <p:cNvPr id="12" name="Picture 11" descr="Icon of gear">
            <a:extLst>
              <a:ext uri="{FF2B5EF4-FFF2-40B4-BE49-F238E27FC236}">
                <a16:creationId xmlns:a16="http://schemas.microsoft.com/office/drawing/2014/main" id="{11303BCF-38C0-4186-ACEC-4C98E46EF7E1}"/>
              </a:ext>
            </a:extLst>
          </p:cNvPr>
          <p:cNvPicPr>
            <a:picLocks noChangeAspect="1"/>
          </p:cNvPicPr>
          <p:nvPr/>
        </p:nvPicPr>
        <p:blipFill>
          <a:blip r:embed="rId3"/>
          <a:stretch>
            <a:fillRect/>
          </a:stretch>
        </p:blipFill>
        <p:spPr>
          <a:xfrm>
            <a:off x="574309" y="3015178"/>
            <a:ext cx="640080" cy="640080"/>
          </a:xfrm>
          <a:prstGeom prst="rect">
            <a:avLst/>
          </a:prstGeom>
        </p:spPr>
      </p:pic>
      <p:sp>
        <p:nvSpPr>
          <p:cNvPr id="14" name="Rectangle 13">
            <a:extLst>
              <a:ext uri="{FF2B5EF4-FFF2-40B4-BE49-F238E27FC236}">
                <a16:creationId xmlns:a16="http://schemas.microsoft.com/office/drawing/2014/main" id="{37F144C3-4B7E-43A1-82DF-66F1C1794889}"/>
              </a:ext>
            </a:extLst>
          </p:cNvPr>
          <p:cNvSpPr/>
          <p:nvPr/>
        </p:nvSpPr>
        <p:spPr>
          <a:xfrm>
            <a:off x="1799999" y="2538904"/>
            <a:ext cx="9695885" cy="1301895"/>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dirty="0">
                <a:latin typeface="+mj-lt"/>
              </a:rPr>
              <a:t>Microsoft 365 includes two identity models:</a:t>
            </a:r>
          </a:p>
          <a:p>
            <a:pPr lvl="0" defTabSz="266700">
              <a:spcBef>
                <a:spcPct val="0"/>
              </a:spcBef>
              <a:spcAft>
                <a:spcPct val="35000"/>
              </a:spcAft>
            </a:pPr>
            <a:r>
              <a:rPr lang="en-US" dirty="0">
                <a:solidFill>
                  <a:srgbClr val="0078D4"/>
                </a:solidFill>
              </a:rPr>
              <a:t>Cloud-only identity</a:t>
            </a:r>
            <a:r>
              <a:rPr lang="en-US" dirty="0"/>
              <a:t>. </a:t>
            </a:r>
            <a:r>
              <a:rPr lang="en-US" b="0" i="0" dirty="0">
                <a:solidFill>
                  <a:srgbClr val="000000"/>
                </a:solidFill>
                <a:effectLst/>
              </a:rPr>
              <a:t>User accounts only exists in the organization’s Azure AD tenant</a:t>
            </a:r>
            <a:endParaRPr lang="en-US" dirty="0"/>
          </a:p>
          <a:p>
            <a:pPr lvl="0" defTabSz="266700">
              <a:spcBef>
                <a:spcPct val="0"/>
              </a:spcBef>
              <a:spcAft>
                <a:spcPct val="35000"/>
              </a:spcAft>
            </a:pPr>
            <a:r>
              <a:rPr lang="en-US" dirty="0">
                <a:solidFill>
                  <a:srgbClr val="0070C0"/>
                </a:solidFill>
              </a:rPr>
              <a:t>Hybrid identity</a:t>
            </a:r>
            <a:r>
              <a:rPr lang="en-US" dirty="0"/>
              <a:t>. </a:t>
            </a:r>
            <a:r>
              <a:rPr lang="en-US" b="0" i="0" dirty="0">
                <a:solidFill>
                  <a:srgbClr val="000000"/>
                </a:solidFill>
                <a:effectLst/>
              </a:rPr>
              <a:t>User accounts exist in an organization’s on-premises Active Directory Domain Services (AD DS). A copy is also maintained in the organization’s Azure AD tenant</a:t>
            </a:r>
            <a:endParaRPr lang="en-US" dirty="0"/>
          </a:p>
        </p:txBody>
      </p:sp>
      <p:grpSp>
        <p:nvGrpSpPr>
          <p:cNvPr id="10" name="Group 9" descr="Icon of cloud with upward and downward pointing arrow at the bottom">
            <a:extLst>
              <a:ext uri="{FF2B5EF4-FFF2-40B4-BE49-F238E27FC236}">
                <a16:creationId xmlns:a16="http://schemas.microsoft.com/office/drawing/2014/main" id="{01CE096D-BB70-3EB5-9D22-30CA56095EDC}"/>
              </a:ext>
            </a:extLst>
          </p:cNvPr>
          <p:cNvGrpSpPr/>
          <p:nvPr/>
        </p:nvGrpSpPr>
        <p:grpSpPr>
          <a:xfrm>
            <a:off x="577753" y="4827034"/>
            <a:ext cx="640080" cy="640080"/>
            <a:chOff x="6382831" y="3044737"/>
            <a:chExt cx="780288" cy="781812"/>
          </a:xfrm>
        </p:grpSpPr>
        <p:pic>
          <p:nvPicPr>
            <p:cNvPr id="11" name="Picture 10">
              <a:extLst>
                <a:ext uri="{FF2B5EF4-FFF2-40B4-BE49-F238E27FC236}">
                  <a16:creationId xmlns:a16="http://schemas.microsoft.com/office/drawing/2014/main" id="{B1E53155-9E0C-C009-4E81-F82D52037564}"/>
                </a:ext>
              </a:extLst>
            </p:cNvPr>
            <p:cNvPicPr>
              <a:picLocks noChangeAspect="1"/>
            </p:cNvPicPr>
            <p:nvPr/>
          </p:nvPicPr>
          <p:blipFill>
            <a:blip r:embed="rId4"/>
            <a:stretch>
              <a:fillRect/>
            </a:stretch>
          </p:blipFill>
          <p:spPr>
            <a:xfrm>
              <a:off x="6382831" y="3044737"/>
              <a:ext cx="780288" cy="781812"/>
            </a:xfrm>
            <a:prstGeom prst="rect">
              <a:avLst/>
            </a:prstGeom>
          </p:spPr>
        </p:pic>
        <p:pic>
          <p:nvPicPr>
            <p:cNvPr id="13" name="Picture 12" descr="Icon of cloud with upward and downward pointing arrow at the bottom">
              <a:extLst>
                <a:ext uri="{FF2B5EF4-FFF2-40B4-BE49-F238E27FC236}">
                  <a16:creationId xmlns:a16="http://schemas.microsoft.com/office/drawing/2014/main" id="{25185EA7-655C-F8D1-C903-6F0658E5D4FB}"/>
                </a:ext>
              </a:extLst>
            </p:cNvPr>
            <p:cNvPicPr>
              <a:picLocks noChangeAspect="1"/>
            </p:cNvPicPr>
            <p:nvPr/>
          </p:nvPicPr>
          <p:blipFill>
            <a:blip r:embed="rId5"/>
            <a:stretch>
              <a:fillRect/>
            </a:stretch>
          </p:blipFill>
          <p:spPr>
            <a:xfrm>
              <a:off x="6569775" y="3232443"/>
              <a:ext cx="406400" cy="406400"/>
            </a:xfrm>
            <a:prstGeom prst="rect">
              <a:avLst/>
            </a:prstGeom>
          </p:spPr>
        </p:pic>
      </p:grpSp>
      <p:sp>
        <p:nvSpPr>
          <p:cNvPr id="2" name="Rectangle 1">
            <a:extLst>
              <a:ext uri="{FF2B5EF4-FFF2-40B4-BE49-F238E27FC236}">
                <a16:creationId xmlns:a16="http://schemas.microsoft.com/office/drawing/2014/main" id="{00830EAE-5C2C-C709-C658-A9DC2028BC93}"/>
              </a:ext>
            </a:extLst>
          </p:cNvPr>
          <p:cNvSpPr/>
          <p:nvPr/>
        </p:nvSpPr>
        <p:spPr>
          <a:xfrm>
            <a:off x="1784235" y="4229324"/>
            <a:ext cx="10239599" cy="2686889"/>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b="0" i="0" dirty="0">
                <a:solidFill>
                  <a:srgbClr val="000000"/>
                </a:solidFill>
                <a:effectLst/>
                <a:latin typeface="+mj-lt"/>
              </a:rPr>
              <a:t>With th</a:t>
            </a:r>
            <a:r>
              <a:rPr lang="en-US" dirty="0">
                <a:solidFill>
                  <a:srgbClr val="000000"/>
                </a:solidFill>
                <a:latin typeface="+mj-lt"/>
              </a:rPr>
              <a:t>e hybrid identity model, y</a:t>
            </a:r>
            <a:r>
              <a:rPr lang="en-US" b="0" i="0" dirty="0">
                <a:solidFill>
                  <a:srgbClr val="000000"/>
                </a:solidFill>
                <a:effectLst/>
                <a:latin typeface="+mj-lt"/>
              </a:rPr>
              <a:t>ou can select from two directory synchronization tools to keep the on-premises and cloud identities in sync:</a:t>
            </a:r>
            <a:endParaRPr lang="en-US" dirty="0">
              <a:solidFill>
                <a:srgbClr val="000000"/>
              </a:solidFill>
              <a:latin typeface="+mj-lt"/>
            </a:endParaRPr>
          </a:p>
          <a:p>
            <a:pPr lvl="0" defTabSz="266700">
              <a:spcBef>
                <a:spcPct val="0"/>
              </a:spcBef>
              <a:spcAft>
                <a:spcPct val="35000"/>
              </a:spcAft>
            </a:pPr>
            <a:r>
              <a:rPr lang="en-US" dirty="0">
                <a:solidFill>
                  <a:srgbClr val="0078D4"/>
                </a:solidFill>
              </a:rPr>
              <a:t>Azure AD Connect</a:t>
            </a:r>
            <a:r>
              <a:rPr lang="en-US" dirty="0">
                <a:solidFill>
                  <a:srgbClr val="000000"/>
                </a:solidFill>
              </a:rPr>
              <a:t>. An on-premises solution, it checks for changes in on-premises AD and synchronizes them to Azure AD. It includes password hash synchronization, device registration, and Active Directory Federation Services (AD FS) integration. Organizations are responsible for maintaining this directory synchronization solution</a:t>
            </a:r>
          </a:p>
          <a:p>
            <a:pPr lvl="0" defTabSz="266700">
              <a:spcBef>
                <a:spcPct val="0"/>
              </a:spcBef>
              <a:spcAft>
                <a:spcPct val="35000"/>
              </a:spcAft>
            </a:pPr>
            <a:r>
              <a:rPr lang="en-US" dirty="0">
                <a:solidFill>
                  <a:srgbClr val="0078D4"/>
                </a:solidFill>
              </a:rPr>
              <a:t>Azure AD Connect Cloud-sync</a:t>
            </a:r>
            <a:r>
              <a:rPr lang="en-US" dirty="0">
                <a:solidFill>
                  <a:srgbClr val="000000"/>
                </a:solidFill>
              </a:rPr>
              <a:t>. A cloud-based solution that synchronizes user, group, and mail contact objects from on-premises AD to Azure AD. Microsoft is responsible for maintaining this directory synchronization solution</a:t>
            </a:r>
            <a:endParaRPr lang="en-US" dirty="0"/>
          </a:p>
        </p:txBody>
      </p:sp>
    </p:spTree>
    <p:extLst>
      <p:ext uri="{BB962C8B-B14F-4D97-AF65-F5344CB8AC3E}">
        <p14:creationId xmlns:p14="http://schemas.microsoft.com/office/powerpoint/2010/main" val="758449704"/>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Enable </a:t>
            </a:r>
            <a:r>
              <a:rPr lang="en-US" dirty="0" err="1"/>
              <a:t>passwordless</a:t>
            </a:r>
            <a:r>
              <a:rPr lang="en-US" dirty="0"/>
              <a:t> sign-in with Microsoft Authenticator</a:t>
            </a:r>
          </a:p>
        </p:txBody>
      </p:sp>
      <p:pic>
        <p:nvPicPr>
          <p:cNvPr id="38" name="Picture 37" descr="Icon of a lock pad">
            <a:extLst>
              <a:ext uri="{FF2B5EF4-FFF2-40B4-BE49-F238E27FC236}">
                <a16:creationId xmlns:a16="http://schemas.microsoft.com/office/drawing/2014/main" id="{D32DBCF2-1D7D-4800-B497-6289BF5617DA}"/>
              </a:ext>
            </a:extLst>
          </p:cNvPr>
          <p:cNvPicPr>
            <a:picLocks noChangeAspect="1"/>
          </p:cNvPicPr>
          <p:nvPr/>
        </p:nvPicPr>
        <p:blipFill>
          <a:blip r:embed="rId3"/>
          <a:stretch>
            <a:fillRect/>
          </a:stretch>
        </p:blipFill>
        <p:spPr>
          <a:xfrm>
            <a:off x="587359" y="1423138"/>
            <a:ext cx="731520" cy="731520"/>
          </a:xfrm>
          <a:prstGeom prst="rect">
            <a:avLst/>
          </a:prstGeom>
        </p:spPr>
      </p:pic>
      <p:sp>
        <p:nvSpPr>
          <p:cNvPr id="8" name="Rectangle 7">
            <a:extLst>
              <a:ext uri="{FF2B5EF4-FFF2-40B4-BE49-F238E27FC236}">
                <a16:creationId xmlns:a16="http://schemas.microsoft.com/office/drawing/2014/main" id="{A9539F7F-5E18-4C67-BBE6-57AACA4D7CB7}"/>
              </a:ext>
            </a:extLst>
          </p:cNvPr>
          <p:cNvSpPr/>
          <p:nvPr/>
        </p:nvSpPr>
        <p:spPr>
          <a:xfrm>
            <a:off x="1785257" y="1400436"/>
            <a:ext cx="10071782" cy="615553"/>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pPr>
            <a:r>
              <a:rPr lang="en-US" sz="2000" b="0" i="0" dirty="0">
                <a:solidFill>
                  <a:srgbClr val="000000"/>
                </a:solidFill>
                <a:effectLst/>
                <a:cs typeface="Segoe UI Light" panose="020B0502040204020203" pitchFamily="34" charset="0"/>
              </a:rPr>
              <a:t>Microsoft Authenticator is a mobile app developed by Microsoft. It provides an extra layer of security for user accounts by enabling two-factor authentication</a:t>
            </a:r>
            <a:endParaRPr lang="en-US" sz="2000" dirty="0">
              <a:cs typeface="Segoe UI Light" panose="020B0502040204020203" pitchFamily="34" charset="0"/>
            </a:endParaRPr>
          </a:p>
        </p:txBody>
      </p:sp>
      <p:cxnSp>
        <p:nvCxnSpPr>
          <p:cNvPr id="13" name="Straight Connector 12">
            <a:extLst>
              <a:ext uri="{FF2B5EF4-FFF2-40B4-BE49-F238E27FC236}">
                <a16:creationId xmlns:a16="http://schemas.microsoft.com/office/drawing/2014/main" id="{7500B344-2687-4E64-992D-1D177C298805}"/>
              </a:ext>
              <a:ext uri="{C183D7F6-B498-43B3-948B-1728B52AA6E4}">
                <adec:decorative xmlns:adec="http://schemas.microsoft.com/office/drawing/2017/decorative" val="1"/>
              </a:ext>
            </a:extLst>
          </p:cNvPr>
          <p:cNvCxnSpPr>
            <a:cxnSpLocks/>
          </p:cNvCxnSpPr>
          <p:nvPr/>
        </p:nvCxnSpPr>
        <p:spPr>
          <a:xfrm>
            <a:off x="1784847" y="2164363"/>
            <a:ext cx="10092828"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0" name="Picture 39" descr="Icon of web page showing a profile of two people">
            <a:extLst>
              <a:ext uri="{FF2B5EF4-FFF2-40B4-BE49-F238E27FC236}">
                <a16:creationId xmlns:a16="http://schemas.microsoft.com/office/drawing/2014/main" id="{BB0FC38D-66A6-4AA0-AC76-F28D4649659B}"/>
              </a:ext>
            </a:extLst>
          </p:cNvPr>
          <p:cNvPicPr>
            <a:picLocks noChangeAspect="1"/>
          </p:cNvPicPr>
          <p:nvPr/>
        </p:nvPicPr>
        <p:blipFill>
          <a:blip r:embed="rId4"/>
          <a:stretch>
            <a:fillRect/>
          </a:stretch>
        </p:blipFill>
        <p:spPr>
          <a:xfrm>
            <a:off x="587357" y="2295271"/>
            <a:ext cx="731520" cy="731520"/>
          </a:xfrm>
          <a:prstGeom prst="rect">
            <a:avLst/>
          </a:prstGeom>
        </p:spPr>
      </p:pic>
      <p:sp>
        <p:nvSpPr>
          <p:cNvPr id="18" name="Rectangle 17">
            <a:extLst>
              <a:ext uri="{FF2B5EF4-FFF2-40B4-BE49-F238E27FC236}">
                <a16:creationId xmlns:a16="http://schemas.microsoft.com/office/drawing/2014/main" id="{9948D35B-62AD-48C1-BE2D-A954DB7147AF}"/>
              </a:ext>
            </a:extLst>
          </p:cNvPr>
          <p:cNvSpPr/>
          <p:nvPr/>
        </p:nvSpPr>
        <p:spPr>
          <a:xfrm>
            <a:off x="1785257" y="2354327"/>
            <a:ext cx="10071782" cy="615553"/>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t" anchorCtr="0">
            <a:spAutoFit/>
          </a:bodyPr>
          <a:lstStyle/>
          <a:p>
            <a:pPr defTabSz="266700">
              <a:spcBef>
                <a:spcPct val="0"/>
              </a:spcBef>
            </a:pPr>
            <a:r>
              <a:rPr lang="en-US" sz="2000" b="0" i="0" dirty="0">
                <a:solidFill>
                  <a:srgbClr val="000000"/>
                </a:solidFill>
                <a:effectLst/>
                <a:latin typeface="Segoe UI" panose="020B0502040204020203" pitchFamily="34" charset="0"/>
                <a:cs typeface="Segoe UI" panose="020B0502040204020203" pitchFamily="34" charset="0"/>
              </a:rPr>
              <a:t>Microsoft Authenticator works by generating either a time-based one-time password (TOTP) or a push notification that requires user approval</a:t>
            </a:r>
            <a:endParaRPr lang="en-US" sz="2000" dirty="0">
              <a:latin typeface="Segoe UI" panose="020B0502040204020203" pitchFamily="34" charset="0"/>
              <a:cs typeface="Segoe UI" panose="020B0502040204020203" pitchFamily="34" charset="0"/>
            </a:endParaRPr>
          </a:p>
        </p:txBody>
      </p:sp>
      <p:cxnSp>
        <p:nvCxnSpPr>
          <p:cNvPr id="23" name="Straight Connector 22">
            <a:extLst>
              <a:ext uri="{FF2B5EF4-FFF2-40B4-BE49-F238E27FC236}">
                <a16:creationId xmlns:a16="http://schemas.microsoft.com/office/drawing/2014/main" id="{B02A0FA4-AAB4-404A-9E1A-5A265826BEE7}"/>
              </a:ext>
              <a:ext uri="{C183D7F6-B498-43B3-948B-1728B52AA6E4}">
                <adec:decorative xmlns:adec="http://schemas.microsoft.com/office/drawing/2017/decorative" val="1"/>
              </a:ext>
            </a:extLst>
          </p:cNvPr>
          <p:cNvCxnSpPr>
            <a:cxnSpLocks/>
          </p:cNvCxnSpPr>
          <p:nvPr/>
        </p:nvCxnSpPr>
        <p:spPr>
          <a:xfrm>
            <a:off x="1784847" y="3157819"/>
            <a:ext cx="10092828"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2" name="Picture 41" descr="Icon of screen with gear">
            <a:extLst>
              <a:ext uri="{FF2B5EF4-FFF2-40B4-BE49-F238E27FC236}">
                <a16:creationId xmlns:a16="http://schemas.microsoft.com/office/drawing/2014/main" id="{64CC6E98-2015-40DE-A5C4-A0C1419CB505}"/>
              </a:ext>
            </a:extLst>
          </p:cNvPr>
          <p:cNvPicPr>
            <a:picLocks noChangeAspect="1"/>
          </p:cNvPicPr>
          <p:nvPr/>
        </p:nvPicPr>
        <p:blipFill>
          <a:blip r:embed="rId5"/>
          <a:stretch>
            <a:fillRect/>
          </a:stretch>
        </p:blipFill>
        <p:spPr>
          <a:xfrm>
            <a:off x="587357" y="3618343"/>
            <a:ext cx="731520" cy="731520"/>
          </a:xfrm>
          <a:prstGeom prst="rect">
            <a:avLst/>
          </a:prstGeom>
        </p:spPr>
      </p:pic>
      <p:cxnSp>
        <p:nvCxnSpPr>
          <p:cNvPr id="24" name="Straight Connector 23">
            <a:extLst>
              <a:ext uri="{FF2B5EF4-FFF2-40B4-BE49-F238E27FC236}">
                <a16:creationId xmlns:a16="http://schemas.microsoft.com/office/drawing/2014/main" id="{A90534E6-5943-4F4C-9548-6B6892714C3C}"/>
              </a:ext>
              <a:ext uri="{C183D7F6-B498-43B3-948B-1728B52AA6E4}">
                <adec:decorative xmlns:adec="http://schemas.microsoft.com/office/drawing/2017/decorative" val="1"/>
              </a:ext>
            </a:extLst>
          </p:cNvPr>
          <p:cNvCxnSpPr>
            <a:cxnSpLocks/>
          </p:cNvCxnSpPr>
          <p:nvPr/>
        </p:nvCxnSpPr>
        <p:spPr>
          <a:xfrm>
            <a:off x="1784847" y="4760636"/>
            <a:ext cx="10092828"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9" name="Group 8" descr="Icon of a shield with exclamation mark in the middle">
            <a:extLst>
              <a:ext uri="{FF2B5EF4-FFF2-40B4-BE49-F238E27FC236}">
                <a16:creationId xmlns:a16="http://schemas.microsoft.com/office/drawing/2014/main" id="{BF3D5399-A47B-A7A7-7F2A-8CEFD0CE07A6}"/>
              </a:ext>
            </a:extLst>
          </p:cNvPr>
          <p:cNvGrpSpPr/>
          <p:nvPr/>
        </p:nvGrpSpPr>
        <p:grpSpPr>
          <a:xfrm>
            <a:off x="579229" y="5225436"/>
            <a:ext cx="731520" cy="731520"/>
            <a:chOff x="10519259" y="1017831"/>
            <a:chExt cx="780288" cy="781812"/>
          </a:xfrm>
        </p:grpSpPr>
        <p:pic>
          <p:nvPicPr>
            <p:cNvPr id="10" name="Picture 9">
              <a:extLst>
                <a:ext uri="{FF2B5EF4-FFF2-40B4-BE49-F238E27FC236}">
                  <a16:creationId xmlns:a16="http://schemas.microsoft.com/office/drawing/2014/main" id="{1B6556EB-CEC8-5B23-E658-FFD9217D0A6B}"/>
                </a:ext>
              </a:extLst>
            </p:cNvPr>
            <p:cNvPicPr>
              <a:picLocks noChangeAspect="1"/>
            </p:cNvPicPr>
            <p:nvPr/>
          </p:nvPicPr>
          <p:blipFill>
            <a:blip r:embed="rId6"/>
            <a:stretch>
              <a:fillRect/>
            </a:stretch>
          </p:blipFill>
          <p:spPr>
            <a:xfrm>
              <a:off x="10519259" y="1017831"/>
              <a:ext cx="780288" cy="781812"/>
            </a:xfrm>
            <a:prstGeom prst="rect">
              <a:avLst/>
            </a:prstGeom>
          </p:spPr>
        </p:pic>
        <p:pic>
          <p:nvPicPr>
            <p:cNvPr id="11" name="Picture 10" descr="Icon of a shield with exclamation mark in the middle">
              <a:extLst>
                <a:ext uri="{FF2B5EF4-FFF2-40B4-BE49-F238E27FC236}">
                  <a16:creationId xmlns:a16="http://schemas.microsoft.com/office/drawing/2014/main" id="{CB614A18-55D5-6FC2-6528-60C1ED5AE60D}"/>
                </a:ext>
              </a:extLst>
            </p:cNvPr>
            <p:cNvPicPr>
              <a:picLocks noChangeAspect="1"/>
            </p:cNvPicPr>
            <p:nvPr/>
          </p:nvPicPr>
          <p:blipFill>
            <a:blip r:embed="rId7"/>
            <a:stretch>
              <a:fillRect/>
            </a:stretch>
          </p:blipFill>
          <p:spPr>
            <a:xfrm>
              <a:off x="10706203" y="1205537"/>
              <a:ext cx="406400" cy="406400"/>
            </a:xfrm>
            <a:prstGeom prst="rect">
              <a:avLst/>
            </a:prstGeom>
          </p:spPr>
        </p:pic>
      </p:grpSp>
      <p:sp>
        <p:nvSpPr>
          <p:cNvPr id="2" name="Rectangle 1">
            <a:extLst>
              <a:ext uri="{FF2B5EF4-FFF2-40B4-BE49-F238E27FC236}">
                <a16:creationId xmlns:a16="http://schemas.microsoft.com/office/drawing/2014/main" id="{58A4CB88-050A-F4CD-3AC6-034FFB1349FB}"/>
              </a:ext>
            </a:extLst>
          </p:cNvPr>
          <p:cNvSpPr/>
          <p:nvPr/>
        </p:nvSpPr>
        <p:spPr>
          <a:xfrm>
            <a:off x="1805893" y="3314876"/>
            <a:ext cx="10071782" cy="1284967"/>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t" anchorCtr="0">
            <a:spAutoFit/>
          </a:bodyPr>
          <a:lstStyle/>
          <a:p>
            <a:pPr defTabSz="266700">
              <a:spcBef>
                <a:spcPts val="300"/>
              </a:spcBef>
              <a:spcAft>
                <a:spcPts val="600"/>
              </a:spcAft>
            </a:pPr>
            <a:r>
              <a:rPr lang="en-US" sz="2000" dirty="0">
                <a:solidFill>
                  <a:srgbClr val="374151"/>
                </a:solidFill>
                <a:latin typeface="+mj-lt"/>
              </a:rPr>
              <a:t>T</a:t>
            </a:r>
            <a:r>
              <a:rPr lang="en-US" sz="2000" b="0" i="0" dirty="0">
                <a:solidFill>
                  <a:srgbClr val="374151"/>
                </a:solidFill>
                <a:effectLst/>
                <a:latin typeface="+mj-lt"/>
              </a:rPr>
              <a:t>he specific authentication method used by Microsoft Authenticator depends on the service provider and the user's settings</a:t>
            </a:r>
          </a:p>
          <a:p>
            <a:pPr defTabSz="266700">
              <a:spcBef>
                <a:spcPts val="300"/>
              </a:spcBef>
              <a:spcAft>
                <a:spcPts val="600"/>
              </a:spcAft>
            </a:pPr>
            <a:r>
              <a:rPr lang="en-US" b="0" i="0" dirty="0">
                <a:solidFill>
                  <a:srgbClr val="374151"/>
                </a:solidFill>
                <a:effectLst/>
              </a:rPr>
              <a:t>In general, push notifications are the preferred method due to their speed, security, and convenience</a:t>
            </a:r>
            <a:endParaRPr lang="en-US" dirty="0">
              <a:cs typeface="Segoe UI" panose="020B0502040204020203" pitchFamily="34" charset="0"/>
            </a:endParaRPr>
          </a:p>
        </p:txBody>
      </p:sp>
      <p:sp>
        <p:nvSpPr>
          <p:cNvPr id="4" name="Rectangle 3">
            <a:extLst>
              <a:ext uri="{FF2B5EF4-FFF2-40B4-BE49-F238E27FC236}">
                <a16:creationId xmlns:a16="http://schemas.microsoft.com/office/drawing/2014/main" id="{A565819A-E266-5BE7-9C6D-9EA58F530405}"/>
              </a:ext>
            </a:extLst>
          </p:cNvPr>
          <p:cNvSpPr/>
          <p:nvPr/>
        </p:nvSpPr>
        <p:spPr>
          <a:xfrm>
            <a:off x="1790513" y="4924104"/>
            <a:ext cx="10071782" cy="1369606"/>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t" anchorCtr="0">
            <a:spAutoFit/>
          </a:bodyPr>
          <a:lstStyle/>
          <a:p>
            <a:pPr defTabSz="266700">
              <a:spcBef>
                <a:spcPts val="300"/>
              </a:spcBef>
              <a:spcAft>
                <a:spcPts val="600"/>
              </a:spcAft>
            </a:pPr>
            <a:r>
              <a:rPr lang="en-US" sz="2000" b="0" i="0" dirty="0">
                <a:solidFill>
                  <a:srgbClr val="000000"/>
                </a:solidFill>
                <a:effectLst/>
                <a:latin typeface="+mj-lt"/>
                <a:cs typeface="Segoe UI" panose="020B0502040204020203" pitchFamily="34" charset="0"/>
              </a:rPr>
              <a:t>The Microsoft Authenticator app is available for free on both iOS and Android devices</a:t>
            </a:r>
          </a:p>
          <a:p>
            <a:pPr lvl="0" defTabSz="266700">
              <a:spcBef>
                <a:spcPts val="300"/>
              </a:spcBef>
              <a:spcAft>
                <a:spcPts val="600"/>
              </a:spcAft>
            </a:pPr>
            <a:r>
              <a:rPr lang="en-US" b="0" i="0" dirty="0">
                <a:solidFill>
                  <a:srgbClr val="000000"/>
                </a:solidFill>
                <a:effectLst/>
                <a:latin typeface="Segoe UI" panose="020B0502040204020203" pitchFamily="34" charset="0"/>
                <a:cs typeface="Segoe UI" panose="020B0502040204020203" pitchFamily="34" charset="0"/>
              </a:rPr>
              <a:t>For an Android device, you must register the device that runs Microsoft Authenticator to an individual user</a:t>
            </a:r>
          </a:p>
          <a:p>
            <a:pPr lvl="0" defTabSz="266700">
              <a:spcBef>
                <a:spcPts val="300"/>
              </a:spcBef>
              <a:spcAft>
                <a:spcPts val="600"/>
              </a:spcAft>
            </a:pPr>
            <a:r>
              <a:rPr lang="en-US" b="0" i="0" dirty="0">
                <a:solidFill>
                  <a:srgbClr val="000000"/>
                </a:solidFill>
                <a:effectLst/>
                <a:latin typeface="Segoe UI" panose="020B0502040204020203" pitchFamily="34" charset="0"/>
                <a:cs typeface="Segoe UI" panose="020B0502040204020203" pitchFamily="34" charset="0"/>
              </a:rPr>
              <a:t>For an iOS device, you must register the device with each tenant where you use the device</a:t>
            </a:r>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21565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self-service password management</a:t>
            </a:r>
          </a:p>
        </p:txBody>
      </p:sp>
      <p:sp>
        <p:nvSpPr>
          <p:cNvPr id="2" name="Rectangle 1">
            <a:extLst>
              <a:ext uri="{FF2B5EF4-FFF2-40B4-BE49-F238E27FC236}">
                <a16:creationId xmlns:a16="http://schemas.microsoft.com/office/drawing/2014/main" id="{A07B200C-9AFE-4E80-9D0F-017DA33524F7}"/>
              </a:ext>
            </a:extLst>
          </p:cNvPr>
          <p:cNvSpPr/>
          <p:nvPr/>
        </p:nvSpPr>
        <p:spPr>
          <a:xfrm>
            <a:off x="579439" y="1436687"/>
            <a:ext cx="4729161" cy="5223885"/>
          </a:xfrm>
          <a:prstGeom prst="rect">
            <a:avLst/>
          </a:prstGeom>
          <a:solidFill>
            <a:schemeClr val="bg1">
              <a:lumMod val="95000"/>
            </a:schemeClr>
          </a:solidFill>
          <a:ln w="19050">
            <a:solidFill>
              <a:schemeClr val="bg1">
                <a:lumMod val="95000"/>
              </a:schemeClr>
            </a:solidFill>
          </a:ln>
        </p:spPr>
        <p:txBody>
          <a:bodyPr wrap="square" lIns="182880" tIns="137160" rIns="182880" bIns="137160">
            <a:noAutofit/>
          </a:bodyPr>
          <a:lstStyle/>
          <a:p>
            <a:pPr>
              <a:spcBef>
                <a:spcPts val="1200"/>
              </a:spcBef>
            </a:pPr>
            <a:r>
              <a:rPr lang="en-US" dirty="0">
                <a:solidFill>
                  <a:schemeClr val="accent1"/>
                </a:solidFill>
                <a:latin typeface="+mj-lt"/>
              </a:rPr>
              <a:t>Self-service password reset (SSPR) allows users to reset their own password without requiring intervention by an administrator</a:t>
            </a:r>
          </a:p>
          <a:p>
            <a:pPr>
              <a:spcBef>
                <a:spcPts val="1200"/>
              </a:spcBef>
            </a:pPr>
            <a:r>
              <a:rPr lang="en-US" dirty="0"/>
              <a:t>SSPR is NOT enabled by default</a:t>
            </a:r>
          </a:p>
          <a:p>
            <a:pPr>
              <a:spcBef>
                <a:spcPts val="1200"/>
              </a:spcBef>
            </a:pPr>
            <a:r>
              <a:rPr lang="en-US" dirty="0"/>
              <a:t>To reset a password, users must authenticate their identity first</a:t>
            </a:r>
          </a:p>
          <a:p>
            <a:pPr>
              <a:spcBef>
                <a:spcPts val="1200"/>
              </a:spcBef>
            </a:pPr>
            <a:r>
              <a:rPr lang="en-US" dirty="0"/>
              <a:t>If an administrator wants to use SSPR, they must use two verification methods, and they aren’t able to use security questions</a:t>
            </a:r>
          </a:p>
          <a:p>
            <a:pPr>
              <a:spcBef>
                <a:spcPts val="1200"/>
              </a:spcBef>
            </a:pPr>
            <a:r>
              <a:rPr lang="en-US" dirty="0"/>
              <a:t>If you purchase Azure AD Premium, it includes the ability to write back passwords, which enables you to implement SSPR for synchronized identities and federated identities</a:t>
            </a:r>
          </a:p>
        </p:txBody>
      </p:sp>
      <p:sp>
        <p:nvSpPr>
          <p:cNvPr id="6" name="Rectangle 5">
            <a:extLst>
              <a:ext uri="{FF2B5EF4-FFF2-40B4-BE49-F238E27FC236}">
                <a16:creationId xmlns:a16="http://schemas.microsoft.com/office/drawing/2014/main" id="{1962D9B1-20FD-4FD0-A35B-780B1C0599BD}"/>
              </a:ext>
              <a:ext uri="{C183D7F6-B498-43B3-948B-1728B52AA6E4}">
                <adec:decorative xmlns:adec="http://schemas.microsoft.com/office/drawing/2017/decorative" val="0"/>
              </a:ext>
            </a:extLst>
          </p:cNvPr>
          <p:cNvSpPr/>
          <p:nvPr/>
        </p:nvSpPr>
        <p:spPr>
          <a:xfrm>
            <a:off x="5435601" y="1436688"/>
            <a:ext cx="6421438" cy="5223884"/>
          </a:xfrm>
          <a:prstGeom prst="rect">
            <a:avLst/>
          </a:prstGeom>
          <a:noFill/>
          <a:ln w="19050">
            <a:solidFill>
              <a:schemeClr val="accent1"/>
            </a:solidFill>
          </a:ln>
        </p:spPr>
        <p:txBody>
          <a:bodyPr wrap="square" lIns="182880" tIns="45720" rIns="182880" bIns="91440" rtlCol="0" anchor="b">
            <a:noAutofit/>
          </a:bodyPr>
          <a:lstStyle/>
          <a:p>
            <a:r>
              <a:rPr lang="en-US" sz="1600" dirty="0">
                <a:solidFill>
                  <a:srgbClr val="1A1A1A"/>
                </a:solidFill>
                <a:cs typeface="Segoe UI Semilight" panose="020B0402040204020203" pitchFamily="34" charset="0"/>
              </a:rPr>
              <a:t>A user can do a self-service password reset, at which point the new password is synchronized over Azure AD Connect, although it doesn’t follow the same scheduler. </a:t>
            </a:r>
          </a:p>
          <a:p>
            <a:endParaRPr lang="en-US" sz="1600" dirty="0">
              <a:solidFill>
                <a:srgbClr val="1A1A1A"/>
              </a:solidFill>
              <a:cs typeface="Segoe UI Semilight" panose="020B0402040204020203" pitchFamily="34" charset="0"/>
            </a:endParaRPr>
          </a:p>
          <a:p>
            <a:r>
              <a:rPr lang="en-US" sz="1600" dirty="0">
                <a:solidFill>
                  <a:srgbClr val="1A1A1A"/>
                </a:solidFill>
                <a:cs typeface="Segoe UI Semilight" panose="020B0402040204020203" pitchFamily="34" charset="0"/>
              </a:rPr>
              <a:t>The password hash follows the dotted blue line with the key (passing the same way), but it doesn’t end in the bubble; instead, it goes all the way through to the Windows Server AD.</a:t>
            </a:r>
          </a:p>
        </p:txBody>
      </p:sp>
      <p:pic>
        <p:nvPicPr>
          <p:cNvPr id="7" name="Picture 6">
            <a:extLst>
              <a:ext uri="{FF2B5EF4-FFF2-40B4-BE49-F238E27FC236}">
                <a16:creationId xmlns:a16="http://schemas.microsoft.com/office/drawing/2014/main" id="{4701DC83-8D1A-4A7E-9B23-2E714264C903}"/>
              </a:ext>
              <a:ext uri="{C183D7F6-B498-43B3-948B-1728B52AA6E4}">
                <adec:decorative xmlns:adec="http://schemas.microsoft.com/office/drawing/2017/decorative" val="1"/>
              </a:ext>
            </a:extLst>
          </p:cNvPr>
          <p:cNvPicPr>
            <a:picLocks noChangeAspect="1"/>
          </p:cNvPicPr>
          <p:nvPr/>
        </p:nvPicPr>
        <p:blipFill rotWithShape="1">
          <a:blip r:embed="rId3">
            <a:clrChange>
              <a:clrFrom>
                <a:srgbClr val="FFFFFF"/>
              </a:clrFrom>
              <a:clrTo>
                <a:srgbClr val="FFFFFF">
                  <a:alpha val="0"/>
                </a:srgbClr>
              </a:clrTo>
            </a:clrChange>
          </a:blip>
          <a:srcRect l="3549" t="5079" r="3549" b="7981"/>
          <a:stretch/>
        </p:blipFill>
        <p:spPr>
          <a:xfrm>
            <a:off x="5460998" y="1436686"/>
            <a:ext cx="6396038" cy="3363914"/>
          </a:xfrm>
          <a:prstGeom prst="rect">
            <a:avLst/>
          </a:prstGeom>
          <a:noFill/>
          <a:ln w="19050">
            <a:noFill/>
          </a:ln>
        </p:spPr>
      </p:pic>
    </p:spTree>
    <p:extLst>
      <p:ext uri="{BB962C8B-B14F-4D97-AF65-F5344CB8AC3E}">
        <p14:creationId xmlns:p14="http://schemas.microsoft.com/office/powerpoint/2010/main" val="3307045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Windows Hello for Business</a:t>
            </a:r>
          </a:p>
        </p:txBody>
      </p:sp>
      <p:pic>
        <p:nvPicPr>
          <p:cNvPr id="38" name="Picture 37" descr="Icon of a lock pad">
            <a:extLst>
              <a:ext uri="{FF2B5EF4-FFF2-40B4-BE49-F238E27FC236}">
                <a16:creationId xmlns:a16="http://schemas.microsoft.com/office/drawing/2014/main" id="{D32DBCF2-1D7D-4800-B497-6289BF5617DA}"/>
              </a:ext>
            </a:extLst>
          </p:cNvPr>
          <p:cNvPicPr>
            <a:picLocks noChangeAspect="1"/>
          </p:cNvPicPr>
          <p:nvPr/>
        </p:nvPicPr>
        <p:blipFill>
          <a:blip r:embed="rId3"/>
          <a:stretch>
            <a:fillRect/>
          </a:stretch>
        </p:blipFill>
        <p:spPr>
          <a:xfrm>
            <a:off x="587359" y="1423138"/>
            <a:ext cx="731520" cy="731520"/>
          </a:xfrm>
          <a:prstGeom prst="rect">
            <a:avLst/>
          </a:prstGeom>
        </p:spPr>
      </p:pic>
      <p:sp>
        <p:nvSpPr>
          <p:cNvPr id="8" name="Rectangle 7">
            <a:extLst>
              <a:ext uri="{FF2B5EF4-FFF2-40B4-BE49-F238E27FC236}">
                <a16:creationId xmlns:a16="http://schemas.microsoft.com/office/drawing/2014/main" id="{A9539F7F-5E18-4C67-BBE6-57AACA4D7CB7}"/>
              </a:ext>
            </a:extLst>
          </p:cNvPr>
          <p:cNvSpPr/>
          <p:nvPr/>
        </p:nvSpPr>
        <p:spPr>
          <a:xfrm>
            <a:off x="1785257" y="1341142"/>
            <a:ext cx="10071782" cy="923330"/>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ts val="300"/>
              </a:spcBef>
              <a:spcAft>
                <a:spcPts val="600"/>
              </a:spcAft>
            </a:pPr>
            <a:r>
              <a:rPr lang="en-US" sz="2000" b="0" i="0" dirty="0">
                <a:solidFill>
                  <a:srgbClr val="000000"/>
                </a:solidFill>
                <a:effectLst/>
                <a:latin typeface="Segoe UI" panose="020B0502040204020203" pitchFamily="34" charset="0"/>
                <a:cs typeface="Segoe UI" panose="020B0502040204020203" pitchFamily="34" charset="0"/>
              </a:rPr>
              <a:t>Windows Hello for Business is a Windows 10 and 11 feature that provides a secure and seamless way for users to authenticate to their devices, applications, and networks using biometric and PIN-based methods instead of traditional passwords</a:t>
            </a:r>
          </a:p>
        </p:txBody>
      </p:sp>
      <p:cxnSp>
        <p:nvCxnSpPr>
          <p:cNvPr id="23" name="Straight Connector 22">
            <a:extLst>
              <a:ext uri="{FF2B5EF4-FFF2-40B4-BE49-F238E27FC236}">
                <a16:creationId xmlns:a16="http://schemas.microsoft.com/office/drawing/2014/main" id="{B02A0FA4-AAB4-404A-9E1A-5A265826BEE7}"/>
              </a:ext>
              <a:ext uri="{C183D7F6-B498-43B3-948B-1728B52AA6E4}">
                <adec:decorative xmlns:adec="http://schemas.microsoft.com/office/drawing/2017/decorative" val="1"/>
              </a:ext>
            </a:extLst>
          </p:cNvPr>
          <p:cNvCxnSpPr>
            <a:cxnSpLocks/>
          </p:cNvCxnSpPr>
          <p:nvPr/>
        </p:nvCxnSpPr>
        <p:spPr>
          <a:xfrm>
            <a:off x="1795357" y="3603972"/>
            <a:ext cx="10092828"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2" name="Picture 41" descr="Icon of screen with gear">
            <a:extLst>
              <a:ext uri="{FF2B5EF4-FFF2-40B4-BE49-F238E27FC236}">
                <a16:creationId xmlns:a16="http://schemas.microsoft.com/office/drawing/2014/main" id="{64CC6E98-2015-40DE-A5C4-A0C1419CB505}"/>
              </a:ext>
            </a:extLst>
          </p:cNvPr>
          <p:cNvPicPr>
            <a:picLocks noChangeAspect="1"/>
          </p:cNvPicPr>
          <p:nvPr/>
        </p:nvPicPr>
        <p:blipFill>
          <a:blip r:embed="rId4"/>
          <a:stretch>
            <a:fillRect/>
          </a:stretch>
        </p:blipFill>
        <p:spPr>
          <a:xfrm>
            <a:off x="587357" y="3965184"/>
            <a:ext cx="731520" cy="731520"/>
          </a:xfrm>
          <a:prstGeom prst="rect">
            <a:avLst/>
          </a:prstGeom>
        </p:spPr>
      </p:pic>
      <p:cxnSp>
        <p:nvCxnSpPr>
          <p:cNvPr id="24" name="Straight Connector 23">
            <a:extLst>
              <a:ext uri="{FF2B5EF4-FFF2-40B4-BE49-F238E27FC236}">
                <a16:creationId xmlns:a16="http://schemas.microsoft.com/office/drawing/2014/main" id="{A90534E6-5943-4F4C-9548-6B6892714C3C}"/>
              </a:ext>
              <a:ext uri="{C183D7F6-B498-43B3-948B-1728B52AA6E4}">
                <adec:decorative xmlns:adec="http://schemas.microsoft.com/office/drawing/2017/decorative" val="1"/>
              </a:ext>
            </a:extLst>
          </p:cNvPr>
          <p:cNvCxnSpPr>
            <a:cxnSpLocks/>
          </p:cNvCxnSpPr>
          <p:nvPr/>
        </p:nvCxnSpPr>
        <p:spPr>
          <a:xfrm>
            <a:off x="1784847" y="4960334"/>
            <a:ext cx="10092828"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9" name="Group 8" descr="Icon of a shield with exclamation mark in the middle">
            <a:extLst>
              <a:ext uri="{FF2B5EF4-FFF2-40B4-BE49-F238E27FC236}">
                <a16:creationId xmlns:a16="http://schemas.microsoft.com/office/drawing/2014/main" id="{BF3D5399-A47B-A7A7-7F2A-8CEFD0CE07A6}"/>
              </a:ext>
            </a:extLst>
          </p:cNvPr>
          <p:cNvGrpSpPr/>
          <p:nvPr/>
        </p:nvGrpSpPr>
        <p:grpSpPr>
          <a:xfrm>
            <a:off x="579229" y="5393606"/>
            <a:ext cx="731520" cy="731520"/>
            <a:chOff x="10519259" y="1017831"/>
            <a:chExt cx="780288" cy="781812"/>
          </a:xfrm>
        </p:grpSpPr>
        <p:pic>
          <p:nvPicPr>
            <p:cNvPr id="10" name="Picture 9">
              <a:extLst>
                <a:ext uri="{FF2B5EF4-FFF2-40B4-BE49-F238E27FC236}">
                  <a16:creationId xmlns:a16="http://schemas.microsoft.com/office/drawing/2014/main" id="{1B6556EB-CEC8-5B23-E658-FFD9217D0A6B}"/>
                </a:ext>
              </a:extLst>
            </p:cNvPr>
            <p:cNvPicPr>
              <a:picLocks noChangeAspect="1"/>
            </p:cNvPicPr>
            <p:nvPr/>
          </p:nvPicPr>
          <p:blipFill>
            <a:blip r:embed="rId5"/>
            <a:stretch>
              <a:fillRect/>
            </a:stretch>
          </p:blipFill>
          <p:spPr>
            <a:xfrm>
              <a:off x="10519259" y="1017831"/>
              <a:ext cx="780288" cy="781812"/>
            </a:xfrm>
            <a:prstGeom prst="rect">
              <a:avLst/>
            </a:prstGeom>
          </p:spPr>
        </p:pic>
        <p:pic>
          <p:nvPicPr>
            <p:cNvPr id="11" name="Picture 10" descr="Icon of a shield with exclamation mark in the middle">
              <a:extLst>
                <a:ext uri="{FF2B5EF4-FFF2-40B4-BE49-F238E27FC236}">
                  <a16:creationId xmlns:a16="http://schemas.microsoft.com/office/drawing/2014/main" id="{CB614A18-55D5-6FC2-6528-60C1ED5AE60D}"/>
                </a:ext>
              </a:extLst>
            </p:cNvPr>
            <p:cNvPicPr>
              <a:picLocks noChangeAspect="1"/>
            </p:cNvPicPr>
            <p:nvPr/>
          </p:nvPicPr>
          <p:blipFill>
            <a:blip r:embed="rId6"/>
            <a:stretch>
              <a:fillRect/>
            </a:stretch>
          </p:blipFill>
          <p:spPr>
            <a:xfrm>
              <a:off x="10706203" y="1205537"/>
              <a:ext cx="406400" cy="406400"/>
            </a:xfrm>
            <a:prstGeom prst="rect">
              <a:avLst/>
            </a:prstGeom>
          </p:spPr>
        </p:pic>
      </p:grpSp>
      <p:sp>
        <p:nvSpPr>
          <p:cNvPr id="4" name="Rectangle 3">
            <a:extLst>
              <a:ext uri="{FF2B5EF4-FFF2-40B4-BE49-F238E27FC236}">
                <a16:creationId xmlns:a16="http://schemas.microsoft.com/office/drawing/2014/main" id="{A565819A-E266-5BE7-9C6D-9EA58F530405}"/>
              </a:ext>
            </a:extLst>
          </p:cNvPr>
          <p:cNvSpPr/>
          <p:nvPr/>
        </p:nvSpPr>
        <p:spPr>
          <a:xfrm>
            <a:off x="1790513" y="5155332"/>
            <a:ext cx="10071782" cy="1284967"/>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t" anchorCtr="0">
            <a:spAutoFit/>
          </a:bodyPr>
          <a:lstStyle/>
          <a:p>
            <a:pPr defTabSz="266700">
              <a:spcBef>
                <a:spcPts val="300"/>
              </a:spcBef>
              <a:spcAft>
                <a:spcPts val="600"/>
              </a:spcAft>
            </a:pPr>
            <a:r>
              <a:rPr lang="en-US" sz="2000" b="0" i="0" dirty="0">
                <a:solidFill>
                  <a:srgbClr val="323232"/>
                </a:solidFill>
                <a:effectLst/>
                <a:latin typeface="+mj-lt"/>
              </a:rPr>
              <a:t>Windows Hello for Business integrates with Active Directory and Azure Active Directory to provide a single sign-on experience across multiple devices and applications</a:t>
            </a:r>
          </a:p>
          <a:p>
            <a:pPr defTabSz="266700">
              <a:spcBef>
                <a:spcPts val="300"/>
              </a:spcBef>
              <a:spcAft>
                <a:spcPts val="600"/>
              </a:spcAft>
            </a:pPr>
            <a:r>
              <a:rPr lang="en-US" b="0" i="0" dirty="0">
                <a:solidFill>
                  <a:srgbClr val="323232"/>
                </a:solidFill>
                <a:effectLst/>
              </a:rPr>
              <a:t>This design allows users to access their resources securely and conveniently, without the need to remember multiple usernames and passwords</a:t>
            </a:r>
            <a:endParaRPr lang="en-US" dirty="0">
              <a:cs typeface="Segoe UI" panose="020B0502040204020203" pitchFamily="34" charset="0"/>
            </a:endParaRPr>
          </a:p>
        </p:txBody>
      </p:sp>
      <p:cxnSp>
        <p:nvCxnSpPr>
          <p:cNvPr id="5" name="Straight Connector 4">
            <a:extLst>
              <a:ext uri="{FF2B5EF4-FFF2-40B4-BE49-F238E27FC236}">
                <a16:creationId xmlns:a16="http://schemas.microsoft.com/office/drawing/2014/main" id="{86C697F4-76F1-9F1B-E6A1-4A76FF0B27F5}"/>
              </a:ext>
              <a:ext uri="{C183D7F6-B498-43B3-948B-1728B52AA6E4}">
                <adec:decorative xmlns:adec="http://schemas.microsoft.com/office/drawing/2017/decorative" val="1"/>
              </a:ext>
            </a:extLst>
          </p:cNvPr>
          <p:cNvCxnSpPr>
            <a:cxnSpLocks/>
          </p:cNvCxnSpPr>
          <p:nvPr/>
        </p:nvCxnSpPr>
        <p:spPr>
          <a:xfrm>
            <a:off x="1790104" y="2416838"/>
            <a:ext cx="10092828"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B1E040F-57F9-0C19-8FC7-64E239D950B1}"/>
              </a:ext>
            </a:extLst>
          </p:cNvPr>
          <p:cNvSpPr txBox="1"/>
          <p:nvPr/>
        </p:nvSpPr>
        <p:spPr>
          <a:xfrm>
            <a:off x="1764210" y="2544711"/>
            <a:ext cx="10312175" cy="923330"/>
          </a:xfrm>
          <a:prstGeom prst="rect">
            <a:avLst/>
          </a:prstGeom>
          <a:noFill/>
        </p:spPr>
        <p:txBody>
          <a:bodyPr wrap="square" lIns="0" tIns="0" rIns="0" bIns="0" rtlCol="0">
            <a:spAutoFit/>
          </a:bodyPr>
          <a:lstStyle/>
          <a:p>
            <a:pPr algn="l">
              <a:spcBef>
                <a:spcPts val="300"/>
              </a:spcBef>
              <a:spcAft>
                <a:spcPts val="600"/>
              </a:spcAft>
            </a:pPr>
            <a:r>
              <a:rPr lang="en-US" sz="2000" dirty="0">
                <a:solidFill>
                  <a:srgbClr val="323232"/>
                </a:solidFill>
              </a:rPr>
              <a:t>U</a:t>
            </a:r>
            <a:r>
              <a:rPr lang="en-US" sz="2000" b="0" i="0" dirty="0">
                <a:solidFill>
                  <a:srgbClr val="323232"/>
                </a:solidFill>
                <a:effectLst/>
              </a:rPr>
              <a:t>sers sign-in to their devices and applications using either their face, fingerprint, or PIN, depending on the capabilities of the device and the authentication method configured by the organization</a:t>
            </a:r>
            <a:endParaRPr lang="en-US" sz="2000" dirty="0">
              <a:gradFill>
                <a:gsLst>
                  <a:gs pos="2917">
                    <a:schemeClr val="tx1"/>
                  </a:gs>
                  <a:gs pos="30000">
                    <a:schemeClr val="tx1"/>
                  </a:gs>
                </a:gsLst>
                <a:lin ang="5400000" scaled="0"/>
              </a:gradFill>
            </a:endParaRPr>
          </a:p>
        </p:txBody>
      </p:sp>
      <p:sp>
        <p:nvSpPr>
          <p:cNvPr id="12" name="TextBox 11">
            <a:extLst>
              <a:ext uri="{FF2B5EF4-FFF2-40B4-BE49-F238E27FC236}">
                <a16:creationId xmlns:a16="http://schemas.microsoft.com/office/drawing/2014/main" id="{8F083DD5-6AFE-C420-A9E5-6A9FD5457A72}"/>
              </a:ext>
            </a:extLst>
          </p:cNvPr>
          <p:cNvSpPr txBox="1"/>
          <p:nvPr/>
        </p:nvSpPr>
        <p:spPr>
          <a:xfrm>
            <a:off x="1795357" y="3754976"/>
            <a:ext cx="10354601" cy="1007968"/>
          </a:xfrm>
          <a:prstGeom prst="rect">
            <a:avLst/>
          </a:prstGeom>
          <a:noFill/>
        </p:spPr>
        <p:txBody>
          <a:bodyPr wrap="square" lIns="0" tIns="0" rIns="0" bIns="0" rtlCol="0">
            <a:spAutoFit/>
          </a:bodyPr>
          <a:lstStyle/>
          <a:p>
            <a:pPr algn="l">
              <a:spcBef>
                <a:spcPts val="300"/>
              </a:spcBef>
              <a:spcAft>
                <a:spcPts val="600"/>
              </a:spcAft>
            </a:pPr>
            <a:r>
              <a:rPr lang="en-US" sz="2000" b="0" i="0" dirty="0">
                <a:solidFill>
                  <a:srgbClr val="323232"/>
                </a:solidFill>
                <a:effectLst/>
                <a:latin typeface="+mj-lt"/>
              </a:rPr>
              <a:t>Windows Hello for Business stores the biometric data securely on the device itself, and other applications or the network can't access it </a:t>
            </a:r>
          </a:p>
          <a:p>
            <a:pPr algn="l">
              <a:spcBef>
                <a:spcPts val="300"/>
              </a:spcBef>
              <a:spcAft>
                <a:spcPts val="600"/>
              </a:spcAft>
            </a:pPr>
            <a:r>
              <a:rPr lang="en-US" dirty="0">
                <a:solidFill>
                  <a:srgbClr val="323232"/>
                </a:solidFill>
              </a:rPr>
              <a:t>This design is </a:t>
            </a:r>
            <a:r>
              <a:rPr lang="en-US" b="0" i="0" dirty="0">
                <a:solidFill>
                  <a:srgbClr val="323232"/>
                </a:solidFill>
                <a:effectLst/>
              </a:rPr>
              <a:t>more secure than using passwords, which are stored on a server that can be breached</a:t>
            </a:r>
            <a:endParaRPr lang="en-US" dirty="0">
              <a:gradFill>
                <a:gsLst>
                  <a:gs pos="2917">
                    <a:schemeClr val="tx1"/>
                  </a:gs>
                  <a:gs pos="30000">
                    <a:schemeClr val="tx1"/>
                  </a:gs>
                </a:gsLst>
                <a:lin ang="5400000" scaled="0"/>
              </a:gradFill>
            </a:endParaRPr>
          </a:p>
        </p:txBody>
      </p:sp>
      <p:grpSp>
        <p:nvGrpSpPr>
          <p:cNvPr id="14" name="Group 13" descr="Icon of fingerprint">
            <a:extLst>
              <a:ext uri="{FF2B5EF4-FFF2-40B4-BE49-F238E27FC236}">
                <a16:creationId xmlns:a16="http://schemas.microsoft.com/office/drawing/2014/main" id="{0869A305-BF98-1212-B1C6-29349B931F46}"/>
              </a:ext>
            </a:extLst>
          </p:cNvPr>
          <p:cNvGrpSpPr/>
          <p:nvPr/>
        </p:nvGrpSpPr>
        <p:grpSpPr>
          <a:xfrm>
            <a:off x="590144" y="2696028"/>
            <a:ext cx="731520" cy="731520"/>
            <a:chOff x="853095" y="1017831"/>
            <a:chExt cx="780288" cy="781812"/>
          </a:xfrm>
        </p:grpSpPr>
        <p:pic>
          <p:nvPicPr>
            <p:cNvPr id="15" name="Picture 14">
              <a:extLst>
                <a:ext uri="{FF2B5EF4-FFF2-40B4-BE49-F238E27FC236}">
                  <a16:creationId xmlns:a16="http://schemas.microsoft.com/office/drawing/2014/main" id="{1011CDD5-CFFD-4678-4F42-57F5F411E5CF}"/>
                </a:ext>
              </a:extLst>
            </p:cNvPr>
            <p:cNvPicPr>
              <a:picLocks noChangeAspect="1"/>
            </p:cNvPicPr>
            <p:nvPr/>
          </p:nvPicPr>
          <p:blipFill>
            <a:blip r:embed="rId5"/>
            <a:stretch>
              <a:fillRect/>
            </a:stretch>
          </p:blipFill>
          <p:spPr>
            <a:xfrm>
              <a:off x="853095" y="1017831"/>
              <a:ext cx="780288" cy="781812"/>
            </a:xfrm>
            <a:prstGeom prst="rect">
              <a:avLst/>
            </a:prstGeom>
          </p:spPr>
        </p:pic>
        <p:pic>
          <p:nvPicPr>
            <p:cNvPr id="16" name="Picture 15" descr="Icon of fingerprint">
              <a:extLst>
                <a:ext uri="{FF2B5EF4-FFF2-40B4-BE49-F238E27FC236}">
                  <a16:creationId xmlns:a16="http://schemas.microsoft.com/office/drawing/2014/main" id="{C63FAC7F-2284-E9E2-F3CF-661A33974C5F}"/>
                </a:ext>
              </a:extLst>
            </p:cNvPr>
            <p:cNvPicPr>
              <a:picLocks noChangeAspect="1"/>
            </p:cNvPicPr>
            <p:nvPr/>
          </p:nvPicPr>
          <p:blipFill>
            <a:blip r:embed="rId7"/>
            <a:stretch>
              <a:fillRect/>
            </a:stretch>
          </p:blipFill>
          <p:spPr>
            <a:xfrm>
              <a:off x="1040039" y="1205537"/>
              <a:ext cx="406400" cy="406400"/>
            </a:xfrm>
            <a:prstGeom prst="rect">
              <a:avLst/>
            </a:prstGeom>
          </p:spPr>
        </p:pic>
      </p:grpSp>
    </p:spTree>
    <p:extLst>
      <p:ext uri="{BB962C8B-B14F-4D97-AF65-F5344CB8AC3E}">
        <p14:creationId xmlns:p14="http://schemas.microsoft.com/office/powerpoint/2010/main" val="1945377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B440D-FE2D-4DE4-802B-82CE3AA2A6BA}"/>
              </a:ext>
            </a:extLst>
          </p:cNvPr>
          <p:cNvSpPr>
            <a:spLocks noGrp="1"/>
          </p:cNvSpPr>
          <p:nvPr>
            <p:ph type="title"/>
          </p:nvPr>
        </p:nvSpPr>
        <p:spPr/>
        <p:txBody>
          <a:bodyPr/>
          <a:lstStyle/>
          <a:p>
            <a:r>
              <a:rPr lang="en-US" dirty="0"/>
              <a:t>Implement Azure AD Smart Lockout</a:t>
            </a:r>
          </a:p>
        </p:txBody>
      </p:sp>
      <p:pic>
        <p:nvPicPr>
          <p:cNvPr id="10" name="Picture 9" descr="Icon of a lock pad">
            <a:extLst>
              <a:ext uri="{FF2B5EF4-FFF2-40B4-BE49-F238E27FC236}">
                <a16:creationId xmlns:a16="http://schemas.microsoft.com/office/drawing/2014/main" id="{B1DF7678-89F0-4A4E-8893-671FAA93256F}"/>
              </a:ext>
            </a:extLst>
          </p:cNvPr>
          <p:cNvPicPr>
            <a:picLocks noChangeAspect="1"/>
          </p:cNvPicPr>
          <p:nvPr/>
        </p:nvPicPr>
        <p:blipFill>
          <a:blip r:embed="rId2"/>
          <a:stretch>
            <a:fillRect/>
          </a:stretch>
        </p:blipFill>
        <p:spPr>
          <a:xfrm>
            <a:off x="600057" y="1421169"/>
            <a:ext cx="731520" cy="731520"/>
          </a:xfrm>
          <a:prstGeom prst="rect">
            <a:avLst/>
          </a:prstGeom>
        </p:spPr>
      </p:pic>
      <p:sp>
        <p:nvSpPr>
          <p:cNvPr id="7" name="Rectangle 6">
            <a:extLst>
              <a:ext uri="{FF2B5EF4-FFF2-40B4-BE49-F238E27FC236}">
                <a16:creationId xmlns:a16="http://schemas.microsoft.com/office/drawing/2014/main" id="{3ECD630D-7CCB-4390-9717-38C5230B72BE}"/>
              </a:ext>
            </a:extLst>
          </p:cNvPr>
          <p:cNvSpPr/>
          <p:nvPr/>
        </p:nvSpPr>
        <p:spPr>
          <a:xfrm>
            <a:off x="1785257" y="1219075"/>
            <a:ext cx="10071782" cy="1284967"/>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t" anchorCtr="0">
            <a:spAutoFit/>
          </a:bodyPr>
          <a:lstStyle/>
          <a:p>
            <a:pPr lvl="0" defTabSz="266700">
              <a:spcBef>
                <a:spcPts val="300"/>
              </a:spcBef>
              <a:spcAft>
                <a:spcPts val="600"/>
              </a:spcAft>
            </a:pPr>
            <a:r>
              <a:rPr lang="en-US" sz="2000" dirty="0">
                <a:solidFill>
                  <a:srgbClr val="1A1A1A"/>
                </a:solidFill>
                <a:latin typeface="+mj-lt"/>
              </a:rPr>
              <a:t>Smart Lockout locks out bad actors who are trying to guess your users’ passwords or use brute-force methods to log into your system </a:t>
            </a:r>
          </a:p>
          <a:p>
            <a:pPr lvl="0">
              <a:spcBef>
                <a:spcPts val="300"/>
              </a:spcBef>
              <a:spcAft>
                <a:spcPts val="600"/>
              </a:spcAft>
            </a:pPr>
            <a:r>
              <a:rPr lang="en-US" dirty="0">
                <a:solidFill>
                  <a:srgbClr val="1A1A1A"/>
                </a:solidFill>
              </a:rPr>
              <a:t>Smart Lockout can recognize sign-ins coming from valid users and treat them differently from sign-ins by attackers and other unknown sources</a:t>
            </a:r>
          </a:p>
        </p:txBody>
      </p:sp>
      <p:cxnSp>
        <p:nvCxnSpPr>
          <p:cNvPr id="12" name="Straight Connector 11">
            <a:extLst>
              <a:ext uri="{FF2B5EF4-FFF2-40B4-BE49-F238E27FC236}">
                <a16:creationId xmlns:a16="http://schemas.microsoft.com/office/drawing/2014/main" id="{2D97461C-00CA-485B-AD70-EB56EF340ABD}"/>
              </a:ext>
              <a:ext uri="{C183D7F6-B498-43B3-948B-1728B52AA6E4}">
                <adec:decorative xmlns:adec="http://schemas.microsoft.com/office/drawing/2017/decorative" val="1"/>
              </a:ext>
            </a:extLst>
          </p:cNvPr>
          <p:cNvCxnSpPr>
            <a:cxnSpLocks/>
          </p:cNvCxnSpPr>
          <p:nvPr/>
        </p:nvCxnSpPr>
        <p:spPr>
          <a:xfrm>
            <a:off x="1784847" y="2753638"/>
            <a:ext cx="10092828"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7" name="Picture 26" descr="Icon if a screen with a shield in front">
            <a:extLst>
              <a:ext uri="{FF2B5EF4-FFF2-40B4-BE49-F238E27FC236}">
                <a16:creationId xmlns:a16="http://schemas.microsoft.com/office/drawing/2014/main" id="{7E1324F5-5F0D-456A-BA92-9FA0AE17A66B}"/>
              </a:ext>
            </a:extLst>
          </p:cNvPr>
          <p:cNvPicPr>
            <a:picLocks noChangeAspect="1"/>
          </p:cNvPicPr>
          <p:nvPr/>
        </p:nvPicPr>
        <p:blipFill>
          <a:blip r:embed="rId3"/>
          <a:stretch>
            <a:fillRect/>
          </a:stretch>
        </p:blipFill>
        <p:spPr>
          <a:xfrm>
            <a:off x="600057" y="3591750"/>
            <a:ext cx="731520" cy="731520"/>
          </a:xfrm>
          <a:prstGeom prst="rect">
            <a:avLst/>
          </a:prstGeom>
        </p:spPr>
      </p:pic>
      <p:cxnSp>
        <p:nvCxnSpPr>
          <p:cNvPr id="21" name="Straight Connector 20">
            <a:extLst>
              <a:ext uri="{FF2B5EF4-FFF2-40B4-BE49-F238E27FC236}">
                <a16:creationId xmlns:a16="http://schemas.microsoft.com/office/drawing/2014/main" id="{53CF97E2-744B-4AF3-BF9C-BB0CD874E19C}"/>
              </a:ext>
              <a:ext uri="{C183D7F6-B498-43B3-948B-1728B52AA6E4}">
                <adec:decorative xmlns:adec="http://schemas.microsoft.com/office/drawing/2017/decorative" val="1"/>
              </a:ext>
            </a:extLst>
          </p:cNvPr>
          <p:cNvCxnSpPr>
            <a:cxnSpLocks/>
          </p:cNvCxnSpPr>
          <p:nvPr/>
        </p:nvCxnSpPr>
        <p:spPr>
          <a:xfrm>
            <a:off x="1784847" y="4987422"/>
            <a:ext cx="10092828"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33F9ED0-7A17-4318-A09E-9C8EB5EE1F43}"/>
              </a:ext>
            </a:extLst>
          </p:cNvPr>
          <p:cNvSpPr/>
          <p:nvPr/>
        </p:nvSpPr>
        <p:spPr>
          <a:xfrm>
            <a:off x="1785257" y="3028322"/>
            <a:ext cx="10071782" cy="1677382"/>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t" anchorCtr="0">
            <a:spAutoFit/>
          </a:bodyPr>
          <a:lstStyle/>
          <a:p>
            <a:pPr>
              <a:spcBef>
                <a:spcPts val="300"/>
              </a:spcBef>
              <a:spcAft>
                <a:spcPts val="600"/>
              </a:spcAft>
            </a:pPr>
            <a:r>
              <a:rPr lang="en-US" sz="2000" dirty="0">
                <a:latin typeface="+mj-lt"/>
              </a:rPr>
              <a:t>By default, after 10 failed sign-in attempts, Smart Lockout locks the account from sign-in attempts for one minute</a:t>
            </a:r>
            <a:endParaRPr lang="en-US" sz="2000" dirty="0">
              <a:solidFill>
                <a:srgbClr val="1A1A1A"/>
              </a:solidFill>
              <a:latin typeface="+mj-lt"/>
            </a:endParaRPr>
          </a:p>
          <a:p>
            <a:pPr>
              <a:spcBef>
                <a:spcPts val="300"/>
              </a:spcBef>
              <a:spcAft>
                <a:spcPts val="600"/>
              </a:spcAft>
            </a:pPr>
            <a:r>
              <a:rPr lang="en-US" dirty="0">
                <a:solidFill>
                  <a:srgbClr val="1A1A1A"/>
                </a:solidFill>
              </a:rPr>
              <a:t>The account will lock again after each subsequent failed sign-in attempt, for one minute at first and longer in subsequent attempts</a:t>
            </a:r>
          </a:p>
          <a:p>
            <a:pPr>
              <a:spcBef>
                <a:spcPts val="300"/>
              </a:spcBef>
              <a:spcAft>
                <a:spcPts val="600"/>
              </a:spcAft>
            </a:pPr>
            <a:r>
              <a:rPr lang="en-US" dirty="0">
                <a:solidFill>
                  <a:srgbClr val="1A1A1A"/>
                </a:solidFill>
              </a:rPr>
              <a:t>These settings are all customizable, but this does require paid Azure AD licenses for your users</a:t>
            </a:r>
          </a:p>
        </p:txBody>
      </p:sp>
      <p:pic>
        <p:nvPicPr>
          <p:cNvPr id="32" name="Picture 31" descr="Icon of tilted circle with teardrop shape on top">
            <a:extLst>
              <a:ext uri="{FF2B5EF4-FFF2-40B4-BE49-F238E27FC236}">
                <a16:creationId xmlns:a16="http://schemas.microsoft.com/office/drawing/2014/main" id="{52DD043B-FD76-492C-8506-64FA3EE6DADB}"/>
              </a:ext>
            </a:extLst>
          </p:cNvPr>
          <p:cNvPicPr>
            <a:picLocks noChangeAspect="1"/>
          </p:cNvPicPr>
          <p:nvPr/>
        </p:nvPicPr>
        <p:blipFill>
          <a:blip r:embed="rId4"/>
          <a:stretch>
            <a:fillRect/>
          </a:stretch>
        </p:blipFill>
        <p:spPr>
          <a:xfrm>
            <a:off x="600057" y="5186895"/>
            <a:ext cx="731520" cy="731520"/>
          </a:xfrm>
          <a:prstGeom prst="rect">
            <a:avLst/>
          </a:prstGeom>
        </p:spPr>
      </p:pic>
      <p:sp>
        <p:nvSpPr>
          <p:cNvPr id="20" name="Rectangle 19">
            <a:extLst>
              <a:ext uri="{FF2B5EF4-FFF2-40B4-BE49-F238E27FC236}">
                <a16:creationId xmlns:a16="http://schemas.microsoft.com/office/drawing/2014/main" id="{97CDD369-1061-4ED9-B055-F88CEABB1C83}"/>
              </a:ext>
            </a:extLst>
          </p:cNvPr>
          <p:cNvSpPr/>
          <p:nvPr/>
        </p:nvSpPr>
        <p:spPr>
          <a:xfrm>
            <a:off x="1785257" y="5255043"/>
            <a:ext cx="10071782" cy="615553"/>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t" anchorCtr="0">
            <a:spAutoFit/>
          </a:bodyPr>
          <a:lstStyle/>
          <a:p>
            <a:pPr defTabSz="266700">
              <a:spcBef>
                <a:spcPct val="0"/>
              </a:spcBef>
            </a:pPr>
            <a:r>
              <a:rPr lang="en-US" sz="2000" dirty="0">
                <a:latin typeface="+mj-lt"/>
              </a:rPr>
              <a:t>Smart Lockout uses “familiar location versus unfamiliar location” algorithms to differentiate between a bad actor and the genuine user</a:t>
            </a:r>
          </a:p>
        </p:txBody>
      </p:sp>
    </p:spTree>
    <p:extLst>
      <p:ext uri="{BB962C8B-B14F-4D97-AF65-F5344CB8AC3E}">
        <p14:creationId xmlns:p14="http://schemas.microsoft.com/office/powerpoint/2010/main" val="1266620194"/>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Conditional Access policies</a:t>
            </a:r>
          </a:p>
        </p:txBody>
      </p:sp>
      <p:sp>
        <p:nvSpPr>
          <p:cNvPr id="11" name="Rectangle 10">
            <a:extLst>
              <a:ext uri="{FF2B5EF4-FFF2-40B4-BE49-F238E27FC236}">
                <a16:creationId xmlns:a16="http://schemas.microsoft.com/office/drawing/2014/main" id="{2AA6E70E-3185-4971-9371-2C82C94F238B}"/>
              </a:ext>
            </a:extLst>
          </p:cNvPr>
          <p:cNvSpPr/>
          <p:nvPr/>
        </p:nvSpPr>
        <p:spPr>
          <a:xfrm>
            <a:off x="579437" y="4052281"/>
            <a:ext cx="3011489" cy="2800464"/>
          </a:xfrm>
          <a:prstGeom prst="rect">
            <a:avLst/>
          </a:prstGeom>
          <a:solidFill>
            <a:schemeClr val="bg1">
              <a:lumMod val="95000"/>
            </a:schemeClr>
          </a:solidFill>
          <a:ln w="19050">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t" anchorCtr="0">
            <a:noAutofit/>
          </a:bodyPr>
          <a:lstStyle/>
          <a:p>
            <a:pPr marL="0" lvl="0" indent="0" algn="l" defTabSz="577850">
              <a:spcBef>
                <a:spcPts val="300"/>
              </a:spcBef>
              <a:spcAft>
                <a:spcPts val="600"/>
              </a:spcAft>
              <a:buNone/>
            </a:pPr>
            <a:r>
              <a:rPr lang="en-US" kern="1200" dirty="0">
                <a:solidFill>
                  <a:schemeClr val="tx1"/>
                </a:solidFill>
                <a:latin typeface="+mj-lt"/>
              </a:rPr>
              <a:t>Azure Active Directory Conditional Access brings signals together to make decisions and enforce organizational policies</a:t>
            </a:r>
          </a:p>
          <a:p>
            <a:pPr marL="0" lvl="0" indent="0" algn="l" defTabSz="577850">
              <a:spcBef>
                <a:spcPts val="300"/>
              </a:spcBef>
              <a:spcAft>
                <a:spcPts val="600"/>
              </a:spcAft>
              <a:buNone/>
            </a:pPr>
            <a:r>
              <a:rPr lang="en-US" sz="1600" kern="1200" dirty="0">
                <a:solidFill>
                  <a:schemeClr val="tx1"/>
                </a:solidFill>
              </a:rPr>
              <a:t>Conditional Access is at the heart of the new identity-driven control plane</a:t>
            </a:r>
          </a:p>
        </p:txBody>
      </p:sp>
      <p:sp>
        <p:nvSpPr>
          <p:cNvPr id="12" name="Rectangle 11">
            <a:extLst>
              <a:ext uri="{FF2B5EF4-FFF2-40B4-BE49-F238E27FC236}">
                <a16:creationId xmlns:a16="http://schemas.microsoft.com/office/drawing/2014/main" id="{4B0E3BEF-9C84-4C6E-A7B0-EFAC2752B33E}"/>
              </a:ext>
            </a:extLst>
          </p:cNvPr>
          <p:cNvSpPr/>
          <p:nvPr/>
        </p:nvSpPr>
        <p:spPr>
          <a:xfrm>
            <a:off x="3738595" y="4105611"/>
            <a:ext cx="3534564" cy="2747134"/>
          </a:xfrm>
          <a:prstGeom prst="rect">
            <a:avLst/>
          </a:prstGeom>
          <a:solidFill>
            <a:schemeClr val="bg1">
              <a:lumMod val="95000"/>
            </a:schemeClr>
          </a:solidFill>
          <a:ln w="19050">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t" anchorCtr="0">
            <a:noAutofit/>
          </a:bodyPr>
          <a:lstStyle/>
          <a:p>
            <a:pPr>
              <a:spcBef>
                <a:spcPts val="300"/>
              </a:spcBef>
              <a:spcAft>
                <a:spcPts val="600"/>
              </a:spcAft>
            </a:pPr>
            <a:r>
              <a:rPr lang="en-US" dirty="0">
                <a:solidFill>
                  <a:schemeClr val="tx1"/>
                </a:solidFill>
                <a:latin typeface="+mj-lt"/>
              </a:rPr>
              <a:t>Conditional Access works with Intune device configuration and compliance policies, and with Intune Application protection policies:</a:t>
            </a:r>
          </a:p>
          <a:p>
            <a:pPr marL="285750" indent="-285750">
              <a:spcBef>
                <a:spcPts val="300"/>
              </a:spcBef>
              <a:spcAft>
                <a:spcPts val="600"/>
              </a:spcAft>
              <a:buFont typeface="Arial" panose="020B0604020202020204" pitchFamily="34" charset="0"/>
              <a:buChar char="•"/>
            </a:pPr>
            <a:r>
              <a:rPr lang="en-US" sz="1600" dirty="0">
                <a:solidFill>
                  <a:schemeClr val="tx1"/>
                </a:solidFill>
              </a:rPr>
              <a:t>Device-based Conditional Access</a:t>
            </a:r>
          </a:p>
          <a:p>
            <a:pPr marL="285750" indent="-285750">
              <a:spcBef>
                <a:spcPts val="300"/>
              </a:spcBef>
              <a:spcAft>
                <a:spcPts val="600"/>
              </a:spcAft>
              <a:buFont typeface="Arial" panose="020B0604020202020204" pitchFamily="34" charset="0"/>
              <a:buChar char="•"/>
            </a:pPr>
            <a:r>
              <a:rPr lang="en-US" sz="1600" dirty="0">
                <a:solidFill>
                  <a:schemeClr val="tx1"/>
                </a:solidFill>
              </a:rPr>
              <a:t>App-based Conditional Access</a:t>
            </a:r>
            <a:endParaRPr lang="en-US" sz="1400" dirty="0">
              <a:solidFill>
                <a:schemeClr val="tx1"/>
              </a:solidFill>
            </a:endParaRPr>
          </a:p>
        </p:txBody>
      </p:sp>
      <p:sp>
        <p:nvSpPr>
          <p:cNvPr id="13" name="Rectangle 12">
            <a:extLst>
              <a:ext uri="{FF2B5EF4-FFF2-40B4-BE49-F238E27FC236}">
                <a16:creationId xmlns:a16="http://schemas.microsoft.com/office/drawing/2014/main" id="{8A4D3DA1-983B-4EE2-8357-BF3A328D049B}"/>
              </a:ext>
            </a:extLst>
          </p:cNvPr>
          <p:cNvSpPr/>
          <p:nvPr/>
        </p:nvSpPr>
        <p:spPr>
          <a:xfrm>
            <a:off x="7391400" y="4052281"/>
            <a:ext cx="4465638" cy="2800464"/>
          </a:xfrm>
          <a:prstGeom prst="rect">
            <a:avLst/>
          </a:prstGeom>
          <a:solidFill>
            <a:schemeClr val="bg1">
              <a:lumMod val="95000"/>
            </a:schemeClr>
          </a:solidFill>
          <a:ln w="19050">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t" anchorCtr="0">
            <a:noAutofit/>
          </a:bodyPr>
          <a:lstStyle/>
          <a:p>
            <a:pPr>
              <a:spcBef>
                <a:spcPts val="300"/>
              </a:spcBef>
              <a:spcAft>
                <a:spcPts val="600"/>
              </a:spcAft>
            </a:pPr>
            <a:r>
              <a:rPr lang="en-US" dirty="0">
                <a:solidFill>
                  <a:schemeClr val="tx1"/>
                </a:solidFill>
                <a:latin typeface="+mj-lt"/>
              </a:rPr>
              <a:t>Conditional Access policies aren't set for your tenant by default</a:t>
            </a:r>
          </a:p>
          <a:p>
            <a:pPr>
              <a:spcBef>
                <a:spcPts val="300"/>
              </a:spcBef>
              <a:spcAft>
                <a:spcPts val="600"/>
              </a:spcAft>
            </a:pPr>
            <a:r>
              <a:rPr lang="en-US" sz="1600" dirty="0">
                <a:solidFill>
                  <a:schemeClr val="tx1"/>
                </a:solidFill>
              </a:rPr>
              <a:t>You can target Conditional Access policies to the cloud PC first-party app by using either Azure or Microsoft Endpoint Manager</a:t>
            </a:r>
            <a:endParaRPr lang="en-US" sz="1600" dirty="0">
              <a:solidFill>
                <a:srgbClr val="000000"/>
              </a:solidFill>
              <a:cs typeface="Segoe UI Semilight" panose="020B0402040204020203" pitchFamily="34" charset="0"/>
            </a:endParaRPr>
          </a:p>
        </p:txBody>
      </p:sp>
      <p:pic>
        <p:nvPicPr>
          <p:cNvPr id="3074" name="Picture 2" descr="Graphic showing how conditional access brings signals together to make decisions and enforce organizational policies.">
            <a:extLst>
              <a:ext uri="{FF2B5EF4-FFF2-40B4-BE49-F238E27FC236}">
                <a16:creationId xmlns:a16="http://schemas.microsoft.com/office/drawing/2014/main" id="{52D04EB5-BABC-A29E-F9CA-3D227113B1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022" y="1158898"/>
            <a:ext cx="10198117" cy="2681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8982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Security Defaults in Azure AD</a:t>
            </a:r>
          </a:p>
        </p:txBody>
      </p:sp>
      <p:sp>
        <p:nvSpPr>
          <p:cNvPr id="7" name="Rectangle 6">
            <a:extLst>
              <a:ext uri="{FF2B5EF4-FFF2-40B4-BE49-F238E27FC236}">
                <a16:creationId xmlns:a16="http://schemas.microsoft.com/office/drawing/2014/main" id="{E9F0BCE2-333B-47B9-81BB-850A87BE0C64}"/>
              </a:ext>
            </a:extLst>
          </p:cNvPr>
          <p:cNvSpPr/>
          <p:nvPr/>
        </p:nvSpPr>
        <p:spPr>
          <a:xfrm>
            <a:off x="600059" y="1092200"/>
            <a:ext cx="5532120" cy="4352160"/>
          </a:xfrm>
          <a:prstGeom prst="rect">
            <a:avLst/>
          </a:prstGeom>
          <a:solidFill>
            <a:schemeClr val="bg1">
              <a:lumMod val="95000"/>
            </a:schemeClr>
          </a:solidFill>
          <a:ln w="19050">
            <a:solidFill>
              <a:schemeClr val="bg1">
                <a:lumMod val="95000"/>
              </a:schemeClr>
            </a:solidFill>
          </a:ln>
        </p:spPr>
        <p:txBody>
          <a:bodyPr wrap="square" lIns="182880" tIns="137160" rIns="182880" bIns="137160">
            <a:noAutofit/>
          </a:bodyPr>
          <a:lstStyle/>
          <a:p>
            <a:pPr>
              <a:spcBef>
                <a:spcPts val="1200"/>
              </a:spcBef>
              <a:spcAft>
                <a:spcPts val="600"/>
              </a:spcAft>
            </a:pPr>
            <a:r>
              <a:rPr lang="en-US" sz="2000" b="0" i="0" dirty="0">
                <a:solidFill>
                  <a:srgbClr val="000000"/>
                </a:solidFill>
                <a:effectLst/>
                <a:latin typeface="+mj-lt"/>
              </a:rPr>
              <a:t>Azure Active Directory (Azure AD) includes a set of preconfigured security settings called </a:t>
            </a:r>
            <a:r>
              <a:rPr lang="en-US" sz="2000" b="0" i="0" dirty="0">
                <a:effectLst/>
                <a:latin typeface="+mj-lt"/>
              </a:rPr>
              <a:t>Security </a:t>
            </a:r>
            <a:r>
              <a:rPr lang="en-US" sz="2000" dirty="0">
                <a:latin typeface="+mj-lt"/>
              </a:rPr>
              <a:t>D</a:t>
            </a:r>
            <a:r>
              <a:rPr lang="en-US" sz="2000" b="0" i="0" dirty="0">
                <a:effectLst/>
                <a:latin typeface="+mj-lt"/>
              </a:rPr>
              <a:t>efaults</a:t>
            </a:r>
          </a:p>
          <a:p>
            <a:pPr>
              <a:spcBef>
                <a:spcPts val="1200"/>
              </a:spcBef>
              <a:spcAft>
                <a:spcPts val="600"/>
              </a:spcAft>
            </a:pPr>
            <a:r>
              <a:rPr lang="en-US" dirty="0">
                <a:solidFill>
                  <a:srgbClr val="000000"/>
                </a:solidFill>
                <a:cs typeface="Segoe UI" panose="020B0502040204020203" pitchFamily="34" charset="0"/>
              </a:rPr>
              <a:t>Security Defaults provide a basic level of security that’s </a:t>
            </a:r>
            <a:r>
              <a:rPr lang="en-US" b="0" i="0" dirty="0">
                <a:solidFill>
                  <a:srgbClr val="000000"/>
                </a:solidFill>
                <a:effectLst/>
              </a:rPr>
              <a:t>an excellent starting point for organizations just getting started with Azure AD</a:t>
            </a:r>
            <a:endParaRPr lang="en-US" dirty="0">
              <a:solidFill>
                <a:srgbClr val="000000"/>
              </a:solidFill>
              <a:cs typeface="Segoe UI" panose="020B0502040204020203" pitchFamily="34" charset="0"/>
            </a:endParaRPr>
          </a:p>
          <a:p>
            <a:pPr>
              <a:spcBef>
                <a:spcPts val="1200"/>
              </a:spcBef>
              <a:spcAft>
                <a:spcPts val="600"/>
              </a:spcAft>
            </a:pPr>
            <a:r>
              <a:rPr lang="en-US" sz="2000" b="0" i="0" dirty="0">
                <a:solidFill>
                  <a:srgbClr val="000000"/>
                </a:solidFill>
                <a:effectLst/>
                <a:latin typeface="+mj-lt"/>
                <a:cs typeface="Segoe UI" panose="020B0502040204020203" pitchFamily="34" charset="0"/>
              </a:rPr>
              <a:t>Azure AD Prem</a:t>
            </a:r>
            <a:r>
              <a:rPr lang="en-US" sz="2000" dirty="0">
                <a:solidFill>
                  <a:srgbClr val="000000"/>
                </a:solidFill>
                <a:latin typeface="+mj-lt"/>
                <a:cs typeface="Segoe UI" panose="020B0502040204020203" pitchFamily="34" charset="0"/>
              </a:rPr>
              <a:t>ium licenses provide more advanced security features than what’s in Security Defaults</a:t>
            </a:r>
          </a:p>
          <a:p>
            <a:pPr>
              <a:spcBef>
                <a:spcPts val="1200"/>
              </a:spcBef>
              <a:spcAft>
                <a:spcPts val="600"/>
              </a:spcAft>
            </a:pPr>
            <a:r>
              <a:rPr lang="en-US" dirty="0">
                <a:solidFill>
                  <a:srgbClr val="000000"/>
                </a:solidFill>
                <a:cs typeface="Segoe UI" panose="020B0502040204020203" pitchFamily="34" charset="0"/>
              </a:rPr>
              <a:t>Security Defaults may not be the right fit for organizations with Azure AD Premium licenses</a:t>
            </a:r>
            <a:endParaRPr lang="en-US" b="0" i="0" dirty="0">
              <a:solidFill>
                <a:srgbClr val="000000"/>
              </a:solidFill>
              <a:effectLst/>
              <a:cs typeface="Segoe UI" panose="020B0502040204020203" pitchFamily="34" charset="0"/>
            </a:endParaRPr>
          </a:p>
          <a:p>
            <a:pPr>
              <a:spcBef>
                <a:spcPts val="1200"/>
              </a:spcBef>
              <a:spcAft>
                <a:spcPts val="600"/>
              </a:spcAft>
            </a:pPr>
            <a:endParaRPr lang="en-US" sz="2000" dirty="0">
              <a:solidFill>
                <a:srgbClr val="0078D4"/>
              </a:solidFill>
              <a:cs typeface="Segoe UI" panose="020B0502040204020203" pitchFamily="34" charset="0"/>
            </a:endParaRPr>
          </a:p>
        </p:txBody>
      </p:sp>
      <p:sp>
        <p:nvSpPr>
          <p:cNvPr id="8" name="Rectangle 7">
            <a:extLst>
              <a:ext uri="{FF2B5EF4-FFF2-40B4-BE49-F238E27FC236}">
                <a16:creationId xmlns:a16="http://schemas.microsoft.com/office/drawing/2014/main" id="{B4E3DD1A-F830-2ADD-7CB9-E8DD15656BC6}"/>
              </a:ext>
            </a:extLst>
          </p:cNvPr>
          <p:cNvSpPr/>
          <p:nvPr/>
        </p:nvSpPr>
        <p:spPr>
          <a:xfrm>
            <a:off x="6508695" y="1092201"/>
            <a:ext cx="5787296" cy="4352160"/>
          </a:xfrm>
          <a:prstGeom prst="rect">
            <a:avLst/>
          </a:prstGeom>
          <a:solidFill>
            <a:schemeClr val="bg1">
              <a:lumMod val="95000"/>
            </a:schemeClr>
          </a:solidFill>
          <a:ln w="19050">
            <a:solidFill>
              <a:schemeClr val="bg1">
                <a:lumMod val="95000"/>
              </a:schemeClr>
            </a:solidFill>
          </a:ln>
        </p:spPr>
        <p:txBody>
          <a:bodyPr wrap="square" lIns="182880" tIns="137160" rIns="182880" bIns="137160">
            <a:noAutofit/>
          </a:bodyPr>
          <a:lstStyle/>
          <a:p>
            <a:pPr algn="l">
              <a:spcBef>
                <a:spcPts val="300"/>
              </a:spcBef>
              <a:spcAft>
                <a:spcPts val="600"/>
              </a:spcAft>
            </a:pPr>
            <a:r>
              <a:rPr lang="en-US" sz="2000" b="0" i="0" dirty="0">
                <a:solidFill>
                  <a:srgbClr val="000000"/>
                </a:solidFill>
                <a:effectLst/>
                <a:latin typeface="+mj-lt"/>
                <a:cs typeface="Segoe UI Light" panose="020B0502040204020203" pitchFamily="34" charset="0"/>
              </a:rPr>
              <a:t>When an organization enables Security Defaults, the system automatically enables the following security features </a:t>
            </a:r>
            <a:r>
              <a:rPr lang="en-US" sz="2000" i="0" u="sng" dirty="0">
                <a:solidFill>
                  <a:srgbClr val="0078D4"/>
                </a:solidFill>
                <a:effectLst/>
                <a:latin typeface="+mj-lt"/>
                <a:cs typeface="Segoe UI Light" panose="020B0502040204020203" pitchFamily="34" charset="0"/>
              </a:rPr>
              <a:t>for all users</a:t>
            </a:r>
            <a:r>
              <a:rPr lang="en-US" sz="2000" b="0" i="0" dirty="0">
                <a:solidFill>
                  <a:srgbClr val="0078D4"/>
                </a:solidFill>
                <a:effectLst/>
                <a:latin typeface="+mj-lt"/>
                <a:cs typeface="Segoe UI Light" panose="020B0502040204020203" pitchFamily="34" charset="0"/>
              </a:rPr>
              <a:t> in its Azure AD tenant:</a:t>
            </a:r>
          </a:p>
          <a:p>
            <a:pPr algn="l">
              <a:spcBef>
                <a:spcPts val="300"/>
              </a:spcBef>
              <a:spcAft>
                <a:spcPts val="600"/>
              </a:spcAft>
            </a:pPr>
            <a:r>
              <a:rPr lang="en-US" b="0" i="0" dirty="0">
                <a:solidFill>
                  <a:srgbClr val="000000"/>
                </a:solidFill>
                <a:effectLst/>
                <a:cs typeface="Segoe UI Light" panose="020B0502040204020203" pitchFamily="34" charset="0"/>
              </a:rPr>
              <a:t>Multifactor authentication (MFA) for all users</a:t>
            </a:r>
          </a:p>
          <a:p>
            <a:pPr algn="l">
              <a:spcBef>
                <a:spcPts val="300"/>
              </a:spcBef>
              <a:spcAft>
                <a:spcPts val="600"/>
              </a:spcAft>
            </a:pPr>
            <a:r>
              <a:rPr lang="en-US" b="0" i="0" dirty="0">
                <a:solidFill>
                  <a:srgbClr val="000000"/>
                </a:solidFill>
                <a:effectLst/>
                <a:cs typeface="Segoe UI Light" panose="020B0502040204020203" pitchFamily="34" charset="0"/>
              </a:rPr>
              <a:t>Block legacy authentication protocols</a:t>
            </a:r>
          </a:p>
          <a:p>
            <a:pPr algn="l">
              <a:spcBef>
                <a:spcPts val="300"/>
              </a:spcBef>
              <a:spcAft>
                <a:spcPts val="600"/>
              </a:spcAft>
            </a:pPr>
            <a:r>
              <a:rPr lang="en-US" b="0" i="0" dirty="0">
                <a:solidFill>
                  <a:srgbClr val="000000"/>
                </a:solidFill>
                <a:effectLst/>
                <a:cs typeface="Segoe UI Light" panose="020B0502040204020203" pitchFamily="34" charset="0"/>
              </a:rPr>
              <a:t>Require users to register for Azure AD Multi-Factor Authentication when necessary</a:t>
            </a:r>
          </a:p>
          <a:p>
            <a:pPr algn="l">
              <a:spcBef>
                <a:spcPts val="300"/>
              </a:spcBef>
              <a:spcAft>
                <a:spcPts val="600"/>
              </a:spcAft>
            </a:pPr>
            <a:r>
              <a:rPr lang="en-US" b="0" i="0" dirty="0">
                <a:solidFill>
                  <a:srgbClr val="000000"/>
                </a:solidFill>
                <a:effectLst/>
                <a:cs typeface="Segoe UI Light" panose="020B0502040204020203" pitchFamily="34" charset="0"/>
              </a:rPr>
              <a:t>Require administrators to perform MFA</a:t>
            </a:r>
          </a:p>
          <a:p>
            <a:pPr algn="l">
              <a:spcBef>
                <a:spcPts val="300"/>
              </a:spcBef>
              <a:spcAft>
                <a:spcPts val="600"/>
              </a:spcAft>
            </a:pPr>
            <a:r>
              <a:rPr lang="en-US" b="0" i="0" dirty="0">
                <a:solidFill>
                  <a:srgbClr val="000000"/>
                </a:solidFill>
                <a:effectLst/>
                <a:cs typeface="Segoe UI Light" panose="020B0502040204020203" pitchFamily="34" charset="0"/>
              </a:rPr>
              <a:t>Protect privileged activities like access to the Microsoft </a:t>
            </a:r>
            <a:r>
              <a:rPr lang="en-US" b="0" i="0" dirty="0" err="1">
                <a:solidFill>
                  <a:srgbClr val="000000"/>
                </a:solidFill>
                <a:effectLst/>
                <a:cs typeface="Segoe UI Light" panose="020B0502040204020203" pitchFamily="34" charset="0"/>
              </a:rPr>
              <a:t>Entra</a:t>
            </a:r>
            <a:r>
              <a:rPr lang="en-US" b="0" i="0" dirty="0">
                <a:solidFill>
                  <a:srgbClr val="000000"/>
                </a:solidFill>
                <a:effectLst/>
                <a:cs typeface="Segoe UI Light" panose="020B0502040204020203" pitchFamily="34" charset="0"/>
              </a:rPr>
              <a:t> admin center</a:t>
            </a:r>
          </a:p>
          <a:p>
            <a:pPr>
              <a:spcBef>
                <a:spcPts val="1200"/>
              </a:spcBef>
              <a:spcAft>
                <a:spcPts val="600"/>
              </a:spcAft>
            </a:pPr>
            <a:endParaRPr lang="en-US" sz="2000" dirty="0">
              <a:latin typeface="+mj-lt"/>
            </a:endParaRPr>
          </a:p>
        </p:txBody>
      </p:sp>
      <p:sp>
        <p:nvSpPr>
          <p:cNvPr id="2" name="TextBox 1">
            <a:extLst>
              <a:ext uri="{FF2B5EF4-FFF2-40B4-BE49-F238E27FC236}">
                <a16:creationId xmlns:a16="http://schemas.microsoft.com/office/drawing/2014/main" id="{F16CFCC7-772E-382A-A2A2-B28B6DFD0D7C}"/>
              </a:ext>
            </a:extLst>
          </p:cNvPr>
          <p:cNvSpPr txBox="1"/>
          <p:nvPr/>
        </p:nvSpPr>
        <p:spPr>
          <a:xfrm>
            <a:off x="510892" y="5711448"/>
            <a:ext cx="11623733" cy="730969"/>
          </a:xfrm>
          <a:prstGeom prst="rect">
            <a:avLst/>
          </a:prstGeom>
          <a:noFill/>
        </p:spPr>
        <p:txBody>
          <a:bodyPr wrap="square" lIns="0" tIns="0" rIns="0" bIns="0" rtlCol="0">
            <a:spAutoFit/>
          </a:bodyPr>
          <a:lstStyle/>
          <a:p>
            <a:pPr algn="ctr">
              <a:spcBef>
                <a:spcPts val="300"/>
              </a:spcBef>
              <a:spcAft>
                <a:spcPts val="600"/>
              </a:spcAft>
            </a:pPr>
            <a:r>
              <a:rPr lang="en-US" sz="2000" b="0" dirty="0">
                <a:solidFill>
                  <a:srgbClr val="FF0000"/>
                </a:solidFill>
                <a:effectLst/>
                <a:latin typeface="+mj-lt"/>
              </a:rPr>
              <a:t>WARNING: Organizations can't use Security Defaults if they currently use Conditional Access policies</a:t>
            </a:r>
          </a:p>
          <a:p>
            <a:pPr algn="ctr">
              <a:spcBef>
                <a:spcPts val="300"/>
              </a:spcBef>
              <a:spcAft>
                <a:spcPts val="600"/>
              </a:spcAft>
            </a:pPr>
            <a:r>
              <a:rPr lang="en-US" sz="2000" b="0" dirty="0">
                <a:solidFill>
                  <a:srgbClr val="0078D4"/>
                </a:solidFill>
                <a:effectLst/>
              </a:rPr>
              <a:t>Conditional Access and Security </a:t>
            </a:r>
            <a:r>
              <a:rPr lang="en-US" sz="2000" dirty="0">
                <a:solidFill>
                  <a:srgbClr val="0078D4"/>
                </a:solidFill>
              </a:rPr>
              <a:t>D</a:t>
            </a:r>
            <a:r>
              <a:rPr lang="en-US" sz="2000" b="0" dirty="0">
                <a:solidFill>
                  <a:srgbClr val="0078D4"/>
                </a:solidFill>
                <a:effectLst/>
              </a:rPr>
              <a:t>efaults are mutually exclusive - you can use one but not the other</a:t>
            </a:r>
            <a:endParaRPr lang="en-US" sz="2000" dirty="0">
              <a:solidFill>
                <a:srgbClr val="0078D4"/>
              </a:solidFill>
              <a:cs typeface="Segoe UI" panose="020B0502040204020203" pitchFamily="34" charset="0"/>
            </a:endParaRPr>
          </a:p>
        </p:txBody>
      </p:sp>
    </p:spTree>
    <p:extLst>
      <p:ext uri="{BB962C8B-B14F-4D97-AF65-F5344CB8AC3E}">
        <p14:creationId xmlns:p14="http://schemas.microsoft.com/office/powerpoint/2010/main" val="318998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B440D-FE2D-4DE4-802B-82CE3AA2A6BA}"/>
              </a:ext>
            </a:extLst>
          </p:cNvPr>
          <p:cNvSpPr>
            <a:spLocks noGrp="1"/>
          </p:cNvSpPr>
          <p:nvPr>
            <p:ph type="title"/>
          </p:nvPr>
        </p:nvSpPr>
        <p:spPr/>
        <p:txBody>
          <a:bodyPr/>
          <a:lstStyle/>
          <a:p>
            <a:r>
              <a:rPr lang="en-US" b="1" i="0" dirty="0">
                <a:solidFill>
                  <a:schemeClr val="tx1"/>
                </a:solidFill>
                <a:effectLst/>
              </a:rPr>
              <a:t>Investigate authentication issues using sign-in logs</a:t>
            </a:r>
            <a:endParaRPr lang="en-US" dirty="0">
              <a:solidFill>
                <a:schemeClr val="tx1"/>
              </a:solidFill>
            </a:endParaRPr>
          </a:p>
        </p:txBody>
      </p:sp>
      <p:sp>
        <p:nvSpPr>
          <p:cNvPr id="7" name="Rectangle 6">
            <a:extLst>
              <a:ext uri="{FF2B5EF4-FFF2-40B4-BE49-F238E27FC236}">
                <a16:creationId xmlns:a16="http://schemas.microsoft.com/office/drawing/2014/main" id="{3ECD630D-7CCB-4390-9717-38C5230B72BE}"/>
              </a:ext>
            </a:extLst>
          </p:cNvPr>
          <p:cNvSpPr/>
          <p:nvPr/>
        </p:nvSpPr>
        <p:spPr>
          <a:xfrm>
            <a:off x="1785257" y="1219075"/>
            <a:ext cx="10071782" cy="1369606"/>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t" anchorCtr="0">
            <a:spAutoFit/>
          </a:bodyPr>
          <a:lstStyle/>
          <a:p>
            <a:pPr lvl="0" defTabSz="266700">
              <a:spcBef>
                <a:spcPct val="0"/>
              </a:spcBef>
              <a:spcAft>
                <a:spcPts val="600"/>
              </a:spcAft>
            </a:pPr>
            <a:r>
              <a:rPr lang="en-US" sz="2000" dirty="0">
                <a:solidFill>
                  <a:srgbClr val="000000"/>
                </a:solidFill>
                <a:latin typeface="+mj-lt"/>
              </a:rPr>
              <a:t>T</a:t>
            </a:r>
            <a:r>
              <a:rPr lang="en-US" sz="2000" b="0" i="0" dirty="0">
                <a:solidFill>
                  <a:srgbClr val="000000"/>
                </a:solidFill>
                <a:effectLst/>
                <a:latin typeface="+mj-lt"/>
              </a:rPr>
              <a:t>he Azure AD portal provides administrators with access to three activity logs:</a:t>
            </a:r>
          </a:p>
          <a:p>
            <a:pPr lvl="0" defTabSz="266700">
              <a:spcBef>
                <a:spcPct val="0"/>
              </a:spcBef>
              <a:spcAft>
                <a:spcPts val="600"/>
              </a:spcAft>
            </a:pPr>
            <a:r>
              <a:rPr lang="en-US" dirty="0">
                <a:solidFill>
                  <a:srgbClr val="000000"/>
                </a:solidFill>
              </a:rPr>
              <a:t>Sign-in logs</a:t>
            </a:r>
          </a:p>
          <a:p>
            <a:pPr lvl="0" defTabSz="266700">
              <a:spcBef>
                <a:spcPct val="0"/>
              </a:spcBef>
              <a:spcAft>
                <a:spcPts val="600"/>
              </a:spcAft>
            </a:pPr>
            <a:r>
              <a:rPr lang="en-US" dirty="0">
                <a:solidFill>
                  <a:srgbClr val="000000"/>
                </a:solidFill>
              </a:rPr>
              <a:t>Audit logs</a:t>
            </a:r>
          </a:p>
          <a:p>
            <a:pPr lvl="0" defTabSz="266700">
              <a:spcBef>
                <a:spcPct val="0"/>
              </a:spcBef>
              <a:spcAft>
                <a:spcPts val="600"/>
              </a:spcAft>
            </a:pPr>
            <a:r>
              <a:rPr lang="en-US" dirty="0">
                <a:solidFill>
                  <a:srgbClr val="000000"/>
                </a:solidFill>
              </a:rPr>
              <a:t>Provisioning logs</a:t>
            </a:r>
            <a:endParaRPr lang="en-US" sz="1600" dirty="0">
              <a:solidFill>
                <a:srgbClr val="1A1A1A"/>
              </a:solidFill>
            </a:endParaRPr>
          </a:p>
        </p:txBody>
      </p:sp>
      <p:cxnSp>
        <p:nvCxnSpPr>
          <p:cNvPr id="12" name="Straight Connector 11">
            <a:extLst>
              <a:ext uri="{FF2B5EF4-FFF2-40B4-BE49-F238E27FC236}">
                <a16:creationId xmlns:a16="http://schemas.microsoft.com/office/drawing/2014/main" id="{2D97461C-00CA-485B-AD70-EB56EF340ABD}"/>
              </a:ext>
              <a:ext uri="{C183D7F6-B498-43B3-948B-1728B52AA6E4}">
                <adec:decorative xmlns:adec="http://schemas.microsoft.com/office/drawing/2017/decorative" val="1"/>
              </a:ext>
            </a:extLst>
          </p:cNvPr>
          <p:cNvCxnSpPr>
            <a:cxnSpLocks/>
          </p:cNvCxnSpPr>
          <p:nvPr/>
        </p:nvCxnSpPr>
        <p:spPr>
          <a:xfrm>
            <a:off x="1784847" y="2753639"/>
            <a:ext cx="10092828"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7" name="Picture 26" descr="Icon if a screen with a shield in front">
            <a:extLst>
              <a:ext uri="{FF2B5EF4-FFF2-40B4-BE49-F238E27FC236}">
                <a16:creationId xmlns:a16="http://schemas.microsoft.com/office/drawing/2014/main" id="{7E1324F5-5F0D-456A-BA92-9FA0AE17A66B}"/>
              </a:ext>
            </a:extLst>
          </p:cNvPr>
          <p:cNvPicPr>
            <a:picLocks noChangeAspect="1"/>
          </p:cNvPicPr>
          <p:nvPr/>
        </p:nvPicPr>
        <p:blipFill>
          <a:blip r:embed="rId2"/>
          <a:stretch>
            <a:fillRect/>
          </a:stretch>
        </p:blipFill>
        <p:spPr>
          <a:xfrm>
            <a:off x="600057" y="3150319"/>
            <a:ext cx="915924" cy="915924"/>
          </a:xfrm>
          <a:prstGeom prst="rect">
            <a:avLst/>
          </a:prstGeom>
        </p:spPr>
      </p:pic>
      <p:cxnSp>
        <p:nvCxnSpPr>
          <p:cNvPr id="21" name="Straight Connector 20">
            <a:extLst>
              <a:ext uri="{FF2B5EF4-FFF2-40B4-BE49-F238E27FC236}">
                <a16:creationId xmlns:a16="http://schemas.microsoft.com/office/drawing/2014/main" id="{53CF97E2-744B-4AF3-BF9C-BB0CD874E19C}"/>
              </a:ext>
              <a:ext uri="{C183D7F6-B498-43B3-948B-1728B52AA6E4}">
                <adec:decorative xmlns:adec="http://schemas.microsoft.com/office/drawing/2017/decorative" val="1"/>
              </a:ext>
            </a:extLst>
          </p:cNvPr>
          <p:cNvCxnSpPr>
            <a:cxnSpLocks/>
          </p:cNvCxnSpPr>
          <p:nvPr/>
        </p:nvCxnSpPr>
        <p:spPr>
          <a:xfrm>
            <a:off x="1784847" y="4545986"/>
            <a:ext cx="10092828"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2" name="Picture 31" descr="Icon of tilted circle with teardrop shape on top">
            <a:extLst>
              <a:ext uri="{FF2B5EF4-FFF2-40B4-BE49-F238E27FC236}">
                <a16:creationId xmlns:a16="http://schemas.microsoft.com/office/drawing/2014/main" id="{52DD043B-FD76-492C-8506-64FA3EE6DADB}"/>
              </a:ext>
            </a:extLst>
          </p:cNvPr>
          <p:cNvPicPr>
            <a:picLocks noChangeAspect="1"/>
          </p:cNvPicPr>
          <p:nvPr/>
        </p:nvPicPr>
        <p:blipFill>
          <a:blip r:embed="rId3"/>
          <a:stretch>
            <a:fillRect/>
          </a:stretch>
        </p:blipFill>
        <p:spPr>
          <a:xfrm>
            <a:off x="600057" y="4841344"/>
            <a:ext cx="915924" cy="915924"/>
          </a:xfrm>
          <a:prstGeom prst="rect">
            <a:avLst/>
          </a:prstGeom>
        </p:spPr>
      </p:pic>
      <p:sp>
        <p:nvSpPr>
          <p:cNvPr id="20" name="Rectangle 19">
            <a:extLst>
              <a:ext uri="{FF2B5EF4-FFF2-40B4-BE49-F238E27FC236}">
                <a16:creationId xmlns:a16="http://schemas.microsoft.com/office/drawing/2014/main" id="{97CDD369-1061-4ED9-B055-F88CEABB1C83}"/>
              </a:ext>
            </a:extLst>
          </p:cNvPr>
          <p:cNvSpPr/>
          <p:nvPr/>
        </p:nvSpPr>
        <p:spPr>
          <a:xfrm>
            <a:off x="1785257" y="4729527"/>
            <a:ext cx="10071782" cy="1369606"/>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t" anchorCtr="0">
            <a:spAutoFit/>
          </a:bodyPr>
          <a:lstStyle/>
          <a:p>
            <a:pPr defTabSz="266700">
              <a:spcBef>
                <a:spcPct val="0"/>
              </a:spcBef>
              <a:spcAft>
                <a:spcPts val="600"/>
              </a:spcAft>
            </a:pPr>
            <a:r>
              <a:rPr lang="en-US" sz="2000" dirty="0">
                <a:latin typeface="+mj-lt"/>
              </a:rPr>
              <a:t>The Sign-in log includes:</a:t>
            </a:r>
          </a:p>
          <a:p>
            <a:pPr defTabSz="266700">
              <a:spcBef>
                <a:spcPct val="0"/>
              </a:spcBef>
              <a:spcAft>
                <a:spcPts val="600"/>
              </a:spcAft>
            </a:pPr>
            <a:r>
              <a:rPr lang="en-US" dirty="0"/>
              <a:t>A customizable default view			Sign-in activity filters</a:t>
            </a:r>
          </a:p>
          <a:p>
            <a:pPr defTabSz="266700">
              <a:spcBef>
                <a:spcPct val="0"/>
              </a:spcBef>
              <a:spcAft>
                <a:spcPts val="600"/>
              </a:spcAft>
            </a:pPr>
            <a:r>
              <a:rPr lang="en-US" dirty="0"/>
              <a:t>Error codes									Sign-in data shortcuts</a:t>
            </a:r>
          </a:p>
          <a:p>
            <a:pPr defTabSz="266700">
              <a:spcBef>
                <a:spcPct val="0"/>
              </a:spcBef>
              <a:spcAft>
                <a:spcPts val="600"/>
              </a:spcAft>
            </a:pPr>
            <a:r>
              <a:rPr lang="en-US" dirty="0"/>
              <a:t>Failure reasons								Authentication details</a:t>
            </a:r>
          </a:p>
        </p:txBody>
      </p:sp>
      <p:sp>
        <p:nvSpPr>
          <p:cNvPr id="4" name="Rectangle 3">
            <a:extLst>
              <a:ext uri="{FF2B5EF4-FFF2-40B4-BE49-F238E27FC236}">
                <a16:creationId xmlns:a16="http://schemas.microsoft.com/office/drawing/2014/main" id="{904FF499-77A3-56AB-DBFF-1A8445BF83B7}"/>
              </a:ext>
            </a:extLst>
          </p:cNvPr>
          <p:cNvSpPr/>
          <p:nvPr/>
        </p:nvSpPr>
        <p:spPr>
          <a:xfrm>
            <a:off x="1790512" y="2958534"/>
            <a:ext cx="10071782" cy="1692771"/>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t" anchorCtr="0">
            <a:spAutoFit/>
          </a:bodyPr>
          <a:lstStyle/>
          <a:p>
            <a:pPr algn="l">
              <a:spcAft>
                <a:spcPts val="600"/>
              </a:spcAft>
            </a:pPr>
            <a:r>
              <a:rPr lang="en-US" sz="2000" b="0" i="0" dirty="0">
                <a:solidFill>
                  <a:srgbClr val="000000"/>
                </a:solidFill>
                <a:effectLst/>
                <a:latin typeface="+mj-lt"/>
              </a:rPr>
              <a:t>Administrators can use the sign-in logs to find answers to questions like:</a:t>
            </a:r>
          </a:p>
          <a:p>
            <a:pPr algn="l">
              <a:spcAft>
                <a:spcPts val="600"/>
              </a:spcAft>
            </a:pPr>
            <a:r>
              <a:rPr lang="en-US" b="0" i="0" dirty="0">
                <a:solidFill>
                  <a:srgbClr val="000000"/>
                </a:solidFill>
                <a:effectLst/>
              </a:rPr>
              <a:t>What is the sign-in pattern of a user?</a:t>
            </a:r>
          </a:p>
          <a:p>
            <a:pPr algn="l">
              <a:spcAft>
                <a:spcPts val="600"/>
              </a:spcAft>
            </a:pPr>
            <a:r>
              <a:rPr lang="en-US" b="0" i="0" dirty="0">
                <a:solidFill>
                  <a:srgbClr val="000000"/>
                </a:solidFill>
                <a:effectLst/>
              </a:rPr>
              <a:t>How many users have signed in over a week?</a:t>
            </a:r>
          </a:p>
          <a:p>
            <a:pPr algn="l">
              <a:spcAft>
                <a:spcPts val="600"/>
              </a:spcAft>
            </a:pPr>
            <a:r>
              <a:rPr lang="en-US" b="0" i="0" dirty="0">
                <a:solidFill>
                  <a:srgbClr val="000000"/>
                </a:solidFill>
                <a:effectLst/>
              </a:rPr>
              <a:t>What’s the status of these sign-ins?</a:t>
            </a:r>
          </a:p>
          <a:p>
            <a:pPr lvl="0" defTabSz="266700">
              <a:spcBef>
                <a:spcPct val="0"/>
              </a:spcBef>
              <a:spcAft>
                <a:spcPts val="600"/>
              </a:spcAft>
            </a:pPr>
            <a:endParaRPr lang="en-US" sz="1600" dirty="0">
              <a:solidFill>
                <a:srgbClr val="1A1A1A"/>
              </a:solidFill>
            </a:endParaRPr>
          </a:p>
        </p:txBody>
      </p:sp>
      <p:grpSp>
        <p:nvGrpSpPr>
          <p:cNvPr id="5" name="Group 4" descr="Icon of a series of concentric arcs with a line extending from the center to the circumference">
            <a:extLst>
              <a:ext uri="{FF2B5EF4-FFF2-40B4-BE49-F238E27FC236}">
                <a16:creationId xmlns:a16="http://schemas.microsoft.com/office/drawing/2014/main" id="{CFCA1252-5ADA-6B87-F8ED-8BEA32E369E8}"/>
              </a:ext>
            </a:extLst>
          </p:cNvPr>
          <p:cNvGrpSpPr/>
          <p:nvPr/>
        </p:nvGrpSpPr>
        <p:grpSpPr>
          <a:xfrm>
            <a:off x="586506" y="1457072"/>
            <a:ext cx="914400" cy="914400"/>
            <a:chOff x="7761835" y="5071642"/>
            <a:chExt cx="780288" cy="781812"/>
          </a:xfrm>
        </p:grpSpPr>
        <p:pic>
          <p:nvPicPr>
            <p:cNvPr id="6" name="Picture 5">
              <a:extLst>
                <a:ext uri="{FF2B5EF4-FFF2-40B4-BE49-F238E27FC236}">
                  <a16:creationId xmlns:a16="http://schemas.microsoft.com/office/drawing/2014/main" id="{A0AF9A0D-B2C5-5481-0B26-4565A065A63A}"/>
                </a:ext>
              </a:extLst>
            </p:cNvPr>
            <p:cNvPicPr>
              <a:picLocks noChangeAspect="1"/>
            </p:cNvPicPr>
            <p:nvPr/>
          </p:nvPicPr>
          <p:blipFill>
            <a:blip r:embed="rId4"/>
            <a:stretch>
              <a:fillRect/>
            </a:stretch>
          </p:blipFill>
          <p:spPr>
            <a:xfrm>
              <a:off x="7761835" y="5071642"/>
              <a:ext cx="780288" cy="781812"/>
            </a:xfrm>
            <a:prstGeom prst="rect">
              <a:avLst/>
            </a:prstGeom>
          </p:spPr>
        </p:pic>
        <p:pic>
          <p:nvPicPr>
            <p:cNvPr id="8" name="Picture 7" descr="Icon of a series of concentric arcs with a line extending from the center to the circumference">
              <a:extLst>
                <a:ext uri="{FF2B5EF4-FFF2-40B4-BE49-F238E27FC236}">
                  <a16:creationId xmlns:a16="http://schemas.microsoft.com/office/drawing/2014/main" id="{F286CF95-D731-7A79-F88D-05C80A55EE89}"/>
                </a:ext>
              </a:extLst>
            </p:cNvPr>
            <p:cNvPicPr>
              <a:picLocks noChangeAspect="1"/>
            </p:cNvPicPr>
            <p:nvPr/>
          </p:nvPicPr>
          <p:blipFill>
            <a:blip r:embed="rId5"/>
            <a:stretch>
              <a:fillRect/>
            </a:stretch>
          </p:blipFill>
          <p:spPr>
            <a:xfrm>
              <a:off x="7948779" y="5259348"/>
              <a:ext cx="406400" cy="406400"/>
            </a:xfrm>
            <a:prstGeom prst="rect">
              <a:avLst/>
            </a:prstGeom>
          </p:spPr>
        </p:pic>
      </p:grpSp>
    </p:spTree>
    <p:extLst>
      <p:ext uri="{BB962C8B-B14F-4D97-AF65-F5344CB8AC3E}">
        <p14:creationId xmlns:p14="http://schemas.microsoft.com/office/powerpoint/2010/main" val="1974243006"/>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by answering the Knowledge Check questions at the end of this Learn module</a:t>
            </a:r>
            <a:endParaRPr lang="en-US" sz="2800" dirty="0">
              <a:solidFill>
                <a:schemeClr val="accent1"/>
              </a:solidFill>
            </a:endParaRPr>
          </a:p>
        </p:txBody>
      </p:sp>
      <p:pic>
        <p:nvPicPr>
          <p:cNvPr id="3" name="Picture 2">
            <a:extLst>
              <a:ext uri="{FF2B5EF4-FFF2-40B4-BE49-F238E27FC236}">
                <a16:creationId xmlns:a16="http://schemas.microsoft.com/office/drawing/2014/main" id="{F038770E-6868-4835-B83C-A8558C3063A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1404392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6">
            <a:extLst>
              <a:ext uri="{FF2B5EF4-FFF2-40B4-BE49-F238E27FC236}">
                <a16:creationId xmlns:a16="http://schemas.microsoft.com/office/drawing/2014/main" id="{8FC7827E-C592-42B0-84DD-42534C033096}"/>
              </a:ext>
            </a:extLst>
          </p:cNvPr>
          <p:cNvSpPr>
            <a:spLocks noGrp="1"/>
          </p:cNvSpPr>
          <p:nvPr>
            <p:ph type="title"/>
          </p:nvPr>
        </p:nvSpPr>
        <p:spPr>
          <a:xfrm>
            <a:off x="588263" y="497542"/>
            <a:ext cx="11018520" cy="430887"/>
          </a:xfrm>
        </p:spPr>
        <p:txBody>
          <a:bodyPr/>
          <a:lstStyle/>
          <a:p>
            <a:r>
              <a:rPr lang="en-US" dirty="0"/>
              <a:t>Summary</a:t>
            </a:r>
          </a:p>
        </p:txBody>
      </p:sp>
      <p:sp>
        <p:nvSpPr>
          <p:cNvPr id="4" name="TextBox 3">
            <a:extLst>
              <a:ext uri="{FF2B5EF4-FFF2-40B4-BE49-F238E27FC236}">
                <a16:creationId xmlns:a16="http://schemas.microsoft.com/office/drawing/2014/main" id="{FA7E9C8D-7A9F-46CD-A94B-2C2C135BF3B5}"/>
              </a:ext>
              <a:ext uri="{C183D7F6-B498-43B3-948B-1728B52AA6E4}">
                <adec:decorative xmlns:adec="http://schemas.microsoft.com/office/drawing/2017/decorative" val="0"/>
              </a:ext>
            </a:extLst>
          </p:cNvPr>
          <p:cNvSpPr txBox="1"/>
          <p:nvPr/>
        </p:nvSpPr>
        <p:spPr>
          <a:xfrm>
            <a:off x="457150" y="1264687"/>
            <a:ext cx="11038735" cy="658804"/>
          </a:xfrm>
          <a:prstGeom prst="rect">
            <a:avLst/>
          </a:prstGeom>
          <a:noFill/>
          <a:ln>
            <a:noFill/>
          </a:ln>
        </p:spPr>
        <p:txBody>
          <a:bodyPr wrap="square" lIns="134464" tIns="89642" rIns="89642" bIns="89642" rtlCol="0" anchor="ctr">
            <a:noAutofit/>
          </a:bodyPr>
          <a:lstStyle/>
          <a:p>
            <a:pPr defTabSz="914367">
              <a:spcAft>
                <a:spcPts val="588"/>
              </a:spcAft>
            </a:pPr>
            <a:r>
              <a:rPr lang="en-US" sz="2200" dirty="0">
                <a:solidFill>
                  <a:srgbClr val="1A1A1A"/>
                </a:solidFill>
                <a:latin typeface="Segoe UI Semibold"/>
              </a:rPr>
              <a:t>This module examined the following items related to password management in Microsoft 365:</a:t>
            </a:r>
            <a:endParaRPr lang="en-US" sz="2200" dirty="0">
              <a:solidFill>
                <a:srgbClr val="1A1A1A"/>
              </a:solidFill>
              <a:latin typeface="Segoe UI"/>
            </a:endParaRPr>
          </a:p>
        </p:txBody>
      </p:sp>
      <p:pic>
        <p:nvPicPr>
          <p:cNvPr id="6" name="Picture 5" descr="Icon of a key">
            <a:extLst>
              <a:ext uri="{FF2B5EF4-FFF2-40B4-BE49-F238E27FC236}">
                <a16:creationId xmlns:a16="http://schemas.microsoft.com/office/drawing/2014/main" id="{FCB94B0B-70CF-4AC0-98DC-1C7E7239886F}"/>
              </a:ext>
            </a:extLst>
          </p:cNvPr>
          <p:cNvPicPr>
            <a:picLocks noChangeAspect="1"/>
          </p:cNvPicPr>
          <p:nvPr/>
        </p:nvPicPr>
        <p:blipFill>
          <a:blip r:embed="rId2"/>
          <a:stretch>
            <a:fillRect/>
          </a:stretch>
        </p:blipFill>
        <p:spPr>
          <a:xfrm>
            <a:off x="585716" y="2073747"/>
            <a:ext cx="605028" cy="605028"/>
          </a:xfrm>
          <a:prstGeom prst="rect">
            <a:avLst/>
          </a:prstGeom>
        </p:spPr>
      </p:pic>
      <p:sp>
        <p:nvSpPr>
          <p:cNvPr id="8" name="Rectangle 7">
            <a:extLst>
              <a:ext uri="{FF2B5EF4-FFF2-40B4-BE49-F238E27FC236}">
                <a16:creationId xmlns:a16="http://schemas.microsoft.com/office/drawing/2014/main" id="{FAD17C66-A189-42B1-9B1E-2B1EA0C148AC}"/>
              </a:ext>
            </a:extLst>
          </p:cNvPr>
          <p:cNvSpPr/>
          <p:nvPr/>
        </p:nvSpPr>
        <p:spPr>
          <a:xfrm>
            <a:off x="1356360" y="2221552"/>
            <a:ext cx="5415916" cy="307777"/>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sz="2000" dirty="0"/>
              <a:t>Password policies and authentication</a:t>
            </a:r>
          </a:p>
        </p:txBody>
      </p:sp>
      <p:pic>
        <p:nvPicPr>
          <p:cNvPr id="12" name="Picture 11" descr="Icon if a screen with a shield in front">
            <a:extLst>
              <a:ext uri="{FF2B5EF4-FFF2-40B4-BE49-F238E27FC236}">
                <a16:creationId xmlns:a16="http://schemas.microsoft.com/office/drawing/2014/main" id="{9BB80625-C8EA-4FDF-ADE4-C9A4AC2B6116}"/>
              </a:ext>
            </a:extLst>
          </p:cNvPr>
          <p:cNvPicPr>
            <a:picLocks noChangeAspect="1"/>
          </p:cNvPicPr>
          <p:nvPr/>
        </p:nvPicPr>
        <p:blipFill>
          <a:blip r:embed="rId3"/>
          <a:stretch>
            <a:fillRect/>
          </a:stretch>
        </p:blipFill>
        <p:spPr>
          <a:xfrm>
            <a:off x="585716" y="2790270"/>
            <a:ext cx="605028" cy="605028"/>
          </a:xfrm>
          <a:prstGeom prst="rect">
            <a:avLst/>
          </a:prstGeom>
        </p:spPr>
      </p:pic>
      <p:sp>
        <p:nvSpPr>
          <p:cNvPr id="14" name="Rectangle 13">
            <a:extLst>
              <a:ext uri="{FF2B5EF4-FFF2-40B4-BE49-F238E27FC236}">
                <a16:creationId xmlns:a16="http://schemas.microsoft.com/office/drawing/2014/main" id="{C2C3E5DA-E607-4360-BABB-82E69664C46C}"/>
              </a:ext>
            </a:extLst>
          </p:cNvPr>
          <p:cNvSpPr/>
          <p:nvPr/>
        </p:nvSpPr>
        <p:spPr>
          <a:xfrm>
            <a:off x="1356359" y="2937770"/>
            <a:ext cx="10494399" cy="307777"/>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defTabSz="266700">
              <a:spcBef>
                <a:spcPct val="0"/>
              </a:spcBef>
              <a:spcAft>
                <a:spcPct val="35000"/>
              </a:spcAft>
            </a:pPr>
            <a:r>
              <a:rPr lang="en-US" sz="2000" dirty="0"/>
              <a:t>Azure AD Pass-Through Authentication (PTA) and Multi-Factor Authentication (MFA)</a:t>
            </a:r>
          </a:p>
        </p:txBody>
      </p:sp>
      <p:pic>
        <p:nvPicPr>
          <p:cNvPr id="18" name="Picture 17" descr="Icon of open lock pad">
            <a:extLst>
              <a:ext uri="{FF2B5EF4-FFF2-40B4-BE49-F238E27FC236}">
                <a16:creationId xmlns:a16="http://schemas.microsoft.com/office/drawing/2014/main" id="{7FDC36FE-DFC0-4F5C-B0DD-FA98BECCA7CA}"/>
              </a:ext>
            </a:extLst>
          </p:cNvPr>
          <p:cNvPicPr>
            <a:picLocks noChangeAspect="1"/>
          </p:cNvPicPr>
          <p:nvPr/>
        </p:nvPicPr>
        <p:blipFill>
          <a:blip r:embed="rId4"/>
          <a:stretch>
            <a:fillRect/>
          </a:stretch>
        </p:blipFill>
        <p:spPr>
          <a:xfrm>
            <a:off x="585716" y="3506793"/>
            <a:ext cx="605028" cy="605028"/>
          </a:xfrm>
          <a:prstGeom prst="rect">
            <a:avLst/>
          </a:prstGeom>
        </p:spPr>
      </p:pic>
      <p:sp>
        <p:nvSpPr>
          <p:cNvPr id="20" name="Rectangle 19">
            <a:extLst>
              <a:ext uri="{FF2B5EF4-FFF2-40B4-BE49-F238E27FC236}">
                <a16:creationId xmlns:a16="http://schemas.microsoft.com/office/drawing/2014/main" id="{FD886F5A-1EF5-422D-A7A6-7FED00F671F4}"/>
              </a:ext>
            </a:extLst>
          </p:cNvPr>
          <p:cNvSpPr/>
          <p:nvPr/>
        </p:nvSpPr>
        <p:spPr>
          <a:xfrm>
            <a:off x="1356358" y="3653988"/>
            <a:ext cx="9921241" cy="307777"/>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sz="2000" dirty="0" err="1"/>
              <a:t>Passwordless</a:t>
            </a:r>
            <a:r>
              <a:rPr lang="en-US" sz="2000" dirty="0"/>
              <a:t> sign-in with Microsoft Authenticator</a:t>
            </a:r>
          </a:p>
        </p:txBody>
      </p:sp>
      <p:pic>
        <p:nvPicPr>
          <p:cNvPr id="24" name="Picture 23" descr="Icon of a wrench">
            <a:extLst>
              <a:ext uri="{FF2B5EF4-FFF2-40B4-BE49-F238E27FC236}">
                <a16:creationId xmlns:a16="http://schemas.microsoft.com/office/drawing/2014/main" id="{A57D6BD1-08B7-4C23-AE4D-0E91325A6A7B}"/>
              </a:ext>
            </a:extLst>
          </p:cNvPr>
          <p:cNvPicPr>
            <a:picLocks noChangeAspect="1"/>
          </p:cNvPicPr>
          <p:nvPr/>
        </p:nvPicPr>
        <p:blipFill>
          <a:blip r:embed="rId5"/>
          <a:stretch>
            <a:fillRect/>
          </a:stretch>
        </p:blipFill>
        <p:spPr>
          <a:xfrm>
            <a:off x="585716" y="4223316"/>
            <a:ext cx="605028" cy="603504"/>
          </a:xfrm>
          <a:prstGeom prst="rect">
            <a:avLst/>
          </a:prstGeom>
        </p:spPr>
      </p:pic>
      <p:sp>
        <p:nvSpPr>
          <p:cNvPr id="26" name="Rectangle 25">
            <a:extLst>
              <a:ext uri="{FF2B5EF4-FFF2-40B4-BE49-F238E27FC236}">
                <a16:creationId xmlns:a16="http://schemas.microsoft.com/office/drawing/2014/main" id="{AAABCA2D-5166-4B84-B2FE-B1490882532E}"/>
              </a:ext>
            </a:extLst>
          </p:cNvPr>
          <p:cNvSpPr/>
          <p:nvPr/>
        </p:nvSpPr>
        <p:spPr>
          <a:xfrm>
            <a:off x="1356359" y="4370206"/>
            <a:ext cx="10139526" cy="307777"/>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sz="2000" dirty="0"/>
              <a:t>Self-service Password Management and Windows Hello for Business</a:t>
            </a:r>
          </a:p>
        </p:txBody>
      </p:sp>
      <p:pic>
        <p:nvPicPr>
          <p:cNvPr id="30" name="Picture 29" descr="Icon of lock pad">
            <a:extLst>
              <a:ext uri="{FF2B5EF4-FFF2-40B4-BE49-F238E27FC236}">
                <a16:creationId xmlns:a16="http://schemas.microsoft.com/office/drawing/2014/main" id="{67974B92-4D0C-49D2-BF17-22F09AAE4CF5}"/>
              </a:ext>
            </a:extLst>
          </p:cNvPr>
          <p:cNvPicPr>
            <a:picLocks noChangeAspect="1"/>
          </p:cNvPicPr>
          <p:nvPr/>
        </p:nvPicPr>
        <p:blipFill>
          <a:blip r:embed="rId6"/>
          <a:stretch>
            <a:fillRect/>
          </a:stretch>
        </p:blipFill>
        <p:spPr>
          <a:xfrm>
            <a:off x="585716" y="4938315"/>
            <a:ext cx="605028" cy="605028"/>
          </a:xfrm>
          <a:prstGeom prst="rect">
            <a:avLst/>
          </a:prstGeom>
        </p:spPr>
      </p:pic>
      <p:sp>
        <p:nvSpPr>
          <p:cNvPr id="32" name="Rectangle 31">
            <a:extLst>
              <a:ext uri="{FF2B5EF4-FFF2-40B4-BE49-F238E27FC236}">
                <a16:creationId xmlns:a16="http://schemas.microsoft.com/office/drawing/2014/main" id="{D80582C4-5D1C-4603-98EB-BC4337121CFD}"/>
              </a:ext>
            </a:extLst>
          </p:cNvPr>
          <p:cNvSpPr/>
          <p:nvPr/>
        </p:nvSpPr>
        <p:spPr>
          <a:xfrm>
            <a:off x="1356359" y="5086424"/>
            <a:ext cx="9721544" cy="307777"/>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defTabSz="266700">
              <a:spcBef>
                <a:spcPct val="0"/>
              </a:spcBef>
              <a:spcAft>
                <a:spcPct val="35000"/>
              </a:spcAft>
            </a:pPr>
            <a:r>
              <a:rPr lang="en-US" sz="2000" dirty="0"/>
              <a:t>Azure AD Smart Lockout and Conditional access policies</a:t>
            </a:r>
          </a:p>
        </p:txBody>
      </p:sp>
      <p:pic>
        <p:nvPicPr>
          <p:cNvPr id="36" name="Picture 35" descr="Icon of two rectangles with magnifying glass ">
            <a:extLst>
              <a:ext uri="{FF2B5EF4-FFF2-40B4-BE49-F238E27FC236}">
                <a16:creationId xmlns:a16="http://schemas.microsoft.com/office/drawing/2014/main" id="{87066CB3-86E3-444C-A046-1E82A628671C}"/>
              </a:ext>
            </a:extLst>
          </p:cNvPr>
          <p:cNvPicPr>
            <a:picLocks noChangeAspect="1"/>
          </p:cNvPicPr>
          <p:nvPr/>
        </p:nvPicPr>
        <p:blipFill>
          <a:blip r:embed="rId7"/>
          <a:stretch>
            <a:fillRect/>
          </a:stretch>
        </p:blipFill>
        <p:spPr>
          <a:xfrm>
            <a:off x="585716" y="5654838"/>
            <a:ext cx="605028" cy="605028"/>
          </a:xfrm>
          <a:prstGeom prst="rect">
            <a:avLst/>
          </a:prstGeom>
        </p:spPr>
      </p:pic>
      <p:sp>
        <p:nvSpPr>
          <p:cNvPr id="38" name="Rectangle 37">
            <a:extLst>
              <a:ext uri="{FF2B5EF4-FFF2-40B4-BE49-F238E27FC236}">
                <a16:creationId xmlns:a16="http://schemas.microsoft.com/office/drawing/2014/main" id="{712E308E-C603-44D1-B207-110A530603FB}"/>
              </a:ext>
            </a:extLst>
          </p:cNvPr>
          <p:cNvSpPr/>
          <p:nvPr/>
        </p:nvSpPr>
        <p:spPr>
          <a:xfrm>
            <a:off x="1356360" y="5802643"/>
            <a:ext cx="5415916" cy="307777"/>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sz="2000" dirty="0"/>
              <a:t>Azure AD Security Defaults</a:t>
            </a:r>
          </a:p>
        </p:txBody>
      </p:sp>
      <p:sp>
        <p:nvSpPr>
          <p:cNvPr id="5" name="Rectangle 4">
            <a:extLst>
              <a:ext uri="{FF2B5EF4-FFF2-40B4-BE49-F238E27FC236}">
                <a16:creationId xmlns:a16="http://schemas.microsoft.com/office/drawing/2014/main" id="{21F170D5-E8E1-AE7D-74AA-AD286D5A9182}"/>
              </a:ext>
            </a:extLst>
          </p:cNvPr>
          <p:cNvSpPr/>
          <p:nvPr/>
        </p:nvSpPr>
        <p:spPr>
          <a:xfrm>
            <a:off x="1361614" y="6491066"/>
            <a:ext cx="5415916" cy="307777"/>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sz="2000" dirty="0"/>
              <a:t>Sign-in logs</a:t>
            </a:r>
          </a:p>
        </p:txBody>
      </p:sp>
      <p:pic>
        <p:nvPicPr>
          <p:cNvPr id="9" name="Picture 8" descr="Icon of tilted circle with teardrop shape on top">
            <a:extLst>
              <a:ext uri="{FF2B5EF4-FFF2-40B4-BE49-F238E27FC236}">
                <a16:creationId xmlns:a16="http://schemas.microsoft.com/office/drawing/2014/main" id="{F4946606-DFF5-3E47-7542-60F35989064D}"/>
              </a:ext>
            </a:extLst>
          </p:cNvPr>
          <p:cNvPicPr>
            <a:picLocks noChangeAspect="1"/>
          </p:cNvPicPr>
          <p:nvPr/>
        </p:nvPicPr>
        <p:blipFill>
          <a:blip r:embed="rId8"/>
          <a:stretch>
            <a:fillRect/>
          </a:stretch>
        </p:blipFill>
        <p:spPr>
          <a:xfrm>
            <a:off x="560291" y="6370594"/>
            <a:ext cx="603504" cy="603504"/>
          </a:xfrm>
          <a:prstGeom prst="rect">
            <a:avLst/>
          </a:prstGeom>
        </p:spPr>
      </p:pic>
      <p:cxnSp>
        <p:nvCxnSpPr>
          <p:cNvPr id="2" name="Straight Connector 19">
            <a:extLst>
              <a:ext uri="{FF2B5EF4-FFF2-40B4-BE49-F238E27FC236}">
                <a16:creationId xmlns:a16="http://schemas.microsoft.com/office/drawing/2014/main" id="{83FC5C5E-F3AF-157B-1CA6-8DCDEC098406}"/>
              </a:ext>
              <a:ext uri="{C183D7F6-B498-43B3-948B-1728B52AA6E4}">
                <adec:decorative xmlns:adec="http://schemas.microsoft.com/office/drawing/2017/decorative" val="1"/>
              </a:ext>
            </a:extLst>
          </p:cNvPr>
          <p:cNvCxnSpPr>
            <a:cxnSpLocks/>
          </p:cNvCxnSpPr>
          <p:nvPr/>
        </p:nvCxnSpPr>
        <p:spPr>
          <a:xfrm>
            <a:off x="1322796" y="2728501"/>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 name="Straight Connector 19">
            <a:extLst>
              <a:ext uri="{FF2B5EF4-FFF2-40B4-BE49-F238E27FC236}">
                <a16:creationId xmlns:a16="http://schemas.microsoft.com/office/drawing/2014/main" id="{574B6A21-FC40-F687-28AC-618281B7465D}"/>
              </a:ext>
              <a:ext uri="{C183D7F6-B498-43B3-948B-1728B52AA6E4}">
                <adec:decorative xmlns:adec="http://schemas.microsoft.com/office/drawing/2017/decorative" val="1"/>
              </a:ext>
            </a:extLst>
          </p:cNvPr>
          <p:cNvCxnSpPr>
            <a:cxnSpLocks/>
          </p:cNvCxnSpPr>
          <p:nvPr/>
        </p:nvCxnSpPr>
        <p:spPr>
          <a:xfrm>
            <a:off x="1322794" y="3453713"/>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 name="Straight Connector 19">
            <a:extLst>
              <a:ext uri="{FF2B5EF4-FFF2-40B4-BE49-F238E27FC236}">
                <a16:creationId xmlns:a16="http://schemas.microsoft.com/office/drawing/2014/main" id="{3E940981-2B4B-CD00-02A4-0287571B4787}"/>
              </a:ext>
              <a:ext uri="{C183D7F6-B498-43B3-948B-1728B52AA6E4}">
                <adec:decorative xmlns:adec="http://schemas.microsoft.com/office/drawing/2017/decorative" val="1"/>
              </a:ext>
            </a:extLst>
          </p:cNvPr>
          <p:cNvCxnSpPr>
            <a:cxnSpLocks/>
          </p:cNvCxnSpPr>
          <p:nvPr/>
        </p:nvCxnSpPr>
        <p:spPr>
          <a:xfrm>
            <a:off x="1333306" y="4178924"/>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9">
            <a:extLst>
              <a:ext uri="{FF2B5EF4-FFF2-40B4-BE49-F238E27FC236}">
                <a16:creationId xmlns:a16="http://schemas.microsoft.com/office/drawing/2014/main" id="{10690F59-C76F-B485-E2DF-EDD19CEB42F9}"/>
              </a:ext>
              <a:ext uri="{C183D7F6-B498-43B3-948B-1728B52AA6E4}">
                <adec:decorative xmlns:adec="http://schemas.microsoft.com/office/drawing/2017/decorative" val="1"/>
              </a:ext>
            </a:extLst>
          </p:cNvPr>
          <p:cNvCxnSpPr>
            <a:cxnSpLocks/>
          </p:cNvCxnSpPr>
          <p:nvPr/>
        </p:nvCxnSpPr>
        <p:spPr>
          <a:xfrm>
            <a:off x="1322798" y="4904141"/>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9">
            <a:extLst>
              <a:ext uri="{FF2B5EF4-FFF2-40B4-BE49-F238E27FC236}">
                <a16:creationId xmlns:a16="http://schemas.microsoft.com/office/drawing/2014/main" id="{2F9E54DB-596A-C7B5-7111-BC0AD1143FB7}"/>
              </a:ext>
              <a:ext uri="{C183D7F6-B498-43B3-948B-1728B52AA6E4}">
                <adec:decorative xmlns:adec="http://schemas.microsoft.com/office/drawing/2017/decorative" val="1"/>
              </a:ext>
            </a:extLst>
          </p:cNvPr>
          <p:cNvCxnSpPr>
            <a:cxnSpLocks/>
          </p:cNvCxnSpPr>
          <p:nvPr/>
        </p:nvCxnSpPr>
        <p:spPr>
          <a:xfrm>
            <a:off x="1322793" y="5618836"/>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 name="Straight Connector 19">
            <a:extLst>
              <a:ext uri="{FF2B5EF4-FFF2-40B4-BE49-F238E27FC236}">
                <a16:creationId xmlns:a16="http://schemas.microsoft.com/office/drawing/2014/main" id="{A2E0539E-427F-D967-B823-D923D6CFF807}"/>
              </a:ext>
              <a:ext uri="{C183D7F6-B498-43B3-948B-1728B52AA6E4}">
                <adec:decorative xmlns:adec="http://schemas.microsoft.com/office/drawing/2017/decorative" val="1"/>
              </a:ext>
            </a:extLst>
          </p:cNvPr>
          <p:cNvCxnSpPr>
            <a:cxnSpLocks/>
          </p:cNvCxnSpPr>
          <p:nvPr/>
        </p:nvCxnSpPr>
        <p:spPr>
          <a:xfrm>
            <a:off x="1322794" y="6333537"/>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706362"/>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303363"/>
            <a:ext cx="9029648" cy="387798"/>
          </a:xfrm>
        </p:spPr>
        <p:txBody>
          <a:bodyPr/>
          <a:lstStyle/>
          <a:p>
            <a:r>
              <a:rPr lang="en-US" sz="2800" dirty="0"/>
              <a:t>Lab 3 – Manage Identity Synchronization (continued)</a:t>
            </a:r>
          </a:p>
        </p:txBody>
      </p:sp>
      <p:pic>
        <p:nvPicPr>
          <p:cNvPr id="4" name="Picture 3" descr="Icon of downward arrow with a line at the bottom">
            <a:extLst>
              <a:ext uri="{FF2B5EF4-FFF2-40B4-BE49-F238E27FC236}">
                <a16:creationId xmlns:a16="http://schemas.microsoft.com/office/drawing/2014/main" id="{9343C0FF-2660-4F51-B4E6-953D621B1FBA}"/>
              </a:ext>
            </a:extLst>
          </p:cNvPr>
          <p:cNvPicPr>
            <a:picLocks noChangeAspect="1"/>
          </p:cNvPicPr>
          <p:nvPr/>
        </p:nvPicPr>
        <p:blipFill>
          <a:blip r:embed="rId3"/>
          <a:stretch>
            <a:fillRect/>
          </a:stretch>
        </p:blipFill>
        <p:spPr>
          <a:xfrm>
            <a:off x="10399870" y="2983466"/>
            <a:ext cx="1014890" cy="1014890"/>
          </a:xfrm>
          <a:prstGeom prst="rect">
            <a:avLst/>
          </a:prstGeom>
        </p:spPr>
      </p:pic>
    </p:spTree>
    <p:extLst>
      <p:ext uri="{BB962C8B-B14F-4D97-AF65-F5344CB8AC3E}">
        <p14:creationId xmlns:p14="http://schemas.microsoft.com/office/powerpoint/2010/main" val="251279517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6">
            <a:extLst>
              <a:ext uri="{FF2B5EF4-FFF2-40B4-BE49-F238E27FC236}">
                <a16:creationId xmlns:a16="http://schemas.microsoft.com/office/drawing/2014/main" id="{8E97A774-A316-4681-844A-91F04DB7F52C}"/>
              </a:ext>
            </a:extLst>
          </p:cNvPr>
          <p:cNvSpPr>
            <a:spLocks noGrp="1"/>
          </p:cNvSpPr>
          <p:nvPr>
            <p:ph type="title"/>
          </p:nvPr>
        </p:nvSpPr>
        <p:spPr>
          <a:xfrm>
            <a:off x="588263" y="497542"/>
            <a:ext cx="11018520" cy="430887"/>
          </a:xfrm>
        </p:spPr>
        <p:txBody>
          <a:bodyPr/>
          <a:lstStyle/>
          <a:p>
            <a:r>
              <a:rPr lang="en-US" dirty="0"/>
              <a:t>Examine authentication options for the hybrid identity model</a:t>
            </a:r>
          </a:p>
        </p:txBody>
      </p:sp>
      <p:sp>
        <p:nvSpPr>
          <p:cNvPr id="8" name="Rectangle 7">
            <a:extLst>
              <a:ext uri="{FF2B5EF4-FFF2-40B4-BE49-F238E27FC236}">
                <a16:creationId xmlns:a16="http://schemas.microsoft.com/office/drawing/2014/main" id="{AA88E7D6-F1BC-4079-BBBF-428F8DE69164}"/>
              </a:ext>
            </a:extLst>
          </p:cNvPr>
          <p:cNvSpPr/>
          <p:nvPr/>
        </p:nvSpPr>
        <p:spPr>
          <a:xfrm>
            <a:off x="559779" y="1184248"/>
            <a:ext cx="11047004" cy="677108"/>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algn="l">
              <a:spcBef>
                <a:spcPts val="300"/>
              </a:spcBef>
              <a:spcAft>
                <a:spcPts val="600"/>
              </a:spcAft>
            </a:pPr>
            <a:r>
              <a:rPr lang="en-US" sz="2200" b="0" i="0" dirty="0">
                <a:solidFill>
                  <a:srgbClr val="0078D4"/>
                </a:solidFill>
                <a:effectLst/>
                <a:latin typeface="+mj-lt"/>
              </a:rPr>
              <a:t>Organizations can choose from the following authentication types when using the hybrid identity model:</a:t>
            </a:r>
          </a:p>
        </p:txBody>
      </p:sp>
      <p:pic>
        <p:nvPicPr>
          <p:cNvPr id="12" name="Picture 11" descr="Icon of gear">
            <a:extLst>
              <a:ext uri="{FF2B5EF4-FFF2-40B4-BE49-F238E27FC236}">
                <a16:creationId xmlns:a16="http://schemas.microsoft.com/office/drawing/2014/main" id="{11303BCF-38C0-4186-ACEC-4C98E46EF7E1}"/>
              </a:ext>
            </a:extLst>
          </p:cNvPr>
          <p:cNvPicPr>
            <a:picLocks noChangeAspect="1"/>
          </p:cNvPicPr>
          <p:nvPr/>
        </p:nvPicPr>
        <p:blipFill>
          <a:blip r:embed="rId2"/>
          <a:stretch>
            <a:fillRect/>
          </a:stretch>
        </p:blipFill>
        <p:spPr>
          <a:xfrm>
            <a:off x="563799" y="3141302"/>
            <a:ext cx="640080" cy="640080"/>
          </a:xfrm>
          <a:prstGeom prst="rect">
            <a:avLst/>
          </a:prstGeom>
        </p:spPr>
      </p:pic>
      <p:grpSp>
        <p:nvGrpSpPr>
          <p:cNvPr id="10" name="Group 9" descr="Icon of cloud with upward and downward pointing arrow at the bottom">
            <a:extLst>
              <a:ext uri="{FF2B5EF4-FFF2-40B4-BE49-F238E27FC236}">
                <a16:creationId xmlns:a16="http://schemas.microsoft.com/office/drawing/2014/main" id="{01CE096D-BB70-3EB5-9D22-30CA56095EDC}"/>
              </a:ext>
            </a:extLst>
          </p:cNvPr>
          <p:cNvGrpSpPr/>
          <p:nvPr/>
        </p:nvGrpSpPr>
        <p:grpSpPr>
          <a:xfrm>
            <a:off x="577753" y="5100303"/>
            <a:ext cx="640080" cy="640080"/>
            <a:chOff x="6382831" y="3044737"/>
            <a:chExt cx="780288" cy="781812"/>
          </a:xfrm>
        </p:grpSpPr>
        <p:pic>
          <p:nvPicPr>
            <p:cNvPr id="11" name="Picture 10">
              <a:extLst>
                <a:ext uri="{FF2B5EF4-FFF2-40B4-BE49-F238E27FC236}">
                  <a16:creationId xmlns:a16="http://schemas.microsoft.com/office/drawing/2014/main" id="{B1E53155-9E0C-C009-4E81-F82D52037564}"/>
                </a:ext>
              </a:extLst>
            </p:cNvPr>
            <p:cNvPicPr>
              <a:picLocks noChangeAspect="1"/>
            </p:cNvPicPr>
            <p:nvPr/>
          </p:nvPicPr>
          <p:blipFill>
            <a:blip r:embed="rId3"/>
            <a:stretch>
              <a:fillRect/>
            </a:stretch>
          </p:blipFill>
          <p:spPr>
            <a:xfrm>
              <a:off x="6382831" y="3044737"/>
              <a:ext cx="780288" cy="781812"/>
            </a:xfrm>
            <a:prstGeom prst="rect">
              <a:avLst/>
            </a:prstGeom>
          </p:spPr>
        </p:pic>
        <p:pic>
          <p:nvPicPr>
            <p:cNvPr id="13" name="Picture 12" descr="Icon of cloud with upward and downward pointing arrow at the bottom">
              <a:extLst>
                <a:ext uri="{FF2B5EF4-FFF2-40B4-BE49-F238E27FC236}">
                  <a16:creationId xmlns:a16="http://schemas.microsoft.com/office/drawing/2014/main" id="{25185EA7-655C-F8D1-C903-6F0658E5D4FB}"/>
                </a:ext>
              </a:extLst>
            </p:cNvPr>
            <p:cNvPicPr>
              <a:picLocks noChangeAspect="1"/>
            </p:cNvPicPr>
            <p:nvPr/>
          </p:nvPicPr>
          <p:blipFill>
            <a:blip r:embed="rId4"/>
            <a:stretch>
              <a:fillRect/>
            </a:stretch>
          </p:blipFill>
          <p:spPr>
            <a:xfrm>
              <a:off x="6569775" y="3232443"/>
              <a:ext cx="406400" cy="406400"/>
            </a:xfrm>
            <a:prstGeom prst="rect">
              <a:avLst/>
            </a:prstGeom>
          </p:spPr>
        </p:pic>
      </p:grpSp>
      <p:sp>
        <p:nvSpPr>
          <p:cNvPr id="4" name="TextBox 3">
            <a:extLst>
              <a:ext uri="{FF2B5EF4-FFF2-40B4-BE49-F238E27FC236}">
                <a16:creationId xmlns:a16="http://schemas.microsoft.com/office/drawing/2014/main" id="{207C07E6-4084-BA41-574E-0D817943A002}"/>
              </a:ext>
            </a:extLst>
          </p:cNvPr>
          <p:cNvSpPr txBox="1"/>
          <p:nvPr/>
        </p:nvSpPr>
        <p:spPr>
          <a:xfrm>
            <a:off x="1789819" y="2028873"/>
            <a:ext cx="9616965" cy="2785378"/>
          </a:xfrm>
          <a:prstGeom prst="rect">
            <a:avLst/>
          </a:prstGeom>
          <a:noFill/>
        </p:spPr>
        <p:txBody>
          <a:bodyPr wrap="square" lIns="0" tIns="0" rIns="0" bIns="0" rtlCol="0">
            <a:spAutoFit/>
          </a:bodyPr>
          <a:lstStyle/>
          <a:p>
            <a:pPr>
              <a:spcBef>
                <a:spcPts val="300"/>
              </a:spcBef>
              <a:spcAft>
                <a:spcPts val="600"/>
              </a:spcAft>
            </a:pPr>
            <a:r>
              <a:rPr lang="en-US" sz="2000" b="1" i="0" dirty="0">
                <a:effectLst/>
              </a:rPr>
              <a:t>Managed authentication</a:t>
            </a:r>
            <a:r>
              <a:rPr lang="en-US" sz="2000" b="0" i="0" dirty="0">
                <a:solidFill>
                  <a:srgbClr val="000000"/>
                </a:solidFill>
                <a:effectLst/>
              </a:rPr>
              <a:t>. Azure AD handles the authentication process. There are two types of managed authentication:</a:t>
            </a:r>
            <a:endParaRPr lang="en-US" sz="2000" dirty="0">
              <a:solidFill>
                <a:srgbClr val="0078D4"/>
              </a:solidFill>
            </a:endParaRPr>
          </a:p>
          <a:p>
            <a:pPr marL="461963" algn="l">
              <a:spcBef>
                <a:spcPts val="300"/>
              </a:spcBef>
              <a:spcAft>
                <a:spcPts val="600"/>
              </a:spcAft>
            </a:pPr>
            <a:r>
              <a:rPr lang="en-US" i="0" dirty="0">
                <a:solidFill>
                  <a:srgbClr val="0078D4"/>
                </a:solidFill>
                <a:effectLst/>
              </a:rPr>
              <a:t>Password hash synchronization (PHS)</a:t>
            </a:r>
            <a:r>
              <a:rPr lang="en-US" b="0" i="0" dirty="0">
                <a:solidFill>
                  <a:srgbClr val="000000"/>
                </a:solidFill>
                <a:effectLst/>
              </a:rPr>
              <a:t>. With PHS, Azure AD performs the authentication itself. PHS enables users to use the same username and password that they use on-premises </a:t>
            </a:r>
          </a:p>
          <a:p>
            <a:pPr marL="461963" algn="l">
              <a:spcBef>
                <a:spcPts val="300"/>
              </a:spcBef>
              <a:spcAft>
                <a:spcPts val="600"/>
              </a:spcAft>
            </a:pPr>
            <a:r>
              <a:rPr lang="en-US" i="0" dirty="0">
                <a:solidFill>
                  <a:srgbClr val="0078D4"/>
                </a:solidFill>
                <a:effectLst/>
              </a:rPr>
              <a:t>Pass-through authentication (PTA)</a:t>
            </a:r>
            <a:r>
              <a:rPr lang="en-US" b="0" i="0" dirty="0">
                <a:solidFill>
                  <a:srgbClr val="000000"/>
                </a:solidFill>
                <a:effectLst/>
              </a:rPr>
              <a:t>. With PTA, Azure AD has AD DS perform the authentication. This option is similar to password hash sync but provides a simple password validation using on-premises software agents for organizations with strong security and compliance policies</a:t>
            </a:r>
          </a:p>
        </p:txBody>
      </p:sp>
      <p:sp>
        <p:nvSpPr>
          <p:cNvPr id="5" name="TextBox 4">
            <a:extLst>
              <a:ext uri="{FF2B5EF4-FFF2-40B4-BE49-F238E27FC236}">
                <a16:creationId xmlns:a16="http://schemas.microsoft.com/office/drawing/2014/main" id="{9591FD3A-15ED-D09F-9326-BBA4BE3C86F4}"/>
              </a:ext>
            </a:extLst>
          </p:cNvPr>
          <p:cNvSpPr txBox="1"/>
          <p:nvPr/>
        </p:nvSpPr>
        <p:spPr>
          <a:xfrm>
            <a:off x="1786755" y="5076497"/>
            <a:ext cx="10331669" cy="615553"/>
          </a:xfrm>
          <a:prstGeom prst="rect">
            <a:avLst/>
          </a:prstGeom>
          <a:noFill/>
        </p:spPr>
        <p:txBody>
          <a:bodyPr wrap="square" lIns="0" tIns="0" rIns="0" bIns="0" rtlCol="0">
            <a:spAutoFit/>
          </a:bodyPr>
          <a:lstStyle/>
          <a:p>
            <a:r>
              <a:rPr lang="en-US" sz="2000" b="1" i="0" dirty="0">
                <a:effectLst/>
              </a:rPr>
              <a:t>Federated authentication</a:t>
            </a:r>
            <a:r>
              <a:rPr lang="en-US" sz="2000" b="0" i="0" dirty="0">
                <a:solidFill>
                  <a:srgbClr val="000000"/>
                </a:solidFill>
                <a:effectLst/>
              </a:rPr>
              <a:t>. Azure AD redirects the client computer requesting authentication to another identity provider</a:t>
            </a:r>
            <a:endParaRPr lang="en-US" sz="2000" dirty="0">
              <a:gradFill>
                <a:gsLst>
                  <a:gs pos="2917">
                    <a:schemeClr val="tx1"/>
                  </a:gs>
                  <a:gs pos="30000">
                    <a:schemeClr val="tx1"/>
                  </a:gs>
                </a:gsLst>
                <a:lin ang="5400000" scaled="0"/>
              </a:gradFill>
            </a:endParaRPr>
          </a:p>
        </p:txBody>
      </p:sp>
      <p:sp>
        <p:nvSpPr>
          <p:cNvPr id="7" name="TextBox 6">
            <a:extLst>
              <a:ext uri="{FF2B5EF4-FFF2-40B4-BE49-F238E27FC236}">
                <a16:creationId xmlns:a16="http://schemas.microsoft.com/office/drawing/2014/main" id="{7A365DBF-043E-D385-3052-4917E141E47A}"/>
              </a:ext>
            </a:extLst>
          </p:cNvPr>
          <p:cNvSpPr txBox="1"/>
          <p:nvPr/>
        </p:nvSpPr>
        <p:spPr>
          <a:xfrm>
            <a:off x="1799998" y="6306206"/>
            <a:ext cx="9806785" cy="307777"/>
          </a:xfrm>
          <a:prstGeom prst="rect">
            <a:avLst/>
          </a:prstGeom>
          <a:noFill/>
        </p:spPr>
        <p:txBody>
          <a:bodyPr wrap="square" lIns="0" tIns="0" rIns="0" bIns="0" rtlCol="0">
            <a:spAutoFit/>
          </a:bodyPr>
          <a:lstStyle/>
          <a:p>
            <a:pPr algn="l"/>
            <a:r>
              <a:rPr lang="en-US" sz="2000" dirty="0">
                <a:solidFill>
                  <a:srgbClr val="0078D4"/>
                </a:solidFill>
              </a:rPr>
              <a:t>Each authentication method is examined in the following slides</a:t>
            </a:r>
          </a:p>
        </p:txBody>
      </p:sp>
    </p:spTree>
    <p:extLst>
      <p:ext uri="{BB962C8B-B14F-4D97-AF65-F5344CB8AC3E}">
        <p14:creationId xmlns:p14="http://schemas.microsoft.com/office/powerpoint/2010/main" val="2645633209"/>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Exercises</a:t>
            </a:r>
          </a:p>
        </p:txBody>
      </p:sp>
      <p:sp>
        <p:nvSpPr>
          <p:cNvPr id="18" name="TextBox 17">
            <a:extLst>
              <a:ext uri="{FF2B5EF4-FFF2-40B4-BE49-F238E27FC236}">
                <a16:creationId xmlns:a16="http://schemas.microsoft.com/office/drawing/2014/main" id="{49A6E460-D441-4725-915C-BF299F598D01}"/>
              </a:ext>
            </a:extLst>
          </p:cNvPr>
          <p:cNvSpPr txBox="1"/>
          <p:nvPr/>
        </p:nvSpPr>
        <p:spPr>
          <a:xfrm>
            <a:off x="585787" y="1649310"/>
            <a:ext cx="7177087" cy="369332"/>
          </a:xfrm>
          <a:prstGeom prst="rect">
            <a:avLst/>
          </a:prstGeom>
          <a:noFill/>
        </p:spPr>
        <p:txBody>
          <a:bodyPr wrap="square" lIns="0" tIns="0" rIns="0" bIns="0" rtlCol="0" anchor="ctr">
            <a:spAutoFit/>
          </a:bodyPr>
          <a:lstStyle/>
          <a:p>
            <a:r>
              <a:rPr lang="en-US" sz="2400" dirty="0">
                <a:latin typeface="+mj-lt"/>
              </a:rPr>
              <a:t>Exercise 3: Manage secure user access</a:t>
            </a:r>
          </a:p>
        </p:txBody>
      </p:sp>
      <p:sp>
        <p:nvSpPr>
          <p:cNvPr id="19" name="Rectangle 18">
            <a:extLst>
              <a:ext uri="{FF2B5EF4-FFF2-40B4-BE49-F238E27FC236}">
                <a16:creationId xmlns:a16="http://schemas.microsoft.com/office/drawing/2014/main" id="{E15F870D-A71C-4278-919D-CDEEF3D9EEED}"/>
              </a:ext>
            </a:extLst>
          </p:cNvPr>
          <p:cNvSpPr/>
          <p:nvPr/>
        </p:nvSpPr>
        <p:spPr bwMode="auto">
          <a:xfrm>
            <a:off x="593561" y="2114130"/>
            <a:ext cx="3667964" cy="227499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2000" dirty="0">
                <a:solidFill>
                  <a:schemeClr val="accent1"/>
                </a:solidFill>
                <a:latin typeface="+mj-lt"/>
              </a:rPr>
              <a:t>Task 1</a:t>
            </a:r>
          </a:p>
          <a:p>
            <a:pPr lvl="0" defTabSz="932742">
              <a:spcAft>
                <a:spcPts val="1200"/>
              </a:spcAft>
            </a:pPr>
            <a:r>
              <a:rPr lang="en-US" sz="2000" dirty="0">
                <a:solidFill>
                  <a:schemeClr val="tx1"/>
                </a:solidFill>
              </a:rPr>
              <a:t>Deploy Azure AD Pass-Through Authentication </a:t>
            </a:r>
          </a:p>
        </p:txBody>
      </p:sp>
      <p:pic>
        <p:nvPicPr>
          <p:cNvPr id="41" name="Picture 40" descr="Icon of check mark in a circle">
            <a:extLst>
              <a:ext uri="{FF2B5EF4-FFF2-40B4-BE49-F238E27FC236}">
                <a16:creationId xmlns:a16="http://schemas.microsoft.com/office/drawing/2014/main" id="{7CEAA552-7B8D-4CF5-9594-1A9440C39784}"/>
              </a:ext>
            </a:extLst>
          </p:cNvPr>
          <p:cNvPicPr>
            <a:picLocks noChangeAspect="1"/>
          </p:cNvPicPr>
          <p:nvPr/>
        </p:nvPicPr>
        <p:blipFill>
          <a:blip r:embed="rId3"/>
          <a:stretch>
            <a:fillRect/>
          </a:stretch>
        </p:blipFill>
        <p:spPr>
          <a:xfrm>
            <a:off x="3539653" y="3697911"/>
            <a:ext cx="641604" cy="641604"/>
          </a:xfrm>
          <a:prstGeom prst="rect">
            <a:avLst/>
          </a:prstGeom>
        </p:spPr>
      </p:pic>
      <p:sp>
        <p:nvSpPr>
          <p:cNvPr id="20" name="Rectangle 19">
            <a:extLst>
              <a:ext uri="{FF2B5EF4-FFF2-40B4-BE49-F238E27FC236}">
                <a16:creationId xmlns:a16="http://schemas.microsoft.com/office/drawing/2014/main" id="{8F1585F7-BEE6-4884-B7FA-D37A05B5C833}"/>
              </a:ext>
            </a:extLst>
          </p:cNvPr>
          <p:cNvSpPr/>
          <p:nvPr/>
        </p:nvSpPr>
        <p:spPr bwMode="auto">
          <a:xfrm>
            <a:off x="4391318" y="2114130"/>
            <a:ext cx="3667964" cy="227499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2000" dirty="0">
                <a:solidFill>
                  <a:schemeClr val="accent1"/>
                </a:solidFill>
                <a:latin typeface="+mj-lt"/>
              </a:rPr>
              <a:t>Task 2</a:t>
            </a:r>
          </a:p>
          <a:p>
            <a:pPr lvl="0" defTabSz="932742">
              <a:spcAft>
                <a:spcPts val="1200"/>
              </a:spcAft>
            </a:pPr>
            <a:r>
              <a:rPr lang="en-US" sz="2000" dirty="0">
                <a:solidFill>
                  <a:schemeClr val="tx1"/>
                </a:solidFill>
              </a:rPr>
              <a:t>Deploy Azure AD Smart Lockout</a:t>
            </a:r>
          </a:p>
        </p:txBody>
      </p:sp>
      <p:pic>
        <p:nvPicPr>
          <p:cNvPr id="45" name="Picture 44" descr="Icon of person">
            <a:extLst>
              <a:ext uri="{FF2B5EF4-FFF2-40B4-BE49-F238E27FC236}">
                <a16:creationId xmlns:a16="http://schemas.microsoft.com/office/drawing/2014/main" id="{60089931-D4DF-41FF-924C-D69EDC4E953D}"/>
              </a:ext>
            </a:extLst>
          </p:cNvPr>
          <p:cNvPicPr>
            <a:picLocks noChangeAspect="1"/>
          </p:cNvPicPr>
          <p:nvPr/>
        </p:nvPicPr>
        <p:blipFill>
          <a:blip r:embed="rId4"/>
          <a:stretch>
            <a:fillRect/>
          </a:stretch>
        </p:blipFill>
        <p:spPr>
          <a:xfrm>
            <a:off x="7298646" y="3679380"/>
            <a:ext cx="641604" cy="641604"/>
          </a:xfrm>
          <a:prstGeom prst="rect">
            <a:avLst/>
          </a:prstGeom>
        </p:spPr>
      </p:pic>
    </p:spTree>
    <p:extLst>
      <p:ext uri="{BB962C8B-B14F-4D97-AF65-F5344CB8AC3E}">
        <p14:creationId xmlns:p14="http://schemas.microsoft.com/office/powerpoint/2010/main" val="180544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6: </a:t>
            </a:r>
            <a:r>
              <a:rPr lang="en-US" dirty="0"/>
              <a:t>Learning Path Review</a:t>
            </a:r>
          </a:p>
        </p:txBody>
      </p:sp>
      <p:pic>
        <p:nvPicPr>
          <p:cNvPr id="3" name="Picture 2" descr="Icon of chat bubble">
            <a:extLst>
              <a:ext uri="{FF2B5EF4-FFF2-40B4-BE49-F238E27FC236}">
                <a16:creationId xmlns:a16="http://schemas.microsoft.com/office/drawing/2014/main" id="{FE2935F7-5C8B-4AED-A4EF-DBBE39B03BB9}"/>
              </a:ext>
            </a:extLst>
          </p:cNvPr>
          <p:cNvPicPr>
            <a:picLocks noChangeAspect="1"/>
          </p:cNvPicPr>
          <p:nvPr/>
        </p:nvPicPr>
        <p:blipFill>
          <a:blip r:embed="rId3"/>
          <a:stretch>
            <a:fillRect/>
          </a:stretch>
        </p:blipFill>
        <p:spPr>
          <a:xfrm>
            <a:off x="10360091" y="2933700"/>
            <a:ext cx="1108522" cy="1108522"/>
          </a:xfrm>
          <a:prstGeom prst="rect">
            <a:avLst/>
          </a:prstGeom>
        </p:spPr>
      </p:pic>
    </p:spTree>
    <p:extLst>
      <p:ext uri="{BB962C8B-B14F-4D97-AF65-F5344CB8AC3E}">
        <p14:creationId xmlns:p14="http://schemas.microsoft.com/office/powerpoint/2010/main" val="3088007092"/>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Discussion –</a:t>
            </a:r>
            <a:r>
              <a:rPr lang="en-US" dirty="0"/>
              <a:t> Learning Path review</a:t>
            </a:r>
          </a:p>
        </p:txBody>
      </p:sp>
      <p:pic>
        <p:nvPicPr>
          <p:cNvPr id="4" name="Picture 3" descr="Icon of a chat bubble">
            <a:extLst>
              <a:ext uri="{FF2B5EF4-FFF2-40B4-BE49-F238E27FC236}">
                <a16:creationId xmlns:a16="http://schemas.microsoft.com/office/drawing/2014/main" id="{4B48FB1B-30F5-4382-BD88-B06DFC58A37A}"/>
              </a:ext>
            </a:extLst>
          </p:cNvPr>
          <p:cNvPicPr>
            <a:picLocks noChangeAspect="1"/>
          </p:cNvPicPr>
          <p:nvPr/>
        </p:nvPicPr>
        <p:blipFill>
          <a:blip r:embed="rId3"/>
          <a:stretch>
            <a:fillRect/>
          </a:stretch>
        </p:blipFill>
        <p:spPr>
          <a:xfrm>
            <a:off x="5950856" y="2025359"/>
            <a:ext cx="915924" cy="915924"/>
          </a:xfrm>
          <a:prstGeom prst="rect">
            <a:avLst/>
          </a:prstGeom>
        </p:spPr>
      </p:pic>
      <p:sp>
        <p:nvSpPr>
          <p:cNvPr id="5" name="Rectangle 4">
            <a:extLst>
              <a:ext uri="{FF2B5EF4-FFF2-40B4-BE49-F238E27FC236}">
                <a16:creationId xmlns:a16="http://schemas.microsoft.com/office/drawing/2014/main" id="{8511524A-C5D8-442B-A304-1D4578BF6041}"/>
              </a:ext>
              <a:ext uri="{C183D7F6-B498-43B3-948B-1728B52AA6E4}">
                <adec:decorative xmlns:adec="http://schemas.microsoft.com/office/drawing/2017/decorative" val="0"/>
              </a:ext>
            </a:extLst>
          </p:cNvPr>
          <p:cNvSpPr/>
          <p:nvPr/>
        </p:nvSpPr>
        <p:spPr bwMode="auto">
          <a:xfrm>
            <a:off x="5950856" y="3053465"/>
            <a:ext cx="5888664" cy="2413480"/>
          </a:xfrm>
          <a:prstGeom prst="rect">
            <a:avLst/>
          </a:prstGeom>
          <a:noFill/>
          <a:ln w="6350">
            <a:no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horz" wrap="square" lIns="0" tIns="0" rIns="0" bIns="0" numCol="1" spcCol="0" rtlCol="0" fromWordArt="0" anchor="t" anchorCtr="0" forceAA="0" compatLnSpc="1">
            <a:prstTxWarp prst="textNoShape">
              <a:avLst/>
            </a:prstTxWarp>
            <a:noAutofit/>
          </a:bodyPr>
          <a:lstStyle/>
          <a:p>
            <a:pPr lvl="0" fontAlgn="base">
              <a:spcBef>
                <a:spcPts val="2400"/>
              </a:spcBef>
              <a:defRPr/>
            </a:pPr>
            <a:r>
              <a:rPr lang="en-US" sz="2400" dirty="0"/>
              <a:t>What are your key takeaways from this learning path, and why?</a:t>
            </a:r>
          </a:p>
          <a:p>
            <a:pPr lvl="0" fontAlgn="base">
              <a:spcBef>
                <a:spcPts val="2400"/>
              </a:spcBef>
              <a:defRPr/>
            </a:pPr>
            <a:r>
              <a:rPr lang="en-US" sz="2400" dirty="0"/>
              <a:t>What are the key features discussed in this learning path that you foresee implementing at your organization?</a:t>
            </a:r>
          </a:p>
        </p:txBody>
      </p:sp>
    </p:spTree>
    <p:extLst>
      <p:ext uri="{BB962C8B-B14F-4D97-AF65-F5344CB8AC3E}">
        <p14:creationId xmlns:p14="http://schemas.microsoft.com/office/powerpoint/2010/main" val="965140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A5644-BF66-4E33-B07B-0D15CEE8ED45}"/>
              </a:ext>
            </a:extLst>
          </p:cNvPr>
          <p:cNvSpPr>
            <a:spLocks noGrp="1"/>
          </p:cNvSpPr>
          <p:nvPr>
            <p:ph type="title"/>
          </p:nvPr>
        </p:nvSpPr>
        <p:spPr/>
        <p:txBody>
          <a:bodyPr/>
          <a:lstStyle/>
          <a:p>
            <a:r>
              <a:rPr lang="en-US"/>
              <a:t>Closing slide</a:t>
            </a:r>
            <a:endParaRPr lang="en-IN"/>
          </a:p>
        </p:txBody>
      </p:sp>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00058" y="507446"/>
            <a:ext cx="11581431" cy="479994"/>
          </a:xfrm>
        </p:spPr>
        <p:txBody>
          <a:bodyPr/>
          <a:lstStyle/>
          <a:p>
            <a:r>
              <a:rPr lang="en-US" dirty="0"/>
              <a:t>Examine authentication options for the hybrid identity model (continued)</a:t>
            </a:r>
          </a:p>
        </p:txBody>
      </p:sp>
      <p:sp>
        <p:nvSpPr>
          <p:cNvPr id="7" name="Rectangle 6">
            <a:extLst>
              <a:ext uri="{FF2B5EF4-FFF2-40B4-BE49-F238E27FC236}">
                <a16:creationId xmlns:a16="http://schemas.microsoft.com/office/drawing/2014/main" id="{1A32FDE8-75BF-4820-81EB-F964FF0A5CC1}"/>
              </a:ext>
            </a:extLst>
          </p:cNvPr>
          <p:cNvSpPr/>
          <p:nvPr/>
        </p:nvSpPr>
        <p:spPr>
          <a:xfrm>
            <a:off x="442804" y="1352550"/>
            <a:ext cx="4959514" cy="5226926"/>
          </a:xfrm>
          <a:prstGeom prst="rect">
            <a:avLst/>
          </a:prstGeom>
          <a:solidFill>
            <a:schemeClr val="bg1">
              <a:lumMod val="95000"/>
            </a:schemeClr>
          </a:solidFill>
        </p:spPr>
        <p:txBody>
          <a:bodyPr wrap="square" lIns="182880" tIns="137160" rIns="182880" bIns="137160">
            <a:noAutofit/>
          </a:bodyPr>
          <a:lstStyle/>
          <a:p>
            <a:r>
              <a:rPr lang="en-US" sz="2000" dirty="0">
                <a:solidFill>
                  <a:schemeClr val="accent1"/>
                </a:solidFill>
                <a:latin typeface="+mj-lt"/>
              </a:rPr>
              <a:t>Password hash synchronization (PHS):</a:t>
            </a:r>
            <a:br>
              <a:rPr lang="en-US" sz="2000" dirty="0">
                <a:solidFill>
                  <a:schemeClr val="accent1"/>
                </a:solidFill>
                <a:latin typeface="+mj-lt"/>
              </a:rPr>
            </a:br>
            <a:endParaRPr lang="en-US" sz="1000" dirty="0">
              <a:solidFill>
                <a:schemeClr val="accent1"/>
              </a:solidFill>
              <a:latin typeface="+mj-lt"/>
            </a:endParaRPr>
          </a:p>
          <a:p>
            <a:pPr algn="l">
              <a:spcBef>
                <a:spcPts val="300"/>
              </a:spcBef>
              <a:spcAft>
                <a:spcPts val="600"/>
              </a:spcAft>
            </a:pPr>
            <a:r>
              <a:rPr lang="en-US" b="0" i="0" dirty="0">
                <a:solidFill>
                  <a:srgbClr val="000000"/>
                </a:solidFill>
                <a:effectLst/>
              </a:rPr>
              <a:t>Organizations synchronize their AD DS user accounts with Microsoft 365, and they manage their users on-premises</a:t>
            </a:r>
            <a:br>
              <a:rPr lang="en-US" b="0" i="0" dirty="0">
                <a:solidFill>
                  <a:srgbClr val="000000"/>
                </a:solidFill>
                <a:effectLst/>
              </a:rPr>
            </a:br>
            <a:br>
              <a:rPr lang="en-US" sz="1000" b="0" i="0" dirty="0">
                <a:solidFill>
                  <a:srgbClr val="000000"/>
                </a:solidFill>
                <a:effectLst/>
              </a:rPr>
            </a:br>
            <a:r>
              <a:rPr lang="en-US" b="0" i="0" dirty="0">
                <a:solidFill>
                  <a:srgbClr val="000000"/>
                </a:solidFill>
                <a:effectLst/>
              </a:rPr>
              <a:t>Organizations don't have to deploy any extra infrastructure besides Azure AD Connect or Azure AD Connect Cloud Sync</a:t>
            </a:r>
            <a:br>
              <a:rPr lang="en-US" b="0" i="0" dirty="0">
                <a:solidFill>
                  <a:srgbClr val="000000"/>
                </a:solidFill>
                <a:effectLst/>
              </a:rPr>
            </a:br>
            <a:endParaRPr lang="en-US" sz="1000" b="0" i="0" dirty="0">
              <a:solidFill>
                <a:srgbClr val="000000"/>
              </a:solidFill>
              <a:effectLst/>
            </a:endParaRPr>
          </a:p>
          <a:p>
            <a:pPr algn="l">
              <a:spcBef>
                <a:spcPts val="300"/>
              </a:spcBef>
              <a:spcAft>
                <a:spcPts val="600"/>
              </a:spcAft>
            </a:pPr>
            <a:r>
              <a:rPr lang="en-US" b="0" i="0" dirty="0">
                <a:solidFill>
                  <a:srgbClr val="000000"/>
                </a:solidFill>
                <a:effectLst/>
              </a:rPr>
              <a:t>PHS uses a secure, one-way hash synchronization process to protect the user's password</a:t>
            </a:r>
          </a:p>
          <a:p>
            <a:pPr algn="l">
              <a:spcBef>
                <a:spcPts val="300"/>
              </a:spcBef>
              <a:spcAft>
                <a:spcPts val="600"/>
              </a:spcAft>
            </a:pPr>
            <a:br>
              <a:rPr lang="en-US" sz="1000" b="0" i="0" dirty="0">
                <a:solidFill>
                  <a:srgbClr val="000000"/>
                </a:solidFill>
                <a:effectLst/>
              </a:rPr>
            </a:br>
            <a:r>
              <a:rPr lang="en-US" b="0" i="0" dirty="0">
                <a:solidFill>
                  <a:srgbClr val="000000"/>
                </a:solidFill>
                <a:effectLst/>
              </a:rPr>
              <a:t>The password hash is encrypted during transmission and stored securely in Azure AD, which uses the hash for authentication purposes.</a:t>
            </a:r>
          </a:p>
        </p:txBody>
      </p:sp>
      <p:pic>
        <p:nvPicPr>
          <p:cNvPr id="3" name="Picture 2" descr="Diagram showing how user sign-in credentials are passed through to Azure AD and Microsoft 365.">
            <a:extLst>
              <a:ext uri="{FF2B5EF4-FFF2-40B4-BE49-F238E27FC236}">
                <a16:creationId xmlns:a16="http://schemas.microsoft.com/office/drawing/2014/main" id="{0C4736E0-8F66-6F44-5EFB-DD131CD9F9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1517" y="1321020"/>
            <a:ext cx="6755366" cy="4459671"/>
          </a:xfrm>
          <a:prstGeom prst="rect">
            <a:avLst/>
          </a:prstGeom>
        </p:spPr>
      </p:pic>
      <p:sp>
        <p:nvSpPr>
          <p:cNvPr id="4" name="TextBox 3">
            <a:extLst>
              <a:ext uri="{FF2B5EF4-FFF2-40B4-BE49-F238E27FC236}">
                <a16:creationId xmlns:a16="http://schemas.microsoft.com/office/drawing/2014/main" id="{797F6D38-6D71-CAAB-10EC-92AED67E6C42}"/>
              </a:ext>
            </a:extLst>
          </p:cNvPr>
          <p:cNvSpPr txBox="1"/>
          <p:nvPr/>
        </p:nvSpPr>
        <p:spPr>
          <a:xfrm>
            <a:off x="5612524" y="5952342"/>
            <a:ext cx="6664359" cy="615553"/>
          </a:xfrm>
          <a:prstGeom prst="rect">
            <a:avLst/>
          </a:prstGeom>
          <a:noFill/>
        </p:spPr>
        <p:txBody>
          <a:bodyPr wrap="square" lIns="0" tIns="0" rIns="0" bIns="0" rtlCol="0">
            <a:spAutoFit/>
          </a:bodyPr>
          <a:lstStyle/>
          <a:p>
            <a:pPr algn="ctr"/>
            <a:r>
              <a:rPr lang="en-US" sz="2000" b="0" dirty="0">
                <a:solidFill>
                  <a:srgbClr val="0078D4"/>
                </a:solidFill>
                <a:effectLst/>
                <a:latin typeface="+mj-lt"/>
              </a:rPr>
              <a:t>PHS </a:t>
            </a:r>
            <a:r>
              <a:rPr lang="en-US" sz="2000" b="0" dirty="0">
                <a:solidFill>
                  <a:srgbClr val="FF0000"/>
                </a:solidFill>
                <a:effectLst/>
                <a:latin typeface="+mj-lt"/>
              </a:rPr>
              <a:t>never</a:t>
            </a:r>
            <a:r>
              <a:rPr lang="en-US" sz="2000" b="0" dirty="0">
                <a:solidFill>
                  <a:srgbClr val="0078D4"/>
                </a:solidFill>
                <a:effectLst/>
                <a:latin typeface="+mj-lt"/>
              </a:rPr>
              <a:t> sends or stores the actual password in Azure AD, which helps protect against password-related attacks</a:t>
            </a:r>
            <a:endParaRPr lang="en-US" sz="2000" dirty="0">
              <a:solidFill>
                <a:srgbClr val="0078D4"/>
              </a:solidFill>
              <a:latin typeface="+mj-lt"/>
            </a:endParaRPr>
          </a:p>
        </p:txBody>
      </p:sp>
    </p:spTree>
    <p:extLst>
      <p:ext uri="{BB962C8B-B14F-4D97-AF65-F5344CB8AC3E}">
        <p14:creationId xmlns:p14="http://schemas.microsoft.com/office/powerpoint/2010/main" val="395699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00058" y="507446"/>
            <a:ext cx="11581431" cy="479994"/>
          </a:xfrm>
        </p:spPr>
        <p:txBody>
          <a:bodyPr/>
          <a:lstStyle/>
          <a:p>
            <a:r>
              <a:rPr lang="en-US" dirty="0"/>
              <a:t>Examine authentication options for the hybrid identity model (continued)</a:t>
            </a:r>
          </a:p>
        </p:txBody>
      </p:sp>
      <p:sp>
        <p:nvSpPr>
          <p:cNvPr id="7" name="Rectangle 6">
            <a:extLst>
              <a:ext uri="{FF2B5EF4-FFF2-40B4-BE49-F238E27FC236}">
                <a16:creationId xmlns:a16="http://schemas.microsoft.com/office/drawing/2014/main" id="{1A32FDE8-75BF-4820-81EB-F964FF0A5CC1}"/>
              </a:ext>
            </a:extLst>
          </p:cNvPr>
          <p:cNvSpPr/>
          <p:nvPr/>
        </p:nvSpPr>
        <p:spPr>
          <a:xfrm>
            <a:off x="442804" y="1352550"/>
            <a:ext cx="4959514" cy="5226926"/>
          </a:xfrm>
          <a:prstGeom prst="rect">
            <a:avLst/>
          </a:prstGeom>
          <a:solidFill>
            <a:schemeClr val="bg1">
              <a:lumMod val="95000"/>
            </a:schemeClr>
          </a:solidFill>
        </p:spPr>
        <p:txBody>
          <a:bodyPr wrap="square" lIns="182880" tIns="137160" rIns="182880" bIns="137160">
            <a:noAutofit/>
          </a:bodyPr>
          <a:lstStyle/>
          <a:p>
            <a:r>
              <a:rPr lang="en-US" sz="2000" dirty="0">
                <a:solidFill>
                  <a:schemeClr val="accent1"/>
                </a:solidFill>
                <a:latin typeface="+mj-lt"/>
              </a:rPr>
              <a:t>Pass-through authentication (PTA):</a:t>
            </a:r>
            <a:br>
              <a:rPr lang="en-US" sz="2000" dirty="0">
                <a:solidFill>
                  <a:schemeClr val="accent1"/>
                </a:solidFill>
                <a:latin typeface="+mj-lt"/>
              </a:rPr>
            </a:br>
            <a:endParaRPr lang="en-US" sz="1000" dirty="0">
              <a:solidFill>
                <a:schemeClr val="accent1"/>
              </a:solidFill>
              <a:latin typeface="+mj-lt"/>
            </a:endParaRPr>
          </a:p>
          <a:p>
            <a:pPr algn="l"/>
            <a:r>
              <a:rPr lang="en-US" b="0" i="0" dirty="0">
                <a:solidFill>
                  <a:srgbClr val="000000"/>
                </a:solidFill>
                <a:effectLst/>
                <a:latin typeface="Segoe UI" panose="020B0502040204020203" pitchFamily="34" charset="0"/>
                <a:cs typeface="Segoe UI" panose="020B0502040204020203" pitchFamily="34" charset="0"/>
              </a:rPr>
              <a:t>PTA authenticates users by validating their on-premises Active Directory credentials against one or more lightweight software agents (Microsoft recommends three) running on one or more on-premises servers</a:t>
            </a:r>
          </a:p>
          <a:p>
            <a:pPr algn="l"/>
            <a:endParaRPr lang="en-US" sz="1000" dirty="0">
              <a:solidFill>
                <a:srgbClr val="000000"/>
              </a:solidFill>
              <a:latin typeface="Segoe UI" panose="020B0502040204020203" pitchFamily="34" charset="0"/>
              <a:cs typeface="Segoe UI" panose="020B0502040204020203" pitchFamily="34" charset="0"/>
            </a:endParaRPr>
          </a:p>
          <a:p>
            <a:r>
              <a:rPr lang="en-US" b="0" i="0" dirty="0">
                <a:solidFill>
                  <a:srgbClr val="000000"/>
                </a:solidFill>
                <a:effectLst/>
                <a:latin typeface="Segoe UI" panose="020B0502040204020203" pitchFamily="34" charset="0"/>
                <a:cs typeface="Segoe UI" panose="020B0502040204020203" pitchFamily="34" charset="0"/>
              </a:rPr>
              <a:t>With PTA, you synchronize AD DS user accounts with Microsoft 365, and you manage your users on-premises</a:t>
            </a:r>
          </a:p>
          <a:p>
            <a:endParaRPr lang="en-US" sz="1000" b="0" i="0" dirty="0">
              <a:solidFill>
                <a:srgbClr val="000000"/>
              </a:solidFill>
              <a:effectLst/>
              <a:latin typeface="Segoe UI" panose="020B0502040204020203" pitchFamily="34" charset="0"/>
              <a:cs typeface="Segoe UI" panose="020B0502040204020203" pitchFamily="34" charset="0"/>
            </a:endParaRPr>
          </a:p>
          <a:p>
            <a:r>
              <a:rPr lang="en-US" b="0" i="0" dirty="0">
                <a:solidFill>
                  <a:srgbClr val="000000"/>
                </a:solidFill>
                <a:effectLst/>
                <a:latin typeface="Segoe UI" panose="020B0502040204020203" pitchFamily="34" charset="0"/>
                <a:cs typeface="Segoe UI" panose="020B0502040204020203" pitchFamily="34" charset="0"/>
              </a:rPr>
              <a:t>When an organization enables PTA, users are redirected to the PTA agent to authenticate their credentials. </a:t>
            </a:r>
          </a:p>
          <a:p>
            <a:endParaRPr lang="en-US" sz="1000" dirty="0">
              <a:solidFill>
                <a:srgbClr val="000000"/>
              </a:solidFill>
              <a:latin typeface="Segoe UI" panose="020B0502040204020203" pitchFamily="34" charset="0"/>
              <a:cs typeface="Segoe UI" panose="020B0502040204020203" pitchFamily="34" charset="0"/>
            </a:endParaRPr>
          </a:p>
          <a:p>
            <a:pPr algn="l"/>
            <a:r>
              <a:rPr lang="en-US" b="0" i="0" dirty="0">
                <a:solidFill>
                  <a:srgbClr val="000000"/>
                </a:solidFill>
                <a:effectLst/>
                <a:latin typeface="Segoe UI" panose="020B0502040204020203" pitchFamily="34" charset="0"/>
                <a:cs typeface="Segoe UI" panose="020B0502040204020203" pitchFamily="34" charset="0"/>
              </a:rPr>
              <a:t>The agent validates the user's credentials against the on-premises Active Directory and returns the authentication results to Microsoft 365</a:t>
            </a:r>
          </a:p>
        </p:txBody>
      </p:sp>
      <p:sp>
        <p:nvSpPr>
          <p:cNvPr id="4" name="TextBox 3">
            <a:extLst>
              <a:ext uri="{FF2B5EF4-FFF2-40B4-BE49-F238E27FC236}">
                <a16:creationId xmlns:a16="http://schemas.microsoft.com/office/drawing/2014/main" id="{797F6D38-6D71-CAAB-10EC-92AED67E6C42}"/>
              </a:ext>
            </a:extLst>
          </p:cNvPr>
          <p:cNvSpPr txBox="1"/>
          <p:nvPr/>
        </p:nvSpPr>
        <p:spPr>
          <a:xfrm>
            <a:off x="5612524" y="5805202"/>
            <a:ext cx="6664359" cy="923330"/>
          </a:xfrm>
          <a:prstGeom prst="rect">
            <a:avLst/>
          </a:prstGeom>
          <a:noFill/>
        </p:spPr>
        <p:txBody>
          <a:bodyPr wrap="square" lIns="0" tIns="0" rIns="0" bIns="0" rtlCol="0">
            <a:spAutoFit/>
          </a:bodyPr>
          <a:lstStyle/>
          <a:p>
            <a:pPr algn="ctr"/>
            <a:r>
              <a:rPr lang="en-US" sz="2000" b="0" i="0" dirty="0">
                <a:solidFill>
                  <a:srgbClr val="0078D4"/>
                </a:solidFill>
                <a:effectLst/>
                <a:latin typeface="+mj-lt"/>
                <a:cs typeface="Segoe UI" panose="020B0502040204020203" pitchFamily="34" charset="0"/>
              </a:rPr>
              <a:t>PTA allows an organization’s users to sign into both on-premises and Microsoft 365 resources and applications using their on-premises account and password</a:t>
            </a:r>
            <a:endParaRPr lang="en-US" sz="2000" dirty="0">
              <a:solidFill>
                <a:srgbClr val="0078D4"/>
              </a:solidFill>
              <a:latin typeface="+mj-lt"/>
              <a:cs typeface="Segoe UI" panose="020B0502040204020203" pitchFamily="34" charset="0"/>
            </a:endParaRPr>
          </a:p>
        </p:txBody>
      </p:sp>
      <p:pic>
        <p:nvPicPr>
          <p:cNvPr id="5" name="Picture 4">
            <a:extLst>
              <a:ext uri="{FF2B5EF4-FFF2-40B4-BE49-F238E27FC236}">
                <a16:creationId xmlns:a16="http://schemas.microsoft.com/office/drawing/2014/main" id="{3A0E6EE4-B7E0-1785-765C-2D889A4931F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244" y="1307850"/>
            <a:ext cx="6845751" cy="4514875"/>
          </a:xfrm>
          <a:prstGeom prst="rect">
            <a:avLst/>
          </a:prstGeom>
        </p:spPr>
      </p:pic>
    </p:spTree>
    <p:extLst>
      <p:ext uri="{BB962C8B-B14F-4D97-AF65-F5344CB8AC3E}">
        <p14:creationId xmlns:p14="http://schemas.microsoft.com/office/powerpoint/2010/main" val="4147831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00058" y="507446"/>
            <a:ext cx="11581431" cy="479994"/>
          </a:xfrm>
        </p:spPr>
        <p:txBody>
          <a:bodyPr/>
          <a:lstStyle/>
          <a:p>
            <a:r>
              <a:rPr lang="en-US" dirty="0"/>
              <a:t>Examine authentication options for the hybrid identity model (continued)</a:t>
            </a:r>
          </a:p>
        </p:txBody>
      </p:sp>
      <p:sp>
        <p:nvSpPr>
          <p:cNvPr id="7" name="Rectangle 6">
            <a:extLst>
              <a:ext uri="{FF2B5EF4-FFF2-40B4-BE49-F238E27FC236}">
                <a16:creationId xmlns:a16="http://schemas.microsoft.com/office/drawing/2014/main" id="{1A32FDE8-75BF-4820-81EB-F964FF0A5CC1}"/>
              </a:ext>
            </a:extLst>
          </p:cNvPr>
          <p:cNvSpPr/>
          <p:nvPr/>
        </p:nvSpPr>
        <p:spPr>
          <a:xfrm>
            <a:off x="388880" y="1271752"/>
            <a:ext cx="6379782" cy="5559972"/>
          </a:xfrm>
          <a:prstGeom prst="rect">
            <a:avLst/>
          </a:prstGeom>
          <a:solidFill>
            <a:schemeClr val="bg1">
              <a:lumMod val="95000"/>
            </a:schemeClr>
          </a:solidFill>
        </p:spPr>
        <p:txBody>
          <a:bodyPr wrap="square" lIns="182880" tIns="137160" rIns="182880" bIns="137160">
            <a:noAutofit/>
          </a:bodyPr>
          <a:lstStyle/>
          <a:p>
            <a:r>
              <a:rPr lang="en-US" sz="2000" dirty="0">
                <a:solidFill>
                  <a:schemeClr val="accent1"/>
                </a:solidFill>
                <a:latin typeface="+mj-lt"/>
              </a:rPr>
              <a:t>Federated authentication</a:t>
            </a:r>
            <a:br>
              <a:rPr lang="en-US" sz="2000" dirty="0">
                <a:solidFill>
                  <a:schemeClr val="accent1"/>
                </a:solidFill>
                <a:latin typeface="+mj-lt"/>
              </a:rPr>
            </a:br>
            <a:endParaRPr lang="en-US" sz="1000" dirty="0">
              <a:solidFill>
                <a:schemeClr val="accent1"/>
              </a:solidFill>
              <a:latin typeface="+mj-lt"/>
            </a:endParaRPr>
          </a:p>
          <a:p>
            <a:pPr algn="l">
              <a:spcBef>
                <a:spcPts val="300"/>
              </a:spcBef>
              <a:spcAft>
                <a:spcPts val="600"/>
              </a:spcAft>
            </a:pPr>
            <a:r>
              <a:rPr lang="en-US" b="0" i="0" dirty="0">
                <a:solidFill>
                  <a:srgbClr val="000000"/>
                </a:solidFill>
                <a:effectLst/>
                <a:latin typeface="Segoe UI" panose="020B0502040204020203" pitchFamily="34" charset="0"/>
                <a:cs typeface="Segoe UI" panose="020B0502040204020203" pitchFamily="34" charset="0"/>
              </a:rPr>
              <a:t>Azure AD hands off the authentication process to a separate trusted authentication system, such as Active Directory Federation Services (AD FS) or a third-party identity provider,  to validate the user's sign-in</a:t>
            </a:r>
          </a:p>
          <a:p>
            <a:pPr algn="l">
              <a:spcBef>
                <a:spcPts val="300"/>
              </a:spcBef>
              <a:spcAft>
                <a:spcPts val="600"/>
              </a:spcAft>
            </a:pPr>
            <a:r>
              <a:rPr lang="en-US" b="0" i="0" dirty="0">
                <a:solidFill>
                  <a:srgbClr val="000000"/>
                </a:solidFill>
                <a:effectLst/>
                <a:latin typeface="Segoe UI" panose="020B0502040204020203" pitchFamily="34" charset="0"/>
                <a:cs typeface="Segoe UI" panose="020B0502040204020203" pitchFamily="34" charset="0"/>
              </a:rPr>
              <a:t>Federated authentication is primarily for large enterprise organizations with more complex authentication requirements</a:t>
            </a:r>
          </a:p>
          <a:p>
            <a:pPr algn="l">
              <a:spcBef>
                <a:spcPts val="300"/>
              </a:spcBef>
              <a:spcAft>
                <a:spcPts val="600"/>
              </a:spcAft>
            </a:pPr>
            <a:r>
              <a:rPr lang="en-US" b="0" i="0" dirty="0">
                <a:solidFill>
                  <a:srgbClr val="000000"/>
                </a:solidFill>
                <a:effectLst/>
                <a:latin typeface="Segoe UI" panose="020B0502040204020203" pitchFamily="34" charset="0"/>
                <a:cs typeface="Segoe UI" panose="020B0502040204020203" pitchFamily="34" charset="0"/>
              </a:rPr>
              <a:t>It synchronizes AD DS identities with Microsoft 365. It also requires that organizations manage their user accounts on-premises</a:t>
            </a:r>
          </a:p>
          <a:p>
            <a:pPr algn="l">
              <a:spcBef>
                <a:spcPts val="300"/>
              </a:spcBef>
              <a:spcAft>
                <a:spcPts val="600"/>
              </a:spcAft>
            </a:pPr>
            <a:r>
              <a:rPr lang="en-US" b="0" i="0" dirty="0">
                <a:solidFill>
                  <a:srgbClr val="000000"/>
                </a:solidFill>
                <a:effectLst/>
                <a:latin typeface="Segoe UI" panose="020B0502040204020203" pitchFamily="34" charset="0"/>
                <a:cs typeface="Segoe UI" panose="020B0502040204020203" pitchFamily="34" charset="0"/>
              </a:rPr>
              <a:t>With federated authentication, a user has the same password on-premises and in the cloud. As such, they don't have to sign in again to use Microsoft 365</a:t>
            </a:r>
          </a:p>
          <a:p>
            <a:pPr>
              <a:spcBef>
                <a:spcPts val="300"/>
              </a:spcBef>
              <a:spcAft>
                <a:spcPts val="600"/>
              </a:spcAft>
            </a:pPr>
            <a:r>
              <a:rPr lang="en-US" dirty="0">
                <a:cs typeface="Segoe UI" panose="020B0502040204020203" pitchFamily="34" charset="0"/>
              </a:rPr>
              <a:t>O</a:t>
            </a:r>
            <a:r>
              <a:rPr lang="en-US" b="0" i="0" dirty="0">
                <a:effectLst/>
                <a:cs typeface="Segoe UI" panose="020B0502040204020203" pitchFamily="34" charset="0"/>
              </a:rPr>
              <a:t>rganizations can use their on-premises AD FS infra-structure or a third-party identity provider to authenticate their users for Microsoft 365 services</a:t>
            </a:r>
            <a:endParaRPr lang="en-US" dirty="0">
              <a:cs typeface="Segoe UI" panose="020B0502040204020203" pitchFamily="34" charset="0"/>
            </a:endParaRPr>
          </a:p>
          <a:p>
            <a:pPr algn="l">
              <a:spcBef>
                <a:spcPts val="300"/>
              </a:spcBef>
              <a:spcAft>
                <a:spcPts val="600"/>
              </a:spcAft>
            </a:pPr>
            <a:endParaRPr lang="en-US" b="0" i="0" dirty="0">
              <a:solidFill>
                <a:srgbClr val="000000"/>
              </a:solidFill>
              <a:effectLst/>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53B47AE3-B817-21D0-1A9C-D12DA22773FA}"/>
              </a:ext>
            </a:extLst>
          </p:cNvPr>
          <p:cNvSpPr txBox="1"/>
          <p:nvPr/>
        </p:nvSpPr>
        <p:spPr>
          <a:xfrm>
            <a:off x="6950077" y="5906814"/>
            <a:ext cx="5486398" cy="1107996"/>
          </a:xfrm>
          <a:prstGeom prst="rect">
            <a:avLst/>
          </a:prstGeom>
          <a:noFill/>
        </p:spPr>
        <p:txBody>
          <a:bodyPr wrap="square" lIns="0" tIns="0" rIns="0" bIns="0" rtlCol="0">
            <a:spAutoFit/>
          </a:bodyPr>
          <a:lstStyle/>
          <a:p>
            <a:pPr algn="ctr">
              <a:spcBef>
                <a:spcPts val="600"/>
              </a:spcBef>
            </a:pPr>
            <a:r>
              <a:rPr lang="en-US" sz="1800" dirty="0">
                <a:solidFill>
                  <a:srgbClr val="0078D4"/>
                </a:solidFill>
                <a:latin typeface="+mj-lt"/>
              </a:rPr>
              <a:t>AD FS provides single sign-on, which hands over authentication control to the on-premises directory service. As a result, users authenticate against AD FS instead of Azure AD</a:t>
            </a:r>
          </a:p>
        </p:txBody>
      </p:sp>
      <p:pic>
        <p:nvPicPr>
          <p:cNvPr id="3" name="Picture 2" descr="Diagram showing how A D F S provides single sign-on through a web application proxy, which communicates with the on-premises A D and A D F S servers.">
            <a:extLst>
              <a:ext uri="{FF2B5EF4-FFF2-40B4-BE49-F238E27FC236}">
                <a16:creationId xmlns:a16="http://schemas.microsoft.com/office/drawing/2014/main" id="{CD80A19B-20F6-0AD4-40D8-85427775C0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0256" y="1336805"/>
            <a:ext cx="5128704" cy="4320914"/>
          </a:xfrm>
          <a:prstGeom prst="rect">
            <a:avLst/>
          </a:prstGeom>
        </p:spPr>
      </p:pic>
    </p:spTree>
    <p:extLst>
      <p:ext uri="{BB962C8B-B14F-4D97-AF65-F5344CB8AC3E}">
        <p14:creationId xmlns:p14="http://schemas.microsoft.com/office/powerpoint/2010/main" val="304542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LIGHT GRAY TEMPLATE">
  <a:themeElements>
    <a:clrScheme name="Custom 3">
      <a:dk1>
        <a:srgbClr val="1A1A1A"/>
      </a:dk1>
      <a:lt1>
        <a:srgbClr val="FFFFFF"/>
      </a:lt1>
      <a:dk2>
        <a:srgbClr val="0D0D0D"/>
      </a:dk2>
      <a:lt2>
        <a:srgbClr val="E6E6E6"/>
      </a:lt2>
      <a:accent1>
        <a:srgbClr val="0078D4"/>
      </a:accent1>
      <a:accent2>
        <a:srgbClr val="243A5E"/>
      </a:accent2>
      <a:accent3>
        <a:srgbClr val="50E6FF"/>
      </a:accent3>
      <a:accent4>
        <a:srgbClr val="515251"/>
      </a:accent4>
      <a:accent5>
        <a:srgbClr val="737373"/>
      </a:accent5>
      <a:accent6>
        <a:srgbClr val="D2D2D2"/>
      </a:accent6>
      <a:hlink>
        <a:srgbClr val="0076D3"/>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rosft365_PowerPoint_template_Feb2020_BC" id="{8B530116-1539-874A-951A-1C404D843E07}" vid="{E4596DA4-6C73-3D44-BAD3-1699CE9C90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0f5111eb-3000-413c-a264-ede10dd7f625" xsi:nil="true"/>
    <lcf76f155ced4ddcb4097134ff3c332f xmlns="b9ddc68e-543a-4401-880e-f99d082d3346">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51CB63703FCF645AB9352307318A1B1" ma:contentTypeVersion="17" ma:contentTypeDescription="Create a new document." ma:contentTypeScope="" ma:versionID="b45c5cdae36f358bdb0d10ac5c911565">
  <xsd:schema xmlns:xsd="http://www.w3.org/2001/XMLSchema" xmlns:xs="http://www.w3.org/2001/XMLSchema" xmlns:p="http://schemas.microsoft.com/office/2006/metadata/properties" xmlns:ns2="b9ddc68e-543a-4401-880e-f99d082d3346" xmlns:ns3="0f5111eb-3000-413c-a264-ede10dd7f625" targetNamespace="http://schemas.microsoft.com/office/2006/metadata/properties" ma:root="true" ma:fieldsID="098020b00cc7b3aceb21c9cd07b28ea1" ns2:_="" ns3:_="">
    <xsd:import namespace="b9ddc68e-543a-4401-880e-f99d082d3346"/>
    <xsd:import namespace="0f5111eb-3000-413c-a264-ede10dd7f62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ddc68e-543a-4401-880e-f99d082d33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hidden="true"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hidden="true" ma:internalName="MediaServiceOCR" ma:readOnly="true">
      <xsd:simpleType>
        <xsd:restriction base="dms:Note"/>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hidden="true" ma:internalName="MediaServiceKeyPoints" ma:readOnly="true">
      <xsd:simpleType>
        <xsd:restriction base="dms:Note"/>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33107afe-cb13-45d0-a368-909a38ecfe4a"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f5111eb-3000-413c-a264-ede10dd7f625" elementFormDefault="qualified">
    <xsd:import namespace="http://schemas.microsoft.com/office/2006/documentManagement/types"/>
    <xsd:import namespace="http://schemas.microsoft.com/office/infopath/2007/PartnerControls"/>
    <xsd:element name="SharedWithUsers" ma:index="16"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hidden="true" ma:internalName="SharedWithDetails" ma:readOnly="true">
      <xsd:simpleType>
        <xsd:restriction base="dms:Note"/>
      </xsd:simpleType>
    </xsd:element>
    <xsd:element name="TaxCatchAll" ma:index="22" nillable="true" ma:displayName="Taxonomy Catch All Column" ma:hidden="true" ma:list="{90d6b898-28d4-49db-8455-42357110c26e}" ma:internalName="TaxCatchAll" ma:showField="CatchAllData" ma:web="0f5111eb-3000-413c-a264-ede10dd7f62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openxmlformats.org/package/2006/metadata/core-properties"/>
    <ds:schemaRef ds:uri="http://schemas.microsoft.com/office/2006/documentManagement/types"/>
    <ds:schemaRef ds:uri="http://www.w3.org/XML/1998/namespace"/>
    <ds:schemaRef ds:uri="http://purl.org/dc/elements/1.1/"/>
    <ds:schemaRef ds:uri="http://schemas.microsoft.com/office/2006/metadata/properties"/>
    <ds:schemaRef ds:uri="10db0749-eddb-4627-97e5-bcd86b41c8cd"/>
    <ds:schemaRef ds:uri="http://purl.org/dc/terms/"/>
    <ds:schemaRef ds:uri="http://schemas.microsoft.com/office/infopath/2007/PartnerControls"/>
    <ds:schemaRef ds:uri="a4bc753f-e3bb-4cba-8373-da173ea1515c"/>
    <ds:schemaRef ds:uri="http://purl.org/dc/dcmitype/"/>
    <ds:schemaRef ds:uri="http://schemas.microsoft.com/sharepoint/v3"/>
  </ds:schemaRefs>
</ds:datastoreItem>
</file>

<file path=customXml/itemProps3.xml><?xml version="1.0" encoding="utf-8"?>
<ds:datastoreItem xmlns:ds="http://schemas.openxmlformats.org/officeDocument/2006/customXml" ds:itemID="{00AF7A8D-0B39-46E8-B0D0-FC58B1647C1F}"/>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3434</TotalTime>
  <Words>6718</Words>
  <Application>Microsoft Office PowerPoint</Application>
  <PresentationFormat>Custom</PresentationFormat>
  <Paragraphs>625</Paragraphs>
  <Slides>63</Slides>
  <Notes>55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63</vt:i4>
      </vt:variant>
    </vt:vector>
  </HeadingPairs>
  <TitlesOfParts>
    <vt:vector size="72" baseType="lpstr">
      <vt:lpstr>adobe-clean</vt:lpstr>
      <vt:lpstr>Arial</vt:lpstr>
      <vt:lpstr>Calibri</vt:lpstr>
      <vt:lpstr>Consolas</vt:lpstr>
      <vt:lpstr>Segoe UI</vt:lpstr>
      <vt:lpstr>Segoe UI Light</vt:lpstr>
      <vt:lpstr>Segoe UI Semibold</vt:lpstr>
      <vt:lpstr>Wingdings</vt:lpstr>
      <vt:lpstr>1_LIGHT GRAY TEMPLATE</vt:lpstr>
      <vt:lpstr>Learning Path 3: Implement Identity Synchronization</vt:lpstr>
      <vt:lpstr>Learning Path agenda</vt:lpstr>
      <vt:lpstr>Module 1: Explore identity synchronization</vt:lpstr>
      <vt:lpstr>Introduction</vt:lpstr>
      <vt:lpstr>Examine identity models for Microsoft 365</vt:lpstr>
      <vt:lpstr>Examine authentication options for the hybrid identity model</vt:lpstr>
      <vt:lpstr>Examine authentication options for the hybrid identity model (continued)</vt:lpstr>
      <vt:lpstr>Examine authentication options for the hybrid identity model (continued)</vt:lpstr>
      <vt:lpstr>Examine authentication options for the hybrid identity model (continued)</vt:lpstr>
      <vt:lpstr>Explore directory synchronization</vt:lpstr>
      <vt:lpstr>Knowledge Check</vt:lpstr>
      <vt:lpstr>Summary</vt:lpstr>
      <vt:lpstr>Module 2: Prepare for identity synchronization to Microsoft 365</vt:lpstr>
      <vt:lpstr>Introduction</vt:lpstr>
      <vt:lpstr>Plan your Azure Active Directory deployment</vt:lpstr>
      <vt:lpstr>Prepare for directory synchronization</vt:lpstr>
      <vt:lpstr>Choose your directory synchronization tool</vt:lpstr>
      <vt:lpstr>Plan for directory synchronization using Azure AD Connect</vt:lpstr>
      <vt:lpstr>Plan for directory synchronization using Azure AD Connect Cloud Sync</vt:lpstr>
      <vt:lpstr>Knowledge Check</vt:lpstr>
      <vt:lpstr>Summary</vt:lpstr>
      <vt:lpstr>Module 3: Implement directory synchronization tools</vt:lpstr>
      <vt:lpstr>Introduction</vt:lpstr>
      <vt:lpstr>Configure Azure AD Connect prerequisites</vt:lpstr>
      <vt:lpstr>Configure Azure AD Connect</vt:lpstr>
      <vt:lpstr>Monitor synchronization services using Azure AD Connect Health</vt:lpstr>
      <vt:lpstr>Configure Azure AD Connect Cloud Sync prerequisites</vt:lpstr>
      <vt:lpstr>Configure Azure AD Connect Cloud Sync</vt:lpstr>
      <vt:lpstr>Knowledge Check</vt:lpstr>
      <vt:lpstr>Summary</vt:lpstr>
      <vt:lpstr>Lab 3 – Manage Identity Synchronization</vt:lpstr>
      <vt:lpstr>Lab exercises</vt:lpstr>
      <vt:lpstr>Module 4: Manage synchronized identities</vt:lpstr>
      <vt:lpstr>Introduction</vt:lpstr>
      <vt:lpstr>Manage users with directory synchronization</vt:lpstr>
      <vt:lpstr>Manage groups with directory synchronization</vt:lpstr>
      <vt:lpstr>Use Azure AD Connect Sync Security Groups to help maintain directory synchronization</vt:lpstr>
      <vt:lpstr>Configure object filters for directory synchronization</vt:lpstr>
      <vt:lpstr>Troubleshoot directory synchronization</vt:lpstr>
      <vt:lpstr>Knowledge Check</vt:lpstr>
      <vt:lpstr>Discussion – Identity cloud solution best practices</vt:lpstr>
      <vt:lpstr>Summary</vt:lpstr>
      <vt:lpstr>Lab 3 – Manage Identity Synchronization (continued)</vt:lpstr>
      <vt:lpstr>Lab exercises (continued)</vt:lpstr>
      <vt:lpstr>Module 5: Manage secure user access in Microsoft 365</vt:lpstr>
      <vt:lpstr>Introduction</vt:lpstr>
      <vt:lpstr>Manage user passwords</vt:lpstr>
      <vt:lpstr>Enable pass-through authentication</vt:lpstr>
      <vt:lpstr>Enable multifactor authentication</vt:lpstr>
      <vt:lpstr>Enable passwordless sign-in with Microsoft Authenticator</vt:lpstr>
      <vt:lpstr>Explore self-service password management</vt:lpstr>
      <vt:lpstr>Explore Windows Hello for Business</vt:lpstr>
      <vt:lpstr>Implement Azure AD Smart Lockout</vt:lpstr>
      <vt:lpstr>Implement Conditional Access policies</vt:lpstr>
      <vt:lpstr>Explore Security Defaults in Azure AD</vt:lpstr>
      <vt:lpstr>Investigate authentication issues using sign-in logs</vt:lpstr>
      <vt:lpstr>Knowledge Check</vt:lpstr>
      <vt:lpstr>Summary</vt:lpstr>
      <vt:lpstr>Lab 3 – Manage Identity Synchronization (continued)</vt:lpstr>
      <vt:lpstr>Lab Exercises</vt:lpstr>
      <vt:lpstr>Module 6: Learning Path Review</vt:lpstr>
      <vt:lpstr>Discussion – Learning Path review</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creator>Evelyn Sheahan</dc:creator>
  <cp:lastModifiedBy>Tony Frink</cp:lastModifiedBy>
  <cp:revision>52</cp:revision>
  <dcterms:created xsi:type="dcterms:W3CDTF">2020-04-30T00:33:59Z</dcterms:created>
  <dcterms:modified xsi:type="dcterms:W3CDTF">2023-06-01T19:31:05Z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0x010100251CB63703FCF645AB9352307318A1B1</vt:lpwstr>
  </property>
</Properties>
</file>