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53"/>
  </p:notesMasterIdLst>
  <p:handoutMasterIdLst>
    <p:handoutMasterId r:id="rId54"/>
  </p:handoutMasterIdLst>
  <p:sldIdLst>
    <p:sldId id="1721" r:id="rId5"/>
    <p:sldId id="1670" r:id="rId6"/>
    <p:sldId id="1822" r:id="rId7"/>
    <p:sldId id="1823" r:id="rId8"/>
    <p:sldId id="1831" r:id="rId9"/>
    <p:sldId id="1827" r:id="rId10"/>
    <p:sldId id="1828" r:id="rId11"/>
    <p:sldId id="1829" r:id="rId12"/>
    <p:sldId id="1830" r:id="rId13"/>
    <p:sldId id="1824" r:id="rId14"/>
    <p:sldId id="1825" r:id="rId15"/>
    <p:sldId id="1722" r:id="rId16"/>
    <p:sldId id="1731" r:id="rId17"/>
    <p:sldId id="1737" r:id="rId18"/>
    <p:sldId id="1832" r:id="rId19"/>
    <p:sldId id="1821" r:id="rId20"/>
    <p:sldId id="1833" r:id="rId21"/>
    <p:sldId id="1839" r:id="rId22"/>
    <p:sldId id="1840" r:id="rId23"/>
    <p:sldId id="1815" r:id="rId24"/>
    <p:sldId id="1780" r:id="rId25"/>
    <p:sldId id="1723" r:id="rId26"/>
    <p:sldId id="1739" r:id="rId27"/>
    <p:sldId id="1781" r:id="rId28"/>
    <p:sldId id="1724" r:id="rId29"/>
    <p:sldId id="1837" r:id="rId30"/>
    <p:sldId id="1738" r:id="rId31"/>
    <p:sldId id="1732" r:id="rId32"/>
    <p:sldId id="1782" r:id="rId33"/>
    <p:sldId id="1783" r:id="rId34"/>
    <p:sldId id="1816" r:id="rId35"/>
    <p:sldId id="1785" r:id="rId36"/>
    <p:sldId id="1845" r:id="rId37"/>
    <p:sldId id="1846" r:id="rId38"/>
    <p:sldId id="1745" r:id="rId39"/>
    <p:sldId id="1746" r:id="rId40"/>
    <p:sldId id="1747" r:id="rId41"/>
    <p:sldId id="1778" r:id="rId42"/>
    <p:sldId id="1838" r:id="rId43"/>
    <p:sldId id="1836" r:id="rId44"/>
    <p:sldId id="1841" r:id="rId45"/>
    <p:sldId id="1818" r:id="rId46"/>
    <p:sldId id="1789" r:id="rId47"/>
    <p:sldId id="1720" r:id="rId48"/>
    <p:sldId id="1773" r:id="rId49"/>
    <p:sldId id="1802" r:id="rId50"/>
    <p:sldId id="1775" r:id="rId51"/>
    <p:sldId id="1532"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4D7"/>
    <a:srgbClr val="009900"/>
    <a:srgbClr val="00CC66"/>
    <a:srgbClr val="243A5E"/>
    <a:srgbClr val="D5EDFF"/>
    <a:srgbClr val="C1C1C1"/>
    <a:srgbClr val="EBEBEB"/>
    <a:srgbClr val="FF8C00"/>
    <a:srgbClr val="FFB900"/>
    <a:srgbClr val="A8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F6FEC-CA16-4149-BDCE-486AB66108A3}" v="23" dt="2023-05-19T19:42:36.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1034" autoAdjust="0"/>
  </p:normalViewPr>
  <p:slideViewPr>
    <p:cSldViewPr snapToGrid="0" showGuides="1">
      <p:cViewPr varScale="1">
        <p:scale>
          <a:sx n="66" d="100"/>
          <a:sy n="66" d="100"/>
        </p:scale>
        <p:origin x="1243" y="62"/>
      </p:cViewPr>
      <p:guideLst/>
    </p:cSldViewPr>
  </p:slideViewPr>
  <p:outlineViewPr>
    <p:cViewPr>
      <p:scale>
        <a:sx n="33" d="100"/>
        <a:sy n="33" d="100"/>
      </p:scale>
      <p:origin x="0" y="-4716"/>
    </p:cViewPr>
  </p:outlineViewPr>
  <p:notesTextViewPr>
    <p:cViewPr>
      <p:scale>
        <a:sx n="1" d="1"/>
        <a:sy n="1" d="1"/>
      </p:scale>
      <p:origin x="0" y="0"/>
    </p:cViewPr>
  </p:notesTextViewPr>
  <p:sorterViewPr>
    <p:cViewPr varScale="1">
      <p:scale>
        <a:sx n="100" d="100"/>
        <a:sy n="100" d="100"/>
      </p:scale>
      <p:origin x="0" y="-16668"/>
    </p:cViewPr>
  </p:sorterViewPr>
  <p:notesViewPr>
    <p:cSldViewPr snapToGrid="0" showGuide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46D1C6F3-1EFB-438B-930E-6157AB07EC49}"/>
    <pc:docChg chg="undo custSel modSld modMainMaster">
      <pc:chgData name="Robert [Chillibreeze]" userId="8fe5ebfe-980d-441d-bbff-8c5265b810b8" providerId="ADAL" clId="{46D1C6F3-1EFB-438B-930E-6157AB07EC49}" dt="2020-07-30T11:53:56.510" v="1078" actId="962"/>
      <pc:docMkLst>
        <pc:docMk/>
      </pc:docMkLst>
      <pc:sldChg chg="modSp mod modNotes">
        <pc:chgData name="Robert [Chillibreeze]" userId="8fe5ebfe-980d-441d-bbff-8c5265b810b8" providerId="ADAL" clId="{46D1C6F3-1EFB-438B-930E-6157AB07EC49}" dt="2020-07-29T16:51:27.233" v="683" actId="790"/>
        <pc:sldMkLst>
          <pc:docMk/>
          <pc:sldMk cId="2402828649" sldId="1532"/>
        </pc:sldMkLst>
        <pc:spChg chg="mod">
          <ac:chgData name="Robert [Chillibreeze]" userId="8fe5ebfe-980d-441d-bbff-8c5265b810b8" providerId="ADAL" clId="{46D1C6F3-1EFB-438B-930E-6157AB07EC49}" dt="2020-07-29T16:51:27.228" v="678" actId="790"/>
          <ac:spMkLst>
            <pc:docMk/>
            <pc:sldMk cId="2402828649" sldId="1532"/>
            <ac:spMk id="2" creationId="{B3CF3F68-6C2B-45BA-B6DE-E3A673EE9908}"/>
          </ac:spMkLst>
        </pc:spChg>
      </pc:sldChg>
      <pc:sldChg chg="modSp mod modNotes">
        <pc:chgData name="Robert [Chillibreeze]" userId="8fe5ebfe-980d-441d-bbff-8c5265b810b8" providerId="ADAL" clId="{46D1C6F3-1EFB-438B-930E-6157AB07EC49}" dt="2020-07-29T17:11:54.111" v="717" actId="962"/>
        <pc:sldMkLst>
          <pc:docMk/>
          <pc:sldMk cId="1793706927" sldId="1670"/>
        </pc:sldMkLst>
        <pc:spChg chg="mod">
          <ac:chgData name="Robert [Chillibreeze]" userId="8fe5ebfe-980d-441d-bbff-8c5265b810b8" providerId="ADAL" clId="{46D1C6F3-1EFB-438B-930E-6157AB07EC49}" dt="2020-07-29T16:51:26.563" v="55" actId="790"/>
          <ac:spMkLst>
            <pc:docMk/>
            <pc:sldMk cId="1793706927" sldId="1670"/>
            <ac:spMk id="4" creationId="{1EC2B0C1-AC24-4A16-9AE2-538C3B7BFD37}"/>
          </ac:spMkLst>
        </pc:spChg>
        <pc:spChg chg="mod">
          <ac:chgData name="Robert [Chillibreeze]" userId="8fe5ebfe-980d-441d-bbff-8c5265b810b8" providerId="ADAL" clId="{46D1C6F3-1EFB-438B-930E-6157AB07EC49}" dt="2020-07-29T16:51:26.564" v="56" actId="790"/>
          <ac:spMkLst>
            <pc:docMk/>
            <pc:sldMk cId="1793706927" sldId="1670"/>
            <ac:spMk id="5" creationId="{3924F5CD-F1B4-406B-BDB9-244740116D3B}"/>
          </ac:spMkLst>
        </pc:spChg>
        <pc:spChg chg="mod">
          <ac:chgData name="Robert [Chillibreeze]" userId="8fe5ebfe-980d-441d-bbff-8c5265b810b8" providerId="ADAL" clId="{46D1C6F3-1EFB-438B-930E-6157AB07EC49}" dt="2020-07-29T16:51:26.565" v="57" actId="790"/>
          <ac:spMkLst>
            <pc:docMk/>
            <pc:sldMk cId="1793706927" sldId="1670"/>
            <ac:spMk id="7" creationId="{74CCE2CC-0B85-42BC-999D-C1305ACD331B}"/>
          </ac:spMkLst>
        </pc:spChg>
        <pc:spChg chg="mod">
          <ac:chgData name="Robert [Chillibreeze]" userId="8fe5ebfe-980d-441d-bbff-8c5265b810b8" providerId="ADAL" clId="{46D1C6F3-1EFB-438B-930E-6157AB07EC49}" dt="2020-07-29T16:51:26.567" v="58" actId="790"/>
          <ac:spMkLst>
            <pc:docMk/>
            <pc:sldMk cId="1793706927" sldId="1670"/>
            <ac:spMk id="8" creationId="{01783AA8-4F9C-468B-90CA-9D7FC944948A}"/>
          </ac:spMkLst>
        </pc:spChg>
        <pc:spChg chg="mod">
          <ac:chgData name="Robert [Chillibreeze]" userId="8fe5ebfe-980d-441d-bbff-8c5265b810b8" providerId="ADAL" clId="{46D1C6F3-1EFB-438B-930E-6157AB07EC49}" dt="2020-07-29T16:51:26.568" v="59" actId="790"/>
          <ac:spMkLst>
            <pc:docMk/>
            <pc:sldMk cId="1793706927" sldId="1670"/>
            <ac:spMk id="9" creationId="{32584E83-B683-49DF-B92D-428E0590508B}"/>
          </ac:spMkLst>
        </pc:spChg>
        <pc:spChg chg="mod">
          <ac:chgData name="Robert [Chillibreeze]" userId="8fe5ebfe-980d-441d-bbff-8c5265b810b8" providerId="ADAL" clId="{46D1C6F3-1EFB-438B-930E-6157AB07EC49}" dt="2020-07-29T16:51:26.569" v="60" actId="790"/>
          <ac:spMkLst>
            <pc:docMk/>
            <pc:sldMk cId="1793706927" sldId="1670"/>
            <ac:spMk id="10" creationId="{D390316D-F7B7-4ACA-B287-D1FE9C9B529C}"/>
          </ac:spMkLst>
        </pc:spChg>
        <pc:spChg chg="mod">
          <ac:chgData name="Robert [Chillibreeze]" userId="8fe5ebfe-980d-441d-bbff-8c5265b810b8" providerId="ADAL" clId="{46D1C6F3-1EFB-438B-930E-6157AB07EC49}" dt="2020-07-29T16:51:26.570" v="61" actId="790"/>
          <ac:spMkLst>
            <pc:docMk/>
            <pc:sldMk cId="1793706927" sldId="1670"/>
            <ac:spMk id="11" creationId="{EE278428-CB70-4A95-8FA6-5BEF4C4B8C28}"/>
          </ac:spMkLst>
        </pc:spChg>
        <pc:spChg chg="mod">
          <ac:chgData name="Robert [Chillibreeze]" userId="8fe5ebfe-980d-441d-bbff-8c5265b810b8" providerId="ADAL" clId="{46D1C6F3-1EFB-438B-930E-6157AB07EC49}" dt="2020-07-29T16:51:26.562" v="54" actId="790"/>
          <ac:spMkLst>
            <pc:docMk/>
            <pc:sldMk cId="1793706927" sldId="1670"/>
            <ac:spMk id="17" creationId="{00000000-0000-0000-0000-000000000000}"/>
          </ac:spMkLst>
        </pc:spChg>
        <pc:picChg chg="mod">
          <ac:chgData name="Robert [Chillibreeze]" userId="8fe5ebfe-980d-441d-bbff-8c5265b810b8" providerId="ADAL" clId="{46D1C6F3-1EFB-438B-930E-6157AB07EC49}" dt="2020-07-29T17:11:54.111" v="717" actId="962"/>
          <ac:picMkLst>
            <pc:docMk/>
            <pc:sldMk cId="1793706927" sldId="1670"/>
            <ac:picMk id="64" creationId="{9CF2CEB0-7908-4E3D-A4BA-998C61735E7C}"/>
          </ac:picMkLst>
        </pc:picChg>
      </pc:sldChg>
      <pc:sldChg chg="modSp mod modNotes">
        <pc:chgData name="Robert [Chillibreeze]" userId="8fe5ebfe-980d-441d-bbff-8c5265b810b8" providerId="ADAL" clId="{46D1C6F3-1EFB-438B-930E-6157AB07EC49}" dt="2020-07-29T16:51:27.090" v="557" actId="790"/>
        <pc:sldMkLst>
          <pc:docMk/>
          <pc:sldMk cId="1359049285" sldId="1720"/>
        </pc:sldMkLst>
        <pc:spChg chg="mod">
          <ac:chgData name="Robert [Chillibreeze]" userId="8fe5ebfe-980d-441d-bbff-8c5265b810b8" providerId="ADAL" clId="{46D1C6F3-1EFB-438B-930E-6157AB07EC49}" dt="2020-07-29T16:51:27.085" v="552" actId="790"/>
          <ac:spMkLst>
            <pc:docMk/>
            <pc:sldMk cId="1359049285" sldId="1720"/>
            <ac:spMk id="2" creationId="{00000000-0000-0000-0000-000000000000}"/>
          </ac:spMkLst>
        </pc:spChg>
      </pc:sldChg>
      <pc:sldChg chg="modSp mod modNotes">
        <pc:chgData name="Robert [Chillibreeze]" userId="8fe5ebfe-980d-441d-bbff-8c5265b810b8" providerId="ADAL" clId="{46D1C6F3-1EFB-438B-930E-6157AB07EC49}" dt="2020-07-29T16:51:26.561" v="53" actId="790"/>
        <pc:sldMkLst>
          <pc:docMk/>
          <pc:sldMk cId="2754656475" sldId="1721"/>
        </pc:sldMkLst>
        <pc:spChg chg="mod">
          <ac:chgData name="Robert [Chillibreeze]" userId="8fe5ebfe-980d-441d-bbff-8c5265b810b8" providerId="ADAL" clId="{46D1C6F3-1EFB-438B-930E-6157AB07EC49}" dt="2020-07-29T16:51:26.555" v="48" actId="790"/>
          <ac:spMkLst>
            <pc:docMk/>
            <pc:sldMk cId="2754656475" sldId="1721"/>
            <ac:spMk id="2" creationId="{00000000-0000-0000-0000-000000000000}"/>
          </ac:spMkLst>
        </pc:spChg>
      </pc:sldChg>
      <pc:sldChg chg="modSp mod modNotes">
        <pc:chgData name="Robert [Chillibreeze]" userId="8fe5ebfe-980d-441d-bbff-8c5265b810b8" providerId="ADAL" clId="{46D1C6F3-1EFB-438B-930E-6157AB07EC49}" dt="2020-07-29T17:13:31.962" v="722" actId="12789"/>
        <pc:sldMkLst>
          <pc:docMk/>
          <pc:sldMk cId="2164016885" sldId="1722"/>
        </pc:sldMkLst>
        <pc:spChg chg="mod">
          <ac:chgData name="Robert [Chillibreeze]" userId="8fe5ebfe-980d-441d-bbff-8c5265b810b8" providerId="ADAL" clId="{46D1C6F3-1EFB-438B-930E-6157AB07EC49}" dt="2020-07-29T16:51:26.575" v="67" actId="790"/>
          <ac:spMkLst>
            <pc:docMk/>
            <pc:sldMk cId="2164016885" sldId="1722"/>
            <ac:spMk id="2" creationId="{00000000-0000-0000-0000-000000000000}"/>
          </ac:spMkLst>
        </pc:spChg>
        <pc:picChg chg="mod">
          <ac:chgData name="Robert [Chillibreeze]" userId="8fe5ebfe-980d-441d-bbff-8c5265b810b8" providerId="ADAL" clId="{46D1C6F3-1EFB-438B-930E-6157AB07EC49}" dt="2020-07-29T17:13:31.962" v="722" actId="12789"/>
          <ac:picMkLst>
            <pc:docMk/>
            <pc:sldMk cId="2164016885" sldId="1722"/>
            <ac:picMk id="3" creationId="{57304C0D-E23A-47D3-A57B-CCD08D3A762C}"/>
          </ac:picMkLst>
        </pc:picChg>
      </pc:sldChg>
      <pc:sldChg chg="modSp mod modNotes">
        <pc:chgData name="Robert [Chillibreeze]" userId="8fe5ebfe-980d-441d-bbff-8c5265b810b8" providerId="ADAL" clId="{46D1C6F3-1EFB-438B-930E-6157AB07EC49}" dt="2020-07-29T17:15:03.217" v="730" actId="962"/>
        <pc:sldMkLst>
          <pc:docMk/>
          <pc:sldMk cId="973494851" sldId="1723"/>
        </pc:sldMkLst>
        <pc:spChg chg="mod">
          <ac:chgData name="Robert [Chillibreeze]" userId="8fe5ebfe-980d-441d-bbff-8c5265b810b8" providerId="ADAL" clId="{46D1C6F3-1EFB-438B-930E-6157AB07EC49}" dt="2020-07-29T16:51:26.619" v="112" actId="790"/>
          <ac:spMkLst>
            <pc:docMk/>
            <pc:sldMk cId="973494851" sldId="1723"/>
            <ac:spMk id="2" creationId="{00000000-0000-0000-0000-000000000000}"/>
          </ac:spMkLst>
        </pc:spChg>
        <pc:picChg chg="mod">
          <ac:chgData name="Robert [Chillibreeze]" userId="8fe5ebfe-980d-441d-bbff-8c5265b810b8" providerId="ADAL" clId="{46D1C6F3-1EFB-438B-930E-6157AB07EC49}" dt="2020-07-29T17:15:03.217" v="730" actId="962"/>
          <ac:picMkLst>
            <pc:docMk/>
            <pc:sldMk cId="973494851" sldId="1723"/>
            <ac:picMk id="4" creationId="{E407755F-A533-4551-AD8C-9B4F32937C1C}"/>
          </ac:picMkLst>
        </pc:picChg>
      </pc:sldChg>
      <pc:sldChg chg="modSp mod modNotes">
        <pc:chgData name="Robert [Chillibreeze]" userId="8fe5ebfe-980d-441d-bbff-8c5265b810b8" providerId="ADAL" clId="{46D1C6F3-1EFB-438B-930E-6157AB07EC49}" dt="2020-07-29T17:15:20.672" v="738" actId="962"/>
        <pc:sldMkLst>
          <pc:docMk/>
          <pc:sldMk cId="1748985861" sldId="1724"/>
        </pc:sldMkLst>
        <pc:spChg chg="mod">
          <ac:chgData name="Robert [Chillibreeze]" userId="8fe5ebfe-980d-441d-bbff-8c5265b810b8" providerId="ADAL" clId="{46D1C6F3-1EFB-438B-930E-6157AB07EC49}" dt="2020-07-29T16:51:26.647" v="143" actId="790"/>
          <ac:spMkLst>
            <pc:docMk/>
            <pc:sldMk cId="1748985861" sldId="1724"/>
            <ac:spMk id="4" creationId="{2B2AE6FD-0DD2-4738-97EC-A40D11AC3E83}"/>
          </ac:spMkLst>
        </pc:spChg>
        <pc:spChg chg="mod">
          <ac:chgData name="Robert [Chillibreeze]" userId="8fe5ebfe-980d-441d-bbff-8c5265b810b8" providerId="ADAL" clId="{46D1C6F3-1EFB-438B-930E-6157AB07EC49}" dt="2020-07-29T16:51:26.648" v="144" actId="790"/>
          <ac:spMkLst>
            <pc:docMk/>
            <pc:sldMk cId="1748985861" sldId="1724"/>
            <ac:spMk id="9" creationId="{ADC83D57-91B1-4D62-A49C-2E8B5965DDB5}"/>
          </ac:spMkLst>
        </pc:spChg>
        <pc:spChg chg="mod">
          <ac:chgData name="Robert [Chillibreeze]" userId="8fe5ebfe-980d-441d-bbff-8c5265b810b8" providerId="ADAL" clId="{46D1C6F3-1EFB-438B-930E-6157AB07EC49}" dt="2020-07-29T16:51:26.649" v="145" actId="790"/>
          <ac:spMkLst>
            <pc:docMk/>
            <pc:sldMk cId="1748985861" sldId="1724"/>
            <ac:spMk id="13" creationId="{DBECB1A9-1EE0-401E-9005-71ABF81005F1}"/>
          </ac:spMkLst>
        </pc:spChg>
        <pc:spChg chg="mod">
          <ac:chgData name="Robert [Chillibreeze]" userId="8fe5ebfe-980d-441d-bbff-8c5265b810b8" providerId="ADAL" clId="{46D1C6F3-1EFB-438B-930E-6157AB07EC49}" dt="2020-07-29T16:51:26.646" v="142" actId="790"/>
          <ac:spMkLst>
            <pc:docMk/>
            <pc:sldMk cId="1748985861" sldId="1724"/>
            <ac:spMk id="17" creationId="{00000000-0000-0000-0000-000000000000}"/>
          </ac:spMkLst>
        </pc:spChg>
        <pc:spChg chg="mod">
          <ac:chgData name="Robert [Chillibreeze]" userId="8fe5ebfe-980d-441d-bbff-8c5265b810b8" providerId="ADAL" clId="{46D1C6F3-1EFB-438B-930E-6157AB07EC49}" dt="2020-07-29T16:51:26.650" v="146" actId="790"/>
          <ac:spMkLst>
            <pc:docMk/>
            <pc:sldMk cId="1748985861" sldId="1724"/>
            <ac:spMk id="18" creationId="{AB9DA8D4-70F2-4D63-A497-7C7B6E09A856}"/>
          </ac:spMkLst>
        </pc:spChg>
        <pc:picChg chg="mod">
          <ac:chgData name="Robert [Chillibreeze]" userId="8fe5ebfe-980d-441d-bbff-8c5265b810b8" providerId="ADAL" clId="{46D1C6F3-1EFB-438B-930E-6157AB07EC49}" dt="2020-07-29T17:15:20.672" v="738" actId="962"/>
          <ac:picMkLst>
            <pc:docMk/>
            <pc:sldMk cId="1748985861" sldId="1724"/>
            <ac:picMk id="63" creationId="{EA9AECB9-5B80-4BEB-847C-E0E513A48327}"/>
          </ac:picMkLst>
        </pc:picChg>
      </pc:sldChg>
      <pc:sldChg chg="modSp mod modNotes">
        <pc:chgData name="Robert [Chillibreeze]" userId="8fe5ebfe-980d-441d-bbff-8c5265b810b8" providerId="ADAL" clId="{46D1C6F3-1EFB-438B-930E-6157AB07EC49}" dt="2020-07-29T16:51:26.701" v="198" actId="790"/>
        <pc:sldMkLst>
          <pc:docMk/>
          <pc:sldMk cId="1633891919" sldId="1725"/>
        </pc:sldMkLst>
        <pc:spChg chg="mod">
          <ac:chgData name="Robert [Chillibreeze]" userId="8fe5ebfe-980d-441d-bbff-8c5265b810b8" providerId="ADAL" clId="{46D1C6F3-1EFB-438B-930E-6157AB07EC49}" dt="2020-07-29T16:51:26.697" v="193" actId="790"/>
          <ac:spMkLst>
            <pc:docMk/>
            <pc:sldMk cId="1633891919" sldId="1725"/>
            <ac:spMk id="2" creationId="{00000000-0000-0000-0000-000000000000}"/>
          </ac:spMkLst>
        </pc:spChg>
        <pc:picChg chg="mod">
          <ac:chgData name="Robert [Chillibreeze]" userId="8fe5ebfe-980d-441d-bbff-8c5265b810b8" providerId="ADAL" clId="{46D1C6F3-1EFB-438B-930E-6157AB07EC49}" dt="2020-07-29T16:37:56.753" v="10" actId="1076"/>
          <ac:picMkLst>
            <pc:docMk/>
            <pc:sldMk cId="1633891919" sldId="1725"/>
            <ac:picMk id="3" creationId="{1C324FFD-AD10-4D0F-AF02-B2C6DFBE0287}"/>
          </ac:picMkLst>
        </pc:picChg>
      </pc:sldChg>
      <pc:sldChg chg="modSp mod modNotes">
        <pc:chgData name="Robert [Chillibreeze]" userId="8fe5ebfe-980d-441d-bbff-8c5265b810b8" providerId="ADAL" clId="{46D1C6F3-1EFB-438B-930E-6157AB07EC49}" dt="2020-07-29T16:51:26.722" v="215" actId="790"/>
        <pc:sldMkLst>
          <pc:docMk/>
          <pc:sldMk cId="3221091382" sldId="1726"/>
        </pc:sldMkLst>
        <pc:spChg chg="mod">
          <ac:chgData name="Robert [Chillibreeze]" userId="8fe5ebfe-980d-441d-bbff-8c5265b810b8" providerId="ADAL" clId="{46D1C6F3-1EFB-438B-930E-6157AB07EC49}" dt="2020-07-29T16:51:26.711" v="209" actId="790"/>
          <ac:spMkLst>
            <pc:docMk/>
            <pc:sldMk cId="3221091382" sldId="1726"/>
            <ac:spMk id="7" creationId="{BB3A0D6A-7396-426C-8795-EA5DF30C3D91}"/>
          </ac:spMkLst>
        </pc:spChg>
        <pc:spChg chg="mod">
          <ac:chgData name="Robert [Chillibreeze]" userId="8fe5ebfe-980d-441d-bbff-8c5265b810b8" providerId="ADAL" clId="{46D1C6F3-1EFB-438B-930E-6157AB07EC49}" dt="2020-07-29T16:51:26.712" v="210" actId="790"/>
          <ac:spMkLst>
            <pc:docMk/>
            <pc:sldMk cId="3221091382" sldId="1726"/>
            <ac:spMk id="9" creationId="{8638F0E7-8562-4462-8136-7C7D83B1DC19}"/>
          </ac:spMkLst>
        </pc:spChg>
        <pc:spChg chg="mod">
          <ac:chgData name="Robert [Chillibreeze]" userId="8fe5ebfe-980d-441d-bbff-8c5265b810b8" providerId="ADAL" clId="{46D1C6F3-1EFB-438B-930E-6157AB07EC49}" dt="2020-07-29T16:51:26.710" v="208" actId="790"/>
          <ac:spMkLst>
            <pc:docMk/>
            <pc:sldMk cId="3221091382" sldId="1726"/>
            <ac:spMk id="17" creationId="{00000000-0000-0000-0000-000000000000}"/>
          </ac:spMkLst>
        </pc:spChg>
        <pc:picChg chg="mod">
          <ac:chgData name="Robert [Chillibreeze]" userId="8fe5ebfe-980d-441d-bbff-8c5265b810b8" providerId="ADAL" clId="{46D1C6F3-1EFB-438B-930E-6157AB07EC49}" dt="2020-07-29T16:40:41.465" v="14" actId="962"/>
          <ac:picMkLst>
            <pc:docMk/>
            <pc:sldMk cId="3221091382" sldId="1726"/>
            <ac:picMk id="4" creationId="{4A51D892-7295-4C41-A627-6E54B21BF2EB}"/>
          </ac:picMkLst>
        </pc:picChg>
      </pc:sldChg>
      <pc:sldChg chg="modSp mod modNotes">
        <pc:chgData name="Robert [Chillibreeze]" userId="8fe5ebfe-980d-441d-bbff-8c5265b810b8" providerId="ADAL" clId="{46D1C6F3-1EFB-438B-930E-6157AB07EC49}" dt="2020-07-29T16:51:26.820" v="304" actId="790"/>
        <pc:sldMkLst>
          <pc:docMk/>
          <pc:sldMk cId="3272564355" sldId="1727"/>
        </pc:sldMkLst>
        <pc:spChg chg="mod">
          <ac:chgData name="Robert [Chillibreeze]" userId="8fe5ebfe-980d-441d-bbff-8c5265b810b8" providerId="ADAL" clId="{46D1C6F3-1EFB-438B-930E-6157AB07EC49}" dt="2020-07-29T16:51:26.815" v="299" actId="790"/>
          <ac:spMkLst>
            <pc:docMk/>
            <pc:sldMk cId="3272564355" sldId="1727"/>
            <ac:spMk id="2" creationId="{00000000-0000-0000-0000-000000000000}"/>
          </ac:spMkLst>
        </pc:spChg>
      </pc:sldChg>
      <pc:sldChg chg="modSp mod modNotes">
        <pc:chgData name="Robert [Chillibreeze]" userId="8fe5ebfe-980d-441d-bbff-8c5265b810b8" providerId="ADAL" clId="{46D1C6F3-1EFB-438B-930E-6157AB07EC49}" dt="2020-07-30T11:53:00.511" v="1074" actId="1076"/>
        <pc:sldMkLst>
          <pc:docMk/>
          <pc:sldMk cId="948761037" sldId="1728"/>
        </pc:sldMkLst>
        <pc:spChg chg="mod">
          <ac:chgData name="Robert [Chillibreeze]" userId="8fe5ebfe-980d-441d-bbff-8c5265b810b8" providerId="ADAL" clId="{46D1C6F3-1EFB-438B-930E-6157AB07EC49}" dt="2020-07-29T16:51:26.830" v="314" actId="790"/>
          <ac:spMkLst>
            <pc:docMk/>
            <pc:sldMk cId="948761037" sldId="1728"/>
            <ac:spMk id="6" creationId="{00000000-0000-0000-0000-000000000000}"/>
          </ac:spMkLst>
        </pc:spChg>
        <pc:spChg chg="mod">
          <ac:chgData name="Robert [Chillibreeze]" userId="8fe5ebfe-980d-441d-bbff-8c5265b810b8" providerId="ADAL" clId="{46D1C6F3-1EFB-438B-930E-6157AB07EC49}" dt="2020-07-30T11:53:00.511" v="1074" actId="1076"/>
          <ac:spMkLst>
            <pc:docMk/>
            <pc:sldMk cId="948761037" sldId="1728"/>
            <ac:spMk id="9" creationId="{A97691B0-AAC8-44D9-92DD-D7D14473D25A}"/>
          </ac:spMkLst>
        </pc:spChg>
        <pc:spChg chg="mod">
          <ac:chgData name="Robert [Chillibreeze]" userId="8fe5ebfe-980d-441d-bbff-8c5265b810b8" providerId="ADAL" clId="{46D1C6F3-1EFB-438B-930E-6157AB07EC49}" dt="2020-07-29T16:51:26.829" v="313" actId="790"/>
          <ac:spMkLst>
            <pc:docMk/>
            <pc:sldMk cId="948761037" sldId="1728"/>
            <ac:spMk id="17" creationId="{00000000-0000-0000-0000-000000000000}"/>
          </ac:spMkLst>
        </pc:spChg>
        <pc:graphicFrameChg chg="modGraphic">
          <ac:chgData name="Robert [Chillibreeze]" userId="8fe5ebfe-980d-441d-bbff-8c5265b810b8" providerId="ADAL" clId="{46D1C6F3-1EFB-438B-930E-6157AB07EC49}" dt="2020-07-29T16:51:26.839" v="324" actId="790"/>
          <ac:graphicFrameMkLst>
            <pc:docMk/>
            <pc:sldMk cId="948761037" sldId="1728"/>
            <ac:graphicFrameMk id="2" creationId="{04DD1695-D024-4145-B7A1-D038A958819E}"/>
          </ac:graphicFrameMkLst>
        </pc:graphicFrameChg>
      </pc:sldChg>
      <pc:sldChg chg="modSp mod modNotes">
        <pc:chgData name="Robert [Chillibreeze]" userId="8fe5ebfe-980d-441d-bbff-8c5265b810b8" providerId="ADAL" clId="{46D1C6F3-1EFB-438B-930E-6157AB07EC49}" dt="2020-07-29T17:14:42.687" v="726" actId="962"/>
        <pc:sldMkLst>
          <pc:docMk/>
          <pc:sldMk cId="2906060374" sldId="1731"/>
        </pc:sldMkLst>
        <pc:spChg chg="mod">
          <ac:chgData name="Robert [Chillibreeze]" userId="8fe5ebfe-980d-441d-bbff-8c5265b810b8" providerId="ADAL" clId="{46D1C6F3-1EFB-438B-930E-6157AB07EC49}" dt="2020-07-29T16:51:26.581" v="74" actId="790"/>
          <ac:spMkLst>
            <pc:docMk/>
            <pc:sldMk cId="2906060374" sldId="1731"/>
            <ac:spMk id="8" creationId="{E7995F50-2C3B-46D0-8E45-071BE48C8C27}"/>
          </ac:spMkLst>
        </pc:spChg>
        <pc:spChg chg="mod">
          <ac:chgData name="Robert [Chillibreeze]" userId="8fe5ebfe-980d-441d-bbff-8c5265b810b8" providerId="ADAL" clId="{46D1C6F3-1EFB-438B-930E-6157AB07EC49}" dt="2020-07-29T16:51:26.582" v="75" actId="790"/>
          <ac:spMkLst>
            <pc:docMk/>
            <pc:sldMk cId="2906060374" sldId="1731"/>
            <ac:spMk id="13" creationId="{30DBB227-1A06-4BEA-A9BF-ECFC260C4274}"/>
          </ac:spMkLst>
        </pc:spChg>
        <pc:spChg chg="mod">
          <ac:chgData name="Robert [Chillibreeze]" userId="8fe5ebfe-980d-441d-bbff-8c5265b810b8" providerId="ADAL" clId="{46D1C6F3-1EFB-438B-930E-6157AB07EC49}" dt="2020-07-29T16:51:26.580" v="73" actId="790"/>
          <ac:spMkLst>
            <pc:docMk/>
            <pc:sldMk cId="2906060374" sldId="1731"/>
            <ac:spMk id="17" creationId="{00000000-0000-0000-0000-000000000000}"/>
          </ac:spMkLst>
        </pc:spChg>
        <pc:spChg chg="mod">
          <ac:chgData name="Robert [Chillibreeze]" userId="8fe5ebfe-980d-441d-bbff-8c5265b810b8" providerId="ADAL" clId="{46D1C6F3-1EFB-438B-930E-6157AB07EC49}" dt="2020-07-29T16:51:26.584" v="76" actId="790"/>
          <ac:spMkLst>
            <pc:docMk/>
            <pc:sldMk cId="2906060374" sldId="1731"/>
            <ac:spMk id="18" creationId="{517C8AD5-A328-45B3-BF11-B88EA306F562}"/>
          </ac:spMkLst>
        </pc:spChg>
        <pc:picChg chg="mod">
          <ac:chgData name="Robert [Chillibreeze]" userId="8fe5ebfe-980d-441d-bbff-8c5265b810b8" providerId="ADAL" clId="{46D1C6F3-1EFB-438B-930E-6157AB07EC49}" dt="2020-07-29T17:14:42.687" v="726" actId="962"/>
          <ac:picMkLst>
            <pc:docMk/>
            <pc:sldMk cId="2906060374" sldId="1731"/>
            <ac:picMk id="6" creationId="{D3E29BC1-2BDB-4826-996F-3CB7D3D5ECE7}"/>
          </ac:picMkLst>
        </pc:picChg>
      </pc:sldChg>
      <pc:sldChg chg="modSp mod modNotes">
        <pc:chgData name="Robert [Chillibreeze]" userId="8fe5ebfe-980d-441d-bbff-8c5265b810b8" providerId="ADAL" clId="{46D1C6F3-1EFB-438B-930E-6157AB07EC49}" dt="2020-07-29T16:51:26.645" v="141" actId="790"/>
        <pc:sldMkLst>
          <pc:docMk/>
          <pc:sldMk cId="2936289883" sldId="1732"/>
        </pc:sldMkLst>
        <pc:spChg chg="mod">
          <ac:chgData name="Robert [Chillibreeze]" userId="8fe5ebfe-980d-441d-bbff-8c5265b810b8" providerId="ADAL" clId="{46D1C6F3-1EFB-438B-930E-6157AB07EC49}" dt="2020-07-29T16:51:26.634" v="127" actId="790"/>
          <ac:spMkLst>
            <pc:docMk/>
            <pc:sldMk cId="2936289883" sldId="1732"/>
            <ac:spMk id="5" creationId="{1EF45899-31B7-46B7-B2A1-105A3AA0B909}"/>
          </ac:spMkLst>
        </pc:spChg>
        <pc:spChg chg="mod">
          <ac:chgData name="Robert [Chillibreeze]" userId="8fe5ebfe-980d-441d-bbff-8c5265b810b8" providerId="ADAL" clId="{46D1C6F3-1EFB-438B-930E-6157AB07EC49}" dt="2020-07-29T16:51:26.635" v="128" actId="790"/>
          <ac:spMkLst>
            <pc:docMk/>
            <pc:sldMk cId="2936289883" sldId="1732"/>
            <ac:spMk id="7" creationId="{5631BC7B-D686-48F3-AC96-927349721A54}"/>
          </ac:spMkLst>
        </pc:spChg>
        <pc:spChg chg="mod">
          <ac:chgData name="Robert [Chillibreeze]" userId="8fe5ebfe-980d-441d-bbff-8c5265b810b8" providerId="ADAL" clId="{46D1C6F3-1EFB-438B-930E-6157AB07EC49}" dt="2020-07-29T16:51:26.631" v="126" actId="790"/>
          <ac:spMkLst>
            <pc:docMk/>
            <pc:sldMk cId="2936289883" sldId="1732"/>
            <ac:spMk id="17" creationId="{00000000-0000-0000-0000-000000000000}"/>
          </ac:spMkLst>
        </pc:spChg>
        <pc:spChg chg="mod">
          <ac:chgData name="Robert [Chillibreeze]" userId="8fe5ebfe-980d-441d-bbff-8c5265b810b8" providerId="ADAL" clId="{46D1C6F3-1EFB-438B-930E-6157AB07EC49}" dt="2020-07-29T16:51:26.635" v="129" actId="790"/>
          <ac:spMkLst>
            <pc:docMk/>
            <pc:sldMk cId="2936289883" sldId="1732"/>
            <ac:spMk id="25" creationId="{1687F79E-D463-41F9-B97C-3689AD64AF44}"/>
          </ac:spMkLst>
        </pc:spChg>
        <pc:spChg chg="mod">
          <ac:chgData name="Robert [Chillibreeze]" userId="8fe5ebfe-980d-441d-bbff-8c5265b810b8" providerId="ADAL" clId="{46D1C6F3-1EFB-438B-930E-6157AB07EC49}" dt="2020-07-29T16:51:26.637" v="130" actId="790"/>
          <ac:spMkLst>
            <pc:docMk/>
            <pc:sldMk cId="2936289883" sldId="1732"/>
            <ac:spMk id="26" creationId="{4CD685B3-F3FD-47AC-9866-05030D2D6D38}"/>
          </ac:spMkLst>
        </pc:spChg>
        <pc:spChg chg="mod">
          <ac:chgData name="Robert [Chillibreeze]" userId="8fe5ebfe-980d-441d-bbff-8c5265b810b8" providerId="ADAL" clId="{46D1C6F3-1EFB-438B-930E-6157AB07EC49}" dt="2020-07-29T16:51:26.637" v="131" actId="790"/>
          <ac:spMkLst>
            <pc:docMk/>
            <pc:sldMk cId="2936289883" sldId="1732"/>
            <ac:spMk id="27" creationId="{FE86E4D4-7DAB-469E-A524-8A657F35DCC4}"/>
          </ac:spMkLst>
        </pc:spChg>
        <pc:spChg chg="mod">
          <ac:chgData name="Robert [Chillibreeze]" userId="8fe5ebfe-980d-441d-bbff-8c5265b810b8" providerId="ADAL" clId="{46D1C6F3-1EFB-438B-930E-6157AB07EC49}" dt="2020-07-29T16:51:26.638" v="132" actId="790"/>
          <ac:spMkLst>
            <pc:docMk/>
            <pc:sldMk cId="2936289883" sldId="1732"/>
            <ac:spMk id="28" creationId="{9B21EE7A-7D40-4614-B783-7493E5DDEA8B}"/>
          </ac:spMkLst>
        </pc:spChg>
        <pc:spChg chg="mod">
          <ac:chgData name="Robert [Chillibreeze]" userId="8fe5ebfe-980d-441d-bbff-8c5265b810b8" providerId="ADAL" clId="{46D1C6F3-1EFB-438B-930E-6157AB07EC49}" dt="2020-07-29T16:51:26.638" v="133" actId="790"/>
          <ac:spMkLst>
            <pc:docMk/>
            <pc:sldMk cId="2936289883" sldId="1732"/>
            <ac:spMk id="29" creationId="{0326FE84-31C2-4B7F-AFA7-0DEBFB7D8AE2}"/>
          </ac:spMkLst>
        </pc:spChg>
        <pc:spChg chg="mod">
          <ac:chgData name="Robert [Chillibreeze]" userId="8fe5ebfe-980d-441d-bbff-8c5265b810b8" providerId="ADAL" clId="{46D1C6F3-1EFB-438B-930E-6157AB07EC49}" dt="2020-07-29T16:51:26.639" v="134" actId="790"/>
          <ac:spMkLst>
            <pc:docMk/>
            <pc:sldMk cId="2936289883" sldId="1732"/>
            <ac:spMk id="30" creationId="{5C3135A2-E0A5-46F1-B730-040193D19712}"/>
          </ac:spMkLst>
        </pc:spChg>
        <pc:spChg chg="mod">
          <ac:chgData name="Robert [Chillibreeze]" userId="8fe5ebfe-980d-441d-bbff-8c5265b810b8" providerId="ADAL" clId="{46D1C6F3-1EFB-438B-930E-6157AB07EC49}" dt="2020-07-29T16:51:26.640" v="135" actId="790"/>
          <ac:spMkLst>
            <pc:docMk/>
            <pc:sldMk cId="2936289883" sldId="1732"/>
            <ac:spMk id="31" creationId="{F9EE1F2F-7C7F-4ECC-8471-788A4DCB76BD}"/>
          </ac:spMkLst>
        </pc:spChg>
        <pc:spChg chg="mod">
          <ac:chgData name="Robert [Chillibreeze]" userId="8fe5ebfe-980d-441d-bbff-8c5265b810b8" providerId="ADAL" clId="{46D1C6F3-1EFB-438B-930E-6157AB07EC49}" dt="2020-07-29T16:51:26.641" v="136" actId="790"/>
          <ac:spMkLst>
            <pc:docMk/>
            <pc:sldMk cId="2936289883" sldId="1732"/>
            <ac:spMk id="32" creationId="{D0D52502-D7FF-414C-A6DB-6F22006258B7}"/>
          </ac:spMkLst>
        </pc:spChg>
        <pc:grpChg chg="mod">
          <ac:chgData name="Robert [Chillibreeze]" userId="8fe5ebfe-980d-441d-bbff-8c5265b810b8" providerId="ADAL" clId="{46D1C6F3-1EFB-438B-930E-6157AB07EC49}" dt="2020-07-29T16:36:56.340" v="9" actId="1076"/>
          <ac:grpSpMkLst>
            <pc:docMk/>
            <pc:sldMk cId="2936289883" sldId="1732"/>
            <ac:grpSpMk id="2" creationId="{9784CB97-E671-47BF-A169-8180957D644C}"/>
          </ac:grpSpMkLst>
        </pc:grpChg>
      </pc:sldChg>
      <pc:sldChg chg="modSp mod modNotes">
        <pc:chgData name="Robert [Chillibreeze]" userId="8fe5ebfe-980d-441d-bbff-8c5265b810b8" providerId="ADAL" clId="{46D1C6F3-1EFB-438B-930E-6157AB07EC49}" dt="2020-07-29T16:51:26.709" v="207" actId="790"/>
        <pc:sldMkLst>
          <pc:docMk/>
          <pc:sldMk cId="3360045161" sldId="1733"/>
        </pc:sldMkLst>
        <pc:spChg chg="mod">
          <ac:chgData name="Robert [Chillibreeze]" userId="8fe5ebfe-980d-441d-bbff-8c5265b810b8" providerId="ADAL" clId="{46D1C6F3-1EFB-438B-930E-6157AB07EC49}" dt="2020-07-29T16:51:26.703" v="200" actId="790"/>
          <ac:spMkLst>
            <pc:docMk/>
            <pc:sldMk cId="3360045161" sldId="1733"/>
            <ac:spMk id="4" creationId="{E55A235C-6732-44D4-83B1-4914A8A81544}"/>
          </ac:spMkLst>
        </pc:spChg>
        <pc:spChg chg="mod">
          <ac:chgData name="Robert [Chillibreeze]" userId="8fe5ebfe-980d-441d-bbff-8c5265b810b8" providerId="ADAL" clId="{46D1C6F3-1EFB-438B-930E-6157AB07EC49}" dt="2020-07-29T16:51:26.704" v="201" actId="790"/>
          <ac:spMkLst>
            <pc:docMk/>
            <pc:sldMk cId="3360045161" sldId="1733"/>
            <ac:spMk id="9" creationId="{0B18AF8F-9CC9-47E0-B5D2-781E527ECE43}"/>
          </ac:spMkLst>
        </pc:spChg>
        <pc:spChg chg="mod">
          <ac:chgData name="Robert [Chillibreeze]" userId="8fe5ebfe-980d-441d-bbff-8c5265b810b8" providerId="ADAL" clId="{46D1C6F3-1EFB-438B-930E-6157AB07EC49}" dt="2020-07-29T16:51:26.705" v="202" actId="790"/>
          <ac:spMkLst>
            <pc:docMk/>
            <pc:sldMk cId="3360045161" sldId="1733"/>
            <ac:spMk id="13" creationId="{42FF11F7-2CE6-4B4F-90E1-7342F8DE634B}"/>
          </ac:spMkLst>
        </pc:spChg>
        <pc:spChg chg="mod">
          <ac:chgData name="Robert [Chillibreeze]" userId="8fe5ebfe-980d-441d-bbff-8c5265b810b8" providerId="ADAL" clId="{46D1C6F3-1EFB-438B-930E-6157AB07EC49}" dt="2020-07-29T16:51:26.702" v="199" actId="790"/>
          <ac:spMkLst>
            <pc:docMk/>
            <pc:sldMk cId="3360045161" sldId="1733"/>
            <ac:spMk id="17" creationId="{00000000-0000-0000-0000-000000000000}"/>
          </ac:spMkLst>
        </pc:spChg>
      </pc:sldChg>
      <pc:sldChg chg="modSp mod modNotes">
        <pc:chgData name="Robert [Chillibreeze]" userId="8fe5ebfe-980d-441d-bbff-8c5265b810b8" providerId="ADAL" clId="{46D1C6F3-1EFB-438B-930E-6157AB07EC49}" dt="2020-07-29T16:51:26.828" v="312" actId="790"/>
        <pc:sldMkLst>
          <pc:docMk/>
          <pc:sldMk cId="2095653383" sldId="1734"/>
        </pc:sldMkLst>
        <pc:spChg chg="mod">
          <ac:chgData name="Robert [Chillibreeze]" userId="8fe5ebfe-980d-441d-bbff-8c5265b810b8" providerId="ADAL" clId="{46D1C6F3-1EFB-438B-930E-6157AB07EC49}" dt="2020-07-29T16:51:26.822" v="306" actId="790"/>
          <ac:spMkLst>
            <pc:docMk/>
            <pc:sldMk cId="2095653383" sldId="1734"/>
            <ac:spMk id="4" creationId="{7E119AC1-A9A0-4AA0-B73C-50BEF1097FA4}"/>
          </ac:spMkLst>
        </pc:spChg>
        <pc:spChg chg="mod">
          <ac:chgData name="Robert [Chillibreeze]" userId="8fe5ebfe-980d-441d-bbff-8c5265b810b8" providerId="ADAL" clId="{46D1C6F3-1EFB-438B-930E-6157AB07EC49}" dt="2020-07-29T16:51:26.824" v="307" actId="790"/>
          <ac:spMkLst>
            <pc:docMk/>
            <pc:sldMk cId="2095653383" sldId="1734"/>
            <ac:spMk id="9" creationId="{55B285B6-722F-43D1-A999-A6B1045C2434}"/>
          </ac:spMkLst>
        </pc:spChg>
        <pc:spChg chg="mod">
          <ac:chgData name="Robert [Chillibreeze]" userId="8fe5ebfe-980d-441d-bbff-8c5265b810b8" providerId="ADAL" clId="{46D1C6F3-1EFB-438B-930E-6157AB07EC49}" dt="2020-07-29T16:51:26.821" v="305" actId="790"/>
          <ac:spMkLst>
            <pc:docMk/>
            <pc:sldMk cId="2095653383" sldId="1734"/>
            <ac:spMk id="17" creationId="{00000000-0000-0000-0000-000000000000}"/>
          </ac:spMkLst>
        </pc:spChg>
      </pc:sldChg>
      <pc:sldChg chg="modSp mod modNotes">
        <pc:chgData name="Robert [Chillibreeze]" userId="8fe5ebfe-980d-441d-bbff-8c5265b810b8" providerId="ADAL" clId="{46D1C6F3-1EFB-438B-930E-6157AB07EC49}" dt="2020-07-29T16:51:26.597" v="90" actId="790"/>
        <pc:sldMkLst>
          <pc:docMk/>
          <pc:sldMk cId="851420503" sldId="1735"/>
        </pc:sldMkLst>
        <pc:spChg chg="mod">
          <ac:chgData name="Robert [Chillibreeze]" userId="8fe5ebfe-980d-441d-bbff-8c5265b810b8" providerId="ADAL" clId="{46D1C6F3-1EFB-438B-930E-6157AB07EC49}" dt="2020-07-29T16:51:26.590" v="83" actId="790"/>
          <ac:spMkLst>
            <pc:docMk/>
            <pc:sldMk cId="851420503" sldId="1735"/>
            <ac:spMk id="4" creationId="{023EDBEB-9696-4340-9B39-3DB1CF42EC0E}"/>
          </ac:spMkLst>
        </pc:spChg>
        <pc:spChg chg="mod">
          <ac:chgData name="Robert [Chillibreeze]" userId="8fe5ebfe-980d-441d-bbff-8c5265b810b8" providerId="ADAL" clId="{46D1C6F3-1EFB-438B-930E-6157AB07EC49}" dt="2020-07-29T16:51:26.591" v="84" actId="790"/>
          <ac:spMkLst>
            <pc:docMk/>
            <pc:sldMk cId="851420503" sldId="1735"/>
            <ac:spMk id="11" creationId="{C33805C4-A499-4194-A1A0-3370B5042B35}"/>
          </ac:spMkLst>
        </pc:spChg>
        <pc:spChg chg="mod">
          <ac:chgData name="Robert [Chillibreeze]" userId="8fe5ebfe-980d-441d-bbff-8c5265b810b8" providerId="ADAL" clId="{46D1C6F3-1EFB-438B-930E-6157AB07EC49}" dt="2020-07-29T16:51:26.593" v="85" actId="790"/>
          <ac:spMkLst>
            <pc:docMk/>
            <pc:sldMk cId="851420503" sldId="1735"/>
            <ac:spMk id="15" creationId="{51B8A951-CB8F-477F-BE8E-EB3891BB4826}"/>
          </ac:spMkLst>
        </pc:spChg>
        <pc:spChg chg="mod">
          <ac:chgData name="Robert [Chillibreeze]" userId="8fe5ebfe-980d-441d-bbff-8c5265b810b8" providerId="ADAL" clId="{46D1C6F3-1EFB-438B-930E-6157AB07EC49}" dt="2020-07-29T16:51:26.588" v="82" actId="790"/>
          <ac:spMkLst>
            <pc:docMk/>
            <pc:sldMk cId="851420503" sldId="1735"/>
            <ac:spMk id="17" creationId="{00000000-0000-0000-0000-000000000000}"/>
          </ac:spMkLst>
        </pc:spChg>
        <pc:picChg chg="mod">
          <ac:chgData name="Robert [Chillibreeze]" userId="8fe5ebfe-980d-441d-bbff-8c5265b810b8" providerId="ADAL" clId="{46D1C6F3-1EFB-438B-930E-6157AB07EC49}" dt="2020-07-29T16:34:46.715" v="5" actId="962"/>
          <ac:picMkLst>
            <pc:docMk/>
            <pc:sldMk cId="851420503" sldId="1735"/>
            <ac:picMk id="6" creationId="{186A8403-8A56-4DD2-940B-A849BAB1D30F}"/>
          </ac:picMkLst>
        </pc:picChg>
      </pc:sldChg>
      <pc:sldChg chg="modSp mod modNotes">
        <pc:chgData name="Robert [Chillibreeze]" userId="8fe5ebfe-980d-441d-bbff-8c5265b810b8" providerId="ADAL" clId="{46D1C6F3-1EFB-438B-930E-6157AB07EC49}" dt="2020-07-29T16:51:26.607" v="101" actId="790"/>
        <pc:sldMkLst>
          <pc:docMk/>
          <pc:sldMk cId="2512116780" sldId="1736"/>
        </pc:sldMkLst>
        <pc:spChg chg="mod">
          <ac:chgData name="Robert [Chillibreeze]" userId="8fe5ebfe-980d-441d-bbff-8c5265b810b8" providerId="ADAL" clId="{46D1C6F3-1EFB-438B-930E-6157AB07EC49}" dt="2020-07-29T16:51:26.599" v="92" actId="790"/>
          <ac:spMkLst>
            <pc:docMk/>
            <pc:sldMk cId="2512116780" sldId="1736"/>
            <ac:spMk id="4" creationId="{A349A29B-FCA6-40E3-BC43-513865400F64}"/>
          </ac:spMkLst>
        </pc:spChg>
        <pc:spChg chg="mod">
          <ac:chgData name="Robert [Chillibreeze]" userId="8fe5ebfe-980d-441d-bbff-8c5265b810b8" providerId="ADAL" clId="{46D1C6F3-1EFB-438B-930E-6157AB07EC49}" dt="2020-07-29T16:51:26.600" v="93" actId="790"/>
          <ac:spMkLst>
            <pc:docMk/>
            <pc:sldMk cId="2512116780" sldId="1736"/>
            <ac:spMk id="9" creationId="{091013F1-EE1F-483A-AE37-EA9952EEDCF2}"/>
          </ac:spMkLst>
        </pc:spChg>
        <pc:spChg chg="mod">
          <ac:chgData name="Robert [Chillibreeze]" userId="8fe5ebfe-980d-441d-bbff-8c5265b810b8" providerId="ADAL" clId="{46D1C6F3-1EFB-438B-930E-6157AB07EC49}" dt="2020-07-29T16:51:26.601" v="94" actId="790"/>
          <ac:spMkLst>
            <pc:docMk/>
            <pc:sldMk cId="2512116780" sldId="1736"/>
            <ac:spMk id="13" creationId="{3262318D-24BB-46D6-A158-662052ED0D77}"/>
          </ac:spMkLst>
        </pc:spChg>
        <pc:spChg chg="mod">
          <ac:chgData name="Robert [Chillibreeze]" userId="8fe5ebfe-980d-441d-bbff-8c5265b810b8" providerId="ADAL" clId="{46D1C6F3-1EFB-438B-930E-6157AB07EC49}" dt="2020-07-29T16:51:26.598" v="91" actId="790"/>
          <ac:spMkLst>
            <pc:docMk/>
            <pc:sldMk cId="2512116780" sldId="1736"/>
            <ac:spMk id="17" creationId="{00000000-0000-0000-0000-000000000000}"/>
          </ac:spMkLst>
        </pc:spChg>
        <pc:spChg chg="mod">
          <ac:chgData name="Robert [Chillibreeze]" userId="8fe5ebfe-980d-441d-bbff-8c5265b810b8" providerId="ADAL" clId="{46D1C6F3-1EFB-438B-930E-6157AB07EC49}" dt="2020-07-29T16:51:26.602" v="95" actId="790"/>
          <ac:spMkLst>
            <pc:docMk/>
            <pc:sldMk cId="2512116780" sldId="1736"/>
            <ac:spMk id="18" creationId="{63B8BE32-BF60-4137-80A3-7783D79A5A75}"/>
          </ac:spMkLst>
        </pc:spChg>
        <pc:spChg chg="mod">
          <ac:chgData name="Robert [Chillibreeze]" userId="8fe5ebfe-980d-441d-bbff-8c5265b810b8" providerId="ADAL" clId="{46D1C6F3-1EFB-438B-930E-6157AB07EC49}" dt="2020-07-29T16:51:26.603" v="96" actId="790"/>
          <ac:spMkLst>
            <pc:docMk/>
            <pc:sldMk cId="2512116780" sldId="1736"/>
            <ac:spMk id="22" creationId="{E1A2A80A-7AF0-4882-9D39-E78A63E51573}"/>
          </ac:spMkLst>
        </pc:spChg>
      </pc:sldChg>
      <pc:sldChg chg="modSp mod modNotes">
        <pc:chgData name="Robert [Chillibreeze]" userId="8fe5ebfe-980d-441d-bbff-8c5265b810b8" providerId="ADAL" clId="{46D1C6F3-1EFB-438B-930E-6157AB07EC49}" dt="2020-07-29T16:51:26.618" v="111" actId="790"/>
        <pc:sldMkLst>
          <pc:docMk/>
          <pc:sldMk cId="2307559203" sldId="1737"/>
        </pc:sldMkLst>
        <pc:spChg chg="mod">
          <ac:chgData name="Robert [Chillibreeze]" userId="8fe5ebfe-980d-441d-bbff-8c5265b810b8" providerId="ADAL" clId="{46D1C6F3-1EFB-438B-930E-6157AB07EC49}" dt="2020-07-29T16:51:26.611" v="103" actId="790"/>
          <ac:spMkLst>
            <pc:docMk/>
            <pc:sldMk cId="2307559203" sldId="1737"/>
            <ac:spMk id="7" creationId="{7AF6EAAC-BA48-4DF7-A08B-414C530A3752}"/>
          </ac:spMkLst>
        </pc:spChg>
        <pc:spChg chg="mod">
          <ac:chgData name="Robert [Chillibreeze]" userId="8fe5ebfe-980d-441d-bbff-8c5265b810b8" providerId="ADAL" clId="{46D1C6F3-1EFB-438B-930E-6157AB07EC49}" dt="2020-07-29T16:51:26.612" v="104" actId="790"/>
          <ac:spMkLst>
            <pc:docMk/>
            <pc:sldMk cId="2307559203" sldId="1737"/>
            <ac:spMk id="8" creationId="{0021C57C-8DDF-4A1A-A06F-87F2BF5C312B}"/>
          </ac:spMkLst>
        </pc:spChg>
        <pc:spChg chg="mod">
          <ac:chgData name="Robert [Chillibreeze]" userId="8fe5ebfe-980d-441d-bbff-8c5265b810b8" providerId="ADAL" clId="{46D1C6F3-1EFB-438B-930E-6157AB07EC49}" dt="2020-07-29T16:51:26.608" v="102" actId="790"/>
          <ac:spMkLst>
            <pc:docMk/>
            <pc:sldMk cId="2307559203" sldId="1737"/>
            <ac:spMk id="17" creationId="{00000000-0000-0000-0000-000000000000}"/>
          </ac:spMkLst>
        </pc:spChg>
        <pc:spChg chg="mod">
          <ac:chgData name="Robert [Chillibreeze]" userId="8fe5ebfe-980d-441d-bbff-8c5265b810b8" providerId="ADAL" clId="{46D1C6F3-1EFB-438B-930E-6157AB07EC49}" dt="2020-07-29T16:51:26.613" v="105" actId="790"/>
          <ac:spMkLst>
            <pc:docMk/>
            <pc:sldMk cId="2307559203" sldId="1737"/>
            <ac:spMk id="18" creationId="{B9CB4CC9-F573-4BBF-892A-BB10E30E15C4}"/>
          </ac:spMkLst>
        </pc:spChg>
        <pc:spChg chg="mod">
          <ac:chgData name="Robert [Chillibreeze]" userId="8fe5ebfe-980d-441d-bbff-8c5265b810b8" providerId="ADAL" clId="{46D1C6F3-1EFB-438B-930E-6157AB07EC49}" dt="2020-07-29T16:51:26.614" v="106" actId="790"/>
          <ac:spMkLst>
            <pc:docMk/>
            <pc:sldMk cId="2307559203" sldId="1737"/>
            <ac:spMk id="19" creationId="{0CB814E4-1A33-4AAF-A76F-E038C0EC564C}"/>
          </ac:spMkLst>
        </pc:spChg>
      </pc:sldChg>
      <pc:sldChg chg="modSp mod modNotes">
        <pc:chgData name="Robert [Chillibreeze]" userId="8fe5ebfe-980d-441d-bbff-8c5265b810b8" providerId="ADAL" clId="{46D1C6F3-1EFB-438B-930E-6157AB07EC49}" dt="2020-07-29T16:51:26.695" v="192" actId="790"/>
        <pc:sldMkLst>
          <pc:docMk/>
          <pc:sldMk cId="1534790235" sldId="1738"/>
        </pc:sldMkLst>
        <pc:spChg chg="mod">
          <ac:chgData name="Robert [Chillibreeze]" userId="8fe5ebfe-980d-441d-bbff-8c5265b810b8" providerId="ADAL" clId="{46D1C6F3-1EFB-438B-930E-6157AB07EC49}" dt="2020-07-29T16:51:26.659" v="155" actId="790"/>
          <ac:spMkLst>
            <pc:docMk/>
            <pc:sldMk cId="1534790235" sldId="1738"/>
            <ac:spMk id="10" creationId="{4A31EFB0-F782-46D3-8AC6-A5A33E3ADCD6}"/>
          </ac:spMkLst>
        </pc:spChg>
        <pc:spChg chg="mod">
          <ac:chgData name="Robert [Chillibreeze]" userId="8fe5ebfe-980d-441d-bbff-8c5265b810b8" providerId="ADAL" clId="{46D1C6F3-1EFB-438B-930E-6157AB07EC49}" dt="2020-07-29T16:51:26.660" v="156" actId="790"/>
          <ac:spMkLst>
            <pc:docMk/>
            <pc:sldMk cId="1534790235" sldId="1738"/>
            <ac:spMk id="11" creationId="{8D866937-6F12-4197-AF23-947C8FE7D3E2}"/>
          </ac:spMkLst>
        </pc:spChg>
        <pc:spChg chg="mod">
          <ac:chgData name="Robert [Chillibreeze]" userId="8fe5ebfe-980d-441d-bbff-8c5265b810b8" providerId="ADAL" clId="{46D1C6F3-1EFB-438B-930E-6157AB07EC49}" dt="2020-07-29T16:51:26.661" v="157" actId="790"/>
          <ac:spMkLst>
            <pc:docMk/>
            <pc:sldMk cId="1534790235" sldId="1738"/>
            <ac:spMk id="12" creationId="{1E71353C-2271-4227-BD3C-F901D0569513}"/>
          </ac:spMkLst>
        </pc:spChg>
        <pc:spChg chg="mod">
          <ac:chgData name="Robert [Chillibreeze]" userId="8fe5ebfe-980d-441d-bbff-8c5265b810b8" providerId="ADAL" clId="{46D1C6F3-1EFB-438B-930E-6157AB07EC49}" dt="2020-07-29T16:51:26.664" v="158" actId="790"/>
          <ac:spMkLst>
            <pc:docMk/>
            <pc:sldMk cId="1534790235" sldId="1738"/>
            <ac:spMk id="13" creationId="{B51918FE-12B0-453A-9C72-FDC63A9FB0B0}"/>
          </ac:spMkLst>
        </pc:spChg>
        <pc:spChg chg="mod">
          <ac:chgData name="Robert [Chillibreeze]" userId="8fe5ebfe-980d-441d-bbff-8c5265b810b8" providerId="ADAL" clId="{46D1C6F3-1EFB-438B-930E-6157AB07EC49}" dt="2020-07-29T16:51:26.665" v="159" actId="790"/>
          <ac:spMkLst>
            <pc:docMk/>
            <pc:sldMk cId="1534790235" sldId="1738"/>
            <ac:spMk id="15" creationId="{54D46DB0-AA99-485E-B07C-E3C2FBC54473}"/>
          </ac:spMkLst>
        </pc:spChg>
        <pc:spChg chg="mod">
          <ac:chgData name="Robert [Chillibreeze]" userId="8fe5ebfe-980d-441d-bbff-8c5265b810b8" providerId="ADAL" clId="{46D1C6F3-1EFB-438B-930E-6157AB07EC49}" dt="2020-07-29T16:51:26.655" v="152" actId="790"/>
          <ac:spMkLst>
            <pc:docMk/>
            <pc:sldMk cId="1534790235" sldId="1738"/>
            <ac:spMk id="17" creationId="{00000000-0000-0000-0000-000000000000}"/>
          </ac:spMkLst>
        </pc:spChg>
        <pc:spChg chg="mod">
          <ac:chgData name="Robert [Chillibreeze]" userId="8fe5ebfe-980d-441d-bbff-8c5265b810b8" providerId="ADAL" clId="{46D1C6F3-1EFB-438B-930E-6157AB07EC49}" dt="2020-07-29T16:51:26.667" v="160" actId="790"/>
          <ac:spMkLst>
            <pc:docMk/>
            <pc:sldMk cId="1534790235" sldId="1738"/>
            <ac:spMk id="18" creationId="{6C618AF5-47C4-48CB-8FDE-DF0A421D4439}"/>
          </ac:spMkLst>
        </pc:spChg>
        <pc:spChg chg="mod">
          <ac:chgData name="Robert [Chillibreeze]" userId="8fe5ebfe-980d-441d-bbff-8c5265b810b8" providerId="ADAL" clId="{46D1C6F3-1EFB-438B-930E-6157AB07EC49}" dt="2020-07-29T16:51:26.671" v="164" actId="790"/>
          <ac:spMkLst>
            <pc:docMk/>
            <pc:sldMk cId="1534790235" sldId="1738"/>
            <ac:spMk id="20" creationId="{603713D7-1DB8-4837-AAA8-B8F1FDDC9DAF}"/>
          </ac:spMkLst>
        </pc:spChg>
        <pc:spChg chg="mod">
          <ac:chgData name="Robert [Chillibreeze]" userId="8fe5ebfe-980d-441d-bbff-8c5265b810b8" providerId="ADAL" clId="{46D1C6F3-1EFB-438B-930E-6157AB07EC49}" dt="2020-07-29T16:51:26.676" v="169" actId="790"/>
          <ac:spMkLst>
            <pc:docMk/>
            <pc:sldMk cId="1534790235" sldId="1738"/>
            <ac:spMk id="25" creationId="{5BD24EA9-C8A8-49B9-B8D2-B5572FF88823}"/>
          </ac:spMkLst>
        </pc:spChg>
        <pc:spChg chg="mod">
          <ac:chgData name="Robert [Chillibreeze]" userId="8fe5ebfe-980d-441d-bbff-8c5265b810b8" providerId="ADAL" clId="{46D1C6F3-1EFB-438B-930E-6157AB07EC49}" dt="2020-07-29T16:51:26.680" v="175" actId="790"/>
          <ac:spMkLst>
            <pc:docMk/>
            <pc:sldMk cId="1534790235" sldId="1738"/>
            <ac:spMk id="27" creationId="{0EAFB808-4D1D-41FA-8835-B8C8356E786B}"/>
          </ac:spMkLst>
        </pc:spChg>
        <pc:spChg chg="mod">
          <ac:chgData name="Robert [Chillibreeze]" userId="8fe5ebfe-980d-441d-bbff-8c5265b810b8" providerId="ADAL" clId="{46D1C6F3-1EFB-438B-930E-6157AB07EC49}" dt="2020-07-29T16:51:26.681" v="176" actId="790"/>
          <ac:spMkLst>
            <pc:docMk/>
            <pc:sldMk cId="1534790235" sldId="1738"/>
            <ac:spMk id="29" creationId="{5E7EA50F-FFB7-46B2-8703-19ACB4D81F4C}"/>
          </ac:spMkLst>
        </pc:spChg>
        <pc:spChg chg="mod">
          <ac:chgData name="Robert [Chillibreeze]" userId="8fe5ebfe-980d-441d-bbff-8c5265b810b8" providerId="ADAL" clId="{46D1C6F3-1EFB-438B-930E-6157AB07EC49}" dt="2020-07-29T16:51:26.682" v="177" actId="790"/>
          <ac:spMkLst>
            <pc:docMk/>
            <pc:sldMk cId="1534790235" sldId="1738"/>
            <ac:spMk id="31" creationId="{0B6B7071-F96C-4D58-85A1-5DEFC535A64A}"/>
          </ac:spMkLst>
        </pc:spChg>
        <pc:spChg chg="mod">
          <ac:chgData name="Robert [Chillibreeze]" userId="8fe5ebfe-980d-441d-bbff-8c5265b810b8" providerId="ADAL" clId="{46D1C6F3-1EFB-438B-930E-6157AB07EC49}" dt="2020-07-29T16:51:26.683" v="178" actId="790"/>
          <ac:spMkLst>
            <pc:docMk/>
            <pc:sldMk cId="1534790235" sldId="1738"/>
            <ac:spMk id="33" creationId="{13B2F7A2-7252-45F1-AB52-4AF7D2E23BD1}"/>
          </ac:spMkLst>
        </pc:spChg>
        <pc:spChg chg="mod">
          <ac:chgData name="Robert [Chillibreeze]" userId="8fe5ebfe-980d-441d-bbff-8c5265b810b8" providerId="ADAL" clId="{46D1C6F3-1EFB-438B-930E-6157AB07EC49}" dt="2020-07-29T16:51:26.679" v="174" actId="790"/>
          <ac:spMkLst>
            <pc:docMk/>
            <pc:sldMk cId="1534790235" sldId="1738"/>
            <ac:spMk id="34" creationId="{6C8165BB-E506-4CE5-B63C-CCF5036AC5FB}"/>
          </ac:spMkLst>
        </pc:spChg>
        <pc:spChg chg="mod">
          <ac:chgData name="Robert [Chillibreeze]" userId="8fe5ebfe-980d-441d-bbff-8c5265b810b8" providerId="ADAL" clId="{46D1C6F3-1EFB-438B-930E-6157AB07EC49}" dt="2020-07-29T16:51:26.684" v="179" actId="790"/>
          <ac:spMkLst>
            <pc:docMk/>
            <pc:sldMk cId="1534790235" sldId="1738"/>
            <ac:spMk id="35" creationId="{1B5A1E32-0EE8-43A8-89BF-2F29E9D80D29}"/>
          </ac:spMkLst>
        </pc:spChg>
        <pc:spChg chg="mod">
          <ac:chgData name="Robert [Chillibreeze]" userId="8fe5ebfe-980d-441d-bbff-8c5265b810b8" providerId="ADAL" clId="{46D1C6F3-1EFB-438B-930E-6157AB07EC49}" dt="2020-07-29T16:51:26.685" v="180" actId="790"/>
          <ac:spMkLst>
            <pc:docMk/>
            <pc:sldMk cId="1534790235" sldId="1738"/>
            <ac:spMk id="37" creationId="{B2246FA5-9937-457E-AF45-2861AA24C443}"/>
          </ac:spMkLst>
        </pc:spChg>
        <pc:spChg chg="mod">
          <ac:chgData name="Robert [Chillibreeze]" userId="8fe5ebfe-980d-441d-bbff-8c5265b810b8" providerId="ADAL" clId="{46D1C6F3-1EFB-438B-930E-6157AB07EC49}" dt="2020-07-29T16:51:26.686" v="181" actId="790"/>
          <ac:spMkLst>
            <pc:docMk/>
            <pc:sldMk cId="1534790235" sldId="1738"/>
            <ac:spMk id="38" creationId="{E91866A4-C921-4F49-918D-E0F37217576C}"/>
          </ac:spMkLst>
        </pc:spChg>
        <pc:spChg chg="mod">
          <ac:chgData name="Robert [Chillibreeze]" userId="8fe5ebfe-980d-441d-bbff-8c5265b810b8" providerId="ADAL" clId="{46D1C6F3-1EFB-438B-930E-6157AB07EC49}" dt="2020-07-29T16:51:26.687" v="182" actId="790"/>
          <ac:spMkLst>
            <pc:docMk/>
            <pc:sldMk cId="1534790235" sldId="1738"/>
            <ac:spMk id="39" creationId="{17A80734-5B79-464C-B93B-6648CD3A6942}"/>
          </ac:spMkLst>
        </pc:spChg>
        <pc:spChg chg="mod">
          <ac:chgData name="Robert [Chillibreeze]" userId="8fe5ebfe-980d-441d-bbff-8c5265b810b8" providerId="ADAL" clId="{46D1C6F3-1EFB-438B-930E-6157AB07EC49}" dt="2020-07-29T16:51:26.688" v="183" actId="790"/>
          <ac:spMkLst>
            <pc:docMk/>
            <pc:sldMk cId="1534790235" sldId="1738"/>
            <ac:spMk id="41" creationId="{08D90562-A777-4BBF-B65E-BE7822665735}"/>
          </ac:spMkLst>
        </pc:spChg>
        <pc:spChg chg="mod">
          <ac:chgData name="Robert [Chillibreeze]" userId="8fe5ebfe-980d-441d-bbff-8c5265b810b8" providerId="ADAL" clId="{46D1C6F3-1EFB-438B-930E-6157AB07EC49}" dt="2020-07-29T16:51:26.689" v="184" actId="790"/>
          <ac:spMkLst>
            <pc:docMk/>
            <pc:sldMk cId="1534790235" sldId="1738"/>
            <ac:spMk id="43" creationId="{399548B8-EF99-4FF1-B067-E84CA1AADC36}"/>
          </ac:spMkLst>
        </pc:spChg>
        <pc:spChg chg="mod">
          <ac:chgData name="Robert [Chillibreeze]" userId="8fe5ebfe-980d-441d-bbff-8c5265b810b8" providerId="ADAL" clId="{46D1C6F3-1EFB-438B-930E-6157AB07EC49}" dt="2020-07-29T16:51:26.690" v="185" actId="790"/>
          <ac:spMkLst>
            <pc:docMk/>
            <pc:sldMk cId="1534790235" sldId="1738"/>
            <ac:spMk id="44" creationId="{03DCE0D0-AF18-4248-A69F-8FA22C2CB6DE}"/>
          </ac:spMkLst>
        </pc:spChg>
        <pc:spChg chg="mod">
          <ac:chgData name="Robert [Chillibreeze]" userId="8fe5ebfe-980d-441d-bbff-8c5265b810b8" providerId="ADAL" clId="{46D1C6F3-1EFB-438B-930E-6157AB07EC49}" dt="2020-07-29T16:51:26.691" v="187" actId="790"/>
          <ac:spMkLst>
            <pc:docMk/>
            <pc:sldMk cId="1534790235" sldId="1738"/>
            <ac:spMk id="47" creationId="{46128B01-61BC-4BE6-A2BE-EEF56FA19563}"/>
          </ac:spMkLst>
        </pc:spChg>
        <pc:spChg chg="mod">
          <ac:chgData name="Robert [Chillibreeze]" userId="8fe5ebfe-980d-441d-bbff-8c5265b810b8" providerId="ADAL" clId="{46D1C6F3-1EFB-438B-930E-6157AB07EC49}" dt="2020-07-29T16:51:26.691" v="186" actId="790"/>
          <ac:spMkLst>
            <pc:docMk/>
            <pc:sldMk cId="1534790235" sldId="1738"/>
            <ac:spMk id="50" creationId="{0D47B5E4-69DF-40C4-B195-641EB022D275}"/>
          </ac:spMkLst>
        </pc:spChg>
        <pc:spChg chg="mod">
          <ac:chgData name="Robert [Chillibreeze]" userId="8fe5ebfe-980d-441d-bbff-8c5265b810b8" providerId="ADAL" clId="{46D1C6F3-1EFB-438B-930E-6157AB07EC49}" dt="2020-07-29T16:51:26.669" v="161"/>
          <ac:spMkLst>
            <pc:docMk/>
            <pc:sldMk cId="1534790235" sldId="1738"/>
            <ac:spMk id="51" creationId="{89DA8D82-6704-4EC6-9A95-FE957190419A}"/>
          </ac:spMkLst>
        </pc:spChg>
        <pc:spChg chg="mod">
          <ac:chgData name="Robert [Chillibreeze]" userId="8fe5ebfe-980d-441d-bbff-8c5265b810b8" providerId="ADAL" clId="{46D1C6F3-1EFB-438B-930E-6157AB07EC49}" dt="2020-07-29T16:51:26.672" v="165"/>
          <ac:spMkLst>
            <pc:docMk/>
            <pc:sldMk cId="1534790235" sldId="1738"/>
            <ac:spMk id="52" creationId="{12CFF88C-1CB4-48F4-B857-0046AB181BC9}"/>
          </ac:spMkLst>
        </pc:spChg>
        <pc:spChg chg="mod">
          <ac:chgData name="Robert [Chillibreeze]" userId="8fe5ebfe-980d-441d-bbff-8c5265b810b8" providerId="ADAL" clId="{46D1C6F3-1EFB-438B-930E-6157AB07EC49}" dt="2020-07-29T16:51:26.678" v="173"/>
          <ac:spMkLst>
            <pc:docMk/>
            <pc:sldMk cId="1534790235" sldId="1738"/>
            <ac:spMk id="56" creationId="{7F9321BF-29C3-4D7A-8B67-AB4C5A62126D}"/>
          </ac:spMkLst>
        </pc:spChg>
        <pc:spChg chg="mod">
          <ac:chgData name="Robert [Chillibreeze]" userId="8fe5ebfe-980d-441d-bbff-8c5265b810b8" providerId="ADAL" clId="{46D1C6F3-1EFB-438B-930E-6157AB07EC49}" dt="2020-07-29T16:51:26.669" v="162"/>
          <ac:spMkLst>
            <pc:docMk/>
            <pc:sldMk cId="1534790235" sldId="1738"/>
            <ac:spMk id="57" creationId="{6C9BDD05-2859-46FA-8F72-BBD33C0E4266}"/>
          </ac:spMkLst>
        </pc:spChg>
        <pc:spChg chg="mod">
          <ac:chgData name="Robert [Chillibreeze]" userId="8fe5ebfe-980d-441d-bbff-8c5265b810b8" providerId="ADAL" clId="{46D1C6F3-1EFB-438B-930E-6157AB07EC49}" dt="2020-07-29T16:51:26.669" v="163"/>
          <ac:spMkLst>
            <pc:docMk/>
            <pc:sldMk cId="1534790235" sldId="1738"/>
            <ac:spMk id="58" creationId="{486931CE-6B5C-4C01-888D-8676D0F54B51}"/>
          </ac:spMkLst>
        </pc:spChg>
        <pc:spChg chg="mod">
          <ac:chgData name="Robert [Chillibreeze]" userId="8fe5ebfe-980d-441d-bbff-8c5265b810b8" providerId="ADAL" clId="{46D1C6F3-1EFB-438B-930E-6157AB07EC49}" dt="2020-07-29T16:51:26.672" v="166"/>
          <ac:spMkLst>
            <pc:docMk/>
            <pc:sldMk cId="1534790235" sldId="1738"/>
            <ac:spMk id="59" creationId="{13873499-9B4E-4F75-903A-7DD182CA6E1F}"/>
          </ac:spMkLst>
        </pc:spChg>
        <pc:spChg chg="mod">
          <ac:chgData name="Robert [Chillibreeze]" userId="8fe5ebfe-980d-441d-bbff-8c5265b810b8" providerId="ADAL" clId="{46D1C6F3-1EFB-438B-930E-6157AB07EC49}" dt="2020-07-29T16:51:26.674" v="167"/>
          <ac:spMkLst>
            <pc:docMk/>
            <pc:sldMk cId="1534790235" sldId="1738"/>
            <ac:spMk id="60" creationId="{DB3932AB-764F-4C6C-8667-C0D91A0C19DA}"/>
          </ac:spMkLst>
        </pc:spChg>
        <pc:spChg chg="mod">
          <ac:chgData name="Robert [Chillibreeze]" userId="8fe5ebfe-980d-441d-bbff-8c5265b810b8" providerId="ADAL" clId="{46D1C6F3-1EFB-438B-930E-6157AB07EC49}" dt="2020-07-29T16:51:26.674" v="168"/>
          <ac:spMkLst>
            <pc:docMk/>
            <pc:sldMk cId="1534790235" sldId="1738"/>
            <ac:spMk id="61" creationId="{C777D804-4AC7-4C93-B7A4-8A8BA194CD03}"/>
          </ac:spMkLst>
        </pc:spChg>
        <pc:spChg chg="mod">
          <ac:chgData name="Robert [Chillibreeze]" userId="8fe5ebfe-980d-441d-bbff-8c5265b810b8" providerId="ADAL" clId="{46D1C6F3-1EFB-438B-930E-6157AB07EC49}" dt="2020-07-29T16:51:26.678" v="172"/>
          <ac:spMkLst>
            <pc:docMk/>
            <pc:sldMk cId="1534790235" sldId="1738"/>
            <ac:spMk id="62" creationId="{234CF4D5-DD01-4E23-8A48-9BC94D50CF3E}"/>
          </ac:spMkLst>
        </pc:spChg>
        <pc:spChg chg="mod">
          <ac:chgData name="Robert [Chillibreeze]" userId="8fe5ebfe-980d-441d-bbff-8c5265b810b8" providerId="ADAL" clId="{46D1C6F3-1EFB-438B-930E-6157AB07EC49}" dt="2020-07-29T16:51:26.677" v="171"/>
          <ac:spMkLst>
            <pc:docMk/>
            <pc:sldMk cId="1534790235" sldId="1738"/>
            <ac:spMk id="63" creationId="{D36F343D-A443-4AEE-814E-BAEC4613591B}"/>
          </ac:spMkLst>
        </pc:spChg>
        <pc:spChg chg="mod">
          <ac:chgData name="Robert [Chillibreeze]" userId="8fe5ebfe-980d-441d-bbff-8c5265b810b8" providerId="ADAL" clId="{46D1C6F3-1EFB-438B-930E-6157AB07EC49}" dt="2020-07-29T16:51:26.677" v="170"/>
          <ac:spMkLst>
            <pc:docMk/>
            <pc:sldMk cId="1534790235" sldId="1738"/>
            <ac:spMk id="64" creationId="{9F10AFDA-A6B7-4980-A7C9-BD07D5676EDA}"/>
          </ac:spMkLst>
        </pc:spChg>
        <pc:spChg chg="mod">
          <ac:chgData name="Robert [Chillibreeze]" userId="8fe5ebfe-980d-441d-bbff-8c5265b810b8" providerId="ADAL" clId="{46D1C6F3-1EFB-438B-930E-6157AB07EC49}" dt="2020-07-29T16:51:26.657" v="153" actId="790"/>
          <ac:spMkLst>
            <pc:docMk/>
            <pc:sldMk cId="1534790235" sldId="1738"/>
            <ac:spMk id="66" creationId="{81A136C5-2176-48F5-8384-9CE6E6161BC1}"/>
          </ac:spMkLst>
        </pc:spChg>
        <pc:spChg chg="mod">
          <ac:chgData name="Robert [Chillibreeze]" userId="8fe5ebfe-980d-441d-bbff-8c5265b810b8" providerId="ADAL" clId="{46D1C6F3-1EFB-438B-930E-6157AB07EC49}" dt="2020-07-29T16:51:26.658" v="154" actId="790"/>
          <ac:spMkLst>
            <pc:docMk/>
            <pc:sldMk cId="1534790235" sldId="1738"/>
            <ac:spMk id="67" creationId="{821409A7-DCDA-4F92-B8A2-3D0BC5454D48}"/>
          </ac:spMkLst>
        </pc:spChg>
      </pc:sldChg>
      <pc:sldChg chg="modSp mod modNotes">
        <pc:chgData name="Robert [Chillibreeze]" userId="8fe5ebfe-980d-441d-bbff-8c5265b810b8" providerId="ADAL" clId="{46D1C6F3-1EFB-438B-930E-6157AB07EC49}" dt="2020-07-29T17:15:10.052" v="734" actId="962"/>
        <pc:sldMkLst>
          <pc:docMk/>
          <pc:sldMk cId="481282382" sldId="1739"/>
        </pc:sldMkLst>
        <pc:spChg chg="mod">
          <ac:chgData name="Robert [Chillibreeze]" userId="8fe5ebfe-980d-441d-bbff-8c5265b810b8" providerId="ADAL" clId="{46D1C6F3-1EFB-438B-930E-6157AB07EC49}" dt="2020-07-29T16:51:26.626" v="119" actId="790"/>
          <ac:spMkLst>
            <pc:docMk/>
            <pc:sldMk cId="481282382" sldId="1739"/>
            <ac:spMk id="7" creationId="{0C818027-E22C-4F3E-A85A-DFA9CFBC3E04}"/>
          </ac:spMkLst>
        </pc:spChg>
        <pc:spChg chg="mod">
          <ac:chgData name="Robert [Chillibreeze]" userId="8fe5ebfe-980d-441d-bbff-8c5265b810b8" providerId="ADAL" clId="{46D1C6F3-1EFB-438B-930E-6157AB07EC49}" dt="2020-07-29T16:51:26.628" v="120" actId="790"/>
          <ac:spMkLst>
            <pc:docMk/>
            <pc:sldMk cId="481282382" sldId="1739"/>
            <ac:spMk id="11" creationId="{68532DCC-E354-4052-808D-DA0452EA6667}"/>
          </ac:spMkLst>
        </pc:spChg>
        <pc:spChg chg="mod">
          <ac:chgData name="Robert [Chillibreeze]" userId="8fe5ebfe-980d-441d-bbff-8c5265b810b8" providerId="ADAL" clId="{46D1C6F3-1EFB-438B-930E-6157AB07EC49}" dt="2020-07-29T16:51:26.625" v="118" actId="790"/>
          <ac:spMkLst>
            <pc:docMk/>
            <pc:sldMk cId="481282382" sldId="1739"/>
            <ac:spMk id="17" creationId="{00000000-0000-0000-0000-000000000000}"/>
          </ac:spMkLst>
        </pc:spChg>
        <pc:picChg chg="mod">
          <ac:chgData name="Robert [Chillibreeze]" userId="8fe5ebfe-980d-441d-bbff-8c5265b810b8" providerId="ADAL" clId="{46D1C6F3-1EFB-438B-930E-6157AB07EC49}" dt="2020-07-29T17:15:10.052" v="734" actId="962"/>
          <ac:picMkLst>
            <pc:docMk/>
            <pc:sldMk cId="481282382" sldId="1739"/>
            <ac:picMk id="5" creationId="{E35ECA3C-205E-42AA-BA17-70AE5D070D1A}"/>
          </ac:picMkLst>
        </pc:picChg>
      </pc:sldChg>
      <pc:sldChg chg="modSp mod modNotes">
        <pc:chgData name="Robert [Chillibreeze]" userId="8fe5ebfe-980d-441d-bbff-8c5265b810b8" providerId="ADAL" clId="{46D1C6F3-1EFB-438B-930E-6157AB07EC49}" dt="2020-07-29T17:18:39.927" v="742" actId="962"/>
        <pc:sldMkLst>
          <pc:docMk/>
          <pc:sldMk cId="3498488162" sldId="1740"/>
        </pc:sldMkLst>
        <pc:spChg chg="mod">
          <ac:chgData name="Robert [Chillibreeze]" userId="8fe5ebfe-980d-441d-bbff-8c5265b810b8" providerId="ADAL" clId="{46D1C6F3-1EFB-438B-930E-6157AB07EC49}" dt="2020-07-29T16:51:26.724" v="217" actId="790"/>
          <ac:spMkLst>
            <pc:docMk/>
            <pc:sldMk cId="3498488162" sldId="1740"/>
            <ac:spMk id="4" creationId="{A6E95A86-7AE7-4729-B003-8085826E1553}"/>
          </ac:spMkLst>
        </pc:spChg>
        <pc:spChg chg="mod">
          <ac:chgData name="Robert [Chillibreeze]" userId="8fe5ebfe-980d-441d-bbff-8c5265b810b8" providerId="ADAL" clId="{46D1C6F3-1EFB-438B-930E-6157AB07EC49}" dt="2020-07-29T16:51:26.724" v="218" actId="790"/>
          <ac:spMkLst>
            <pc:docMk/>
            <pc:sldMk cId="3498488162" sldId="1740"/>
            <ac:spMk id="9" creationId="{00F9591A-EA3F-446F-9DB3-1984AEA9E509}"/>
          </ac:spMkLst>
        </pc:spChg>
        <pc:spChg chg="mod">
          <ac:chgData name="Robert [Chillibreeze]" userId="8fe5ebfe-980d-441d-bbff-8c5265b810b8" providerId="ADAL" clId="{46D1C6F3-1EFB-438B-930E-6157AB07EC49}" dt="2020-07-29T16:51:26.726" v="219" actId="790"/>
          <ac:spMkLst>
            <pc:docMk/>
            <pc:sldMk cId="3498488162" sldId="1740"/>
            <ac:spMk id="13" creationId="{E51B091F-16C6-4D82-A6E1-9DCD6D3596D3}"/>
          </ac:spMkLst>
        </pc:spChg>
        <pc:spChg chg="mod">
          <ac:chgData name="Robert [Chillibreeze]" userId="8fe5ebfe-980d-441d-bbff-8c5265b810b8" providerId="ADAL" clId="{46D1C6F3-1EFB-438B-930E-6157AB07EC49}" dt="2020-07-29T16:51:26.722" v="216" actId="790"/>
          <ac:spMkLst>
            <pc:docMk/>
            <pc:sldMk cId="3498488162" sldId="1740"/>
            <ac:spMk id="17" creationId="{00000000-0000-0000-0000-000000000000}"/>
          </ac:spMkLst>
        </pc:spChg>
        <pc:spChg chg="mod">
          <ac:chgData name="Robert [Chillibreeze]" userId="8fe5ebfe-980d-441d-bbff-8c5265b810b8" providerId="ADAL" clId="{46D1C6F3-1EFB-438B-930E-6157AB07EC49}" dt="2020-07-29T16:51:26.727" v="220" actId="790"/>
          <ac:spMkLst>
            <pc:docMk/>
            <pc:sldMk cId="3498488162" sldId="1740"/>
            <ac:spMk id="18" creationId="{E9EF6F55-4BE4-4B76-9CE9-1B9F5DF86B07}"/>
          </ac:spMkLst>
        </pc:spChg>
        <pc:spChg chg="mod">
          <ac:chgData name="Robert [Chillibreeze]" userId="8fe5ebfe-980d-441d-bbff-8c5265b810b8" providerId="ADAL" clId="{46D1C6F3-1EFB-438B-930E-6157AB07EC49}" dt="2020-07-29T16:51:26.728" v="221" actId="790"/>
          <ac:spMkLst>
            <pc:docMk/>
            <pc:sldMk cId="3498488162" sldId="1740"/>
            <ac:spMk id="22" creationId="{4742F340-1910-4328-B367-2AE26DAFA493}"/>
          </ac:spMkLst>
        </pc:spChg>
        <pc:picChg chg="mod">
          <ac:chgData name="Robert [Chillibreeze]" userId="8fe5ebfe-980d-441d-bbff-8c5265b810b8" providerId="ADAL" clId="{46D1C6F3-1EFB-438B-930E-6157AB07EC49}" dt="2020-07-29T17:18:39.927" v="742" actId="962"/>
          <ac:picMkLst>
            <pc:docMk/>
            <pc:sldMk cId="3498488162" sldId="1740"/>
            <ac:picMk id="23" creationId="{891816BE-B52A-4143-A595-9D1A405C1BBE}"/>
          </ac:picMkLst>
        </pc:picChg>
        <pc:picChg chg="mod">
          <ac:chgData name="Robert [Chillibreeze]" userId="8fe5ebfe-980d-441d-bbff-8c5265b810b8" providerId="ADAL" clId="{46D1C6F3-1EFB-438B-930E-6157AB07EC49}" dt="2020-07-29T16:41:07.213" v="32" actId="962"/>
          <ac:picMkLst>
            <pc:docMk/>
            <pc:sldMk cId="3498488162" sldId="1740"/>
            <ac:picMk id="37" creationId="{697B3226-98CF-45C6-A176-1DF7D6A0376B}"/>
          </ac:picMkLst>
        </pc:picChg>
      </pc:sldChg>
      <pc:sldChg chg="modSp mod modNotes">
        <pc:chgData name="Robert [Chillibreeze]" userId="8fe5ebfe-980d-441d-bbff-8c5265b810b8" providerId="ADAL" clId="{46D1C6F3-1EFB-438B-930E-6157AB07EC49}" dt="2020-07-29T16:51:26.752" v="244" actId="790"/>
        <pc:sldMkLst>
          <pc:docMk/>
          <pc:sldMk cId="772160290" sldId="1741"/>
        </pc:sldMkLst>
        <pc:spChg chg="mod">
          <ac:chgData name="Robert [Chillibreeze]" userId="8fe5ebfe-980d-441d-bbff-8c5265b810b8" providerId="ADAL" clId="{46D1C6F3-1EFB-438B-930E-6157AB07EC49}" dt="2020-07-29T16:51:26.733" v="227" actId="790"/>
          <ac:spMkLst>
            <pc:docMk/>
            <pc:sldMk cId="772160290" sldId="1741"/>
            <ac:spMk id="17" creationId="{00000000-0000-0000-0000-000000000000}"/>
          </ac:spMkLst>
        </pc:spChg>
        <pc:graphicFrameChg chg="modGraphic">
          <ac:chgData name="Robert [Chillibreeze]" userId="8fe5ebfe-980d-441d-bbff-8c5265b810b8" providerId="ADAL" clId="{46D1C6F3-1EFB-438B-930E-6157AB07EC49}" dt="2020-07-29T16:51:26.747" v="239" actId="790"/>
          <ac:graphicFrameMkLst>
            <pc:docMk/>
            <pc:sldMk cId="772160290" sldId="1741"/>
            <ac:graphicFrameMk id="4" creationId="{4C9F6587-6DB1-4CB3-87CF-C883E4B162D8}"/>
          </ac:graphicFrameMkLst>
        </pc:graphicFrameChg>
      </pc:sldChg>
      <pc:sldChg chg="modSp mod modNotes">
        <pc:chgData name="Robert [Chillibreeze]" userId="8fe5ebfe-980d-441d-bbff-8c5265b810b8" providerId="ADAL" clId="{46D1C6F3-1EFB-438B-930E-6157AB07EC49}" dt="2020-07-29T16:51:26.787" v="271" actId="790"/>
        <pc:sldMkLst>
          <pc:docMk/>
          <pc:sldMk cId="1047015051" sldId="1742"/>
        </pc:sldMkLst>
        <pc:spChg chg="mod">
          <ac:chgData name="Robert [Chillibreeze]" userId="8fe5ebfe-980d-441d-bbff-8c5265b810b8" providerId="ADAL" clId="{46D1C6F3-1EFB-438B-930E-6157AB07EC49}" dt="2020-07-29T16:51:26.778" v="262" actId="790"/>
          <ac:spMkLst>
            <pc:docMk/>
            <pc:sldMk cId="1047015051" sldId="1742"/>
            <ac:spMk id="4" creationId="{082119E7-D1C0-4787-A490-ACBB76CFEA0B}"/>
          </ac:spMkLst>
        </pc:spChg>
        <pc:spChg chg="mod">
          <ac:chgData name="Robert [Chillibreeze]" userId="8fe5ebfe-980d-441d-bbff-8c5265b810b8" providerId="ADAL" clId="{46D1C6F3-1EFB-438B-930E-6157AB07EC49}" dt="2020-07-29T16:51:26.779" v="263" actId="790"/>
          <ac:spMkLst>
            <pc:docMk/>
            <pc:sldMk cId="1047015051" sldId="1742"/>
            <ac:spMk id="9" creationId="{B3C03257-7F3F-4F54-803F-C4822FE1B405}"/>
          </ac:spMkLst>
        </pc:spChg>
        <pc:spChg chg="mod">
          <ac:chgData name="Robert [Chillibreeze]" userId="8fe5ebfe-980d-441d-bbff-8c5265b810b8" providerId="ADAL" clId="{46D1C6F3-1EFB-438B-930E-6157AB07EC49}" dt="2020-07-29T16:51:26.781" v="264" actId="790"/>
          <ac:spMkLst>
            <pc:docMk/>
            <pc:sldMk cId="1047015051" sldId="1742"/>
            <ac:spMk id="13" creationId="{E79DD632-94BE-4E2C-814C-955CEB110DD8}"/>
          </ac:spMkLst>
        </pc:spChg>
        <pc:spChg chg="mod">
          <ac:chgData name="Robert [Chillibreeze]" userId="8fe5ebfe-980d-441d-bbff-8c5265b810b8" providerId="ADAL" clId="{46D1C6F3-1EFB-438B-930E-6157AB07EC49}" dt="2020-07-29T16:51:26.777" v="261" actId="790"/>
          <ac:spMkLst>
            <pc:docMk/>
            <pc:sldMk cId="1047015051" sldId="1742"/>
            <ac:spMk id="17" creationId="{00000000-0000-0000-0000-000000000000}"/>
          </ac:spMkLst>
        </pc:spChg>
        <pc:spChg chg="mod">
          <ac:chgData name="Robert [Chillibreeze]" userId="8fe5ebfe-980d-441d-bbff-8c5265b810b8" providerId="ADAL" clId="{46D1C6F3-1EFB-438B-930E-6157AB07EC49}" dt="2020-07-29T16:51:26.782" v="265" actId="790"/>
          <ac:spMkLst>
            <pc:docMk/>
            <pc:sldMk cId="1047015051" sldId="1742"/>
            <ac:spMk id="18" creationId="{454B1E8D-ADAF-498A-8C88-F94EB543481A}"/>
          </ac:spMkLst>
        </pc:spChg>
        <pc:spChg chg="mod">
          <ac:chgData name="Robert [Chillibreeze]" userId="8fe5ebfe-980d-441d-bbff-8c5265b810b8" providerId="ADAL" clId="{46D1C6F3-1EFB-438B-930E-6157AB07EC49}" dt="2020-07-29T16:51:26.782" v="266" actId="790"/>
          <ac:spMkLst>
            <pc:docMk/>
            <pc:sldMk cId="1047015051" sldId="1742"/>
            <ac:spMk id="25" creationId="{7244F4AC-853B-468F-A985-62BC2E65E058}"/>
          </ac:spMkLst>
        </pc:spChg>
      </pc:sldChg>
      <pc:sldChg chg="modSp mod modNotes">
        <pc:chgData name="Robert [Chillibreeze]" userId="8fe5ebfe-980d-441d-bbff-8c5265b810b8" providerId="ADAL" clId="{46D1C6F3-1EFB-438B-930E-6157AB07EC49}" dt="2020-07-29T16:51:26.805" v="289" actId="790"/>
        <pc:sldMkLst>
          <pc:docMk/>
          <pc:sldMk cId="2088549990" sldId="1743"/>
        </pc:sldMkLst>
        <pc:spChg chg="mod">
          <ac:chgData name="Robert [Chillibreeze]" userId="8fe5ebfe-980d-441d-bbff-8c5265b810b8" providerId="ADAL" clId="{46D1C6F3-1EFB-438B-930E-6157AB07EC49}" dt="2020-07-29T16:51:26.789" v="273" actId="790"/>
          <ac:spMkLst>
            <pc:docMk/>
            <pc:sldMk cId="2088549990" sldId="1743"/>
            <ac:spMk id="5" creationId="{851DAAB8-A726-4958-B68F-EFB500A3A0F0}"/>
          </ac:spMkLst>
        </pc:spChg>
        <pc:spChg chg="mod">
          <ac:chgData name="Robert [Chillibreeze]" userId="8fe5ebfe-980d-441d-bbff-8c5265b810b8" providerId="ADAL" clId="{46D1C6F3-1EFB-438B-930E-6157AB07EC49}" dt="2020-07-29T16:51:26.790" v="274" actId="790"/>
          <ac:spMkLst>
            <pc:docMk/>
            <pc:sldMk cId="2088549990" sldId="1743"/>
            <ac:spMk id="10" creationId="{928C2F96-0C60-4132-BD6A-137D15B4F669}"/>
          </ac:spMkLst>
        </pc:spChg>
        <pc:spChg chg="mod">
          <ac:chgData name="Robert [Chillibreeze]" userId="8fe5ebfe-980d-441d-bbff-8c5265b810b8" providerId="ADAL" clId="{46D1C6F3-1EFB-438B-930E-6157AB07EC49}" dt="2020-07-29T16:51:26.788" v="272" actId="790"/>
          <ac:spMkLst>
            <pc:docMk/>
            <pc:sldMk cId="2088549990" sldId="1743"/>
            <ac:spMk id="17" creationId="{00000000-0000-0000-0000-000000000000}"/>
          </ac:spMkLst>
        </pc:spChg>
        <pc:graphicFrameChg chg="modGraphic">
          <ac:chgData name="Robert [Chillibreeze]" userId="8fe5ebfe-980d-441d-bbff-8c5265b810b8" providerId="ADAL" clId="{46D1C6F3-1EFB-438B-930E-6157AB07EC49}" dt="2020-07-29T16:51:26.800" v="284" actId="790"/>
          <ac:graphicFrameMkLst>
            <pc:docMk/>
            <pc:sldMk cId="2088549990" sldId="1743"/>
            <ac:graphicFrameMk id="3" creationId="{73DC616E-6728-438A-879E-468CF0F1D52C}"/>
          </ac:graphicFrameMkLst>
        </pc:graphicFrameChg>
      </pc:sldChg>
      <pc:sldChg chg="modSp mod modNotes">
        <pc:chgData name="Robert [Chillibreeze]" userId="8fe5ebfe-980d-441d-bbff-8c5265b810b8" providerId="ADAL" clId="{46D1C6F3-1EFB-438B-930E-6157AB07EC49}" dt="2020-07-29T16:51:26.814" v="298" actId="790"/>
        <pc:sldMkLst>
          <pc:docMk/>
          <pc:sldMk cId="3324601941" sldId="1744"/>
        </pc:sldMkLst>
        <pc:spChg chg="mod">
          <ac:chgData name="Robert [Chillibreeze]" userId="8fe5ebfe-980d-441d-bbff-8c5265b810b8" providerId="ADAL" clId="{46D1C6F3-1EFB-438B-930E-6157AB07EC49}" dt="2020-07-29T16:51:26.808" v="291" actId="790"/>
          <ac:spMkLst>
            <pc:docMk/>
            <pc:sldMk cId="3324601941" sldId="1744"/>
            <ac:spMk id="4" creationId="{C47AF02B-67BC-4E8C-812B-EC4922F89101}"/>
          </ac:spMkLst>
        </pc:spChg>
        <pc:spChg chg="mod">
          <ac:chgData name="Robert [Chillibreeze]" userId="8fe5ebfe-980d-441d-bbff-8c5265b810b8" providerId="ADAL" clId="{46D1C6F3-1EFB-438B-930E-6157AB07EC49}" dt="2020-07-29T16:51:26.809" v="292" actId="790"/>
          <ac:spMkLst>
            <pc:docMk/>
            <pc:sldMk cId="3324601941" sldId="1744"/>
            <ac:spMk id="9" creationId="{EC350928-9AB9-455F-A041-71DF48D2F15A}"/>
          </ac:spMkLst>
        </pc:spChg>
        <pc:spChg chg="mod">
          <ac:chgData name="Robert [Chillibreeze]" userId="8fe5ebfe-980d-441d-bbff-8c5265b810b8" providerId="ADAL" clId="{46D1C6F3-1EFB-438B-930E-6157AB07EC49}" dt="2020-07-29T16:51:26.810" v="293" actId="790"/>
          <ac:spMkLst>
            <pc:docMk/>
            <pc:sldMk cId="3324601941" sldId="1744"/>
            <ac:spMk id="13" creationId="{F879A86D-ADFA-40D1-9546-391152F93589}"/>
          </ac:spMkLst>
        </pc:spChg>
        <pc:spChg chg="mod">
          <ac:chgData name="Robert [Chillibreeze]" userId="8fe5ebfe-980d-441d-bbff-8c5265b810b8" providerId="ADAL" clId="{46D1C6F3-1EFB-438B-930E-6157AB07EC49}" dt="2020-07-29T16:51:26.806" v="290" actId="790"/>
          <ac:spMkLst>
            <pc:docMk/>
            <pc:sldMk cId="3324601941" sldId="1744"/>
            <ac:spMk id="17" creationId="{00000000-0000-0000-0000-000000000000}"/>
          </ac:spMkLst>
        </pc:spChg>
      </pc:sldChg>
      <pc:sldChg chg="modSp mod modNotes">
        <pc:chgData name="Robert [Chillibreeze]" userId="8fe5ebfe-980d-441d-bbff-8c5265b810b8" providerId="ADAL" clId="{46D1C6F3-1EFB-438B-930E-6157AB07EC49}" dt="2020-07-29T16:51:27" v="467" actId="790"/>
        <pc:sldMkLst>
          <pc:docMk/>
          <pc:sldMk cId="2064353357" sldId="1745"/>
        </pc:sldMkLst>
        <pc:spChg chg="mod">
          <ac:chgData name="Robert [Chillibreeze]" userId="8fe5ebfe-980d-441d-bbff-8c5265b810b8" providerId="ADAL" clId="{46D1C6F3-1EFB-438B-930E-6157AB07EC49}" dt="2020-07-29T16:51:26.996" v="462" actId="790"/>
          <ac:spMkLst>
            <pc:docMk/>
            <pc:sldMk cId="2064353357" sldId="1745"/>
            <ac:spMk id="2" creationId="{00000000-0000-0000-0000-000000000000}"/>
          </ac:spMkLst>
        </pc:spChg>
      </pc:sldChg>
      <pc:sldChg chg="modSp mod modNotes">
        <pc:chgData name="Robert [Chillibreeze]" userId="8fe5ebfe-980d-441d-bbff-8c5265b810b8" providerId="ADAL" clId="{46D1C6F3-1EFB-438B-930E-6157AB07EC49}" dt="2020-07-29T16:51:27.007" v="475" actId="790"/>
        <pc:sldMkLst>
          <pc:docMk/>
          <pc:sldMk cId="173169877" sldId="1746"/>
        </pc:sldMkLst>
        <pc:spChg chg="mod">
          <ac:chgData name="Robert [Chillibreeze]" userId="8fe5ebfe-980d-441d-bbff-8c5265b810b8" providerId="ADAL" clId="{46D1C6F3-1EFB-438B-930E-6157AB07EC49}" dt="2020-07-29T16:51:27.002" v="469" actId="790"/>
          <ac:spMkLst>
            <pc:docMk/>
            <pc:sldMk cId="173169877" sldId="1746"/>
            <ac:spMk id="4" creationId="{25B1CE6A-F441-4C68-8508-DDA833A057AC}"/>
          </ac:spMkLst>
        </pc:spChg>
        <pc:spChg chg="mod">
          <ac:chgData name="Robert [Chillibreeze]" userId="8fe5ebfe-980d-441d-bbff-8c5265b810b8" providerId="ADAL" clId="{46D1C6F3-1EFB-438B-930E-6157AB07EC49}" dt="2020-07-29T16:51:27.003" v="470" actId="790"/>
          <ac:spMkLst>
            <pc:docMk/>
            <pc:sldMk cId="173169877" sldId="1746"/>
            <ac:spMk id="9" creationId="{D4D0A3F7-3523-4B27-AF5B-2AD36CEB712E}"/>
          </ac:spMkLst>
        </pc:spChg>
        <pc:spChg chg="mod">
          <ac:chgData name="Robert [Chillibreeze]" userId="8fe5ebfe-980d-441d-bbff-8c5265b810b8" providerId="ADAL" clId="{46D1C6F3-1EFB-438B-930E-6157AB07EC49}" dt="2020-07-29T16:51:27.001" v="468" actId="790"/>
          <ac:spMkLst>
            <pc:docMk/>
            <pc:sldMk cId="173169877" sldId="1746"/>
            <ac:spMk id="17" creationId="{00000000-0000-0000-0000-000000000000}"/>
          </ac:spMkLst>
        </pc:spChg>
      </pc:sldChg>
      <pc:sldChg chg="modSp mod modNotes">
        <pc:chgData name="Robert [Chillibreeze]" userId="8fe5ebfe-980d-441d-bbff-8c5265b810b8" providerId="ADAL" clId="{46D1C6F3-1EFB-438B-930E-6157AB07EC49}" dt="2020-07-29T16:51:27.016" v="485" actId="790"/>
        <pc:sldMkLst>
          <pc:docMk/>
          <pc:sldMk cId="4049982553" sldId="1747"/>
        </pc:sldMkLst>
        <pc:spChg chg="mod">
          <ac:chgData name="Robert [Chillibreeze]" userId="8fe5ebfe-980d-441d-bbff-8c5265b810b8" providerId="ADAL" clId="{46D1C6F3-1EFB-438B-930E-6157AB07EC49}" dt="2020-07-29T16:51:27.009" v="477" actId="790"/>
          <ac:spMkLst>
            <pc:docMk/>
            <pc:sldMk cId="4049982553" sldId="1747"/>
            <ac:spMk id="4" creationId="{54FA9784-5C32-415C-B102-AD5A9C908393}"/>
          </ac:spMkLst>
        </pc:spChg>
        <pc:spChg chg="mod">
          <ac:chgData name="Robert [Chillibreeze]" userId="8fe5ebfe-980d-441d-bbff-8c5265b810b8" providerId="ADAL" clId="{46D1C6F3-1EFB-438B-930E-6157AB07EC49}" dt="2020-07-29T16:51:27.010" v="478" actId="790"/>
          <ac:spMkLst>
            <pc:docMk/>
            <pc:sldMk cId="4049982553" sldId="1747"/>
            <ac:spMk id="9" creationId="{27D7D1C3-8230-4AF7-9E8D-E2881118D625}"/>
          </ac:spMkLst>
        </pc:spChg>
        <pc:spChg chg="mod">
          <ac:chgData name="Robert [Chillibreeze]" userId="8fe5ebfe-980d-441d-bbff-8c5265b810b8" providerId="ADAL" clId="{46D1C6F3-1EFB-438B-930E-6157AB07EC49}" dt="2020-07-29T16:51:27.011" v="479" actId="790"/>
          <ac:spMkLst>
            <pc:docMk/>
            <pc:sldMk cId="4049982553" sldId="1747"/>
            <ac:spMk id="13" creationId="{390CA7FA-1319-4382-BE32-B13452EE79D4}"/>
          </ac:spMkLst>
        </pc:spChg>
        <pc:spChg chg="mod">
          <ac:chgData name="Robert [Chillibreeze]" userId="8fe5ebfe-980d-441d-bbff-8c5265b810b8" providerId="ADAL" clId="{46D1C6F3-1EFB-438B-930E-6157AB07EC49}" dt="2020-07-29T16:51:27.008" v="476" actId="790"/>
          <ac:spMkLst>
            <pc:docMk/>
            <pc:sldMk cId="4049982553" sldId="1747"/>
            <ac:spMk id="17" creationId="{00000000-0000-0000-0000-000000000000}"/>
          </ac:spMkLst>
        </pc:spChg>
        <pc:spChg chg="mod">
          <ac:chgData name="Robert [Chillibreeze]" userId="8fe5ebfe-980d-441d-bbff-8c5265b810b8" providerId="ADAL" clId="{46D1C6F3-1EFB-438B-930E-6157AB07EC49}" dt="2020-07-29T16:51:27.012" v="480" actId="790"/>
          <ac:spMkLst>
            <pc:docMk/>
            <pc:sldMk cId="4049982553" sldId="1747"/>
            <ac:spMk id="18" creationId="{CC3F2CD5-177C-423B-AA35-4DB16486EE4C}"/>
          </ac:spMkLst>
        </pc:spChg>
      </pc:sldChg>
      <pc:sldChg chg="modSp mod modNotes">
        <pc:chgData name="Robert [Chillibreeze]" userId="8fe5ebfe-980d-441d-bbff-8c5265b810b8" providerId="ADAL" clId="{46D1C6F3-1EFB-438B-930E-6157AB07EC49}" dt="2020-07-30T11:53:56.510" v="1078" actId="962"/>
        <pc:sldMkLst>
          <pc:docMk/>
          <pc:sldMk cId="173271078" sldId="1748"/>
        </pc:sldMkLst>
        <pc:spChg chg="mod">
          <ac:chgData name="Robert [Chillibreeze]" userId="8fe5ebfe-980d-441d-bbff-8c5265b810b8" providerId="ADAL" clId="{46D1C6F3-1EFB-438B-930E-6157AB07EC49}" dt="2020-07-29T16:51:27.103" v="571" actId="790"/>
          <ac:spMkLst>
            <pc:docMk/>
            <pc:sldMk cId="173271078" sldId="1748"/>
            <ac:spMk id="2" creationId="{00000000-0000-0000-0000-000000000000}"/>
          </ac:spMkLst>
        </pc:spChg>
        <pc:picChg chg="mod">
          <ac:chgData name="Robert [Chillibreeze]" userId="8fe5ebfe-980d-441d-bbff-8c5265b810b8" providerId="ADAL" clId="{46D1C6F3-1EFB-438B-930E-6157AB07EC49}" dt="2020-07-30T11:53:56.510" v="1078" actId="962"/>
          <ac:picMkLst>
            <pc:docMk/>
            <pc:sldMk cId="173271078" sldId="1748"/>
            <ac:picMk id="3" creationId="{D57A5431-74F4-4958-8D29-A45C80BE6858}"/>
          </ac:picMkLst>
        </pc:picChg>
      </pc:sldChg>
      <pc:sldChg chg="modSp mod modNotes">
        <pc:chgData name="Robert [Chillibreeze]" userId="8fe5ebfe-980d-441d-bbff-8c5265b810b8" providerId="ADAL" clId="{46D1C6F3-1EFB-438B-930E-6157AB07EC49}" dt="2020-07-29T17:19:46.962" v="746" actId="962"/>
        <pc:sldMkLst>
          <pc:docMk/>
          <pc:sldMk cId="862331075" sldId="1749"/>
        </pc:sldMkLst>
        <pc:spChg chg="mod">
          <ac:chgData name="Robert [Chillibreeze]" userId="8fe5ebfe-980d-441d-bbff-8c5265b810b8" providerId="ADAL" clId="{46D1C6F3-1EFB-438B-930E-6157AB07EC49}" dt="2020-07-29T16:51:27.111" v="578" actId="790"/>
          <ac:spMkLst>
            <pc:docMk/>
            <pc:sldMk cId="862331075" sldId="1749"/>
            <ac:spMk id="4" creationId="{933DE0A2-51D3-4299-AC33-4A7CEE6693EE}"/>
          </ac:spMkLst>
        </pc:spChg>
        <pc:spChg chg="mod">
          <ac:chgData name="Robert [Chillibreeze]" userId="8fe5ebfe-980d-441d-bbff-8c5265b810b8" providerId="ADAL" clId="{46D1C6F3-1EFB-438B-930E-6157AB07EC49}" dt="2020-07-29T16:51:27.112" v="579" actId="790"/>
          <ac:spMkLst>
            <pc:docMk/>
            <pc:sldMk cId="862331075" sldId="1749"/>
            <ac:spMk id="9" creationId="{BA48A238-6C7F-447A-98B8-F24062C7DEC8}"/>
          </ac:spMkLst>
        </pc:spChg>
        <pc:spChg chg="mod">
          <ac:chgData name="Robert [Chillibreeze]" userId="8fe5ebfe-980d-441d-bbff-8c5265b810b8" providerId="ADAL" clId="{46D1C6F3-1EFB-438B-930E-6157AB07EC49}" dt="2020-07-29T16:51:27.109" v="577" actId="790"/>
          <ac:spMkLst>
            <pc:docMk/>
            <pc:sldMk cId="862331075" sldId="1749"/>
            <ac:spMk id="17" creationId="{00000000-0000-0000-0000-000000000000}"/>
          </ac:spMkLst>
        </pc:spChg>
        <pc:picChg chg="mod">
          <ac:chgData name="Robert [Chillibreeze]" userId="8fe5ebfe-980d-441d-bbff-8c5265b810b8" providerId="ADAL" clId="{46D1C6F3-1EFB-438B-930E-6157AB07EC49}" dt="2020-07-29T17:19:46.962" v="746" actId="962"/>
          <ac:picMkLst>
            <pc:docMk/>
            <pc:sldMk cId="862331075" sldId="1749"/>
            <ac:picMk id="5" creationId="{3BFF0B5F-D32F-4BAB-86B5-A67F9F01F817}"/>
          </ac:picMkLst>
        </pc:picChg>
      </pc:sldChg>
      <pc:sldChg chg="modSp mod modNotes">
        <pc:chgData name="Robert [Chillibreeze]" userId="8fe5ebfe-980d-441d-bbff-8c5265b810b8" providerId="ADAL" clId="{46D1C6F3-1EFB-438B-930E-6157AB07EC49}" dt="2020-07-29T16:54:07.909" v="687" actId="962"/>
        <pc:sldMkLst>
          <pc:docMk/>
          <pc:sldMk cId="3690139034" sldId="1750"/>
        </pc:sldMkLst>
        <pc:spChg chg="mod">
          <ac:chgData name="Robert [Chillibreeze]" userId="8fe5ebfe-980d-441d-bbff-8c5265b810b8" providerId="ADAL" clId="{46D1C6F3-1EFB-438B-930E-6157AB07EC49}" dt="2020-07-29T16:51:27.119" v="586" actId="790"/>
          <ac:spMkLst>
            <pc:docMk/>
            <pc:sldMk cId="3690139034" sldId="1750"/>
            <ac:spMk id="4" creationId="{4FAC062F-E811-4C40-BB67-D39F283E593F}"/>
          </ac:spMkLst>
        </pc:spChg>
        <pc:spChg chg="mod">
          <ac:chgData name="Robert [Chillibreeze]" userId="8fe5ebfe-980d-441d-bbff-8c5265b810b8" providerId="ADAL" clId="{46D1C6F3-1EFB-438B-930E-6157AB07EC49}" dt="2020-07-29T16:51:27.121" v="587" actId="790"/>
          <ac:spMkLst>
            <pc:docMk/>
            <pc:sldMk cId="3690139034" sldId="1750"/>
            <ac:spMk id="9" creationId="{5F74D0F7-F8CA-4A26-BC63-860F57B8E8C3}"/>
          </ac:spMkLst>
        </pc:spChg>
        <pc:spChg chg="mod">
          <ac:chgData name="Robert [Chillibreeze]" userId="8fe5ebfe-980d-441d-bbff-8c5265b810b8" providerId="ADAL" clId="{46D1C6F3-1EFB-438B-930E-6157AB07EC49}" dt="2020-07-29T16:51:27.125" v="588" actId="790"/>
          <ac:spMkLst>
            <pc:docMk/>
            <pc:sldMk cId="3690139034" sldId="1750"/>
            <ac:spMk id="13" creationId="{FBD06BE8-6F75-4852-91F9-FB5126B2B7A2}"/>
          </ac:spMkLst>
        </pc:spChg>
        <pc:spChg chg="mod">
          <ac:chgData name="Robert [Chillibreeze]" userId="8fe5ebfe-980d-441d-bbff-8c5265b810b8" providerId="ADAL" clId="{46D1C6F3-1EFB-438B-930E-6157AB07EC49}" dt="2020-07-29T16:51:27.118" v="585" actId="790"/>
          <ac:spMkLst>
            <pc:docMk/>
            <pc:sldMk cId="3690139034" sldId="1750"/>
            <ac:spMk id="17" creationId="{00000000-0000-0000-0000-000000000000}"/>
          </ac:spMkLst>
        </pc:spChg>
        <pc:spChg chg="mod">
          <ac:chgData name="Robert [Chillibreeze]" userId="8fe5ebfe-980d-441d-bbff-8c5265b810b8" providerId="ADAL" clId="{46D1C6F3-1EFB-438B-930E-6157AB07EC49}" dt="2020-07-29T16:51:27.127" v="589" actId="790"/>
          <ac:spMkLst>
            <pc:docMk/>
            <pc:sldMk cId="3690139034" sldId="1750"/>
            <ac:spMk id="18" creationId="{363791DD-7794-4C81-B9DC-A0F428A040E5}"/>
          </ac:spMkLst>
        </pc:spChg>
        <pc:picChg chg="mod">
          <ac:chgData name="Robert [Chillibreeze]" userId="8fe5ebfe-980d-441d-bbff-8c5265b810b8" providerId="ADAL" clId="{46D1C6F3-1EFB-438B-930E-6157AB07EC49}" dt="2020-07-29T16:54:07.909" v="687" actId="962"/>
          <ac:picMkLst>
            <pc:docMk/>
            <pc:sldMk cId="3690139034" sldId="1750"/>
            <ac:picMk id="30" creationId="{C341B12A-AD7E-44C3-A39F-0964BDB44872}"/>
          </ac:picMkLst>
        </pc:picChg>
      </pc:sldChg>
      <pc:sldChg chg="modSp mod modNotes">
        <pc:chgData name="Robert [Chillibreeze]" userId="8fe5ebfe-980d-441d-bbff-8c5265b810b8" providerId="ADAL" clId="{46D1C6F3-1EFB-438B-930E-6157AB07EC49}" dt="2020-07-29T16:51:26.856" v="340" actId="790"/>
        <pc:sldMkLst>
          <pc:docMk/>
          <pc:sldMk cId="2442958327" sldId="1751"/>
        </pc:sldMkLst>
        <pc:spChg chg="mod">
          <ac:chgData name="Robert [Chillibreeze]" userId="8fe5ebfe-980d-441d-bbff-8c5265b810b8" providerId="ADAL" clId="{46D1C6F3-1EFB-438B-930E-6157AB07EC49}" dt="2020-07-29T16:51:26.848" v="331" actId="790"/>
          <ac:spMkLst>
            <pc:docMk/>
            <pc:sldMk cId="2442958327" sldId="1751"/>
            <ac:spMk id="4" creationId="{84F13BDB-CF16-414A-93FD-3CEDC6C90B9F}"/>
          </ac:spMkLst>
        </pc:spChg>
        <pc:spChg chg="mod">
          <ac:chgData name="Robert [Chillibreeze]" userId="8fe5ebfe-980d-441d-bbff-8c5265b810b8" providerId="ADAL" clId="{46D1C6F3-1EFB-438B-930E-6157AB07EC49}" dt="2020-07-29T16:51:26.849" v="332" actId="790"/>
          <ac:spMkLst>
            <pc:docMk/>
            <pc:sldMk cId="2442958327" sldId="1751"/>
            <ac:spMk id="9" creationId="{3C46034F-E474-4BF6-A549-809879C9109D}"/>
          </ac:spMkLst>
        </pc:spChg>
        <pc:spChg chg="mod">
          <ac:chgData name="Robert [Chillibreeze]" userId="8fe5ebfe-980d-441d-bbff-8c5265b810b8" providerId="ADAL" clId="{46D1C6F3-1EFB-438B-930E-6157AB07EC49}" dt="2020-07-29T16:51:26.850" v="333" actId="790"/>
          <ac:spMkLst>
            <pc:docMk/>
            <pc:sldMk cId="2442958327" sldId="1751"/>
            <ac:spMk id="13" creationId="{0A21DE3D-B848-41C9-BDFB-1044DAB54C15}"/>
          </ac:spMkLst>
        </pc:spChg>
        <pc:spChg chg="mod">
          <ac:chgData name="Robert [Chillibreeze]" userId="8fe5ebfe-980d-441d-bbff-8c5265b810b8" providerId="ADAL" clId="{46D1C6F3-1EFB-438B-930E-6157AB07EC49}" dt="2020-07-29T16:51:26.846" v="330" actId="790"/>
          <ac:spMkLst>
            <pc:docMk/>
            <pc:sldMk cId="2442958327" sldId="1751"/>
            <ac:spMk id="17" creationId="{00000000-0000-0000-0000-000000000000}"/>
          </ac:spMkLst>
        </pc:spChg>
        <pc:spChg chg="mod">
          <ac:chgData name="Robert [Chillibreeze]" userId="8fe5ebfe-980d-441d-bbff-8c5265b810b8" providerId="ADAL" clId="{46D1C6F3-1EFB-438B-930E-6157AB07EC49}" dt="2020-07-29T16:51:26.851" v="334" actId="790"/>
          <ac:spMkLst>
            <pc:docMk/>
            <pc:sldMk cId="2442958327" sldId="1751"/>
            <ac:spMk id="18" creationId="{75064C7A-932A-43EF-8C18-E89AEA99AE26}"/>
          </ac:spMkLst>
        </pc:spChg>
        <pc:spChg chg="mod">
          <ac:chgData name="Robert [Chillibreeze]" userId="8fe5ebfe-980d-441d-bbff-8c5265b810b8" providerId="ADAL" clId="{46D1C6F3-1EFB-438B-930E-6157AB07EC49}" dt="2020-07-29T16:51:26.851" v="335" actId="790"/>
          <ac:spMkLst>
            <pc:docMk/>
            <pc:sldMk cId="2442958327" sldId="1751"/>
            <ac:spMk id="25" creationId="{FA0B3D01-D867-4554-9D81-180AB526F337}"/>
          </ac:spMkLst>
        </pc:spChg>
      </pc:sldChg>
      <pc:sldChg chg="modSp mod modNotes">
        <pc:chgData name="Robert [Chillibreeze]" userId="8fe5ebfe-980d-441d-bbff-8c5265b810b8" providerId="ADAL" clId="{46D1C6F3-1EFB-438B-930E-6157AB07EC49}" dt="2020-07-29T16:51:26.881" v="365" actId="790"/>
        <pc:sldMkLst>
          <pc:docMk/>
          <pc:sldMk cId="558429698" sldId="1752"/>
        </pc:sldMkLst>
        <pc:spChg chg="mod">
          <ac:chgData name="Robert [Chillibreeze]" userId="8fe5ebfe-980d-441d-bbff-8c5265b810b8" providerId="ADAL" clId="{46D1C6F3-1EFB-438B-930E-6157AB07EC49}" dt="2020-07-29T16:51:26.859" v="342" actId="790"/>
          <ac:spMkLst>
            <pc:docMk/>
            <pc:sldMk cId="558429698" sldId="1752"/>
            <ac:spMk id="7" creationId="{C249254A-4A7C-466F-8360-A527BE71F0B2}"/>
          </ac:spMkLst>
        </pc:spChg>
        <pc:spChg chg="mod">
          <ac:chgData name="Robert [Chillibreeze]" userId="8fe5ebfe-980d-441d-bbff-8c5265b810b8" providerId="ADAL" clId="{46D1C6F3-1EFB-438B-930E-6157AB07EC49}" dt="2020-07-29T16:51:26.860" v="343" actId="790"/>
          <ac:spMkLst>
            <pc:docMk/>
            <pc:sldMk cId="558429698" sldId="1752"/>
            <ac:spMk id="8" creationId="{642FAFD1-5BC9-481B-A524-986B6731DFF1}"/>
          </ac:spMkLst>
        </pc:spChg>
        <pc:spChg chg="mod">
          <ac:chgData name="Robert [Chillibreeze]" userId="8fe5ebfe-980d-441d-bbff-8c5265b810b8" providerId="ADAL" clId="{46D1C6F3-1EFB-438B-930E-6157AB07EC49}" dt="2020-07-29T16:51:26.861" v="345" actId="790"/>
          <ac:spMkLst>
            <pc:docMk/>
            <pc:sldMk cId="558429698" sldId="1752"/>
            <ac:spMk id="12" creationId="{82E6D074-6926-41CE-90B3-FEED356E1BED}"/>
          </ac:spMkLst>
        </pc:spChg>
        <pc:spChg chg="mod">
          <ac:chgData name="Robert [Chillibreeze]" userId="8fe5ebfe-980d-441d-bbff-8c5265b810b8" providerId="ADAL" clId="{46D1C6F3-1EFB-438B-930E-6157AB07EC49}" dt="2020-07-29T16:51:26.865" v="349" actId="790"/>
          <ac:spMkLst>
            <pc:docMk/>
            <pc:sldMk cId="558429698" sldId="1752"/>
            <ac:spMk id="14" creationId="{360721A8-4B70-42BD-A830-CE9BDE30C518}"/>
          </ac:spMkLst>
        </pc:spChg>
        <pc:spChg chg="mod">
          <ac:chgData name="Robert [Chillibreeze]" userId="8fe5ebfe-980d-441d-bbff-8c5265b810b8" providerId="ADAL" clId="{46D1C6F3-1EFB-438B-930E-6157AB07EC49}" dt="2020-07-29T16:51:26.862" v="346" actId="790"/>
          <ac:spMkLst>
            <pc:docMk/>
            <pc:sldMk cId="558429698" sldId="1752"/>
            <ac:spMk id="16" creationId="{FF57A94B-05D5-48C0-93DB-B18AD364DB57}"/>
          </ac:spMkLst>
        </pc:spChg>
        <pc:spChg chg="mod">
          <ac:chgData name="Robert [Chillibreeze]" userId="8fe5ebfe-980d-441d-bbff-8c5265b810b8" providerId="ADAL" clId="{46D1C6F3-1EFB-438B-930E-6157AB07EC49}" dt="2020-07-29T16:51:26.857" v="341" actId="790"/>
          <ac:spMkLst>
            <pc:docMk/>
            <pc:sldMk cId="558429698" sldId="1752"/>
            <ac:spMk id="17" creationId="{00000000-0000-0000-0000-000000000000}"/>
          </ac:spMkLst>
        </pc:spChg>
        <pc:spChg chg="mod">
          <ac:chgData name="Robert [Chillibreeze]" userId="8fe5ebfe-980d-441d-bbff-8c5265b810b8" providerId="ADAL" clId="{46D1C6F3-1EFB-438B-930E-6157AB07EC49}" dt="2020-07-29T16:51:26.867" v="351" actId="790"/>
          <ac:spMkLst>
            <pc:docMk/>
            <pc:sldMk cId="558429698" sldId="1752"/>
            <ac:spMk id="22" creationId="{4C6BD35D-B024-4982-8C50-C8D08ED62C53}"/>
          </ac:spMkLst>
        </pc:spChg>
        <pc:spChg chg="mod">
          <ac:chgData name="Robert [Chillibreeze]" userId="8fe5ebfe-980d-441d-bbff-8c5265b810b8" providerId="ADAL" clId="{46D1C6F3-1EFB-438B-930E-6157AB07EC49}" dt="2020-07-29T16:51:26.866" v="350" actId="790"/>
          <ac:spMkLst>
            <pc:docMk/>
            <pc:sldMk cId="558429698" sldId="1752"/>
            <ac:spMk id="24" creationId="{300AF3CC-C5A1-4FB0-90C0-216F6162065E}"/>
          </ac:spMkLst>
        </pc:spChg>
        <pc:spChg chg="mod">
          <ac:chgData name="Robert [Chillibreeze]" userId="8fe5ebfe-980d-441d-bbff-8c5265b810b8" providerId="ADAL" clId="{46D1C6F3-1EFB-438B-930E-6157AB07EC49}" dt="2020-07-29T16:51:26.868" v="352" actId="790"/>
          <ac:spMkLst>
            <pc:docMk/>
            <pc:sldMk cId="558429698" sldId="1752"/>
            <ac:spMk id="29" creationId="{0BEB67F6-0A18-426C-83DE-5BEF65209A2C}"/>
          </ac:spMkLst>
        </pc:spChg>
        <pc:spChg chg="mod">
          <ac:chgData name="Robert [Chillibreeze]" userId="8fe5ebfe-980d-441d-bbff-8c5265b810b8" providerId="ADAL" clId="{46D1C6F3-1EFB-438B-930E-6157AB07EC49}" dt="2020-07-29T16:51:26.875" v="359" actId="790"/>
          <ac:spMkLst>
            <pc:docMk/>
            <pc:sldMk cId="558429698" sldId="1752"/>
            <ac:spMk id="42" creationId="{BC217F87-2AFF-42F2-9124-3565ABECC5E4}"/>
          </ac:spMkLst>
        </pc:spChg>
        <pc:spChg chg="mod">
          <ac:chgData name="Robert [Chillibreeze]" userId="8fe5ebfe-980d-441d-bbff-8c5265b810b8" providerId="ADAL" clId="{46D1C6F3-1EFB-438B-930E-6157AB07EC49}" dt="2020-07-29T16:51:26.876" v="360" actId="790"/>
          <ac:spMkLst>
            <pc:docMk/>
            <pc:sldMk cId="558429698" sldId="1752"/>
            <ac:spMk id="43" creationId="{8293526C-43E0-452A-9A5A-B344EFEF338D}"/>
          </ac:spMkLst>
        </pc:spChg>
        <pc:spChg chg="mod">
          <ac:chgData name="Robert [Chillibreeze]" userId="8fe5ebfe-980d-441d-bbff-8c5265b810b8" providerId="ADAL" clId="{46D1C6F3-1EFB-438B-930E-6157AB07EC49}" dt="2020-07-29T16:51:26.869" v="353" actId="790"/>
          <ac:spMkLst>
            <pc:docMk/>
            <pc:sldMk cId="558429698" sldId="1752"/>
            <ac:spMk id="44" creationId="{DA73B5D0-B8F9-489C-9A05-7D9B5083C778}"/>
          </ac:spMkLst>
        </pc:spChg>
        <pc:spChg chg="mod">
          <ac:chgData name="Robert [Chillibreeze]" userId="8fe5ebfe-980d-441d-bbff-8c5265b810b8" providerId="ADAL" clId="{46D1C6F3-1EFB-438B-930E-6157AB07EC49}" dt="2020-07-29T16:51:26.870" v="354" actId="790"/>
          <ac:spMkLst>
            <pc:docMk/>
            <pc:sldMk cId="558429698" sldId="1752"/>
            <ac:spMk id="48" creationId="{083ECF89-EA82-4AB2-9C04-E40E3304ED75}"/>
          </ac:spMkLst>
        </pc:spChg>
        <pc:spChg chg="mod">
          <ac:chgData name="Robert [Chillibreeze]" userId="8fe5ebfe-980d-441d-bbff-8c5265b810b8" providerId="ADAL" clId="{46D1C6F3-1EFB-438B-930E-6157AB07EC49}" dt="2020-07-29T16:51:26.871" v="355" actId="790"/>
          <ac:spMkLst>
            <pc:docMk/>
            <pc:sldMk cId="558429698" sldId="1752"/>
            <ac:spMk id="49" creationId="{9655B82D-7600-424A-8532-619B2C36032F}"/>
          </ac:spMkLst>
        </pc:spChg>
        <pc:spChg chg="mod">
          <ac:chgData name="Robert [Chillibreeze]" userId="8fe5ebfe-980d-441d-bbff-8c5265b810b8" providerId="ADAL" clId="{46D1C6F3-1EFB-438B-930E-6157AB07EC49}" dt="2020-07-29T16:51:26.872" v="356" actId="790"/>
          <ac:spMkLst>
            <pc:docMk/>
            <pc:sldMk cId="558429698" sldId="1752"/>
            <ac:spMk id="50" creationId="{17818A1D-E0CB-4782-92BF-8A55E64E12E8}"/>
          </ac:spMkLst>
        </pc:spChg>
        <pc:spChg chg="mod">
          <ac:chgData name="Robert [Chillibreeze]" userId="8fe5ebfe-980d-441d-bbff-8c5265b810b8" providerId="ADAL" clId="{46D1C6F3-1EFB-438B-930E-6157AB07EC49}" dt="2020-07-29T16:51:26.873" v="357" actId="790"/>
          <ac:spMkLst>
            <pc:docMk/>
            <pc:sldMk cId="558429698" sldId="1752"/>
            <ac:spMk id="51" creationId="{9C14D1DD-DCCA-4338-BB4A-A398506E1003}"/>
          </ac:spMkLst>
        </pc:spChg>
        <pc:spChg chg="mod">
          <ac:chgData name="Robert [Chillibreeze]" userId="8fe5ebfe-980d-441d-bbff-8c5265b810b8" providerId="ADAL" clId="{46D1C6F3-1EFB-438B-930E-6157AB07EC49}" dt="2020-07-29T16:51:26.874" v="358" actId="790"/>
          <ac:spMkLst>
            <pc:docMk/>
            <pc:sldMk cId="558429698" sldId="1752"/>
            <ac:spMk id="52" creationId="{964ACBAC-0706-4918-9D00-4AF7DDCA350E}"/>
          </ac:spMkLst>
        </pc:spChg>
        <pc:spChg chg="mod">
          <ac:chgData name="Robert [Chillibreeze]" userId="8fe5ebfe-980d-441d-bbff-8c5265b810b8" providerId="ADAL" clId="{46D1C6F3-1EFB-438B-930E-6157AB07EC49}" dt="2020-07-29T16:51:26.864" v="347" actId="790"/>
          <ac:spMkLst>
            <pc:docMk/>
            <pc:sldMk cId="558429698" sldId="1752"/>
            <ac:spMk id="62" creationId="{0C83D782-21E0-496F-90E2-E19C97800F16}"/>
          </ac:spMkLst>
        </pc:spChg>
        <pc:spChg chg="mod">
          <ac:chgData name="Robert [Chillibreeze]" userId="8fe5ebfe-980d-441d-bbff-8c5265b810b8" providerId="ADAL" clId="{46D1C6F3-1EFB-438B-930E-6157AB07EC49}" dt="2020-07-29T16:51:26.860" v="344" actId="790"/>
          <ac:spMkLst>
            <pc:docMk/>
            <pc:sldMk cId="558429698" sldId="1752"/>
            <ac:spMk id="63" creationId="{07A052CE-4C3C-499C-B2D1-14E28FBA0B13}"/>
          </ac:spMkLst>
        </pc:spChg>
        <pc:spChg chg="mod">
          <ac:chgData name="Robert [Chillibreeze]" userId="8fe5ebfe-980d-441d-bbff-8c5265b810b8" providerId="ADAL" clId="{46D1C6F3-1EFB-438B-930E-6157AB07EC49}" dt="2020-07-29T16:51:26.864" v="348" actId="790"/>
          <ac:spMkLst>
            <pc:docMk/>
            <pc:sldMk cId="558429698" sldId="1752"/>
            <ac:spMk id="64" creationId="{E40A8760-20CF-4D93-99DB-C3DBBC1E4367}"/>
          </ac:spMkLst>
        </pc:spChg>
      </pc:sldChg>
      <pc:sldChg chg="modSp mod modNotes">
        <pc:chgData name="Robert [Chillibreeze]" userId="8fe5ebfe-980d-441d-bbff-8c5265b810b8" providerId="ADAL" clId="{46D1C6F3-1EFB-438B-930E-6157AB07EC49}" dt="2020-07-29T16:51:26.898" v="383" actId="790"/>
        <pc:sldMkLst>
          <pc:docMk/>
          <pc:sldMk cId="105747999" sldId="1753"/>
        </pc:sldMkLst>
        <pc:spChg chg="mod">
          <ac:chgData name="Robert [Chillibreeze]" userId="8fe5ebfe-980d-441d-bbff-8c5265b810b8" providerId="ADAL" clId="{46D1C6F3-1EFB-438B-930E-6157AB07EC49}" dt="2020-07-29T16:51:26.883" v="367" actId="790"/>
          <ac:spMkLst>
            <pc:docMk/>
            <pc:sldMk cId="105747999" sldId="1753"/>
            <ac:spMk id="5" creationId="{FCBB8D30-4A96-46FA-95CC-E7BF26A17E93}"/>
          </ac:spMkLst>
        </pc:spChg>
        <pc:spChg chg="mod">
          <ac:chgData name="Robert [Chillibreeze]" userId="8fe5ebfe-980d-441d-bbff-8c5265b810b8" providerId="ADAL" clId="{46D1C6F3-1EFB-438B-930E-6157AB07EC49}" dt="2020-07-29T16:51:26.882" v="366" actId="790"/>
          <ac:spMkLst>
            <pc:docMk/>
            <pc:sldMk cId="105747999" sldId="1753"/>
            <ac:spMk id="17" creationId="{00000000-0000-0000-0000-000000000000}"/>
          </ac:spMkLst>
        </pc:spChg>
        <pc:spChg chg="mod">
          <ac:chgData name="Robert [Chillibreeze]" userId="8fe5ebfe-980d-441d-bbff-8c5265b810b8" providerId="ADAL" clId="{46D1C6F3-1EFB-438B-930E-6157AB07EC49}" dt="2020-07-29T16:51:26.884" v="368" actId="790"/>
          <ac:spMkLst>
            <pc:docMk/>
            <pc:sldMk cId="105747999" sldId="1753"/>
            <ac:spMk id="24" creationId="{7442CDAC-0BA3-4B2B-ABB1-387BB7B3BCEF}"/>
          </ac:spMkLst>
        </pc:spChg>
        <pc:spChg chg="mod">
          <ac:chgData name="Robert [Chillibreeze]" userId="8fe5ebfe-980d-441d-bbff-8c5265b810b8" providerId="ADAL" clId="{46D1C6F3-1EFB-438B-930E-6157AB07EC49}" dt="2020-07-29T16:51:26.885" v="369" actId="790"/>
          <ac:spMkLst>
            <pc:docMk/>
            <pc:sldMk cId="105747999" sldId="1753"/>
            <ac:spMk id="25" creationId="{8DED27E2-6BD7-4803-8324-D441BD73DBC9}"/>
          </ac:spMkLst>
        </pc:spChg>
        <pc:spChg chg="mod">
          <ac:chgData name="Robert [Chillibreeze]" userId="8fe5ebfe-980d-441d-bbff-8c5265b810b8" providerId="ADAL" clId="{46D1C6F3-1EFB-438B-930E-6157AB07EC49}" dt="2020-07-29T16:51:26.886" v="370" actId="790"/>
          <ac:spMkLst>
            <pc:docMk/>
            <pc:sldMk cId="105747999" sldId="1753"/>
            <ac:spMk id="26" creationId="{2B24BE1B-010D-455D-9F03-976FDE8A8CD7}"/>
          </ac:spMkLst>
        </pc:spChg>
        <pc:spChg chg="mod">
          <ac:chgData name="Robert [Chillibreeze]" userId="8fe5ebfe-980d-441d-bbff-8c5265b810b8" providerId="ADAL" clId="{46D1C6F3-1EFB-438B-930E-6157AB07EC49}" dt="2020-07-29T16:51:26.887" v="371" actId="790"/>
          <ac:spMkLst>
            <pc:docMk/>
            <pc:sldMk cId="105747999" sldId="1753"/>
            <ac:spMk id="27" creationId="{06DD0900-4E5D-4CE1-BA66-7F9EEE3A093B}"/>
          </ac:spMkLst>
        </pc:spChg>
        <pc:spChg chg="mod">
          <ac:chgData name="Robert [Chillibreeze]" userId="8fe5ebfe-980d-441d-bbff-8c5265b810b8" providerId="ADAL" clId="{46D1C6F3-1EFB-438B-930E-6157AB07EC49}" dt="2020-07-29T16:51:26.888" v="372" actId="790"/>
          <ac:spMkLst>
            <pc:docMk/>
            <pc:sldMk cId="105747999" sldId="1753"/>
            <ac:spMk id="28" creationId="{8B7FC0B7-F09D-4A1B-9E94-B1FAB52691CE}"/>
          </ac:spMkLst>
        </pc:spChg>
        <pc:spChg chg="mod">
          <ac:chgData name="Robert [Chillibreeze]" userId="8fe5ebfe-980d-441d-bbff-8c5265b810b8" providerId="ADAL" clId="{46D1C6F3-1EFB-438B-930E-6157AB07EC49}" dt="2020-07-29T16:51:26.893" v="377" actId="790"/>
          <ac:spMkLst>
            <pc:docMk/>
            <pc:sldMk cId="105747999" sldId="1753"/>
            <ac:spMk id="39" creationId="{BE00FE39-7305-4F09-9EB9-43FB81598EBB}"/>
          </ac:spMkLst>
        </pc:spChg>
        <pc:spChg chg="mod">
          <ac:chgData name="Robert [Chillibreeze]" userId="8fe5ebfe-980d-441d-bbff-8c5265b810b8" providerId="ADAL" clId="{46D1C6F3-1EFB-438B-930E-6157AB07EC49}" dt="2020-07-29T16:51:26.889" v="373" actId="790"/>
          <ac:spMkLst>
            <pc:docMk/>
            <pc:sldMk cId="105747999" sldId="1753"/>
            <ac:spMk id="52" creationId="{30F4A2A3-FD69-4B10-A9EA-523D2322D25E}"/>
          </ac:spMkLst>
        </pc:spChg>
        <pc:spChg chg="mod">
          <ac:chgData name="Robert [Chillibreeze]" userId="8fe5ebfe-980d-441d-bbff-8c5265b810b8" providerId="ADAL" clId="{46D1C6F3-1EFB-438B-930E-6157AB07EC49}" dt="2020-07-29T16:51:26.890" v="374" actId="790"/>
          <ac:spMkLst>
            <pc:docMk/>
            <pc:sldMk cId="105747999" sldId="1753"/>
            <ac:spMk id="64" creationId="{88367BBE-927D-46C3-8249-532EFA12234E}"/>
          </ac:spMkLst>
        </pc:spChg>
        <pc:spChg chg="mod">
          <ac:chgData name="Robert [Chillibreeze]" userId="8fe5ebfe-980d-441d-bbff-8c5265b810b8" providerId="ADAL" clId="{46D1C6F3-1EFB-438B-930E-6157AB07EC49}" dt="2020-07-29T16:51:26.892" v="376" actId="790"/>
          <ac:spMkLst>
            <pc:docMk/>
            <pc:sldMk cId="105747999" sldId="1753"/>
            <ac:spMk id="68" creationId="{02E3F4CA-A03C-4F94-9091-82E3A5CDF8CA}"/>
          </ac:spMkLst>
        </pc:spChg>
        <pc:spChg chg="mod">
          <ac:chgData name="Robert [Chillibreeze]" userId="8fe5ebfe-980d-441d-bbff-8c5265b810b8" providerId="ADAL" clId="{46D1C6F3-1EFB-438B-930E-6157AB07EC49}" dt="2020-07-29T16:51:26.891" v="375" actId="790"/>
          <ac:spMkLst>
            <pc:docMk/>
            <pc:sldMk cId="105747999" sldId="1753"/>
            <ac:spMk id="72" creationId="{A2FA7107-28DC-4F71-9E74-8F3D5659FF57}"/>
          </ac:spMkLst>
        </pc:spChg>
        <pc:spChg chg="mod">
          <ac:chgData name="Robert [Chillibreeze]" userId="8fe5ebfe-980d-441d-bbff-8c5265b810b8" providerId="ADAL" clId="{46D1C6F3-1EFB-438B-930E-6157AB07EC49}" dt="2020-07-29T16:51:26.895" v="378" actId="790"/>
          <ac:spMkLst>
            <pc:docMk/>
            <pc:sldMk cId="105747999" sldId="1753"/>
            <ac:spMk id="74" creationId="{393A82C3-229F-419F-9D47-44D8F3B20AA0}"/>
          </ac:spMkLst>
        </pc:spChg>
      </pc:sldChg>
      <pc:sldChg chg="modSp mod modNotes">
        <pc:chgData name="Robert [Chillibreeze]" userId="8fe5ebfe-980d-441d-bbff-8c5265b810b8" providerId="ADAL" clId="{46D1C6F3-1EFB-438B-930E-6157AB07EC49}" dt="2020-07-29T16:51:26.906" v="392" actId="790"/>
        <pc:sldMkLst>
          <pc:docMk/>
          <pc:sldMk cId="2365897258" sldId="1754"/>
        </pc:sldMkLst>
        <pc:spChg chg="mod">
          <ac:chgData name="Robert [Chillibreeze]" userId="8fe5ebfe-980d-441d-bbff-8c5265b810b8" providerId="ADAL" clId="{46D1C6F3-1EFB-438B-930E-6157AB07EC49}" dt="2020-07-29T16:51:26.900" v="385" actId="790"/>
          <ac:spMkLst>
            <pc:docMk/>
            <pc:sldMk cId="2365897258" sldId="1754"/>
            <ac:spMk id="4" creationId="{A68EE22B-ADCA-4EEA-B570-ED9731A71539}"/>
          </ac:spMkLst>
        </pc:spChg>
        <pc:spChg chg="mod">
          <ac:chgData name="Robert [Chillibreeze]" userId="8fe5ebfe-980d-441d-bbff-8c5265b810b8" providerId="ADAL" clId="{46D1C6F3-1EFB-438B-930E-6157AB07EC49}" dt="2020-07-29T16:51:26.901" v="386" actId="790"/>
          <ac:spMkLst>
            <pc:docMk/>
            <pc:sldMk cId="2365897258" sldId="1754"/>
            <ac:spMk id="9" creationId="{ECAE9A8C-00D7-4C45-A7F7-C68FD82197DB}"/>
          </ac:spMkLst>
        </pc:spChg>
        <pc:spChg chg="mod">
          <ac:chgData name="Robert [Chillibreeze]" userId="8fe5ebfe-980d-441d-bbff-8c5265b810b8" providerId="ADAL" clId="{46D1C6F3-1EFB-438B-930E-6157AB07EC49}" dt="2020-07-29T16:51:26.902" v="387" actId="790"/>
          <ac:spMkLst>
            <pc:docMk/>
            <pc:sldMk cId="2365897258" sldId="1754"/>
            <ac:spMk id="13" creationId="{0184EEB4-566C-44C7-8044-C2B727F81D1C}"/>
          </ac:spMkLst>
        </pc:spChg>
        <pc:spChg chg="mod">
          <ac:chgData name="Robert [Chillibreeze]" userId="8fe5ebfe-980d-441d-bbff-8c5265b810b8" providerId="ADAL" clId="{46D1C6F3-1EFB-438B-930E-6157AB07EC49}" dt="2020-07-29T16:51:26.899" v="384" actId="790"/>
          <ac:spMkLst>
            <pc:docMk/>
            <pc:sldMk cId="2365897258" sldId="1754"/>
            <ac:spMk id="17" creationId="{00000000-0000-0000-0000-000000000000}"/>
          </ac:spMkLst>
        </pc:spChg>
        <pc:picChg chg="mod">
          <ac:chgData name="Robert [Chillibreeze]" userId="8fe5ebfe-980d-441d-bbff-8c5265b810b8" providerId="ADAL" clId="{46D1C6F3-1EFB-438B-930E-6157AB07EC49}" dt="2020-07-29T16:44:50.318" v="37" actId="962"/>
          <ac:picMkLst>
            <pc:docMk/>
            <pc:sldMk cId="2365897258" sldId="1754"/>
            <ac:picMk id="10" creationId="{61BE03ED-3DF0-4C19-A60F-73F7DA9606D6}"/>
          </ac:picMkLst>
        </pc:picChg>
      </pc:sldChg>
      <pc:sldChg chg="modSp mod modNotes">
        <pc:chgData name="Robert [Chillibreeze]" userId="8fe5ebfe-980d-441d-bbff-8c5265b810b8" providerId="ADAL" clId="{46D1C6F3-1EFB-438B-930E-6157AB07EC49}" dt="2020-07-29T16:51:26.951" v="416" actId="790"/>
        <pc:sldMkLst>
          <pc:docMk/>
          <pc:sldMk cId="3650180042" sldId="1755"/>
        </pc:sldMkLst>
        <pc:spChg chg="mod">
          <ac:chgData name="Robert [Chillibreeze]" userId="8fe5ebfe-980d-441d-bbff-8c5265b810b8" providerId="ADAL" clId="{46D1C6F3-1EFB-438B-930E-6157AB07EC49}" dt="2020-07-29T16:51:26.911" v="397" actId="790"/>
          <ac:spMkLst>
            <pc:docMk/>
            <pc:sldMk cId="3650180042" sldId="1755"/>
            <ac:spMk id="9" creationId="{6A8F2A04-3DD4-4600-B912-964A8C35F29A}"/>
          </ac:spMkLst>
        </pc:spChg>
        <pc:spChg chg="mod">
          <ac:chgData name="Robert [Chillibreeze]" userId="8fe5ebfe-980d-441d-bbff-8c5265b810b8" providerId="ADAL" clId="{46D1C6F3-1EFB-438B-930E-6157AB07EC49}" dt="2020-07-29T16:51:26.913" v="398" actId="790"/>
          <ac:spMkLst>
            <pc:docMk/>
            <pc:sldMk cId="3650180042" sldId="1755"/>
            <ac:spMk id="10" creationId="{2243FD72-AAC4-462D-B225-3001CB379A65}"/>
          </ac:spMkLst>
        </pc:spChg>
        <pc:spChg chg="mod">
          <ac:chgData name="Robert [Chillibreeze]" userId="8fe5ebfe-980d-441d-bbff-8c5265b810b8" providerId="ADAL" clId="{46D1C6F3-1EFB-438B-930E-6157AB07EC49}" dt="2020-07-29T16:51:26.919" v="401" actId="790"/>
          <ac:spMkLst>
            <pc:docMk/>
            <pc:sldMk cId="3650180042" sldId="1755"/>
            <ac:spMk id="13" creationId="{6DDFA8C4-C848-49AE-953B-46A40937D0E2}"/>
          </ac:spMkLst>
        </pc:spChg>
        <pc:spChg chg="mod">
          <ac:chgData name="Robert [Chillibreeze]" userId="8fe5ebfe-980d-441d-bbff-8c5265b810b8" providerId="ADAL" clId="{46D1C6F3-1EFB-438B-930E-6157AB07EC49}" dt="2020-07-29T16:51:26.925" v="403" actId="790"/>
          <ac:spMkLst>
            <pc:docMk/>
            <pc:sldMk cId="3650180042" sldId="1755"/>
            <ac:spMk id="14" creationId="{EE4A67B8-E5DC-4878-BBB4-5964DE17542E}"/>
          </ac:spMkLst>
        </pc:spChg>
        <pc:spChg chg="mod">
          <ac:chgData name="Robert [Chillibreeze]" userId="8fe5ebfe-980d-441d-bbff-8c5265b810b8" providerId="ADAL" clId="{46D1C6F3-1EFB-438B-930E-6157AB07EC49}" dt="2020-07-29T16:51:26.922" v="402" actId="790"/>
          <ac:spMkLst>
            <pc:docMk/>
            <pc:sldMk cId="3650180042" sldId="1755"/>
            <ac:spMk id="15" creationId="{48A0791E-5EA5-4BA1-8F82-D5FFBD22B785}"/>
          </ac:spMkLst>
        </pc:spChg>
        <pc:spChg chg="mod">
          <ac:chgData name="Robert [Chillibreeze]" userId="8fe5ebfe-980d-441d-bbff-8c5265b810b8" providerId="ADAL" clId="{46D1C6F3-1EFB-438B-930E-6157AB07EC49}" dt="2020-07-29T16:51:26.907" v="393" actId="790"/>
          <ac:spMkLst>
            <pc:docMk/>
            <pc:sldMk cId="3650180042" sldId="1755"/>
            <ac:spMk id="17" creationId="{00000000-0000-0000-0000-000000000000}"/>
          </ac:spMkLst>
        </pc:spChg>
        <pc:spChg chg="mod">
          <ac:chgData name="Robert [Chillibreeze]" userId="8fe5ebfe-980d-441d-bbff-8c5265b810b8" providerId="ADAL" clId="{46D1C6F3-1EFB-438B-930E-6157AB07EC49}" dt="2020-07-29T16:51:26.927" v="404" actId="790"/>
          <ac:spMkLst>
            <pc:docMk/>
            <pc:sldMk cId="3650180042" sldId="1755"/>
            <ac:spMk id="21" creationId="{3A4518E6-F5DD-43BA-8E5C-CAB7E6EB166C}"/>
          </ac:spMkLst>
        </pc:spChg>
        <pc:spChg chg="mod">
          <ac:chgData name="Robert [Chillibreeze]" userId="8fe5ebfe-980d-441d-bbff-8c5265b810b8" providerId="ADAL" clId="{46D1C6F3-1EFB-438B-930E-6157AB07EC49}" dt="2020-07-29T16:51:26.916" v="399" actId="790"/>
          <ac:spMkLst>
            <pc:docMk/>
            <pc:sldMk cId="3650180042" sldId="1755"/>
            <ac:spMk id="22" creationId="{9B15BAED-126C-48DF-9DD7-F2714E4A5CD0}"/>
          </ac:spMkLst>
        </pc:spChg>
        <pc:spChg chg="mod">
          <ac:chgData name="Robert [Chillibreeze]" userId="8fe5ebfe-980d-441d-bbff-8c5265b810b8" providerId="ADAL" clId="{46D1C6F3-1EFB-438B-930E-6157AB07EC49}" dt="2020-07-29T16:51:26.910" v="396" actId="790"/>
          <ac:spMkLst>
            <pc:docMk/>
            <pc:sldMk cId="3650180042" sldId="1755"/>
            <ac:spMk id="23" creationId="{43DEC470-5C44-44A8-A7E7-E2484E93FAD1}"/>
          </ac:spMkLst>
        </pc:spChg>
        <pc:spChg chg="mod">
          <ac:chgData name="Robert [Chillibreeze]" userId="8fe5ebfe-980d-441d-bbff-8c5265b810b8" providerId="ADAL" clId="{46D1C6F3-1EFB-438B-930E-6157AB07EC49}" dt="2020-07-29T16:51:26.918" v="400" actId="790"/>
          <ac:spMkLst>
            <pc:docMk/>
            <pc:sldMk cId="3650180042" sldId="1755"/>
            <ac:spMk id="24" creationId="{32875545-C6FC-4BE4-AA46-967626455EBA}"/>
          </ac:spMkLst>
        </pc:spChg>
        <pc:spChg chg="mod">
          <ac:chgData name="Robert [Chillibreeze]" userId="8fe5ebfe-980d-441d-bbff-8c5265b810b8" providerId="ADAL" clId="{46D1C6F3-1EFB-438B-930E-6157AB07EC49}" dt="2020-07-29T16:51:26.908" v="394" actId="790"/>
          <ac:spMkLst>
            <pc:docMk/>
            <pc:sldMk cId="3650180042" sldId="1755"/>
            <ac:spMk id="25" creationId="{DBC600D4-B444-417B-B5A6-FFBC9E57B032}"/>
          </ac:spMkLst>
        </pc:spChg>
        <pc:spChg chg="mod">
          <ac:chgData name="Robert [Chillibreeze]" userId="8fe5ebfe-980d-441d-bbff-8c5265b810b8" providerId="ADAL" clId="{46D1C6F3-1EFB-438B-930E-6157AB07EC49}" dt="2020-07-29T16:51:26.909" v="395" actId="790"/>
          <ac:spMkLst>
            <pc:docMk/>
            <pc:sldMk cId="3650180042" sldId="1755"/>
            <ac:spMk id="26" creationId="{9F3967F4-9292-4EF3-9415-894AFB370E4D}"/>
          </ac:spMkLst>
        </pc:spChg>
        <pc:spChg chg="mod">
          <ac:chgData name="Robert [Chillibreeze]" userId="8fe5ebfe-980d-441d-bbff-8c5265b810b8" providerId="ADAL" clId="{46D1C6F3-1EFB-438B-930E-6157AB07EC49}" dt="2020-07-29T16:51:26.930" v="405" actId="790"/>
          <ac:spMkLst>
            <pc:docMk/>
            <pc:sldMk cId="3650180042" sldId="1755"/>
            <ac:spMk id="34" creationId="{26DC085D-653B-4845-B6EE-11D0DFF5DDF2}"/>
          </ac:spMkLst>
        </pc:spChg>
        <pc:spChg chg="mod">
          <ac:chgData name="Robert [Chillibreeze]" userId="8fe5ebfe-980d-441d-bbff-8c5265b810b8" providerId="ADAL" clId="{46D1C6F3-1EFB-438B-930E-6157AB07EC49}" dt="2020-07-29T16:51:26.932" v="406" actId="790"/>
          <ac:spMkLst>
            <pc:docMk/>
            <pc:sldMk cId="3650180042" sldId="1755"/>
            <ac:spMk id="35" creationId="{7230A7EA-39A6-49BC-B9F9-6ADB0ED78B31}"/>
          </ac:spMkLst>
        </pc:spChg>
        <pc:spChg chg="mod">
          <ac:chgData name="Robert [Chillibreeze]" userId="8fe5ebfe-980d-441d-bbff-8c5265b810b8" providerId="ADAL" clId="{46D1C6F3-1EFB-438B-930E-6157AB07EC49}" dt="2020-07-29T16:51:26.934" v="407" actId="790"/>
          <ac:spMkLst>
            <pc:docMk/>
            <pc:sldMk cId="3650180042" sldId="1755"/>
            <ac:spMk id="36" creationId="{4D47AF3A-CF73-4687-AA49-3083A51092E0}"/>
          </ac:spMkLst>
        </pc:spChg>
        <pc:spChg chg="mod">
          <ac:chgData name="Robert [Chillibreeze]" userId="8fe5ebfe-980d-441d-bbff-8c5265b810b8" providerId="ADAL" clId="{46D1C6F3-1EFB-438B-930E-6157AB07EC49}" dt="2020-07-29T16:51:26.935" v="408" actId="790"/>
          <ac:spMkLst>
            <pc:docMk/>
            <pc:sldMk cId="3650180042" sldId="1755"/>
            <ac:spMk id="37" creationId="{B79C589E-D01C-4068-82FB-B4EF72330F42}"/>
          </ac:spMkLst>
        </pc:spChg>
        <pc:spChg chg="mod">
          <ac:chgData name="Robert [Chillibreeze]" userId="8fe5ebfe-980d-441d-bbff-8c5265b810b8" providerId="ADAL" clId="{46D1C6F3-1EFB-438B-930E-6157AB07EC49}" dt="2020-07-29T16:51:26.937" v="409" actId="790"/>
          <ac:spMkLst>
            <pc:docMk/>
            <pc:sldMk cId="3650180042" sldId="1755"/>
            <ac:spMk id="53" creationId="{62405468-614B-496E-A610-17C2F802BE31}"/>
          </ac:spMkLst>
        </pc:spChg>
        <pc:spChg chg="mod">
          <ac:chgData name="Robert [Chillibreeze]" userId="8fe5ebfe-980d-441d-bbff-8c5265b810b8" providerId="ADAL" clId="{46D1C6F3-1EFB-438B-930E-6157AB07EC49}" dt="2020-07-29T16:51:26.940" v="410" actId="790"/>
          <ac:spMkLst>
            <pc:docMk/>
            <pc:sldMk cId="3650180042" sldId="1755"/>
            <ac:spMk id="56" creationId="{6197A5AC-FD51-4895-9464-05C455E0A9AE}"/>
          </ac:spMkLst>
        </pc:spChg>
        <pc:spChg chg="mod">
          <ac:chgData name="Robert [Chillibreeze]" userId="8fe5ebfe-980d-441d-bbff-8c5265b810b8" providerId="ADAL" clId="{46D1C6F3-1EFB-438B-930E-6157AB07EC49}" dt="2020-07-29T16:51:26.942" v="411" actId="790"/>
          <ac:spMkLst>
            <pc:docMk/>
            <pc:sldMk cId="3650180042" sldId="1755"/>
            <ac:spMk id="59" creationId="{60304856-0665-48AD-A21C-B52B9E12E57E}"/>
          </ac:spMkLst>
        </pc:spChg>
      </pc:sldChg>
      <pc:sldChg chg="modSp mod modNotes">
        <pc:chgData name="Robert [Chillibreeze]" userId="8fe5ebfe-980d-441d-bbff-8c5265b810b8" providerId="ADAL" clId="{46D1C6F3-1EFB-438B-930E-6157AB07EC49}" dt="2020-07-29T16:51:26.964" v="430" actId="790"/>
        <pc:sldMkLst>
          <pc:docMk/>
          <pc:sldMk cId="2345409358" sldId="1756"/>
        </pc:sldMkLst>
        <pc:spChg chg="mod">
          <ac:chgData name="Robert [Chillibreeze]" userId="8fe5ebfe-980d-441d-bbff-8c5265b810b8" providerId="ADAL" clId="{46D1C6F3-1EFB-438B-930E-6157AB07EC49}" dt="2020-07-29T16:51:26.953" v="418" actId="790"/>
          <ac:spMkLst>
            <pc:docMk/>
            <pc:sldMk cId="2345409358" sldId="1756"/>
            <ac:spMk id="5" creationId="{D4423D33-E9F1-4DE5-9BC3-344911FB23A6}"/>
          </ac:spMkLst>
        </pc:spChg>
        <pc:spChg chg="mod">
          <ac:chgData name="Robert [Chillibreeze]" userId="8fe5ebfe-980d-441d-bbff-8c5265b810b8" providerId="ADAL" clId="{46D1C6F3-1EFB-438B-930E-6157AB07EC49}" dt="2020-07-29T16:51:26.952" v="417" actId="790"/>
          <ac:spMkLst>
            <pc:docMk/>
            <pc:sldMk cId="2345409358" sldId="1756"/>
            <ac:spMk id="17" creationId="{00000000-0000-0000-0000-000000000000}"/>
          </ac:spMkLst>
        </pc:spChg>
        <pc:spChg chg="mod">
          <ac:chgData name="Robert [Chillibreeze]" userId="8fe5ebfe-980d-441d-bbff-8c5265b810b8" providerId="ADAL" clId="{46D1C6F3-1EFB-438B-930E-6157AB07EC49}" dt="2020-07-29T16:51:26.954" v="420" actId="790"/>
          <ac:spMkLst>
            <pc:docMk/>
            <pc:sldMk cId="2345409358" sldId="1756"/>
            <ac:spMk id="24" creationId="{0812343D-A453-487F-9B54-EDAD620CF231}"/>
          </ac:spMkLst>
        </pc:spChg>
        <pc:spChg chg="mod">
          <ac:chgData name="Robert [Chillibreeze]" userId="8fe5ebfe-980d-441d-bbff-8c5265b810b8" providerId="ADAL" clId="{46D1C6F3-1EFB-438B-930E-6157AB07EC49}" dt="2020-07-29T16:51:26.956" v="421" actId="790"/>
          <ac:spMkLst>
            <pc:docMk/>
            <pc:sldMk cId="2345409358" sldId="1756"/>
            <ac:spMk id="25" creationId="{DAA29F8C-DE0E-47A7-A09D-66D8936708D7}"/>
          </ac:spMkLst>
        </pc:spChg>
        <pc:spChg chg="mod">
          <ac:chgData name="Robert [Chillibreeze]" userId="8fe5ebfe-980d-441d-bbff-8c5265b810b8" providerId="ADAL" clId="{46D1C6F3-1EFB-438B-930E-6157AB07EC49}" dt="2020-07-29T16:51:26.957" v="422" actId="790"/>
          <ac:spMkLst>
            <pc:docMk/>
            <pc:sldMk cId="2345409358" sldId="1756"/>
            <ac:spMk id="26" creationId="{2C9148C4-0524-4E03-87E8-BDBB171F5E69}"/>
          </ac:spMkLst>
        </pc:spChg>
        <pc:spChg chg="mod">
          <ac:chgData name="Robert [Chillibreeze]" userId="8fe5ebfe-980d-441d-bbff-8c5265b810b8" providerId="ADAL" clId="{46D1C6F3-1EFB-438B-930E-6157AB07EC49}" dt="2020-07-29T16:51:26.958" v="423" actId="790"/>
          <ac:spMkLst>
            <pc:docMk/>
            <pc:sldMk cId="2345409358" sldId="1756"/>
            <ac:spMk id="27" creationId="{71750BDE-2441-43FD-A430-B750EA75EB4A}"/>
          </ac:spMkLst>
        </pc:spChg>
        <pc:spChg chg="mod">
          <ac:chgData name="Robert [Chillibreeze]" userId="8fe5ebfe-980d-441d-bbff-8c5265b810b8" providerId="ADAL" clId="{46D1C6F3-1EFB-438B-930E-6157AB07EC49}" dt="2020-07-29T16:51:26.959" v="424" actId="790"/>
          <ac:spMkLst>
            <pc:docMk/>
            <pc:sldMk cId="2345409358" sldId="1756"/>
            <ac:spMk id="28" creationId="{7C704FCB-11DB-4BBD-AB17-82A77F8CC6C6}"/>
          </ac:spMkLst>
        </pc:spChg>
        <pc:spChg chg="mod">
          <ac:chgData name="Robert [Chillibreeze]" userId="8fe5ebfe-980d-441d-bbff-8c5265b810b8" providerId="ADAL" clId="{46D1C6F3-1EFB-438B-930E-6157AB07EC49}" dt="2020-07-29T16:51:26.960" v="425" actId="790"/>
          <ac:spMkLst>
            <pc:docMk/>
            <pc:sldMk cId="2345409358" sldId="1756"/>
            <ac:spMk id="29" creationId="{4A87046C-2AD1-4014-8594-8DBA57F922E2}"/>
          </ac:spMkLst>
        </pc:spChg>
        <pc:spChg chg="mod">
          <ac:chgData name="Robert [Chillibreeze]" userId="8fe5ebfe-980d-441d-bbff-8c5265b810b8" providerId="ADAL" clId="{46D1C6F3-1EFB-438B-930E-6157AB07EC49}" dt="2020-07-29T16:51:26.954" v="419" actId="790"/>
          <ac:spMkLst>
            <pc:docMk/>
            <pc:sldMk cId="2345409358" sldId="1756"/>
            <ac:spMk id="35" creationId="{2C0784F5-7109-4A5C-997E-DA823F81ED35}"/>
          </ac:spMkLst>
        </pc:spChg>
      </pc:sldChg>
      <pc:sldChg chg="modSp mod modNotes">
        <pc:chgData name="Robert [Chillibreeze]" userId="8fe5ebfe-980d-441d-bbff-8c5265b810b8" providerId="ADAL" clId="{46D1C6F3-1EFB-438B-930E-6157AB07EC49}" dt="2020-07-29T16:51:26.985" v="451" actId="790"/>
        <pc:sldMkLst>
          <pc:docMk/>
          <pc:sldMk cId="479694977" sldId="1757"/>
        </pc:sldMkLst>
        <pc:spChg chg="mod">
          <ac:chgData name="Robert [Chillibreeze]" userId="8fe5ebfe-980d-441d-bbff-8c5265b810b8" providerId="ADAL" clId="{46D1C6F3-1EFB-438B-930E-6157AB07EC49}" dt="2020-07-29T16:51:26.966" v="432" actId="790"/>
          <ac:spMkLst>
            <pc:docMk/>
            <pc:sldMk cId="479694977" sldId="1757"/>
            <ac:spMk id="5" creationId="{028F9765-E024-4CAA-A609-D6EA8E3A24F0}"/>
          </ac:spMkLst>
        </pc:spChg>
        <pc:spChg chg="mod">
          <ac:chgData name="Robert [Chillibreeze]" userId="8fe5ebfe-980d-441d-bbff-8c5265b810b8" providerId="ADAL" clId="{46D1C6F3-1EFB-438B-930E-6157AB07EC49}" dt="2020-07-29T16:51:26.968" v="434" actId="790"/>
          <ac:spMkLst>
            <pc:docMk/>
            <pc:sldMk cId="479694977" sldId="1757"/>
            <ac:spMk id="8" creationId="{EA73EFF3-217F-467E-B83C-7C9919465B73}"/>
          </ac:spMkLst>
        </pc:spChg>
        <pc:spChg chg="mod">
          <ac:chgData name="Robert [Chillibreeze]" userId="8fe5ebfe-980d-441d-bbff-8c5265b810b8" providerId="ADAL" clId="{46D1C6F3-1EFB-438B-930E-6157AB07EC49}" dt="2020-07-29T16:51:26.969" v="435" actId="790"/>
          <ac:spMkLst>
            <pc:docMk/>
            <pc:sldMk cId="479694977" sldId="1757"/>
            <ac:spMk id="9" creationId="{CFB8D083-16FE-4442-AB25-3037B697D6FD}"/>
          </ac:spMkLst>
        </pc:spChg>
        <pc:spChg chg="mod">
          <ac:chgData name="Robert [Chillibreeze]" userId="8fe5ebfe-980d-441d-bbff-8c5265b810b8" providerId="ADAL" clId="{46D1C6F3-1EFB-438B-930E-6157AB07EC49}" dt="2020-07-29T16:51:26.971" v="437" actId="790"/>
          <ac:spMkLst>
            <pc:docMk/>
            <pc:sldMk cId="479694977" sldId="1757"/>
            <ac:spMk id="10" creationId="{1FB2D607-2CF0-40BD-932B-BF14013E5D72}"/>
          </ac:spMkLst>
        </pc:spChg>
        <pc:spChg chg="mod">
          <ac:chgData name="Robert [Chillibreeze]" userId="8fe5ebfe-980d-441d-bbff-8c5265b810b8" providerId="ADAL" clId="{46D1C6F3-1EFB-438B-930E-6157AB07EC49}" dt="2020-07-29T16:51:26.972" v="438" actId="790"/>
          <ac:spMkLst>
            <pc:docMk/>
            <pc:sldMk cId="479694977" sldId="1757"/>
            <ac:spMk id="11" creationId="{33E6C3A2-CD94-4680-A084-67D6A55AB247}"/>
          </ac:spMkLst>
        </pc:spChg>
        <pc:spChg chg="mod">
          <ac:chgData name="Robert [Chillibreeze]" userId="8fe5ebfe-980d-441d-bbff-8c5265b810b8" providerId="ADAL" clId="{46D1C6F3-1EFB-438B-930E-6157AB07EC49}" dt="2020-07-29T16:51:26.973" v="439" actId="790"/>
          <ac:spMkLst>
            <pc:docMk/>
            <pc:sldMk cId="479694977" sldId="1757"/>
            <ac:spMk id="12" creationId="{90245389-90D6-4275-9B84-19C55DC6F14B}"/>
          </ac:spMkLst>
        </pc:spChg>
        <pc:spChg chg="mod">
          <ac:chgData name="Robert [Chillibreeze]" userId="8fe5ebfe-980d-441d-bbff-8c5265b810b8" providerId="ADAL" clId="{46D1C6F3-1EFB-438B-930E-6157AB07EC49}" dt="2020-07-29T16:51:26.975" v="441" actId="790"/>
          <ac:spMkLst>
            <pc:docMk/>
            <pc:sldMk cId="479694977" sldId="1757"/>
            <ac:spMk id="13" creationId="{B0523CF3-CB15-4347-8CCE-8DFD75796842}"/>
          </ac:spMkLst>
        </pc:spChg>
        <pc:spChg chg="mod">
          <ac:chgData name="Robert [Chillibreeze]" userId="8fe5ebfe-980d-441d-bbff-8c5265b810b8" providerId="ADAL" clId="{46D1C6F3-1EFB-438B-930E-6157AB07EC49}" dt="2020-07-29T16:51:26.965" v="431" actId="790"/>
          <ac:spMkLst>
            <pc:docMk/>
            <pc:sldMk cId="479694977" sldId="1757"/>
            <ac:spMk id="17" creationId="{00000000-0000-0000-0000-000000000000}"/>
          </ac:spMkLst>
        </pc:spChg>
        <pc:spChg chg="mod">
          <ac:chgData name="Robert [Chillibreeze]" userId="8fe5ebfe-980d-441d-bbff-8c5265b810b8" providerId="ADAL" clId="{46D1C6F3-1EFB-438B-930E-6157AB07EC49}" dt="2020-07-29T16:51:26.967" v="433" actId="790"/>
          <ac:spMkLst>
            <pc:docMk/>
            <pc:sldMk cId="479694977" sldId="1757"/>
            <ac:spMk id="32" creationId="{5AAFF890-40D1-4F52-A382-21524929D5F4}"/>
          </ac:spMkLst>
        </pc:spChg>
        <pc:spChg chg="mod">
          <ac:chgData name="Robert [Chillibreeze]" userId="8fe5ebfe-980d-441d-bbff-8c5265b810b8" providerId="ADAL" clId="{46D1C6F3-1EFB-438B-930E-6157AB07EC49}" dt="2020-07-29T16:51:26.976" v="442" actId="790"/>
          <ac:spMkLst>
            <pc:docMk/>
            <pc:sldMk cId="479694977" sldId="1757"/>
            <ac:spMk id="34" creationId="{CEB6041B-BF63-4A2E-B22F-B7DAA58C4308}"/>
          </ac:spMkLst>
        </pc:spChg>
        <pc:spChg chg="mod">
          <ac:chgData name="Robert [Chillibreeze]" userId="8fe5ebfe-980d-441d-bbff-8c5265b810b8" providerId="ADAL" clId="{46D1C6F3-1EFB-438B-930E-6157AB07EC49}" dt="2020-07-29T16:51:26.977" v="443" actId="790"/>
          <ac:spMkLst>
            <pc:docMk/>
            <pc:sldMk cId="479694977" sldId="1757"/>
            <ac:spMk id="35" creationId="{AD4BDE95-F2F6-4C40-BACF-38A6FC536552}"/>
          </ac:spMkLst>
        </pc:spChg>
        <pc:spChg chg="mod">
          <ac:chgData name="Robert [Chillibreeze]" userId="8fe5ebfe-980d-441d-bbff-8c5265b810b8" providerId="ADAL" clId="{46D1C6F3-1EFB-438B-930E-6157AB07EC49}" dt="2020-07-29T16:51:26.979" v="444" actId="790"/>
          <ac:spMkLst>
            <pc:docMk/>
            <pc:sldMk cId="479694977" sldId="1757"/>
            <ac:spMk id="36" creationId="{DA38B3DA-6A39-44CB-B346-2014FE2F4ABE}"/>
          </ac:spMkLst>
        </pc:spChg>
        <pc:spChg chg="mod">
          <ac:chgData name="Robert [Chillibreeze]" userId="8fe5ebfe-980d-441d-bbff-8c5265b810b8" providerId="ADAL" clId="{46D1C6F3-1EFB-438B-930E-6157AB07EC49}" dt="2020-07-29T16:51:26.980" v="445" actId="790"/>
          <ac:spMkLst>
            <pc:docMk/>
            <pc:sldMk cId="479694977" sldId="1757"/>
            <ac:spMk id="37" creationId="{CA031AFA-7608-42CB-96FB-25F5862236C3}"/>
          </ac:spMkLst>
        </pc:spChg>
        <pc:spChg chg="mod">
          <ac:chgData name="Robert [Chillibreeze]" userId="8fe5ebfe-980d-441d-bbff-8c5265b810b8" providerId="ADAL" clId="{46D1C6F3-1EFB-438B-930E-6157AB07EC49}" dt="2020-07-29T16:51:26.981" v="446" actId="790"/>
          <ac:spMkLst>
            <pc:docMk/>
            <pc:sldMk cId="479694977" sldId="1757"/>
            <ac:spMk id="38" creationId="{184F438F-4D2C-4CB4-94AD-EFA663B16F8F}"/>
          </ac:spMkLst>
        </pc:spChg>
        <pc:spChg chg="mod">
          <ac:chgData name="Robert [Chillibreeze]" userId="8fe5ebfe-980d-441d-bbff-8c5265b810b8" providerId="ADAL" clId="{46D1C6F3-1EFB-438B-930E-6157AB07EC49}" dt="2020-07-29T16:51:26.970" v="436" actId="790"/>
          <ac:spMkLst>
            <pc:docMk/>
            <pc:sldMk cId="479694977" sldId="1757"/>
            <ac:spMk id="56" creationId="{810E8202-AD12-4B5F-BDCF-5DA416E77E2D}"/>
          </ac:spMkLst>
        </pc:spChg>
        <pc:spChg chg="mod">
          <ac:chgData name="Robert [Chillibreeze]" userId="8fe5ebfe-980d-441d-bbff-8c5265b810b8" providerId="ADAL" clId="{46D1C6F3-1EFB-438B-930E-6157AB07EC49}" dt="2020-07-29T16:51:26.974" v="440" actId="790"/>
          <ac:spMkLst>
            <pc:docMk/>
            <pc:sldMk cId="479694977" sldId="1757"/>
            <ac:spMk id="63" creationId="{21A383A1-D274-40D9-A2EF-A4878DBC2D5F}"/>
          </ac:spMkLst>
        </pc:spChg>
      </pc:sldChg>
      <pc:sldChg chg="modSp mod modNotes">
        <pc:chgData name="Robert [Chillibreeze]" userId="8fe5ebfe-980d-441d-bbff-8c5265b810b8" providerId="ADAL" clId="{46D1C6F3-1EFB-438B-930E-6157AB07EC49}" dt="2020-07-29T16:51:26.994" v="461" actId="790"/>
        <pc:sldMkLst>
          <pc:docMk/>
          <pc:sldMk cId="2756647330" sldId="1758"/>
        </pc:sldMkLst>
        <pc:spChg chg="mod">
          <ac:chgData name="Robert [Chillibreeze]" userId="8fe5ebfe-980d-441d-bbff-8c5265b810b8" providerId="ADAL" clId="{46D1C6F3-1EFB-438B-930E-6157AB07EC49}" dt="2020-07-29T16:51:26.987" v="453" actId="790"/>
          <ac:spMkLst>
            <pc:docMk/>
            <pc:sldMk cId="2756647330" sldId="1758"/>
            <ac:spMk id="4" creationId="{25728BF7-C9C5-41D2-A9C1-A08A3F1AB346}"/>
          </ac:spMkLst>
        </pc:spChg>
        <pc:spChg chg="mod">
          <ac:chgData name="Robert [Chillibreeze]" userId="8fe5ebfe-980d-441d-bbff-8c5265b810b8" providerId="ADAL" clId="{46D1C6F3-1EFB-438B-930E-6157AB07EC49}" dt="2020-07-29T16:51:26.988" v="454" actId="790"/>
          <ac:spMkLst>
            <pc:docMk/>
            <pc:sldMk cId="2756647330" sldId="1758"/>
            <ac:spMk id="9" creationId="{53C3BD94-AA49-4FCB-8939-A8AFC20A5BC1}"/>
          </ac:spMkLst>
        </pc:spChg>
        <pc:spChg chg="mod">
          <ac:chgData name="Robert [Chillibreeze]" userId="8fe5ebfe-980d-441d-bbff-8c5265b810b8" providerId="ADAL" clId="{46D1C6F3-1EFB-438B-930E-6157AB07EC49}" dt="2020-07-29T16:51:26.989" v="455" actId="790"/>
          <ac:spMkLst>
            <pc:docMk/>
            <pc:sldMk cId="2756647330" sldId="1758"/>
            <ac:spMk id="13" creationId="{8A79596A-7EC8-4CFD-A94E-4FCE39715203}"/>
          </ac:spMkLst>
        </pc:spChg>
        <pc:spChg chg="mod">
          <ac:chgData name="Robert [Chillibreeze]" userId="8fe5ebfe-980d-441d-bbff-8c5265b810b8" providerId="ADAL" clId="{46D1C6F3-1EFB-438B-930E-6157AB07EC49}" dt="2020-07-29T16:51:26.986" v="452" actId="790"/>
          <ac:spMkLst>
            <pc:docMk/>
            <pc:sldMk cId="2756647330" sldId="1758"/>
            <ac:spMk id="17" creationId="{00000000-0000-0000-0000-000000000000}"/>
          </ac:spMkLst>
        </pc:spChg>
        <pc:spChg chg="mod">
          <ac:chgData name="Robert [Chillibreeze]" userId="8fe5ebfe-980d-441d-bbff-8c5265b810b8" providerId="ADAL" clId="{46D1C6F3-1EFB-438B-930E-6157AB07EC49}" dt="2020-07-29T16:51:26.990" v="456" actId="790"/>
          <ac:spMkLst>
            <pc:docMk/>
            <pc:sldMk cId="2756647330" sldId="1758"/>
            <ac:spMk id="18" creationId="{4354D94C-1282-4EB6-83AE-2531C7ADEA72}"/>
          </ac:spMkLst>
        </pc:spChg>
        <pc:picChg chg="mod">
          <ac:chgData name="Robert [Chillibreeze]" userId="8fe5ebfe-980d-441d-bbff-8c5265b810b8" providerId="ADAL" clId="{46D1C6F3-1EFB-438B-930E-6157AB07EC49}" dt="2020-07-29T16:45:44.005" v="41" actId="962"/>
          <ac:picMkLst>
            <pc:docMk/>
            <pc:sldMk cId="2756647330" sldId="1758"/>
            <ac:picMk id="24" creationId="{56772886-267D-468C-84EC-7245249D7493}"/>
          </ac:picMkLst>
        </pc:picChg>
      </pc:sldChg>
      <pc:sldChg chg="modSp mod modNotes">
        <pc:chgData name="Robert [Chillibreeze]" userId="8fe5ebfe-980d-441d-bbff-8c5265b810b8" providerId="ADAL" clId="{46D1C6F3-1EFB-438B-930E-6157AB07EC49}" dt="2020-07-29T16:54:45.964" v="711" actId="962"/>
        <pc:sldMkLst>
          <pc:docMk/>
          <pc:sldMk cId="2219786181" sldId="1760"/>
        </pc:sldMkLst>
        <pc:spChg chg="mod">
          <ac:chgData name="Robert [Chillibreeze]" userId="8fe5ebfe-980d-441d-bbff-8c5265b810b8" providerId="ADAL" clId="{46D1C6F3-1EFB-438B-930E-6157AB07EC49}" dt="2020-07-29T16:51:27.133" v="596" actId="790"/>
          <ac:spMkLst>
            <pc:docMk/>
            <pc:sldMk cId="2219786181" sldId="1760"/>
            <ac:spMk id="4" creationId="{F04E55BE-F64F-4FE3-B847-8549253BEA47}"/>
          </ac:spMkLst>
        </pc:spChg>
        <pc:spChg chg="mod">
          <ac:chgData name="Robert [Chillibreeze]" userId="8fe5ebfe-980d-441d-bbff-8c5265b810b8" providerId="ADAL" clId="{46D1C6F3-1EFB-438B-930E-6157AB07EC49}" dt="2020-07-29T16:51:27.136" v="598" actId="790"/>
          <ac:spMkLst>
            <pc:docMk/>
            <pc:sldMk cId="2219786181" sldId="1760"/>
            <ac:spMk id="9" creationId="{F8F19709-727E-417E-81B8-600D09DD1296}"/>
          </ac:spMkLst>
        </pc:spChg>
        <pc:spChg chg="mod">
          <ac:chgData name="Robert [Chillibreeze]" userId="8fe5ebfe-980d-441d-bbff-8c5265b810b8" providerId="ADAL" clId="{46D1C6F3-1EFB-438B-930E-6157AB07EC49}" dt="2020-07-29T16:51:27.134" v="597" actId="790"/>
          <ac:spMkLst>
            <pc:docMk/>
            <pc:sldMk cId="2219786181" sldId="1760"/>
            <ac:spMk id="13" creationId="{34401830-2BA8-4C35-9DDC-B9AD73A5C82C}"/>
          </ac:spMkLst>
        </pc:spChg>
        <pc:spChg chg="mod">
          <ac:chgData name="Robert [Chillibreeze]" userId="8fe5ebfe-980d-441d-bbff-8c5265b810b8" providerId="ADAL" clId="{46D1C6F3-1EFB-438B-930E-6157AB07EC49}" dt="2020-07-29T16:51:27.132" v="595" actId="790"/>
          <ac:spMkLst>
            <pc:docMk/>
            <pc:sldMk cId="2219786181" sldId="1760"/>
            <ac:spMk id="17" creationId="{00000000-0000-0000-0000-000000000000}"/>
          </ac:spMkLst>
        </pc:spChg>
        <pc:picChg chg="mod">
          <ac:chgData name="Robert [Chillibreeze]" userId="8fe5ebfe-980d-441d-bbff-8c5265b810b8" providerId="ADAL" clId="{46D1C6F3-1EFB-438B-930E-6157AB07EC49}" dt="2020-07-29T16:54:45.964" v="711" actId="962"/>
          <ac:picMkLst>
            <pc:docMk/>
            <pc:sldMk cId="2219786181" sldId="1760"/>
            <ac:picMk id="24" creationId="{619DEB3E-8400-4497-AFAF-9B1EB9BA7B44}"/>
          </ac:picMkLst>
        </pc:picChg>
      </pc:sldChg>
      <pc:sldChg chg="modSp mod modNotes">
        <pc:chgData name="Robert [Chillibreeze]" userId="8fe5ebfe-980d-441d-bbff-8c5265b810b8" providerId="ADAL" clId="{46D1C6F3-1EFB-438B-930E-6157AB07EC49}" dt="2020-07-29T16:51:27.150" v="612" actId="790"/>
        <pc:sldMkLst>
          <pc:docMk/>
          <pc:sldMk cId="1940323684" sldId="1761"/>
        </pc:sldMkLst>
        <pc:spChg chg="mod">
          <ac:chgData name="Robert [Chillibreeze]" userId="8fe5ebfe-980d-441d-bbff-8c5265b810b8" providerId="ADAL" clId="{46D1C6F3-1EFB-438B-930E-6157AB07EC49}" dt="2020-07-29T16:51:27.143" v="605" actId="790"/>
          <ac:spMkLst>
            <pc:docMk/>
            <pc:sldMk cId="1940323684" sldId="1761"/>
            <ac:spMk id="8" creationId="{49150D56-AF20-498C-9F68-C101EDBAB4EE}"/>
          </ac:spMkLst>
        </pc:spChg>
        <pc:spChg chg="mod">
          <ac:chgData name="Robert [Chillibreeze]" userId="8fe5ebfe-980d-441d-bbff-8c5265b810b8" providerId="ADAL" clId="{46D1C6F3-1EFB-438B-930E-6157AB07EC49}" dt="2020-07-29T16:51:27.144" v="606" actId="790"/>
          <ac:spMkLst>
            <pc:docMk/>
            <pc:sldMk cId="1940323684" sldId="1761"/>
            <ac:spMk id="12" creationId="{744AA8CF-3378-42E5-89A8-73E7598DDF71}"/>
          </ac:spMkLst>
        </pc:spChg>
        <pc:spChg chg="mod">
          <ac:chgData name="Robert [Chillibreeze]" userId="8fe5ebfe-980d-441d-bbff-8c5265b810b8" providerId="ADAL" clId="{46D1C6F3-1EFB-438B-930E-6157AB07EC49}" dt="2020-07-29T16:51:27.145" v="607" actId="790"/>
          <ac:spMkLst>
            <pc:docMk/>
            <pc:sldMk cId="1940323684" sldId="1761"/>
            <ac:spMk id="16" creationId="{6B7185BA-443E-47E7-953E-416A5E658496}"/>
          </ac:spMkLst>
        </pc:spChg>
        <pc:spChg chg="mod">
          <ac:chgData name="Robert [Chillibreeze]" userId="8fe5ebfe-980d-441d-bbff-8c5265b810b8" providerId="ADAL" clId="{46D1C6F3-1EFB-438B-930E-6157AB07EC49}" dt="2020-07-29T16:51:27.141" v="604" actId="790"/>
          <ac:spMkLst>
            <pc:docMk/>
            <pc:sldMk cId="1940323684" sldId="1761"/>
            <ac:spMk id="17" creationId="{00000000-0000-0000-0000-000000000000}"/>
          </ac:spMkLst>
        </pc:spChg>
      </pc:sldChg>
      <pc:sldChg chg="modSp mod modNotes">
        <pc:chgData name="Robert [Chillibreeze]" userId="8fe5ebfe-980d-441d-bbff-8c5265b810b8" providerId="ADAL" clId="{46D1C6F3-1EFB-438B-930E-6157AB07EC49}" dt="2020-07-29T16:51:27.160" v="622" actId="790"/>
        <pc:sldMkLst>
          <pc:docMk/>
          <pc:sldMk cId="4151278481" sldId="1762"/>
        </pc:sldMkLst>
        <pc:spChg chg="mod">
          <ac:chgData name="Robert [Chillibreeze]" userId="8fe5ebfe-980d-441d-bbff-8c5265b810b8" providerId="ADAL" clId="{46D1C6F3-1EFB-438B-930E-6157AB07EC49}" dt="2020-07-29T16:51:27.153" v="615" actId="790"/>
          <ac:spMkLst>
            <pc:docMk/>
            <pc:sldMk cId="4151278481" sldId="1762"/>
            <ac:spMk id="9" creationId="{DB661E77-A69A-4397-A547-A5317C8380FB}"/>
          </ac:spMkLst>
        </pc:spChg>
        <pc:spChg chg="mod">
          <ac:chgData name="Robert [Chillibreeze]" userId="8fe5ebfe-980d-441d-bbff-8c5265b810b8" providerId="ADAL" clId="{46D1C6F3-1EFB-438B-930E-6157AB07EC49}" dt="2020-07-29T16:51:27.152" v="614" actId="790"/>
          <ac:spMkLst>
            <pc:docMk/>
            <pc:sldMk cId="4151278481" sldId="1762"/>
            <ac:spMk id="13" creationId="{3B714EB1-E546-4359-B430-1E1EC31473C3}"/>
          </ac:spMkLst>
        </pc:spChg>
        <pc:spChg chg="mod">
          <ac:chgData name="Robert [Chillibreeze]" userId="8fe5ebfe-980d-441d-bbff-8c5265b810b8" providerId="ADAL" clId="{46D1C6F3-1EFB-438B-930E-6157AB07EC49}" dt="2020-07-29T16:51:27.151" v="613" actId="790"/>
          <ac:spMkLst>
            <pc:docMk/>
            <pc:sldMk cId="4151278481" sldId="1762"/>
            <ac:spMk id="17" creationId="{00000000-0000-0000-0000-000000000000}"/>
          </ac:spMkLst>
        </pc:spChg>
        <pc:spChg chg="mod">
          <ac:chgData name="Robert [Chillibreeze]" userId="8fe5ebfe-980d-441d-bbff-8c5265b810b8" providerId="ADAL" clId="{46D1C6F3-1EFB-438B-930E-6157AB07EC49}" dt="2020-07-29T16:51:27.154" v="616" actId="790"/>
          <ac:spMkLst>
            <pc:docMk/>
            <pc:sldMk cId="4151278481" sldId="1762"/>
            <ac:spMk id="18" creationId="{B10214AB-2E07-411E-8333-91BF57DDB38C}"/>
          </ac:spMkLst>
        </pc:spChg>
        <pc:spChg chg="mod">
          <ac:chgData name="Robert [Chillibreeze]" userId="8fe5ebfe-980d-441d-bbff-8c5265b810b8" providerId="ADAL" clId="{46D1C6F3-1EFB-438B-930E-6157AB07EC49}" dt="2020-07-29T16:51:27.155" v="617" actId="790"/>
          <ac:spMkLst>
            <pc:docMk/>
            <pc:sldMk cId="4151278481" sldId="1762"/>
            <ac:spMk id="23" creationId="{21040992-255A-46F0-AE46-C55212087206}"/>
          </ac:spMkLst>
        </pc:spChg>
      </pc:sldChg>
      <pc:sldChg chg="modSp mod modNotes">
        <pc:chgData name="Robert [Chillibreeze]" userId="8fe5ebfe-980d-441d-bbff-8c5265b810b8" providerId="ADAL" clId="{46D1C6F3-1EFB-438B-930E-6157AB07EC49}" dt="2020-07-29T16:51:27.168" v="629" actId="790"/>
        <pc:sldMkLst>
          <pc:docMk/>
          <pc:sldMk cId="1434889482" sldId="1763"/>
        </pc:sldMkLst>
        <pc:spChg chg="mod">
          <ac:chgData name="Robert [Chillibreeze]" userId="8fe5ebfe-980d-441d-bbff-8c5265b810b8" providerId="ADAL" clId="{46D1C6F3-1EFB-438B-930E-6157AB07EC49}" dt="2020-07-29T16:51:27.162" v="624" actId="790"/>
          <ac:spMkLst>
            <pc:docMk/>
            <pc:sldMk cId="1434889482" sldId="1763"/>
            <ac:spMk id="14" creationId="{8EB08F3E-03AA-4E19-B27B-EADD874F9587}"/>
          </ac:spMkLst>
        </pc:spChg>
        <pc:spChg chg="mod">
          <ac:chgData name="Robert [Chillibreeze]" userId="8fe5ebfe-980d-441d-bbff-8c5265b810b8" providerId="ADAL" clId="{46D1C6F3-1EFB-438B-930E-6157AB07EC49}" dt="2020-07-29T16:51:27.161" v="623" actId="790"/>
          <ac:spMkLst>
            <pc:docMk/>
            <pc:sldMk cId="1434889482" sldId="1763"/>
            <ac:spMk id="17" creationId="{00000000-0000-0000-0000-000000000000}"/>
          </ac:spMkLst>
        </pc:spChg>
      </pc:sldChg>
      <pc:sldChg chg="modSp mod modNotes">
        <pc:chgData name="Robert [Chillibreeze]" userId="8fe5ebfe-980d-441d-bbff-8c5265b810b8" providerId="ADAL" clId="{46D1C6F3-1EFB-438B-930E-6157AB07EC49}" dt="2020-07-29T16:51:27.183" v="636" actId="790"/>
        <pc:sldMkLst>
          <pc:docMk/>
          <pc:sldMk cId="4294302333" sldId="1764"/>
        </pc:sldMkLst>
        <pc:spChg chg="mod">
          <ac:chgData name="Robert [Chillibreeze]" userId="8fe5ebfe-980d-441d-bbff-8c5265b810b8" providerId="ADAL" clId="{46D1C6F3-1EFB-438B-930E-6157AB07EC49}" dt="2020-07-29T16:51:27.172" v="631" actId="790"/>
          <ac:spMkLst>
            <pc:docMk/>
            <pc:sldMk cId="4294302333" sldId="1764"/>
            <ac:spMk id="7" creationId="{A58A110F-CF4A-46F4-AAD6-F79C59448A74}"/>
          </ac:spMkLst>
        </pc:spChg>
        <pc:spChg chg="mod">
          <ac:chgData name="Robert [Chillibreeze]" userId="8fe5ebfe-980d-441d-bbff-8c5265b810b8" providerId="ADAL" clId="{46D1C6F3-1EFB-438B-930E-6157AB07EC49}" dt="2020-07-29T16:51:27.170" v="630" actId="790"/>
          <ac:spMkLst>
            <pc:docMk/>
            <pc:sldMk cId="4294302333" sldId="1764"/>
            <ac:spMk id="17" creationId="{00000000-0000-0000-0000-000000000000}"/>
          </ac:spMkLst>
        </pc:spChg>
      </pc:sldChg>
      <pc:sldChg chg="modSp mod modNotes">
        <pc:chgData name="Robert [Chillibreeze]" userId="8fe5ebfe-980d-441d-bbff-8c5265b810b8" providerId="ADAL" clId="{46D1C6F3-1EFB-438B-930E-6157AB07EC49}" dt="2020-07-29T16:51:27.193" v="643" actId="790"/>
        <pc:sldMkLst>
          <pc:docMk/>
          <pc:sldMk cId="3829984188" sldId="1765"/>
        </pc:sldMkLst>
        <pc:spChg chg="mod">
          <ac:chgData name="Robert [Chillibreeze]" userId="8fe5ebfe-980d-441d-bbff-8c5265b810b8" providerId="ADAL" clId="{46D1C6F3-1EFB-438B-930E-6157AB07EC49}" dt="2020-07-29T16:51:27.187" v="638" actId="790"/>
          <ac:spMkLst>
            <pc:docMk/>
            <pc:sldMk cId="3829984188" sldId="1765"/>
            <ac:spMk id="8" creationId="{FDE26CB2-94EA-4F17-8CBE-E12C9D3EC96C}"/>
          </ac:spMkLst>
        </pc:spChg>
        <pc:spChg chg="mod">
          <ac:chgData name="Robert [Chillibreeze]" userId="8fe5ebfe-980d-441d-bbff-8c5265b810b8" providerId="ADAL" clId="{46D1C6F3-1EFB-438B-930E-6157AB07EC49}" dt="2020-07-29T16:51:27.185" v="637" actId="790"/>
          <ac:spMkLst>
            <pc:docMk/>
            <pc:sldMk cId="3829984188" sldId="1765"/>
            <ac:spMk id="17" creationId="{00000000-0000-0000-0000-000000000000}"/>
          </ac:spMkLst>
        </pc:spChg>
      </pc:sldChg>
      <pc:sldChg chg="addSp delSp modSp mod modNotes">
        <pc:chgData name="Robert [Chillibreeze]" userId="8fe5ebfe-980d-441d-bbff-8c5265b810b8" providerId="ADAL" clId="{46D1C6F3-1EFB-438B-930E-6157AB07EC49}" dt="2020-07-30T11:45:04.522" v="1072" actId="478"/>
        <pc:sldMkLst>
          <pc:docMk/>
          <pc:sldMk cId="4049703037" sldId="1766"/>
        </pc:sldMkLst>
        <pc:spChg chg="mod">
          <ac:chgData name="Robert [Chillibreeze]" userId="8fe5ebfe-980d-441d-bbff-8c5265b810b8" providerId="ADAL" clId="{46D1C6F3-1EFB-438B-930E-6157AB07EC49}" dt="2020-07-29T16:51:27.194" v="644" actId="790"/>
          <ac:spMkLst>
            <pc:docMk/>
            <pc:sldMk cId="4049703037" sldId="1766"/>
            <ac:spMk id="17" creationId="{00000000-0000-0000-0000-000000000000}"/>
          </ac:spMkLst>
        </pc:spChg>
        <pc:spChg chg="mod">
          <ac:chgData name="Robert [Chillibreeze]" userId="8fe5ebfe-980d-441d-bbff-8c5265b810b8" providerId="ADAL" clId="{46D1C6F3-1EFB-438B-930E-6157AB07EC49}" dt="2020-07-29T16:51:27.195" v="645" actId="790"/>
          <ac:spMkLst>
            <pc:docMk/>
            <pc:sldMk cId="4049703037" sldId="1766"/>
            <ac:spMk id="21" creationId="{393B9660-C0E4-44F9-B6B6-A8C9A999DBE0}"/>
          </ac:spMkLst>
        </pc:spChg>
        <pc:spChg chg="mod">
          <ac:chgData name="Robert [Chillibreeze]" userId="8fe5ebfe-980d-441d-bbff-8c5265b810b8" providerId="ADAL" clId="{46D1C6F3-1EFB-438B-930E-6157AB07EC49}" dt="2020-07-30T11:44:58.164" v="1069" actId="164"/>
          <ac:spMkLst>
            <pc:docMk/>
            <pc:sldMk cId="4049703037" sldId="1766"/>
            <ac:spMk id="22" creationId="{444BC3FC-B224-48FB-B425-9CB1B4271564}"/>
          </ac:spMkLst>
        </pc:spChg>
        <pc:spChg chg="mod topLvl">
          <ac:chgData name="Robert [Chillibreeze]" userId="8fe5ebfe-980d-441d-bbff-8c5265b810b8" providerId="ADAL" clId="{46D1C6F3-1EFB-438B-930E-6157AB07EC49}" dt="2020-07-30T11:44:58.164" v="1069" actId="164"/>
          <ac:spMkLst>
            <pc:docMk/>
            <pc:sldMk cId="4049703037" sldId="1766"/>
            <ac:spMk id="27" creationId="{0B2A76B3-6819-40E2-B431-CC286E26110C}"/>
          </ac:spMkLst>
        </pc:spChg>
        <pc:spChg chg="mod topLvl">
          <ac:chgData name="Robert [Chillibreeze]" userId="8fe5ebfe-980d-441d-bbff-8c5265b810b8" providerId="ADAL" clId="{46D1C6F3-1EFB-438B-930E-6157AB07EC49}" dt="2020-07-30T11:44:58.164" v="1069" actId="164"/>
          <ac:spMkLst>
            <pc:docMk/>
            <pc:sldMk cId="4049703037" sldId="1766"/>
            <ac:spMk id="28" creationId="{27AC7DB9-1275-4241-9EB1-7575811F4C44}"/>
          </ac:spMkLst>
        </pc:spChg>
        <pc:spChg chg="mod topLvl">
          <ac:chgData name="Robert [Chillibreeze]" userId="8fe5ebfe-980d-441d-bbff-8c5265b810b8" providerId="ADAL" clId="{46D1C6F3-1EFB-438B-930E-6157AB07EC49}" dt="2020-07-30T11:44:58.164" v="1069" actId="164"/>
          <ac:spMkLst>
            <pc:docMk/>
            <pc:sldMk cId="4049703037" sldId="1766"/>
            <ac:spMk id="29" creationId="{0A1A026B-CAA3-437E-908F-0EB357FD2B18}"/>
          </ac:spMkLst>
        </pc:spChg>
        <pc:spChg chg="mod topLvl">
          <ac:chgData name="Robert [Chillibreeze]" userId="8fe5ebfe-980d-441d-bbff-8c5265b810b8" providerId="ADAL" clId="{46D1C6F3-1EFB-438B-930E-6157AB07EC49}" dt="2020-07-30T11:44:58.164" v="1069" actId="164"/>
          <ac:spMkLst>
            <pc:docMk/>
            <pc:sldMk cId="4049703037" sldId="1766"/>
            <ac:spMk id="30" creationId="{0A0CE1FA-5825-459B-B307-A8BC3B2FF4B5}"/>
          </ac:spMkLst>
        </pc:spChg>
        <pc:spChg chg="mod topLvl">
          <ac:chgData name="Robert [Chillibreeze]" userId="8fe5ebfe-980d-441d-bbff-8c5265b810b8" providerId="ADAL" clId="{46D1C6F3-1EFB-438B-930E-6157AB07EC49}" dt="2020-07-30T11:44:58.164" v="1069" actId="164"/>
          <ac:spMkLst>
            <pc:docMk/>
            <pc:sldMk cId="4049703037" sldId="1766"/>
            <ac:spMk id="31" creationId="{AEA1C3D2-22EC-4F18-B8FA-1FB904867DE8}"/>
          </ac:spMkLst>
        </pc:spChg>
        <pc:spChg chg="mod topLvl">
          <ac:chgData name="Robert [Chillibreeze]" userId="8fe5ebfe-980d-441d-bbff-8c5265b810b8" providerId="ADAL" clId="{46D1C6F3-1EFB-438B-930E-6157AB07EC49}" dt="2020-07-30T11:44:58.164" v="1069" actId="164"/>
          <ac:spMkLst>
            <pc:docMk/>
            <pc:sldMk cId="4049703037" sldId="1766"/>
            <ac:spMk id="33" creationId="{69707289-FBFF-4D7F-B1BF-E6A64A101903}"/>
          </ac:spMkLst>
        </pc:spChg>
        <pc:spChg chg="mod topLvl">
          <ac:chgData name="Robert [Chillibreeze]" userId="8fe5ebfe-980d-441d-bbff-8c5265b810b8" providerId="ADAL" clId="{46D1C6F3-1EFB-438B-930E-6157AB07EC49}" dt="2020-07-30T11:44:58.164" v="1069" actId="164"/>
          <ac:spMkLst>
            <pc:docMk/>
            <pc:sldMk cId="4049703037" sldId="1766"/>
            <ac:spMk id="34" creationId="{A9BA9A2B-BA89-4503-AF86-DD9B2352D369}"/>
          </ac:spMkLst>
        </pc:spChg>
        <pc:spChg chg="add del mod">
          <ac:chgData name="Robert [Chillibreeze]" userId="8fe5ebfe-980d-441d-bbff-8c5265b810b8" providerId="ADAL" clId="{46D1C6F3-1EFB-438B-930E-6157AB07EC49}" dt="2020-07-30T11:45:04.522" v="1072" actId="478"/>
          <ac:spMkLst>
            <pc:docMk/>
            <pc:sldMk cId="4049703037" sldId="1766"/>
            <ac:spMk id="35" creationId="{051F0096-2848-46C4-94E3-D04E381EC0AC}"/>
          </ac:spMkLst>
        </pc:spChg>
        <pc:spChg chg="mod">
          <ac:chgData name="Robert [Chillibreeze]" userId="8fe5ebfe-980d-441d-bbff-8c5265b810b8" providerId="ADAL" clId="{46D1C6F3-1EFB-438B-930E-6157AB07EC49}" dt="2020-07-30T11:39:19.739" v="826" actId="571"/>
          <ac:spMkLst>
            <pc:docMk/>
            <pc:sldMk cId="4049703037" sldId="1766"/>
            <ac:spMk id="39" creationId="{7931F89A-B5DE-4C10-AD64-5BA36C5D86B3}"/>
          </ac:spMkLst>
        </pc:spChg>
        <pc:spChg chg="mod">
          <ac:chgData name="Robert [Chillibreeze]" userId="8fe5ebfe-980d-441d-bbff-8c5265b810b8" providerId="ADAL" clId="{46D1C6F3-1EFB-438B-930E-6157AB07EC49}" dt="2020-07-30T11:39:19.739" v="826" actId="571"/>
          <ac:spMkLst>
            <pc:docMk/>
            <pc:sldMk cId="4049703037" sldId="1766"/>
            <ac:spMk id="41" creationId="{C1A582BC-9AF8-47E0-A4B0-BDC687FB7CAA}"/>
          </ac:spMkLst>
        </pc:spChg>
        <pc:spChg chg="mod">
          <ac:chgData name="Robert [Chillibreeze]" userId="8fe5ebfe-980d-441d-bbff-8c5265b810b8" providerId="ADAL" clId="{46D1C6F3-1EFB-438B-930E-6157AB07EC49}" dt="2020-07-30T11:39:19.739" v="826" actId="571"/>
          <ac:spMkLst>
            <pc:docMk/>
            <pc:sldMk cId="4049703037" sldId="1766"/>
            <ac:spMk id="42" creationId="{5168B9EE-C1FD-4AC4-9EDF-A264F25AA34A}"/>
          </ac:spMkLst>
        </pc:spChg>
        <pc:spChg chg="mod">
          <ac:chgData name="Robert [Chillibreeze]" userId="8fe5ebfe-980d-441d-bbff-8c5265b810b8" providerId="ADAL" clId="{46D1C6F3-1EFB-438B-930E-6157AB07EC49}" dt="2020-07-30T11:39:19.739" v="826" actId="571"/>
          <ac:spMkLst>
            <pc:docMk/>
            <pc:sldMk cId="4049703037" sldId="1766"/>
            <ac:spMk id="43" creationId="{FF95ABD4-52C1-4BC8-9831-554A4DCF451F}"/>
          </ac:spMkLst>
        </pc:spChg>
        <pc:spChg chg="mod">
          <ac:chgData name="Robert [Chillibreeze]" userId="8fe5ebfe-980d-441d-bbff-8c5265b810b8" providerId="ADAL" clId="{46D1C6F3-1EFB-438B-930E-6157AB07EC49}" dt="2020-07-30T11:39:19.739" v="826" actId="571"/>
          <ac:spMkLst>
            <pc:docMk/>
            <pc:sldMk cId="4049703037" sldId="1766"/>
            <ac:spMk id="46" creationId="{CD88C156-63A5-4266-9253-D9200A69753F}"/>
          </ac:spMkLst>
        </pc:spChg>
        <pc:spChg chg="mod">
          <ac:chgData name="Robert [Chillibreeze]" userId="8fe5ebfe-980d-441d-bbff-8c5265b810b8" providerId="ADAL" clId="{46D1C6F3-1EFB-438B-930E-6157AB07EC49}" dt="2020-07-30T11:39:19.739" v="826" actId="571"/>
          <ac:spMkLst>
            <pc:docMk/>
            <pc:sldMk cId="4049703037" sldId="1766"/>
            <ac:spMk id="47" creationId="{AE072C1C-2EBA-4BD1-A5F0-B907AF8A794F}"/>
          </ac:spMkLst>
        </pc:spChg>
        <pc:spChg chg="mod">
          <ac:chgData name="Robert [Chillibreeze]" userId="8fe5ebfe-980d-441d-bbff-8c5265b810b8" providerId="ADAL" clId="{46D1C6F3-1EFB-438B-930E-6157AB07EC49}" dt="2020-07-30T11:39:19.739" v="826" actId="571"/>
          <ac:spMkLst>
            <pc:docMk/>
            <pc:sldMk cId="4049703037" sldId="1766"/>
            <ac:spMk id="49" creationId="{2C5037F4-566A-4950-9B9E-03DD55A72131}"/>
          </ac:spMkLst>
        </pc:spChg>
        <pc:spChg chg="mod topLvl">
          <ac:chgData name="Robert [Chillibreeze]" userId="8fe5ebfe-980d-441d-bbff-8c5265b810b8" providerId="ADAL" clId="{46D1C6F3-1EFB-438B-930E-6157AB07EC49}" dt="2020-07-30T11:42:58.514" v="1061" actId="207"/>
          <ac:spMkLst>
            <pc:docMk/>
            <pc:sldMk cId="4049703037" sldId="1766"/>
            <ac:spMk id="50" creationId="{C664BE99-E203-474F-B4DF-CE5A722E84E3}"/>
          </ac:spMkLst>
        </pc:spChg>
        <pc:spChg chg="mod topLvl">
          <ac:chgData name="Robert [Chillibreeze]" userId="8fe5ebfe-980d-441d-bbff-8c5265b810b8" providerId="ADAL" clId="{46D1C6F3-1EFB-438B-930E-6157AB07EC49}" dt="2020-07-30T11:43:03.307" v="1063"/>
          <ac:spMkLst>
            <pc:docMk/>
            <pc:sldMk cId="4049703037" sldId="1766"/>
            <ac:spMk id="51" creationId="{16E00D85-5A66-418C-B853-4EE96B067963}"/>
          </ac:spMkLst>
        </pc:spChg>
        <pc:spChg chg="mod topLvl">
          <ac:chgData name="Robert [Chillibreeze]" userId="8fe5ebfe-980d-441d-bbff-8c5265b810b8" providerId="ADAL" clId="{46D1C6F3-1EFB-438B-930E-6157AB07EC49}" dt="2020-07-30T11:42:40.530" v="1060" actId="164"/>
          <ac:spMkLst>
            <pc:docMk/>
            <pc:sldMk cId="4049703037" sldId="1766"/>
            <ac:spMk id="52" creationId="{1F6B5CE5-366E-42FD-A205-1BD203865F9D}"/>
          </ac:spMkLst>
        </pc:spChg>
        <pc:spChg chg="mod topLvl">
          <ac:chgData name="Robert [Chillibreeze]" userId="8fe5ebfe-980d-441d-bbff-8c5265b810b8" providerId="ADAL" clId="{46D1C6F3-1EFB-438B-930E-6157AB07EC49}" dt="2020-07-30T11:43:15.857" v="1064" actId="207"/>
          <ac:spMkLst>
            <pc:docMk/>
            <pc:sldMk cId="4049703037" sldId="1766"/>
            <ac:spMk id="53" creationId="{62BC9213-08D4-40F6-A374-7DA167AA23D0}"/>
          </ac:spMkLst>
        </pc:spChg>
        <pc:spChg chg="del mod ord topLvl">
          <ac:chgData name="Robert [Chillibreeze]" userId="8fe5ebfe-980d-441d-bbff-8c5265b810b8" providerId="ADAL" clId="{46D1C6F3-1EFB-438B-930E-6157AB07EC49}" dt="2020-07-30T11:42:28.071" v="1044" actId="478"/>
          <ac:spMkLst>
            <pc:docMk/>
            <pc:sldMk cId="4049703037" sldId="1766"/>
            <ac:spMk id="54" creationId="{68E812F6-547C-46AE-8FC8-9DECEBA2DED2}"/>
          </ac:spMkLst>
        </pc:spChg>
        <pc:spChg chg="del mod ord topLvl">
          <ac:chgData name="Robert [Chillibreeze]" userId="8fe5ebfe-980d-441d-bbff-8c5265b810b8" providerId="ADAL" clId="{46D1C6F3-1EFB-438B-930E-6157AB07EC49}" dt="2020-07-30T11:42:28.071" v="1044" actId="478"/>
          <ac:spMkLst>
            <pc:docMk/>
            <pc:sldMk cId="4049703037" sldId="1766"/>
            <ac:spMk id="55" creationId="{99D38510-9A1D-42DF-A50E-7E02FEE52ADC}"/>
          </ac:spMkLst>
        </pc:spChg>
        <pc:spChg chg="mod">
          <ac:chgData name="Robert [Chillibreeze]" userId="8fe5ebfe-980d-441d-bbff-8c5265b810b8" providerId="ADAL" clId="{46D1C6F3-1EFB-438B-930E-6157AB07EC49}" dt="2020-07-30T11:39:19.739" v="826" actId="571"/>
          <ac:spMkLst>
            <pc:docMk/>
            <pc:sldMk cId="4049703037" sldId="1766"/>
            <ac:spMk id="58" creationId="{577B32D5-3AE3-4CE9-B8A5-610EE75FB8F4}"/>
          </ac:spMkLst>
        </pc:spChg>
        <pc:spChg chg="mod">
          <ac:chgData name="Robert [Chillibreeze]" userId="8fe5ebfe-980d-441d-bbff-8c5265b810b8" providerId="ADAL" clId="{46D1C6F3-1EFB-438B-930E-6157AB07EC49}" dt="2020-07-30T11:39:19.739" v="826" actId="571"/>
          <ac:spMkLst>
            <pc:docMk/>
            <pc:sldMk cId="4049703037" sldId="1766"/>
            <ac:spMk id="62" creationId="{41A81048-869F-4B8D-BE22-CAB0CE2BAE4C}"/>
          </ac:spMkLst>
        </pc:spChg>
        <pc:spChg chg="mod">
          <ac:chgData name="Robert [Chillibreeze]" userId="8fe5ebfe-980d-441d-bbff-8c5265b810b8" providerId="ADAL" clId="{46D1C6F3-1EFB-438B-930E-6157AB07EC49}" dt="2020-07-30T11:39:19.739" v="826" actId="571"/>
          <ac:spMkLst>
            <pc:docMk/>
            <pc:sldMk cId="4049703037" sldId="1766"/>
            <ac:spMk id="64" creationId="{D054489D-0590-41A0-9C4D-600F40C500B1}"/>
          </ac:spMkLst>
        </pc:spChg>
        <pc:spChg chg="mod">
          <ac:chgData name="Robert [Chillibreeze]" userId="8fe5ebfe-980d-441d-bbff-8c5265b810b8" providerId="ADAL" clId="{46D1C6F3-1EFB-438B-930E-6157AB07EC49}" dt="2020-07-30T11:39:19.739" v="826" actId="571"/>
          <ac:spMkLst>
            <pc:docMk/>
            <pc:sldMk cId="4049703037" sldId="1766"/>
            <ac:spMk id="65" creationId="{CE5DE37E-E7A3-4F48-847A-D2A0646CAC53}"/>
          </ac:spMkLst>
        </pc:spChg>
        <pc:spChg chg="mod">
          <ac:chgData name="Robert [Chillibreeze]" userId="8fe5ebfe-980d-441d-bbff-8c5265b810b8" providerId="ADAL" clId="{46D1C6F3-1EFB-438B-930E-6157AB07EC49}" dt="2020-07-30T11:39:19.739" v="826" actId="571"/>
          <ac:spMkLst>
            <pc:docMk/>
            <pc:sldMk cId="4049703037" sldId="1766"/>
            <ac:spMk id="66" creationId="{A631F4F4-7C9D-4C6F-847B-CFF356E9875B}"/>
          </ac:spMkLst>
        </pc:spChg>
        <pc:spChg chg="mod">
          <ac:chgData name="Robert [Chillibreeze]" userId="8fe5ebfe-980d-441d-bbff-8c5265b810b8" providerId="ADAL" clId="{46D1C6F3-1EFB-438B-930E-6157AB07EC49}" dt="2020-07-30T11:39:19.739" v="826" actId="571"/>
          <ac:spMkLst>
            <pc:docMk/>
            <pc:sldMk cId="4049703037" sldId="1766"/>
            <ac:spMk id="68" creationId="{03A5371B-B101-4106-833E-D665A234E323}"/>
          </ac:spMkLst>
        </pc:spChg>
        <pc:spChg chg="add mod ord">
          <ac:chgData name="Robert [Chillibreeze]" userId="8fe5ebfe-980d-441d-bbff-8c5265b810b8" providerId="ADAL" clId="{46D1C6F3-1EFB-438B-930E-6157AB07EC49}" dt="2020-07-30T11:41:30.101" v="954" actId="571"/>
          <ac:spMkLst>
            <pc:docMk/>
            <pc:sldMk cId="4049703037" sldId="1766"/>
            <ac:spMk id="69" creationId="{FB6CAEE3-6FB8-452B-9499-7A7F7E9830A6}"/>
          </ac:spMkLst>
        </pc:spChg>
        <pc:spChg chg="add mod ord">
          <ac:chgData name="Robert [Chillibreeze]" userId="8fe5ebfe-980d-441d-bbff-8c5265b810b8" providerId="ADAL" clId="{46D1C6F3-1EFB-438B-930E-6157AB07EC49}" dt="2020-07-30T11:41:29.451" v="953" actId="571"/>
          <ac:spMkLst>
            <pc:docMk/>
            <pc:sldMk cId="4049703037" sldId="1766"/>
            <ac:spMk id="70" creationId="{38B3C90E-DED4-4963-B183-18C4BC1932D9}"/>
          </ac:spMkLst>
        </pc:spChg>
        <pc:spChg chg="add mod ord">
          <ac:chgData name="Robert [Chillibreeze]" userId="8fe5ebfe-980d-441d-bbff-8c5265b810b8" providerId="ADAL" clId="{46D1C6F3-1EFB-438B-930E-6157AB07EC49}" dt="2020-07-30T11:43:18.901" v="1066"/>
          <ac:spMkLst>
            <pc:docMk/>
            <pc:sldMk cId="4049703037" sldId="1766"/>
            <ac:spMk id="71" creationId="{5B63BBF7-8240-42CE-9432-3E0ED85E5DA7}"/>
          </ac:spMkLst>
        </pc:spChg>
        <pc:spChg chg="add mod ord">
          <ac:chgData name="Robert [Chillibreeze]" userId="8fe5ebfe-980d-441d-bbff-8c5265b810b8" providerId="ADAL" clId="{46D1C6F3-1EFB-438B-930E-6157AB07EC49}" dt="2020-07-30T11:43:20.839" v="1068"/>
          <ac:spMkLst>
            <pc:docMk/>
            <pc:sldMk cId="4049703037" sldId="1766"/>
            <ac:spMk id="72" creationId="{7A3468CE-9376-4C0C-B1E0-2EFCEC6180AE}"/>
          </ac:spMkLst>
        </pc:spChg>
        <pc:grpChg chg="add mod">
          <ac:chgData name="Robert [Chillibreeze]" userId="8fe5ebfe-980d-441d-bbff-8c5265b810b8" providerId="ADAL" clId="{46D1C6F3-1EFB-438B-930E-6157AB07EC49}" dt="2020-07-30T11:44:58.164" v="1069" actId="164"/>
          <ac:grpSpMkLst>
            <pc:docMk/>
            <pc:sldMk cId="4049703037" sldId="1766"/>
            <ac:grpSpMk id="2" creationId="{DDAB4DE0-8B54-4CFA-A73C-2AFA3092CE54}"/>
          </ac:grpSpMkLst>
        </pc:grpChg>
        <pc:grpChg chg="add mod">
          <ac:chgData name="Robert [Chillibreeze]" userId="8fe5ebfe-980d-441d-bbff-8c5265b810b8" providerId="ADAL" clId="{46D1C6F3-1EFB-438B-930E-6157AB07EC49}" dt="2020-07-30T11:44:58.164" v="1069" actId="164"/>
          <ac:grpSpMkLst>
            <pc:docMk/>
            <pc:sldMk cId="4049703037" sldId="1766"/>
            <ac:grpSpMk id="3" creationId="{B82ADCF8-A8F7-45A2-9978-761FE8C2ECA3}"/>
          </ac:grpSpMkLst>
        </pc:grpChg>
        <pc:grpChg chg="add mod">
          <ac:chgData name="Robert [Chillibreeze]" userId="8fe5ebfe-980d-441d-bbff-8c5265b810b8" providerId="ADAL" clId="{46D1C6F3-1EFB-438B-930E-6157AB07EC49}" dt="2020-07-30T11:44:58.164" v="1069" actId="164"/>
          <ac:grpSpMkLst>
            <pc:docMk/>
            <pc:sldMk cId="4049703037" sldId="1766"/>
            <ac:grpSpMk id="4" creationId="{4F843C74-75B9-42F2-9A8F-5350B99383B8}"/>
          </ac:grpSpMkLst>
        </pc:grpChg>
        <pc:grpChg chg="add mod">
          <ac:chgData name="Robert [Chillibreeze]" userId="8fe5ebfe-980d-441d-bbff-8c5265b810b8" providerId="ADAL" clId="{46D1C6F3-1EFB-438B-930E-6157AB07EC49}" dt="2020-07-30T11:45:02.485" v="1071" actId="962"/>
          <ac:grpSpMkLst>
            <pc:docMk/>
            <pc:sldMk cId="4049703037" sldId="1766"/>
            <ac:grpSpMk id="5" creationId="{A4CF0DB5-375D-4493-BAAD-4346810DE026}"/>
          </ac:grpSpMkLst>
        </pc:grpChg>
        <pc:grpChg chg="add del mod">
          <ac:chgData name="Robert [Chillibreeze]" userId="8fe5ebfe-980d-441d-bbff-8c5265b810b8" providerId="ADAL" clId="{46D1C6F3-1EFB-438B-930E-6157AB07EC49}" dt="2020-07-30T11:45:04.522" v="1072" actId="478"/>
          <ac:grpSpMkLst>
            <pc:docMk/>
            <pc:sldMk cId="4049703037" sldId="1766"/>
            <ac:grpSpMk id="38" creationId="{B5C2539D-7B25-44A6-B57E-519CDFDD66A9}"/>
          </ac:grpSpMkLst>
        </pc:grpChg>
        <pc:grpChg chg="del">
          <ac:chgData name="Robert [Chillibreeze]" userId="8fe5ebfe-980d-441d-bbff-8c5265b810b8" providerId="ADAL" clId="{46D1C6F3-1EFB-438B-930E-6157AB07EC49}" dt="2020-07-30T11:39:22.128" v="828" actId="165"/>
          <ac:grpSpMkLst>
            <pc:docMk/>
            <pc:sldMk cId="4049703037" sldId="1766"/>
            <ac:grpSpMk id="56" creationId="{6F661A33-4173-4A77-B247-0F311425C9F9}"/>
          </ac:grpSpMkLst>
        </pc:grpChg>
        <pc:picChg chg="mod topLvl">
          <ac:chgData name="Robert [Chillibreeze]" userId="8fe5ebfe-980d-441d-bbff-8c5265b810b8" providerId="ADAL" clId="{46D1C6F3-1EFB-438B-930E-6157AB07EC49}" dt="2020-07-30T11:44:58.164" v="1069" actId="164"/>
          <ac:picMkLst>
            <pc:docMk/>
            <pc:sldMk cId="4049703037" sldId="1766"/>
            <ac:picMk id="23" creationId="{A5714667-766F-410F-96C9-1FD22FBB4541}"/>
          </ac:picMkLst>
        </pc:picChg>
        <pc:picChg chg="mod topLvl">
          <ac:chgData name="Robert [Chillibreeze]" userId="8fe5ebfe-980d-441d-bbff-8c5265b810b8" providerId="ADAL" clId="{46D1C6F3-1EFB-438B-930E-6157AB07EC49}" dt="2020-07-30T11:44:58.164" v="1069" actId="164"/>
          <ac:picMkLst>
            <pc:docMk/>
            <pc:sldMk cId="4049703037" sldId="1766"/>
            <ac:picMk id="24" creationId="{D08AF980-786E-441D-AC3C-7E79D13E370C}"/>
          </ac:picMkLst>
        </pc:picChg>
        <pc:picChg chg="mod topLvl">
          <ac:chgData name="Robert [Chillibreeze]" userId="8fe5ebfe-980d-441d-bbff-8c5265b810b8" providerId="ADAL" clId="{46D1C6F3-1EFB-438B-930E-6157AB07EC49}" dt="2020-07-30T11:44:58.164" v="1069" actId="164"/>
          <ac:picMkLst>
            <pc:docMk/>
            <pc:sldMk cId="4049703037" sldId="1766"/>
            <ac:picMk id="25" creationId="{E8C71FFC-1353-4A18-B695-33B29327AB20}"/>
          </ac:picMkLst>
        </pc:picChg>
        <pc:picChg chg="mod topLvl">
          <ac:chgData name="Robert [Chillibreeze]" userId="8fe5ebfe-980d-441d-bbff-8c5265b810b8" providerId="ADAL" clId="{46D1C6F3-1EFB-438B-930E-6157AB07EC49}" dt="2020-07-30T11:44:58.164" v="1069" actId="164"/>
          <ac:picMkLst>
            <pc:docMk/>
            <pc:sldMk cId="4049703037" sldId="1766"/>
            <ac:picMk id="32" creationId="{E1444B54-16C9-469E-98D5-5DB276E55AFC}"/>
          </ac:picMkLst>
        </pc:picChg>
        <pc:picChg chg="mod">
          <ac:chgData name="Robert [Chillibreeze]" userId="8fe5ebfe-980d-441d-bbff-8c5265b810b8" providerId="ADAL" clId="{46D1C6F3-1EFB-438B-930E-6157AB07EC49}" dt="2020-07-30T11:39:19.739" v="826" actId="571"/>
          <ac:picMkLst>
            <pc:docMk/>
            <pc:sldMk cId="4049703037" sldId="1766"/>
            <ac:picMk id="40" creationId="{76CB266C-E6B8-45BD-B0B7-E248F230AD8E}"/>
          </ac:picMkLst>
        </pc:picChg>
        <pc:picChg chg="mod">
          <ac:chgData name="Robert [Chillibreeze]" userId="8fe5ebfe-980d-441d-bbff-8c5265b810b8" providerId="ADAL" clId="{46D1C6F3-1EFB-438B-930E-6157AB07EC49}" dt="2020-07-30T11:39:19.739" v="826" actId="571"/>
          <ac:picMkLst>
            <pc:docMk/>
            <pc:sldMk cId="4049703037" sldId="1766"/>
            <ac:picMk id="44" creationId="{5430DA31-8C03-4AA9-9178-A5E990847A64}"/>
          </ac:picMkLst>
        </pc:picChg>
        <pc:picChg chg="mod">
          <ac:chgData name="Robert [Chillibreeze]" userId="8fe5ebfe-980d-441d-bbff-8c5265b810b8" providerId="ADAL" clId="{46D1C6F3-1EFB-438B-930E-6157AB07EC49}" dt="2020-07-30T11:39:19.739" v="826" actId="571"/>
          <ac:picMkLst>
            <pc:docMk/>
            <pc:sldMk cId="4049703037" sldId="1766"/>
            <ac:picMk id="57" creationId="{9D75E82C-6DFF-473F-82F9-DB4779BE737B}"/>
          </ac:picMkLst>
        </pc:picChg>
        <pc:picChg chg="mod">
          <ac:chgData name="Robert [Chillibreeze]" userId="8fe5ebfe-980d-441d-bbff-8c5265b810b8" providerId="ADAL" clId="{46D1C6F3-1EFB-438B-930E-6157AB07EC49}" dt="2020-07-30T11:39:19.739" v="826" actId="571"/>
          <ac:picMkLst>
            <pc:docMk/>
            <pc:sldMk cId="4049703037" sldId="1766"/>
            <ac:picMk id="67" creationId="{2FF3AED3-26A2-4BD8-A7CA-36681BE09A03}"/>
          </ac:picMkLst>
        </pc:picChg>
        <pc:cxnChg chg="mod topLvl">
          <ac:chgData name="Robert [Chillibreeze]" userId="8fe5ebfe-980d-441d-bbff-8c5265b810b8" providerId="ADAL" clId="{46D1C6F3-1EFB-438B-930E-6157AB07EC49}" dt="2020-07-30T11:44:58.164" v="1069" actId="164"/>
          <ac:cxnSpMkLst>
            <pc:docMk/>
            <pc:sldMk cId="4049703037" sldId="1766"/>
            <ac:cxnSpMk id="36" creationId="{6FFBA794-FE88-468C-8F2D-5FF8CA1C6640}"/>
          </ac:cxnSpMkLst>
        </pc:cxnChg>
        <pc:cxnChg chg="mod topLvl">
          <ac:chgData name="Robert [Chillibreeze]" userId="8fe5ebfe-980d-441d-bbff-8c5265b810b8" providerId="ADAL" clId="{46D1C6F3-1EFB-438B-930E-6157AB07EC49}" dt="2020-07-30T11:44:58.164" v="1069" actId="164"/>
          <ac:cxnSpMkLst>
            <pc:docMk/>
            <pc:sldMk cId="4049703037" sldId="1766"/>
            <ac:cxnSpMk id="37" creationId="{E7EB358F-04FF-497C-AA6E-CF621A115E5D}"/>
          </ac:cxnSpMkLst>
        </pc:cxnChg>
        <pc:cxnChg chg="mod topLvl">
          <ac:chgData name="Robert [Chillibreeze]" userId="8fe5ebfe-980d-441d-bbff-8c5265b810b8" providerId="ADAL" clId="{46D1C6F3-1EFB-438B-930E-6157AB07EC49}" dt="2020-07-30T11:44:58.164" v="1069" actId="164"/>
          <ac:cxnSpMkLst>
            <pc:docMk/>
            <pc:sldMk cId="4049703037" sldId="1766"/>
            <ac:cxnSpMk id="45" creationId="{1A5819E0-60A2-4FAF-BB22-821735AD9171}"/>
          </ac:cxnSpMkLst>
        </pc:cxnChg>
        <pc:cxnChg chg="mod topLvl">
          <ac:chgData name="Robert [Chillibreeze]" userId="8fe5ebfe-980d-441d-bbff-8c5265b810b8" providerId="ADAL" clId="{46D1C6F3-1EFB-438B-930E-6157AB07EC49}" dt="2020-07-30T11:44:58.164" v="1069" actId="164"/>
          <ac:cxnSpMkLst>
            <pc:docMk/>
            <pc:sldMk cId="4049703037" sldId="1766"/>
            <ac:cxnSpMk id="48" creationId="{EB33B9F4-F6B8-41CF-A12E-B1A73AC370D9}"/>
          </ac:cxnSpMkLst>
        </pc:cxnChg>
        <pc:cxnChg chg="mod">
          <ac:chgData name="Robert [Chillibreeze]" userId="8fe5ebfe-980d-441d-bbff-8c5265b810b8" providerId="ADAL" clId="{46D1C6F3-1EFB-438B-930E-6157AB07EC49}" dt="2020-07-30T11:39:19.739" v="826" actId="571"/>
          <ac:cxnSpMkLst>
            <pc:docMk/>
            <pc:sldMk cId="4049703037" sldId="1766"/>
            <ac:cxnSpMk id="59" creationId="{8510D783-12C9-479B-9386-355B8D233019}"/>
          </ac:cxnSpMkLst>
        </pc:cxnChg>
        <pc:cxnChg chg="mod">
          <ac:chgData name="Robert [Chillibreeze]" userId="8fe5ebfe-980d-441d-bbff-8c5265b810b8" providerId="ADAL" clId="{46D1C6F3-1EFB-438B-930E-6157AB07EC49}" dt="2020-07-30T11:39:19.739" v="826" actId="571"/>
          <ac:cxnSpMkLst>
            <pc:docMk/>
            <pc:sldMk cId="4049703037" sldId="1766"/>
            <ac:cxnSpMk id="60" creationId="{76D371EF-E925-46E9-A5CF-7A7846528DF1}"/>
          </ac:cxnSpMkLst>
        </pc:cxnChg>
        <pc:cxnChg chg="mod">
          <ac:chgData name="Robert [Chillibreeze]" userId="8fe5ebfe-980d-441d-bbff-8c5265b810b8" providerId="ADAL" clId="{46D1C6F3-1EFB-438B-930E-6157AB07EC49}" dt="2020-07-30T11:39:19.739" v="826" actId="571"/>
          <ac:cxnSpMkLst>
            <pc:docMk/>
            <pc:sldMk cId="4049703037" sldId="1766"/>
            <ac:cxnSpMk id="61" creationId="{DBA561B9-36B6-4C28-A253-1C7B7C147630}"/>
          </ac:cxnSpMkLst>
        </pc:cxnChg>
        <pc:cxnChg chg="mod">
          <ac:chgData name="Robert [Chillibreeze]" userId="8fe5ebfe-980d-441d-bbff-8c5265b810b8" providerId="ADAL" clId="{46D1C6F3-1EFB-438B-930E-6157AB07EC49}" dt="2020-07-30T11:39:19.739" v="826" actId="571"/>
          <ac:cxnSpMkLst>
            <pc:docMk/>
            <pc:sldMk cId="4049703037" sldId="1766"/>
            <ac:cxnSpMk id="63" creationId="{963551FF-799D-409E-A46B-7B23D0248BA0}"/>
          </ac:cxnSpMkLst>
        </pc:cxnChg>
      </pc:sldChg>
      <pc:sldChg chg="modSp mod modNotes">
        <pc:chgData name="Robert [Chillibreeze]" userId="8fe5ebfe-980d-441d-bbff-8c5265b810b8" providerId="ADAL" clId="{46D1C6F3-1EFB-438B-930E-6157AB07EC49}" dt="2020-07-29T16:51:27.056" v="524" actId="790"/>
        <pc:sldMkLst>
          <pc:docMk/>
          <pc:sldMk cId="2397040618" sldId="1767"/>
        </pc:sldMkLst>
        <pc:spChg chg="mod">
          <ac:chgData name="Robert [Chillibreeze]" userId="8fe5ebfe-980d-441d-bbff-8c5265b810b8" providerId="ADAL" clId="{46D1C6F3-1EFB-438B-930E-6157AB07EC49}" dt="2020-07-29T16:51:27.047" v="514" actId="790"/>
          <ac:spMkLst>
            <pc:docMk/>
            <pc:sldMk cId="2397040618" sldId="1767"/>
            <ac:spMk id="2" creationId="{2FBBDBE8-4FA2-4556-A45E-C6E5DCE0C47E}"/>
          </ac:spMkLst>
        </pc:spChg>
        <pc:spChg chg="mod">
          <ac:chgData name="Robert [Chillibreeze]" userId="8fe5ebfe-980d-441d-bbff-8c5265b810b8" providerId="ADAL" clId="{46D1C6F3-1EFB-438B-930E-6157AB07EC49}" dt="2020-07-29T16:51:27.051" v="519" actId="790"/>
          <ac:spMkLst>
            <pc:docMk/>
            <pc:sldMk cId="2397040618" sldId="1767"/>
            <ac:spMk id="5" creationId="{62A22B04-7F70-4B42-9919-736FA8B5A147}"/>
          </ac:spMkLst>
        </pc:spChg>
        <pc:spChg chg="mod">
          <ac:chgData name="Robert [Chillibreeze]" userId="8fe5ebfe-980d-441d-bbff-8c5265b810b8" providerId="ADAL" clId="{46D1C6F3-1EFB-438B-930E-6157AB07EC49}" dt="2020-07-29T16:51:27.045" v="512" actId="790"/>
          <ac:spMkLst>
            <pc:docMk/>
            <pc:sldMk cId="2397040618" sldId="1767"/>
            <ac:spMk id="7" creationId="{E1C5599E-62B1-4DE3-8281-CB93179D7AC8}"/>
          </ac:spMkLst>
        </pc:spChg>
        <pc:spChg chg="mod">
          <ac:chgData name="Robert [Chillibreeze]" userId="8fe5ebfe-980d-441d-bbff-8c5265b810b8" providerId="ADAL" clId="{46D1C6F3-1EFB-438B-930E-6157AB07EC49}" dt="2020-07-29T16:51:27.046" v="513" actId="790"/>
          <ac:spMkLst>
            <pc:docMk/>
            <pc:sldMk cId="2397040618" sldId="1767"/>
            <ac:spMk id="8" creationId="{BD0C3567-30A6-4FDE-8A7E-7033D723ADD9}"/>
          </ac:spMkLst>
        </pc:spChg>
        <pc:spChg chg="mod">
          <ac:chgData name="Robert [Chillibreeze]" userId="8fe5ebfe-980d-441d-bbff-8c5265b810b8" providerId="ADAL" clId="{46D1C6F3-1EFB-438B-930E-6157AB07EC49}" dt="2020-07-29T16:51:27.043" v="511" actId="790"/>
          <ac:spMkLst>
            <pc:docMk/>
            <pc:sldMk cId="2397040618" sldId="1767"/>
            <ac:spMk id="17" creationId="{00000000-0000-0000-0000-000000000000}"/>
          </ac:spMkLst>
        </pc:spChg>
        <pc:spChg chg="mod">
          <ac:chgData name="Robert [Chillibreeze]" userId="8fe5ebfe-980d-441d-bbff-8c5265b810b8" providerId="ADAL" clId="{46D1C6F3-1EFB-438B-930E-6157AB07EC49}" dt="2020-07-29T16:51:27.049" v="517" actId="790"/>
          <ac:spMkLst>
            <pc:docMk/>
            <pc:sldMk cId="2397040618" sldId="1767"/>
            <ac:spMk id="34" creationId="{998A740C-2771-45C3-A802-CDF1F7A4ED24}"/>
          </ac:spMkLst>
        </pc:spChg>
        <pc:spChg chg="mod">
          <ac:chgData name="Robert [Chillibreeze]" userId="8fe5ebfe-980d-441d-bbff-8c5265b810b8" providerId="ADAL" clId="{46D1C6F3-1EFB-438B-930E-6157AB07EC49}" dt="2020-07-29T16:51:27.049" v="516" actId="790"/>
          <ac:spMkLst>
            <pc:docMk/>
            <pc:sldMk cId="2397040618" sldId="1767"/>
            <ac:spMk id="35" creationId="{57E34D53-1F1C-4DE0-8DFF-F205617E1F0B}"/>
          </ac:spMkLst>
        </pc:spChg>
        <pc:spChg chg="mod">
          <ac:chgData name="Robert [Chillibreeze]" userId="8fe5ebfe-980d-441d-bbff-8c5265b810b8" providerId="ADAL" clId="{46D1C6F3-1EFB-438B-930E-6157AB07EC49}" dt="2020-07-29T16:51:27.050" v="518" actId="790"/>
          <ac:spMkLst>
            <pc:docMk/>
            <pc:sldMk cId="2397040618" sldId="1767"/>
            <ac:spMk id="36" creationId="{6FBD84F8-75C9-47F8-A863-9D3EA696F5EE}"/>
          </ac:spMkLst>
        </pc:spChg>
        <pc:spChg chg="mod">
          <ac:chgData name="Robert [Chillibreeze]" userId="8fe5ebfe-980d-441d-bbff-8c5265b810b8" providerId="ADAL" clId="{46D1C6F3-1EFB-438B-930E-6157AB07EC49}" dt="2020-07-29T16:51:27.048" v="515" actId="790"/>
          <ac:spMkLst>
            <pc:docMk/>
            <pc:sldMk cId="2397040618" sldId="1767"/>
            <ac:spMk id="37" creationId="{F4A23878-A3C8-46CB-B182-7725F286EBA3}"/>
          </ac:spMkLst>
        </pc:spChg>
        <pc:grpChg chg="mod">
          <ac:chgData name="Robert [Chillibreeze]" userId="8fe5ebfe-980d-441d-bbff-8c5265b810b8" providerId="ADAL" clId="{46D1C6F3-1EFB-438B-930E-6157AB07EC49}" dt="2020-07-29T16:51:12.769" v="47" actId="1076"/>
          <ac:grpSpMkLst>
            <pc:docMk/>
            <pc:sldMk cId="2397040618" sldId="1767"/>
            <ac:grpSpMk id="13" creationId="{D27DDB81-8237-4518-AA4C-7D1ADA0AAC38}"/>
          </ac:grpSpMkLst>
        </pc:grpChg>
      </pc:sldChg>
      <pc:sldChg chg="modSp mod modNotes">
        <pc:chgData name="Robert [Chillibreeze]" userId="8fe5ebfe-980d-441d-bbff-8c5265b810b8" providerId="ADAL" clId="{46D1C6F3-1EFB-438B-930E-6157AB07EC49}" dt="2020-07-29T16:51:27.066" v="533" actId="790"/>
        <pc:sldMkLst>
          <pc:docMk/>
          <pc:sldMk cId="2588557375" sldId="1768"/>
        </pc:sldMkLst>
        <pc:spChg chg="mod">
          <ac:chgData name="Robert [Chillibreeze]" userId="8fe5ebfe-980d-441d-bbff-8c5265b810b8" providerId="ADAL" clId="{46D1C6F3-1EFB-438B-930E-6157AB07EC49}" dt="2020-07-29T16:51:27.058" v="526" actId="790"/>
          <ac:spMkLst>
            <pc:docMk/>
            <pc:sldMk cId="2588557375" sldId="1768"/>
            <ac:spMk id="4" creationId="{47E030E5-D46F-44A3-9FD8-4BFD7F976322}"/>
          </ac:spMkLst>
        </pc:spChg>
        <pc:spChg chg="mod">
          <ac:chgData name="Robert [Chillibreeze]" userId="8fe5ebfe-980d-441d-bbff-8c5265b810b8" providerId="ADAL" clId="{46D1C6F3-1EFB-438B-930E-6157AB07EC49}" dt="2020-07-29T16:51:27.059" v="527" actId="790"/>
          <ac:spMkLst>
            <pc:docMk/>
            <pc:sldMk cId="2588557375" sldId="1768"/>
            <ac:spMk id="9" creationId="{4301360D-335F-4631-A9DA-13F2DFF02068}"/>
          </ac:spMkLst>
        </pc:spChg>
        <pc:spChg chg="mod">
          <ac:chgData name="Robert [Chillibreeze]" userId="8fe5ebfe-980d-441d-bbff-8c5265b810b8" providerId="ADAL" clId="{46D1C6F3-1EFB-438B-930E-6157AB07EC49}" dt="2020-07-29T16:51:27.060" v="528" actId="790"/>
          <ac:spMkLst>
            <pc:docMk/>
            <pc:sldMk cId="2588557375" sldId="1768"/>
            <ac:spMk id="13" creationId="{3AA33C29-3D9B-48B3-9BFF-57D163F45008}"/>
          </ac:spMkLst>
        </pc:spChg>
        <pc:spChg chg="mod">
          <ac:chgData name="Robert [Chillibreeze]" userId="8fe5ebfe-980d-441d-bbff-8c5265b810b8" providerId="ADAL" clId="{46D1C6F3-1EFB-438B-930E-6157AB07EC49}" dt="2020-07-29T16:51:27.057" v="525" actId="790"/>
          <ac:spMkLst>
            <pc:docMk/>
            <pc:sldMk cId="2588557375" sldId="1768"/>
            <ac:spMk id="17" creationId="{00000000-0000-0000-0000-000000000000}"/>
          </ac:spMkLst>
        </pc:spChg>
      </pc:sldChg>
      <pc:sldChg chg="modSp mod modNotes">
        <pc:chgData name="Robert [Chillibreeze]" userId="8fe5ebfe-980d-441d-bbff-8c5265b810b8" providerId="ADAL" clId="{46D1C6F3-1EFB-438B-930E-6157AB07EC49}" dt="2020-07-29T16:51:27.074" v="542" actId="790"/>
        <pc:sldMkLst>
          <pc:docMk/>
          <pc:sldMk cId="2493677479" sldId="1769"/>
        </pc:sldMkLst>
        <pc:spChg chg="mod">
          <ac:chgData name="Robert [Chillibreeze]" userId="8fe5ebfe-980d-441d-bbff-8c5265b810b8" providerId="ADAL" clId="{46D1C6F3-1EFB-438B-930E-6157AB07EC49}" dt="2020-07-29T16:51:27.067" v="535" actId="790"/>
          <ac:spMkLst>
            <pc:docMk/>
            <pc:sldMk cId="2493677479" sldId="1769"/>
            <ac:spMk id="4" creationId="{9D40819D-8853-43DF-AA38-0651A5D55258}"/>
          </ac:spMkLst>
        </pc:spChg>
        <pc:spChg chg="mod">
          <ac:chgData name="Robert [Chillibreeze]" userId="8fe5ebfe-980d-441d-bbff-8c5265b810b8" providerId="ADAL" clId="{46D1C6F3-1EFB-438B-930E-6157AB07EC49}" dt="2020-07-29T16:51:27.069" v="536" actId="790"/>
          <ac:spMkLst>
            <pc:docMk/>
            <pc:sldMk cId="2493677479" sldId="1769"/>
            <ac:spMk id="9" creationId="{B0251C55-3AA8-4D54-A0C7-60BD39A83FDD}"/>
          </ac:spMkLst>
        </pc:spChg>
        <pc:spChg chg="mod">
          <ac:chgData name="Robert [Chillibreeze]" userId="8fe5ebfe-980d-441d-bbff-8c5265b810b8" providerId="ADAL" clId="{46D1C6F3-1EFB-438B-930E-6157AB07EC49}" dt="2020-07-29T16:51:27.069" v="537" actId="790"/>
          <ac:spMkLst>
            <pc:docMk/>
            <pc:sldMk cId="2493677479" sldId="1769"/>
            <ac:spMk id="13" creationId="{53CAE350-9F07-405A-9BF7-6554FB5CBFB7}"/>
          </ac:spMkLst>
        </pc:spChg>
        <pc:spChg chg="mod">
          <ac:chgData name="Robert [Chillibreeze]" userId="8fe5ebfe-980d-441d-bbff-8c5265b810b8" providerId="ADAL" clId="{46D1C6F3-1EFB-438B-930E-6157AB07EC49}" dt="2020-07-29T16:51:27.066" v="534" actId="790"/>
          <ac:spMkLst>
            <pc:docMk/>
            <pc:sldMk cId="2493677479" sldId="1769"/>
            <ac:spMk id="17" creationId="{00000000-0000-0000-0000-000000000000}"/>
          </ac:spMkLst>
        </pc:spChg>
      </pc:sldChg>
      <pc:sldChg chg="modSp mod modNotes">
        <pc:chgData name="Robert [Chillibreeze]" userId="8fe5ebfe-980d-441d-bbff-8c5265b810b8" providerId="ADAL" clId="{46D1C6F3-1EFB-438B-930E-6157AB07EC49}" dt="2020-07-29T16:51:27.083" v="551" actId="790"/>
        <pc:sldMkLst>
          <pc:docMk/>
          <pc:sldMk cId="1413034681" sldId="1772"/>
        </pc:sldMkLst>
        <pc:spChg chg="mod">
          <ac:chgData name="Robert [Chillibreeze]" userId="8fe5ebfe-980d-441d-bbff-8c5265b810b8" providerId="ADAL" clId="{46D1C6F3-1EFB-438B-930E-6157AB07EC49}" dt="2020-07-29T16:51:27.076" v="544" actId="790"/>
          <ac:spMkLst>
            <pc:docMk/>
            <pc:sldMk cId="1413034681" sldId="1772"/>
            <ac:spMk id="4" creationId="{AAA92464-362C-4553-A7F0-4B9D672A2822}"/>
          </ac:spMkLst>
        </pc:spChg>
        <pc:spChg chg="mod">
          <ac:chgData name="Robert [Chillibreeze]" userId="8fe5ebfe-980d-441d-bbff-8c5265b810b8" providerId="ADAL" clId="{46D1C6F3-1EFB-438B-930E-6157AB07EC49}" dt="2020-07-29T16:51:27.078" v="545" actId="790"/>
          <ac:spMkLst>
            <pc:docMk/>
            <pc:sldMk cId="1413034681" sldId="1772"/>
            <ac:spMk id="9" creationId="{3CDBFB8F-87E8-4D88-9A80-58FB7A4C1060}"/>
          </ac:spMkLst>
        </pc:spChg>
        <pc:spChg chg="mod">
          <ac:chgData name="Robert [Chillibreeze]" userId="8fe5ebfe-980d-441d-bbff-8c5265b810b8" providerId="ADAL" clId="{46D1C6F3-1EFB-438B-930E-6157AB07EC49}" dt="2020-07-29T16:51:27.079" v="546" actId="790"/>
          <ac:spMkLst>
            <pc:docMk/>
            <pc:sldMk cId="1413034681" sldId="1772"/>
            <ac:spMk id="13" creationId="{9D5666ED-F183-4ABB-9811-9435EE24A51D}"/>
          </ac:spMkLst>
        </pc:spChg>
        <pc:spChg chg="mod">
          <ac:chgData name="Robert [Chillibreeze]" userId="8fe5ebfe-980d-441d-bbff-8c5265b810b8" providerId="ADAL" clId="{46D1C6F3-1EFB-438B-930E-6157AB07EC49}" dt="2020-07-29T16:51:27.075" v="543" actId="790"/>
          <ac:spMkLst>
            <pc:docMk/>
            <pc:sldMk cId="1413034681" sldId="1772"/>
            <ac:spMk id="17" creationId="{00000000-0000-0000-0000-000000000000}"/>
          </ac:spMkLst>
        </pc:spChg>
      </pc:sldChg>
      <pc:sldChg chg="modSp mod modNotes">
        <pc:chgData name="Robert [Chillibreeze]" userId="8fe5ebfe-980d-441d-bbff-8c5265b810b8" providerId="ADAL" clId="{46D1C6F3-1EFB-438B-930E-6157AB07EC49}" dt="2020-07-29T16:51:27.102" v="570" actId="790"/>
        <pc:sldMkLst>
          <pc:docMk/>
          <pc:sldMk cId="1796468239" sldId="1773"/>
        </pc:sldMkLst>
        <pc:spChg chg="mod">
          <ac:chgData name="Robert [Chillibreeze]" userId="8fe5ebfe-980d-441d-bbff-8c5265b810b8" providerId="ADAL" clId="{46D1C6F3-1EFB-438B-930E-6157AB07EC49}" dt="2020-07-29T16:51:27.091" v="559" actId="790"/>
          <ac:spMkLst>
            <pc:docMk/>
            <pc:sldMk cId="1796468239" sldId="1773"/>
            <ac:spMk id="5" creationId="{D666AE9F-64D9-4089-B864-377356A539CB}"/>
          </ac:spMkLst>
        </pc:spChg>
        <pc:spChg chg="mod">
          <ac:chgData name="Robert [Chillibreeze]" userId="8fe5ebfe-980d-441d-bbff-8c5265b810b8" providerId="ADAL" clId="{46D1C6F3-1EFB-438B-930E-6157AB07EC49}" dt="2020-07-29T16:51:27.092" v="560" actId="790"/>
          <ac:spMkLst>
            <pc:docMk/>
            <pc:sldMk cId="1796468239" sldId="1773"/>
            <ac:spMk id="7" creationId="{D2EBE6E1-506A-4469-B7FB-73B4FB786889}"/>
          </ac:spMkLst>
        </pc:spChg>
        <pc:spChg chg="mod">
          <ac:chgData name="Robert [Chillibreeze]" userId="8fe5ebfe-980d-441d-bbff-8c5265b810b8" providerId="ADAL" clId="{46D1C6F3-1EFB-438B-930E-6157AB07EC49}" dt="2020-07-29T16:51:27.093" v="561" actId="790"/>
          <ac:spMkLst>
            <pc:docMk/>
            <pc:sldMk cId="1796468239" sldId="1773"/>
            <ac:spMk id="9" creationId="{B3C06690-28F6-4BD3-B46B-1A5DB28AB7E7}"/>
          </ac:spMkLst>
        </pc:spChg>
        <pc:spChg chg="mod">
          <ac:chgData name="Robert [Chillibreeze]" userId="8fe5ebfe-980d-441d-bbff-8c5265b810b8" providerId="ADAL" clId="{46D1C6F3-1EFB-438B-930E-6157AB07EC49}" dt="2020-07-29T16:51:27.094" v="562" actId="790"/>
          <ac:spMkLst>
            <pc:docMk/>
            <pc:sldMk cId="1796468239" sldId="1773"/>
            <ac:spMk id="11" creationId="{041B67CA-B9AE-4AE1-A31B-843CAD704674}"/>
          </ac:spMkLst>
        </pc:spChg>
        <pc:spChg chg="mod">
          <ac:chgData name="Robert [Chillibreeze]" userId="8fe5ebfe-980d-441d-bbff-8c5265b810b8" providerId="ADAL" clId="{46D1C6F3-1EFB-438B-930E-6157AB07EC49}" dt="2020-07-29T16:51:27.095" v="563" actId="790"/>
          <ac:spMkLst>
            <pc:docMk/>
            <pc:sldMk cId="1796468239" sldId="1773"/>
            <ac:spMk id="15" creationId="{E3D5B864-29CA-458F-81C6-BEB06E93C2E4}"/>
          </ac:spMkLst>
        </pc:spChg>
        <pc:spChg chg="mod">
          <ac:chgData name="Robert [Chillibreeze]" userId="8fe5ebfe-980d-441d-bbff-8c5265b810b8" providerId="ADAL" clId="{46D1C6F3-1EFB-438B-930E-6157AB07EC49}" dt="2020-07-29T16:51:27.096" v="564" actId="790"/>
          <ac:spMkLst>
            <pc:docMk/>
            <pc:sldMk cId="1796468239" sldId="1773"/>
            <ac:spMk id="16" creationId="{83871D20-3F06-4AAA-8723-DB1F040DEFE7}"/>
          </ac:spMkLst>
        </pc:spChg>
        <pc:spChg chg="mod">
          <ac:chgData name="Robert [Chillibreeze]" userId="8fe5ebfe-980d-441d-bbff-8c5265b810b8" providerId="ADAL" clId="{46D1C6F3-1EFB-438B-930E-6157AB07EC49}" dt="2020-07-29T16:51:27.090" v="558" actId="790"/>
          <ac:spMkLst>
            <pc:docMk/>
            <pc:sldMk cId="1796468239" sldId="1773"/>
            <ac:spMk id="17" creationId="{00000000-0000-0000-0000-000000000000}"/>
          </ac:spMkLst>
        </pc:spChg>
        <pc:spChg chg="mod">
          <ac:chgData name="Robert [Chillibreeze]" userId="8fe5ebfe-980d-441d-bbff-8c5265b810b8" providerId="ADAL" clId="{46D1C6F3-1EFB-438B-930E-6157AB07EC49}" dt="2020-07-29T16:51:27.098" v="565" actId="790"/>
          <ac:spMkLst>
            <pc:docMk/>
            <pc:sldMk cId="1796468239" sldId="1773"/>
            <ac:spMk id="19" creationId="{A2039F87-EB45-47DC-90B2-98691921591F}"/>
          </ac:spMkLst>
        </pc:spChg>
      </pc:sldChg>
      <pc:sldChg chg="modSp mod modNotes">
        <pc:chgData name="Robert [Chillibreeze]" userId="8fe5ebfe-980d-441d-bbff-8c5265b810b8" providerId="ADAL" clId="{46D1C6F3-1EFB-438B-930E-6157AB07EC49}" dt="2020-07-29T16:51:27.220" v="670" actId="790"/>
        <pc:sldMkLst>
          <pc:docMk/>
          <pc:sldMk cId="3088007092" sldId="1774"/>
        </pc:sldMkLst>
        <pc:spChg chg="mod">
          <ac:chgData name="Robert [Chillibreeze]" userId="8fe5ebfe-980d-441d-bbff-8c5265b810b8" providerId="ADAL" clId="{46D1C6F3-1EFB-438B-930E-6157AB07EC49}" dt="2020-07-29T16:51:27.215" v="665" actId="790"/>
          <ac:spMkLst>
            <pc:docMk/>
            <pc:sldMk cId="3088007092" sldId="1774"/>
            <ac:spMk id="2" creationId="{00000000-0000-0000-0000-000000000000}"/>
          </ac:spMkLst>
        </pc:spChg>
      </pc:sldChg>
      <pc:sldChg chg="modSp mod modNotes">
        <pc:chgData name="Robert [Chillibreeze]" userId="8fe5ebfe-980d-441d-bbff-8c5265b810b8" providerId="ADAL" clId="{46D1C6F3-1EFB-438B-930E-6157AB07EC49}" dt="2020-07-29T16:51:27.227" v="677" actId="790"/>
        <pc:sldMkLst>
          <pc:docMk/>
          <pc:sldMk cId="965140755" sldId="1775"/>
        </pc:sldMkLst>
        <pc:spChg chg="mod">
          <ac:chgData name="Robert [Chillibreeze]" userId="8fe5ebfe-980d-441d-bbff-8c5265b810b8" providerId="ADAL" clId="{46D1C6F3-1EFB-438B-930E-6157AB07EC49}" dt="2020-07-29T16:51:27.222" v="672" actId="790"/>
          <ac:spMkLst>
            <pc:docMk/>
            <pc:sldMk cId="965140755" sldId="1775"/>
            <ac:spMk id="5" creationId="{28BF3B29-DEA0-404A-8DB8-DD2BF4CAB07B}"/>
          </ac:spMkLst>
        </pc:spChg>
        <pc:spChg chg="mod">
          <ac:chgData name="Robert [Chillibreeze]" userId="8fe5ebfe-980d-441d-bbff-8c5265b810b8" providerId="ADAL" clId="{46D1C6F3-1EFB-438B-930E-6157AB07EC49}" dt="2020-07-29T16:51:27.221" v="671" actId="790"/>
          <ac:spMkLst>
            <pc:docMk/>
            <pc:sldMk cId="965140755" sldId="1775"/>
            <ac:spMk id="17" creationId="{00000000-0000-0000-0000-000000000000}"/>
          </ac:spMkLst>
        </pc:spChg>
      </pc:sldChg>
      <pc:sldChg chg="modSp mod modNotes">
        <pc:chgData name="Robert [Chillibreeze]" userId="8fe5ebfe-980d-441d-bbff-8c5265b810b8" providerId="ADAL" clId="{46D1C6F3-1EFB-438B-930E-6157AB07EC49}" dt="2020-07-29T16:51:26.776" v="260" actId="790"/>
        <pc:sldMkLst>
          <pc:docMk/>
          <pc:sldMk cId="971646295" sldId="1776"/>
        </pc:sldMkLst>
        <pc:spChg chg="mod">
          <ac:chgData name="Robert [Chillibreeze]" userId="8fe5ebfe-980d-441d-bbff-8c5265b810b8" providerId="ADAL" clId="{46D1C6F3-1EFB-438B-930E-6157AB07EC49}" dt="2020-07-29T16:51:26.753" v="246" actId="790"/>
          <ac:spMkLst>
            <pc:docMk/>
            <pc:sldMk cId="971646295" sldId="1776"/>
            <ac:spMk id="5" creationId="{D1E72D56-1400-4C26-BB13-6BAAE9358274}"/>
          </ac:spMkLst>
        </pc:spChg>
        <pc:spChg chg="mod">
          <ac:chgData name="Robert [Chillibreeze]" userId="8fe5ebfe-980d-441d-bbff-8c5265b810b8" providerId="ADAL" clId="{46D1C6F3-1EFB-438B-930E-6157AB07EC49}" dt="2020-07-29T16:51:26.761" v="247" actId="790"/>
          <ac:spMkLst>
            <pc:docMk/>
            <pc:sldMk cId="971646295" sldId="1776"/>
            <ac:spMk id="6" creationId="{57A6991E-D4CA-4A34-9C0A-3C55E8058A67}"/>
          </ac:spMkLst>
        </pc:spChg>
        <pc:spChg chg="mod">
          <ac:chgData name="Robert [Chillibreeze]" userId="8fe5ebfe-980d-441d-bbff-8c5265b810b8" providerId="ADAL" clId="{46D1C6F3-1EFB-438B-930E-6157AB07EC49}" dt="2020-07-29T16:51:26.768" v="254" actId="790"/>
          <ac:spMkLst>
            <pc:docMk/>
            <pc:sldMk cId="971646295" sldId="1776"/>
            <ac:spMk id="14" creationId="{5AC6382F-D0C9-4210-92C9-1AB4A9ED291C}"/>
          </ac:spMkLst>
        </pc:spChg>
        <pc:spChg chg="mod">
          <ac:chgData name="Robert [Chillibreeze]" userId="8fe5ebfe-980d-441d-bbff-8c5265b810b8" providerId="ADAL" clId="{46D1C6F3-1EFB-438B-930E-6157AB07EC49}" dt="2020-07-29T16:51:26.752" v="245" actId="790"/>
          <ac:spMkLst>
            <pc:docMk/>
            <pc:sldMk cId="971646295" sldId="1776"/>
            <ac:spMk id="17" creationId="{00000000-0000-0000-0000-000000000000}"/>
          </ac:spMkLst>
        </pc:spChg>
        <pc:spChg chg="mod">
          <ac:chgData name="Robert [Chillibreeze]" userId="8fe5ebfe-980d-441d-bbff-8c5265b810b8" providerId="ADAL" clId="{46D1C6F3-1EFB-438B-930E-6157AB07EC49}" dt="2020-07-29T16:51:26.763" v="249" actId="790"/>
          <ac:spMkLst>
            <pc:docMk/>
            <pc:sldMk cId="971646295" sldId="1776"/>
            <ac:spMk id="32" creationId="{EC044384-70E6-40CC-87D7-ABC40F40719B}"/>
          </ac:spMkLst>
        </pc:spChg>
        <pc:spChg chg="mod">
          <ac:chgData name="Robert [Chillibreeze]" userId="8fe5ebfe-980d-441d-bbff-8c5265b810b8" providerId="ADAL" clId="{46D1C6F3-1EFB-438B-930E-6157AB07EC49}" dt="2020-07-29T16:51:26.764" v="250" actId="790"/>
          <ac:spMkLst>
            <pc:docMk/>
            <pc:sldMk cId="971646295" sldId="1776"/>
            <ac:spMk id="33" creationId="{A390F6F9-67B5-4147-A6B5-6217DD0D37CA}"/>
          </ac:spMkLst>
        </pc:spChg>
        <pc:spChg chg="mod">
          <ac:chgData name="Robert [Chillibreeze]" userId="8fe5ebfe-980d-441d-bbff-8c5265b810b8" providerId="ADAL" clId="{46D1C6F3-1EFB-438B-930E-6157AB07EC49}" dt="2020-07-29T16:51:26.765" v="251" actId="790"/>
          <ac:spMkLst>
            <pc:docMk/>
            <pc:sldMk cId="971646295" sldId="1776"/>
            <ac:spMk id="34" creationId="{C6389751-31D8-4F85-AE4C-750F0513DFBB}"/>
          </ac:spMkLst>
        </pc:spChg>
        <pc:spChg chg="mod">
          <ac:chgData name="Robert [Chillibreeze]" userId="8fe5ebfe-980d-441d-bbff-8c5265b810b8" providerId="ADAL" clId="{46D1C6F3-1EFB-438B-930E-6157AB07EC49}" dt="2020-07-29T16:51:26.766" v="252" actId="790"/>
          <ac:spMkLst>
            <pc:docMk/>
            <pc:sldMk cId="971646295" sldId="1776"/>
            <ac:spMk id="35" creationId="{CFC803DE-145C-4503-9124-1365BD7440AE}"/>
          </ac:spMkLst>
        </pc:spChg>
        <pc:spChg chg="mod">
          <ac:chgData name="Robert [Chillibreeze]" userId="8fe5ebfe-980d-441d-bbff-8c5265b810b8" providerId="ADAL" clId="{46D1C6F3-1EFB-438B-930E-6157AB07EC49}" dt="2020-07-29T16:51:26.762" v="248" actId="790"/>
          <ac:spMkLst>
            <pc:docMk/>
            <pc:sldMk cId="971646295" sldId="1776"/>
            <ac:spMk id="38" creationId="{8F7AACBC-EA39-4E4E-A31C-40A0DCD14D5D}"/>
          </ac:spMkLst>
        </pc:spChg>
        <pc:spChg chg="mod">
          <ac:chgData name="Robert [Chillibreeze]" userId="8fe5ebfe-980d-441d-bbff-8c5265b810b8" providerId="ADAL" clId="{46D1C6F3-1EFB-438B-930E-6157AB07EC49}" dt="2020-07-29T16:51:26.767" v="253" actId="790"/>
          <ac:spMkLst>
            <pc:docMk/>
            <pc:sldMk cId="971646295" sldId="1776"/>
            <ac:spMk id="43" creationId="{C542B7A3-7D73-438C-AA5F-EAAEA113A220}"/>
          </ac:spMkLst>
        </pc:spChg>
        <pc:spChg chg="mod">
          <ac:chgData name="Robert [Chillibreeze]" userId="8fe5ebfe-980d-441d-bbff-8c5265b810b8" providerId="ADAL" clId="{46D1C6F3-1EFB-438B-930E-6157AB07EC49}" dt="2020-07-29T16:51:26.769" v="255" actId="790"/>
          <ac:spMkLst>
            <pc:docMk/>
            <pc:sldMk cId="971646295" sldId="1776"/>
            <ac:spMk id="44" creationId="{458A7C5C-6BF2-4F58-9E72-BD44F4A71B2E}"/>
          </ac:spMkLst>
        </pc:spChg>
        <pc:grpChg chg="mod">
          <ac:chgData name="Robert [Chillibreeze]" userId="8fe5ebfe-980d-441d-bbff-8c5265b810b8" providerId="ADAL" clId="{46D1C6F3-1EFB-438B-930E-6157AB07EC49}" dt="2020-07-29T16:41:55.986" v="34" actId="1076"/>
          <ac:grpSpMkLst>
            <pc:docMk/>
            <pc:sldMk cId="971646295" sldId="1776"/>
            <ac:grpSpMk id="4" creationId="{96D55279-A8CA-4E6D-855C-3C454FADC9BD}"/>
          </ac:grpSpMkLst>
        </pc:grpChg>
        <pc:picChg chg="mod">
          <ac:chgData name="Robert [Chillibreeze]" userId="8fe5ebfe-980d-441d-bbff-8c5265b810b8" providerId="ADAL" clId="{46D1C6F3-1EFB-438B-930E-6157AB07EC49}" dt="2020-07-29T16:41:55.986" v="34" actId="1076"/>
          <ac:picMkLst>
            <pc:docMk/>
            <pc:sldMk cId="971646295" sldId="1776"/>
            <ac:picMk id="7" creationId="{7FC18695-EADF-45D8-AAE8-EFCAC0827B92}"/>
          </ac:picMkLst>
        </pc:picChg>
        <pc:picChg chg="mod">
          <ac:chgData name="Robert [Chillibreeze]" userId="8fe5ebfe-980d-441d-bbff-8c5265b810b8" providerId="ADAL" clId="{46D1C6F3-1EFB-438B-930E-6157AB07EC49}" dt="2020-07-29T16:41:55.986" v="34" actId="1076"/>
          <ac:picMkLst>
            <pc:docMk/>
            <pc:sldMk cId="971646295" sldId="1776"/>
            <ac:picMk id="8" creationId="{C02688D7-B805-4392-B24E-D03444BDA5B7}"/>
          </ac:picMkLst>
        </pc:picChg>
        <pc:picChg chg="mod">
          <ac:chgData name="Robert [Chillibreeze]" userId="8fe5ebfe-980d-441d-bbff-8c5265b810b8" providerId="ADAL" clId="{46D1C6F3-1EFB-438B-930E-6157AB07EC49}" dt="2020-07-29T16:41:55.986" v="34" actId="1076"/>
          <ac:picMkLst>
            <pc:docMk/>
            <pc:sldMk cId="971646295" sldId="1776"/>
            <ac:picMk id="15" creationId="{5D209B30-C6B3-4CCF-BC34-7ED3227BE865}"/>
          </ac:picMkLst>
        </pc:picChg>
        <pc:picChg chg="mod">
          <ac:chgData name="Robert [Chillibreeze]" userId="8fe5ebfe-980d-441d-bbff-8c5265b810b8" providerId="ADAL" clId="{46D1C6F3-1EFB-438B-930E-6157AB07EC49}" dt="2020-07-29T16:41:55.986" v="34" actId="1076"/>
          <ac:picMkLst>
            <pc:docMk/>
            <pc:sldMk cId="971646295" sldId="1776"/>
            <ac:picMk id="16" creationId="{B9959114-B3CC-45FB-8F8D-29AF078CEB13}"/>
          </ac:picMkLst>
        </pc:picChg>
        <pc:picChg chg="mod">
          <ac:chgData name="Robert [Chillibreeze]" userId="8fe5ebfe-980d-441d-bbff-8c5265b810b8" providerId="ADAL" clId="{46D1C6F3-1EFB-438B-930E-6157AB07EC49}" dt="2020-07-29T16:41:55.986" v="34" actId="1076"/>
          <ac:picMkLst>
            <pc:docMk/>
            <pc:sldMk cId="971646295" sldId="1776"/>
            <ac:picMk id="18" creationId="{A9F4E02D-2402-4E2F-A5FD-10B444A60C8E}"/>
          </ac:picMkLst>
        </pc:picChg>
        <pc:picChg chg="mod">
          <ac:chgData name="Robert [Chillibreeze]" userId="8fe5ebfe-980d-441d-bbff-8c5265b810b8" providerId="ADAL" clId="{46D1C6F3-1EFB-438B-930E-6157AB07EC49}" dt="2020-07-29T16:41:55.986" v="34" actId="1076"/>
          <ac:picMkLst>
            <pc:docMk/>
            <pc:sldMk cId="971646295" sldId="1776"/>
            <ac:picMk id="19" creationId="{48CAE539-7CD3-4E02-9B26-A02A16F97425}"/>
          </ac:picMkLst>
        </pc:picChg>
        <pc:picChg chg="mod">
          <ac:chgData name="Robert [Chillibreeze]" userId="8fe5ebfe-980d-441d-bbff-8c5265b810b8" providerId="ADAL" clId="{46D1C6F3-1EFB-438B-930E-6157AB07EC49}" dt="2020-07-29T16:41:55.986" v="34" actId="1076"/>
          <ac:picMkLst>
            <pc:docMk/>
            <pc:sldMk cId="971646295" sldId="1776"/>
            <ac:picMk id="36" creationId="{6FB337F8-844B-4FC6-BD3E-EFCAC951F9F8}"/>
          </ac:picMkLst>
        </pc:picChg>
        <pc:picChg chg="mod">
          <ac:chgData name="Robert [Chillibreeze]" userId="8fe5ebfe-980d-441d-bbff-8c5265b810b8" providerId="ADAL" clId="{46D1C6F3-1EFB-438B-930E-6157AB07EC49}" dt="2020-07-29T16:41:55.986" v="34" actId="1076"/>
          <ac:picMkLst>
            <pc:docMk/>
            <pc:sldMk cId="971646295" sldId="1776"/>
            <ac:picMk id="37" creationId="{5AB391AE-A806-4701-8704-568735A80902}"/>
          </ac:picMkLst>
        </pc:picChg>
        <pc:picChg chg="mod">
          <ac:chgData name="Robert [Chillibreeze]" userId="8fe5ebfe-980d-441d-bbff-8c5265b810b8" providerId="ADAL" clId="{46D1C6F3-1EFB-438B-930E-6157AB07EC49}" dt="2020-07-29T16:41:55.986" v="34" actId="1076"/>
          <ac:picMkLst>
            <pc:docMk/>
            <pc:sldMk cId="971646295" sldId="1776"/>
            <ac:picMk id="40" creationId="{DF0FDD49-498D-40B5-8D41-32599CEE641E}"/>
          </ac:picMkLst>
        </pc:picChg>
        <pc:picChg chg="mod">
          <ac:chgData name="Robert [Chillibreeze]" userId="8fe5ebfe-980d-441d-bbff-8c5265b810b8" providerId="ADAL" clId="{46D1C6F3-1EFB-438B-930E-6157AB07EC49}" dt="2020-07-29T16:41:55.986" v="34" actId="1076"/>
          <ac:picMkLst>
            <pc:docMk/>
            <pc:sldMk cId="971646295" sldId="1776"/>
            <ac:picMk id="41" creationId="{3533C736-6BFE-4EFD-BDCA-E1977A7FDE67}"/>
          </ac:picMkLst>
        </pc:picChg>
        <pc:picChg chg="mod">
          <ac:chgData name="Robert [Chillibreeze]" userId="8fe5ebfe-980d-441d-bbff-8c5265b810b8" providerId="ADAL" clId="{46D1C6F3-1EFB-438B-930E-6157AB07EC49}" dt="2020-07-29T16:41:55.986" v="34" actId="1076"/>
          <ac:picMkLst>
            <pc:docMk/>
            <pc:sldMk cId="971646295" sldId="1776"/>
            <ac:picMk id="3074" creationId="{7E2A15D3-489B-4EA5-B301-14594C8BEE20}"/>
          </ac:picMkLst>
        </pc:picChg>
        <pc:cxnChg chg="mod">
          <ac:chgData name="Robert [Chillibreeze]" userId="8fe5ebfe-980d-441d-bbff-8c5265b810b8" providerId="ADAL" clId="{46D1C6F3-1EFB-438B-930E-6157AB07EC49}" dt="2020-07-29T16:41:55.986" v="34" actId="1076"/>
          <ac:cxnSpMkLst>
            <pc:docMk/>
            <pc:sldMk cId="971646295" sldId="1776"/>
            <ac:cxnSpMk id="11" creationId="{D4C56E6E-18FB-48F2-805E-FD83B3F08ADE}"/>
          </ac:cxnSpMkLst>
        </pc:cxnChg>
        <pc:cxnChg chg="mod">
          <ac:chgData name="Robert [Chillibreeze]" userId="8fe5ebfe-980d-441d-bbff-8c5265b810b8" providerId="ADAL" clId="{46D1C6F3-1EFB-438B-930E-6157AB07EC49}" dt="2020-07-29T16:41:55.986" v="34" actId="1076"/>
          <ac:cxnSpMkLst>
            <pc:docMk/>
            <pc:sldMk cId="971646295" sldId="1776"/>
            <ac:cxnSpMk id="22" creationId="{38CEC1FE-048E-4DD0-BA78-3C6425BAF93D}"/>
          </ac:cxnSpMkLst>
        </pc:cxnChg>
        <pc:cxnChg chg="mod">
          <ac:chgData name="Robert [Chillibreeze]" userId="8fe5ebfe-980d-441d-bbff-8c5265b810b8" providerId="ADAL" clId="{46D1C6F3-1EFB-438B-930E-6157AB07EC49}" dt="2020-07-29T16:41:55.986" v="34" actId="1076"/>
          <ac:cxnSpMkLst>
            <pc:docMk/>
            <pc:sldMk cId="971646295" sldId="1776"/>
            <ac:cxnSpMk id="23" creationId="{8FFD4036-4DCD-460D-8079-007B76B58449}"/>
          </ac:cxnSpMkLst>
        </pc:cxnChg>
        <pc:cxnChg chg="mod">
          <ac:chgData name="Robert [Chillibreeze]" userId="8fe5ebfe-980d-441d-bbff-8c5265b810b8" providerId="ADAL" clId="{46D1C6F3-1EFB-438B-930E-6157AB07EC49}" dt="2020-07-29T16:41:55.986" v="34" actId="1076"/>
          <ac:cxnSpMkLst>
            <pc:docMk/>
            <pc:sldMk cId="971646295" sldId="1776"/>
            <ac:cxnSpMk id="26" creationId="{86F0C070-FB58-431B-9FD5-89BBFF60F508}"/>
          </ac:cxnSpMkLst>
        </pc:cxnChg>
        <pc:cxnChg chg="mod">
          <ac:chgData name="Robert [Chillibreeze]" userId="8fe5ebfe-980d-441d-bbff-8c5265b810b8" providerId="ADAL" clId="{46D1C6F3-1EFB-438B-930E-6157AB07EC49}" dt="2020-07-29T16:41:55.986" v="34" actId="1076"/>
          <ac:cxnSpMkLst>
            <pc:docMk/>
            <pc:sldMk cId="971646295" sldId="1776"/>
            <ac:cxnSpMk id="29" creationId="{DC775ED7-E49D-4171-A2E5-B1E64916A990}"/>
          </ac:cxnSpMkLst>
        </pc:cxnChg>
      </pc:sldChg>
      <pc:sldChg chg="modSp mod modNotes">
        <pc:chgData name="Robert [Chillibreeze]" userId="8fe5ebfe-980d-441d-bbff-8c5265b810b8" providerId="ADAL" clId="{46D1C6F3-1EFB-438B-930E-6157AB07EC49}" dt="2020-07-29T16:51:27.043" v="510" actId="790"/>
        <pc:sldMkLst>
          <pc:docMk/>
          <pc:sldMk cId="3492185159" sldId="1778"/>
        </pc:sldMkLst>
        <pc:spChg chg="mod">
          <ac:chgData name="Robert [Chillibreeze]" userId="8fe5ebfe-980d-441d-bbff-8c5265b810b8" providerId="ADAL" clId="{46D1C6F3-1EFB-438B-930E-6157AB07EC49}" dt="2020-07-29T16:51:27.017" v="486" actId="790"/>
          <ac:spMkLst>
            <pc:docMk/>
            <pc:sldMk cId="3492185159" sldId="1778"/>
            <ac:spMk id="2" creationId="{EDFFD40C-D99C-4477-9711-354AED08737A}"/>
          </ac:spMkLst>
        </pc:spChg>
        <pc:spChg chg="mod">
          <ac:chgData name="Robert [Chillibreeze]" userId="8fe5ebfe-980d-441d-bbff-8c5265b810b8" providerId="ADAL" clId="{46D1C6F3-1EFB-438B-930E-6157AB07EC49}" dt="2020-07-29T16:51:27.018" v="487" actId="790"/>
          <ac:spMkLst>
            <pc:docMk/>
            <pc:sldMk cId="3492185159" sldId="1778"/>
            <ac:spMk id="4" creationId="{13D7FD92-AFF4-4F66-A148-6FF154D75321}"/>
          </ac:spMkLst>
        </pc:spChg>
        <pc:spChg chg="mod">
          <ac:chgData name="Robert [Chillibreeze]" userId="8fe5ebfe-980d-441d-bbff-8c5265b810b8" providerId="ADAL" clId="{46D1C6F3-1EFB-438B-930E-6157AB07EC49}" dt="2020-07-29T16:51:27.019" v="488" actId="790"/>
          <ac:spMkLst>
            <pc:docMk/>
            <pc:sldMk cId="3492185159" sldId="1778"/>
            <ac:spMk id="5" creationId="{35977A32-7559-499A-AE23-76F3B57941B7}"/>
          </ac:spMkLst>
        </pc:spChg>
        <pc:spChg chg="mod">
          <ac:chgData name="Robert [Chillibreeze]" userId="8fe5ebfe-980d-441d-bbff-8c5265b810b8" providerId="ADAL" clId="{46D1C6F3-1EFB-438B-930E-6157AB07EC49}" dt="2020-07-29T16:51:27.021" v="489" actId="790"/>
          <ac:spMkLst>
            <pc:docMk/>
            <pc:sldMk cId="3492185159" sldId="1778"/>
            <ac:spMk id="7" creationId="{F27D9649-1520-457C-86CE-69533FD4A7F5}"/>
          </ac:spMkLst>
        </pc:spChg>
        <pc:spChg chg="mod">
          <ac:chgData name="Robert [Chillibreeze]" userId="8fe5ebfe-980d-441d-bbff-8c5265b810b8" providerId="ADAL" clId="{46D1C6F3-1EFB-438B-930E-6157AB07EC49}" dt="2020-07-29T16:51:27.022" v="490" actId="790"/>
          <ac:spMkLst>
            <pc:docMk/>
            <pc:sldMk cId="3492185159" sldId="1778"/>
            <ac:spMk id="8" creationId="{72480FB6-40DE-4C7F-8660-086EA86FAF9F}"/>
          </ac:spMkLst>
        </pc:spChg>
        <pc:spChg chg="mod">
          <ac:chgData name="Robert [Chillibreeze]" userId="8fe5ebfe-980d-441d-bbff-8c5265b810b8" providerId="ADAL" clId="{46D1C6F3-1EFB-438B-930E-6157AB07EC49}" dt="2020-07-29T16:51:27.025" v="493" actId="790"/>
          <ac:spMkLst>
            <pc:docMk/>
            <pc:sldMk cId="3492185159" sldId="1778"/>
            <ac:spMk id="9" creationId="{6D19FC0A-C62F-481B-BB69-9375DD31E3AE}"/>
          </ac:spMkLst>
        </pc:spChg>
        <pc:spChg chg="mod">
          <ac:chgData name="Robert [Chillibreeze]" userId="8fe5ebfe-980d-441d-bbff-8c5265b810b8" providerId="ADAL" clId="{46D1C6F3-1EFB-438B-930E-6157AB07EC49}" dt="2020-07-29T16:51:27.037" v="505" actId="790"/>
          <ac:spMkLst>
            <pc:docMk/>
            <pc:sldMk cId="3492185159" sldId="1778"/>
            <ac:spMk id="10" creationId="{800AE9CA-873E-49E7-8447-C6B94971E522}"/>
          </ac:spMkLst>
        </pc:spChg>
        <pc:spChg chg="mod">
          <ac:chgData name="Robert [Chillibreeze]" userId="8fe5ebfe-980d-441d-bbff-8c5265b810b8" providerId="ADAL" clId="{46D1C6F3-1EFB-438B-930E-6157AB07EC49}" dt="2020-07-29T16:51:27.035" v="503" actId="790"/>
          <ac:spMkLst>
            <pc:docMk/>
            <pc:sldMk cId="3492185159" sldId="1778"/>
            <ac:spMk id="11" creationId="{BC7C1476-AE4B-43D2-893F-2C0FB52F7AC3}"/>
          </ac:spMkLst>
        </pc:spChg>
        <pc:spChg chg="mod">
          <ac:chgData name="Robert [Chillibreeze]" userId="8fe5ebfe-980d-441d-bbff-8c5265b810b8" providerId="ADAL" clId="{46D1C6F3-1EFB-438B-930E-6157AB07EC49}" dt="2020-07-29T16:51:27.034" v="502" actId="790"/>
          <ac:spMkLst>
            <pc:docMk/>
            <pc:sldMk cId="3492185159" sldId="1778"/>
            <ac:spMk id="12" creationId="{016E1096-7B62-4528-916A-7719AB564DD1}"/>
          </ac:spMkLst>
        </pc:spChg>
        <pc:spChg chg="mod">
          <ac:chgData name="Robert [Chillibreeze]" userId="8fe5ebfe-980d-441d-bbff-8c5265b810b8" providerId="ADAL" clId="{46D1C6F3-1EFB-438B-930E-6157AB07EC49}" dt="2020-07-29T16:51:27.029" v="497" actId="790"/>
          <ac:spMkLst>
            <pc:docMk/>
            <pc:sldMk cId="3492185159" sldId="1778"/>
            <ac:spMk id="13" creationId="{08676D2A-4589-405A-A702-5F89F23DC7B6}"/>
          </ac:spMkLst>
        </pc:spChg>
        <pc:spChg chg="mod">
          <ac:chgData name="Robert [Chillibreeze]" userId="8fe5ebfe-980d-441d-bbff-8c5265b810b8" providerId="ADAL" clId="{46D1C6F3-1EFB-438B-930E-6157AB07EC49}" dt="2020-07-29T16:51:27.025" v="494" actId="790"/>
          <ac:spMkLst>
            <pc:docMk/>
            <pc:sldMk cId="3492185159" sldId="1778"/>
            <ac:spMk id="15" creationId="{472BB0AE-1736-4BB9-998F-C41E89B52CDB}"/>
          </ac:spMkLst>
        </pc:spChg>
        <pc:spChg chg="mod">
          <ac:chgData name="Robert [Chillibreeze]" userId="8fe5ebfe-980d-441d-bbff-8c5265b810b8" providerId="ADAL" clId="{46D1C6F3-1EFB-438B-930E-6157AB07EC49}" dt="2020-07-29T16:51:27.023" v="491" actId="790"/>
          <ac:spMkLst>
            <pc:docMk/>
            <pc:sldMk cId="3492185159" sldId="1778"/>
            <ac:spMk id="18" creationId="{A71ADE80-C957-4DED-A83B-8AD4141F7642}"/>
          </ac:spMkLst>
        </pc:spChg>
        <pc:spChg chg="mod">
          <ac:chgData name="Robert [Chillibreeze]" userId="8fe5ebfe-980d-441d-bbff-8c5265b810b8" providerId="ADAL" clId="{46D1C6F3-1EFB-438B-930E-6157AB07EC49}" dt="2020-07-29T16:51:27.038" v="506" actId="790"/>
          <ac:spMkLst>
            <pc:docMk/>
            <pc:sldMk cId="3492185159" sldId="1778"/>
            <ac:spMk id="19" creationId="{05647F94-3EF3-4DE2-AE6E-45A08E2800FD}"/>
          </ac:spMkLst>
        </pc:spChg>
        <pc:spChg chg="mod">
          <ac:chgData name="Robert [Chillibreeze]" userId="8fe5ebfe-980d-441d-bbff-8c5265b810b8" providerId="ADAL" clId="{46D1C6F3-1EFB-438B-930E-6157AB07EC49}" dt="2020-07-29T16:51:27.036" v="504" actId="790"/>
          <ac:spMkLst>
            <pc:docMk/>
            <pc:sldMk cId="3492185159" sldId="1778"/>
            <ac:spMk id="20" creationId="{CB8EC5C6-02FF-446D-85FA-6C69CA301205}"/>
          </ac:spMkLst>
        </pc:spChg>
        <pc:spChg chg="mod">
          <ac:chgData name="Robert [Chillibreeze]" userId="8fe5ebfe-980d-441d-bbff-8c5265b810b8" providerId="ADAL" clId="{46D1C6F3-1EFB-438B-930E-6157AB07EC49}" dt="2020-07-29T16:51:27.027" v="496" actId="790"/>
          <ac:spMkLst>
            <pc:docMk/>
            <pc:sldMk cId="3492185159" sldId="1778"/>
            <ac:spMk id="21" creationId="{2DCF67C2-CCFC-4D1B-A681-AA0051455DEE}"/>
          </ac:spMkLst>
        </pc:spChg>
        <pc:spChg chg="mod">
          <ac:chgData name="Robert [Chillibreeze]" userId="8fe5ebfe-980d-441d-bbff-8c5265b810b8" providerId="ADAL" clId="{46D1C6F3-1EFB-438B-930E-6157AB07EC49}" dt="2020-07-29T16:51:27.031" v="499" actId="790"/>
          <ac:spMkLst>
            <pc:docMk/>
            <pc:sldMk cId="3492185159" sldId="1778"/>
            <ac:spMk id="24" creationId="{2B290505-7E80-4C38-914D-718ACFBFB7A2}"/>
          </ac:spMkLst>
        </pc:spChg>
        <pc:spChg chg="mod">
          <ac:chgData name="Robert [Chillibreeze]" userId="8fe5ebfe-980d-441d-bbff-8c5265b810b8" providerId="ADAL" clId="{46D1C6F3-1EFB-438B-930E-6157AB07EC49}" dt="2020-07-29T16:51:27.033" v="501" actId="790"/>
          <ac:spMkLst>
            <pc:docMk/>
            <pc:sldMk cId="3492185159" sldId="1778"/>
            <ac:spMk id="25" creationId="{7FEA024C-DFF3-440A-A53A-A35DDB32801F}"/>
          </ac:spMkLst>
        </pc:spChg>
        <pc:spChg chg="mod">
          <ac:chgData name="Robert [Chillibreeze]" userId="8fe5ebfe-980d-441d-bbff-8c5265b810b8" providerId="ADAL" clId="{46D1C6F3-1EFB-438B-930E-6157AB07EC49}" dt="2020-07-29T16:51:27.024" v="492" actId="790"/>
          <ac:spMkLst>
            <pc:docMk/>
            <pc:sldMk cId="3492185159" sldId="1778"/>
            <ac:spMk id="26" creationId="{CE809D6C-1428-4B4A-88DD-8EFEA3F4C0F3}"/>
          </ac:spMkLst>
        </pc:spChg>
        <pc:spChg chg="mod">
          <ac:chgData name="Robert [Chillibreeze]" userId="8fe5ebfe-980d-441d-bbff-8c5265b810b8" providerId="ADAL" clId="{46D1C6F3-1EFB-438B-930E-6157AB07EC49}" dt="2020-07-29T16:51:27.032" v="500" actId="790"/>
          <ac:spMkLst>
            <pc:docMk/>
            <pc:sldMk cId="3492185159" sldId="1778"/>
            <ac:spMk id="29" creationId="{693A035B-2FF8-43F8-A259-E5EB1444CFAE}"/>
          </ac:spMkLst>
        </pc:spChg>
        <pc:spChg chg="mod">
          <ac:chgData name="Robert [Chillibreeze]" userId="8fe5ebfe-980d-441d-bbff-8c5265b810b8" providerId="ADAL" clId="{46D1C6F3-1EFB-438B-930E-6157AB07EC49}" dt="2020-07-29T16:51:27.030" v="498" actId="790"/>
          <ac:spMkLst>
            <pc:docMk/>
            <pc:sldMk cId="3492185159" sldId="1778"/>
            <ac:spMk id="31" creationId="{56D435F5-756B-4359-92E5-00D6A71F0EF9}"/>
          </ac:spMkLst>
        </pc:spChg>
        <pc:spChg chg="mod">
          <ac:chgData name="Robert [Chillibreeze]" userId="8fe5ebfe-980d-441d-bbff-8c5265b810b8" providerId="ADAL" clId="{46D1C6F3-1EFB-438B-930E-6157AB07EC49}" dt="2020-07-29T16:51:27.026" v="495" actId="790"/>
          <ac:spMkLst>
            <pc:docMk/>
            <pc:sldMk cId="3492185159" sldId="1778"/>
            <ac:spMk id="33" creationId="{EDF5C248-1659-496F-8AEA-ADDC6A6C894C}"/>
          </ac:spMkLst>
        </pc:spChg>
      </pc:sldChg>
      <pc:sldMasterChg chg="delSldLayout modSldLayout">
        <pc:chgData name="Robert [Chillibreeze]" userId="8fe5ebfe-980d-441d-bbff-8c5265b810b8" providerId="ADAL" clId="{46D1C6F3-1EFB-438B-930E-6157AB07EC49}" dt="2020-07-30T11:19:46.163" v="763"/>
        <pc:sldMasterMkLst>
          <pc:docMk/>
          <pc:sldMasterMk cId="3263374804" sldId="2147484715"/>
        </pc:sldMasterMkLst>
        <pc:sldLayoutChg chg="addSp delSp modSp mod setBg">
          <pc:chgData name="Robert [Chillibreeze]" userId="8fe5ebfe-980d-441d-bbff-8c5265b810b8" providerId="ADAL" clId="{46D1C6F3-1EFB-438B-930E-6157AB07EC49}" dt="2020-07-30T11:19:46.163" v="763"/>
          <pc:sldLayoutMkLst>
            <pc:docMk/>
            <pc:sldMasterMk cId="3263374804" sldId="2147484715"/>
            <pc:sldLayoutMk cId="3039092324" sldId="2147484716"/>
          </pc:sldLayoutMkLst>
          <pc:picChg chg="add del mod">
            <ac:chgData name="Robert [Chillibreeze]" userId="8fe5ebfe-980d-441d-bbff-8c5265b810b8" providerId="ADAL" clId="{46D1C6F3-1EFB-438B-930E-6157AB07EC49}" dt="2020-07-30T11:19:24.772" v="759" actId="478"/>
            <ac:picMkLst>
              <pc:docMk/>
              <pc:sldMasterMk cId="3263374804" sldId="2147484715"/>
              <pc:sldLayoutMk cId="3039092324" sldId="2147484716"/>
              <ac:picMk id="4" creationId="{5DAF0944-E6C1-4D8F-A061-725001179B3D}"/>
            </ac:picMkLst>
          </pc:picChg>
        </pc:sldLayoutChg>
        <pc:sldLayoutChg chg="setBg">
          <pc:chgData name="Robert [Chillibreeze]" userId="8fe5ebfe-980d-441d-bbff-8c5265b810b8" providerId="ADAL" clId="{46D1C6F3-1EFB-438B-930E-6157AB07EC49}" dt="2020-07-30T11:14:48.275" v="750"/>
          <pc:sldLayoutMkLst>
            <pc:docMk/>
            <pc:sldMasterMk cId="3263374804" sldId="2147484715"/>
            <pc:sldLayoutMk cId="1004837167" sldId="2147484724"/>
          </pc:sldLayoutMkLst>
        </pc:sldLayoutChg>
        <pc:sldLayoutChg chg="setBg">
          <pc:chgData name="Robert [Chillibreeze]" userId="8fe5ebfe-980d-441d-bbff-8c5265b810b8" providerId="ADAL" clId="{46D1C6F3-1EFB-438B-930E-6157AB07EC49}" dt="2020-07-30T11:15:02.821" v="754"/>
          <pc:sldLayoutMkLst>
            <pc:docMk/>
            <pc:sldMasterMk cId="3263374804" sldId="2147484715"/>
            <pc:sldLayoutMk cId="3027335546" sldId="2147484727"/>
          </pc:sldLayoutMkLst>
        </pc:sldLayoutChg>
        <pc:sldLayoutChg chg="del">
          <pc:chgData name="Robert [Chillibreeze]" userId="8fe5ebfe-980d-441d-bbff-8c5265b810b8" providerId="ADAL" clId="{46D1C6F3-1EFB-438B-930E-6157AB07EC49}" dt="2020-07-29T17:13:06.434" v="718" actId="2696"/>
          <pc:sldLayoutMkLst>
            <pc:docMk/>
            <pc:sldMasterMk cId="3263374804" sldId="2147484715"/>
            <pc:sldLayoutMk cId="2937513695" sldId="2147484745"/>
          </pc:sldLayoutMkLst>
        </pc:sldLayoutChg>
      </pc:sldMasterChg>
    </pc:docChg>
  </pc:docChgLst>
  <pc:docChgLst>
    <pc:chgData name="Tony Frink" userId="f3ada52a-06d5-4454-9a8d-cefb10747f9e" providerId="ADAL" clId="{ED394121-0937-4666-B30C-87956A556C07}"/>
    <pc:docChg chg="modSld">
      <pc:chgData name="Tony Frink" userId="f3ada52a-06d5-4454-9a8d-cefb10747f9e" providerId="ADAL" clId="{ED394121-0937-4666-B30C-87956A556C07}" dt="2023-03-23T18:12:41.416" v="3"/>
      <pc:docMkLst>
        <pc:docMk/>
      </pc:docMkLst>
      <pc:sldChg chg="modSp mod">
        <pc:chgData name="Tony Frink" userId="f3ada52a-06d5-4454-9a8d-cefb10747f9e" providerId="ADAL" clId="{ED394121-0937-4666-B30C-87956A556C07}" dt="2023-03-23T18:12:28.499" v="1"/>
        <pc:sldMkLst>
          <pc:docMk/>
          <pc:sldMk cId="294393748" sldId="1815"/>
        </pc:sldMkLst>
        <pc:spChg chg="mod">
          <ac:chgData name="Tony Frink" userId="f3ada52a-06d5-4454-9a8d-cefb10747f9e" providerId="ADAL" clId="{ED394121-0937-4666-B30C-87956A556C07}" dt="2023-03-23T18:12:28.499" v="1"/>
          <ac:spMkLst>
            <pc:docMk/>
            <pc:sldMk cId="294393748" sldId="1815"/>
            <ac:spMk id="7" creationId="{8677AB01-5F2A-4C8E-93DF-3B7646C863F3}"/>
          </ac:spMkLst>
        </pc:spChg>
      </pc:sldChg>
      <pc:sldChg chg="modSp mod">
        <pc:chgData name="Tony Frink" userId="f3ada52a-06d5-4454-9a8d-cefb10747f9e" providerId="ADAL" clId="{ED394121-0937-4666-B30C-87956A556C07}" dt="2023-03-23T18:12:34.595" v="2"/>
        <pc:sldMkLst>
          <pc:docMk/>
          <pc:sldMk cId="3625448946" sldId="1816"/>
        </pc:sldMkLst>
        <pc:spChg chg="mod">
          <ac:chgData name="Tony Frink" userId="f3ada52a-06d5-4454-9a8d-cefb10747f9e" providerId="ADAL" clId="{ED394121-0937-4666-B30C-87956A556C07}" dt="2023-03-23T18:12:34.595" v="2"/>
          <ac:spMkLst>
            <pc:docMk/>
            <pc:sldMk cId="3625448946" sldId="1816"/>
            <ac:spMk id="7" creationId="{8677AB01-5F2A-4C8E-93DF-3B7646C863F3}"/>
          </ac:spMkLst>
        </pc:spChg>
      </pc:sldChg>
      <pc:sldChg chg="modSp mod">
        <pc:chgData name="Tony Frink" userId="f3ada52a-06d5-4454-9a8d-cefb10747f9e" providerId="ADAL" clId="{ED394121-0937-4666-B30C-87956A556C07}" dt="2023-03-23T18:12:41.416" v="3"/>
        <pc:sldMkLst>
          <pc:docMk/>
          <pc:sldMk cId="864920923" sldId="1818"/>
        </pc:sldMkLst>
        <pc:spChg chg="mod">
          <ac:chgData name="Tony Frink" userId="f3ada52a-06d5-4454-9a8d-cefb10747f9e" providerId="ADAL" clId="{ED394121-0937-4666-B30C-87956A556C07}" dt="2023-03-23T18:12:41.416" v="3"/>
          <ac:spMkLst>
            <pc:docMk/>
            <pc:sldMk cId="864920923" sldId="1818"/>
            <ac:spMk id="7" creationId="{8677AB01-5F2A-4C8E-93DF-3B7646C863F3}"/>
          </ac:spMkLst>
        </pc:spChg>
      </pc:sldChg>
      <pc:sldChg chg="modSp mod">
        <pc:chgData name="Tony Frink" userId="f3ada52a-06d5-4454-9a8d-cefb10747f9e" providerId="ADAL" clId="{ED394121-0937-4666-B30C-87956A556C07}" dt="2023-03-23T18:12:17.922" v="0"/>
        <pc:sldMkLst>
          <pc:docMk/>
          <pc:sldMk cId="2956301396" sldId="1824"/>
        </pc:sldMkLst>
        <pc:spChg chg="mod">
          <ac:chgData name="Tony Frink" userId="f3ada52a-06d5-4454-9a8d-cefb10747f9e" providerId="ADAL" clId="{ED394121-0937-4666-B30C-87956A556C07}" dt="2023-03-23T18:12:17.922" v="0"/>
          <ac:spMkLst>
            <pc:docMk/>
            <pc:sldMk cId="2956301396" sldId="1824"/>
            <ac:spMk id="7" creationId="{8677AB01-5F2A-4C8E-93DF-3B7646C863F3}"/>
          </ac:spMkLst>
        </pc:spChg>
      </pc:sldChg>
    </pc:docChg>
  </pc:docChgLst>
  <pc:docChgLst>
    <pc:chgData name="Moirangthem Suresh Singh [Chillibreeze]" userId="f06758bc-9008-4d0e-8b8a-e89442bfaf22" providerId="ADAL" clId="{5386F4F2-2777-4B95-AB7A-37D959294FB5}"/>
    <pc:docChg chg="undo custSel modSld modMainMaster delSection">
      <pc:chgData name="Moirangthem Suresh Singh [Chillibreeze]" userId="f06758bc-9008-4d0e-8b8a-e89442bfaf22" providerId="ADAL" clId="{5386F4F2-2777-4B95-AB7A-37D959294FB5}" dt="2020-07-29T12:25:38.458" v="992" actId="962"/>
      <pc:docMkLst>
        <pc:docMk/>
      </pc:docMkLst>
      <pc:sldChg chg="modSp mod">
        <pc:chgData name="Moirangthem Suresh Singh [Chillibreeze]" userId="f06758bc-9008-4d0e-8b8a-e89442bfaf22" providerId="ADAL" clId="{5386F4F2-2777-4B95-AB7A-37D959294FB5}" dt="2020-07-29T12:19:58.300" v="909" actId="12789"/>
        <pc:sldMkLst>
          <pc:docMk/>
          <pc:sldMk cId="1793706927" sldId="1670"/>
        </pc:sldMkLst>
        <pc:spChg chg="mod">
          <ac:chgData name="Moirangthem Suresh Singh [Chillibreeze]" userId="f06758bc-9008-4d0e-8b8a-e89442bfaf22" providerId="ADAL" clId="{5386F4F2-2777-4B95-AB7A-37D959294FB5}" dt="2020-07-29T12:19:36.994" v="899" actId="1076"/>
          <ac:spMkLst>
            <pc:docMk/>
            <pc:sldMk cId="1793706927" sldId="1670"/>
            <ac:spMk id="4" creationId="{1EC2B0C1-AC24-4A16-9AE2-538C3B7BFD37}"/>
          </ac:spMkLst>
        </pc:spChg>
        <pc:spChg chg="mod">
          <ac:chgData name="Moirangthem Suresh Singh [Chillibreeze]" userId="f06758bc-9008-4d0e-8b8a-e89442bfaf22" providerId="ADAL" clId="{5386F4F2-2777-4B95-AB7A-37D959294FB5}" dt="2020-07-29T12:19:47.571" v="903" actId="12789"/>
          <ac:spMkLst>
            <pc:docMk/>
            <pc:sldMk cId="1793706927" sldId="1670"/>
            <ac:spMk id="5" creationId="{3924F5CD-F1B4-406B-BDB9-244740116D3B}"/>
          </ac:spMkLst>
        </pc:spChg>
        <pc:spChg chg="mod">
          <ac:chgData name="Moirangthem Suresh Singh [Chillibreeze]" userId="f06758bc-9008-4d0e-8b8a-e89442bfaf22" providerId="ADAL" clId="{5386F4F2-2777-4B95-AB7A-37D959294FB5}" dt="2020-07-29T12:19:49.483" v="905" actId="12789"/>
          <ac:spMkLst>
            <pc:docMk/>
            <pc:sldMk cId="1793706927" sldId="1670"/>
            <ac:spMk id="7" creationId="{74CCE2CC-0B85-42BC-999D-C1305ACD331B}"/>
          </ac:spMkLst>
        </pc:spChg>
        <pc:spChg chg="mod">
          <ac:chgData name="Moirangthem Suresh Singh [Chillibreeze]" userId="f06758bc-9008-4d0e-8b8a-e89442bfaf22" providerId="ADAL" clId="{5386F4F2-2777-4B95-AB7A-37D959294FB5}" dt="2020-07-29T12:19:51.738" v="906" actId="1076"/>
          <ac:spMkLst>
            <pc:docMk/>
            <pc:sldMk cId="1793706927" sldId="1670"/>
            <ac:spMk id="8" creationId="{01783AA8-4F9C-468B-90CA-9D7FC944948A}"/>
          </ac:spMkLst>
        </pc:spChg>
        <pc:spChg chg="mod">
          <ac:chgData name="Moirangthem Suresh Singh [Chillibreeze]" userId="f06758bc-9008-4d0e-8b8a-e89442bfaf22" providerId="ADAL" clId="{5386F4F2-2777-4B95-AB7A-37D959294FB5}" dt="2020-07-29T12:19:53.635" v="907" actId="12789"/>
          <ac:spMkLst>
            <pc:docMk/>
            <pc:sldMk cId="1793706927" sldId="1670"/>
            <ac:spMk id="9" creationId="{32584E83-B683-49DF-B92D-428E0590508B}"/>
          </ac:spMkLst>
        </pc:spChg>
        <pc:spChg chg="mod">
          <ac:chgData name="Moirangthem Suresh Singh [Chillibreeze]" userId="f06758bc-9008-4d0e-8b8a-e89442bfaf22" providerId="ADAL" clId="{5386F4F2-2777-4B95-AB7A-37D959294FB5}" dt="2020-07-29T12:19:55.660" v="908" actId="554"/>
          <ac:spMkLst>
            <pc:docMk/>
            <pc:sldMk cId="1793706927" sldId="1670"/>
            <ac:spMk id="10" creationId="{D390316D-F7B7-4ACA-B287-D1FE9C9B529C}"/>
          </ac:spMkLst>
        </pc:spChg>
        <pc:spChg chg="mod">
          <ac:chgData name="Moirangthem Suresh Singh [Chillibreeze]" userId="f06758bc-9008-4d0e-8b8a-e89442bfaf22" providerId="ADAL" clId="{5386F4F2-2777-4B95-AB7A-37D959294FB5}" dt="2020-07-29T12:19:58.300" v="909" actId="12789"/>
          <ac:spMkLst>
            <pc:docMk/>
            <pc:sldMk cId="1793706927" sldId="1670"/>
            <ac:spMk id="11" creationId="{EE278428-CB70-4A95-8FA6-5BEF4C4B8C28}"/>
          </ac:spMkLst>
        </pc:spChg>
        <pc:spChg chg="mod">
          <ac:chgData name="Moirangthem Suresh Singh [Chillibreeze]" userId="f06758bc-9008-4d0e-8b8a-e89442bfaf22" providerId="ADAL" clId="{5386F4F2-2777-4B95-AB7A-37D959294FB5}" dt="2020-07-28T15:16:45.672" v="0" actId="20577"/>
          <ac:spMkLst>
            <pc:docMk/>
            <pc:sldMk cId="1793706927" sldId="1670"/>
            <ac:spMk id="17" creationId="{00000000-0000-0000-0000-000000000000}"/>
          </ac:spMkLst>
        </pc:spChg>
        <pc:picChg chg="mod">
          <ac:chgData name="Moirangthem Suresh Singh [Chillibreeze]" userId="f06758bc-9008-4d0e-8b8a-e89442bfaf22" providerId="ADAL" clId="{5386F4F2-2777-4B95-AB7A-37D959294FB5}" dt="2020-07-29T12:19:58.300" v="909" actId="12789"/>
          <ac:picMkLst>
            <pc:docMk/>
            <pc:sldMk cId="1793706927" sldId="1670"/>
            <ac:picMk id="59" creationId="{885A7920-718D-4C4F-8375-2B79A819B4AA}"/>
          </ac:picMkLst>
        </pc:picChg>
        <pc:picChg chg="mod">
          <ac:chgData name="Moirangthem Suresh Singh [Chillibreeze]" userId="f06758bc-9008-4d0e-8b8a-e89442bfaf22" providerId="ADAL" clId="{5386F4F2-2777-4B95-AB7A-37D959294FB5}" dt="2020-07-29T12:19:55.660" v="908" actId="554"/>
          <ac:picMkLst>
            <pc:docMk/>
            <pc:sldMk cId="1793706927" sldId="1670"/>
            <ac:picMk id="60" creationId="{4B7B6D03-012C-47FB-B87D-A3ADC3A5D3B7}"/>
          </ac:picMkLst>
        </pc:picChg>
        <pc:picChg chg="mod">
          <ac:chgData name="Moirangthem Suresh Singh [Chillibreeze]" userId="f06758bc-9008-4d0e-8b8a-e89442bfaf22" providerId="ADAL" clId="{5386F4F2-2777-4B95-AB7A-37D959294FB5}" dt="2020-07-29T12:19:53.635" v="907" actId="12789"/>
          <ac:picMkLst>
            <pc:docMk/>
            <pc:sldMk cId="1793706927" sldId="1670"/>
            <ac:picMk id="61" creationId="{213B41A8-1F9B-4469-BE48-7F73C06D3146}"/>
          </ac:picMkLst>
        </pc:picChg>
        <pc:picChg chg="mod">
          <ac:chgData name="Moirangthem Suresh Singh [Chillibreeze]" userId="f06758bc-9008-4d0e-8b8a-e89442bfaf22" providerId="ADAL" clId="{5386F4F2-2777-4B95-AB7A-37D959294FB5}" dt="2020-07-29T12:19:43.645" v="901" actId="465"/>
          <ac:picMkLst>
            <pc:docMk/>
            <pc:sldMk cId="1793706927" sldId="1670"/>
            <ac:picMk id="62" creationId="{76694905-4E98-4CED-88E4-E5B77D97EEB6}"/>
          </ac:picMkLst>
        </pc:picChg>
        <pc:picChg chg="mod">
          <ac:chgData name="Moirangthem Suresh Singh [Chillibreeze]" userId="f06758bc-9008-4d0e-8b8a-e89442bfaf22" providerId="ADAL" clId="{5386F4F2-2777-4B95-AB7A-37D959294FB5}" dt="2020-07-29T12:19:49.483" v="905" actId="12789"/>
          <ac:picMkLst>
            <pc:docMk/>
            <pc:sldMk cId="1793706927" sldId="1670"/>
            <ac:picMk id="63" creationId="{AC844886-B214-401A-B7DD-BE95182BA4B4}"/>
          </ac:picMkLst>
        </pc:picChg>
        <pc:picChg chg="mod">
          <ac:chgData name="Moirangthem Suresh Singh [Chillibreeze]" userId="f06758bc-9008-4d0e-8b8a-e89442bfaf22" providerId="ADAL" clId="{5386F4F2-2777-4B95-AB7A-37D959294FB5}" dt="2020-07-29T12:19:47.571" v="903" actId="12789"/>
          <ac:picMkLst>
            <pc:docMk/>
            <pc:sldMk cId="1793706927" sldId="1670"/>
            <ac:picMk id="64" creationId="{9CF2CEB0-7908-4E3D-A4BA-998C61735E7C}"/>
          </ac:picMkLst>
        </pc:picChg>
        <pc:picChg chg="mod">
          <ac:chgData name="Moirangthem Suresh Singh [Chillibreeze]" userId="f06758bc-9008-4d0e-8b8a-e89442bfaf22" providerId="ADAL" clId="{5386F4F2-2777-4B95-AB7A-37D959294FB5}" dt="2020-07-29T12:19:36.994" v="899" actId="1076"/>
          <ac:picMkLst>
            <pc:docMk/>
            <pc:sldMk cId="1793706927" sldId="1670"/>
            <ac:picMk id="65" creationId="{C4268AC5-5A06-420E-9FA1-A677D93AE374}"/>
          </ac:picMkLst>
        </pc:picChg>
      </pc:sldChg>
      <pc:sldChg chg="modSp mod">
        <pc:chgData name="Moirangthem Suresh Singh [Chillibreeze]" userId="f06758bc-9008-4d0e-8b8a-e89442bfaf22" providerId="ADAL" clId="{5386F4F2-2777-4B95-AB7A-37D959294FB5}" dt="2020-07-29T12:22:10.271" v="914"/>
        <pc:sldMkLst>
          <pc:docMk/>
          <pc:sldMk cId="1359049285" sldId="1720"/>
        </pc:sldMkLst>
        <pc:spChg chg="mod">
          <ac:chgData name="Moirangthem Suresh Singh [Chillibreeze]" userId="f06758bc-9008-4d0e-8b8a-e89442bfaf22" providerId="ADAL" clId="{5386F4F2-2777-4B95-AB7A-37D959294FB5}" dt="2020-07-29T12:22:10.271" v="914"/>
          <ac:spMkLst>
            <pc:docMk/>
            <pc:sldMk cId="1359049285" sldId="1720"/>
            <ac:spMk id="2" creationId="{00000000-0000-0000-0000-000000000000}"/>
          </ac:spMkLst>
        </pc:spChg>
      </pc:sldChg>
      <pc:sldChg chg="modSp mod">
        <pc:chgData name="Moirangthem Suresh Singh [Chillibreeze]" userId="f06758bc-9008-4d0e-8b8a-e89442bfaf22" providerId="ADAL" clId="{5386F4F2-2777-4B95-AB7A-37D959294FB5}" dt="2020-07-29T12:22:42.916" v="928"/>
        <pc:sldMkLst>
          <pc:docMk/>
          <pc:sldMk cId="2164016885" sldId="1722"/>
        </pc:sldMkLst>
        <pc:spChg chg="mod">
          <ac:chgData name="Moirangthem Suresh Singh [Chillibreeze]" userId="f06758bc-9008-4d0e-8b8a-e89442bfaf22" providerId="ADAL" clId="{5386F4F2-2777-4B95-AB7A-37D959294FB5}" dt="2020-07-29T12:22:42.916" v="928"/>
          <ac:spMkLst>
            <pc:docMk/>
            <pc:sldMk cId="2164016885" sldId="1722"/>
            <ac:spMk id="2" creationId="{00000000-0000-0000-0000-000000000000}"/>
          </ac:spMkLst>
        </pc:spChg>
      </pc:sldChg>
      <pc:sldChg chg="modSp mod">
        <pc:chgData name="Moirangthem Suresh Singh [Chillibreeze]" userId="f06758bc-9008-4d0e-8b8a-e89442bfaf22" providerId="ADAL" clId="{5386F4F2-2777-4B95-AB7A-37D959294FB5}" dt="2020-07-29T12:22:40.279" v="926"/>
        <pc:sldMkLst>
          <pc:docMk/>
          <pc:sldMk cId="973494851" sldId="1723"/>
        </pc:sldMkLst>
        <pc:spChg chg="mod">
          <ac:chgData name="Moirangthem Suresh Singh [Chillibreeze]" userId="f06758bc-9008-4d0e-8b8a-e89442bfaf22" providerId="ADAL" clId="{5386F4F2-2777-4B95-AB7A-37D959294FB5}" dt="2020-07-29T12:22:40.279" v="926"/>
          <ac:spMkLst>
            <pc:docMk/>
            <pc:sldMk cId="973494851" sldId="1723"/>
            <ac:spMk id="2" creationId="{00000000-0000-0000-0000-000000000000}"/>
          </ac:spMkLst>
        </pc:spChg>
      </pc:sldChg>
      <pc:sldChg chg="modSp mod">
        <pc:chgData name="Moirangthem Suresh Singh [Chillibreeze]" userId="f06758bc-9008-4d0e-8b8a-e89442bfaf22" providerId="ADAL" clId="{5386F4F2-2777-4B95-AB7A-37D959294FB5}" dt="2020-07-28T15:29:02.938" v="40" actId="1035"/>
        <pc:sldMkLst>
          <pc:docMk/>
          <pc:sldMk cId="1748985861" sldId="1724"/>
        </pc:sldMkLst>
        <pc:spChg chg="mod">
          <ac:chgData name="Moirangthem Suresh Singh [Chillibreeze]" userId="f06758bc-9008-4d0e-8b8a-e89442bfaf22" providerId="ADAL" clId="{5386F4F2-2777-4B95-AB7A-37D959294FB5}" dt="2020-07-28T15:28:45.714" v="35" actId="255"/>
          <ac:spMkLst>
            <pc:docMk/>
            <pc:sldMk cId="1748985861" sldId="1724"/>
            <ac:spMk id="4" creationId="{2B2AE6FD-0DD2-4738-97EC-A40D11AC3E83}"/>
          </ac:spMkLst>
        </pc:spChg>
        <pc:spChg chg="mod">
          <ac:chgData name="Moirangthem Suresh Singh [Chillibreeze]" userId="f06758bc-9008-4d0e-8b8a-e89442bfaf22" providerId="ADAL" clId="{5386F4F2-2777-4B95-AB7A-37D959294FB5}" dt="2020-07-28T15:28:56.609" v="37" actId="465"/>
          <ac:spMkLst>
            <pc:docMk/>
            <pc:sldMk cId="1748985861" sldId="1724"/>
            <ac:spMk id="9" creationId="{ADC83D57-91B1-4D62-A49C-2E8B5965DDB5}"/>
          </ac:spMkLst>
        </pc:spChg>
        <pc:spChg chg="mod">
          <ac:chgData name="Moirangthem Suresh Singh [Chillibreeze]" userId="f06758bc-9008-4d0e-8b8a-e89442bfaf22" providerId="ADAL" clId="{5386F4F2-2777-4B95-AB7A-37D959294FB5}" dt="2020-07-28T15:28:56.609" v="37" actId="465"/>
          <ac:spMkLst>
            <pc:docMk/>
            <pc:sldMk cId="1748985861" sldId="1724"/>
            <ac:spMk id="13" creationId="{DBECB1A9-1EE0-401E-9005-71ABF81005F1}"/>
          </ac:spMkLst>
        </pc:spChg>
        <pc:spChg chg="mod">
          <ac:chgData name="Moirangthem Suresh Singh [Chillibreeze]" userId="f06758bc-9008-4d0e-8b8a-e89442bfaf22" providerId="ADAL" clId="{5386F4F2-2777-4B95-AB7A-37D959294FB5}" dt="2020-07-28T15:28:49.381" v="36" actId="255"/>
          <ac:spMkLst>
            <pc:docMk/>
            <pc:sldMk cId="1748985861" sldId="1724"/>
            <ac:spMk id="18" creationId="{AB9DA8D4-70F2-4D63-A497-7C7B6E09A856}"/>
          </ac:spMkLst>
        </pc:spChg>
        <pc:picChg chg="mod">
          <ac:chgData name="Moirangthem Suresh Singh [Chillibreeze]" userId="f06758bc-9008-4d0e-8b8a-e89442bfaf22" providerId="ADAL" clId="{5386F4F2-2777-4B95-AB7A-37D959294FB5}" dt="2020-07-28T15:29:00.064" v="38" actId="1076"/>
          <ac:picMkLst>
            <pc:docMk/>
            <pc:sldMk cId="1748985861" sldId="1724"/>
            <ac:picMk id="61" creationId="{E7DE50D5-B29A-4D2E-9345-D27B00849D81}"/>
          </ac:picMkLst>
        </pc:picChg>
        <pc:picChg chg="mod">
          <ac:chgData name="Moirangthem Suresh Singh [Chillibreeze]" userId="f06758bc-9008-4d0e-8b8a-e89442bfaf22" providerId="ADAL" clId="{5386F4F2-2777-4B95-AB7A-37D959294FB5}" dt="2020-07-28T15:29:02.938" v="40" actId="1035"/>
          <ac:picMkLst>
            <pc:docMk/>
            <pc:sldMk cId="1748985861" sldId="1724"/>
            <ac:picMk id="63" creationId="{EA9AECB9-5B80-4BEB-847C-E0E513A48327}"/>
          </ac:picMkLst>
        </pc:picChg>
        <pc:cxnChg chg="mod">
          <ac:chgData name="Moirangthem Suresh Singh [Chillibreeze]" userId="f06758bc-9008-4d0e-8b8a-e89442bfaf22" providerId="ADAL" clId="{5386F4F2-2777-4B95-AB7A-37D959294FB5}" dt="2020-07-28T15:28:56.609" v="37" actId="465"/>
          <ac:cxnSpMkLst>
            <pc:docMk/>
            <pc:sldMk cId="1748985861" sldId="1724"/>
            <ac:cxnSpMk id="35" creationId="{AB5FED88-C6E3-4498-B38D-F598773726F0}"/>
          </ac:cxnSpMkLst>
        </pc:cxnChg>
        <pc:cxnChg chg="mod">
          <ac:chgData name="Moirangthem Suresh Singh [Chillibreeze]" userId="f06758bc-9008-4d0e-8b8a-e89442bfaf22" providerId="ADAL" clId="{5386F4F2-2777-4B95-AB7A-37D959294FB5}" dt="2020-07-28T15:28:56.609" v="37" actId="465"/>
          <ac:cxnSpMkLst>
            <pc:docMk/>
            <pc:sldMk cId="1748985861" sldId="1724"/>
            <ac:cxnSpMk id="36" creationId="{F82A0A38-AABC-406B-B0E8-BF72BA2E16FD}"/>
          </ac:cxnSpMkLst>
        </pc:cxnChg>
        <pc:cxnChg chg="mod">
          <ac:chgData name="Moirangthem Suresh Singh [Chillibreeze]" userId="f06758bc-9008-4d0e-8b8a-e89442bfaf22" providerId="ADAL" clId="{5386F4F2-2777-4B95-AB7A-37D959294FB5}" dt="2020-07-28T15:28:56.609" v="37" actId="465"/>
          <ac:cxnSpMkLst>
            <pc:docMk/>
            <pc:sldMk cId="1748985861" sldId="1724"/>
            <ac:cxnSpMk id="37" creationId="{F4684E77-5C3B-4611-A464-85C21B280D81}"/>
          </ac:cxnSpMkLst>
        </pc:cxnChg>
      </pc:sldChg>
      <pc:sldChg chg="modSp mod">
        <pc:chgData name="Moirangthem Suresh Singh [Chillibreeze]" userId="f06758bc-9008-4d0e-8b8a-e89442bfaf22" providerId="ADAL" clId="{5386F4F2-2777-4B95-AB7A-37D959294FB5}" dt="2020-07-29T12:22:37.633" v="924"/>
        <pc:sldMkLst>
          <pc:docMk/>
          <pc:sldMk cId="1633891919" sldId="1725"/>
        </pc:sldMkLst>
        <pc:spChg chg="mod">
          <ac:chgData name="Moirangthem Suresh Singh [Chillibreeze]" userId="f06758bc-9008-4d0e-8b8a-e89442bfaf22" providerId="ADAL" clId="{5386F4F2-2777-4B95-AB7A-37D959294FB5}" dt="2020-07-29T12:22:37.633" v="924"/>
          <ac:spMkLst>
            <pc:docMk/>
            <pc:sldMk cId="1633891919" sldId="1725"/>
            <ac:spMk id="2" creationId="{00000000-0000-0000-0000-000000000000}"/>
          </ac:spMkLst>
        </pc:spChg>
      </pc:sldChg>
      <pc:sldChg chg="modSp mod">
        <pc:chgData name="Moirangthem Suresh Singh [Chillibreeze]" userId="f06758bc-9008-4d0e-8b8a-e89442bfaf22" providerId="ADAL" clId="{5386F4F2-2777-4B95-AB7A-37D959294FB5}" dt="2020-07-28T15:37:54.507" v="99" actId="12788"/>
        <pc:sldMkLst>
          <pc:docMk/>
          <pc:sldMk cId="3221091382" sldId="1726"/>
        </pc:sldMkLst>
        <pc:spChg chg="mod">
          <ac:chgData name="Moirangthem Suresh Singh [Chillibreeze]" userId="f06758bc-9008-4d0e-8b8a-e89442bfaf22" providerId="ADAL" clId="{5386F4F2-2777-4B95-AB7A-37D959294FB5}" dt="2020-07-28T15:37:54.507" v="99" actId="12788"/>
          <ac:spMkLst>
            <pc:docMk/>
            <pc:sldMk cId="3221091382" sldId="1726"/>
            <ac:spMk id="9" creationId="{8638F0E7-8562-4462-8136-7C7D83B1DC19}"/>
          </ac:spMkLst>
        </pc:spChg>
        <pc:picChg chg="mod modCrop">
          <ac:chgData name="Moirangthem Suresh Singh [Chillibreeze]" userId="f06758bc-9008-4d0e-8b8a-e89442bfaf22" providerId="ADAL" clId="{5386F4F2-2777-4B95-AB7A-37D959294FB5}" dt="2020-07-28T15:37:54.507" v="99" actId="12788"/>
          <ac:picMkLst>
            <pc:docMk/>
            <pc:sldMk cId="3221091382" sldId="1726"/>
            <ac:picMk id="4" creationId="{4A51D892-7295-4C41-A627-6E54B21BF2EB}"/>
          </ac:picMkLst>
        </pc:picChg>
      </pc:sldChg>
      <pc:sldChg chg="modSp mod">
        <pc:chgData name="Moirangthem Suresh Singh [Chillibreeze]" userId="f06758bc-9008-4d0e-8b8a-e89442bfaf22" providerId="ADAL" clId="{5386F4F2-2777-4B95-AB7A-37D959294FB5}" dt="2020-07-29T12:22:32.301" v="922" actId="947"/>
        <pc:sldMkLst>
          <pc:docMk/>
          <pc:sldMk cId="3272564355" sldId="1727"/>
        </pc:sldMkLst>
        <pc:spChg chg="mod">
          <ac:chgData name="Moirangthem Suresh Singh [Chillibreeze]" userId="f06758bc-9008-4d0e-8b8a-e89442bfaf22" providerId="ADAL" clId="{5386F4F2-2777-4B95-AB7A-37D959294FB5}" dt="2020-07-29T12:22:32.301" v="922" actId="947"/>
          <ac:spMkLst>
            <pc:docMk/>
            <pc:sldMk cId="3272564355" sldId="1727"/>
            <ac:spMk id="2" creationId="{00000000-0000-0000-0000-000000000000}"/>
          </ac:spMkLst>
        </pc:spChg>
      </pc:sldChg>
      <pc:sldChg chg="modSp mod">
        <pc:chgData name="Moirangthem Suresh Singh [Chillibreeze]" userId="f06758bc-9008-4d0e-8b8a-e89442bfaf22" providerId="ADAL" clId="{5386F4F2-2777-4B95-AB7A-37D959294FB5}" dt="2020-07-28T16:31:05.127" v="530" actId="208"/>
        <pc:sldMkLst>
          <pc:docMk/>
          <pc:sldMk cId="948761037" sldId="1728"/>
        </pc:sldMkLst>
        <pc:spChg chg="mod">
          <ac:chgData name="Moirangthem Suresh Singh [Chillibreeze]" userId="f06758bc-9008-4d0e-8b8a-e89442bfaf22" providerId="ADAL" clId="{5386F4F2-2777-4B95-AB7A-37D959294FB5}" dt="2020-07-28T16:31:05.127" v="530" actId="208"/>
          <ac:spMkLst>
            <pc:docMk/>
            <pc:sldMk cId="948761037" sldId="1728"/>
            <ac:spMk id="9" creationId="{A97691B0-AAC8-44D9-92DD-D7D14473D25A}"/>
          </ac:spMkLst>
        </pc:spChg>
        <pc:graphicFrameChg chg="modGraphic">
          <ac:chgData name="Moirangthem Suresh Singh [Chillibreeze]" userId="f06758bc-9008-4d0e-8b8a-e89442bfaf22" providerId="ADAL" clId="{5386F4F2-2777-4B95-AB7A-37D959294FB5}" dt="2020-07-28T16:30:43.579" v="529" actId="207"/>
          <ac:graphicFrameMkLst>
            <pc:docMk/>
            <pc:sldMk cId="948761037" sldId="1728"/>
            <ac:graphicFrameMk id="2" creationId="{04DD1695-D024-4145-B7A1-D038A958819E}"/>
          </ac:graphicFrameMkLst>
        </pc:graphicFrameChg>
        <pc:picChg chg="mod">
          <ac:chgData name="Moirangthem Suresh Singh [Chillibreeze]" userId="f06758bc-9008-4d0e-8b8a-e89442bfaf22" providerId="ADAL" clId="{5386F4F2-2777-4B95-AB7A-37D959294FB5}" dt="2020-07-28T15:43:25.154" v="126" actId="962"/>
          <ac:picMkLst>
            <pc:docMk/>
            <pc:sldMk cId="948761037" sldId="1728"/>
            <ac:picMk id="16" creationId="{5F92CA88-04BD-4FDC-9B89-117362B3BE8F}"/>
          </ac:picMkLst>
        </pc:picChg>
      </pc:sldChg>
      <pc:sldChg chg="modSp mod">
        <pc:chgData name="Moirangthem Suresh Singh [Chillibreeze]" userId="f06758bc-9008-4d0e-8b8a-e89442bfaf22" providerId="ADAL" clId="{5386F4F2-2777-4B95-AB7A-37D959294FB5}" dt="2020-07-28T15:22:58.307" v="24" actId="2711"/>
        <pc:sldMkLst>
          <pc:docMk/>
          <pc:sldMk cId="2906060374" sldId="1731"/>
        </pc:sldMkLst>
        <pc:spChg chg="mod">
          <ac:chgData name="Moirangthem Suresh Singh [Chillibreeze]" userId="f06758bc-9008-4d0e-8b8a-e89442bfaf22" providerId="ADAL" clId="{5386F4F2-2777-4B95-AB7A-37D959294FB5}" dt="2020-07-28T15:22:58.307" v="24" actId="2711"/>
          <ac:spMkLst>
            <pc:docMk/>
            <pc:sldMk cId="2906060374" sldId="1731"/>
            <ac:spMk id="18" creationId="{517C8AD5-A328-45B3-BF11-B88EA306F562}"/>
          </ac:spMkLst>
        </pc:spChg>
      </pc:sldChg>
      <pc:sldChg chg="modSp mod">
        <pc:chgData name="Moirangthem Suresh Singh [Chillibreeze]" userId="f06758bc-9008-4d0e-8b8a-e89442bfaf22" providerId="ADAL" clId="{5386F4F2-2777-4B95-AB7A-37D959294FB5}" dt="2020-07-28T16:20:14.988" v="400" actId="1076"/>
        <pc:sldMkLst>
          <pc:docMk/>
          <pc:sldMk cId="2936289883" sldId="1732"/>
        </pc:sldMkLst>
        <pc:spChg chg="mod">
          <ac:chgData name="Moirangthem Suresh Singh [Chillibreeze]" userId="f06758bc-9008-4d0e-8b8a-e89442bfaf22" providerId="ADAL" clId="{5386F4F2-2777-4B95-AB7A-37D959294FB5}" dt="2020-07-28T16:20:14.988" v="400" actId="1076"/>
          <ac:spMkLst>
            <pc:docMk/>
            <pc:sldMk cId="2936289883" sldId="1732"/>
            <ac:spMk id="30" creationId="{5C3135A2-E0A5-46F1-B730-040193D19712}"/>
          </ac:spMkLst>
        </pc:spChg>
      </pc:sldChg>
      <pc:sldChg chg="modSp mod">
        <pc:chgData name="Moirangthem Suresh Singh [Chillibreeze]" userId="f06758bc-9008-4d0e-8b8a-e89442bfaf22" providerId="ADAL" clId="{5386F4F2-2777-4B95-AB7A-37D959294FB5}" dt="2020-07-28T16:25:22.481" v="440" actId="962"/>
        <pc:sldMkLst>
          <pc:docMk/>
          <pc:sldMk cId="3360045161" sldId="1733"/>
        </pc:sldMkLst>
        <pc:spChg chg="mod">
          <ac:chgData name="Moirangthem Suresh Singh [Chillibreeze]" userId="f06758bc-9008-4d0e-8b8a-e89442bfaf22" providerId="ADAL" clId="{5386F4F2-2777-4B95-AB7A-37D959294FB5}" dt="2020-07-28T15:35:22.896" v="93" actId="20577"/>
          <ac:spMkLst>
            <pc:docMk/>
            <pc:sldMk cId="3360045161" sldId="1733"/>
            <ac:spMk id="4" creationId="{E55A235C-6732-44D4-83B1-4914A8A81544}"/>
          </ac:spMkLst>
        </pc:spChg>
        <pc:picChg chg="mod">
          <ac:chgData name="Moirangthem Suresh Singh [Chillibreeze]" userId="f06758bc-9008-4d0e-8b8a-e89442bfaf22" providerId="ADAL" clId="{5386F4F2-2777-4B95-AB7A-37D959294FB5}" dt="2020-07-28T16:25:22.481" v="440" actId="962"/>
          <ac:picMkLst>
            <pc:docMk/>
            <pc:sldMk cId="3360045161" sldId="1733"/>
            <ac:picMk id="24" creationId="{75265A2C-1668-4412-B511-F97762EAA7FD}"/>
          </ac:picMkLst>
        </pc:picChg>
      </pc:sldChg>
      <pc:sldChg chg="modSp mod">
        <pc:chgData name="Moirangthem Suresh Singh [Chillibreeze]" userId="f06758bc-9008-4d0e-8b8a-e89442bfaf22" providerId="ADAL" clId="{5386F4F2-2777-4B95-AB7A-37D959294FB5}" dt="2020-07-28T15:43:04.852" v="122" actId="403"/>
        <pc:sldMkLst>
          <pc:docMk/>
          <pc:sldMk cId="2095653383" sldId="1734"/>
        </pc:sldMkLst>
        <pc:spChg chg="mod">
          <ac:chgData name="Moirangthem Suresh Singh [Chillibreeze]" userId="f06758bc-9008-4d0e-8b8a-e89442bfaf22" providerId="ADAL" clId="{5386F4F2-2777-4B95-AB7A-37D959294FB5}" dt="2020-07-28T15:43:04.852" v="122" actId="403"/>
          <ac:spMkLst>
            <pc:docMk/>
            <pc:sldMk cId="2095653383" sldId="1734"/>
            <ac:spMk id="4" creationId="{7E119AC1-A9A0-4AA0-B73C-50BEF1097FA4}"/>
          </ac:spMkLst>
        </pc:spChg>
        <pc:spChg chg="mod">
          <ac:chgData name="Moirangthem Suresh Singh [Chillibreeze]" userId="f06758bc-9008-4d0e-8b8a-e89442bfaf22" providerId="ADAL" clId="{5386F4F2-2777-4B95-AB7A-37D959294FB5}" dt="2020-07-28T15:42:54.952" v="120" actId="948"/>
          <ac:spMkLst>
            <pc:docMk/>
            <pc:sldMk cId="2095653383" sldId="1734"/>
            <ac:spMk id="9" creationId="{55B285B6-722F-43D1-A999-A6B1045C2434}"/>
          </ac:spMkLst>
        </pc:spChg>
      </pc:sldChg>
      <pc:sldChg chg="modSp mod">
        <pc:chgData name="Moirangthem Suresh Singh [Chillibreeze]" userId="f06758bc-9008-4d0e-8b8a-e89442bfaf22" providerId="ADAL" clId="{5386F4F2-2777-4B95-AB7A-37D959294FB5}" dt="2020-07-28T15:23:11.226" v="25" actId="2711"/>
        <pc:sldMkLst>
          <pc:docMk/>
          <pc:sldMk cId="851420503" sldId="1735"/>
        </pc:sldMkLst>
        <pc:spChg chg="mod">
          <ac:chgData name="Moirangthem Suresh Singh [Chillibreeze]" userId="f06758bc-9008-4d0e-8b8a-e89442bfaf22" providerId="ADAL" clId="{5386F4F2-2777-4B95-AB7A-37D959294FB5}" dt="2020-07-28T15:23:11.226" v="25" actId="2711"/>
          <ac:spMkLst>
            <pc:docMk/>
            <pc:sldMk cId="851420503" sldId="1735"/>
            <ac:spMk id="11" creationId="{C33805C4-A499-4194-A1A0-3370B5042B35}"/>
          </ac:spMkLst>
        </pc:spChg>
        <pc:spChg chg="mod">
          <ac:chgData name="Moirangthem Suresh Singh [Chillibreeze]" userId="f06758bc-9008-4d0e-8b8a-e89442bfaf22" providerId="ADAL" clId="{5386F4F2-2777-4B95-AB7A-37D959294FB5}" dt="2020-07-28T15:23:11.226" v="25" actId="2711"/>
          <ac:spMkLst>
            <pc:docMk/>
            <pc:sldMk cId="851420503" sldId="1735"/>
            <ac:spMk id="15" creationId="{51B8A951-CB8F-477F-BE8E-EB3891BB4826}"/>
          </ac:spMkLst>
        </pc:spChg>
      </pc:sldChg>
      <pc:sldChg chg="modSp mod">
        <pc:chgData name="Moirangthem Suresh Singh [Chillibreeze]" userId="f06758bc-9008-4d0e-8b8a-e89442bfaf22" providerId="ADAL" clId="{5386F4F2-2777-4B95-AB7A-37D959294FB5}" dt="2020-07-28T16:19:38.757" v="398" actId="962"/>
        <pc:sldMkLst>
          <pc:docMk/>
          <pc:sldMk cId="2307559203" sldId="1737"/>
        </pc:sldMkLst>
        <pc:spChg chg="mod">
          <ac:chgData name="Moirangthem Suresh Singh [Chillibreeze]" userId="f06758bc-9008-4d0e-8b8a-e89442bfaf22" providerId="ADAL" clId="{5386F4F2-2777-4B95-AB7A-37D959294FB5}" dt="2020-07-28T15:25:17.607" v="28" actId="20577"/>
          <ac:spMkLst>
            <pc:docMk/>
            <pc:sldMk cId="2307559203" sldId="1737"/>
            <ac:spMk id="7" creationId="{7AF6EAAC-BA48-4DF7-A08B-414C530A3752}"/>
          </ac:spMkLst>
        </pc:spChg>
        <pc:spChg chg="mod">
          <ac:chgData name="Moirangthem Suresh Singh [Chillibreeze]" userId="f06758bc-9008-4d0e-8b8a-e89442bfaf22" providerId="ADAL" clId="{5386F4F2-2777-4B95-AB7A-37D959294FB5}" dt="2020-07-28T16:19:17.567" v="397" actId="13244"/>
          <ac:spMkLst>
            <pc:docMk/>
            <pc:sldMk cId="2307559203" sldId="1737"/>
            <ac:spMk id="18" creationId="{B9CB4CC9-F573-4BBF-892A-BB10E30E15C4}"/>
          </ac:spMkLst>
        </pc:spChg>
        <pc:spChg chg="mod">
          <ac:chgData name="Moirangthem Suresh Singh [Chillibreeze]" userId="f06758bc-9008-4d0e-8b8a-e89442bfaf22" providerId="ADAL" clId="{5386F4F2-2777-4B95-AB7A-37D959294FB5}" dt="2020-07-28T15:24:25.982" v="26" actId="403"/>
          <ac:spMkLst>
            <pc:docMk/>
            <pc:sldMk cId="2307559203" sldId="1737"/>
            <ac:spMk id="19" creationId="{0CB814E4-1A33-4AAF-A76F-E038C0EC564C}"/>
          </ac:spMkLst>
        </pc:spChg>
        <pc:picChg chg="mod">
          <ac:chgData name="Moirangthem Suresh Singh [Chillibreeze]" userId="f06758bc-9008-4d0e-8b8a-e89442bfaf22" providerId="ADAL" clId="{5386F4F2-2777-4B95-AB7A-37D959294FB5}" dt="2020-07-28T16:19:17.567" v="397" actId="13244"/>
          <ac:picMkLst>
            <pc:docMk/>
            <pc:sldMk cId="2307559203" sldId="1737"/>
            <ac:picMk id="9" creationId="{EE72B99E-412E-49ED-A87E-3886B57191E3}"/>
          </ac:picMkLst>
        </pc:picChg>
        <pc:picChg chg="mod">
          <ac:chgData name="Moirangthem Suresh Singh [Chillibreeze]" userId="f06758bc-9008-4d0e-8b8a-e89442bfaf22" providerId="ADAL" clId="{5386F4F2-2777-4B95-AB7A-37D959294FB5}" dt="2020-07-28T16:19:17.567" v="397" actId="13244"/>
          <ac:picMkLst>
            <pc:docMk/>
            <pc:sldMk cId="2307559203" sldId="1737"/>
            <ac:picMk id="10" creationId="{2300989A-0772-41C4-B8AB-D37ED67AECA8}"/>
          </ac:picMkLst>
        </pc:picChg>
        <pc:cxnChg chg="mod">
          <ac:chgData name="Moirangthem Suresh Singh [Chillibreeze]" userId="f06758bc-9008-4d0e-8b8a-e89442bfaf22" providerId="ADAL" clId="{5386F4F2-2777-4B95-AB7A-37D959294FB5}" dt="2020-07-28T16:19:38.757" v="398" actId="962"/>
          <ac:cxnSpMkLst>
            <pc:docMk/>
            <pc:sldMk cId="2307559203" sldId="1737"/>
            <ac:cxnSpMk id="5" creationId="{CFF94F45-6C30-4C29-BF4C-8F1FB2AA5C33}"/>
          </ac:cxnSpMkLst>
        </pc:cxnChg>
        <pc:cxnChg chg="mod">
          <ac:chgData name="Moirangthem Suresh Singh [Chillibreeze]" userId="f06758bc-9008-4d0e-8b8a-e89442bfaf22" providerId="ADAL" clId="{5386F4F2-2777-4B95-AB7A-37D959294FB5}" dt="2020-07-28T16:19:38.757" v="398" actId="962"/>
          <ac:cxnSpMkLst>
            <pc:docMk/>
            <pc:sldMk cId="2307559203" sldId="1737"/>
            <ac:cxnSpMk id="13" creationId="{CF25EBC2-D76C-4976-907A-54894EE11737}"/>
          </ac:cxnSpMkLst>
        </pc:cxnChg>
        <pc:cxnChg chg="mod">
          <ac:chgData name="Moirangthem Suresh Singh [Chillibreeze]" userId="f06758bc-9008-4d0e-8b8a-e89442bfaf22" providerId="ADAL" clId="{5386F4F2-2777-4B95-AB7A-37D959294FB5}" dt="2020-07-28T16:19:38.757" v="398" actId="962"/>
          <ac:cxnSpMkLst>
            <pc:docMk/>
            <pc:sldMk cId="2307559203" sldId="1737"/>
            <ac:cxnSpMk id="16" creationId="{63044E68-08CA-4F57-91DC-42C367984111}"/>
          </ac:cxnSpMkLst>
        </pc:cxnChg>
      </pc:sldChg>
      <pc:sldChg chg="delSp modSp mod">
        <pc:chgData name="Moirangthem Suresh Singh [Chillibreeze]" userId="f06758bc-9008-4d0e-8b8a-e89442bfaf22" providerId="ADAL" clId="{5386F4F2-2777-4B95-AB7A-37D959294FB5}" dt="2020-07-28T16:24:38.389" v="438" actId="962"/>
        <pc:sldMkLst>
          <pc:docMk/>
          <pc:sldMk cId="1534790235" sldId="1738"/>
        </pc:sldMkLst>
        <pc:spChg chg="del mod">
          <ac:chgData name="Moirangthem Suresh Singh [Chillibreeze]" userId="f06758bc-9008-4d0e-8b8a-e89442bfaf22" providerId="ADAL" clId="{5386F4F2-2777-4B95-AB7A-37D959294FB5}" dt="2020-07-28T16:21:00.198" v="402" actId="478"/>
          <ac:spMkLst>
            <pc:docMk/>
            <pc:sldMk cId="1534790235" sldId="1738"/>
            <ac:spMk id="8" creationId="{A72666EC-83A2-4E53-B828-DDE9FC4900D1}"/>
          </ac:spMkLst>
        </pc:spChg>
        <pc:spChg chg="mod">
          <ac:chgData name="Moirangthem Suresh Singh [Chillibreeze]" userId="f06758bc-9008-4d0e-8b8a-e89442bfaf22" providerId="ADAL" clId="{5386F4F2-2777-4B95-AB7A-37D959294FB5}" dt="2020-07-28T16:23:28.062" v="430" actId="13244"/>
          <ac:spMkLst>
            <pc:docMk/>
            <pc:sldMk cId="1534790235" sldId="1738"/>
            <ac:spMk id="10" creationId="{4A31EFB0-F782-46D3-8AC6-A5A33E3ADCD6}"/>
          </ac:spMkLst>
        </pc:spChg>
        <pc:spChg chg="mod">
          <ac:chgData name="Moirangthem Suresh Singh [Chillibreeze]" userId="f06758bc-9008-4d0e-8b8a-e89442bfaf22" providerId="ADAL" clId="{5386F4F2-2777-4B95-AB7A-37D959294FB5}" dt="2020-07-28T16:23:28.062" v="430" actId="13244"/>
          <ac:spMkLst>
            <pc:docMk/>
            <pc:sldMk cId="1534790235" sldId="1738"/>
            <ac:spMk id="11" creationId="{8D866937-6F12-4197-AF23-947C8FE7D3E2}"/>
          </ac:spMkLst>
        </pc:spChg>
        <pc:spChg chg="mod">
          <ac:chgData name="Moirangthem Suresh Singh [Chillibreeze]" userId="f06758bc-9008-4d0e-8b8a-e89442bfaf22" providerId="ADAL" clId="{5386F4F2-2777-4B95-AB7A-37D959294FB5}" dt="2020-07-28T16:23:28.062" v="430" actId="13244"/>
          <ac:spMkLst>
            <pc:docMk/>
            <pc:sldMk cId="1534790235" sldId="1738"/>
            <ac:spMk id="12" creationId="{1E71353C-2271-4227-BD3C-F901D0569513}"/>
          </ac:spMkLst>
        </pc:spChg>
        <pc:spChg chg="mod">
          <ac:chgData name="Moirangthem Suresh Singh [Chillibreeze]" userId="f06758bc-9008-4d0e-8b8a-e89442bfaf22" providerId="ADAL" clId="{5386F4F2-2777-4B95-AB7A-37D959294FB5}" dt="2020-07-28T16:23:28.062" v="430" actId="13244"/>
          <ac:spMkLst>
            <pc:docMk/>
            <pc:sldMk cId="1534790235" sldId="1738"/>
            <ac:spMk id="13" creationId="{B51918FE-12B0-453A-9C72-FDC63A9FB0B0}"/>
          </ac:spMkLst>
        </pc:spChg>
        <pc:spChg chg="mod">
          <ac:chgData name="Moirangthem Suresh Singh [Chillibreeze]" userId="f06758bc-9008-4d0e-8b8a-e89442bfaf22" providerId="ADAL" clId="{5386F4F2-2777-4B95-AB7A-37D959294FB5}" dt="2020-07-28T16:23:28.062" v="430" actId="13244"/>
          <ac:spMkLst>
            <pc:docMk/>
            <pc:sldMk cId="1534790235" sldId="1738"/>
            <ac:spMk id="15" creationId="{54D46DB0-AA99-485E-B07C-E3C2FBC54473}"/>
          </ac:spMkLst>
        </pc:spChg>
        <pc:spChg chg="mod">
          <ac:chgData name="Moirangthem Suresh Singh [Chillibreeze]" userId="f06758bc-9008-4d0e-8b8a-e89442bfaf22" providerId="ADAL" clId="{5386F4F2-2777-4B95-AB7A-37D959294FB5}" dt="2020-07-28T16:23:28.062" v="430" actId="13244"/>
          <ac:spMkLst>
            <pc:docMk/>
            <pc:sldMk cId="1534790235" sldId="1738"/>
            <ac:spMk id="18" creationId="{6C618AF5-47C4-48CB-8FDE-DF0A421D4439}"/>
          </ac:spMkLst>
        </pc:spChg>
        <pc:spChg chg="mod">
          <ac:chgData name="Moirangthem Suresh Singh [Chillibreeze]" userId="f06758bc-9008-4d0e-8b8a-e89442bfaf22" providerId="ADAL" clId="{5386F4F2-2777-4B95-AB7A-37D959294FB5}" dt="2020-07-28T16:24:38.389" v="438" actId="962"/>
          <ac:spMkLst>
            <pc:docMk/>
            <pc:sldMk cId="1534790235" sldId="1738"/>
            <ac:spMk id="20" creationId="{603713D7-1DB8-4837-AAA8-B8F1FDDC9DAF}"/>
          </ac:spMkLst>
        </pc:spChg>
        <pc:spChg chg="mod">
          <ac:chgData name="Moirangthem Suresh Singh [Chillibreeze]" userId="f06758bc-9008-4d0e-8b8a-e89442bfaf22" providerId="ADAL" clId="{5386F4F2-2777-4B95-AB7A-37D959294FB5}" dt="2020-07-28T16:24:38.389" v="438" actId="962"/>
          <ac:spMkLst>
            <pc:docMk/>
            <pc:sldMk cId="1534790235" sldId="1738"/>
            <ac:spMk id="25" creationId="{5BD24EA9-C8A8-49B9-B8D2-B5572FF88823}"/>
          </ac:spMkLst>
        </pc:spChg>
        <pc:spChg chg="mod">
          <ac:chgData name="Moirangthem Suresh Singh [Chillibreeze]" userId="f06758bc-9008-4d0e-8b8a-e89442bfaf22" providerId="ADAL" clId="{5386F4F2-2777-4B95-AB7A-37D959294FB5}" dt="2020-07-28T16:23:28.062" v="430" actId="13244"/>
          <ac:spMkLst>
            <pc:docMk/>
            <pc:sldMk cId="1534790235" sldId="1738"/>
            <ac:spMk id="27" creationId="{0EAFB808-4D1D-41FA-8835-B8C8356E786B}"/>
          </ac:spMkLst>
        </pc:spChg>
        <pc:spChg chg="mod">
          <ac:chgData name="Moirangthem Suresh Singh [Chillibreeze]" userId="f06758bc-9008-4d0e-8b8a-e89442bfaf22" providerId="ADAL" clId="{5386F4F2-2777-4B95-AB7A-37D959294FB5}" dt="2020-07-28T16:23:28.062" v="430" actId="13244"/>
          <ac:spMkLst>
            <pc:docMk/>
            <pc:sldMk cId="1534790235" sldId="1738"/>
            <ac:spMk id="29" creationId="{5E7EA50F-FFB7-46B2-8703-19ACB4D81F4C}"/>
          </ac:spMkLst>
        </pc:spChg>
        <pc:spChg chg="mod">
          <ac:chgData name="Moirangthem Suresh Singh [Chillibreeze]" userId="f06758bc-9008-4d0e-8b8a-e89442bfaf22" providerId="ADAL" clId="{5386F4F2-2777-4B95-AB7A-37D959294FB5}" dt="2020-07-28T16:23:28.062" v="430" actId="13244"/>
          <ac:spMkLst>
            <pc:docMk/>
            <pc:sldMk cId="1534790235" sldId="1738"/>
            <ac:spMk id="31" creationId="{0B6B7071-F96C-4D58-85A1-5DEFC535A64A}"/>
          </ac:spMkLst>
        </pc:spChg>
        <pc:spChg chg="mod">
          <ac:chgData name="Moirangthem Suresh Singh [Chillibreeze]" userId="f06758bc-9008-4d0e-8b8a-e89442bfaf22" providerId="ADAL" clId="{5386F4F2-2777-4B95-AB7A-37D959294FB5}" dt="2020-07-28T16:23:28.062" v="430" actId="13244"/>
          <ac:spMkLst>
            <pc:docMk/>
            <pc:sldMk cId="1534790235" sldId="1738"/>
            <ac:spMk id="33" creationId="{13B2F7A2-7252-45F1-AB52-4AF7D2E23BD1}"/>
          </ac:spMkLst>
        </pc:spChg>
        <pc:spChg chg="mod">
          <ac:chgData name="Moirangthem Suresh Singh [Chillibreeze]" userId="f06758bc-9008-4d0e-8b8a-e89442bfaf22" providerId="ADAL" clId="{5386F4F2-2777-4B95-AB7A-37D959294FB5}" dt="2020-07-28T16:24:38.389" v="438" actId="962"/>
          <ac:spMkLst>
            <pc:docMk/>
            <pc:sldMk cId="1534790235" sldId="1738"/>
            <ac:spMk id="34" creationId="{6C8165BB-E506-4CE5-B63C-CCF5036AC5FB}"/>
          </ac:spMkLst>
        </pc:spChg>
        <pc:spChg chg="mod">
          <ac:chgData name="Moirangthem Suresh Singh [Chillibreeze]" userId="f06758bc-9008-4d0e-8b8a-e89442bfaf22" providerId="ADAL" clId="{5386F4F2-2777-4B95-AB7A-37D959294FB5}" dt="2020-07-28T16:23:28.062" v="430" actId="13244"/>
          <ac:spMkLst>
            <pc:docMk/>
            <pc:sldMk cId="1534790235" sldId="1738"/>
            <ac:spMk id="35" creationId="{1B5A1E32-0EE8-43A8-89BF-2F29E9D80D29}"/>
          </ac:spMkLst>
        </pc:spChg>
        <pc:spChg chg="mod">
          <ac:chgData name="Moirangthem Suresh Singh [Chillibreeze]" userId="f06758bc-9008-4d0e-8b8a-e89442bfaf22" providerId="ADAL" clId="{5386F4F2-2777-4B95-AB7A-37D959294FB5}" dt="2020-07-28T16:24:38.389" v="438" actId="962"/>
          <ac:spMkLst>
            <pc:docMk/>
            <pc:sldMk cId="1534790235" sldId="1738"/>
            <ac:spMk id="37" creationId="{B2246FA5-9937-457E-AF45-2861AA24C443}"/>
          </ac:spMkLst>
        </pc:spChg>
        <pc:spChg chg="mod ord">
          <ac:chgData name="Moirangthem Suresh Singh [Chillibreeze]" userId="f06758bc-9008-4d0e-8b8a-e89442bfaf22" providerId="ADAL" clId="{5386F4F2-2777-4B95-AB7A-37D959294FB5}" dt="2020-07-28T16:23:28.062" v="430" actId="13244"/>
          <ac:spMkLst>
            <pc:docMk/>
            <pc:sldMk cId="1534790235" sldId="1738"/>
            <ac:spMk id="38" creationId="{E91866A4-C921-4F49-918D-E0F37217576C}"/>
          </ac:spMkLst>
        </pc:spChg>
        <pc:spChg chg="mod">
          <ac:chgData name="Moirangthem Suresh Singh [Chillibreeze]" userId="f06758bc-9008-4d0e-8b8a-e89442bfaf22" providerId="ADAL" clId="{5386F4F2-2777-4B95-AB7A-37D959294FB5}" dt="2020-07-28T16:23:28.062" v="430" actId="13244"/>
          <ac:spMkLst>
            <pc:docMk/>
            <pc:sldMk cId="1534790235" sldId="1738"/>
            <ac:spMk id="39" creationId="{17A80734-5B79-464C-B93B-6648CD3A6942}"/>
          </ac:spMkLst>
        </pc:spChg>
        <pc:spChg chg="mod">
          <ac:chgData name="Moirangthem Suresh Singh [Chillibreeze]" userId="f06758bc-9008-4d0e-8b8a-e89442bfaf22" providerId="ADAL" clId="{5386F4F2-2777-4B95-AB7A-37D959294FB5}" dt="2020-07-28T16:24:38.389" v="438" actId="962"/>
          <ac:spMkLst>
            <pc:docMk/>
            <pc:sldMk cId="1534790235" sldId="1738"/>
            <ac:spMk id="41" creationId="{08D90562-A777-4BBF-B65E-BE7822665735}"/>
          </ac:spMkLst>
        </pc:spChg>
        <pc:spChg chg="mod">
          <ac:chgData name="Moirangthem Suresh Singh [Chillibreeze]" userId="f06758bc-9008-4d0e-8b8a-e89442bfaf22" providerId="ADAL" clId="{5386F4F2-2777-4B95-AB7A-37D959294FB5}" dt="2020-07-28T16:24:38.389" v="438" actId="962"/>
          <ac:spMkLst>
            <pc:docMk/>
            <pc:sldMk cId="1534790235" sldId="1738"/>
            <ac:spMk id="43" creationId="{399548B8-EF99-4FF1-B067-E84CA1AADC36}"/>
          </ac:spMkLst>
        </pc:spChg>
        <pc:spChg chg="mod">
          <ac:chgData name="Moirangthem Suresh Singh [Chillibreeze]" userId="f06758bc-9008-4d0e-8b8a-e89442bfaf22" providerId="ADAL" clId="{5386F4F2-2777-4B95-AB7A-37D959294FB5}" dt="2020-07-28T16:24:08.918" v="436" actId="13244"/>
          <ac:spMkLst>
            <pc:docMk/>
            <pc:sldMk cId="1534790235" sldId="1738"/>
            <ac:spMk id="44" creationId="{03DCE0D0-AF18-4248-A69F-8FA22C2CB6DE}"/>
          </ac:spMkLst>
        </pc:spChg>
        <pc:spChg chg="mod">
          <ac:chgData name="Moirangthem Suresh Singh [Chillibreeze]" userId="f06758bc-9008-4d0e-8b8a-e89442bfaf22" providerId="ADAL" clId="{5386F4F2-2777-4B95-AB7A-37D959294FB5}" dt="2020-07-28T16:24:08.918" v="436" actId="13244"/>
          <ac:spMkLst>
            <pc:docMk/>
            <pc:sldMk cId="1534790235" sldId="1738"/>
            <ac:spMk id="47" creationId="{46128B01-61BC-4BE6-A2BE-EEF56FA19563}"/>
          </ac:spMkLst>
        </pc:spChg>
        <pc:spChg chg="mod">
          <ac:chgData name="Moirangthem Suresh Singh [Chillibreeze]" userId="f06758bc-9008-4d0e-8b8a-e89442bfaf22" providerId="ADAL" clId="{5386F4F2-2777-4B95-AB7A-37D959294FB5}" dt="2020-07-28T16:24:08.918" v="436" actId="13244"/>
          <ac:spMkLst>
            <pc:docMk/>
            <pc:sldMk cId="1534790235" sldId="1738"/>
            <ac:spMk id="50" creationId="{0D47B5E4-69DF-40C4-B195-641EB022D275}"/>
          </ac:spMkLst>
        </pc:spChg>
        <pc:spChg chg="mod">
          <ac:chgData name="Moirangthem Suresh Singh [Chillibreeze]" userId="f06758bc-9008-4d0e-8b8a-e89442bfaf22" providerId="ADAL" clId="{5386F4F2-2777-4B95-AB7A-37D959294FB5}" dt="2020-07-28T16:24:38.389" v="438" actId="962"/>
          <ac:spMkLst>
            <pc:docMk/>
            <pc:sldMk cId="1534790235" sldId="1738"/>
            <ac:spMk id="51" creationId="{89DA8D82-6704-4EC6-9A95-FE957190419A}"/>
          </ac:spMkLst>
        </pc:spChg>
        <pc:spChg chg="mod">
          <ac:chgData name="Moirangthem Suresh Singh [Chillibreeze]" userId="f06758bc-9008-4d0e-8b8a-e89442bfaf22" providerId="ADAL" clId="{5386F4F2-2777-4B95-AB7A-37D959294FB5}" dt="2020-07-28T16:24:38.389" v="438" actId="962"/>
          <ac:spMkLst>
            <pc:docMk/>
            <pc:sldMk cId="1534790235" sldId="1738"/>
            <ac:spMk id="52" creationId="{12CFF88C-1CB4-48F4-B857-0046AB181BC9}"/>
          </ac:spMkLst>
        </pc:spChg>
        <pc:spChg chg="mod">
          <ac:chgData name="Moirangthem Suresh Singh [Chillibreeze]" userId="f06758bc-9008-4d0e-8b8a-e89442bfaf22" providerId="ADAL" clId="{5386F4F2-2777-4B95-AB7A-37D959294FB5}" dt="2020-07-28T16:24:38.389" v="438" actId="962"/>
          <ac:spMkLst>
            <pc:docMk/>
            <pc:sldMk cId="1534790235" sldId="1738"/>
            <ac:spMk id="56" creationId="{7F9321BF-29C3-4D7A-8B67-AB4C5A62126D}"/>
          </ac:spMkLst>
        </pc:spChg>
        <pc:spChg chg="mod">
          <ac:chgData name="Moirangthem Suresh Singh [Chillibreeze]" userId="f06758bc-9008-4d0e-8b8a-e89442bfaf22" providerId="ADAL" clId="{5386F4F2-2777-4B95-AB7A-37D959294FB5}" dt="2020-07-28T16:24:38.389" v="438" actId="962"/>
          <ac:spMkLst>
            <pc:docMk/>
            <pc:sldMk cId="1534790235" sldId="1738"/>
            <ac:spMk id="57" creationId="{6C9BDD05-2859-46FA-8F72-BBD33C0E4266}"/>
          </ac:spMkLst>
        </pc:spChg>
        <pc:spChg chg="mod">
          <ac:chgData name="Moirangthem Suresh Singh [Chillibreeze]" userId="f06758bc-9008-4d0e-8b8a-e89442bfaf22" providerId="ADAL" clId="{5386F4F2-2777-4B95-AB7A-37D959294FB5}" dt="2020-07-28T16:24:38.389" v="438" actId="962"/>
          <ac:spMkLst>
            <pc:docMk/>
            <pc:sldMk cId="1534790235" sldId="1738"/>
            <ac:spMk id="58" creationId="{486931CE-6B5C-4C01-888D-8676D0F54B51}"/>
          </ac:spMkLst>
        </pc:spChg>
        <pc:spChg chg="mod">
          <ac:chgData name="Moirangthem Suresh Singh [Chillibreeze]" userId="f06758bc-9008-4d0e-8b8a-e89442bfaf22" providerId="ADAL" clId="{5386F4F2-2777-4B95-AB7A-37D959294FB5}" dt="2020-07-28T16:24:38.389" v="438" actId="962"/>
          <ac:spMkLst>
            <pc:docMk/>
            <pc:sldMk cId="1534790235" sldId="1738"/>
            <ac:spMk id="59" creationId="{13873499-9B4E-4F75-903A-7DD182CA6E1F}"/>
          </ac:spMkLst>
        </pc:spChg>
        <pc:spChg chg="mod">
          <ac:chgData name="Moirangthem Suresh Singh [Chillibreeze]" userId="f06758bc-9008-4d0e-8b8a-e89442bfaf22" providerId="ADAL" clId="{5386F4F2-2777-4B95-AB7A-37D959294FB5}" dt="2020-07-28T16:24:38.389" v="438" actId="962"/>
          <ac:spMkLst>
            <pc:docMk/>
            <pc:sldMk cId="1534790235" sldId="1738"/>
            <ac:spMk id="60" creationId="{DB3932AB-764F-4C6C-8667-C0D91A0C19DA}"/>
          </ac:spMkLst>
        </pc:spChg>
        <pc:spChg chg="mod">
          <ac:chgData name="Moirangthem Suresh Singh [Chillibreeze]" userId="f06758bc-9008-4d0e-8b8a-e89442bfaf22" providerId="ADAL" clId="{5386F4F2-2777-4B95-AB7A-37D959294FB5}" dt="2020-07-28T16:24:38.389" v="438" actId="962"/>
          <ac:spMkLst>
            <pc:docMk/>
            <pc:sldMk cId="1534790235" sldId="1738"/>
            <ac:spMk id="61" creationId="{C777D804-4AC7-4C93-B7A4-8A8BA194CD03}"/>
          </ac:spMkLst>
        </pc:spChg>
        <pc:spChg chg="mod">
          <ac:chgData name="Moirangthem Suresh Singh [Chillibreeze]" userId="f06758bc-9008-4d0e-8b8a-e89442bfaf22" providerId="ADAL" clId="{5386F4F2-2777-4B95-AB7A-37D959294FB5}" dt="2020-07-28T16:24:38.389" v="438" actId="962"/>
          <ac:spMkLst>
            <pc:docMk/>
            <pc:sldMk cId="1534790235" sldId="1738"/>
            <ac:spMk id="62" creationId="{234CF4D5-DD01-4E23-8A48-9BC94D50CF3E}"/>
          </ac:spMkLst>
        </pc:spChg>
        <pc:spChg chg="mod">
          <ac:chgData name="Moirangthem Suresh Singh [Chillibreeze]" userId="f06758bc-9008-4d0e-8b8a-e89442bfaf22" providerId="ADAL" clId="{5386F4F2-2777-4B95-AB7A-37D959294FB5}" dt="2020-07-28T16:24:38.389" v="438" actId="962"/>
          <ac:spMkLst>
            <pc:docMk/>
            <pc:sldMk cId="1534790235" sldId="1738"/>
            <ac:spMk id="63" creationId="{D36F343D-A443-4AEE-814E-BAEC4613591B}"/>
          </ac:spMkLst>
        </pc:spChg>
        <pc:spChg chg="mod">
          <ac:chgData name="Moirangthem Suresh Singh [Chillibreeze]" userId="f06758bc-9008-4d0e-8b8a-e89442bfaf22" providerId="ADAL" clId="{5386F4F2-2777-4B95-AB7A-37D959294FB5}" dt="2020-07-28T16:24:38.389" v="438" actId="962"/>
          <ac:spMkLst>
            <pc:docMk/>
            <pc:sldMk cId="1534790235" sldId="1738"/>
            <ac:spMk id="64" creationId="{9F10AFDA-A6B7-4980-A7C9-BD07D5676EDA}"/>
          </ac:spMkLst>
        </pc:spChg>
        <pc:spChg chg="mod">
          <ac:chgData name="Moirangthem Suresh Singh [Chillibreeze]" userId="f06758bc-9008-4d0e-8b8a-e89442bfaf22" providerId="ADAL" clId="{5386F4F2-2777-4B95-AB7A-37D959294FB5}" dt="2020-07-28T15:34:55.746" v="92" actId="20577"/>
          <ac:spMkLst>
            <pc:docMk/>
            <pc:sldMk cId="1534790235" sldId="1738"/>
            <ac:spMk id="66" creationId="{81A136C5-2176-48F5-8384-9CE6E6161BC1}"/>
          </ac:spMkLst>
        </pc:spChg>
        <pc:spChg chg="mod">
          <ac:chgData name="Moirangthem Suresh Singh [Chillibreeze]" userId="f06758bc-9008-4d0e-8b8a-e89442bfaf22" providerId="ADAL" clId="{5386F4F2-2777-4B95-AB7A-37D959294FB5}" dt="2020-07-28T16:22:06.432" v="409" actId="13244"/>
          <ac:spMkLst>
            <pc:docMk/>
            <pc:sldMk cId="1534790235" sldId="1738"/>
            <ac:spMk id="67" creationId="{821409A7-DCDA-4F92-B8A2-3D0BC5454D48}"/>
          </ac:spMkLst>
        </pc:spChg>
        <pc:grpChg chg="mod">
          <ac:chgData name="Moirangthem Suresh Singh [Chillibreeze]" userId="f06758bc-9008-4d0e-8b8a-e89442bfaf22" providerId="ADAL" clId="{5386F4F2-2777-4B95-AB7A-37D959294FB5}" dt="2020-07-28T16:17:21.787" v="301" actId="962"/>
          <ac:grpSpMkLst>
            <pc:docMk/>
            <pc:sldMk cId="1534790235" sldId="1738"/>
            <ac:grpSpMk id="9" creationId="{BD52923E-297C-4334-8A55-A3C1BEACCDFF}"/>
          </ac:grpSpMkLst>
        </pc:grpChg>
        <pc:picChg chg="mod">
          <ac:chgData name="Moirangthem Suresh Singh [Chillibreeze]" userId="f06758bc-9008-4d0e-8b8a-e89442bfaf22" providerId="ADAL" clId="{5386F4F2-2777-4B95-AB7A-37D959294FB5}" dt="2020-07-28T16:23:28.062" v="430" actId="13244"/>
          <ac:picMkLst>
            <pc:docMk/>
            <pc:sldMk cId="1534790235" sldId="1738"/>
            <ac:picMk id="36" creationId="{C5D411AC-43EC-4267-A3FB-F90B5453959E}"/>
          </ac:picMkLst>
        </pc:picChg>
        <pc:picChg chg="mod">
          <ac:chgData name="Moirangthem Suresh Singh [Chillibreeze]" userId="f06758bc-9008-4d0e-8b8a-e89442bfaf22" providerId="ADAL" clId="{5386F4F2-2777-4B95-AB7A-37D959294FB5}" dt="2020-07-28T16:24:08.918" v="436" actId="13244"/>
          <ac:picMkLst>
            <pc:docMk/>
            <pc:sldMk cId="1534790235" sldId="1738"/>
            <ac:picMk id="46" creationId="{A76CFDF3-8C3A-4AF5-A742-5B5F3EAD503E}"/>
          </ac:picMkLst>
        </pc:picChg>
        <pc:picChg chg="mod">
          <ac:chgData name="Moirangthem Suresh Singh [Chillibreeze]" userId="f06758bc-9008-4d0e-8b8a-e89442bfaf22" providerId="ADAL" clId="{5386F4F2-2777-4B95-AB7A-37D959294FB5}" dt="2020-07-28T16:24:08.918" v="436" actId="13244"/>
          <ac:picMkLst>
            <pc:docMk/>
            <pc:sldMk cId="1534790235" sldId="1738"/>
            <ac:picMk id="48" creationId="{034E5403-7515-4802-93DD-3793B32A4ADF}"/>
          </ac:picMkLst>
        </pc:picChg>
        <pc:picChg chg="mod">
          <ac:chgData name="Moirangthem Suresh Singh [Chillibreeze]" userId="f06758bc-9008-4d0e-8b8a-e89442bfaf22" providerId="ADAL" clId="{5386F4F2-2777-4B95-AB7A-37D959294FB5}" dt="2020-07-28T16:24:08.918" v="436" actId="13244"/>
          <ac:picMkLst>
            <pc:docMk/>
            <pc:sldMk cId="1534790235" sldId="1738"/>
            <ac:picMk id="49" creationId="{B45336E0-C611-45C0-BF55-F888F8124180}"/>
          </ac:picMkLst>
        </pc:picChg>
        <pc:picChg chg="mod">
          <ac:chgData name="Moirangthem Suresh Singh [Chillibreeze]" userId="f06758bc-9008-4d0e-8b8a-e89442bfaf22" providerId="ADAL" clId="{5386F4F2-2777-4B95-AB7A-37D959294FB5}" dt="2020-07-28T16:24:08.918" v="436" actId="13244"/>
          <ac:picMkLst>
            <pc:docMk/>
            <pc:sldMk cId="1534790235" sldId="1738"/>
            <ac:picMk id="65" creationId="{97DCF18A-8CF9-404B-9CC7-9FA4875E0A8A}"/>
          </ac:picMkLst>
        </pc:picChg>
      </pc:sldChg>
      <pc:sldChg chg="modSp mod">
        <pc:chgData name="Moirangthem Suresh Singh [Chillibreeze]" userId="f06758bc-9008-4d0e-8b8a-e89442bfaf22" providerId="ADAL" clId="{5386F4F2-2777-4B95-AB7A-37D959294FB5}" dt="2020-07-28T15:26:56.826" v="33" actId="20577"/>
        <pc:sldMkLst>
          <pc:docMk/>
          <pc:sldMk cId="481282382" sldId="1739"/>
        </pc:sldMkLst>
        <pc:spChg chg="mod">
          <ac:chgData name="Moirangthem Suresh Singh [Chillibreeze]" userId="f06758bc-9008-4d0e-8b8a-e89442bfaf22" providerId="ADAL" clId="{5386F4F2-2777-4B95-AB7A-37D959294FB5}" dt="2020-07-28T15:26:56.826" v="33" actId="20577"/>
          <ac:spMkLst>
            <pc:docMk/>
            <pc:sldMk cId="481282382" sldId="1739"/>
            <ac:spMk id="11" creationId="{68532DCC-E354-4052-808D-DA0452EA6667}"/>
          </ac:spMkLst>
        </pc:spChg>
      </pc:sldChg>
      <pc:sldChg chg="modSp mod">
        <pc:chgData name="Moirangthem Suresh Singh [Chillibreeze]" userId="f06758bc-9008-4d0e-8b8a-e89442bfaf22" providerId="ADAL" clId="{5386F4F2-2777-4B95-AB7A-37D959294FB5}" dt="2020-07-28T16:29:53.165" v="526" actId="962"/>
        <pc:sldMkLst>
          <pc:docMk/>
          <pc:sldMk cId="3324601941" sldId="1744"/>
        </pc:sldMkLst>
        <pc:picChg chg="mod">
          <ac:chgData name="Moirangthem Suresh Singh [Chillibreeze]" userId="f06758bc-9008-4d0e-8b8a-e89442bfaf22" providerId="ADAL" clId="{5386F4F2-2777-4B95-AB7A-37D959294FB5}" dt="2020-07-28T16:29:53.165" v="526" actId="962"/>
          <ac:picMkLst>
            <pc:docMk/>
            <pc:sldMk cId="3324601941" sldId="1744"/>
            <ac:picMk id="10" creationId="{4441CF88-272D-4E2E-91AD-04F919D0A69B}"/>
          </ac:picMkLst>
        </pc:picChg>
      </pc:sldChg>
      <pc:sldChg chg="modSp mod">
        <pc:chgData name="Moirangthem Suresh Singh [Chillibreeze]" userId="f06758bc-9008-4d0e-8b8a-e89442bfaf22" providerId="ADAL" clId="{5386F4F2-2777-4B95-AB7A-37D959294FB5}" dt="2020-07-29T12:22:04.112" v="912" actId="6559"/>
        <pc:sldMkLst>
          <pc:docMk/>
          <pc:sldMk cId="2064353357" sldId="1745"/>
        </pc:sldMkLst>
        <pc:spChg chg="mod">
          <ac:chgData name="Moirangthem Suresh Singh [Chillibreeze]" userId="f06758bc-9008-4d0e-8b8a-e89442bfaf22" providerId="ADAL" clId="{5386F4F2-2777-4B95-AB7A-37D959294FB5}" dt="2020-07-29T12:22:04.112" v="912" actId="6559"/>
          <ac:spMkLst>
            <pc:docMk/>
            <pc:sldMk cId="2064353357" sldId="1745"/>
            <ac:spMk id="2" creationId="{00000000-0000-0000-0000-000000000000}"/>
          </ac:spMkLst>
        </pc:spChg>
      </pc:sldChg>
      <pc:sldChg chg="modSp mod">
        <pc:chgData name="Moirangthem Suresh Singh [Chillibreeze]" userId="f06758bc-9008-4d0e-8b8a-e89442bfaf22" providerId="ADAL" clId="{5386F4F2-2777-4B95-AB7A-37D959294FB5}" dt="2020-07-28T16:51:42.471" v="766" actId="20577"/>
        <pc:sldMkLst>
          <pc:docMk/>
          <pc:sldMk cId="173169877" sldId="1746"/>
        </pc:sldMkLst>
        <pc:spChg chg="mod">
          <ac:chgData name="Moirangthem Suresh Singh [Chillibreeze]" userId="f06758bc-9008-4d0e-8b8a-e89442bfaf22" providerId="ADAL" clId="{5386F4F2-2777-4B95-AB7A-37D959294FB5}" dt="2020-07-28T15:56:20.615" v="197" actId="1036"/>
          <ac:spMkLst>
            <pc:docMk/>
            <pc:sldMk cId="173169877" sldId="1746"/>
            <ac:spMk id="4" creationId="{25B1CE6A-F441-4C68-8508-DDA833A057AC}"/>
          </ac:spMkLst>
        </pc:spChg>
        <pc:spChg chg="mod">
          <ac:chgData name="Moirangthem Suresh Singh [Chillibreeze]" userId="f06758bc-9008-4d0e-8b8a-e89442bfaf22" providerId="ADAL" clId="{5386F4F2-2777-4B95-AB7A-37D959294FB5}" dt="2020-07-28T16:51:42.471" v="766" actId="20577"/>
          <ac:spMkLst>
            <pc:docMk/>
            <pc:sldMk cId="173169877" sldId="1746"/>
            <ac:spMk id="9" creationId="{D4D0A3F7-3523-4B27-AF5B-2AD36CEB712E}"/>
          </ac:spMkLst>
        </pc:spChg>
        <pc:picChg chg="mod">
          <ac:chgData name="Moirangthem Suresh Singh [Chillibreeze]" userId="f06758bc-9008-4d0e-8b8a-e89442bfaf22" providerId="ADAL" clId="{5386F4F2-2777-4B95-AB7A-37D959294FB5}" dt="2020-07-28T15:56:21.286" v="198" actId="1036"/>
          <ac:picMkLst>
            <pc:docMk/>
            <pc:sldMk cId="173169877" sldId="1746"/>
            <ac:picMk id="16" creationId="{2BF0860C-0960-4A6F-9681-A20DB94904D9}"/>
          </ac:picMkLst>
        </pc:picChg>
        <pc:cxnChg chg="mod">
          <ac:chgData name="Moirangthem Suresh Singh [Chillibreeze]" userId="f06758bc-9008-4d0e-8b8a-e89442bfaf22" providerId="ADAL" clId="{5386F4F2-2777-4B95-AB7A-37D959294FB5}" dt="2020-07-28T15:56:20.615" v="197" actId="1036"/>
          <ac:cxnSpMkLst>
            <pc:docMk/>
            <pc:sldMk cId="173169877" sldId="1746"/>
            <ac:cxnSpMk id="18" creationId="{8BC6BAAB-F5FB-4B17-B14B-3CCBC193D174}"/>
          </ac:cxnSpMkLst>
        </pc:cxnChg>
      </pc:sldChg>
      <pc:sldChg chg="modSp mod">
        <pc:chgData name="Moirangthem Suresh Singh [Chillibreeze]" userId="f06758bc-9008-4d0e-8b8a-e89442bfaf22" providerId="ADAL" clId="{5386F4F2-2777-4B95-AB7A-37D959294FB5}" dt="2020-07-28T16:51:50.567" v="772" actId="962"/>
        <pc:sldMkLst>
          <pc:docMk/>
          <pc:sldMk cId="4049982553" sldId="1747"/>
        </pc:sldMkLst>
        <pc:spChg chg="mod">
          <ac:chgData name="Moirangthem Suresh Singh [Chillibreeze]" userId="f06758bc-9008-4d0e-8b8a-e89442bfaf22" providerId="ADAL" clId="{5386F4F2-2777-4B95-AB7A-37D959294FB5}" dt="2020-07-28T15:56:38.768" v="200"/>
          <ac:spMkLst>
            <pc:docMk/>
            <pc:sldMk cId="4049982553" sldId="1747"/>
            <ac:spMk id="17" creationId="{00000000-0000-0000-0000-000000000000}"/>
          </ac:spMkLst>
        </pc:spChg>
        <pc:spChg chg="mod">
          <ac:chgData name="Moirangthem Suresh Singh [Chillibreeze]" userId="f06758bc-9008-4d0e-8b8a-e89442bfaf22" providerId="ADAL" clId="{5386F4F2-2777-4B95-AB7A-37D959294FB5}" dt="2020-07-28T15:56:50.779" v="201" actId="20577"/>
          <ac:spMkLst>
            <pc:docMk/>
            <pc:sldMk cId="4049982553" sldId="1747"/>
            <ac:spMk id="18" creationId="{CC3F2CD5-177C-423B-AA35-4DB16486EE4C}"/>
          </ac:spMkLst>
        </pc:spChg>
        <pc:picChg chg="mod">
          <ac:chgData name="Moirangthem Suresh Singh [Chillibreeze]" userId="f06758bc-9008-4d0e-8b8a-e89442bfaf22" providerId="ADAL" clId="{5386F4F2-2777-4B95-AB7A-37D959294FB5}" dt="2020-07-28T16:51:50.567" v="772" actId="962"/>
          <ac:picMkLst>
            <pc:docMk/>
            <pc:sldMk cId="4049982553" sldId="1747"/>
            <ac:picMk id="10" creationId="{427F33C2-B6F3-4DE4-BB2D-BD63EF4513CA}"/>
          </ac:picMkLst>
        </pc:picChg>
      </pc:sldChg>
      <pc:sldChg chg="modSp mod">
        <pc:chgData name="Moirangthem Suresh Singh [Chillibreeze]" userId="f06758bc-9008-4d0e-8b8a-e89442bfaf22" providerId="ADAL" clId="{5386F4F2-2777-4B95-AB7A-37D959294FB5}" dt="2020-07-29T12:22:12.834" v="916"/>
        <pc:sldMkLst>
          <pc:docMk/>
          <pc:sldMk cId="173271078" sldId="1748"/>
        </pc:sldMkLst>
        <pc:spChg chg="mod">
          <ac:chgData name="Moirangthem Suresh Singh [Chillibreeze]" userId="f06758bc-9008-4d0e-8b8a-e89442bfaf22" providerId="ADAL" clId="{5386F4F2-2777-4B95-AB7A-37D959294FB5}" dt="2020-07-29T12:22:12.834" v="916"/>
          <ac:spMkLst>
            <pc:docMk/>
            <pc:sldMk cId="173271078" sldId="1748"/>
            <ac:spMk id="2" creationId="{00000000-0000-0000-0000-000000000000}"/>
          </ac:spMkLst>
        </pc:spChg>
      </pc:sldChg>
      <pc:sldChg chg="modSp">
        <pc:chgData name="Moirangthem Suresh Singh [Chillibreeze]" userId="f06758bc-9008-4d0e-8b8a-e89442bfaf22" providerId="ADAL" clId="{5386F4F2-2777-4B95-AB7A-37D959294FB5}" dt="2020-07-28T16:02:19.657" v="237"/>
        <pc:sldMkLst>
          <pc:docMk/>
          <pc:sldMk cId="862331075" sldId="1749"/>
        </pc:sldMkLst>
        <pc:spChg chg="mod">
          <ac:chgData name="Moirangthem Suresh Singh [Chillibreeze]" userId="f06758bc-9008-4d0e-8b8a-e89442bfaf22" providerId="ADAL" clId="{5386F4F2-2777-4B95-AB7A-37D959294FB5}" dt="2020-07-28T16:02:19.657" v="237"/>
          <ac:spMkLst>
            <pc:docMk/>
            <pc:sldMk cId="862331075" sldId="1749"/>
            <ac:spMk id="4" creationId="{933DE0A2-51D3-4299-AC33-4A7CEE6693EE}"/>
          </ac:spMkLst>
        </pc:spChg>
      </pc:sldChg>
      <pc:sldChg chg="modSp mod">
        <pc:chgData name="Moirangthem Suresh Singh [Chillibreeze]" userId="f06758bc-9008-4d0e-8b8a-e89442bfaf22" providerId="ADAL" clId="{5386F4F2-2777-4B95-AB7A-37D959294FB5}" dt="2020-07-28T17:02:23.294" v="875" actId="962"/>
        <pc:sldMkLst>
          <pc:docMk/>
          <pc:sldMk cId="3690139034" sldId="1750"/>
        </pc:sldMkLst>
        <pc:spChg chg="mod">
          <ac:chgData name="Moirangthem Suresh Singh [Chillibreeze]" userId="f06758bc-9008-4d0e-8b8a-e89442bfaf22" providerId="ADAL" clId="{5386F4F2-2777-4B95-AB7A-37D959294FB5}" dt="2020-07-28T16:02:41.229" v="240"/>
          <ac:spMkLst>
            <pc:docMk/>
            <pc:sldMk cId="3690139034" sldId="1750"/>
            <ac:spMk id="4" creationId="{4FAC062F-E811-4C40-BB67-D39F283E593F}"/>
          </ac:spMkLst>
        </pc:spChg>
        <pc:picChg chg="mod">
          <ac:chgData name="Moirangthem Suresh Singh [Chillibreeze]" userId="f06758bc-9008-4d0e-8b8a-e89442bfaf22" providerId="ADAL" clId="{5386F4F2-2777-4B95-AB7A-37D959294FB5}" dt="2020-07-28T17:02:23.294" v="875" actId="962"/>
          <ac:picMkLst>
            <pc:docMk/>
            <pc:sldMk cId="3690139034" sldId="1750"/>
            <ac:picMk id="14" creationId="{4525DD5E-50EB-4A33-8975-19C6413E56A4}"/>
          </ac:picMkLst>
        </pc:picChg>
      </pc:sldChg>
      <pc:sldChg chg="addSp modSp mod">
        <pc:chgData name="Moirangthem Suresh Singh [Chillibreeze]" userId="f06758bc-9008-4d0e-8b8a-e89442bfaf22" providerId="ADAL" clId="{5386F4F2-2777-4B95-AB7A-37D959294FB5}" dt="2020-07-29T12:23:01.124" v="930" actId="552"/>
        <pc:sldMkLst>
          <pc:docMk/>
          <pc:sldMk cId="558429698" sldId="1752"/>
        </pc:sldMkLst>
        <pc:spChg chg="mod">
          <ac:chgData name="Moirangthem Suresh Singh [Chillibreeze]" userId="f06758bc-9008-4d0e-8b8a-e89442bfaf22" providerId="ADAL" clId="{5386F4F2-2777-4B95-AB7A-37D959294FB5}" dt="2020-07-29T12:23:01.124" v="930" actId="552"/>
          <ac:spMkLst>
            <pc:docMk/>
            <pc:sldMk cId="558429698" sldId="1752"/>
            <ac:spMk id="7" creationId="{C249254A-4A7C-466F-8360-A527BE71F0B2}"/>
          </ac:spMkLst>
        </pc:spChg>
        <pc:spChg chg="mod">
          <ac:chgData name="Moirangthem Suresh Singh [Chillibreeze]" userId="f06758bc-9008-4d0e-8b8a-e89442bfaf22" providerId="ADAL" clId="{5386F4F2-2777-4B95-AB7A-37D959294FB5}" dt="2020-07-28T16:32:09.021" v="536" actId="164"/>
          <ac:spMkLst>
            <pc:docMk/>
            <pc:sldMk cId="558429698" sldId="1752"/>
            <ac:spMk id="8" creationId="{642FAFD1-5BC9-481B-A524-986B6731DFF1}"/>
          </ac:spMkLst>
        </pc:spChg>
        <pc:spChg chg="mod">
          <ac:chgData name="Moirangthem Suresh Singh [Chillibreeze]" userId="f06758bc-9008-4d0e-8b8a-e89442bfaf22" providerId="ADAL" clId="{5386F4F2-2777-4B95-AB7A-37D959294FB5}" dt="2020-07-28T16:51:02.059" v="761" actId="962"/>
          <ac:spMkLst>
            <pc:docMk/>
            <pc:sldMk cId="558429698" sldId="1752"/>
            <ac:spMk id="12" creationId="{82E6D074-6926-41CE-90B3-FEED356E1BED}"/>
          </ac:spMkLst>
        </pc:spChg>
        <pc:spChg chg="mod">
          <ac:chgData name="Moirangthem Suresh Singh [Chillibreeze]" userId="f06758bc-9008-4d0e-8b8a-e89442bfaf22" providerId="ADAL" clId="{5386F4F2-2777-4B95-AB7A-37D959294FB5}" dt="2020-07-28T16:51:02.059" v="761" actId="962"/>
          <ac:spMkLst>
            <pc:docMk/>
            <pc:sldMk cId="558429698" sldId="1752"/>
            <ac:spMk id="14" creationId="{360721A8-4B70-42BD-A830-CE9BDE30C518}"/>
          </ac:spMkLst>
        </pc:spChg>
        <pc:spChg chg="mod">
          <ac:chgData name="Moirangthem Suresh Singh [Chillibreeze]" userId="f06758bc-9008-4d0e-8b8a-e89442bfaf22" providerId="ADAL" clId="{5386F4F2-2777-4B95-AB7A-37D959294FB5}" dt="2020-07-28T16:33:47.637" v="584" actId="13244"/>
          <ac:spMkLst>
            <pc:docMk/>
            <pc:sldMk cId="558429698" sldId="1752"/>
            <ac:spMk id="44" creationId="{DA73B5D0-B8F9-489C-9A05-7D9B5083C778}"/>
          </ac:spMkLst>
        </pc:spChg>
        <pc:spChg chg="mod">
          <ac:chgData name="Moirangthem Suresh Singh [Chillibreeze]" userId="f06758bc-9008-4d0e-8b8a-e89442bfaf22" providerId="ADAL" clId="{5386F4F2-2777-4B95-AB7A-37D959294FB5}" dt="2020-07-28T15:48:08.919" v="132" actId="1035"/>
          <ac:spMkLst>
            <pc:docMk/>
            <pc:sldMk cId="558429698" sldId="1752"/>
            <ac:spMk id="63" creationId="{07A052CE-4C3C-499C-B2D1-14E28FBA0B13}"/>
          </ac:spMkLst>
        </pc:spChg>
        <pc:spChg chg="mod">
          <ac:chgData name="Moirangthem Suresh Singh [Chillibreeze]" userId="f06758bc-9008-4d0e-8b8a-e89442bfaf22" providerId="ADAL" clId="{5386F4F2-2777-4B95-AB7A-37D959294FB5}" dt="2020-07-28T16:33:28.325" v="583" actId="13244"/>
          <ac:spMkLst>
            <pc:docMk/>
            <pc:sldMk cId="558429698" sldId="1752"/>
            <ac:spMk id="64" creationId="{E40A8760-20CF-4D93-99DB-C3DBBC1E4367}"/>
          </ac:spMkLst>
        </pc:spChg>
        <pc:grpChg chg="add mod">
          <ac:chgData name="Moirangthem Suresh Singh [Chillibreeze]" userId="f06758bc-9008-4d0e-8b8a-e89442bfaf22" providerId="ADAL" clId="{5386F4F2-2777-4B95-AB7A-37D959294FB5}" dt="2020-07-29T12:23:01.124" v="930" actId="552"/>
          <ac:grpSpMkLst>
            <pc:docMk/>
            <pc:sldMk cId="558429698" sldId="1752"/>
            <ac:grpSpMk id="2" creationId="{20BFC51B-3500-43B5-969F-916BE44EA5DA}"/>
          </ac:grpSpMkLst>
        </pc:grpChg>
        <pc:grpChg chg="mod">
          <ac:chgData name="Moirangthem Suresh Singh [Chillibreeze]" userId="f06758bc-9008-4d0e-8b8a-e89442bfaf22" providerId="ADAL" clId="{5386F4F2-2777-4B95-AB7A-37D959294FB5}" dt="2020-07-28T16:32:09.021" v="536" actId="164"/>
          <ac:grpSpMkLst>
            <pc:docMk/>
            <pc:sldMk cId="558429698" sldId="1752"/>
            <ac:grpSpMk id="67" creationId="{7711FC69-AE99-4F6C-98D5-51189B5C0181}"/>
          </ac:grpSpMkLst>
        </pc:grpChg>
        <pc:picChg chg="mod">
          <ac:chgData name="Moirangthem Suresh Singh [Chillibreeze]" userId="f06758bc-9008-4d0e-8b8a-e89442bfaf22" providerId="ADAL" clId="{5386F4F2-2777-4B95-AB7A-37D959294FB5}" dt="2020-07-28T16:33:47.637" v="584" actId="13244"/>
          <ac:picMkLst>
            <pc:docMk/>
            <pc:sldMk cId="558429698" sldId="1752"/>
            <ac:picMk id="30" creationId="{95EDDFBB-CEB0-4761-9DE4-7B25BA053B78}"/>
          </ac:picMkLst>
        </pc:picChg>
        <pc:cxnChg chg="mod">
          <ac:chgData name="Moirangthem Suresh Singh [Chillibreeze]" userId="f06758bc-9008-4d0e-8b8a-e89442bfaf22" providerId="ADAL" clId="{5386F4F2-2777-4B95-AB7A-37D959294FB5}" dt="2020-07-28T16:50:58.883" v="760" actId="962"/>
          <ac:cxnSpMkLst>
            <pc:docMk/>
            <pc:sldMk cId="558429698" sldId="1752"/>
            <ac:cxnSpMk id="15" creationId="{B2DD60B6-BAA9-444C-BBAD-30B6BD74491D}"/>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3" creationId="{BD5BEF6D-CFCD-4DE4-8C26-5F29C1B0C4D7}"/>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6" creationId="{C4E68F2C-E23C-4D45-A017-2C909F985608}"/>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7" creationId="{41DB67F0-C6A2-4E40-9F1E-4001B80F1C72}"/>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59" creationId="{C25C259D-2607-4D31-B1F5-BEEB8B28993C}"/>
          </ac:cxnSpMkLst>
        </pc:cxnChg>
        <pc:cxnChg chg="mod">
          <ac:chgData name="Moirangthem Suresh Singh [Chillibreeze]" userId="f06758bc-9008-4d0e-8b8a-e89442bfaf22" providerId="ADAL" clId="{5386F4F2-2777-4B95-AB7A-37D959294FB5}" dt="2020-07-28T16:50:58.883" v="760" actId="962"/>
          <ac:cxnSpMkLst>
            <pc:docMk/>
            <pc:sldMk cId="558429698" sldId="1752"/>
            <ac:cxnSpMk id="61" creationId="{CEB3EB5B-56BD-4563-A9BF-4292153C3695}"/>
          </ac:cxnSpMkLst>
        </pc:cxnChg>
      </pc:sldChg>
      <pc:sldChg chg="addSp modSp mod">
        <pc:chgData name="Moirangthem Suresh Singh [Chillibreeze]" userId="f06758bc-9008-4d0e-8b8a-e89442bfaf22" providerId="ADAL" clId="{5386F4F2-2777-4B95-AB7A-37D959294FB5}" dt="2020-07-29T12:22:57.220" v="929" actId="553"/>
        <pc:sldMkLst>
          <pc:docMk/>
          <pc:sldMk cId="105747999" sldId="1753"/>
        </pc:sldMkLst>
        <pc:spChg chg="mod">
          <ac:chgData name="Moirangthem Suresh Singh [Chillibreeze]" userId="f06758bc-9008-4d0e-8b8a-e89442bfaf22" providerId="ADAL" clId="{5386F4F2-2777-4B95-AB7A-37D959294FB5}" dt="2020-07-29T12:22:57.220" v="929" actId="553"/>
          <ac:spMkLst>
            <pc:docMk/>
            <pc:sldMk cId="105747999" sldId="1753"/>
            <ac:spMk id="5" creationId="{FCBB8D30-4A96-46FA-95CC-E7BF26A17E93}"/>
          </ac:spMkLst>
        </pc:spChg>
        <pc:spChg chg="mod">
          <ac:chgData name="Moirangthem Suresh Singh [Chillibreeze]" userId="f06758bc-9008-4d0e-8b8a-e89442bfaf22" providerId="ADAL" clId="{5386F4F2-2777-4B95-AB7A-37D959294FB5}" dt="2020-07-28T15:49:35.869" v="139"/>
          <ac:spMkLst>
            <pc:docMk/>
            <pc:sldMk cId="105747999" sldId="1753"/>
            <ac:spMk id="17" creationId="{00000000-0000-0000-0000-000000000000}"/>
          </ac:spMkLst>
        </pc:spChg>
        <pc:spChg chg="mod">
          <ac:chgData name="Moirangthem Suresh Singh [Chillibreeze]" userId="f06758bc-9008-4d0e-8b8a-e89442bfaf22" providerId="ADAL" clId="{5386F4F2-2777-4B95-AB7A-37D959294FB5}" dt="2020-07-28T16:36:22.556" v="609" actId="13244"/>
          <ac:spMkLst>
            <pc:docMk/>
            <pc:sldMk cId="105747999" sldId="1753"/>
            <ac:spMk id="24" creationId="{7442CDAC-0BA3-4B2B-ABB1-387BB7B3BCEF}"/>
          </ac:spMkLst>
        </pc:spChg>
        <pc:spChg chg="mod">
          <ac:chgData name="Moirangthem Suresh Singh [Chillibreeze]" userId="f06758bc-9008-4d0e-8b8a-e89442bfaf22" providerId="ADAL" clId="{5386F4F2-2777-4B95-AB7A-37D959294FB5}" dt="2020-07-28T16:35:55.781" v="607" actId="13244"/>
          <ac:spMkLst>
            <pc:docMk/>
            <pc:sldMk cId="105747999" sldId="1753"/>
            <ac:spMk id="25" creationId="{8DED27E2-6BD7-4803-8324-D441BD73DBC9}"/>
          </ac:spMkLst>
        </pc:spChg>
        <pc:spChg chg="mod">
          <ac:chgData name="Moirangthem Suresh Singh [Chillibreeze]" userId="f06758bc-9008-4d0e-8b8a-e89442bfaf22" providerId="ADAL" clId="{5386F4F2-2777-4B95-AB7A-37D959294FB5}" dt="2020-07-28T16:35:55.781" v="607" actId="13244"/>
          <ac:spMkLst>
            <pc:docMk/>
            <pc:sldMk cId="105747999" sldId="1753"/>
            <ac:spMk id="26" creationId="{2B24BE1B-010D-455D-9F03-976FDE8A8CD7}"/>
          </ac:spMkLst>
        </pc:spChg>
        <pc:spChg chg="mod">
          <ac:chgData name="Moirangthem Suresh Singh [Chillibreeze]" userId="f06758bc-9008-4d0e-8b8a-e89442bfaf22" providerId="ADAL" clId="{5386F4F2-2777-4B95-AB7A-37D959294FB5}" dt="2020-07-28T16:35:55.781" v="607" actId="13244"/>
          <ac:spMkLst>
            <pc:docMk/>
            <pc:sldMk cId="105747999" sldId="1753"/>
            <ac:spMk id="27" creationId="{06DD0900-4E5D-4CE1-BA66-7F9EEE3A093B}"/>
          </ac:spMkLst>
        </pc:spChg>
        <pc:spChg chg="mod">
          <ac:chgData name="Moirangthem Suresh Singh [Chillibreeze]" userId="f06758bc-9008-4d0e-8b8a-e89442bfaf22" providerId="ADAL" clId="{5386F4F2-2777-4B95-AB7A-37D959294FB5}" dt="2020-07-28T16:35:55.781" v="607" actId="13244"/>
          <ac:spMkLst>
            <pc:docMk/>
            <pc:sldMk cId="105747999" sldId="1753"/>
            <ac:spMk id="28" creationId="{8B7FC0B7-F09D-4A1B-9E94-B1FAB52691CE}"/>
          </ac:spMkLst>
        </pc:spChg>
        <pc:spChg chg="mod">
          <ac:chgData name="Moirangthem Suresh Singh [Chillibreeze]" userId="f06758bc-9008-4d0e-8b8a-e89442bfaf22" providerId="ADAL" clId="{5386F4F2-2777-4B95-AB7A-37D959294FB5}" dt="2020-07-28T16:35:55.781" v="607" actId="13244"/>
          <ac:spMkLst>
            <pc:docMk/>
            <pc:sldMk cId="105747999" sldId="1753"/>
            <ac:spMk id="52" creationId="{30F4A2A3-FD69-4B10-A9EA-523D2322D25E}"/>
          </ac:spMkLst>
        </pc:spChg>
        <pc:spChg chg="mod">
          <ac:chgData name="Moirangthem Suresh Singh [Chillibreeze]" userId="f06758bc-9008-4d0e-8b8a-e89442bfaf22" providerId="ADAL" clId="{5386F4F2-2777-4B95-AB7A-37D959294FB5}" dt="2020-07-28T16:35:55.781" v="607" actId="13244"/>
          <ac:spMkLst>
            <pc:docMk/>
            <pc:sldMk cId="105747999" sldId="1753"/>
            <ac:spMk id="64" creationId="{88367BBE-927D-46C3-8249-532EFA12234E}"/>
          </ac:spMkLst>
        </pc:spChg>
        <pc:spChg chg="mod">
          <ac:chgData name="Moirangthem Suresh Singh [Chillibreeze]" userId="f06758bc-9008-4d0e-8b8a-e89442bfaf22" providerId="ADAL" clId="{5386F4F2-2777-4B95-AB7A-37D959294FB5}" dt="2020-07-28T16:35:55.781" v="607" actId="13244"/>
          <ac:spMkLst>
            <pc:docMk/>
            <pc:sldMk cId="105747999" sldId="1753"/>
            <ac:spMk id="68" creationId="{02E3F4CA-A03C-4F94-9091-82E3A5CDF8CA}"/>
          </ac:spMkLst>
        </pc:spChg>
        <pc:spChg chg="mod">
          <ac:chgData name="Moirangthem Suresh Singh [Chillibreeze]" userId="f06758bc-9008-4d0e-8b8a-e89442bfaf22" providerId="ADAL" clId="{5386F4F2-2777-4B95-AB7A-37D959294FB5}" dt="2020-07-28T16:36:09.956" v="608" actId="13244"/>
          <ac:spMkLst>
            <pc:docMk/>
            <pc:sldMk cId="105747999" sldId="1753"/>
            <ac:spMk id="72" creationId="{A2FA7107-28DC-4F71-9E74-8F3D5659FF57}"/>
          </ac:spMkLst>
        </pc:spChg>
        <pc:spChg chg="mod">
          <ac:chgData name="Moirangthem Suresh Singh [Chillibreeze]" userId="f06758bc-9008-4d0e-8b8a-e89442bfaf22" providerId="ADAL" clId="{5386F4F2-2777-4B95-AB7A-37D959294FB5}" dt="2020-07-28T16:17:33.329" v="304" actId="164"/>
          <ac:spMkLst>
            <pc:docMk/>
            <pc:sldMk cId="105747999" sldId="1753"/>
            <ac:spMk id="74" creationId="{393A82C3-229F-419F-9D47-44D8F3B20AA0}"/>
          </ac:spMkLst>
        </pc:spChg>
        <pc:grpChg chg="mod">
          <ac:chgData name="Moirangthem Suresh Singh [Chillibreeze]" userId="f06758bc-9008-4d0e-8b8a-e89442bfaf22" providerId="ADAL" clId="{5386F4F2-2777-4B95-AB7A-37D959294FB5}" dt="2020-07-28T16:17:33.329" v="304" actId="164"/>
          <ac:grpSpMkLst>
            <pc:docMk/>
            <pc:sldMk cId="105747999" sldId="1753"/>
            <ac:grpSpMk id="2" creationId="{D1B90FC5-C36C-4C54-A501-A42F9FF374BA}"/>
          </ac:grpSpMkLst>
        </pc:grpChg>
        <pc:grpChg chg="add mod">
          <ac:chgData name="Moirangthem Suresh Singh [Chillibreeze]" userId="f06758bc-9008-4d0e-8b8a-e89442bfaf22" providerId="ADAL" clId="{5386F4F2-2777-4B95-AB7A-37D959294FB5}" dt="2020-07-29T12:22:57.220" v="929" actId="553"/>
          <ac:grpSpMkLst>
            <pc:docMk/>
            <pc:sldMk cId="105747999" sldId="1753"/>
            <ac:grpSpMk id="3" creationId="{9D2B841E-DE3A-4853-8D55-874648A03475}"/>
          </ac:grpSpMkLst>
        </pc:grpChg>
        <pc:picChg chg="mod">
          <ac:chgData name="Moirangthem Suresh Singh [Chillibreeze]" userId="f06758bc-9008-4d0e-8b8a-e89442bfaf22" providerId="ADAL" clId="{5386F4F2-2777-4B95-AB7A-37D959294FB5}" dt="2020-07-28T16:35:55.781" v="607" actId="13244"/>
          <ac:picMkLst>
            <pc:docMk/>
            <pc:sldMk cId="105747999" sldId="1753"/>
            <ac:picMk id="7" creationId="{86EB6B17-57AA-48F9-AAD5-E00D927649C6}"/>
          </ac:picMkLst>
        </pc:picChg>
        <pc:picChg chg="mod">
          <ac:chgData name="Moirangthem Suresh Singh [Chillibreeze]" userId="f06758bc-9008-4d0e-8b8a-e89442bfaf22" providerId="ADAL" clId="{5386F4F2-2777-4B95-AB7A-37D959294FB5}" dt="2020-07-28T16:35:55.781" v="607" actId="13244"/>
          <ac:picMkLst>
            <pc:docMk/>
            <pc:sldMk cId="105747999" sldId="1753"/>
            <ac:picMk id="16" creationId="{022586BD-DE45-4662-8A87-71E6E2A711CA}"/>
          </ac:picMkLst>
        </pc:picChg>
        <pc:picChg chg="mod">
          <ac:chgData name="Moirangthem Suresh Singh [Chillibreeze]" userId="f06758bc-9008-4d0e-8b8a-e89442bfaf22" providerId="ADAL" clId="{5386F4F2-2777-4B95-AB7A-37D959294FB5}" dt="2020-07-28T16:35:55.781" v="607" actId="13244"/>
          <ac:picMkLst>
            <pc:docMk/>
            <pc:sldMk cId="105747999" sldId="1753"/>
            <ac:picMk id="19" creationId="{3702695E-96A7-4767-ADB7-F9A3196BBEB9}"/>
          </ac:picMkLst>
        </pc:picChg>
        <pc:picChg chg="mod">
          <ac:chgData name="Moirangthem Suresh Singh [Chillibreeze]" userId="f06758bc-9008-4d0e-8b8a-e89442bfaf22" providerId="ADAL" clId="{5386F4F2-2777-4B95-AB7A-37D959294FB5}" dt="2020-07-28T16:36:27.956" v="610" actId="13244"/>
          <ac:picMkLst>
            <pc:docMk/>
            <pc:sldMk cId="105747999" sldId="1753"/>
            <ac:picMk id="44" creationId="{6436A3EB-F2BE-4F82-92F1-795D483408B5}"/>
          </ac:picMkLst>
        </pc:picChg>
        <pc:picChg chg="mod">
          <ac:chgData name="Moirangthem Suresh Singh [Chillibreeze]" userId="f06758bc-9008-4d0e-8b8a-e89442bfaf22" providerId="ADAL" clId="{5386F4F2-2777-4B95-AB7A-37D959294FB5}" dt="2020-07-28T16:36:32.198" v="611" actId="13244"/>
          <ac:picMkLst>
            <pc:docMk/>
            <pc:sldMk cId="105747999" sldId="1753"/>
            <ac:picMk id="45" creationId="{AE9C5CAC-1680-4844-B50E-BAE6D9D32E35}"/>
          </ac:picMkLst>
        </pc:picChg>
        <pc:picChg chg="mod">
          <ac:chgData name="Moirangthem Suresh Singh [Chillibreeze]" userId="f06758bc-9008-4d0e-8b8a-e89442bfaf22" providerId="ADAL" clId="{5386F4F2-2777-4B95-AB7A-37D959294FB5}" dt="2020-07-28T16:35:55.781" v="607" actId="13244"/>
          <ac:picMkLst>
            <pc:docMk/>
            <pc:sldMk cId="105747999" sldId="1753"/>
            <ac:picMk id="46" creationId="{5834F4AF-9F69-44FE-B78A-0BE0C045B9D7}"/>
          </ac:picMkLst>
        </pc:picChg>
        <pc:picChg chg="mod">
          <ac:chgData name="Moirangthem Suresh Singh [Chillibreeze]" userId="f06758bc-9008-4d0e-8b8a-e89442bfaf22" providerId="ADAL" clId="{5386F4F2-2777-4B95-AB7A-37D959294FB5}" dt="2020-07-28T16:35:55.781" v="607" actId="13244"/>
          <ac:picMkLst>
            <pc:docMk/>
            <pc:sldMk cId="105747999" sldId="1753"/>
            <ac:picMk id="47" creationId="{299A1E2D-6E12-4EA9-8FD6-4AA0CA3C16FE}"/>
          </ac:picMkLst>
        </pc:picChg>
        <pc:picChg chg="mod">
          <ac:chgData name="Moirangthem Suresh Singh [Chillibreeze]" userId="f06758bc-9008-4d0e-8b8a-e89442bfaf22" providerId="ADAL" clId="{5386F4F2-2777-4B95-AB7A-37D959294FB5}" dt="2020-07-28T16:35:55.781" v="607" actId="13244"/>
          <ac:picMkLst>
            <pc:docMk/>
            <pc:sldMk cId="105747999" sldId="1753"/>
            <ac:picMk id="48" creationId="{809B16CF-EA38-41FF-A798-13579FEADB0C}"/>
          </ac:picMkLst>
        </pc:picChg>
        <pc:picChg chg="mod">
          <ac:chgData name="Moirangthem Suresh Singh [Chillibreeze]" userId="f06758bc-9008-4d0e-8b8a-e89442bfaf22" providerId="ADAL" clId="{5386F4F2-2777-4B95-AB7A-37D959294FB5}" dt="2020-07-28T16:35:55.781" v="607" actId="13244"/>
          <ac:picMkLst>
            <pc:docMk/>
            <pc:sldMk cId="105747999" sldId="1753"/>
            <ac:picMk id="49" creationId="{4E4081CE-6205-42F3-953E-AFFF0D2C8B57}"/>
          </ac:picMkLst>
        </pc:picChg>
        <pc:picChg chg="mod">
          <ac:chgData name="Moirangthem Suresh Singh [Chillibreeze]" userId="f06758bc-9008-4d0e-8b8a-e89442bfaf22" providerId="ADAL" clId="{5386F4F2-2777-4B95-AB7A-37D959294FB5}" dt="2020-07-28T16:35:55.781" v="607" actId="13244"/>
          <ac:picMkLst>
            <pc:docMk/>
            <pc:sldMk cId="105747999" sldId="1753"/>
            <ac:picMk id="55" creationId="{7FCFE574-6620-45A9-B18B-25CEC4979888}"/>
          </ac:picMkLst>
        </pc:picChg>
        <pc:picChg chg="mod">
          <ac:chgData name="Moirangthem Suresh Singh [Chillibreeze]" userId="f06758bc-9008-4d0e-8b8a-e89442bfaf22" providerId="ADAL" clId="{5386F4F2-2777-4B95-AB7A-37D959294FB5}" dt="2020-07-28T16:35:55.781" v="607" actId="13244"/>
          <ac:picMkLst>
            <pc:docMk/>
            <pc:sldMk cId="105747999" sldId="1753"/>
            <ac:picMk id="56" creationId="{93FCA3B8-C91C-417C-AA2C-10C4B6F78CCF}"/>
          </ac:picMkLst>
        </pc:picChg>
        <pc:picChg chg="mod">
          <ac:chgData name="Moirangthem Suresh Singh [Chillibreeze]" userId="f06758bc-9008-4d0e-8b8a-e89442bfaf22" providerId="ADAL" clId="{5386F4F2-2777-4B95-AB7A-37D959294FB5}" dt="2020-07-28T16:36:09.956" v="608" actId="13244"/>
          <ac:picMkLst>
            <pc:docMk/>
            <pc:sldMk cId="105747999" sldId="1753"/>
            <ac:picMk id="66" creationId="{B447DFDC-F7F7-42F5-9C60-C1D549959B55}"/>
          </ac:picMkLst>
        </pc:picChg>
        <pc:picChg chg="mod">
          <ac:chgData name="Moirangthem Suresh Singh [Chillibreeze]" userId="f06758bc-9008-4d0e-8b8a-e89442bfaf22" providerId="ADAL" clId="{5386F4F2-2777-4B95-AB7A-37D959294FB5}" dt="2020-07-28T16:36:09.956" v="608" actId="13244"/>
          <ac:picMkLst>
            <pc:docMk/>
            <pc:sldMk cId="105747999" sldId="1753"/>
            <ac:picMk id="67" creationId="{B540C8EC-1B0F-47E4-AEDD-ACB7389C7CF1}"/>
          </ac:picMkLst>
        </pc:picChg>
        <pc:cxnChg chg="mod">
          <ac:chgData name="Moirangthem Suresh Singh [Chillibreeze]" userId="f06758bc-9008-4d0e-8b8a-e89442bfaf22" providerId="ADAL" clId="{5386F4F2-2777-4B95-AB7A-37D959294FB5}" dt="2020-07-28T16:50:51.747" v="758" actId="962"/>
          <ac:cxnSpMkLst>
            <pc:docMk/>
            <pc:sldMk cId="105747999" sldId="1753"/>
            <ac:cxnSpMk id="30" creationId="{78D96325-EDAE-4E24-BB51-A77432AA674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1" creationId="{A3C1ADBA-EDDB-4A81-A317-DB5146E2E70D}"/>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2" creationId="{45D834A1-C918-4051-9823-1D926296E3D1}"/>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33" creationId="{01AA0492-EBB6-4A9E-A7A1-08BC62597D99}"/>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50" creationId="{4869AEB5-A434-49EB-8469-67E4DBD8118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69" creationId="{A34B27DD-0BC0-4325-B097-6AB71808FCA3}"/>
          </ac:cxnSpMkLst>
        </pc:cxnChg>
        <pc:cxnChg chg="mod">
          <ac:chgData name="Moirangthem Suresh Singh [Chillibreeze]" userId="f06758bc-9008-4d0e-8b8a-e89442bfaf22" providerId="ADAL" clId="{5386F4F2-2777-4B95-AB7A-37D959294FB5}" dt="2020-07-28T16:50:51.747" v="758" actId="962"/>
          <ac:cxnSpMkLst>
            <pc:docMk/>
            <pc:sldMk cId="105747999" sldId="1753"/>
            <ac:cxnSpMk id="71" creationId="{493E72A2-1E51-4109-9113-EF7BD63571E0}"/>
          </ac:cxnSpMkLst>
        </pc:cxnChg>
      </pc:sldChg>
      <pc:sldChg chg="modSp mod">
        <pc:chgData name="Moirangthem Suresh Singh [Chillibreeze]" userId="f06758bc-9008-4d0e-8b8a-e89442bfaf22" providerId="ADAL" clId="{5386F4F2-2777-4B95-AB7A-37D959294FB5}" dt="2020-07-28T16:36:51.626" v="613" actId="962"/>
        <pc:sldMkLst>
          <pc:docMk/>
          <pc:sldMk cId="2365897258" sldId="1754"/>
        </pc:sldMkLst>
        <pc:spChg chg="mod">
          <ac:chgData name="Moirangthem Suresh Singh [Chillibreeze]" userId="f06758bc-9008-4d0e-8b8a-e89442bfaf22" providerId="ADAL" clId="{5386F4F2-2777-4B95-AB7A-37D959294FB5}" dt="2020-07-28T15:49:47.855" v="140" actId="20577"/>
          <ac:spMkLst>
            <pc:docMk/>
            <pc:sldMk cId="2365897258" sldId="1754"/>
            <ac:spMk id="17" creationId="{00000000-0000-0000-0000-000000000000}"/>
          </ac:spMkLst>
        </pc:spChg>
        <pc:picChg chg="mod">
          <ac:chgData name="Moirangthem Suresh Singh [Chillibreeze]" userId="f06758bc-9008-4d0e-8b8a-e89442bfaf22" providerId="ADAL" clId="{5386F4F2-2777-4B95-AB7A-37D959294FB5}" dt="2020-07-28T16:36:51.626" v="613" actId="962"/>
          <ac:picMkLst>
            <pc:docMk/>
            <pc:sldMk cId="2365897258" sldId="1754"/>
            <ac:picMk id="14" creationId="{E0D07367-CA59-4827-8306-7CDBDF14169A}"/>
          </ac:picMkLst>
        </pc:picChg>
      </pc:sldChg>
      <pc:sldChg chg="addSp delSp modSp mod">
        <pc:chgData name="Moirangthem Suresh Singh [Chillibreeze]" userId="f06758bc-9008-4d0e-8b8a-e89442bfaf22" providerId="ADAL" clId="{5386F4F2-2777-4B95-AB7A-37D959294FB5}" dt="2020-07-28T16:50:40.108" v="757" actId="962"/>
        <pc:sldMkLst>
          <pc:docMk/>
          <pc:sldMk cId="3650180042" sldId="1755"/>
        </pc:sldMkLst>
        <pc:spChg chg="add del mod">
          <ac:chgData name="Moirangthem Suresh Singh [Chillibreeze]" userId="f06758bc-9008-4d0e-8b8a-e89442bfaf22" providerId="ADAL" clId="{5386F4F2-2777-4B95-AB7A-37D959294FB5}" dt="2020-07-28T16:43:12.786" v="678" actId="478"/>
          <ac:spMkLst>
            <pc:docMk/>
            <pc:sldMk cId="3650180042" sldId="1755"/>
            <ac:spMk id="8" creationId="{F4C53AE6-E055-4556-9951-D0894BAFBC48}"/>
          </ac:spMkLst>
        </pc:spChg>
        <pc:spChg chg="mod topLvl">
          <ac:chgData name="Moirangthem Suresh Singh [Chillibreeze]" userId="f06758bc-9008-4d0e-8b8a-e89442bfaf22" providerId="ADAL" clId="{5386F4F2-2777-4B95-AB7A-37D959294FB5}" dt="2020-07-28T16:50:40.108" v="757" actId="962"/>
          <ac:spMkLst>
            <pc:docMk/>
            <pc:sldMk cId="3650180042" sldId="1755"/>
            <ac:spMk id="9" creationId="{6A8F2A04-3DD4-4600-B912-964A8C35F29A}"/>
          </ac:spMkLst>
        </pc:spChg>
        <pc:spChg chg="mod topLvl">
          <ac:chgData name="Moirangthem Suresh Singh [Chillibreeze]" userId="f06758bc-9008-4d0e-8b8a-e89442bfaf22" providerId="ADAL" clId="{5386F4F2-2777-4B95-AB7A-37D959294FB5}" dt="2020-07-28T16:40:25.909" v="658" actId="164"/>
          <ac:spMkLst>
            <pc:docMk/>
            <pc:sldMk cId="3650180042" sldId="1755"/>
            <ac:spMk id="10" creationId="{2243FD72-AAC4-462D-B225-3001CB379A65}"/>
          </ac:spMkLst>
        </pc:spChg>
        <pc:spChg chg="mod topLvl">
          <ac:chgData name="Moirangthem Suresh Singh [Chillibreeze]" userId="f06758bc-9008-4d0e-8b8a-e89442bfaf22" providerId="ADAL" clId="{5386F4F2-2777-4B95-AB7A-37D959294FB5}" dt="2020-07-28T16:50:40.108" v="757" actId="962"/>
          <ac:spMkLst>
            <pc:docMk/>
            <pc:sldMk cId="3650180042" sldId="1755"/>
            <ac:spMk id="13" creationId="{6DDFA8C4-C848-49AE-953B-46A40937D0E2}"/>
          </ac:spMkLst>
        </pc:spChg>
        <pc:spChg chg="mod topLvl">
          <ac:chgData name="Moirangthem Suresh Singh [Chillibreeze]" userId="f06758bc-9008-4d0e-8b8a-e89442bfaf22" providerId="ADAL" clId="{5386F4F2-2777-4B95-AB7A-37D959294FB5}" dt="2020-07-28T16:40:25.909" v="658" actId="164"/>
          <ac:spMkLst>
            <pc:docMk/>
            <pc:sldMk cId="3650180042" sldId="1755"/>
            <ac:spMk id="14" creationId="{EE4A67B8-E5DC-4878-BBB4-5964DE17542E}"/>
          </ac:spMkLst>
        </pc:spChg>
        <pc:spChg chg="mod topLvl">
          <ac:chgData name="Moirangthem Suresh Singh [Chillibreeze]" userId="f06758bc-9008-4d0e-8b8a-e89442bfaf22" providerId="ADAL" clId="{5386F4F2-2777-4B95-AB7A-37D959294FB5}" dt="2020-07-28T16:40:25.909" v="658" actId="164"/>
          <ac:spMkLst>
            <pc:docMk/>
            <pc:sldMk cId="3650180042" sldId="1755"/>
            <ac:spMk id="15" creationId="{48A0791E-5EA5-4BA1-8F82-D5FFBD22B785}"/>
          </ac:spMkLst>
        </pc:spChg>
        <pc:spChg chg="mod topLvl">
          <ac:chgData name="Moirangthem Suresh Singh [Chillibreeze]" userId="f06758bc-9008-4d0e-8b8a-e89442bfaf22" providerId="ADAL" clId="{5386F4F2-2777-4B95-AB7A-37D959294FB5}" dt="2020-07-28T16:40:25.909" v="658" actId="164"/>
          <ac:spMkLst>
            <pc:docMk/>
            <pc:sldMk cId="3650180042" sldId="1755"/>
            <ac:spMk id="21" creationId="{3A4518E6-F5DD-43BA-8E5C-CAB7E6EB166C}"/>
          </ac:spMkLst>
        </pc:spChg>
        <pc:spChg chg="mod topLvl">
          <ac:chgData name="Moirangthem Suresh Singh [Chillibreeze]" userId="f06758bc-9008-4d0e-8b8a-e89442bfaf22" providerId="ADAL" clId="{5386F4F2-2777-4B95-AB7A-37D959294FB5}" dt="2020-07-28T16:42:17.291" v="671" actId="13244"/>
          <ac:spMkLst>
            <pc:docMk/>
            <pc:sldMk cId="3650180042" sldId="1755"/>
            <ac:spMk id="22" creationId="{9B15BAED-126C-48DF-9DD7-F2714E4A5CD0}"/>
          </ac:spMkLst>
        </pc:spChg>
        <pc:spChg chg="mod topLvl">
          <ac:chgData name="Moirangthem Suresh Singh [Chillibreeze]" userId="f06758bc-9008-4d0e-8b8a-e89442bfaf22" providerId="ADAL" clId="{5386F4F2-2777-4B95-AB7A-37D959294FB5}" dt="2020-07-28T16:40:25.909" v="658" actId="164"/>
          <ac:spMkLst>
            <pc:docMk/>
            <pc:sldMk cId="3650180042" sldId="1755"/>
            <ac:spMk id="23" creationId="{43DEC470-5C44-44A8-A7E7-E2484E93FAD1}"/>
          </ac:spMkLst>
        </pc:spChg>
        <pc:spChg chg="mod topLvl">
          <ac:chgData name="Moirangthem Suresh Singh [Chillibreeze]" userId="f06758bc-9008-4d0e-8b8a-e89442bfaf22" providerId="ADAL" clId="{5386F4F2-2777-4B95-AB7A-37D959294FB5}" dt="2020-07-28T16:40:25.909" v="658" actId="164"/>
          <ac:spMkLst>
            <pc:docMk/>
            <pc:sldMk cId="3650180042" sldId="1755"/>
            <ac:spMk id="24" creationId="{32875545-C6FC-4BE4-AA46-967626455EBA}"/>
          </ac:spMkLst>
        </pc:spChg>
        <pc:spChg chg="mod">
          <ac:chgData name="Moirangthem Suresh Singh [Chillibreeze]" userId="f06758bc-9008-4d0e-8b8a-e89442bfaf22" providerId="ADAL" clId="{5386F4F2-2777-4B95-AB7A-37D959294FB5}" dt="2020-07-28T16:43:31.386" v="683" actId="14100"/>
          <ac:spMkLst>
            <pc:docMk/>
            <pc:sldMk cId="3650180042" sldId="1755"/>
            <ac:spMk id="25" creationId="{DBC600D4-B444-417B-B5A6-FFBC9E57B032}"/>
          </ac:spMkLst>
        </pc:spChg>
        <pc:spChg chg="mod topLvl">
          <ac:chgData name="Moirangthem Suresh Singh [Chillibreeze]" userId="f06758bc-9008-4d0e-8b8a-e89442bfaf22" providerId="ADAL" clId="{5386F4F2-2777-4B95-AB7A-37D959294FB5}" dt="2020-07-28T16:40:25.909" v="658" actId="164"/>
          <ac:spMkLst>
            <pc:docMk/>
            <pc:sldMk cId="3650180042" sldId="1755"/>
            <ac:spMk id="26" creationId="{9F3967F4-9292-4EF3-9415-894AFB370E4D}"/>
          </ac:spMkLst>
        </pc:spChg>
        <pc:spChg chg="mod topLvl">
          <ac:chgData name="Moirangthem Suresh Singh [Chillibreeze]" userId="f06758bc-9008-4d0e-8b8a-e89442bfaf22" providerId="ADAL" clId="{5386F4F2-2777-4B95-AB7A-37D959294FB5}" dt="2020-07-28T16:40:25.909" v="658" actId="164"/>
          <ac:spMkLst>
            <pc:docMk/>
            <pc:sldMk cId="3650180042" sldId="1755"/>
            <ac:spMk id="34" creationId="{26DC085D-653B-4845-B6EE-11D0DFF5DDF2}"/>
          </ac:spMkLst>
        </pc:spChg>
        <pc:spChg chg="mod topLvl">
          <ac:chgData name="Moirangthem Suresh Singh [Chillibreeze]" userId="f06758bc-9008-4d0e-8b8a-e89442bfaf22" providerId="ADAL" clId="{5386F4F2-2777-4B95-AB7A-37D959294FB5}" dt="2020-07-28T16:40:25.909" v="658" actId="164"/>
          <ac:spMkLst>
            <pc:docMk/>
            <pc:sldMk cId="3650180042" sldId="1755"/>
            <ac:spMk id="35" creationId="{7230A7EA-39A6-49BC-B9F9-6ADB0ED78B31}"/>
          </ac:spMkLst>
        </pc:spChg>
        <pc:spChg chg="mod topLvl">
          <ac:chgData name="Moirangthem Suresh Singh [Chillibreeze]" userId="f06758bc-9008-4d0e-8b8a-e89442bfaf22" providerId="ADAL" clId="{5386F4F2-2777-4B95-AB7A-37D959294FB5}" dt="2020-07-28T16:40:25.909" v="658" actId="164"/>
          <ac:spMkLst>
            <pc:docMk/>
            <pc:sldMk cId="3650180042" sldId="1755"/>
            <ac:spMk id="36" creationId="{4D47AF3A-CF73-4687-AA49-3083A51092E0}"/>
          </ac:spMkLst>
        </pc:spChg>
        <pc:spChg chg="mod topLvl">
          <ac:chgData name="Moirangthem Suresh Singh [Chillibreeze]" userId="f06758bc-9008-4d0e-8b8a-e89442bfaf22" providerId="ADAL" clId="{5386F4F2-2777-4B95-AB7A-37D959294FB5}" dt="2020-07-28T16:40:25.909" v="658" actId="164"/>
          <ac:spMkLst>
            <pc:docMk/>
            <pc:sldMk cId="3650180042" sldId="1755"/>
            <ac:spMk id="37" creationId="{B79C589E-D01C-4068-82FB-B4EF72330F42}"/>
          </ac:spMkLst>
        </pc:spChg>
        <pc:spChg chg="mod topLvl">
          <ac:chgData name="Moirangthem Suresh Singh [Chillibreeze]" userId="f06758bc-9008-4d0e-8b8a-e89442bfaf22" providerId="ADAL" clId="{5386F4F2-2777-4B95-AB7A-37D959294FB5}" dt="2020-07-28T16:40:25.909" v="658" actId="164"/>
          <ac:spMkLst>
            <pc:docMk/>
            <pc:sldMk cId="3650180042" sldId="1755"/>
            <ac:spMk id="53" creationId="{62405468-614B-496E-A610-17C2F802BE31}"/>
          </ac:spMkLst>
        </pc:spChg>
        <pc:spChg chg="mod topLvl">
          <ac:chgData name="Moirangthem Suresh Singh [Chillibreeze]" userId="f06758bc-9008-4d0e-8b8a-e89442bfaf22" providerId="ADAL" clId="{5386F4F2-2777-4B95-AB7A-37D959294FB5}" dt="2020-07-28T16:40:41.036" v="663" actId="13244"/>
          <ac:spMkLst>
            <pc:docMk/>
            <pc:sldMk cId="3650180042" sldId="1755"/>
            <ac:spMk id="56" creationId="{6197A5AC-FD51-4895-9464-05C455E0A9AE}"/>
          </ac:spMkLst>
        </pc:spChg>
        <pc:spChg chg="mod topLvl">
          <ac:chgData name="Moirangthem Suresh Singh [Chillibreeze]" userId="f06758bc-9008-4d0e-8b8a-e89442bfaf22" providerId="ADAL" clId="{5386F4F2-2777-4B95-AB7A-37D959294FB5}" dt="2020-07-28T16:40:41.036" v="663" actId="13244"/>
          <ac:spMkLst>
            <pc:docMk/>
            <pc:sldMk cId="3650180042" sldId="1755"/>
            <ac:spMk id="59" creationId="{60304856-0665-48AD-A21C-B52B9E12E57E}"/>
          </ac:spMkLst>
        </pc:spChg>
        <pc:grpChg chg="add del mod topLvl">
          <ac:chgData name="Moirangthem Suresh Singh [Chillibreeze]" userId="f06758bc-9008-4d0e-8b8a-e89442bfaf22" providerId="ADAL" clId="{5386F4F2-2777-4B95-AB7A-37D959294FB5}" dt="2020-07-28T16:37:15.100" v="615" actId="165"/>
          <ac:grpSpMkLst>
            <pc:docMk/>
            <pc:sldMk cId="3650180042" sldId="1755"/>
            <ac:grpSpMk id="2" creationId="{20BF505D-6CCB-43B6-BD0E-09EBE40962DD}"/>
          </ac:grpSpMkLst>
        </pc:grpChg>
        <pc:grpChg chg="add del mod">
          <ac:chgData name="Moirangthem Suresh Singh [Chillibreeze]" userId="f06758bc-9008-4d0e-8b8a-e89442bfaf22" providerId="ADAL" clId="{5386F4F2-2777-4B95-AB7A-37D959294FB5}" dt="2020-07-28T16:37:14.419" v="614" actId="165"/>
          <ac:grpSpMkLst>
            <pc:docMk/>
            <pc:sldMk cId="3650180042" sldId="1755"/>
            <ac:grpSpMk id="3" creationId="{66CF52AC-069D-4A8A-AFD6-2D6F499FE7EE}"/>
          </ac:grpSpMkLst>
        </pc:grpChg>
        <pc:grpChg chg="del mod topLvl">
          <ac:chgData name="Moirangthem Suresh Singh [Chillibreeze]" userId="f06758bc-9008-4d0e-8b8a-e89442bfaf22" providerId="ADAL" clId="{5386F4F2-2777-4B95-AB7A-37D959294FB5}" dt="2020-07-28T16:37:20.527" v="616" actId="165"/>
          <ac:grpSpMkLst>
            <pc:docMk/>
            <pc:sldMk cId="3650180042" sldId="1755"/>
            <ac:grpSpMk id="4" creationId="{7528F485-59B7-43E4-B7E5-F4512E3EB460}"/>
          </ac:grpSpMkLst>
        </pc:grpChg>
        <pc:grpChg chg="add del mod">
          <ac:chgData name="Moirangthem Suresh Singh [Chillibreeze]" userId="f06758bc-9008-4d0e-8b8a-e89442bfaf22" providerId="ADAL" clId="{5386F4F2-2777-4B95-AB7A-37D959294FB5}" dt="2020-07-28T16:40:20.518" v="656" actId="165"/>
          <ac:grpSpMkLst>
            <pc:docMk/>
            <pc:sldMk cId="3650180042" sldId="1755"/>
            <ac:grpSpMk id="5" creationId="{9FE5E4BA-84BC-4D1E-A7B3-09F8D36E537F}"/>
          </ac:grpSpMkLst>
        </pc:grpChg>
        <pc:grpChg chg="add mod">
          <ac:chgData name="Moirangthem Suresh Singh [Chillibreeze]" userId="f06758bc-9008-4d0e-8b8a-e89442bfaf22" providerId="ADAL" clId="{5386F4F2-2777-4B95-AB7A-37D959294FB5}" dt="2020-07-28T16:40:27.871" v="660" actId="962"/>
          <ac:grpSpMkLst>
            <pc:docMk/>
            <pc:sldMk cId="3650180042" sldId="1755"/>
            <ac:grpSpMk id="6" creationId="{C61E6B40-0A66-404D-8ACA-B7D69CEA67B6}"/>
          </ac:grpSpMkLst>
        </pc:grpChg>
        <pc:grpChg chg="del mod topLvl">
          <ac:chgData name="Moirangthem Suresh Singh [Chillibreeze]" userId="f06758bc-9008-4d0e-8b8a-e89442bfaf22" providerId="ADAL" clId="{5386F4F2-2777-4B95-AB7A-37D959294FB5}" dt="2020-07-28T16:40:23.530" v="657" actId="165"/>
          <ac:grpSpMkLst>
            <pc:docMk/>
            <pc:sldMk cId="3650180042" sldId="1755"/>
            <ac:grpSpMk id="78" creationId="{5E15583B-8A43-4DC6-8B22-481E2282EBD1}"/>
          </ac:grpSpMkLst>
        </pc:grpChg>
        <pc:grpChg chg="del mod topLvl">
          <ac:chgData name="Moirangthem Suresh Singh [Chillibreeze]" userId="f06758bc-9008-4d0e-8b8a-e89442bfaf22" providerId="ADAL" clId="{5386F4F2-2777-4B95-AB7A-37D959294FB5}" dt="2020-07-28T16:40:23.530" v="657" actId="165"/>
          <ac:grpSpMkLst>
            <pc:docMk/>
            <pc:sldMk cId="3650180042" sldId="1755"/>
            <ac:grpSpMk id="93" creationId="{5D8AEC3C-8E20-43D9-A8F6-BAD75B59B96C}"/>
          </ac:grpSpMkLst>
        </pc:grpChg>
        <pc:grpChg chg="del mod topLvl">
          <ac:chgData name="Moirangthem Suresh Singh [Chillibreeze]" userId="f06758bc-9008-4d0e-8b8a-e89442bfaf22" providerId="ADAL" clId="{5386F4F2-2777-4B95-AB7A-37D959294FB5}" dt="2020-07-28T16:37:20.527" v="616" actId="165"/>
          <ac:grpSpMkLst>
            <pc:docMk/>
            <pc:sldMk cId="3650180042" sldId="1755"/>
            <ac:grpSpMk id="100" creationId="{DBC05EB2-0E8D-427D-8026-C496027B58A5}"/>
          </ac:grpSpMkLst>
        </pc:grpChg>
        <pc:picChg chg="mod topLvl">
          <ac:chgData name="Moirangthem Suresh Singh [Chillibreeze]" userId="f06758bc-9008-4d0e-8b8a-e89442bfaf22" providerId="ADAL" clId="{5386F4F2-2777-4B95-AB7A-37D959294FB5}" dt="2020-07-28T16:40:25.909" v="658" actId="164"/>
          <ac:picMkLst>
            <pc:docMk/>
            <pc:sldMk cId="3650180042" sldId="1755"/>
            <ac:picMk id="12" creationId="{39B0514C-096A-458A-9421-E6C73FF7E82D}"/>
          </ac:picMkLst>
        </pc:picChg>
        <pc:picChg chg="mod topLvl">
          <ac:chgData name="Moirangthem Suresh Singh [Chillibreeze]" userId="f06758bc-9008-4d0e-8b8a-e89442bfaf22" providerId="ADAL" clId="{5386F4F2-2777-4B95-AB7A-37D959294FB5}" dt="2020-07-28T16:42:04.646" v="670" actId="13244"/>
          <ac:picMkLst>
            <pc:docMk/>
            <pc:sldMk cId="3650180042" sldId="1755"/>
            <ac:picMk id="19" creationId="{6293B55B-37AD-4908-A572-BC92313A6FD1}"/>
          </ac:picMkLst>
        </pc:picChg>
        <pc:picChg chg="mod topLvl">
          <ac:chgData name="Moirangthem Suresh Singh [Chillibreeze]" userId="f06758bc-9008-4d0e-8b8a-e89442bfaf22" providerId="ADAL" clId="{5386F4F2-2777-4B95-AB7A-37D959294FB5}" dt="2020-07-28T16:41:14.524" v="665" actId="13244"/>
          <ac:picMkLst>
            <pc:docMk/>
            <pc:sldMk cId="3650180042" sldId="1755"/>
            <ac:picMk id="20" creationId="{ECF3E602-2B56-4539-AEF0-8374CBC4A43E}"/>
          </ac:picMkLst>
        </pc:picChg>
        <pc:picChg chg="mod topLvl">
          <ac:chgData name="Moirangthem Suresh Singh [Chillibreeze]" userId="f06758bc-9008-4d0e-8b8a-e89442bfaf22" providerId="ADAL" clId="{5386F4F2-2777-4B95-AB7A-37D959294FB5}" dt="2020-07-28T16:41:46.252" v="667" actId="13244"/>
          <ac:picMkLst>
            <pc:docMk/>
            <pc:sldMk cId="3650180042" sldId="1755"/>
            <ac:picMk id="27" creationId="{3937B9B8-7BCA-426A-80F9-E831E509FE23}"/>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28" creationId="{CCDCB5E0-186A-4AC4-BD7C-1199B4D91295}"/>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29" creationId="{D25B4C97-F44D-4A91-9615-96897C5D0427}"/>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31" creationId="{41192D88-B94B-43DD-8AA6-C57D9F6EE21F}"/>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32" creationId="{3991A030-22FD-46AD-A475-66A33E457F5B}"/>
          </ac:picMkLst>
        </pc:picChg>
        <pc:picChg chg="mod topLvl">
          <ac:chgData name="Moirangthem Suresh Singh [Chillibreeze]" userId="f06758bc-9008-4d0e-8b8a-e89442bfaf22" providerId="ADAL" clId="{5386F4F2-2777-4B95-AB7A-37D959294FB5}" dt="2020-07-28T16:40:45.526" v="664" actId="13244"/>
          <ac:picMkLst>
            <pc:docMk/>
            <pc:sldMk cId="3650180042" sldId="1755"/>
            <ac:picMk id="44" creationId="{9942650F-7D49-47E4-9CDF-514ACE4CBB19}"/>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0" creationId="{8BF31756-B86D-4438-ABD7-ADC07E96BCAD}"/>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2" creationId="{C02C1098-7F0E-43E9-A920-E3E9FDB547D1}"/>
          </ac:picMkLst>
        </pc:picChg>
        <pc:picChg chg="mod topLvl">
          <ac:chgData name="Moirangthem Suresh Singh [Chillibreeze]" userId="f06758bc-9008-4d0e-8b8a-e89442bfaf22" providerId="ADAL" clId="{5386F4F2-2777-4B95-AB7A-37D959294FB5}" dt="2020-07-28T16:40:41.036" v="663" actId="13244"/>
          <ac:picMkLst>
            <pc:docMk/>
            <pc:sldMk cId="3650180042" sldId="1755"/>
            <ac:picMk id="73" creationId="{AFB04A7A-987A-4B4A-B4B1-93F75A81C32B}"/>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4" creationId="{77F33BC0-20B1-40C4-A694-255A6A1F3B4C}"/>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5" creationId="{0E02AB15-C2DF-4C3F-979F-6C166A5DC61D}"/>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76" creationId="{3808A394-9E80-4A4B-B2B0-A69B1DF2E434}"/>
          </ac:picMkLst>
        </pc:picChg>
        <pc:picChg chg="mod topLvl">
          <ac:chgData name="Moirangthem Suresh Singh [Chillibreeze]" userId="f06758bc-9008-4d0e-8b8a-e89442bfaf22" providerId="ADAL" clId="{5386F4F2-2777-4B95-AB7A-37D959294FB5}" dt="2020-07-28T16:42:28.660" v="672" actId="13244"/>
          <ac:picMkLst>
            <pc:docMk/>
            <pc:sldMk cId="3650180042" sldId="1755"/>
            <ac:picMk id="80" creationId="{53918C2A-22F8-42F3-9EF9-8223262347A7}"/>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1" creationId="{819D9C67-B2B3-4A9B-8C9B-3374F2E4DE03}"/>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3" creationId="{75E128BC-3D28-456A-8FCE-BA6ADC358BDA}"/>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4" creationId="{5AE4BA95-78A0-4FCE-A697-14AE474F78B8}"/>
          </ac:picMkLst>
        </pc:picChg>
        <pc:picChg chg="mod topLvl">
          <ac:chgData name="Moirangthem Suresh Singh [Chillibreeze]" userId="f06758bc-9008-4d0e-8b8a-e89442bfaf22" providerId="ADAL" clId="{5386F4F2-2777-4B95-AB7A-37D959294FB5}" dt="2020-07-28T16:40:25.909" v="658" actId="164"/>
          <ac:picMkLst>
            <pc:docMk/>
            <pc:sldMk cId="3650180042" sldId="1755"/>
            <ac:picMk id="85" creationId="{3CE36BB2-245F-40AF-9DAD-6E4A78497587}"/>
          </ac:picMkLst>
        </pc:picChg>
        <pc:cxnChg chg="mod topLvl">
          <ac:chgData name="Moirangthem Suresh Singh [Chillibreeze]" userId="f06758bc-9008-4d0e-8b8a-e89442bfaf22" providerId="ADAL" clId="{5386F4F2-2777-4B95-AB7A-37D959294FB5}" dt="2020-07-28T16:40:25.909" v="658" actId="164"/>
          <ac:cxnSpMkLst>
            <pc:docMk/>
            <pc:sldMk cId="3650180042" sldId="1755"/>
            <ac:cxnSpMk id="7" creationId="{77C69284-C82E-45BC-898B-43E15253F695}"/>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39" creationId="{7D294928-1EC8-4A0C-B3F5-F3B87E1AB856}"/>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40" creationId="{D467157B-0208-49CC-AE69-65320178E3F2}"/>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41" creationId="{50397C34-A05F-4801-A2E4-73524C9AEE7E}"/>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52" creationId="{F1B75962-5956-486D-B306-96B7A9001D12}"/>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60" creationId="{55BCF0DD-FD93-4243-8516-7D71B0C87023}"/>
          </ac:cxnSpMkLst>
        </pc:cxnChg>
        <pc:cxnChg chg="mod topLvl">
          <ac:chgData name="Moirangthem Suresh Singh [Chillibreeze]" userId="f06758bc-9008-4d0e-8b8a-e89442bfaf22" providerId="ADAL" clId="{5386F4F2-2777-4B95-AB7A-37D959294FB5}" dt="2020-07-28T16:50:40.108" v="757" actId="962"/>
          <ac:cxnSpMkLst>
            <pc:docMk/>
            <pc:sldMk cId="3650180042" sldId="1755"/>
            <ac:cxnSpMk id="61" creationId="{52A971CD-50C9-4245-96F6-E44C5DA5F9FF}"/>
          </ac:cxnSpMkLst>
        </pc:cxnChg>
      </pc:sldChg>
      <pc:sldChg chg="addSp modSp mod">
        <pc:chgData name="Moirangthem Suresh Singh [Chillibreeze]" userId="f06758bc-9008-4d0e-8b8a-e89442bfaf22" providerId="ADAL" clId="{5386F4F2-2777-4B95-AB7A-37D959294FB5}" dt="2020-07-28T16:50:31.299" v="756" actId="962"/>
        <pc:sldMkLst>
          <pc:docMk/>
          <pc:sldMk cId="2345409358" sldId="1756"/>
        </pc:sldMkLst>
        <pc:spChg chg="mod">
          <ac:chgData name="Moirangthem Suresh Singh [Chillibreeze]" userId="f06758bc-9008-4d0e-8b8a-e89442bfaf22" providerId="ADAL" clId="{5386F4F2-2777-4B95-AB7A-37D959294FB5}" dt="2020-07-28T16:43:36.683" v="684" actId="14100"/>
          <ac:spMkLst>
            <pc:docMk/>
            <pc:sldMk cId="2345409358" sldId="1756"/>
            <ac:spMk id="5" creationId="{D4423D33-E9F1-4DE5-9BC3-344911FB23A6}"/>
          </ac:spMkLst>
        </pc:spChg>
        <pc:spChg chg="mod">
          <ac:chgData name="Moirangthem Suresh Singh [Chillibreeze]" userId="f06758bc-9008-4d0e-8b8a-e89442bfaf22" providerId="ADAL" clId="{5386F4F2-2777-4B95-AB7A-37D959294FB5}" dt="2020-07-28T16:45:40.471" v="708" actId="13244"/>
          <ac:spMkLst>
            <pc:docMk/>
            <pc:sldMk cId="2345409358" sldId="1756"/>
            <ac:spMk id="24" creationId="{0812343D-A453-487F-9B54-EDAD620CF231}"/>
          </ac:spMkLst>
        </pc:spChg>
        <pc:spChg chg="mod">
          <ac:chgData name="Moirangthem Suresh Singh [Chillibreeze]" userId="f06758bc-9008-4d0e-8b8a-e89442bfaf22" providerId="ADAL" clId="{5386F4F2-2777-4B95-AB7A-37D959294FB5}" dt="2020-07-28T16:46:16.068" v="710" actId="13244"/>
          <ac:spMkLst>
            <pc:docMk/>
            <pc:sldMk cId="2345409358" sldId="1756"/>
            <ac:spMk id="25" creationId="{DAA29F8C-DE0E-47A7-A09D-66D8936708D7}"/>
          </ac:spMkLst>
        </pc:spChg>
        <pc:spChg chg="mod">
          <ac:chgData name="Moirangthem Suresh Singh [Chillibreeze]" userId="f06758bc-9008-4d0e-8b8a-e89442bfaf22" providerId="ADAL" clId="{5386F4F2-2777-4B95-AB7A-37D959294FB5}" dt="2020-07-28T16:46:05.732" v="709" actId="13244"/>
          <ac:spMkLst>
            <pc:docMk/>
            <pc:sldMk cId="2345409358" sldId="1756"/>
            <ac:spMk id="26" creationId="{2C9148C4-0524-4E03-87E8-BDBB171F5E69}"/>
          </ac:spMkLst>
        </pc:spChg>
        <pc:spChg chg="mod">
          <ac:chgData name="Moirangthem Suresh Singh [Chillibreeze]" userId="f06758bc-9008-4d0e-8b8a-e89442bfaf22" providerId="ADAL" clId="{5386F4F2-2777-4B95-AB7A-37D959294FB5}" dt="2020-07-28T16:45:40.471" v="708" actId="13244"/>
          <ac:spMkLst>
            <pc:docMk/>
            <pc:sldMk cId="2345409358" sldId="1756"/>
            <ac:spMk id="27" creationId="{71750BDE-2441-43FD-A430-B750EA75EB4A}"/>
          </ac:spMkLst>
        </pc:spChg>
        <pc:spChg chg="mod">
          <ac:chgData name="Moirangthem Suresh Singh [Chillibreeze]" userId="f06758bc-9008-4d0e-8b8a-e89442bfaf22" providerId="ADAL" clId="{5386F4F2-2777-4B95-AB7A-37D959294FB5}" dt="2020-07-28T16:45:40.471" v="708" actId="13244"/>
          <ac:spMkLst>
            <pc:docMk/>
            <pc:sldMk cId="2345409358" sldId="1756"/>
            <ac:spMk id="28" creationId="{7C704FCB-11DB-4BBD-AB17-82A77F8CC6C6}"/>
          </ac:spMkLst>
        </pc:spChg>
        <pc:spChg chg="mod">
          <ac:chgData name="Moirangthem Suresh Singh [Chillibreeze]" userId="f06758bc-9008-4d0e-8b8a-e89442bfaf22" providerId="ADAL" clId="{5386F4F2-2777-4B95-AB7A-37D959294FB5}" dt="2020-07-28T16:43:47.963" v="686" actId="164"/>
          <ac:spMkLst>
            <pc:docMk/>
            <pc:sldMk cId="2345409358" sldId="1756"/>
            <ac:spMk id="35" creationId="{2C0784F5-7109-4A5C-997E-DA823F81ED35}"/>
          </ac:spMkLst>
        </pc:spChg>
        <pc:grpChg chg="add mod">
          <ac:chgData name="Moirangthem Suresh Singh [Chillibreeze]" userId="f06758bc-9008-4d0e-8b8a-e89442bfaf22" providerId="ADAL" clId="{5386F4F2-2777-4B95-AB7A-37D959294FB5}" dt="2020-07-28T16:43:50.211" v="688" actId="962"/>
          <ac:grpSpMkLst>
            <pc:docMk/>
            <pc:sldMk cId="2345409358" sldId="1756"/>
            <ac:grpSpMk id="2" creationId="{B33AC639-013A-43A7-9631-241075A95B9C}"/>
          </ac:grpSpMkLst>
        </pc:grpChg>
        <pc:grpChg chg="mod">
          <ac:chgData name="Moirangthem Suresh Singh [Chillibreeze]" userId="f06758bc-9008-4d0e-8b8a-e89442bfaf22" providerId="ADAL" clId="{5386F4F2-2777-4B95-AB7A-37D959294FB5}" dt="2020-07-28T16:43:47.963" v="686" actId="164"/>
          <ac:grpSpMkLst>
            <pc:docMk/>
            <pc:sldMk cId="2345409358" sldId="1756"/>
            <ac:grpSpMk id="52" creationId="{41E731C8-94CF-4898-B281-5B3BC08EDC84}"/>
          </ac:grpSpMkLst>
        </pc:grpChg>
        <pc:picChg chg="mod">
          <ac:chgData name="Moirangthem Suresh Singh [Chillibreeze]" userId="f06758bc-9008-4d0e-8b8a-e89442bfaf22" providerId="ADAL" clId="{5386F4F2-2777-4B95-AB7A-37D959294FB5}" dt="2020-07-28T16:45:40.471" v="708" actId="13244"/>
          <ac:picMkLst>
            <pc:docMk/>
            <pc:sldMk cId="2345409358" sldId="1756"/>
            <ac:picMk id="15" creationId="{1F8606DD-0DBB-4957-91A2-C86A5DB5EDD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0" creationId="{C7F66D38-D381-4C81-8934-C5B37DE8CA98}"/>
          </ac:picMkLst>
        </pc:picChg>
        <pc:picChg chg="mod">
          <ac:chgData name="Moirangthem Suresh Singh [Chillibreeze]" userId="f06758bc-9008-4d0e-8b8a-e89442bfaf22" providerId="ADAL" clId="{5386F4F2-2777-4B95-AB7A-37D959294FB5}" dt="2020-07-28T16:45:40.471" v="708" actId="13244"/>
          <ac:picMkLst>
            <pc:docMk/>
            <pc:sldMk cId="2345409358" sldId="1756"/>
            <ac:picMk id="41" creationId="{06EFCA6C-3F1D-4FA4-A050-046BBC3947F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2" creationId="{86594DDC-7936-4117-A63C-B3610CEC79F2}"/>
          </ac:picMkLst>
        </pc:picChg>
        <pc:picChg chg="mod">
          <ac:chgData name="Moirangthem Suresh Singh [Chillibreeze]" userId="f06758bc-9008-4d0e-8b8a-e89442bfaf22" providerId="ADAL" clId="{5386F4F2-2777-4B95-AB7A-37D959294FB5}" dt="2020-07-28T16:45:40.471" v="708" actId="13244"/>
          <ac:picMkLst>
            <pc:docMk/>
            <pc:sldMk cId="2345409358" sldId="1756"/>
            <ac:picMk id="43" creationId="{494E800A-8CF2-45DC-8F45-1470FD296F5B}"/>
          </ac:picMkLst>
        </pc:picChg>
        <pc:picChg chg="mod">
          <ac:chgData name="Moirangthem Suresh Singh [Chillibreeze]" userId="f06758bc-9008-4d0e-8b8a-e89442bfaf22" providerId="ADAL" clId="{5386F4F2-2777-4B95-AB7A-37D959294FB5}" dt="2020-07-28T16:45:40.471" v="708" actId="13244"/>
          <ac:picMkLst>
            <pc:docMk/>
            <pc:sldMk cId="2345409358" sldId="1756"/>
            <ac:picMk id="44" creationId="{D506AD1E-A4AF-4846-B864-B69D2E00422D}"/>
          </ac:picMkLst>
        </pc:picChg>
        <pc:picChg chg="mod">
          <ac:chgData name="Moirangthem Suresh Singh [Chillibreeze]" userId="f06758bc-9008-4d0e-8b8a-e89442bfaf22" providerId="ADAL" clId="{5386F4F2-2777-4B95-AB7A-37D959294FB5}" dt="2020-07-28T16:45:40.471" v="708" actId="13244"/>
          <ac:picMkLst>
            <pc:docMk/>
            <pc:sldMk cId="2345409358" sldId="1756"/>
            <ac:picMk id="45" creationId="{FEF7FDDA-41A7-467A-B6A6-5940BF039565}"/>
          </ac:picMkLst>
        </pc:picChg>
        <pc:picChg chg="mod">
          <ac:chgData name="Moirangthem Suresh Singh [Chillibreeze]" userId="f06758bc-9008-4d0e-8b8a-e89442bfaf22" providerId="ADAL" clId="{5386F4F2-2777-4B95-AB7A-37D959294FB5}" dt="2020-07-28T16:45:40.471" v="708" actId="13244"/>
          <ac:picMkLst>
            <pc:docMk/>
            <pc:sldMk cId="2345409358" sldId="1756"/>
            <ac:picMk id="46" creationId="{D4AF1CB9-60FF-473A-A607-C17769D61561}"/>
          </ac:picMkLst>
        </pc:picChg>
        <pc:picChg chg="mod">
          <ac:chgData name="Moirangthem Suresh Singh [Chillibreeze]" userId="f06758bc-9008-4d0e-8b8a-e89442bfaf22" providerId="ADAL" clId="{5386F4F2-2777-4B95-AB7A-37D959294FB5}" dt="2020-07-28T16:45:40.471" v="708" actId="13244"/>
          <ac:picMkLst>
            <pc:docMk/>
            <pc:sldMk cId="2345409358" sldId="1756"/>
            <ac:picMk id="47" creationId="{627D7A33-55BB-4B61-B79B-6E54A9E66247}"/>
          </ac:picMkLst>
        </pc:picChg>
        <pc:picChg chg="mod">
          <ac:chgData name="Moirangthem Suresh Singh [Chillibreeze]" userId="f06758bc-9008-4d0e-8b8a-e89442bfaf22" providerId="ADAL" clId="{5386F4F2-2777-4B95-AB7A-37D959294FB5}" dt="2020-07-28T16:45:40.471" v="708" actId="13244"/>
          <ac:picMkLst>
            <pc:docMk/>
            <pc:sldMk cId="2345409358" sldId="1756"/>
            <ac:picMk id="48" creationId="{9930B62E-514D-4696-B26F-D770DE5BED05}"/>
          </ac:picMkLst>
        </pc:picChg>
        <pc:picChg chg="mod">
          <ac:chgData name="Moirangthem Suresh Singh [Chillibreeze]" userId="f06758bc-9008-4d0e-8b8a-e89442bfaf22" providerId="ADAL" clId="{5386F4F2-2777-4B95-AB7A-37D959294FB5}" dt="2020-07-28T16:45:40.471" v="708" actId="13244"/>
          <ac:picMkLst>
            <pc:docMk/>
            <pc:sldMk cId="2345409358" sldId="1756"/>
            <ac:picMk id="49" creationId="{808D56CF-918F-44AC-B3C0-80F4258B0830}"/>
          </ac:picMkLst>
        </pc:picChg>
        <pc:picChg chg="mod">
          <ac:chgData name="Moirangthem Suresh Singh [Chillibreeze]" userId="f06758bc-9008-4d0e-8b8a-e89442bfaf22" providerId="ADAL" clId="{5386F4F2-2777-4B95-AB7A-37D959294FB5}" dt="2020-07-28T16:45:40.471" v="708" actId="13244"/>
          <ac:picMkLst>
            <pc:docMk/>
            <pc:sldMk cId="2345409358" sldId="1756"/>
            <ac:picMk id="50" creationId="{A963B6BE-8CD5-44E6-A77F-918C44E0B5FF}"/>
          </ac:picMkLst>
        </pc:picChg>
        <pc:cxnChg chg="mod">
          <ac:chgData name="Moirangthem Suresh Singh [Chillibreeze]" userId="f06758bc-9008-4d0e-8b8a-e89442bfaf22" providerId="ADAL" clId="{5386F4F2-2777-4B95-AB7A-37D959294FB5}" dt="2020-07-28T16:50:31.299" v="756" actId="962"/>
          <ac:cxnSpMkLst>
            <pc:docMk/>
            <pc:sldMk cId="2345409358" sldId="1756"/>
            <ac:cxnSpMk id="30" creationId="{C83C626E-269F-4B9E-9611-3DE6B5B19EC5}"/>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6" creationId="{3596A8E9-B41E-47A9-944D-6CF82E0D94E1}"/>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7" creationId="{C2570581-11AF-48A1-8C33-10CA37CED6B2}"/>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8" creationId="{1977E2F4-4AD6-456D-B5F9-FE729AB80DF5}"/>
          </ac:cxnSpMkLst>
        </pc:cxnChg>
        <pc:cxnChg chg="mod">
          <ac:chgData name="Moirangthem Suresh Singh [Chillibreeze]" userId="f06758bc-9008-4d0e-8b8a-e89442bfaf22" providerId="ADAL" clId="{5386F4F2-2777-4B95-AB7A-37D959294FB5}" dt="2020-07-28T16:50:31.299" v="756" actId="962"/>
          <ac:cxnSpMkLst>
            <pc:docMk/>
            <pc:sldMk cId="2345409358" sldId="1756"/>
            <ac:cxnSpMk id="39" creationId="{EB4DF94D-ECDE-4192-8B4F-13F7DC311696}"/>
          </ac:cxnSpMkLst>
        </pc:cxnChg>
      </pc:sldChg>
      <pc:sldChg chg="addSp delSp modSp mod">
        <pc:chgData name="Moirangthem Suresh Singh [Chillibreeze]" userId="f06758bc-9008-4d0e-8b8a-e89442bfaf22" providerId="ADAL" clId="{5386F4F2-2777-4B95-AB7A-37D959294FB5}" dt="2020-07-28T16:50:24.460" v="755" actId="962"/>
        <pc:sldMkLst>
          <pc:docMk/>
          <pc:sldMk cId="479694977" sldId="1757"/>
        </pc:sldMkLst>
        <pc:spChg chg="mod">
          <ac:chgData name="Moirangthem Suresh Singh [Chillibreeze]" userId="f06758bc-9008-4d0e-8b8a-e89442bfaf22" providerId="ADAL" clId="{5386F4F2-2777-4B95-AB7A-37D959294FB5}" dt="2020-07-28T16:43:24.359" v="682"/>
          <ac:spMkLst>
            <pc:docMk/>
            <pc:sldMk cId="479694977" sldId="1757"/>
            <ac:spMk id="5" creationId="{028F9765-E024-4CAA-A609-D6EA8E3A24F0}"/>
          </ac:spMkLst>
        </pc:spChg>
        <pc:spChg chg="mod topLvl">
          <ac:chgData name="Moirangthem Suresh Singh [Chillibreeze]" userId="f06758bc-9008-4d0e-8b8a-e89442bfaf22" providerId="ADAL" clId="{5386F4F2-2777-4B95-AB7A-37D959294FB5}" dt="2020-07-28T16:48:34.869" v="724" actId="13244"/>
          <ac:spMkLst>
            <pc:docMk/>
            <pc:sldMk cId="479694977" sldId="1757"/>
            <ac:spMk id="8" creationId="{EA73EFF3-217F-467E-B83C-7C9919465B73}"/>
          </ac:spMkLst>
        </pc:spChg>
        <pc:spChg chg="mod topLvl">
          <ac:chgData name="Moirangthem Suresh Singh [Chillibreeze]" userId="f06758bc-9008-4d0e-8b8a-e89442bfaf22" providerId="ADAL" clId="{5386F4F2-2777-4B95-AB7A-37D959294FB5}" dt="2020-07-28T16:48:34.869" v="724" actId="13244"/>
          <ac:spMkLst>
            <pc:docMk/>
            <pc:sldMk cId="479694977" sldId="1757"/>
            <ac:spMk id="9" creationId="{CFB8D083-16FE-4442-AB25-3037B697D6FD}"/>
          </ac:spMkLst>
        </pc:spChg>
        <pc:spChg chg="mod topLvl">
          <ac:chgData name="Moirangthem Suresh Singh [Chillibreeze]" userId="f06758bc-9008-4d0e-8b8a-e89442bfaf22" providerId="ADAL" clId="{5386F4F2-2777-4B95-AB7A-37D959294FB5}" dt="2020-07-28T16:48:34.869" v="724" actId="13244"/>
          <ac:spMkLst>
            <pc:docMk/>
            <pc:sldMk cId="479694977" sldId="1757"/>
            <ac:spMk id="10" creationId="{1FB2D607-2CF0-40BD-932B-BF14013E5D72}"/>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1" creationId="{33E6C3A2-CD94-4680-A084-67D6A55AB247}"/>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2" creationId="{90245389-90D6-4275-9B84-19C55DC6F14B}"/>
          </ac:spMkLst>
        </pc:spChg>
        <pc:spChg chg="mod topLvl">
          <ac:chgData name="Moirangthem Suresh Singh [Chillibreeze]" userId="f06758bc-9008-4d0e-8b8a-e89442bfaf22" providerId="ADAL" clId="{5386F4F2-2777-4B95-AB7A-37D959294FB5}" dt="2020-07-28T16:50:03.799" v="754" actId="13244"/>
          <ac:spMkLst>
            <pc:docMk/>
            <pc:sldMk cId="479694977" sldId="1757"/>
            <ac:spMk id="13" creationId="{B0523CF3-CB15-4347-8CCE-8DFD75796842}"/>
          </ac:spMkLst>
        </pc:spChg>
        <pc:spChg chg="mod">
          <ac:chgData name="Moirangthem Suresh Singh [Chillibreeze]" userId="f06758bc-9008-4d0e-8b8a-e89442bfaf22" providerId="ADAL" clId="{5386F4F2-2777-4B95-AB7A-37D959294FB5}" dt="2020-07-28T16:48:34.869" v="724" actId="13244"/>
          <ac:spMkLst>
            <pc:docMk/>
            <pc:sldMk cId="479694977" sldId="1757"/>
            <ac:spMk id="32" creationId="{5AAFF890-40D1-4F52-A382-21524929D5F4}"/>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4" creationId="{CEB6041B-BF63-4A2E-B22F-B7DAA58C4308}"/>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5" creationId="{AD4BDE95-F2F6-4C40-BACF-38A6FC536552}"/>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6" creationId="{DA38B3DA-6A39-44CB-B346-2014FE2F4ABE}"/>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7" creationId="{CA031AFA-7608-42CB-96FB-25F5862236C3}"/>
          </ac:spMkLst>
        </pc:spChg>
        <pc:spChg chg="mod topLvl">
          <ac:chgData name="Moirangthem Suresh Singh [Chillibreeze]" userId="f06758bc-9008-4d0e-8b8a-e89442bfaf22" providerId="ADAL" clId="{5386F4F2-2777-4B95-AB7A-37D959294FB5}" dt="2020-07-28T16:50:03.799" v="754" actId="13244"/>
          <ac:spMkLst>
            <pc:docMk/>
            <pc:sldMk cId="479694977" sldId="1757"/>
            <ac:spMk id="38" creationId="{184F438F-4D2C-4CB4-94AD-EFA663B16F8F}"/>
          </ac:spMkLst>
        </pc:spChg>
        <pc:spChg chg="mod topLvl">
          <ac:chgData name="Moirangthem Suresh Singh [Chillibreeze]" userId="f06758bc-9008-4d0e-8b8a-e89442bfaf22" providerId="ADAL" clId="{5386F4F2-2777-4B95-AB7A-37D959294FB5}" dt="2020-07-28T16:48:34.869" v="724" actId="13244"/>
          <ac:spMkLst>
            <pc:docMk/>
            <pc:sldMk cId="479694977" sldId="1757"/>
            <ac:spMk id="56" creationId="{810E8202-AD12-4B5F-BDCF-5DA416E77E2D}"/>
          </ac:spMkLst>
        </pc:spChg>
        <pc:spChg chg="mod topLvl">
          <ac:chgData name="Moirangthem Suresh Singh [Chillibreeze]" userId="f06758bc-9008-4d0e-8b8a-e89442bfaf22" providerId="ADAL" clId="{5386F4F2-2777-4B95-AB7A-37D959294FB5}" dt="2020-07-28T16:50:03.799" v="754" actId="13244"/>
          <ac:spMkLst>
            <pc:docMk/>
            <pc:sldMk cId="479694977" sldId="1757"/>
            <ac:spMk id="63" creationId="{21A383A1-D274-40D9-A2EF-A4878DBC2D5F}"/>
          </ac:spMkLst>
        </pc:spChg>
        <pc:grpChg chg="del mod topLvl">
          <ac:chgData name="Moirangthem Suresh Singh [Chillibreeze]" userId="f06758bc-9008-4d0e-8b8a-e89442bfaf22" providerId="ADAL" clId="{5386F4F2-2777-4B95-AB7A-37D959294FB5}" dt="2020-07-28T16:46:51.498" v="712" actId="165"/>
          <ac:grpSpMkLst>
            <pc:docMk/>
            <pc:sldMk cId="479694977" sldId="1757"/>
            <ac:grpSpMk id="2" creationId="{DCA2BB08-FC44-4C1B-BB6E-50BF70A2C4FC}"/>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3" creationId="{FA06FD2A-05BE-4BDD-8966-F49AD25A28B8}"/>
          </ac:grpSpMkLst>
        </pc:grpChg>
        <pc:grpChg chg="add mod">
          <ac:chgData name="Moirangthem Suresh Singh [Chillibreeze]" userId="f06758bc-9008-4d0e-8b8a-e89442bfaf22" providerId="ADAL" clId="{5386F4F2-2777-4B95-AB7A-37D959294FB5}" dt="2020-07-28T16:46:57.321" v="715" actId="962"/>
          <ac:grpSpMkLst>
            <pc:docMk/>
            <pc:sldMk cId="479694977" sldId="1757"/>
            <ac:grpSpMk id="4" creationId="{69483AEB-399C-41C1-AFB9-5164A5234056}"/>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57" creationId="{EC6C653E-C839-4211-9713-328A294900DB}"/>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64" creationId="{CB6E32B1-3CBC-4144-A5C9-9A5DFB136E20}"/>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65" creationId="{C4BC8108-3836-4C74-B1A7-B6DD3D10396A}"/>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73" creationId="{DF7450C6-357F-40D2-AC39-EDFE31C7F7CB}"/>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78" creationId="{6D348512-0BCC-4526-AB59-A983C038676A}"/>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80" creationId="{CB571352-5925-4D3B-A363-4BD66F2E8397}"/>
          </ac:grpSpMkLst>
        </pc:grpChg>
        <pc:grpChg chg="del mod topLvl">
          <ac:chgData name="Moirangthem Suresh Singh [Chillibreeze]" userId="f06758bc-9008-4d0e-8b8a-e89442bfaf22" providerId="ADAL" clId="{5386F4F2-2777-4B95-AB7A-37D959294FB5}" dt="2020-07-28T16:46:51.498" v="712" actId="165"/>
          <ac:grpSpMkLst>
            <pc:docMk/>
            <pc:sldMk cId="479694977" sldId="1757"/>
            <ac:grpSpMk id="85" creationId="{CEDE00B0-50FA-40A5-9ADE-2FC1E3578A10}"/>
          </ac:grpSpMkLst>
        </pc:grpChg>
        <pc:grpChg chg="del">
          <ac:chgData name="Moirangthem Suresh Singh [Chillibreeze]" userId="f06758bc-9008-4d0e-8b8a-e89442bfaf22" providerId="ADAL" clId="{5386F4F2-2777-4B95-AB7A-37D959294FB5}" dt="2020-07-28T16:46:50.749" v="711" actId="165"/>
          <ac:grpSpMkLst>
            <pc:docMk/>
            <pc:sldMk cId="479694977" sldId="1757"/>
            <ac:grpSpMk id="88" creationId="{78F81A35-6445-46EE-88BF-0D981FB72C57}"/>
          </ac:grpSpMkLst>
        </pc:grpChg>
        <pc:picChg chg="mod topLvl">
          <ac:chgData name="Moirangthem Suresh Singh [Chillibreeze]" userId="f06758bc-9008-4d0e-8b8a-e89442bfaf22" providerId="ADAL" clId="{5386F4F2-2777-4B95-AB7A-37D959294FB5}" dt="2020-07-28T16:48:34.869" v="724" actId="13244"/>
          <ac:picMkLst>
            <pc:docMk/>
            <pc:sldMk cId="479694977" sldId="1757"/>
            <ac:picMk id="21" creationId="{93C823A1-107B-45CB-AFFF-E4AF2939FCD2}"/>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33" creationId="{C5573ADD-8EC7-4B3C-83F8-8A9D8A4268D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3" creationId="{05DE04C6-FA29-4EA5-AFCB-1919B966CD04}"/>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4" creationId="{9C1DC1F8-9B1F-49A8-A15C-D5D951A85E89}"/>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5" creationId="{0BDBB665-5CAE-430B-8CE4-639F09E247F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6" creationId="{9994ADF4-0BF0-4F94-9FCE-48D3E852E50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7" creationId="{EA8B47B0-F980-4B41-9D12-76C82FB19EE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48" creationId="{E3A6942B-468E-4A8E-B878-073ABB3B88CB}"/>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1" creationId="{EF749823-B477-43E3-843E-333AF1D8B1E3}"/>
          </ac:picMkLst>
        </pc:picChg>
        <pc:picChg chg="mod topLvl">
          <ac:chgData name="Moirangthem Suresh Singh [Chillibreeze]" userId="f06758bc-9008-4d0e-8b8a-e89442bfaf22" providerId="ADAL" clId="{5386F4F2-2777-4B95-AB7A-37D959294FB5}" dt="2020-07-28T16:48:34.869" v="724" actId="13244"/>
          <ac:picMkLst>
            <pc:docMk/>
            <pc:sldMk cId="479694977" sldId="1757"/>
            <ac:picMk id="55" creationId="{CCF19D6E-433C-47E9-8990-1DF71E747CA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8" creationId="{28B591F3-F71E-4068-8E6D-9FE47A50ECAD}"/>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59" creationId="{7333F219-86F2-4719-85D9-39FE10A7563E}"/>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61" creationId="{0885258B-78B7-424F-ABBD-2A71B57645C0}"/>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0" creationId="{22143230-1FDA-4336-8072-68FF2B29BAF6}"/>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1" creationId="{C90E0BEE-BAB5-4DE2-B6CB-BCB49B2899C1}"/>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4" creationId="{79AF2294-92AE-4C11-B6B5-5BE618B67752}"/>
          </ac:picMkLst>
        </pc:picChg>
        <pc:picChg chg="mod topLvl">
          <ac:chgData name="Moirangthem Suresh Singh [Chillibreeze]" userId="f06758bc-9008-4d0e-8b8a-e89442bfaf22" providerId="ADAL" clId="{5386F4F2-2777-4B95-AB7A-37D959294FB5}" dt="2020-07-28T16:46:55.294" v="713" actId="164"/>
          <ac:picMkLst>
            <pc:docMk/>
            <pc:sldMk cId="479694977" sldId="1757"/>
            <ac:picMk id="75" creationId="{C0477368-AD36-4C2B-8F48-2BC3E71700BF}"/>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6" creationId="{41EB9DEF-38C0-46E6-A656-570E5D461E74}"/>
          </ac:picMkLst>
        </pc:picChg>
        <pc:picChg chg="mod topLvl">
          <ac:chgData name="Moirangthem Suresh Singh [Chillibreeze]" userId="f06758bc-9008-4d0e-8b8a-e89442bfaf22" providerId="ADAL" clId="{5386F4F2-2777-4B95-AB7A-37D959294FB5}" dt="2020-07-28T16:46:55.294" v="713" actId="164"/>
          <ac:picMkLst>
            <pc:docMk/>
            <pc:sldMk cId="479694977" sldId="1757"/>
            <ac:picMk id="77" creationId="{41A2F9CA-5AD8-4BC7-820F-BEC276028AB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79" creationId="{1140EC9E-498F-4360-8461-402649432C5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82" creationId="{477462ED-F4FD-4061-B89D-F7E5E826DDBC}"/>
          </ac:picMkLst>
        </pc:picChg>
        <pc:picChg chg="mod topLvl">
          <ac:chgData name="Moirangthem Suresh Singh [Chillibreeze]" userId="f06758bc-9008-4d0e-8b8a-e89442bfaf22" providerId="ADAL" clId="{5386F4F2-2777-4B95-AB7A-37D959294FB5}" dt="2020-07-28T16:50:03.799" v="754" actId="13244"/>
          <ac:picMkLst>
            <pc:docMk/>
            <pc:sldMk cId="479694977" sldId="1757"/>
            <ac:picMk id="84" creationId="{E40518A1-DB06-4F88-AA29-C8982BC45B88}"/>
          </ac:picMkLst>
        </pc:picChg>
        <pc:cxnChg chg="mod topLvl">
          <ac:chgData name="Moirangthem Suresh Singh [Chillibreeze]" userId="f06758bc-9008-4d0e-8b8a-e89442bfaf22" providerId="ADAL" clId="{5386F4F2-2777-4B95-AB7A-37D959294FB5}" dt="2020-07-28T16:50:24.460" v="755" actId="962"/>
          <ac:cxnSpMkLst>
            <pc:docMk/>
            <pc:sldMk cId="479694977" sldId="1757"/>
            <ac:cxnSpMk id="14" creationId="{22CD1BC3-F37B-4C06-A53E-C0866D32300D}"/>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5" creationId="{C911FE4B-D3B7-4441-8EFF-880BD2DF2AA1}"/>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6" creationId="{3EB664F4-BDE1-47EF-8E08-90697E964727}"/>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8" creationId="{445FC3F1-7E9C-4770-858D-55DAD4205DEA}"/>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19" creationId="{429F984F-946C-4BBE-95E4-EAF10B1216EE}"/>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39" creationId="{471AD719-86CB-4DF1-9E57-7203705C04C7}"/>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0" creationId="{9C639F53-06CA-415C-9B67-F93C19F148B9}"/>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1" creationId="{C44B8FE3-2187-4CAB-92C5-1193754BAA8E}"/>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42" creationId="{056B7495-892B-4CE7-82B5-FB31180F11A6}"/>
          </ac:cxnSpMkLst>
        </pc:cxnChg>
        <pc:cxnChg chg="mod topLvl">
          <ac:chgData name="Moirangthem Suresh Singh [Chillibreeze]" userId="f06758bc-9008-4d0e-8b8a-e89442bfaf22" providerId="ADAL" clId="{5386F4F2-2777-4B95-AB7A-37D959294FB5}" dt="2020-07-28T16:50:24.460" v="755" actId="962"/>
          <ac:cxnSpMkLst>
            <pc:docMk/>
            <pc:sldMk cId="479694977" sldId="1757"/>
            <ac:cxnSpMk id="67" creationId="{9E778A0F-1459-464D-96E0-885E7C2F960D}"/>
          </ac:cxnSpMkLst>
        </pc:cxnChg>
      </pc:sldChg>
      <pc:sldChg chg="modSp mod">
        <pc:chgData name="Moirangthem Suresh Singh [Chillibreeze]" userId="f06758bc-9008-4d0e-8b8a-e89442bfaf22" providerId="ADAL" clId="{5386F4F2-2777-4B95-AB7A-37D959294FB5}" dt="2020-07-28T16:51:21.195" v="763" actId="962"/>
        <pc:sldMkLst>
          <pc:docMk/>
          <pc:sldMk cId="2756647330" sldId="1758"/>
        </pc:sldMkLst>
        <pc:spChg chg="mod">
          <ac:chgData name="Moirangthem Suresh Singh [Chillibreeze]" userId="f06758bc-9008-4d0e-8b8a-e89442bfaf22" providerId="ADAL" clId="{5386F4F2-2777-4B95-AB7A-37D959294FB5}" dt="2020-07-28T15:54:38.034" v="182"/>
          <ac:spMkLst>
            <pc:docMk/>
            <pc:sldMk cId="2756647330" sldId="1758"/>
            <ac:spMk id="4" creationId="{25728BF7-C9C5-41D2-A9C1-A08A3F1AB346}"/>
          </ac:spMkLst>
        </pc:spChg>
        <pc:picChg chg="mod">
          <ac:chgData name="Moirangthem Suresh Singh [Chillibreeze]" userId="f06758bc-9008-4d0e-8b8a-e89442bfaf22" providerId="ADAL" clId="{5386F4F2-2777-4B95-AB7A-37D959294FB5}" dt="2020-07-28T16:51:21.195" v="763" actId="962"/>
          <ac:picMkLst>
            <pc:docMk/>
            <pc:sldMk cId="2756647330" sldId="1758"/>
            <ac:picMk id="19" creationId="{8CECC081-5E77-4602-9F00-F0DE64732E8B}"/>
          </ac:picMkLst>
        </pc:picChg>
      </pc:sldChg>
      <pc:sldChg chg="addSp delSp modSp mod">
        <pc:chgData name="Moirangthem Suresh Singh [Chillibreeze]" userId="f06758bc-9008-4d0e-8b8a-e89442bfaf22" providerId="ADAL" clId="{5386F4F2-2777-4B95-AB7A-37D959294FB5}" dt="2020-07-29T12:24:03.964" v="931" actId="1035"/>
        <pc:sldMkLst>
          <pc:docMk/>
          <pc:sldMk cId="2219786181" sldId="1760"/>
        </pc:sldMkLst>
        <pc:spChg chg="add del mod">
          <ac:chgData name="Moirangthem Suresh Singh [Chillibreeze]" userId="f06758bc-9008-4d0e-8b8a-e89442bfaf22" providerId="ADAL" clId="{5386F4F2-2777-4B95-AB7A-37D959294FB5}" dt="2020-07-28T16:10:22.404" v="266" actId="21"/>
          <ac:spMkLst>
            <pc:docMk/>
            <pc:sldMk cId="2219786181" sldId="1760"/>
            <ac:spMk id="2" creationId="{D0A2055A-429B-409E-8DD0-B90AE3657E45}"/>
          </ac:spMkLst>
        </pc:spChg>
        <pc:spChg chg="mod">
          <ac:chgData name="Moirangthem Suresh Singh [Chillibreeze]" userId="f06758bc-9008-4d0e-8b8a-e89442bfaf22" providerId="ADAL" clId="{5386F4F2-2777-4B95-AB7A-37D959294FB5}" dt="2020-07-29T12:24:03.964" v="931" actId="1035"/>
          <ac:spMkLst>
            <pc:docMk/>
            <pc:sldMk cId="2219786181" sldId="1760"/>
            <ac:spMk id="4" creationId="{F04E55BE-F64F-4FE3-B847-8549253BEA47}"/>
          </ac:spMkLst>
        </pc:spChg>
        <pc:spChg chg="mod">
          <ac:chgData name="Moirangthem Suresh Singh [Chillibreeze]" userId="f06758bc-9008-4d0e-8b8a-e89442bfaf22" providerId="ADAL" clId="{5386F4F2-2777-4B95-AB7A-37D959294FB5}" dt="2020-07-28T16:03:05.915" v="242" actId="403"/>
          <ac:spMkLst>
            <pc:docMk/>
            <pc:sldMk cId="2219786181" sldId="1760"/>
            <ac:spMk id="9" creationId="{F8F19709-727E-417E-81B8-600D09DD1296}"/>
          </ac:spMkLst>
        </pc:spChg>
        <pc:spChg chg="mod">
          <ac:chgData name="Moirangthem Suresh Singh [Chillibreeze]" userId="f06758bc-9008-4d0e-8b8a-e89442bfaf22" providerId="ADAL" clId="{5386F4F2-2777-4B95-AB7A-37D959294FB5}" dt="2020-07-28T16:03:17.967" v="244" actId="12789"/>
          <ac:spMkLst>
            <pc:docMk/>
            <pc:sldMk cId="2219786181" sldId="1760"/>
            <ac:spMk id="13" creationId="{34401830-2BA8-4C35-9DDC-B9AD73A5C82C}"/>
          </ac:spMkLst>
        </pc:spChg>
        <pc:picChg chg="mod">
          <ac:chgData name="Moirangthem Suresh Singh [Chillibreeze]" userId="f06758bc-9008-4d0e-8b8a-e89442bfaf22" providerId="ADAL" clId="{5386F4F2-2777-4B95-AB7A-37D959294FB5}" dt="2020-07-28T16:03:17.967" v="244" actId="12789"/>
          <ac:picMkLst>
            <pc:docMk/>
            <pc:sldMk cId="2219786181" sldId="1760"/>
            <ac:picMk id="23" creationId="{15FF7A04-3B26-4156-B9C9-AF34ECA38242}"/>
          </ac:picMkLst>
        </pc:picChg>
        <pc:cxnChg chg="mod">
          <ac:chgData name="Moirangthem Suresh Singh [Chillibreeze]" userId="f06758bc-9008-4d0e-8b8a-e89442bfaf22" providerId="ADAL" clId="{5386F4F2-2777-4B95-AB7A-37D959294FB5}" dt="2020-07-28T16:03:15.175" v="243" actId="465"/>
          <ac:cxnSpMkLst>
            <pc:docMk/>
            <pc:sldMk cId="2219786181" sldId="1760"/>
            <ac:cxnSpMk id="25" creationId="{8537865C-1E02-45FB-9776-00AF1873812C}"/>
          </ac:cxnSpMkLst>
        </pc:cxnChg>
        <pc:cxnChg chg="mod">
          <ac:chgData name="Moirangthem Suresh Singh [Chillibreeze]" userId="f06758bc-9008-4d0e-8b8a-e89442bfaf22" providerId="ADAL" clId="{5386F4F2-2777-4B95-AB7A-37D959294FB5}" dt="2020-07-28T16:03:15.175" v="243" actId="465"/>
          <ac:cxnSpMkLst>
            <pc:docMk/>
            <pc:sldMk cId="2219786181" sldId="1760"/>
            <ac:cxnSpMk id="26" creationId="{B20E70CC-58E7-4675-B7A6-51A46BDD965B}"/>
          </ac:cxnSpMkLst>
        </pc:cxnChg>
      </pc:sldChg>
      <pc:sldChg chg="addSp delSp modSp mod">
        <pc:chgData name="Moirangthem Suresh Singh [Chillibreeze]" userId="f06758bc-9008-4d0e-8b8a-e89442bfaf22" providerId="ADAL" clId="{5386F4F2-2777-4B95-AB7A-37D959294FB5}" dt="2020-07-28T16:10:49.049" v="277" actId="21"/>
        <pc:sldMkLst>
          <pc:docMk/>
          <pc:sldMk cId="1940323684" sldId="1761"/>
        </pc:sldMkLst>
        <pc:spChg chg="add del mod">
          <ac:chgData name="Moirangthem Suresh Singh [Chillibreeze]" userId="f06758bc-9008-4d0e-8b8a-e89442bfaf22" providerId="ADAL" clId="{5386F4F2-2777-4B95-AB7A-37D959294FB5}" dt="2020-07-28T16:10:28.885" v="269" actId="21"/>
          <ac:spMkLst>
            <pc:docMk/>
            <pc:sldMk cId="1940323684" sldId="1761"/>
            <ac:spMk id="2" creationId="{A2A6DD81-5002-4234-8EB4-3ACE5FEE5294}"/>
          </ac:spMkLst>
        </pc:spChg>
        <pc:spChg chg="mod">
          <ac:chgData name="Moirangthem Suresh Singh [Chillibreeze]" userId="f06758bc-9008-4d0e-8b8a-e89442bfaf22" providerId="ADAL" clId="{5386F4F2-2777-4B95-AB7A-37D959294FB5}" dt="2020-07-28T16:10:26.481" v="268" actId="554"/>
          <ac:spMkLst>
            <pc:docMk/>
            <pc:sldMk cId="1940323684" sldId="1761"/>
            <ac:spMk id="8" creationId="{49150D56-AF20-498C-9F68-C101EDBAB4EE}"/>
          </ac:spMkLst>
        </pc:spChg>
        <pc:spChg chg="mod">
          <ac:chgData name="Moirangthem Suresh Singh [Chillibreeze]" userId="f06758bc-9008-4d0e-8b8a-e89442bfaf22" providerId="ADAL" clId="{5386F4F2-2777-4B95-AB7A-37D959294FB5}" dt="2020-07-28T16:08:24.376" v="253" actId="465"/>
          <ac:spMkLst>
            <pc:docMk/>
            <pc:sldMk cId="1940323684" sldId="1761"/>
            <ac:spMk id="12" creationId="{744AA8CF-3378-42E5-89A8-73E7598DDF71}"/>
          </ac:spMkLst>
        </pc:spChg>
        <pc:spChg chg="mod">
          <ac:chgData name="Moirangthem Suresh Singh [Chillibreeze]" userId="f06758bc-9008-4d0e-8b8a-e89442bfaf22" providerId="ADAL" clId="{5386F4F2-2777-4B95-AB7A-37D959294FB5}" dt="2020-07-28T16:08:21.656" v="252" actId="12789"/>
          <ac:spMkLst>
            <pc:docMk/>
            <pc:sldMk cId="1940323684" sldId="1761"/>
            <ac:spMk id="16" creationId="{6B7185BA-443E-47E7-953E-416A5E658496}"/>
          </ac:spMkLst>
        </pc:spChg>
        <pc:picChg chg="add del mod">
          <ac:chgData name="Moirangthem Suresh Singh [Chillibreeze]" userId="f06758bc-9008-4d0e-8b8a-e89442bfaf22" providerId="ADAL" clId="{5386F4F2-2777-4B95-AB7A-37D959294FB5}" dt="2020-07-28T16:10:49.049" v="277" actId="21"/>
          <ac:picMkLst>
            <pc:docMk/>
            <pc:sldMk cId="1940323684" sldId="1761"/>
            <ac:picMk id="3" creationId="{0111C5D5-0C62-4E04-8427-FE0C34FFE6FF}"/>
          </ac:picMkLst>
        </pc:picChg>
        <pc:picChg chg="mod">
          <ac:chgData name="Moirangthem Suresh Singh [Chillibreeze]" userId="f06758bc-9008-4d0e-8b8a-e89442bfaf22" providerId="ADAL" clId="{5386F4F2-2777-4B95-AB7A-37D959294FB5}" dt="2020-07-28T16:10:47.416" v="276" actId="554"/>
          <ac:picMkLst>
            <pc:docMk/>
            <pc:sldMk cId="1940323684" sldId="1761"/>
            <ac:picMk id="48" creationId="{40B353E2-C4C9-4DA9-B03A-D5B803B8B159}"/>
          </ac:picMkLst>
        </pc:picChg>
        <pc:picChg chg="mod">
          <ac:chgData name="Moirangthem Suresh Singh [Chillibreeze]" userId="f06758bc-9008-4d0e-8b8a-e89442bfaf22" providerId="ADAL" clId="{5386F4F2-2777-4B95-AB7A-37D959294FB5}" dt="2020-07-28T16:08:26.536" v="254" actId="1076"/>
          <ac:picMkLst>
            <pc:docMk/>
            <pc:sldMk cId="1940323684" sldId="1761"/>
            <ac:picMk id="51" creationId="{BA4BC4BF-50BD-4696-A922-C67F494F086D}"/>
          </ac:picMkLst>
        </pc:picChg>
        <pc:picChg chg="mod">
          <ac:chgData name="Moirangthem Suresh Singh [Chillibreeze]" userId="f06758bc-9008-4d0e-8b8a-e89442bfaf22" providerId="ADAL" clId="{5386F4F2-2777-4B95-AB7A-37D959294FB5}" dt="2020-07-28T16:08:21.656" v="252" actId="12789"/>
          <ac:picMkLst>
            <pc:docMk/>
            <pc:sldMk cId="1940323684" sldId="1761"/>
            <ac:picMk id="54" creationId="{7EF4CAFD-602A-45DC-9AB6-F6C69ED0A0C7}"/>
          </ac:picMkLst>
        </pc:picChg>
        <pc:cxnChg chg="mod">
          <ac:chgData name="Moirangthem Suresh Singh [Chillibreeze]" userId="f06758bc-9008-4d0e-8b8a-e89442bfaf22" providerId="ADAL" clId="{5386F4F2-2777-4B95-AB7A-37D959294FB5}" dt="2020-07-28T16:08:24.376" v="253" actId="465"/>
          <ac:cxnSpMkLst>
            <pc:docMk/>
            <pc:sldMk cId="1940323684" sldId="1761"/>
            <ac:cxnSpMk id="55" creationId="{CB701576-1841-4DAA-A802-C1D4F32312DE}"/>
          </ac:cxnSpMkLst>
        </pc:cxnChg>
        <pc:cxnChg chg="mod">
          <ac:chgData name="Moirangthem Suresh Singh [Chillibreeze]" userId="f06758bc-9008-4d0e-8b8a-e89442bfaf22" providerId="ADAL" clId="{5386F4F2-2777-4B95-AB7A-37D959294FB5}" dt="2020-07-28T16:08:24.376" v="253" actId="465"/>
          <ac:cxnSpMkLst>
            <pc:docMk/>
            <pc:sldMk cId="1940323684" sldId="1761"/>
            <ac:cxnSpMk id="56" creationId="{30C0BA65-A416-42C6-887D-154B42E7FA7C}"/>
          </ac:cxnSpMkLst>
        </pc:cxnChg>
      </pc:sldChg>
      <pc:sldChg chg="addSp delSp modSp mod">
        <pc:chgData name="Moirangthem Suresh Singh [Chillibreeze]" userId="f06758bc-9008-4d0e-8b8a-e89442bfaf22" providerId="ADAL" clId="{5386F4F2-2777-4B95-AB7A-37D959294FB5}" dt="2020-07-28T17:02:59.988" v="877" actId="962"/>
        <pc:sldMkLst>
          <pc:docMk/>
          <pc:sldMk cId="4151278481" sldId="1762"/>
        </pc:sldMkLst>
        <pc:spChg chg="add del mod">
          <ac:chgData name="Moirangthem Suresh Singh [Chillibreeze]" userId="f06758bc-9008-4d0e-8b8a-e89442bfaf22" providerId="ADAL" clId="{5386F4F2-2777-4B95-AB7A-37D959294FB5}" dt="2020-07-28T16:10:37.973" v="273" actId="478"/>
          <ac:spMkLst>
            <pc:docMk/>
            <pc:sldMk cId="4151278481" sldId="1762"/>
            <ac:spMk id="2" creationId="{F6E2CAE8-2677-4BA2-B1D3-B8A64FEF1BA7}"/>
          </ac:spMkLst>
        </pc:spChg>
        <pc:spChg chg="mod">
          <ac:chgData name="Moirangthem Suresh Singh [Chillibreeze]" userId="f06758bc-9008-4d0e-8b8a-e89442bfaf22" providerId="ADAL" clId="{5386F4F2-2777-4B95-AB7A-37D959294FB5}" dt="2020-07-28T16:10:55.559" v="278" actId="465"/>
          <ac:spMkLst>
            <pc:docMk/>
            <pc:sldMk cId="4151278481" sldId="1762"/>
            <ac:spMk id="9" creationId="{DB661E77-A69A-4397-A547-A5317C8380FB}"/>
          </ac:spMkLst>
        </pc:spChg>
        <pc:spChg chg="mod">
          <ac:chgData name="Moirangthem Suresh Singh [Chillibreeze]" userId="f06758bc-9008-4d0e-8b8a-e89442bfaf22" providerId="ADAL" clId="{5386F4F2-2777-4B95-AB7A-37D959294FB5}" dt="2020-07-28T16:10:36.201" v="272" actId="554"/>
          <ac:spMkLst>
            <pc:docMk/>
            <pc:sldMk cId="4151278481" sldId="1762"/>
            <ac:spMk id="13" creationId="{3B714EB1-E546-4359-B430-1E1EC31473C3}"/>
          </ac:spMkLst>
        </pc:spChg>
        <pc:spChg chg="mod">
          <ac:chgData name="Moirangthem Suresh Singh [Chillibreeze]" userId="f06758bc-9008-4d0e-8b8a-e89442bfaf22" providerId="ADAL" clId="{5386F4F2-2777-4B95-AB7A-37D959294FB5}" dt="2020-07-28T16:10:55.559" v="278" actId="465"/>
          <ac:spMkLst>
            <pc:docMk/>
            <pc:sldMk cId="4151278481" sldId="1762"/>
            <ac:spMk id="18" creationId="{B10214AB-2E07-411E-8333-91BF57DDB38C}"/>
          </ac:spMkLst>
        </pc:spChg>
        <pc:spChg chg="mod">
          <ac:chgData name="Moirangthem Suresh Singh [Chillibreeze]" userId="f06758bc-9008-4d0e-8b8a-e89442bfaf22" providerId="ADAL" clId="{5386F4F2-2777-4B95-AB7A-37D959294FB5}" dt="2020-07-28T16:10:11.810" v="262" actId="404"/>
          <ac:spMkLst>
            <pc:docMk/>
            <pc:sldMk cId="4151278481" sldId="1762"/>
            <ac:spMk id="23" creationId="{21040992-255A-46F0-AE46-C55212087206}"/>
          </ac:spMkLst>
        </pc:spChg>
        <pc:picChg chg="mod">
          <ac:chgData name="Moirangthem Suresh Singh [Chillibreeze]" userId="f06758bc-9008-4d0e-8b8a-e89442bfaf22" providerId="ADAL" clId="{5386F4F2-2777-4B95-AB7A-37D959294FB5}" dt="2020-07-28T16:10:58.269" v="279" actId="1076"/>
          <ac:picMkLst>
            <pc:docMk/>
            <pc:sldMk cId="4151278481" sldId="1762"/>
            <ac:picMk id="58" creationId="{EBC6B48C-32D8-467D-99B6-8B2F365F0D60}"/>
          </ac:picMkLst>
        </pc:picChg>
        <pc:picChg chg="mod">
          <ac:chgData name="Moirangthem Suresh Singh [Chillibreeze]" userId="f06758bc-9008-4d0e-8b8a-e89442bfaf22" providerId="ADAL" clId="{5386F4F2-2777-4B95-AB7A-37D959294FB5}" dt="2020-07-28T17:02:59.988" v="877" actId="962"/>
          <ac:picMkLst>
            <pc:docMk/>
            <pc:sldMk cId="4151278481" sldId="1762"/>
            <ac:picMk id="59" creationId="{276937AB-A263-40D0-90F7-B594DE0BAF1A}"/>
          </ac:picMkLst>
        </pc:picChg>
        <pc:picChg chg="mod">
          <ac:chgData name="Moirangthem Suresh Singh [Chillibreeze]" userId="f06758bc-9008-4d0e-8b8a-e89442bfaf22" providerId="ADAL" clId="{5386F4F2-2777-4B95-AB7A-37D959294FB5}" dt="2020-07-28T16:11:10.502" v="281" actId="1076"/>
          <ac:picMkLst>
            <pc:docMk/>
            <pc:sldMk cId="4151278481" sldId="1762"/>
            <ac:picMk id="60" creationId="{B4FADD76-4F40-497E-8B5B-9CBD35AD6788}"/>
          </ac:picMkLst>
        </pc:picChg>
        <pc:cxnChg chg="mod">
          <ac:chgData name="Moirangthem Suresh Singh [Chillibreeze]" userId="f06758bc-9008-4d0e-8b8a-e89442bfaf22" providerId="ADAL" clId="{5386F4F2-2777-4B95-AB7A-37D959294FB5}" dt="2020-07-28T16:10:55.559" v="278" actId="465"/>
          <ac:cxnSpMkLst>
            <pc:docMk/>
            <pc:sldMk cId="4151278481" sldId="1762"/>
            <ac:cxnSpMk id="62" creationId="{00ECF334-31E3-49E0-80E5-3D566EB8BF12}"/>
          </ac:cxnSpMkLst>
        </pc:cxnChg>
        <pc:cxnChg chg="mod">
          <ac:chgData name="Moirangthem Suresh Singh [Chillibreeze]" userId="f06758bc-9008-4d0e-8b8a-e89442bfaf22" providerId="ADAL" clId="{5386F4F2-2777-4B95-AB7A-37D959294FB5}" dt="2020-07-28T16:10:55.559" v="278" actId="465"/>
          <ac:cxnSpMkLst>
            <pc:docMk/>
            <pc:sldMk cId="4151278481" sldId="1762"/>
            <ac:cxnSpMk id="63" creationId="{43A81E08-CEEE-4E2A-9E2D-2239A8B1598C}"/>
          </ac:cxnSpMkLst>
        </pc:cxnChg>
        <pc:cxnChg chg="mod">
          <ac:chgData name="Moirangthem Suresh Singh [Chillibreeze]" userId="f06758bc-9008-4d0e-8b8a-e89442bfaf22" providerId="ADAL" clId="{5386F4F2-2777-4B95-AB7A-37D959294FB5}" dt="2020-07-28T16:10:55.559" v="278" actId="465"/>
          <ac:cxnSpMkLst>
            <pc:docMk/>
            <pc:sldMk cId="4151278481" sldId="1762"/>
            <ac:cxnSpMk id="64" creationId="{94E9E477-1269-465E-9F76-C13F8A9EFA24}"/>
          </ac:cxnSpMkLst>
        </pc:cxnChg>
      </pc:sldChg>
      <pc:sldChg chg="delSp modSp mod">
        <pc:chgData name="Moirangthem Suresh Singh [Chillibreeze]" userId="f06758bc-9008-4d0e-8b8a-e89442bfaf22" providerId="ADAL" clId="{5386F4F2-2777-4B95-AB7A-37D959294FB5}" dt="2020-07-29T12:25:38.458" v="992" actId="962"/>
        <pc:sldMkLst>
          <pc:docMk/>
          <pc:sldMk cId="1434889482" sldId="1763"/>
        </pc:sldMkLst>
        <pc:spChg chg="del">
          <ac:chgData name="Moirangthem Suresh Singh [Chillibreeze]" userId="f06758bc-9008-4d0e-8b8a-e89442bfaf22" providerId="ADAL" clId="{5386F4F2-2777-4B95-AB7A-37D959294FB5}" dt="2020-07-29T12:24:58.490" v="944" actId="478"/>
          <ac:spMkLst>
            <pc:docMk/>
            <pc:sldMk cId="1434889482" sldId="1763"/>
            <ac:spMk id="15" creationId="{7AC7235D-637F-4D0D-AADC-955F6C576048}"/>
          </ac:spMkLst>
        </pc:spChg>
        <pc:picChg chg="mod modCrop">
          <ac:chgData name="Moirangthem Suresh Singh [Chillibreeze]" userId="f06758bc-9008-4d0e-8b8a-e89442bfaf22" providerId="ADAL" clId="{5386F4F2-2777-4B95-AB7A-37D959294FB5}" dt="2020-07-29T12:25:38.458" v="992" actId="962"/>
          <ac:picMkLst>
            <pc:docMk/>
            <pc:sldMk cId="1434889482" sldId="1763"/>
            <ac:picMk id="4" creationId="{0F24AE6C-6217-4473-8866-87416B115D4F}"/>
          </ac:picMkLst>
        </pc:picChg>
      </pc:sldChg>
      <pc:sldChg chg="delSp modSp mod">
        <pc:chgData name="Moirangthem Suresh Singh [Chillibreeze]" userId="f06758bc-9008-4d0e-8b8a-e89442bfaf22" providerId="ADAL" clId="{5386F4F2-2777-4B95-AB7A-37D959294FB5}" dt="2020-07-29T12:24:46.214" v="941" actId="1582"/>
        <pc:sldMkLst>
          <pc:docMk/>
          <pc:sldMk cId="4294302333" sldId="1764"/>
        </pc:sldMkLst>
        <pc:spChg chg="del">
          <ac:chgData name="Moirangthem Suresh Singh [Chillibreeze]" userId="f06758bc-9008-4d0e-8b8a-e89442bfaf22" providerId="ADAL" clId="{5386F4F2-2777-4B95-AB7A-37D959294FB5}" dt="2020-07-29T12:24:41.593" v="939" actId="478"/>
          <ac:spMkLst>
            <pc:docMk/>
            <pc:sldMk cId="4294302333" sldId="1764"/>
            <ac:spMk id="5" creationId="{73517357-C185-45D6-9FEB-5CF8C92DEC70}"/>
          </ac:spMkLst>
        </pc:spChg>
        <pc:picChg chg="mod modCrop">
          <ac:chgData name="Moirangthem Suresh Singh [Chillibreeze]" userId="f06758bc-9008-4d0e-8b8a-e89442bfaf22" providerId="ADAL" clId="{5386F4F2-2777-4B95-AB7A-37D959294FB5}" dt="2020-07-29T12:24:46.214" v="941" actId="1582"/>
          <ac:picMkLst>
            <pc:docMk/>
            <pc:sldMk cId="4294302333" sldId="1764"/>
            <ac:picMk id="4" creationId="{A8704615-70C5-4069-975A-E6CCDE9FDCCA}"/>
          </ac:picMkLst>
        </pc:picChg>
      </pc:sldChg>
      <pc:sldChg chg="delSp modSp mod">
        <pc:chgData name="Moirangthem Suresh Singh [Chillibreeze]" userId="f06758bc-9008-4d0e-8b8a-e89442bfaf22" providerId="ADAL" clId="{5386F4F2-2777-4B95-AB7A-37D959294FB5}" dt="2020-07-29T12:24:28.074" v="936" actId="1582"/>
        <pc:sldMkLst>
          <pc:docMk/>
          <pc:sldMk cId="3829984188" sldId="1765"/>
        </pc:sldMkLst>
        <pc:spChg chg="del mod">
          <ac:chgData name="Moirangthem Suresh Singh [Chillibreeze]" userId="f06758bc-9008-4d0e-8b8a-e89442bfaf22" providerId="ADAL" clId="{5386F4F2-2777-4B95-AB7A-37D959294FB5}" dt="2020-07-29T12:24:23.861" v="934" actId="478"/>
          <ac:spMkLst>
            <pc:docMk/>
            <pc:sldMk cId="3829984188" sldId="1765"/>
            <ac:spMk id="7" creationId="{E1FD3DD7-D300-40A2-9DA5-D733D4D7FB22}"/>
          </ac:spMkLst>
        </pc:spChg>
        <pc:spChg chg="mod">
          <ac:chgData name="Moirangthem Suresh Singh [Chillibreeze]" userId="f06758bc-9008-4d0e-8b8a-e89442bfaf22" providerId="ADAL" clId="{5386F4F2-2777-4B95-AB7A-37D959294FB5}" dt="2020-07-28T16:12:03.907" v="282" actId="20577"/>
          <ac:spMkLst>
            <pc:docMk/>
            <pc:sldMk cId="3829984188" sldId="1765"/>
            <ac:spMk id="8" creationId="{FDE26CB2-94EA-4F17-8CBE-E12C9D3EC96C}"/>
          </ac:spMkLst>
        </pc:spChg>
        <pc:picChg chg="mod modCrop">
          <ac:chgData name="Moirangthem Suresh Singh [Chillibreeze]" userId="f06758bc-9008-4d0e-8b8a-e89442bfaf22" providerId="ADAL" clId="{5386F4F2-2777-4B95-AB7A-37D959294FB5}" dt="2020-07-29T12:24:28.074" v="936" actId="1582"/>
          <ac:picMkLst>
            <pc:docMk/>
            <pc:sldMk cId="3829984188" sldId="1765"/>
            <ac:picMk id="4" creationId="{66EBED45-5788-4F25-AC5A-E5213555EB81}"/>
          </ac:picMkLst>
        </pc:picChg>
      </pc:sldChg>
      <pc:sldChg chg="modSp mod">
        <pc:chgData name="Moirangthem Suresh Singh [Chillibreeze]" userId="f06758bc-9008-4d0e-8b8a-e89442bfaf22" providerId="ADAL" clId="{5386F4F2-2777-4B95-AB7A-37D959294FB5}" dt="2020-07-28T17:06:10.436" v="897" actId="1076"/>
        <pc:sldMkLst>
          <pc:docMk/>
          <pc:sldMk cId="4049703037" sldId="1766"/>
        </pc:sldMkLst>
        <pc:spChg chg="mod">
          <ac:chgData name="Moirangthem Suresh Singh [Chillibreeze]" userId="f06758bc-9008-4d0e-8b8a-e89442bfaf22" providerId="ADAL" clId="{5386F4F2-2777-4B95-AB7A-37D959294FB5}" dt="2020-07-28T17:05:52.434" v="895" actId="14100"/>
          <ac:spMkLst>
            <pc:docMk/>
            <pc:sldMk cId="4049703037" sldId="1766"/>
            <ac:spMk id="27" creationId="{0B2A76B3-6819-40E2-B431-CC286E26110C}"/>
          </ac:spMkLst>
        </pc:spChg>
        <pc:spChg chg="mod">
          <ac:chgData name="Moirangthem Suresh Singh [Chillibreeze]" userId="f06758bc-9008-4d0e-8b8a-e89442bfaf22" providerId="ADAL" clId="{5386F4F2-2777-4B95-AB7A-37D959294FB5}" dt="2020-07-28T17:05:52.434" v="895" actId="14100"/>
          <ac:spMkLst>
            <pc:docMk/>
            <pc:sldMk cId="4049703037" sldId="1766"/>
            <ac:spMk id="28" creationId="{27AC7DB9-1275-4241-9EB1-7575811F4C44}"/>
          </ac:spMkLst>
        </pc:spChg>
        <pc:spChg chg="mod">
          <ac:chgData name="Moirangthem Suresh Singh [Chillibreeze]" userId="f06758bc-9008-4d0e-8b8a-e89442bfaf22" providerId="ADAL" clId="{5386F4F2-2777-4B95-AB7A-37D959294FB5}" dt="2020-07-28T17:05:52.434" v="895" actId="14100"/>
          <ac:spMkLst>
            <pc:docMk/>
            <pc:sldMk cId="4049703037" sldId="1766"/>
            <ac:spMk id="29" creationId="{0A1A026B-CAA3-437E-908F-0EB357FD2B18}"/>
          </ac:spMkLst>
        </pc:spChg>
        <pc:spChg chg="mod">
          <ac:chgData name="Moirangthem Suresh Singh [Chillibreeze]" userId="f06758bc-9008-4d0e-8b8a-e89442bfaf22" providerId="ADAL" clId="{5386F4F2-2777-4B95-AB7A-37D959294FB5}" dt="2020-07-28T17:06:07.410" v="896" actId="14100"/>
          <ac:spMkLst>
            <pc:docMk/>
            <pc:sldMk cId="4049703037" sldId="1766"/>
            <ac:spMk id="30" creationId="{0A0CE1FA-5825-459B-B307-A8BC3B2FF4B5}"/>
          </ac:spMkLst>
        </pc:spChg>
        <pc:spChg chg="mod">
          <ac:chgData name="Moirangthem Suresh Singh [Chillibreeze]" userId="f06758bc-9008-4d0e-8b8a-e89442bfaf22" providerId="ADAL" clId="{5386F4F2-2777-4B95-AB7A-37D959294FB5}" dt="2020-07-28T17:05:06.883" v="891" actId="13244"/>
          <ac:spMkLst>
            <pc:docMk/>
            <pc:sldMk cId="4049703037" sldId="1766"/>
            <ac:spMk id="34" creationId="{A9BA9A2B-BA89-4503-AF86-DD9B2352D369}"/>
          </ac:spMkLst>
        </pc:spChg>
        <pc:spChg chg="mod">
          <ac:chgData name="Moirangthem Suresh Singh [Chillibreeze]" userId="f06758bc-9008-4d0e-8b8a-e89442bfaf22" providerId="ADAL" clId="{5386F4F2-2777-4B95-AB7A-37D959294FB5}" dt="2020-07-28T17:05:46.324" v="894" actId="13244"/>
          <ac:spMkLst>
            <pc:docMk/>
            <pc:sldMk cId="4049703037" sldId="1766"/>
            <ac:spMk id="50" creationId="{C664BE99-E203-474F-B4DF-CE5A722E84E3}"/>
          </ac:spMkLst>
        </pc:spChg>
        <pc:spChg chg="mod">
          <ac:chgData name="Moirangthem Suresh Singh [Chillibreeze]" userId="f06758bc-9008-4d0e-8b8a-e89442bfaf22" providerId="ADAL" clId="{5386F4F2-2777-4B95-AB7A-37D959294FB5}" dt="2020-07-28T17:05:29.172" v="893" actId="13244"/>
          <ac:spMkLst>
            <pc:docMk/>
            <pc:sldMk cId="4049703037" sldId="1766"/>
            <ac:spMk id="51" creationId="{16E00D85-5A66-418C-B853-4EE96B067963}"/>
          </ac:spMkLst>
        </pc:spChg>
        <pc:spChg chg="mod">
          <ac:chgData name="Moirangthem Suresh Singh [Chillibreeze]" userId="f06758bc-9008-4d0e-8b8a-e89442bfaf22" providerId="ADAL" clId="{5386F4F2-2777-4B95-AB7A-37D959294FB5}" dt="2020-07-28T17:06:10.436" v="897" actId="1076"/>
          <ac:spMkLst>
            <pc:docMk/>
            <pc:sldMk cId="4049703037" sldId="1766"/>
            <ac:spMk id="52" creationId="{1F6B5CE5-366E-42FD-A205-1BD203865F9D}"/>
          </ac:spMkLst>
        </pc:spChg>
        <pc:spChg chg="mod">
          <ac:chgData name="Moirangthem Suresh Singh [Chillibreeze]" userId="f06758bc-9008-4d0e-8b8a-e89442bfaf22" providerId="ADAL" clId="{5386F4F2-2777-4B95-AB7A-37D959294FB5}" dt="2020-07-28T17:05:46.324" v="894" actId="13244"/>
          <ac:spMkLst>
            <pc:docMk/>
            <pc:sldMk cId="4049703037" sldId="1766"/>
            <ac:spMk id="53" creationId="{62BC9213-08D4-40F6-A374-7DA167AA23D0}"/>
          </ac:spMkLst>
        </pc:spChg>
        <pc:spChg chg="mod">
          <ac:chgData name="Moirangthem Suresh Singh [Chillibreeze]" userId="f06758bc-9008-4d0e-8b8a-e89442bfaf22" providerId="ADAL" clId="{5386F4F2-2777-4B95-AB7A-37D959294FB5}" dt="2020-07-28T17:05:29.172" v="893" actId="13244"/>
          <ac:spMkLst>
            <pc:docMk/>
            <pc:sldMk cId="4049703037" sldId="1766"/>
            <ac:spMk id="54" creationId="{68E812F6-547C-46AE-8FC8-9DECEBA2DED2}"/>
          </ac:spMkLst>
        </pc:spChg>
        <pc:spChg chg="mod">
          <ac:chgData name="Moirangthem Suresh Singh [Chillibreeze]" userId="f06758bc-9008-4d0e-8b8a-e89442bfaf22" providerId="ADAL" clId="{5386F4F2-2777-4B95-AB7A-37D959294FB5}" dt="2020-07-28T17:06:10.436" v="897" actId="1076"/>
          <ac:spMkLst>
            <pc:docMk/>
            <pc:sldMk cId="4049703037" sldId="1766"/>
            <ac:spMk id="55" creationId="{99D38510-9A1D-42DF-A50E-7E02FEE52ADC}"/>
          </ac:spMkLst>
        </pc:spChg>
        <pc:grpChg chg="mod">
          <ac:chgData name="Moirangthem Suresh Singh [Chillibreeze]" userId="f06758bc-9008-4d0e-8b8a-e89442bfaf22" providerId="ADAL" clId="{5386F4F2-2777-4B95-AB7A-37D959294FB5}" dt="2020-07-28T17:04:08.988" v="881" actId="1076"/>
          <ac:grpSpMkLst>
            <pc:docMk/>
            <pc:sldMk cId="4049703037" sldId="1766"/>
            <ac:grpSpMk id="56" creationId="{6F661A33-4173-4A77-B247-0F311425C9F9}"/>
          </ac:grpSpMkLst>
        </pc:grpChg>
        <pc:picChg chg="mod">
          <ac:chgData name="Moirangthem Suresh Singh [Chillibreeze]" userId="f06758bc-9008-4d0e-8b8a-e89442bfaf22" providerId="ADAL" clId="{5386F4F2-2777-4B95-AB7A-37D959294FB5}" dt="2020-07-28T17:05:46.324" v="894" actId="13244"/>
          <ac:picMkLst>
            <pc:docMk/>
            <pc:sldMk cId="4049703037" sldId="1766"/>
            <ac:picMk id="23" creationId="{A5714667-766F-410F-96C9-1FD22FBB4541}"/>
          </ac:picMkLst>
        </pc:picChg>
        <pc:picChg chg="mod">
          <ac:chgData name="Moirangthem Suresh Singh [Chillibreeze]" userId="f06758bc-9008-4d0e-8b8a-e89442bfaf22" providerId="ADAL" clId="{5386F4F2-2777-4B95-AB7A-37D959294FB5}" dt="2020-07-28T17:04:41.651" v="887" actId="13244"/>
          <ac:picMkLst>
            <pc:docMk/>
            <pc:sldMk cId="4049703037" sldId="1766"/>
            <ac:picMk id="24" creationId="{D08AF980-786E-441D-AC3C-7E79D13E370C}"/>
          </ac:picMkLst>
        </pc:picChg>
        <pc:picChg chg="mod">
          <ac:chgData name="Moirangthem Suresh Singh [Chillibreeze]" userId="f06758bc-9008-4d0e-8b8a-e89442bfaf22" providerId="ADAL" clId="{5386F4F2-2777-4B95-AB7A-37D959294FB5}" dt="2020-07-28T17:04:41.651" v="887" actId="13244"/>
          <ac:picMkLst>
            <pc:docMk/>
            <pc:sldMk cId="4049703037" sldId="1766"/>
            <ac:picMk id="25" creationId="{E8C71FFC-1353-4A18-B695-33B29327AB20}"/>
          </ac:picMkLst>
        </pc:picChg>
        <pc:cxnChg chg="mod">
          <ac:chgData name="Moirangthem Suresh Singh [Chillibreeze]" userId="f06758bc-9008-4d0e-8b8a-e89442bfaf22" providerId="ADAL" clId="{5386F4F2-2777-4B95-AB7A-37D959294FB5}" dt="2020-07-28T17:05:06.883" v="891" actId="13244"/>
          <ac:cxnSpMkLst>
            <pc:docMk/>
            <pc:sldMk cId="4049703037" sldId="1766"/>
            <ac:cxnSpMk id="36" creationId="{6FFBA794-FE88-468C-8F2D-5FF8CA1C6640}"/>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37" creationId="{E7EB358F-04FF-497C-AA6E-CF621A115E5D}"/>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45" creationId="{1A5819E0-60A2-4FAF-BB22-821735AD9171}"/>
          </ac:cxnSpMkLst>
        </pc:cxnChg>
        <pc:cxnChg chg="mod">
          <ac:chgData name="Moirangthem Suresh Singh [Chillibreeze]" userId="f06758bc-9008-4d0e-8b8a-e89442bfaf22" providerId="ADAL" clId="{5386F4F2-2777-4B95-AB7A-37D959294FB5}" dt="2020-07-28T17:05:06.883" v="891" actId="13244"/>
          <ac:cxnSpMkLst>
            <pc:docMk/>
            <pc:sldMk cId="4049703037" sldId="1766"/>
            <ac:cxnSpMk id="48" creationId="{EB33B9F4-F6B8-41CF-A12E-B1A73AC370D9}"/>
          </ac:cxnSpMkLst>
        </pc:cxnChg>
      </pc:sldChg>
      <pc:sldChg chg="addSp delSp modSp mod">
        <pc:chgData name="Moirangthem Suresh Singh [Chillibreeze]" userId="f06758bc-9008-4d0e-8b8a-e89442bfaf22" providerId="ADAL" clId="{5386F4F2-2777-4B95-AB7A-37D959294FB5}" dt="2020-07-28T17:01:29.484" v="869" actId="13244"/>
        <pc:sldMkLst>
          <pc:docMk/>
          <pc:sldMk cId="2397040618" sldId="1767"/>
        </pc:sldMkLst>
        <pc:spChg chg="mod topLvl">
          <ac:chgData name="Moirangthem Suresh Singh [Chillibreeze]" userId="f06758bc-9008-4d0e-8b8a-e89442bfaf22" providerId="ADAL" clId="{5386F4F2-2777-4B95-AB7A-37D959294FB5}" dt="2020-07-28T17:00:53.373" v="866" actId="13244"/>
          <ac:spMkLst>
            <pc:docMk/>
            <pc:sldMk cId="2397040618" sldId="1767"/>
            <ac:spMk id="2" creationId="{2FBBDBE8-4FA2-4556-A45E-C6E5DCE0C47E}"/>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5" creationId="{62A22B04-7F70-4B42-9919-736FA8B5A147}"/>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4" creationId="{998A740C-2771-45C3-A802-CDF1F7A4ED24}"/>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5" creationId="{57E34D53-1F1C-4DE0-8DFF-F205617E1F0B}"/>
          </ac:spMkLst>
        </pc:spChg>
        <pc:spChg chg="mod topLvl">
          <ac:chgData name="Moirangthem Suresh Singh [Chillibreeze]" userId="f06758bc-9008-4d0e-8b8a-e89442bfaf22" providerId="ADAL" clId="{5386F4F2-2777-4B95-AB7A-37D959294FB5}" dt="2020-07-28T17:01:25.562" v="868" actId="13244"/>
          <ac:spMkLst>
            <pc:docMk/>
            <pc:sldMk cId="2397040618" sldId="1767"/>
            <ac:spMk id="36" creationId="{6FBD84F8-75C9-47F8-A863-9D3EA696F5EE}"/>
          </ac:spMkLst>
        </pc:spChg>
        <pc:spChg chg="mod topLvl">
          <ac:chgData name="Moirangthem Suresh Singh [Chillibreeze]" userId="f06758bc-9008-4d0e-8b8a-e89442bfaf22" providerId="ADAL" clId="{5386F4F2-2777-4B95-AB7A-37D959294FB5}" dt="2020-07-28T17:00:53.373" v="866" actId="13244"/>
          <ac:spMkLst>
            <pc:docMk/>
            <pc:sldMk cId="2397040618" sldId="1767"/>
            <ac:spMk id="37" creationId="{F4A23878-A3C8-46CB-B182-7725F286EBA3}"/>
          </ac:spMkLst>
        </pc:spChg>
        <pc:spChg chg="mod">
          <ac:chgData name="Moirangthem Suresh Singh [Chillibreeze]" userId="f06758bc-9008-4d0e-8b8a-e89442bfaf22" providerId="ADAL" clId="{5386F4F2-2777-4B95-AB7A-37D959294FB5}" dt="2020-07-28T16:59:33.087" v="849" actId="165"/>
          <ac:spMkLst>
            <pc:docMk/>
            <pc:sldMk cId="2397040618" sldId="1767"/>
            <ac:spMk id="45" creationId="{C4299E91-8EEA-4FB8-9EA2-90A1B467CCFF}"/>
          </ac:spMkLst>
        </pc:spChg>
        <pc:spChg chg="mod">
          <ac:chgData name="Moirangthem Suresh Singh [Chillibreeze]" userId="f06758bc-9008-4d0e-8b8a-e89442bfaf22" providerId="ADAL" clId="{5386F4F2-2777-4B95-AB7A-37D959294FB5}" dt="2020-07-28T16:59:33.087" v="849" actId="165"/>
          <ac:spMkLst>
            <pc:docMk/>
            <pc:sldMk cId="2397040618" sldId="1767"/>
            <ac:spMk id="46" creationId="{E7AADBFB-08E3-4E78-93D4-E46426877EA1}"/>
          </ac:spMkLst>
        </pc:spChg>
        <pc:spChg chg="mod">
          <ac:chgData name="Moirangthem Suresh Singh [Chillibreeze]" userId="f06758bc-9008-4d0e-8b8a-e89442bfaf22" providerId="ADAL" clId="{5386F4F2-2777-4B95-AB7A-37D959294FB5}" dt="2020-07-28T16:59:33.087" v="849" actId="165"/>
          <ac:spMkLst>
            <pc:docMk/>
            <pc:sldMk cId="2397040618" sldId="1767"/>
            <ac:spMk id="47" creationId="{8CFF2A4A-0780-406E-9C3E-D3406F2A5429}"/>
          </ac:spMkLst>
        </pc:spChg>
        <pc:spChg chg="mod">
          <ac:chgData name="Moirangthem Suresh Singh [Chillibreeze]" userId="f06758bc-9008-4d0e-8b8a-e89442bfaf22" providerId="ADAL" clId="{5386F4F2-2777-4B95-AB7A-37D959294FB5}" dt="2020-07-28T16:59:33.087" v="849" actId="165"/>
          <ac:spMkLst>
            <pc:docMk/>
            <pc:sldMk cId="2397040618" sldId="1767"/>
            <ac:spMk id="48" creationId="{CA1ABC94-24B9-4AEA-ADFC-B87AF551606D}"/>
          </ac:spMkLst>
        </pc:spChg>
        <pc:spChg chg="mod">
          <ac:chgData name="Moirangthem Suresh Singh [Chillibreeze]" userId="f06758bc-9008-4d0e-8b8a-e89442bfaf22" providerId="ADAL" clId="{5386F4F2-2777-4B95-AB7A-37D959294FB5}" dt="2020-07-28T16:59:33.087" v="849" actId="165"/>
          <ac:spMkLst>
            <pc:docMk/>
            <pc:sldMk cId="2397040618" sldId="1767"/>
            <ac:spMk id="49" creationId="{960822F1-3071-4791-80B8-3A62D014132F}"/>
          </ac:spMkLst>
        </pc:spChg>
        <pc:spChg chg="mod">
          <ac:chgData name="Moirangthem Suresh Singh [Chillibreeze]" userId="f06758bc-9008-4d0e-8b8a-e89442bfaf22" providerId="ADAL" clId="{5386F4F2-2777-4B95-AB7A-37D959294FB5}" dt="2020-07-28T16:59:33.087" v="849" actId="165"/>
          <ac:spMkLst>
            <pc:docMk/>
            <pc:sldMk cId="2397040618" sldId="1767"/>
            <ac:spMk id="50" creationId="{6A134115-1BE9-4224-915F-D42F5B372219}"/>
          </ac:spMkLst>
        </pc:spChg>
        <pc:spChg chg="mod">
          <ac:chgData name="Moirangthem Suresh Singh [Chillibreeze]" userId="f06758bc-9008-4d0e-8b8a-e89442bfaf22" providerId="ADAL" clId="{5386F4F2-2777-4B95-AB7A-37D959294FB5}" dt="2020-07-28T16:59:33.087" v="849" actId="165"/>
          <ac:spMkLst>
            <pc:docMk/>
            <pc:sldMk cId="2397040618" sldId="1767"/>
            <ac:spMk id="51" creationId="{123A6DC5-A477-44AB-A94F-A228B371FCF0}"/>
          </ac:spMkLst>
        </pc:spChg>
        <pc:spChg chg="mod">
          <ac:chgData name="Moirangthem Suresh Singh [Chillibreeze]" userId="f06758bc-9008-4d0e-8b8a-e89442bfaf22" providerId="ADAL" clId="{5386F4F2-2777-4B95-AB7A-37D959294FB5}" dt="2020-07-28T16:59:33.087" v="849" actId="165"/>
          <ac:spMkLst>
            <pc:docMk/>
            <pc:sldMk cId="2397040618" sldId="1767"/>
            <ac:spMk id="53" creationId="{90F74A55-C46D-4C63-943B-2EAAA21667EA}"/>
          </ac:spMkLst>
        </pc:spChg>
        <pc:grpChg chg="add mod">
          <ac:chgData name="Moirangthem Suresh Singh [Chillibreeze]" userId="f06758bc-9008-4d0e-8b8a-e89442bfaf22" providerId="ADAL" clId="{5386F4F2-2777-4B95-AB7A-37D959294FB5}" dt="2020-07-28T17:00:10.644" v="861" actId="962"/>
          <ac:grpSpMkLst>
            <pc:docMk/>
            <pc:sldMk cId="2397040618" sldId="1767"/>
            <ac:grpSpMk id="13" creationId="{D27DDB81-8237-4518-AA4C-7D1ADA0AAC38}"/>
          </ac:grpSpMkLst>
        </pc:grpChg>
        <pc:grpChg chg="add del mod topLvl">
          <ac:chgData name="Moirangthem Suresh Singh [Chillibreeze]" userId="f06758bc-9008-4d0e-8b8a-e89442bfaf22" providerId="ADAL" clId="{5386F4F2-2777-4B95-AB7A-37D959294FB5}" dt="2020-07-28T16:59:43.669" v="850" actId="21"/>
          <ac:grpSpMkLst>
            <pc:docMk/>
            <pc:sldMk cId="2397040618" sldId="1767"/>
            <ac:grpSpMk id="54" creationId="{F60DFF72-0426-46F1-BEF6-A367EEC350B3}"/>
          </ac:grpSpMkLst>
        </pc:grpChg>
        <pc:grpChg chg="add del mod topLvl">
          <ac:chgData name="Moirangthem Suresh Singh [Chillibreeze]" userId="f06758bc-9008-4d0e-8b8a-e89442bfaf22" providerId="ADAL" clId="{5386F4F2-2777-4B95-AB7A-37D959294FB5}" dt="2020-07-28T16:59:33.087" v="849" actId="165"/>
          <ac:grpSpMkLst>
            <pc:docMk/>
            <pc:sldMk cId="2397040618" sldId="1767"/>
            <ac:grpSpMk id="56" creationId="{FC327D6E-FB8B-4A3D-B16E-A3F5BB9F1A3B}"/>
          </ac:grpSpMkLst>
        </pc:grpChg>
        <pc:grpChg chg="del">
          <ac:chgData name="Moirangthem Suresh Singh [Chillibreeze]" userId="f06758bc-9008-4d0e-8b8a-e89442bfaf22" providerId="ADAL" clId="{5386F4F2-2777-4B95-AB7A-37D959294FB5}" dt="2020-07-28T16:58:22.624" v="829" actId="165"/>
          <ac:grpSpMkLst>
            <pc:docMk/>
            <pc:sldMk cId="2397040618" sldId="1767"/>
            <ac:grpSpMk id="57" creationId="{9AFEF299-22A9-4CDB-A56E-E59D2E4907D9}"/>
          </ac:grpSpMkLst>
        </pc:grpChg>
        <pc:picChg chg="add del mod">
          <ac:chgData name="Moirangthem Suresh Singh [Chillibreeze]" userId="f06758bc-9008-4d0e-8b8a-e89442bfaf22" providerId="ADAL" clId="{5386F4F2-2777-4B95-AB7A-37D959294FB5}" dt="2020-07-28T16:59:17.504" v="844" actId="22"/>
          <ac:picMkLst>
            <pc:docMk/>
            <pc:sldMk cId="2397040618" sldId="1767"/>
            <ac:picMk id="4" creationId="{03A002EA-FD51-4288-A652-DCF72BD868E7}"/>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9" creationId="{984F38A9-CE01-470D-8187-22FB19552D05}"/>
          </ac:picMkLst>
        </pc:picChg>
        <pc:picChg chg="mod topLvl">
          <ac:chgData name="Moirangthem Suresh Singh [Chillibreeze]" userId="f06758bc-9008-4d0e-8b8a-e89442bfaf22" providerId="ADAL" clId="{5386F4F2-2777-4B95-AB7A-37D959294FB5}" dt="2020-07-28T17:00:07.214" v="857" actId="164"/>
          <ac:picMkLst>
            <pc:docMk/>
            <pc:sldMk cId="2397040618" sldId="1767"/>
            <ac:picMk id="10" creationId="{8942A559-FCF3-41E7-9996-B217F3B50B7D}"/>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11" creationId="{AF1AF1B6-3358-4D82-96A4-B10905267DBE}"/>
          </ac:picMkLst>
        </pc:picChg>
        <pc:picChg chg="add mod">
          <ac:chgData name="Moirangthem Suresh Singh [Chillibreeze]" userId="f06758bc-9008-4d0e-8b8a-e89442bfaf22" providerId="ADAL" clId="{5386F4F2-2777-4B95-AB7A-37D959294FB5}" dt="2020-07-28T17:00:07.214" v="857" actId="164"/>
          <ac:picMkLst>
            <pc:docMk/>
            <pc:sldMk cId="2397040618" sldId="1767"/>
            <ac:picMk id="12" creationId="{51FA44B4-AEE6-4235-8B57-8C18C7DE491F}"/>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32" creationId="{9F183ABD-EE58-42E4-BACF-A80BBB9D4058}"/>
          </ac:picMkLst>
        </pc:picChg>
        <pc:picChg chg="mod topLvl">
          <ac:chgData name="Moirangthem Suresh Singh [Chillibreeze]" userId="f06758bc-9008-4d0e-8b8a-e89442bfaf22" providerId="ADAL" clId="{5386F4F2-2777-4B95-AB7A-37D959294FB5}" dt="2020-07-28T17:00:53.373" v="866" actId="13244"/>
          <ac:picMkLst>
            <pc:docMk/>
            <pc:sldMk cId="2397040618" sldId="1767"/>
            <ac:picMk id="33" creationId="{7A125186-B60A-4849-B818-C77F0D0AA8A0}"/>
          </ac:picMkLst>
        </pc:picChg>
        <pc:picChg chg="mod topLvl">
          <ac:chgData name="Moirangthem Suresh Singh [Chillibreeze]" userId="f06758bc-9008-4d0e-8b8a-e89442bfaf22" providerId="ADAL" clId="{5386F4F2-2777-4B95-AB7A-37D959294FB5}" dt="2020-07-28T17:01:29.484" v="869" actId="13244"/>
          <ac:picMkLst>
            <pc:docMk/>
            <pc:sldMk cId="2397040618" sldId="1767"/>
            <ac:picMk id="41" creationId="{66A583CE-90CD-4C4B-8C2A-23EE40DEEDB2}"/>
          </ac:picMkLst>
        </pc:picChg>
        <pc:cxnChg chg="mod topLvl">
          <ac:chgData name="Moirangthem Suresh Singh [Chillibreeze]" userId="f06758bc-9008-4d0e-8b8a-e89442bfaf22" providerId="ADAL" clId="{5386F4F2-2777-4B95-AB7A-37D959294FB5}" dt="2020-07-28T17:00:53.373" v="866" actId="13244"/>
          <ac:cxnSpMkLst>
            <pc:docMk/>
            <pc:sldMk cId="2397040618" sldId="1767"/>
            <ac:cxnSpMk id="14" creationId="{320B0009-1EB9-427D-91E5-04AE19395CCC}"/>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18" creationId="{5ABD3AE7-C581-4F95-872C-271BE4CE6DD6}"/>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27" creationId="{EF28ECEA-653C-465C-AEF7-5348D205C4D8}"/>
          </ac:cxnSpMkLst>
        </pc:cxnChg>
        <pc:cxnChg chg="mod topLvl">
          <ac:chgData name="Moirangthem Suresh Singh [Chillibreeze]" userId="f06758bc-9008-4d0e-8b8a-e89442bfaf22" providerId="ADAL" clId="{5386F4F2-2777-4B95-AB7A-37D959294FB5}" dt="2020-07-28T17:00:53.373" v="866" actId="13244"/>
          <ac:cxnSpMkLst>
            <pc:docMk/>
            <pc:sldMk cId="2397040618" sldId="1767"/>
            <ac:cxnSpMk id="28" creationId="{8DB75947-4F8C-4C83-A3B1-45009DCCC59B}"/>
          </ac:cxnSpMkLst>
        </pc:cxnChg>
      </pc:sldChg>
      <pc:sldChg chg="modSp mod">
        <pc:chgData name="Moirangthem Suresh Singh [Chillibreeze]" userId="f06758bc-9008-4d0e-8b8a-e89442bfaf22" providerId="ADAL" clId="{5386F4F2-2777-4B95-AB7A-37D959294FB5}" dt="2020-07-28T17:01:45.609" v="871" actId="962"/>
        <pc:sldMkLst>
          <pc:docMk/>
          <pc:sldMk cId="2588557375" sldId="1768"/>
        </pc:sldMkLst>
        <pc:picChg chg="mod">
          <ac:chgData name="Moirangthem Suresh Singh [Chillibreeze]" userId="f06758bc-9008-4d0e-8b8a-e89442bfaf22" providerId="ADAL" clId="{5386F4F2-2777-4B95-AB7A-37D959294FB5}" dt="2020-07-28T17:01:45.609" v="871" actId="962"/>
          <ac:picMkLst>
            <pc:docMk/>
            <pc:sldMk cId="2588557375" sldId="1768"/>
            <ac:picMk id="23" creationId="{5C52C51D-334D-4E86-B95B-9653F037EF28}"/>
          </ac:picMkLst>
        </pc:picChg>
      </pc:sldChg>
      <pc:sldChg chg="modSp mod">
        <pc:chgData name="Moirangthem Suresh Singh [Chillibreeze]" userId="f06758bc-9008-4d0e-8b8a-e89442bfaf22" providerId="ADAL" clId="{5386F4F2-2777-4B95-AB7A-37D959294FB5}" dt="2020-07-28T16:00:34.957" v="227" actId="1035"/>
        <pc:sldMkLst>
          <pc:docMk/>
          <pc:sldMk cId="2493677479" sldId="1769"/>
        </pc:sldMkLst>
        <pc:picChg chg="mod">
          <ac:chgData name="Moirangthem Suresh Singh [Chillibreeze]" userId="f06758bc-9008-4d0e-8b8a-e89442bfaf22" providerId="ADAL" clId="{5386F4F2-2777-4B95-AB7A-37D959294FB5}" dt="2020-07-28T16:00:34.957" v="227" actId="1035"/>
          <ac:picMkLst>
            <pc:docMk/>
            <pc:sldMk cId="2493677479" sldId="1769"/>
            <ac:picMk id="10" creationId="{684B5E88-BEFA-4A5F-AA35-BCEDECA5604C}"/>
          </ac:picMkLst>
        </pc:picChg>
      </pc:sldChg>
      <pc:sldChg chg="modSp mod">
        <pc:chgData name="Moirangthem Suresh Singh [Chillibreeze]" userId="f06758bc-9008-4d0e-8b8a-e89442bfaf22" providerId="ADAL" clId="{5386F4F2-2777-4B95-AB7A-37D959294FB5}" dt="2020-07-28T16:01:22.215" v="234" actId="948"/>
        <pc:sldMkLst>
          <pc:docMk/>
          <pc:sldMk cId="1413034681" sldId="1772"/>
        </pc:sldMkLst>
        <pc:spChg chg="mod">
          <ac:chgData name="Moirangthem Suresh Singh [Chillibreeze]" userId="f06758bc-9008-4d0e-8b8a-e89442bfaf22" providerId="ADAL" clId="{5386F4F2-2777-4B95-AB7A-37D959294FB5}" dt="2020-07-28T16:01:22.215" v="234" actId="948"/>
          <ac:spMkLst>
            <pc:docMk/>
            <pc:sldMk cId="1413034681" sldId="1772"/>
            <ac:spMk id="9" creationId="{3CDBFB8F-87E8-4D88-9A80-58FB7A4C1060}"/>
          </ac:spMkLst>
        </pc:spChg>
        <pc:spChg chg="mod">
          <ac:chgData name="Moirangthem Suresh Singh [Chillibreeze]" userId="f06758bc-9008-4d0e-8b8a-e89442bfaf22" providerId="ADAL" clId="{5386F4F2-2777-4B95-AB7A-37D959294FB5}" dt="2020-07-28T16:01:11.248" v="231" actId="12789"/>
          <ac:spMkLst>
            <pc:docMk/>
            <pc:sldMk cId="1413034681" sldId="1772"/>
            <ac:spMk id="13" creationId="{9D5666ED-F183-4ABB-9811-9435EE24A51D}"/>
          </ac:spMkLst>
        </pc:spChg>
        <pc:picChg chg="mod">
          <ac:chgData name="Moirangthem Suresh Singh [Chillibreeze]" userId="f06758bc-9008-4d0e-8b8a-e89442bfaf22" providerId="ADAL" clId="{5386F4F2-2777-4B95-AB7A-37D959294FB5}" dt="2020-07-28T16:01:07.429" v="230" actId="1076"/>
          <ac:picMkLst>
            <pc:docMk/>
            <pc:sldMk cId="1413034681" sldId="1772"/>
            <ac:picMk id="10" creationId="{D7DDFDCC-9C1A-4B67-B716-CF59F39F431D}"/>
          </ac:picMkLst>
        </pc:picChg>
        <pc:picChg chg="mod">
          <ac:chgData name="Moirangthem Suresh Singh [Chillibreeze]" userId="f06758bc-9008-4d0e-8b8a-e89442bfaf22" providerId="ADAL" clId="{5386F4F2-2777-4B95-AB7A-37D959294FB5}" dt="2020-07-28T16:01:11.248" v="231" actId="12789"/>
          <ac:picMkLst>
            <pc:docMk/>
            <pc:sldMk cId="1413034681" sldId="1772"/>
            <ac:picMk id="24" creationId="{60C2BE50-4665-4419-A56D-BCB1AA16B118}"/>
          </ac:picMkLst>
        </pc:picChg>
        <pc:cxnChg chg="mod">
          <ac:chgData name="Moirangthem Suresh Singh [Chillibreeze]" userId="f06758bc-9008-4d0e-8b8a-e89442bfaf22" providerId="ADAL" clId="{5386F4F2-2777-4B95-AB7A-37D959294FB5}" dt="2020-07-28T16:01:05.121" v="229" actId="465"/>
          <ac:cxnSpMkLst>
            <pc:docMk/>
            <pc:sldMk cId="1413034681" sldId="1772"/>
            <ac:cxnSpMk id="25" creationId="{D2C080CD-E651-4571-8ED5-C3D29B501752}"/>
          </ac:cxnSpMkLst>
        </pc:cxnChg>
        <pc:cxnChg chg="mod">
          <ac:chgData name="Moirangthem Suresh Singh [Chillibreeze]" userId="f06758bc-9008-4d0e-8b8a-e89442bfaf22" providerId="ADAL" clId="{5386F4F2-2777-4B95-AB7A-37D959294FB5}" dt="2020-07-28T16:01:05.121" v="229" actId="465"/>
          <ac:cxnSpMkLst>
            <pc:docMk/>
            <pc:sldMk cId="1413034681" sldId="1772"/>
            <ac:cxnSpMk id="26" creationId="{920308E0-E363-46B2-8654-835C88BD2128}"/>
          </ac:cxnSpMkLst>
        </pc:cxnChg>
      </pc:sldChg>
      <pc:sldChg chg="modSp mod">
        <pc:chgData name="Moirangthem Suresh Singh [Chillibreeze]" userId="f06758bc-9008-4d0e-8b8a-e89442bfaf22" providerId="ADAL" clId="{5386F4F2-2777-4B95-AB7A-37D959294FB5}" dt="2020-07-28T16:01:42.879" v="235" actId="1076"/>
        <pc:sldMkLst>
          <pc:docMk/>
          <pc:sldMk cId="1796468239" sldId="1773"/>
        </pc:sldMkLst>
        <pc:spChg chg="mod">
          <ac:chgData name="Moirangthem Suresh Singh [Chillibreeze]" userId="f06758bc-9008-4d0e-8b8a-e89442bfaf22" providerId="ADAL" clId="{5386F4F2-2777-4B95-AB7A-37D959294FB5}" dt="2020-07-28T16:01:42.879" v="235" actId="1076"/>
          <ac:spMkLst>
            <pc:docMk/>
            <pc:sldMk cId="1796468239" sldId="1773"/>
            <ac:spMk id="5" creationId="{D666AE9F-64D9-4089-B864-377356A539CB}"/>
          </ac:spMkLst>
        </pc:spChg>
      </pc:sldChg>
      <pc:sldChg chg="modSp mod">
        <pc:chgData name="Moirangthem Suresh Singh [Chillibreeze]" userId="f06758bc-9008-4d0e-8b8a-e89442bfaf22" providerId="ADAL" clId="{5386F4F2-2777-4B95-AB7A-37D959294FB5}" dt="2020-07-29T12:22:16.530" v="918"/>
        <pc:sldMkLst>
          <pc:docMk/>
          <pc:sldMk cId="3088007092" sldId="1774"/>
        </pc:sldMkLst>
        <pc:spChg chg="mod">
          <ac:chgData name="Moirangthem Suresh Singh [Chillibreeze]" userId="f06758bc-9008-4d0e-8b8a-e89442bfaf22" providerId="ADAL" clId="{5386F4F2-2777-4B95-AB7A-37D959294FB5}" dt="2020-07-29T12:22:16.530" v="918"/>
          <ac:spMkLst>
            <pc:docMk/>
            <pc:sldMk cId="3088007092" sldId="1774"/>
            <ac:spMk id="2" creationId="{00000000-0000-0000-0000-000000000000}"/>
          </ac:spMkLst>
        </pc:spChg>
      </pc:sldChg>
      <pc:sldChg chg="addSp delSp modSp mod">
        <pc:chgData name="Moirangthem Suresh Singh [Chillibreeze]" userId="f06758bc-9008-4d0e-8b8a-e89442bfaf22" providerId="ADAL" clId="{5386F4F2-2777-4B95-AB7A-37D959294FB5}" dt="2020-07-28T16:29:14.622" v="524" actId="13244"/>
        <pc:sldMkLst>
          <pc:docMk/>
          <pc:sldMk cId="971646295" sldId="1776"/>
        </pc:sldMkLst>
        <pc:spChg chg="mod topLvl">
          <ac:chgData name="Moirangthem Suresh Singh [Chillibreeze]" userId="f06758bc-9008-4d0e-8b8a-e89442bfaf22" providerId="ADAL" clId="{5386F4F2-2777-4B95-AB7A-37D959294FB5}" dt="2020-07-28T16:29:14.622" v="524" actId="13244"/>
          <ac:spMkLst>
            <pc:docMk/>
            <pc:sldMk cId="971646295" sldId="1776"/>
            <ac:spMk id="6" creationId="{57A6991E-D4CA-4A34-9C0A-3C55E8058A67}"/>
          </ac:spMkLst>
        </pc:spChg>
        <pc:spChg chg="mod topLvl">
          <ac:chgData name="Moirangthem Suresh Singh [Chillibreeze]" userId="f06758bc-9008-4d0e-8b8a-e89442bfaf22" providerId="ADAL" clId="{5386F4F2-2777-4B95-AB7A-37D959294FB5}" dt="2020-07-28T16:29:14.622" v="524" actId="13244"/>
          <ac:spMkLst>
            <pc:docMk/>
            <pc:sldMk cId="971646295" sldId="1776"/>
            <ac:spMk id="14" creationId="{5AC6382F-D0C9-4210-92C9-1AB4A9ED291C}"/>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2" creationId="{EC044384-70E6-40CC-87D7-ABC40F40719B}"/>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3" creationId="{A390F6F9-67B5-4147-A6B5-6217DD0D37CA}"/>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4" creationId="{C6389751-31D8-4F85-AE4C-750F0513DFBB}"/>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5" creationId="{CFC803DE-145C-4503-9124-1365BD7440AE}"/>
          </ac:spMkLst>
        </pc:spChg>
        <pc:spChg chg="mod topLvl">
          <ac:chgData name="Moirangthem Suresh Singh [Chillibreeze]" userId="f06758bc-9008-4d0e-8b8a-e89442bfaf22" providerId="ADAL" clId="{5386F4F2-2777-4B95-AB7A-37D959294FB5}" dt="2020-07-28T16:29:14.622" v="524" actId="13244"/>
          <ac:spMkLst>
            <pc:docMk/>
            <pc:sldMk cId="971646295" sldId="1776"/>
            <ac:spMk id="38" creationId="{8F7AACBC-EA39-4E4E-A31C-40A0DCD14D5D}"/>
          </ac:spMkLst>
        </pc:spChg>
        <pc:spChg chg="mod topLvl">
          <ac:chgData name="Moirangthem Suresh Singh [Chillibreeze]" userId="f06758bc-9008-4d0e-8b8a-e89442bfaf22" providerId="ADAL" clId="{5386F4F2-2777-4B95-AB7A-37D959294FB5}" dt="2020-07-28T16:29:14.622" v="524" actId="13244"/>
          <ac:spMkLst>
            <pc:docMk/>
            <pc:sldMk cId="971646295" sldId="1776"/>
            <ac:spMk id="43" creationId="{C542B7A3-7D73-438C-AA5F-EAAEA113A220}"/>
          </ac:spMkLst>
        </pc:spChg>
        <pc:spChg chg="mod topLvl">
          <ac:chgData name="Moirangthem Suresh Singh [Chillibreeze]" userId="f06758bc-9008-4d0e-8b8a-e89442bfaf22" providerId="ADAL" clId="{5386F4F2-2777-4B95-AB7A-37D959294FB5}" dt="2020-07-28T16:28:08.260" v="506" actId="164"/>
          <ac:spMkLst>
            <pc:docMk/>
            <pc:sldMk cId="971646295" sldId="1776"/>
            <ac:spMk id="44" creationId="{458A7C5C-6BF2-4F58-9E72-BD44F4A71B2E}"/>
          </ac:spMkLst>
        </pc:spChg>
        <pc:grpChg chg="del mod topLvl">
          <ac:chgData name="Moirangthem Suresh Singh [Chillibreeze]" userId="f06758bc-9008-4d0e-8b8a-e89442bfaf22" providerId="ADAL" clId="{5386F4F2-2777-4B95-AB7A-37D959294FB5}" dt="2020-07-28T16:27:59.251" v="503" actId="165"/>
          <ac:grpSpMkLst>
            <pc:docMk/>
            <pc:sldMk cId="971646295" sldId="1776"/>
            <ac:grpSpMk id="2" creationId="{013332D8-DFA8-4EC4-93C2-A1492AA64125}"/>
          </ac:grpSpMkLst>
        </pc:grpChg>
        <pc:grpChg chg="add del mod">
          <ac:chgData name="Moirangthem Suresh Singh [Chillibreeze]" userId="f06758bc-9008-4d0e-8b8a-e89442bfaf22" providerId="ADAL" clId="{5386F4F2-2777-4B95-AB7A-37D959294FB5}" dt="2020-07-28T16:27:54.339" v="500" actId="165"/>
          <ac:grpSpMkLst>
            <pc:docMk/>
            <pc:sldMk cId="971646295" sldId="1776"/>
            <ac:grpSpMk id="3" creationId="{31A03F14-F4BD-48C1-8BF6-8B6B77C65769}"/>
          </ac:grpSpMkLst>
        </pc:grpChg>
        <pc:grpChg chg="add mod">
          <ac:chgData name="Moirangthem Suresh Singh [Chillibreeze]" userId="f06758bc-9008-4d0e-8b8a-e89442bfaf22" providerId="ADAL" clId="{5386F4F2-2777-4B95-AB7A-37D959294FB5}" dt="2020-07-28T16:28:10.429" v="508" actId="962"/>
          <ac:grpSpMkLst>
            <pc:docMk/>
            <pc:sldMk cId="971646295" sldId="1776"/>
            <ac:grpSpMk id="4" creationId="{96D55279-A8CA-4E6D-855C-3C454FADC9BD}"/>
          </ac:grpSpMkLst>
        </pc:grpChg>
        <pc:grpChg chg="del mod topLvl">
          <ac:chgData name="Moirangthem Suresh Singh [Chillibreeze]" userId="f06758bc-9008-4d0e-8b8a-e89442bfaf22" providerId="ADAL" clId="{5386F4F2-2777-4B95-AB7A-37D959294FB5}" dt="2020-07-28T16:28:05.568" v="505" actId="165"/>
          <ac:grpSpMkLst>
            <pc:docMk/>
            <pc:sldMk cId="971646295" sldId="1776"/>
            <ac:grpSpMk id="13" creationId="{A0458985-963F-411F-979F-9CF4D4E74A23}"/>
          </ac:grpSpMkLst>
        </pc:grpChg>
        <pc:grpChg chg="del mod topLvl">
          <ac:chgData name="Moirangthem Suresh Singh [Chillibreeze]" userId="f06758bc-9008-4d0e-8b8a-e89442bfaf22" providerId="ADAL" clId="{5386F4F2-2777-4B95-AB7A-37D959294FB5}" dt="2020-07-28T16:28:03.912" v="504" actId="165"/>
          <ac:grpSpMkLst>
            <pc:docMk/>
            <pc:sldMk cId="971646295" sldId="1776"/>
            <ac:grpSpMk id="20" creationId="{48EA895A-5F26-4190-8DB8-31C9C5932E1D}"/>
          </ac:grpSpMkLst>
        </pc:grpChg>
        <pc:grpChg chg="del mod topLvl">
          <ac:chgData name="Moirangthem Suresh Singh [Chillibreeze]" userId="f06758bc-9008-4d0e-8b8a-e89442bfaf22" providerId="ADAL" clId="{5386F4F2-2777-4B95-AB7A-37D959294FB5}" dt="2020-07-28T16:27:55.497" v="502" actId="165"/>
          <ac:grpSpMkLst>
            <pc:docMk/>
            <pc:sldMk cId="971646295" sldId="1776"/>
            <ac:grpSpMk id="45" creationId="{379C4A7F-A00C-4123-B25D-CD034FE10880}"/>
          </ac:grpSpMkLst>
        </pc:grpChg>
        <pc:grpChg chg="del mod topLvl">
          <ac:chgData name="Moirangthem Suresh Singh [Chillibreeze]" userId="f06758bc-9008-4d0e-8b8a-e89442bfaf22" providerId="ADAL" clId="{5386F4F2-2777-4B95-AB7A-37D959294FB5}" dt="2020-07-28T16:27:54.742" v="501" actId="165"/>
          <ac:grpSpMkLst>
            <pc:docMk/>
            <pc:sldMk cId="971646295" sldId="1776"/>
            <ac:grpSpMk id="48" creationId="{7BF52510-60C5-4BD0-88A3-E6A31728616F}"/>
          </ac:grpSpMkLst>
        </pc:grpChg>
        <pc:picChg chg="mod topLvl">
          <ac:chgData name="Moirangthem Suresh Singh [Chillibreeze]" userId="f06758bc-9008-4d0e-8b8a-e89442bfaf22" providerId="ADAL" clId="{5386F4F2-2777-4B95-AB7A-37D959294FB5}" dt="2020-07-28T16:29:14.622" v="524" actId="13244"/>
          <ac:picMkLst>
            <pc:docMk/>
            <pc:sldMk cId="971646295" sldId="1776"/>
            <ac:picMk id="7" creationId="{7FC18695-EADF-45D8-AAE8-EFCAC0827B92}"/>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8" creationId="{C02688D7-B805-4392-B24E-D03444BDA5B7}"/>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5" creationId="{5D209B30-C6B3-4CCF-BC34-7ED3227BE865}"/>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6" creationId="{B9959114-B3CC-45FB-8F8D-29AF078CEB13}"/>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8" creationId="{A9F4E02D-2402-4E2F-A5FD-10B444A60C8E}"/>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19" creationId="{48CAE539-7CD3-4E02-9B26-A02A16F97425}"/>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6" creationId="{6FB337F8-844B-4FC6-BD3E-EFCAC951F9F8}"/>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7" creationId="{5AB391AE-A806-4701-8704-568735A80902}"/>
          </ac:picMkLst>
        </pc:picChg>
        <pc:picChg chg="mod topLvl">
          <ac:chgData name="Moirangthem Suresh Singh [Chillibreeze]" userId="f06758bc-9008-4d0e-8b8a-e89442bfaf22" providerId="ADAL" clId="{5386F4F2-2777-4B95-AB7A-37D959294FB5}" dt="2020-07-28T16:28:08.260" v="506" actId="164"/>
          <ac:picMkLst>
            <pc:docMk/>
            <pc:sldMk cId="971646295" sldId="1776"/>
            <ac:picMk id="40" creationId="{DF0FDD49-498D-40B5-8D41-32599CEE641E}"/>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41" creationId="{3533C736-6BFE-4EFD-BDCA-E1977A7FDE67}"/>
          </ac:picMkLst>
        </pc:picChg>
        <pc:picChg chg="mod topLvl">
          <ac:chgData name="Moirangthem Suresh Singh [Chillibreeze]" userId="f06758bc-9008-4d0e-8b8a-e89442bfaf22" providerId="ADAL" clId="{5386F4F2-2777-4B95-AB7A-37D959294FB5}" dt="2020-07-28T16:29:14.622" v="524" actId="13244"/>
          <ac:picMkLst>
            <pc:docMk/>
            <pc:sldMk cId="971646295" sldId="1776"/>
            <ac:picMk id="3074" creationId="{7E2A15D3-489B-4EA5-B301-14594C8BEE20}"/>
          </ac:picMkLst>
        </pc:picChg>
        <pc:cxnChg chg="mod topLvl">
          <ac:chgData name="Moirangthem Suresh Singh [Chillibreeze]" userId="f06758bc-9008-4d0e-8b8a-e89442bfaf22" providerId="ADAL" clId="{5386F4F2-2777-4B95-AB7A-37D959294FB5}" dt="2020-07-28T16:29:14.622" v="524" actId="13244"/>
          <ac:cxnSpMkLst>
            <pc:docMk/>
            <pc:sldMk cId="971646295" sldId="1776"/>
            <ac:cxnSpMk id="11" creationId="{D4C56E6E-18FB-48F2-805E-FD83B3F08ADE}"/>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2" creationId="{38CEC1FE-048E-4DD0-BA78-3C6425BAF93D}"/>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3" creationId="{8FFD4036-4DCD-460D-8079-007B76B58449}"/>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6" creationId="{86F0C070-FB58-431B-9FD5-89BBFF60F508}"/>
          </ac:cxnSpMkLst>
        </pc:cxnChg>
        <pc:cxnChg chg="mod topLvl">
          <ac:chgData name="Moirangthem Suresh Singh [Chillibreeze]" userId="f06758bc-9008-4d0e-8b8a-e89442bfaf22" providerId="ADAL" clId="{5386F4F2-2777-4B95-AB7A-37D959294FB5}" dt="2020-07-28T16:29:14.622" v="524" actId="13244"/>
          <ac:cxnSpMkLst>
            <pc:docMk/>
            <pc:sldMk cId="971646295" sldId="1776"/>
            <ac:cxnSpMk id="29" creationId="{DC775ED7-E49D-4171-A2E5-B1E64916A990}"/>
          </ac:cxnSpMkLst>
        </pc:cxnChg>
      </pc:sldChg>
      <pc:sldChg chg="addSp delSp modSp mod">
        <pc:chgData name="Moirangthem Suresh Singh [Chillibreeze]" userId="f06758bc-9008-4d0e-8b8a-e89442bfaf22" providerId="ADAL" clId="{5386F4F2-2777-4B95-AB7A-37D959294FB5}" dt="2020-07-28T16:57:01.375" v="816" actId="962"/>
        <pc:sldMkLst>
          <pc:docMk/>
          <pc:sldMk cId="3492185159" sldId="1778"/>
        </pc:sldMkLst>
        <pc:spChg chg="mod">
          <ac:chgData name="Moirangthem Suresh Singh [Chillibreeze]" userId="f06758bc-9008-4d0e-8b8a-e89442bfaf22" providerId="ADAL" clId="{5386F4F2-2777-4B95-AB7A-37D959294FB5}" dt="2020-07-28T15:58:41.381" v="214"/>
          <ac:spMkLst>
            <pc:docMk/>
            <pc:sldMk cId="3492185159" sldId="1778"/>
            <ac:spMk id="2" creationId="{EDFFD40C-D99C-4477-9711-354AED08737A}"/>
          </ac:spMkLst>
        </pc:spChg>
        <pc:spChg chg="mod">
          <ac:chgData name="Moirangthem Suresh Singh [Chillibreeze]" userId="f06758bc-9008-4d0e-8b8a-e89442bfaf22" providerId="ADAL" clId="{5386F4F2-2777-4B95-AB7A-37D959294FB5}" dt="2020-07-28T15:58:50.554" v="215" actId="20577"/>
          <ac:spMkLst>
            <pc:docMk/>
            <pc:sldMk cId="3492185159" sldId="1778"/>
            <ac:spMk id="4" creationId="{13D7FD92-AFF4-4F66-A148-6FF154D75321}"/>
          </ac:spMkLst>
        </pc:spChg>
        <pc:spChg chg="mod topLvl">
          <ac:chgData name="Moirangthem Suresh Singh [Chillibreeze]" userId="f06758bc-9008-4d0e-8b8a-e89442bfaf22" providerId="ADAL" clId="{5386F4F2-2777-4B95-AB7A-37D959294FB5}" dt="2020-07-28T16:53:48.831" v="789" actId="165"/>
          <ac:spMkLst>
            <pc:docMk/>
            <pc:sldMk cId="3492185159" sldId="1778"/>
            <ac:spMk id="5" creationId="{35977A32-7559-499A-AE23-76F3B57941B7}"/>
          </ac:spMkLst>
        </pc:spChg>
        <pc:spChg chg="mod topLvl">
          <ac:chgData name="Moirangthem Suresh Singh [Chillibreeze]" userId="f06758bc-9008-4d0e-8b8a-e89442bfaf22" providerId="ADAL" clId="{5386F4F2-2777-4B95-AB7A-37D959294FB5}" dt="2020-07-28T16:56:59.348" v="814" actId="164"/>
          <ac:spMkLst>
            <pc:docMk/>
            <pc:sldMk cId="3492185159" sldId="1778"/>
            <ac:spMk id="7" creationId="{F27D9649-1520-457C-86CE-69533FD4A7F5}"/>
          </ac:spMkLst>
        </pc:spChg>
        <pc:spChg chg="mod topLvl">
          <ac:chgData name="Moirangthem Suresh Singh [Chillibreeze]" userId="f06758bc-9008-4d0e-8b8a-e89442bfaf22" providerId="ADAL" clId="{5386F4F2-2777-4B95-AB7A-37D959294FB5}" dt="2020-07-28T16:56:59.348" v="814" actId="164"/>
          <ac:spMkLst>
            <pc:docMk/>
            <pc:sldMk cId="3492185159" sldId="1778"/>
            <ac:spMk id="8" creationId="{72480FB6-40DE-4C7F-8660-086EA86FAF9F}"/>
          </ac:spMkLst>
        </pc:spChg>
        <pc:spChg chg="mod topLvl">
          <ac:chgData name="Moirangthem Suresh Singh [Chillibreeze]" userId="f06758bc-9008-4d0e-8b8a-e89442bfaf22" providerId="ADAL" clId="{5386F4F2-2777-4B95-AB7A-37D959294FB5}" dt="2020-07-28T16:56:59.348" v="814" actId="164"/>
          <ac:spMkLst>
            <pc:docMk/>
            <pc:sldMk cId="3492185159" sldId="1778"/>
            <ac:spMk id="9" creationId="{6D19FC0A-C62F-481B-BB69-9375DD31E3AE}"/>
          </ac:spMkLst>
        </pc:spChg>
        <pc:spChg chg="mod topLvl">
          <ac:chgData name="Moirangthem Suresh Singh [Chillibreeze]" userId="f06758bc-9008-4d0e-8b8a-e89442bfaf22" providerId="ADAL" clId="{5386F4F2-2777-4B95-AB7A-37D959294FB5}" dt="2020-07-28T16:56:59.348" v="814" actId="164"/>
          <ac:spMkLst>
            <pc:docMk/>
            <pc:sldMk cId="3492185159" sldId="1778"/>
            <ac:spMk id="10" creationId="{800AE9CA-873E-49E7-8447-C6B94971E522}"/>
          </ac:spMkLst>
        </pc:spChg>
        <pc:spChg chg="mod topLvl">
          <ac:chgData name="Moirangthem Suresh Singh [Chillibreeze]" userId="f06758bc-9008-4d0e-8b8a-e89442bfaf22" providerId="ADAL" clId="{5386F4F2-2777-4B95-AB7A-37D959294FB5}" dt="2020-07-28T16:56:59.348" v="814" actId="164"/>
          <ac:spMkLst>
            <pc:docMk/>
            <pc:sldMk cId="3492185159" sldId="1778"/>
            <ac:spMk id="11" creationId="{BC7C1476-AE4B-43D2-893F-2C0FB52F7AC3}"/>
          </ac:spMkLst>
        </pc:spChg>
        <pc:spChg chg="mod topLvl">
          <ac:chgData name="Moirangthem Suresh Singh [Chillibreeze]" userId="f06758bc-9008-4d0e-8b8a-e89442bfaf22" providerId="ADAL" clId="{5386F4F2-2777-4B95-AB7A-37D959294FB5}" dt="2020-07-28T16:56:59.348" v="814" actId="164"/>
          <ac:spMkLst>
            <pc:docMk/>
            <pc:sldMk cId="3492185159" sldId="1778"/>
            <ac:spMk id="12" creationId="{016E1096-7B62-4528-916A-7719AB564DD1}"/>
          </ac:spMkLst>
        </pc:spChg>
        <pc:spChg chg="mod topLvl">
          <ac:chgData name="Moirangthem Suresh Singh [Chillibreeze]" userId="f06758bc-9008-4d0e-8b8a-e89442bfaf22" providerId="ADAL" clId="{5386F4F2-2777-4B95-AB7A-37D959294FB5}" dt="2020-07-28T16:56:59.348" v="814" actId="164"/>
          <ac:spMkLst>
            <pc:docMk/>
            <pc:sldMk cId="3492185159" sldId="1778"/>
            <ac:spMk id="13" creationId="{08676D2A-4589-405A-A702-5F89F23DC7B6}"/>
          </ac:spMkLst>
        </pc:spChg>
        <pc:spChg chg="mod topLvl">
          <ac:chgData name="Moirangthem Suresh Singh [Chillibreeze]" userId="f06758bc-9008-4d0e-8b8a-e89442bfaf22" providerId="ADAL" clId="{5386F4F2-2777-4B95-AB7A-37D959294FB5}" dt="2020-07-28T16:56:59.348" v="814" actId="164"/>
          <ac:spMkLst>
            <pc:docMk/>
            <pc:sldMk cId="3492185159" sldId="1778"/>
            <ac:spMk id="15" creationId="{472BB0AE-1736-4BB9-998F-C41E89B52CDB}"/>
          </ac:spMkLst>
        </pc:spChg>
        <pc:spChg chg="mod topLvl">
          <ac:chgData name="Moirangthem Suresh Singh [Chillibreeze]" userId="f06758bc-9008-4d0e-8b8a-e89442bfaf22" providerId="ADAL" clId="{5386F4F2-2777-4B95-AB7A-37D959294FB5}" dt="2020-07-28T16:56:59.348" v="814" actId="164"/>
          <ac:spMkLst>
            <pc:docMk/>
            <pc:sldMk cId="3492185159" sldId="1778"/>
            <ac:spMk id="18" creationId="{A71ADE80-C957-4DED-A83B-8AD4141F7642}"/>
          </ac:spMkLst>
        </pc:spChg>
        <pc:spChg chg="mod topLvl">
          <ac:chgData name="Moirangthem Suresh Singh [Chillibreeze]" userId="f06758bc-9008-4d0e-8b8a-e89442bfaf22" providerId="ADAL" clId="{5386F4F2-2777-4B95-AB7A-37D959294FB5}" dt="2020-07-28T16:56:59.348" v="814" actId="164"/>
          <ac:spMkLst>
            <pc:docMk/>
            <pc:sldMk cId="3492185159" sldId="1778"/>
            <ac:spMk id="19" creationId="{05647F94-3EF3-4DE2-AE6E-45A08E2800FD}"/>
          </ac:spMkLst>
        </pc:spChg>
        <pc:spChg chg="mod topLvl">
          <ac:chgData name="Moirangthem Suresh Singh [Chillibreeze]" userId="f06758bc-9008-4d0e-8b8a-e89442bfaf22" providerId="ADAL" clId="{5386F4F2-2777-4B95-AB7A-37D959294FB5}" dt="2020-07-28T16:56:59.348" v="814" actId="164"/>
          <ac:spMkLst>
            <pc:docMk/>
            <pc:sldMk cId="3492185159" sldId="1778"/>
            <ac:spMk id="20" creationId="{CB8EC5C6-02FF-446D-85FA-6C69CA301205}"/>
          </ac:spMkLst>
        </pc:spChg>
        <pc:spChg chg="mod topLvl">
          <ac:chgData name="Moirangthem Suresh Singh [Chillibreeze]" userId="f06758bc-9008-4d0e-8b8a-e89442bfaf22" providerId="ADAL" clId="{5386F4F2-2777-4B95-AB7A-37D959294FB5}" dt="2020-07-28T16:56:59.348" v="814" actId="164"/>
          <ac:spMkLst>
            <pc:docMk/>
            <pc:sldMk cId="3492185159" sldId="1778"/>
            <ac:spMk id="21" creationId="{2DCF67C2-CCFC-4D1B-A681-AA0051455DEE}"/>
          </ac:spMkLst>
        </pc:spChg>
        <pc:spChg chg="mod topLvl">
          <ac:chgData name="Moirangthem Suresh Singh [Chillibreeze]" userId="f06758bc-9008-4d0e-8b8a-e89442bfaf22" providerId="ADAL" clId="{5386F4F2-2777-4B95-AB7A-37D959294FB5}" dt="2020-07-28T16:56:59.348" v="814" actId="164"/>
          <ac:spMkLst>
            <pc:docMk/>
            <pc:sldMk cId="3492185159" sldId="1778"/>
            <ac:spMk id="24" creationId="{2B290505-7E80-4C38-914D-718ACFBFB7A2}"/>
          </ac:spMkLst>
        </pc:spChg>
        <pc:spChg chg="mod topLvl">
          <ac:chgData name="Moirangthem Suresh Singh [Chillibreeze]" userId="f06758bc-9008-4d0e-8b8a-e89442bfaf22" providerId="ADAL" clId="{5386F4F2-2777-4B95-AB7A-37D959294FB5}" dt="2020-07-28T16:56:59.348" v="814" actId="164"/>
          <ac:spMkLst>
            <pc:docMk/>
            <pc:sldMk cId="3492185159" sldId="1778"/>
            <ac:spMk id="25" creationId="{7FEA024C-DFF3-440A-A53A-A35DDB32801F}"/>
          </ac:spMkLst>
        </pc:spChg>
        <pc:spChg chg="mod topLvl">
          <ac:chgData name="Moirangthem Suresh Singh [Chillibreeze]" userId="f06758bc-9008-4d0e-8b8a-e89442bfaf22" providerId="ADAL" clId="{5386F4F2-2777-4B95-AB7A-37D959294FB5}" dt="2020-07-28T16:56:59.348" v="814" actId="164"/>
          <ac:spMkLst>
            <pc:docMk/>
            <pc:sldMk cId="3492185159" sldId="1778"/>
            <ac:spMk id="26" creationId="{CE809D6C-1428-4B4A-88DD-8EFEA3F4C0F3}"/>
          </ac:spMkLst>
        </pc:spChg>
        <pc:spChg chg="mod topLvl">
          <ac:chgData name="Moirangthem Suresh Singh [Chillibreeze]" userId="f06758bc-9008-4d0e-8b8a-e89442bfaf22" providerId="ADAL" clId="{5386F4F2-2777-4B95-AB7A-37D959294FB5}" dt="2020-07-28T16:56:59.348" v="814" actId="164"/>
          <ac:spMkLst>
            <pc:docMk/>
            <pc:sldMk cId="3492185159" sldId="1778"/>
            <ac:spMk id="29" creationId="{693A035B-2FF8-43F8-A259-E5EB1444CFAE}"/>
          </ac:spMkLst>
        </pc:spChg>
        <pc:spChg chg="mod topLvl">
          <ac:chgData name="Moirangthem Suresh Singh [Chillibreeze]" userId="f06758bc-9008-4d0e-8b8a-e89442bfaf22" providerId="ADAL" clId="{5386F4F2-2777-4B95-AB7A-37D959294FB5}" dt="2020-07-28T16:56:59.348" v="814" actId="164"/>
          <ac:spMkLst>
            <pc:docMk/>
            <pc:sldMk cId="3492185159" sldId="1778"/>
            <ac:spMk id="31" creationId="{56D435F5-756B-4359-92E5-00D6A71F0EF9}"/>
          </ac:spMkLst>
        </pc:spChg>
        <pc:spChg chg="mod topLvl">
          <ac:chgData name="Moirangthem Suresh Singh [Chillibreeze]" userId="f06758bc-9008-4d0e-8b8a-e89442bfaf22" providerId="ADAL" clId="{5386F4F2-2777-4B95-AB7A-37D959294FB5}" dt="2020-07-28T16:56:59.348" v="814" actId="164"/>
          <ac:spMkLst>
            <pc:docMk/>
            <pc:sldMk cId="3492185159" sldId="1778"/>
            <ac:spMk id="33" creationId="{EDF5C248-1659-496F-8AEA-ADDC6A6C894C}"/>
          </ac:spMkLst>
        </pc:spChg>
        <pc:grpChg chg="add del mod topLvl">
          <ac:chgData name="Moirangthem Suresh Singh [Chillibreeze]" userId="f06758bc-9008-4d0e-8b8a-e89442bfaf22" providerId="ADAL" clId="{5386F4F2-2777-4B95-AB7A-37D959294FB5}" dt="2020-07-28T16:53:55.135" v="790" actId="165"/>
          <ac:grpSpMkLst>
            <pc:docMk/>
            <pc:sldMk cId="3492185159" sldId="1778"/>
            <ac:grpSpMk id="3" creationId="{194DA83B-88CA-484E-80AF-3999626CCE79}"/>
          </ac:grpSpMkLst>
        </pc:grpChg>
        <pc:grpChg chg="del mod">
          <ac:chgData name="Moirangthem Suresh Singh [Chillibreeze]" userId="f06758bc-9008-4d0e-8b8a-e89442bfaf22" providerId="ADAL" clId="{5386F4F2-2777-4B95-AB7A-37D959294FB5}" dt="2020-07-28T16:52:49.953" v="779" actId="165"/>
          <ac:grpSpMkLst>
            <pc:docMk/>
            <pc:sldMk cId="3492185159" sldId="1778"/>
            <ac:grpSpMk id="6" creationId="{EC6A575B-787E-4E0B-89BD-95B6B8D022CF}"/>
          </ac:grpSpMkLst>
        </pc:grpChg>
        <pc:grpChg chg="del mod topLvl">
          <ac:chgData name="Moirangthem Suresh Singh [Chillibreeze]" userId="f06758bc-9008-4d0e-8b8a-e89442bfaf22" providerId="ADAL" clId="{5386F4F2-2777-4B95-AB7A-37D959294FB5}" dt="2020-07-28T16:52:51.174" v="780" actId="165"/>
          <ac:grpSpMkLst>
            <pc:docMk/>
            <pc:sldMk cId="3492185159" sldId="1778"/>
            <ac:grpSpMk id="22" creationId="{2006DA76-EE0A-4EA5-BD5C-B7C56B7DE341}"/>
          </ac:grpSpMkLst>
        </pc:grpChg>
        <pc:grpChg chg="del mod topLvl">
          <ac:chgData name="Moirangthem Suresh Singh [Chillibreeze]" userId="f06758bc-9008-4d0e-8b8a-e89442bfaf22" providerId="ADAL" clId="{5386F4F2-2777-4B95-AB7A-37D959294FB5}" dt="2020-07-28T16:52:51.174" v="780" actId="165"/>
          <ac:grpSpMkLst>
            <pc:docMk/>
            <pc:sldMk cId="3492185159" sldId="1778"/>
            <ac:grpSpMk id="27" creationId="{792DDD35-18BA-44A8-A997-F59B399B9E15}"/>
          </ac:grpSpMkLst>
        </pc:grpChg>
        <pc:grpChg chg="add del mod">
          <ac:chgData name="Moirangthem Suresh Singh [Chillibreeze]" userId="f06758bc-9008-4d0e-8b8a-e89442bfaf22" providerId="ADAL" clId="{5386F4F2-2777-4B95-AB7A-37D959294FB5}" dt="2020-07-28T16:53:48.831" v="789" actId="165"/>
          <ac:grpSpMkLst>
            <pc:docMk/>
            <pc:sldMk cId="3492185159" sldId="1778"/>
            <ac:grpSpMk id="35" creationId="{6838DB99-8309-4262-95DD-EC5A77829990}"/>
          </ac:grpSpMkLst>
        </pc:grpChg>
        <pc:grpChg chg="add mod">
          <ac:chgData name="Moirangthem Suresh Singh [Chillibreeze]" userId="f06758bc-9008-4d0e-8b8a-e89442bfaf22" providerId="ADAL" clId="{5386F4F2-2777-4B95-AB7A-37D959294FB5}" dt="2020-07-28T16:56:57.225" v="813" actId="164"/>
          <ac:grpSpMkLst>
            <pc:docMk/>
            <pc:sldMk cId="3492185159" sldId="1778"/>
            <ac:grpSpMk id="36" creationId="{368A095B-8456-4C0B-9CC5-F5E287B3C925}"/>
          </ac:grpSpMkLst>
        </pc:grpChg>
        <pc:grpChg chg="add mod">
          <ac:chgData name="Moirangthem Suresh Singh [Chillibreeze]" userId="f06758bc-9008-4d0e-8b8a-e89442bfaf22" providerId="ADAL" clId="{5386F4F2-2777-4B95-AB7A-37D959294FB5}" dt="2020-07-28T16:57:01.375" v="816" actId="962"/>
          <ac:grpSpMkLst>
            <pc:docMk/>
            <pc:sldMk cId="3492185159" sldId="1778"/>
            <ac:grpSpMk id="37" creationId="{5A14E0E6-F639-442A-A551-4E6DB1CE6BF9}"/>
          </ac:grpSpMkLst>
        </pc:grpChg>
        <pc:picChg chg="mod topLvl">
          <ac:chgData name="Moirangthem Suresh Singh [Chillibreeze]" userId="f06758bc-9008-4d0e-8b8a-e89442bfaf22" providerId="ADAL" clId="{5386F4F2-2777-4B95-AB7A-37D959294FB5}" dt="2020-07-28T16:56:59.348" v="814" actId="164"/>
          <ac:picMkLst>
            <pc:docMk/>
            <pc:sldMk cId="3492185159" sldId="1778"/>
            <ac:picMk id="23" creationId="{51B6F50B-8F5C-43F7-B171-7AC7E78FD068}"/>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28" creationId="{B224FC59-398B-4514-A1CD-55703E38D9E8}"/>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0" creationId="{59A55F15-8F80-4AFE-BCA7-38A591FC9317}"/>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2" creationId="{D0DAB2C4-5740-477C-9804-E308CD9299A6}"/>
          </ac:picMkLst>
        </pc:picChg>
        <pc:picChg chg="mod topLvl">
          <ac:chgData name="Moirangthem Suresh Singh [Chillibreeze]" userId="f06758bc-9008-4d0e-8b8a-e89442bfaf22" providerId="ADAL" clId="{5386F4F2-2777-4B95-AB7A-37D959294FB5}" dt="2020-07-28T16:56:59.348" v="814" actId="164"/>
          <ac:picMkLst>
            <pc:docMk/>
            <pc:sldMk cId="3492185159" sldId="1778"/>
            <ac:picMk id="34" creationId="{25CB9CB2-ED64-4125-B2A1-65049F1C3E84}"/>
          </ac:picMkLst>
        </pc:picChg>
        <pc:cxnChg chg="mod topLvl">
          <ac:chgData name="Moirangthem Suresh Singh [Chillibreeze]" userId="f06758bc-9008-4d0e-8b8a-e89442bfaf22" providerId="ADAL" clId="{5386F4F2-2777-4B95-AB7A-37D959294FB5}" dt="2020-07-28T16:56:59.348" v="814" actId="164"/>
          <ac:cxnSpMkLst>
            <pc:docMk/>
            <pc:sldMk cId="3492185159" sldId="1778"/>
            <ac:cxnSpMk id="14" creationId="{18692A9E-D09C-41E9-9A2D-73652998B257}"/>
          </ac:cxnSpMkLst>
        </pc:cxnChg>
        <pc:cxnChg chg="mod topLvl">
          <ac:chgData name="Moirangthem Suresh Singh [Chillibreeze]" userId="f06758bc-9008-4d0e-8b8a-e89442bfaf22" providerId="ADAL" clId="{5386F4F2-2777-4B95-AB7A-37D959294FB5}" dt="2020-07-28T16:56:59.348" v="814" actId="164"/>
          <ac:cxnSpMkLst>
            <pc:docMk/>
            <pc:sldMk cId="3492185159" sldId="1778"/>
            <ac:cxnSpMk id="16" creationId="{FED289C8-6F69-4774-AC1D-F23B92CC13EE}"/>
          </ac:cxnSpMkLst>
        </pc:cxnChg>
        <pc:cxnChg chg="mod topLvl">
          <ac:chgData name="Moirangthem Suresh Singh [Chillibreeze]" userId="f06758bc-9008-4d0e-8b8a-e89442bfaf22" providerId="ADAL" clId="{5386F4F2-2777-4B95-AB7A-37D959294FB5}" dt="2020-07-28T16:56:59.348" v="814" actId="164"/>
          <ac:cxnSpMkLst>
            <pc:docMk/>
            <pc:sldMk cId="3492185159" sldId="1778"/>
            <ac:cxnSpMk id="17" creationId="{6C107B6E-D3A6-43C2-8A92-CD72BAED429B}"/>
          </ac:cxnSpMkLst>
        </pc:cxnChg>
      </pc:sldChg>
      <pc:sldMasterChg chg="modSldLayout">
        <pc:chgData name="Moirangthem Suresh Singh [Chillibreeze]" userId="f06758bc-9008-4d0e-8b8a-e89442bfaf22" providerId="ADAL" clId="{5386F4F2-2777-4B95-AB7A-37D959294FB5}" dt="2020-07-28T15:20:40.193" v="23"/>
        <pc:sldMasterMkLst>
          <pc:docMk/>
          <pc:sldMasterMk cId="3263374804" sldId="2147484715"/>
        </pc:sldMasterMkLst>
        <pc:sldLayoutChg chg="addSp delSp modSp mod setBg">
          <pc:chgData name="Moirangthem Suresh Singh [Chillibreeze]" userId="f06758bc-9008-4d0e-8b8a-e89442bfaf22" providerId="ADAL" clId="{5386F4F2-2777-4B95-AB7A-37D959294FB5}" dt="2020-07-28T15:20:40.193" v="23"/>
          <pc:sldLayoutMkLst>
            <pc:docMk/>
            <pc:sldMasterMk cId="3263374804" sldId="2147484715"/>
            <pc:sldLayoutMk cId="3039092324" sldId="2147484716"/>
          </pc:sldLayoutMkLst>
          <pc:spChg chg="add mod ord">
            <ac:chgData name="Moirangthem Suresh Singh [Chillibreeze]" userId="f06758bc-9008-4d0e-8b8a-e89442bfaf22" providerId="ADAL" clId="{5386F4F2-2777-4B95-AB7A-37D959294FB5}" dt="2020-07-28T15:20:24.675" v="20" actId="164"/>
            <ac:spMkLst>
              <pc:docMk/>
              <pc:sldMasterMk cId="3263374804" sldId="2147484715"/>
              <pc:sldLayoutMk cId="3039092324" sldId="2147484716"/>
              <ac:spMk id="5" creationId="{1567C29E-D4B6-4083-88B0-AD4A89C125D7}"/>
            </ac:spMkLst>
          </pc:spChg>
          <pc:grpChg chg="add del mod">
            <ac:chgData name="Moirangthem Suresh Singh [Chillibreeze]" userId="f06758bc-9008-4d0e-8b8a-e89442bfaf22" providerId="ADAL" clId="{5386F4F2-2777-4B95-AB7A-37D959294FB5}" dt="2020-07-28T15:20:32.331" v="21" actId="478"/>
            <ac:grpSpMkLst>
              <pc:docMk/>
              <pc:sldMasterMk cId="3263374804" sldId="2147484715"/>
              <pc:sldLayoutMk cId="3039092324" sldId="2147484716"/>
              <ac:grpSpMk id="7" creationId="{4F2CBE5F-4713-4CE8-A67A-6EB3A1B2F7C1}"/>
            </ac:grpSpMkLst>
          </pc:grpChg>
          <pc:picChg chg="add mod modCrop">
            <ac:chgData name="Moirangthem Suresh Singh [Chillibreeze]" userId="f06758bc-9008-4d0e-8b8a-e89442bfaf22" providerId="ADAL" clId="{5386F4F2-2777-4B95-AB7A-37D959294FB5}" dt="2020-07-28T15:20:24.675" v="20" actId="164"/>
            <ac:picMkLst>
              <pc:docMk/>
              <pc:sldMasterMk cId="3263374804" sldId="2147484715"/>
              <pc:sldLayoutMk cId="3039092324" sldId="2147484716"/>
              <ac:picMk id="4" creationId="{504B0C57-F0A8-4489-854D-2AEADE2BCF6B}"/>
            </ac:picMkLst>
          </pc:picChg>
        </pc:sldLayoutChg>
      </pc:sldMasterChg>
    </pc:docChg>
  </pc:docChgLst>
  <pc:docChgLst>
    <pc:chgData name="Tony Frink" userId="f3ada52a-06d5-4454-9a8d-cefb10747f9e" providerId="ADAL" clId="{E37F8560-DA72-4B98-A2AD-E2A15C115E52}"/>
    <pc:docChg chg="custSel addSld modSld">
      <pc:chgData name="Tony Frink" userId="f3ada52a-06d5-4454-9a8d-cefb10747f9e" providerId="ADAL" clId="{E37F8560-DA72-4B98-A2AD-E2A15C115E52}" dt="2022-09-23T16:09:18.374" v="772" actId="20577"/>
      <pc:docMkLst>
        <pc:docMk/>
      </pc:docMkLst>
      <pc:sldChg chg="addSp modSp mod">
        <pc:chgData name="Tony Frink" userId="f3ada52a-06d5-4454-9a8d-cefb10747f9e" providerId="ADAL" clId="{E37F8560-DA72-4B98-A2AD-E2A15C115E52}" dt="2022-09-22T16:35:36.078" v="454" actId="20577"/>
        <pc:sldMkLst>
          <pc:docMk/>
          <pc:sldMk cId="1793706927" sldId="1670"/>
        </pc:sldMkLst>
        <pc:spChg chg="add mod">
          <ac:chgData name="Tony Frink" userId="f3ada52a-06d5-4454-9a8d-cefb10747f9e" providerId="ADAL" clId="{E37F8560-DA72-4B98-A2AD-E2A15C115E52}" dt="2022-09-22T16:35:36.078" v="454" actId="20577"/>
          <ac:spMkLst>
            <pc:docMk/>
            <pc:sldMk cId="1793706927" sldId="1670"/>
            <ac:spMk id="2" creationId="{6C74F559-2489-193D-0000-4C907A55A303}"/>
          </ac:spMkLst>
        </pc:spChg>
        <pc:spChg chg="mod">
          <ac:chgData name="Tony Frink" userId="f3ada52a-06d5-4454-9a8d-cefb10747f9e" providerId="ADAL" clId="{E37F8560-DA72-4B98-A2AD-E2A15C115E52}" dt="2022-09-22T16:33:20.882" v="210" actId="1035"/>
          <ac:spMkLst>
            <pc:docMk/>
            <pc:sldMk cId="1793706927" sldId="1670"/>
            <ac:spMk id="4" creationId="{1EC2B0C1-AC24-4A16-9AE2-538C3B7BFD37}"/>
          </ac:spMkLst>
        </pc:spChg>
        <pc:spChg chg="mod">
          <ac:chgData name="Tony Frink" userId="f3ada52a-06d5-4454-9a8d-cefb10747f9e" providerId="ADAL" clId="{E37F8560-DA72-4B98-A2AD-E2A15C115E52}" dt="2022-09-22T16:33:25.051" v="215" actId="1035"/>
          <ac:spMkLst>
            <pc:docMk/>
            <pc:sldMk cId="1793706927" sldId="1670"/>
            <ac:spMk id="5" creationId="{3924F5CD-F1B4-406B-BDB9-244740116D3B}"/>
          </ac:spMkLst>
        </pc:spChg>
        <pc:spChg chg="mod">
          <ac:chgData name="Tony Frink" userId="f3ada52a-06d5-4454-9a8d-cefb10747f9e" providerId="ADAL" clId="{E37F8560-DA72-4B98-A2AD-E2A15C115E52}" dt="2022-09-22T16:33:28.089" v="219" actId="1035"/>
          <ac:spMkLst>
            <pc:docMk/>
            <pc:sldMk cId="1793706927" sldId="1670"/>
            <ac:spMk id="7" creationId="{74CCE2CC-0B85-42BC-999D-C1305ACD331B}"/>
          </ac:spMkLst>
        </pc:spChg>
        <pc:spChg chg="mod">
          <ac:chgData name="Tony Frink" userId="f3ada52a-06d5-4454-9a8d-cefb10747f9e" providerId="ADAL" clId="{E37F8560-DA72-4B98-A2AD-E2A15C115E52}" dt="2022-09-22T16:33:09.730" v="201" actId="1035"/>
          <ac:spMkLst>
            <pc:docMk/>
            <pc:sldMk cId="1793706927" sldId="1670"/>
            <ac:spMk id="9" creationId="{32584E83-B683-49DF-B92D-428E0590508B}"/>
          </ac:spMkLst>
        </pc:spChg>
        <pc:spChg chg="mod">
          <ac:chgData name="Tony Frink" userId="f3ada52a-06d5-4454-9a8d-cefb10747f9e" providerId="ADAL" clId="{E37F8560-DA72-4B98-A2AD-E2A15C115E52}" dt="2022-09-22T16:32:53.313" v="174" actId="1035"/>
          <ac:spMkLst>
            <pc:docMk/>
            <pc:sldMk cId="1793706927" sldId="1670"/>
            <ac:spMk id="10" creationId="{D390316D-F7B7-4ACA-B287-D1FE9C9B529C}"/>
          </ac:spMkLst>
        </pc:spChg>
        <pc:spChg chg="mod">
          <ac:chgData name="Tony Frink" userId="f3ada52a-06d5-4454-9a8d-cefb10747f9e" providerId="ADAL" clId="{E37F8560-DA72-4B98-A2AD-E2A15C115E52}" dt="2022-09-22T16:34:22.354" v="321" actId="1036"/>
          <ac:spMkLst>
            <pc:docMk/>
            <pc:sldMk cId="1793706927" sldId="1670"/>
            <ac:spMk id="23" creationId="{44890D19-EF01-497E-B27C-FD6473E2DB70}"/>
          </ac:spMkLst>
        </pc:spChg>
        <pc:spChg chg="mod">
          <ac:chgData name="Tony Frink" userId="f3ada52a-06d5-4454-9a8d-cefb10747f9e" providerId="ADAL" clId="{E37F8560-DA72-4B98-A2AD-E2A15C115E52}" dt="2022-09-22T16:34:22.354" v="321" actId="1036"/>
          <ac:spMkLst>
            <pc:docMk/>
            <pc:sldMk cId="1793706927" sldId="1670"/>
            <ac:spMk id="24" creationId="{0C446DBC-DBA0-4F74-BDF0-B72A1F9B2BD3}"/>
          </ac:spMkLst>
        </pc:spChg>
        <pc:spChg chg="mod">
          <ac:chgData name="Tony Frink" userId="f3ada52a-06d5-4454-9a8d-cefb10747f9e" providerId="ADAL" clId="{E37F8560-DA72-4B98-A2AD-E2A15C115E52}" dt="2022-09-22T16:34:22.354" v="321" actId="1036"/>
          <ac:spMkLst>
            <pc:docMk/>
            <pc:sldMk cId="1793706927" sldId="1670"/>
            <ac:spMk id="25" creationId="{52E454B8-A481-41C7-A0D5-CF39852D25A5}"/>
          </ac:spMkLst>
        </pc:spChg>
        <pc:spChg chg="mod">
          <ac:chgData name="Tony Frink" userId="f3ada52a-06d5-4454-9a8d-cefb10747f9e" providerId="ADAL" clId="{E37F8560-DA72-4B98-A2AD-E2A15C115E52}" dt="2022-09-22T16:34:22.354" v="321" actId="1036"/>
          <ac:spMkLst>
            <pc:docMk/>
            <pc:sldMk cId="1793706927" sldId="1670"/>
            <ac:spMk id="26" creationId="{589FD145-16CC-4B72-A954-D88266AA5C11}"/>
          </ac:spMkLst>
        </pc:spChg>
        <pc:grpChg chg="mod">
          <ac:chgData name="Tony Frink" userId="f3ada52a-06d5-4454-9a8d-cefb10747f9e" providerId="ADAL" clId="{E37F8560-DA72-4B98-A2AD-E2A15C115E52}" dt="2022-09-22T16:34:22.354" v="321" actId="1036"/>
          <ac:grpSpMkLst>
            <pc:docMk/>
            <pc:sldMk cId="1793706927" sldId="1670"/>
            <ac:grpSpMk id="6" creationId="{B1C1854E-8E09-DB83-32CC-91A174A56BDB}"/>
          </ac:grpSpMkLst>
        </pc:grpChg>
        <pc:picChg chg="add mod">
          <ac:chgData name="Tony Frink" userId="f3ada52a-06d5-4454-9a8d-cefb10747f9e" providerId="ADAL" clId="{E37F8560-DA72-4B98-A2AD-E2A15C115E52}" dt="2022-09-22T16:35:04.913" v="432" actId="1037"/>
          <ac:picMkLst>
            <pc:docMk/>
            <pc:sldMk cId="1793706927" sldId="1670"/>
            <ac:picMk id="8" creationId="{5CCD4250-C0E8-921E-57E6-16EB9C2641BF}"/>
          </ac:picMkLst>
        </pc:picChg>
        <pc:picChg chg="mod">
          <ac:chgData name="Tony Frink" userId="f3ada52a-06d5-4454-9a8d-cefb10747f9e" providerId="ADAL" clId="{E37F8560-DA72-4B98-A2AD-E2A15C115E52}" dt="2022-09-22T16:33:47.878" v="229" actId="1036"/>
          <ac:picMkLst>
            <pc:docMk/>
            <pc:sldMk cId="1793706927" sldId="1670"/>
            <ac:picMk id="11" creationId="{AAFE5656-661E-8A97-F425-525FD19D2118}"/>
          </ac:picMkLst>
        </pc:picChg>
        <pc:picChg chg="mod">
          <ac:chgData name="Tony Frink" userId="f3ada52a-06d5-4454-9a8d-cefb10747f9e" providerId="ADAL" clId="{E37F8560-DA72-4B98-A2AD-E2A15C115E52}" dt="2022-09-22T16:34:22.354" v="321" actId="1036"/>
          <ac:picMkLst>
            <pc:docMk/>
            <pc:sldMk cId="1793706927" sldId="1670"/>
            <ac:picMk id="28" creationId="{416BBBED-AD8A-4DD9-8215-45F7BF87244A}"/>
          </ac:picMkLst>
        </pc:picChg>
        <pc:picChg chg="mod">
          <ac:chgData name="Tony Frink" userId="f3ada52a-06d5-4454-9a8d-cefb10747f9e" providerId="ADAL" clId="{E37F8560-DA72-4B98-A2AD-E2A15C115E52}" dt="2022-09-22T16:33:56.588" v="248" actId="1035"/>
          <ac:picMkLst>
            <pc:docMk/>
            <pc:sldMk cId="1793706927" sldId="1670"/>
            <ac:picMk id="60" creationId="{4B7B6D03-012C-47FB-B87D-A3ADC3A5D3B7}"/>
          </ac:picMkLst>
        </pc:picChg>
        <pc:picChg chg="mod">
          <ac:chgData name="Tony Frink" userId="f3ada52a-06d5-4454-9a8d-cefb10747f9e" providerId="ADAL" clId="{E37F8560-DA72-4B98-A2AD-E2A15C115E52}" dt="2022-09-22T16:34:03.584" v="275" actId="1035"/>
          <ac:picMkLst>
            <pc:docMk/>
            <pc:sldMk cId="1793706927" sldId="1670"/>
            <ac:picMk id="61" creationId="{213B41A8-1F9B-4469-BE48-7F73C06D3146}"/>
          </ac:picMkLst>
        </pc:picChg>
        <pc:picChg chg="mod">
          <ac:chgData name="Tony Frink" userId="f3ada52a-06d5-4454-9a8d-cefb10747f9e" providerId="ADAL" clId="{E37F8560-DA72-4B98-A2AD-E2A15C115E52}" dt="2022-09-22T16:34:12.035" v="299" actId="1036"/>
          <ac:picMkLst>
            <pc:docMk/>
            <pc:sldMk cId="1793706927" sldId="1670"/>
            <ac:picMk id="63" creationId="{AC844886-B214-401A-B7DD-BE95182BA4B4}"/>
          </ac:picMkLst>
        </pc:picChg>
        <pc:picChg chg="mod">
          <ac:chgData name="Tony Frink" userId="f3ada52a-06d5-4454-9a8d-cefb10747f9e" providerId="ADAL" clId="{E37F8560-DA72-4B98-A2AD-E2A15C115E52}" dt="2022-09-22T16:34:30.225" v="353" actId="1035"/>
          <ac:picMkLst>
            <pc:docMk/>
            <pc:sldMk cId="1793706927" sldId="1670"/>
            <ac:picMk id="64" creationId="{9CF2CEB0-7908-4E3D-A4BA-998C61735E7C}"/>
          </ac:picMkLst>
        </pc:picChg>
      </pc:sldChg>
      <pc:sldChg chg="modSp mod">
        <pc:chgData name="Tony Frink" userId="f3ada52a-06d5-4454-9a8d-cefb10747f9e" providerId="ADAL" clId="{E37F8560-DA72-4B98-A2AD-E2A15C115E52}" dt="2022-09-22T16:36:17.873" v="481" actId="20577"/>
        <pc:sldMkLst>
          <pc:docMk/>
          <pc:sldMk cId="1359049285" sldId="1720"/>
        </pc:sldMkLst>
        <pc:spChg chg="mod">
          <ac:chgData name="Tony Frink" userId="f3ada52a-06d5-4454-9a8d-cefb10747f9e" providerId="ADAL" clId="{E37F8560-DA72-4B98-A2AD-E2A15C115E52}" dt="2022-09-22T16:36:17.873" v="481" actId="20577"/>
          <ac:spMkLst>
            <pc:docMk/>
            <pc:sldMk cId="1359049285" sldId="1720"/>
            <ac:spMk id="2" creationId="{00000000-0000-0000-0000-000000000000}"/>
          </ac:spMkLst>
        </pc:spChg>
      </pc:sldChg>
      <pc:sldChg chg="delSp modSp mod">
        <pc:chgData name="Tony Frink" userId="f3ada52a-06d5-4454-9a8d-cefb10747f9e" providerId="ADAL" clId="{E37F8560-DA72-4B98-A2AD-E2A15C115E52}" dt="2022-09-23T16:09:18.374" v="772" actId="20577"/>
        <pc:sldMkLst>
          <pc:docMk/>
          <pc:sldMk cId="1796468239" sldId="1773"/>
        </pc:sldMkLst>
        <pc:spChg chg="mod">
          <ac:chgData name="Tony Frink" userId="f3ada52a-06d5-4454-9a8d-cefb10747f9e" providerId="ADAL" clId="{E37F8560-DA72-4B98-A2AD-E2A15C115E52}" dt="2022-09-23T16:08:38.855" v="764" actId="20577"/>
          <ac:spMkLst>
            <pc:docMk/>
            <pc:sldMk cId="1796468239" sldId="1773"/>
            <ac:spMk id="5" creationId="{D666AE9F-64D9-4089-B864-377356A539CB}"/>
          </ac:spMkLst>
        </pc:spChg>
        <pc:spChg chg="mod">
          <ac:chgData name="Tony Frink" userId="f3ada52a-06d5-4454-9a8d-cefb10747f9e" providerId="ADAL" clId="{E37F8560-DA72-4B98-A2AD-E2A15C115E52}" dt="2022-09-23T16:09:08.016" v="768" actId="20577"/>
          <ac:spMkLst>
            <pc:docMk/>
            <pc:sldMk cId="1796468239" sldId="1773"/>
            <ac:spMk id="7" creationId="{D2EBE6E1-506A-4469-B7FB-73B4FB786889}"/>
          </ac:spMkLst>
        </pc:spChg>
        <pc:spChg chg="mod">
          <ac:chgData name="Tony Frink" userId="f3ada52a-06d5-4454-9a8d-cefb10747f9e" providerId="ADAL" clId="{E37F8560-DA72-4B98-A2AD-E2A15C115E52}" dt="2022-09-23T16:09:18.374" v="772" actId="20577"/>
          <ac:spMkLst>
            <pc:docMk/>
            <pc:sldMk cId="1796468239" sldId="1773"/>
            <ac:spMk id="9" creationId="{B3C06690-28F6-4BD3-B46B-1A5DB28AB7E7}"/>
          </ac:spMkLst>
        </pc:spChg>
        <pc:spChg chg="del">
          <ac:chgData name="Tony Frink" userId="f3ada52a-06d5-4454-9a8d-cefb10747f9e" providerId="ADAL" clId="{E37F8560-DA72-4B98-A2AD-E2A15C115E52}" dt="2022-09-22T16:44:46.947" v="548" actId="478"/>
          <ac:spMkLst>
            <pc:docMk/>
            <pc:sldMk cId="1796468239" sldId="1773"/>
            <ac:spMk id="11" creationId="{041B67CA-B9AE-4AE1-A31B-843CAD704674}"/>
          </ac:spMkLst>
        </pc:spChg>
        <pc:spChg chg="mod">
          <ac:chgData name="Tony Frink" userId="f3ada52a-06d5-4454-9a8d-cefb10747f9e" providerId="ADAL" clId="{E37F8560-DA72-4B98-A2AD-E2A15C115E52}" dt="2022-09-22T16:36:29.058" v="493" actId="20577"/>
          <ac:spMkLst>
            <pc:docMk/>
            <pc:sldMk cId="1796468239" sldId="1773"/>
            <ac:spMk id="17" creationId="{00000000-0000-0000-0000-000000000000}"/>
          </ac:spMkLst>
        </pc:spChg>
        <pc:picChg chg="mod">
          <ac:chgData name="Tony Frink" userId="f3ada52a-06d5-4454-9a8d-cefb10747f9e" providerId="ADAL" clId="{E37F8560-DA72-4B98-A2AD-E2A15C115E52}" dt="2022-09-22T16:45:11.215" v="573" actId="1036"/>
          <ac:picMkLst>
            <pc:docMk/>
            <pc:sldMk cId="1796468239" sldId="1773"/>
            <ac:picMk id="8" creationId="{DF5BB65C-598F-4D49-A30E-0746CCE515A0}"/>
          </ac:picMkLst>
        </pc:picChg>
        <pc:picChg chg="mod">
          <ac:chgData name="Tony Frink" userId="f3ada52a-06d5-4454-9a8d-cefb10747f9e" providerId="ADAL" clId="{E37F8560-DA72-4B98-A2AD-E2A15C115E52}" dt="2022-09-22T16:45:31.016" v="607" actId="1036"/>
          <ac:picMkLst>
            <pc:docMk/>
            <pc:sldMk cId="1796468239" sldId="1773"/>
            <ac:picMk id="10" creationId="{3619BA1F-AAA8-438C-AF52-0EE74AE41DA0}"/>
          </ac:picMkLst>
        </pc:picChg>
        <pc:picChg chg="del mod">
          <ac:chgData name="Tony Frink" userId="f3ada52a-06d5-4454-9a8d-cefb10747f9e" providerId="ADAL" clId="{E37F8560-DA72-4B98-A2AD-E2A15C115E52}" dt="2022-09-22T16:44:48.935" v="550" actId="478"/>
          <ac:picMkLst>
            <pc:docMk/>
            <pc:sldMk cId="1796468239" sldId="1773"/>
            <ac:picMk id="12" creationId="{7D921B7E-1296-473D-AA2B-BDD57E6ECA6E}"/>
          </ac:picMkLst>
        </pc:picChg>
      </pc:sldChg>
      <pc:sldChg chg="modSp add mod">
        <pc:chgData name="Tony Frink" userId="f3ada52a-06d5-4454-9a8d-cefb10747f9e" providerId="ADAL" clId="{E37F8560-DA72-4B98-A2AD-E2A15C115E52}" dt="2022-09-22T16:40:28.470" v="496" actId="20577"/>
        <pc:sldMkLst>
          <pc:docMk/>
          <pc:sldMk cId="4288818702" sldId="1845"/>
        </pc:sldMkLst>
        <pc:spChg chg="mod">
          <ac:chgData name="Tony Frink" userId="f3ada52a-06d5-4454-9a8d-cefb10747f9e" providerId="ADAL" clId="{E37F8560-DA72-4B98-A2AD-E2A15C115E52}" dt="2022-09-22T16:40:28.470" v="496" actId="20577"/>
          <ac:spMkLst>
            <pc:docMk/>
            <pc:sldMk cId="4288818702" sldId="1845"/>
            <ac:spMk id="2" creationId="{00000000-0000-0000-0000-000000000000}"/>
          </ac:spMkLst>
        </pc:spChg>
      </pc:sldChg>
      <pc:sldChg chg="modSp add mod">
        <pc:chgData name="Tony Frink" userId="f3ada52a-06d5-4454-9a8d-cefb10747f9e" providerId="ADAL" clId="{E37F8560-DA72-4B98-A2AD-E2A15C115E52}" dt="2022-09-23T03:20:34.216" v="739" actId="20577"/>
        <pc:sldMkLst>
          <pc:docMk/>
          <pc:sldMk cId="4244265802" sldId="1846"/>
        </pc:sldMkLst>
        <pc:spChg chg="mod">
          <ac:chgData name="Tony Frink" userId="f3ada52a-06d5-4454-9a8d-cefb10747f9e" providerId="ADAL" clId="{E37F8560-DA72-4B98-A2AD-E2A15C115E52}" dt="2022-09-22T19:05:10.117" v="662" actId="6549"/>
          <ac:spMkLst>
            <pc:docMk/>
            <pc:sldMk cId="4244265802" sldId="1846"/>
            <ac:spMk id="3" creationId="{5A7F1C6D-F99E-445B-9CD7-4847248ECBFA}"/>
          </ac:spMkLst>
        </pc:spChg>
        <pc:spChg chg="mod">
          <ac:chgData name="Tony Frink" userId="f3ada52a-06d5-4454-9a8d-cefb10747f9e" providerId="ADAL" clId="{E37F8560-DA72-4B98-A2AD-E2A15C115E52}" dt="2022-09-22T19:04:17.245" v="635" actId="20577"/>
          <ac:spMkLst>
            <pc:docMk/>
            <pc:sldMk cId="4244265802" sldId="1846"/>
            <ac:spMk id="11" creationId="{90B0D0C2-1E4D-C327-AAF2-1C9AAFE4DC63}"/>
          </ac:spMkLst>
        </pc:spChg>
        <pc:spChg chg="mod">
          <ac:chgData name="Tony Frink" userId="f3ada52a-06d5-4454-9a8d-cefb10747f9e" providerId="ADAL" clId="{E37F8560-DA72-4B98-A2AD-E2A15C115E52}" dt="2022-09-22T21:00:41.379" v="690" actId="6549"/>
          <ac:spMkLst>
            <pc:docMk/>
            <pc:sldMk cId="4244265802" sldId="1846"/>
            <ac:spMk id="12" creationId="{4EB45E6D-6722-2B23-FC4A-C90958210832}"/>
          </ac:spMkLst>
        </pc:spChg>
        <pc:spChg chg="mod">
          <ac:chgData name="Tony Frink" userId="f3ada52a-06d5-4454-9a8d-cefb10747f9e" providerId="ADAL" clId="{E37F8560-DA72-4B98-A2AD-E2A15C115E52}" dt="2022-09-23T03:20:34.216" v="739" actId="20577"/>
          <ac:spMkLst>
            <pc:docMk/>
            <pc:sldMk cId="4244265802" sldId="1846"/>
            <ac:spMk id="15" creationId="{7B8EF57A-2E27-4857-85AC-125166534B2A}"/>
          </ac:spMkLst>
        </pc:spChg>
        <pc:spChg chg="mod">
          <ac:chgData name="Tony Frink" userId="f3ada52a-06d5-4454-9a8d-cefb10747f9e" providerId="ADAL" clId="{E37F8560-DA72-4B98-A2AD-E2A15C115E52}" dt="2022-09-23T03:19:46.406" v="716" actId="20577"/>
          <ac:spMkLst>
            <pc:docMk/>
            <pc:sldMk cId="4244265802" sldId="1846"/>
            <ac:spMk id="16" creationId="{B94BFBA3-8625-4BE3-8556-C7DF046AF861}"/>
          </ac:spMkLst>
        </pc:spChg>
        <pc:spChg chg="mod">
          <ac:chgData name="Tony Frink" userId="f3ada52a-06d5-4454-9a8d-cefb10747f9e" providerId="ADAL" clId="{E37F8560-DA72-4B98-A2AD-E2A15C115E52}" dt="2022-09-22T21:00:31.509" v="682" actId="20577"/>
          <ac:spMkLst>
            <pc:docMk/>
            <pc:sldMk cId="4244265802" sldId="1846"/>
            <ac:spMk id="19" creationId="{9F1ECEC4-B170-4017-937F-3485BBAB2E2F}"/>
          </ac:spMkLst>
        </pc:spChg>
        <pc:picChg chg="mod">
          <ac:chgData name="Tony Frink" userId="f3ada52a-06d5-4454-9a8d-cefb10747f9e" providerId="ADAL" clId="{E37F8560-DA72-4B98-A2AD-E2A15C115E52}" dt="2022-09-22T16:43:25.985" v="545" actId="1038"/>
          <ac:picMkLst>
            <pc:docMk/>
            <pc:sldMk cId="4244265802" sldId="1846"/>
            <ac:picMk id="5" creationId="{91CE41FA-DF08-4B3F-81FA-EFE3B277A028}"/>
          </ac:picMkLst>
        </pc:picChg>
        <pc:picChg chg="mod">
          <ac:chgData name="Tony Frink" userId="f3ada52a-06d5-4454-9a8d-cefb10747f9e" providerId="ADAL" clId="{E37F8560-DA72-4B98-A2AD-E2A15C115E52}" dt="2022-09-22T16:43:19.187" v="529" actId="1038"/>
          <ac:picMkLst>
            <pc:docMk/>
            <pc:sldMk cId="4244265802" sldId="1846"/>
            <ac:picMk id="7" creationId="{D5DADDC8-554E-4A65-A7EC-92E1B71DA95B}"/>
          </ac:picMkLst>
        </pc:picChg>
        <pc:picChg chg="mod">
          <ac:chgData name="Tony Frink" userId="f3ada52a-06d5-4454-9a8d-cefb10747f9e" providerId="ADAL" clId="{E37F8560-DA72-4B98-A2AD-E2A15C115E52}" dt="2022-09-22T16:43:09.410" v="516" actId="1038"/>
          <ac:picMkLst>
            <pc:docMk/>
            <pc:sldMk cId="4244265802" sldId="1846"/>
            <ac:picMk id="9" creationId="{E24CA445-F730-4F41-B8EA-55784E16FBDA}"/>
          </ac:picMkLst>
        </pc:picChg>
      </pc:sldChg>
    </pc:docChg>
  </pc:docChgLst>
  <pc:docChgLst>
    <pc:chgData name="Ashia Sheikh [Chillibreeze]" userId="6452a783-bade-4cce-97f1-f56691f8b6f5" providerId="ADAL" clId="{4CEAB44E-01ED-4D6F-BF30-CBFEC402F366}"/>
    <pc:docChg chg="undo redo custSel modSld">
      <pc:chgData name="Ashia Sheikh [Chillibreeze]" userId="6452a783-bade-4cce-97f1-f56691f8b6f5" providerId="ADAL" clId="{4CEAB44E-01ED-4D6F-BF30-CBFEC402F366}" dt="2020-07-30T11:15:31.161" v="259" actId="962"/>
      <pc:docMkLst>
        <pc:docMk/>
      </pc:docMkLst>
      <pc:sldChg chg="modSp mod">
        <pc:chgData name="Ashia Sheikh [Chillibreeze]" userId="6452a783-bade-4cce-97f1-f56691f8b6f5" providerId="ADAL" clId="{4CEAB44E-01ED-4D6F-BF30-CBFEC402F366}" dt="2020-07-30T10:00:43.299" v="9" actId="20577"/>
        <pc:sldMkLst>
          <pc:docMk/>
          <pc:sldMk cId="1793706927" sldId="1670"/>
        </pc:sldMkLst>
        <pc:spChg chg="mod">
          <ac:chgData name="Ashia Sheikh [Chillibreeze]" userId="6452a783-bade-4cce-97f1-f56691f8b6f5" providerId="ADAL" clId="{4CEAB44E-01ED-4D6F-BF30-CBFEC402F366}" dt="2020-07-30T09:59:50.932" v="0" actId="20577"/>
          <ac:spMkLst>
            <pc:docMk/>
            <pc:sldMk cId="1793706927" sldId="1670"/>
            <ac:spMk id="4" creationId="{1EC2B0C1-AC24-4A16-9AE2-538C3B7BFD37}"/>
          </ac:spMkLst>
        </pc:spChg>
        <pc:spChg chg="mod">
          <ac:chgData name="Ashia Sheikh [Chillibreeze]" userId="6452a783-bade-4cce-97f1-f56691f8b6f5" providerId="ADAL" clId="{4CEAB44E-01ED-4D6F-BF30-CBFEC402F366}" dt="2020-07-30T10:00:43.299" v="9" actId="20577"/>
          <ac:spMkLst>
            <pc:docMk/>
            <pc:sldMk cId="1793706927" sldId="1670"/>
            <ac:spMk id="5" creationId="{3924F5CD-F1B4-406B-BDB9-244740116D3B}"/>
          </ac:spMkLst>
        </pc:spChg>
      </pc:sldChg>
      <pc:sldChg chg="modSp mod">
        <pc:chgData name="Ashia Sheikh [Chillibreeze]" userId="6452a783-bade-4cce-97f1-f56691f8b6f5" providerId="ADAL" clId="{4CEAB44E-01ED-4D6F-BF30-CBFEC402F366}" dt="2020-07-30T09:59:59.867" v="2" actId="20577"/>
        <pc:sldMkLst>
          <pc:docMk/>
          <pc:sldMk cId="2164016885" sldId="1722"/>
        </pc:sldMkLst>
        <pc:spChg chg="mod">
          <ac:chgData name="Ashia Sheikh [Chillibreeze]" userId="6452a783-bade-4cce-97f1-f56691f8b6f5" providerId="ADAL" clId="{4CEAB44E-01ED-4D6F-BF30-CBFEC402F366}" dt="2020-07-30T09:59:59.867" v="2" actId="20577"/>
          <ac:spMkLst>
            <pc:docMk/>
            <pc:sldMk cId="2164016885" sldId="1722"/>
            <ac:spMk id="2" creationId="{00000000-0000-0000-0000-000000000000}"/>
          </ac:spMkLst>
        </pc:spChg>
      </pc:sldChg>
      <pc:sldChg chg="modSp mod">
        <pc:chgData name="Ashia Sheikh [Chillibreeze]" userId="6452a783-bade-4cce-97f1-f56691f8b6f5" providerId="ADAL" clId="{4CEAB44E-01ED-4D6F-BF30-CBFEC402F366}" dt="2020-07-30T10:00:35.765" v="6" actId="20577"/>
        <pc:sldMkLst>
          <pc:docMk/>
          <pc:sldMk cId="973494851" sldId="1723"/>
        </pc:sldMkLst>
        <pc:spChg chg="mod">
          <ac:chgData name="Ashia Sheikh [Chillibreeze]" userId="6452a783-bade-4cce-97f1-f56691f8b6f5" providerId="ADAL" clId="{4CEAB44E-01ED-4D6F-BF30-CBFEC402F366}" dt="2020-07-30T10:00:35.765" v="6" actId="20577"/>
          <ac:spMkLst>
            <pc:docMk/>
            <pc:sldMk cId="973494851" sldId="1723"/>
            <ac:spMk id="2" creationId="{00000000-0000-0000-0000-000000000000}"/>
          </ac:spMkLst>
        </pc:spChg>
      </pc:sldChg>
      <pc:sldChg chg="modSp mod">
        <pc:chgData name="Ashia Sheikh [Chillibreeze]" userId="6452a783-bade-4cce-97f1-f56691f8b6f5" providerId="ADAL" clId="{4CEAB44E-01ED-4D6F-BF30-CBFEC402F366}" dt="2020-07-30T10:12:36.749" v="13" actId="20577"/>
        <pc:sldMkLst>
          <pc:docMk/>
          <pc:sldMk cId="1748985861" sldId="1724"/>
        </pc:sldMkLst>
        <pc:spChg chg="mod">
          <ac:chgData name="Ashia Sheikh [Chillibreeze]" userId="6452a783-bade-4cce-97f1-f56691f8b6f5" providerId="ADAL" clId="{4CEAB44E-01ED-4D6F-BF30-CBFEC402F366}" dt="2020-07-30T10:12:18.263" v="12" actId="1035"/>
          <ac:spMkLst>
            <pc:docMk/>
            <pc:sldMk cId="1748985861" sldId="1724"/>
            <ac:spMk id="13" creationId="{DBECB1A9-1EE0-401E-9005-71ABF81005F1}"/>
          </ac:spMkLst>
        </pc:spChg>
        <pc:spChg chg="mod">
          <ac:chgData name="Ashia Sheikh [Chillibreeze]" userId="6452a783-bade-4cce-97f1-f56691f8b6f5" providerId="ADAL" clId="{4CEAB44E-01ED-4D6F-BF30-CBFEC402F366}" dt="2020-07-30T10:12:36.749" v="13" actId="20577"/>
          <ac:spMkLst>
            <pc:docMk/>
            <pc:sldMk cId="1748985861" sldId="1724"/>
            <ac:spMk id="17" creationId="{00000000-0000-0000-0000-000000000000}"/>
          </ac:spMkLst>
        </pc:spChg>
        <pc:picChg chg="mod">
          <ac:chgData name="Ashia Sheikh [Chillibreeze]" userId="6452a783-bade-4cce-97f1-f56691f8b6f5" providerId="ADAL" clId="{4CEAB44E-01ED-4D6F-BF30-CBFEC402F366}" dt="2020-07-30T10:12:18.263" v="12" actId="1035"/>
          <ac:picMkLst>
            <pc:docMk/>
            <pc:sldMk cId="1748985861" sldId="1724"/>
            <ac:picMk id="62" creationId="{2E2AA985-262E-4757-8AA0-0F22B443EAD8}"/>
          </ac:picMkLst>
        </pc:picChg>
      </pc:sldChg>
      <pc:sldChg chg="modSp mod">
        <pc:chgData name="Ashia Sheikh [Chillibreeze]" userId="6452a783-bade-4cce-97f1-f56691f8b6f5" providerId="ADAL" clId="{4CEAB44E-01ED-4D6F-BF30-CBFEC402F366}" dt="2020-07-30T10:00:05.762" v="3" actId="20577"/>
        <pc:sldMkLst>
          <pc:docMk/>
          <pc:sldMk cId="851420503" sldId="1735"/>
        </pc:sldMkLst>
        <pc:spChg chg="mod">
          <ac:chgData name="Ashia Sheikh [Chillibreeze]" userId="6452a783-bade-4cce-97f1-f56691f8b6f5" providerId="ADAL" clId="{4CEAB44E-01ED-4D6F-BF30-CBFEC402F366}" dt="2020-07-30T10:00:05.762" v="3" actId="20577"/>
          <ac:spMkLst>
            <pc:docMk/>
            <pc:sldMk cId="851420503" sldId="1735"/>
            <ac:spMk id="17" creationId="{00000000-0000-0000-0000-000000000000}"/>
          </ac:spMkLst>
        </pc:spChg>
      </pc:sldChg>
      <pc:sldChg chg="modSp mod">
        <pc:chgData name="Ashia Sheikh [Chillibreeze]" userId="6452a783-bade-4cce-97f1-f56691f8b6f5" providerId="ADAL" clId="{4CEAB44E-01ED-4D6F-BF30-CBFEC402F366}" dt="2020-07-30T10:20:40.464" v="26" actId="1035"/>
        <pc:sldMkLst>
          <pc:docMk/>
          <pc:sldMk cId="2512116780" sldId="1736"/>
        </pc:sldMkLst>
        <pc:spChg chg="mod">
          <ac:chgData name="Ashia Sheikh [Chillibreeze]" userId="6452a783-bade-4cce-97f1-f56691f8b6f5" providerId="ADAL" clId="{4CEAB44E-01ED-4D6F-BF30-CBFEC402F366}" dt="2020-07-30T10:20:32.859" v="17" actId="12789"/>
          <ac:spMkLst>
            <pc:docMk/>
            <pc:sldMk cId="2512116780" sldId="1736"/>
            <ac:spMk id="9" creationId="{091013F1-EE1F-483A-AE37-EA9952EEDCF2}"/>
          </ac:spMkLst>
        </pc:spChg>
        <pc:spChg chg="mod">
          <ac:chgData name="Ashia Sheikh [Chillibreeze]" userId="6452a783-bade-4cce-97f1-f56691f8b6f5" providerId="ADAL" clId="{4CEAB44E-01ED-4D6F-BF30-CBFEC402F366}" dt="2020-07-30T10:00:38.525" v="8" actId="20577"/>
          <ac:spMkLst>
            <pc:docMk/>
            <pc:sldMk cId="2512116780" sldId="1736"/>
            <ac:spMk id="17" creationId="{00000000-0000-0000-0000-000000000000}"/>
          </ac:spMkLst>
        </pc:spChg>
        <pc:picChg chg="mod">
          <ac:chgData name="Ashia Sheikh [Chillibreeze]" userId="6452a783-bade-4cce-97f1-f56691f8b6f5" providerId="ADAL" clId="{4CEAB44E-01ED-4D6F-BF30-CBFEC402F366}" dt="2020-07-30T10:20:32.859" v="17" actId="12789"/>
          <ac:picMkLst>
            <pc:docMk/>
            <pc:sldMk cId="2512116780" sldId="1736"/>
            <ac:picMk id="19" creationId="{8FBC3ADE-E9FD-45BB-868B-1CA43D7D6C7F}"/>
          </ac:picMkLst>
        </pc:picChg>
        <pc:cxnChg chg="mod">
          <ac:chgData name="Ashia Sheikh [Chillibreeze]" userId="6452a783-bade-4cce-97f1-f56691f8b6f5" providerId="ADAL" clId="{4CEAB44E-01ED-4D6F-BF30-CBFEC402F366}" dt="2020-07-30T10:20:40.464" v="26" actId="1035"/>
          <ac:cxnSpMkLst>
            <pc:docMk/>
            <pc:sldMk cId="2512116780" sldId="1736"/>
            <ac:cxnSpMk id="38" creationId="{8464EEE5-24B9-4432-BDF1-30B8CE30B2C1}"/>
          </ac:cxnSpMkLst>
        </pc:cxnChg>
      </pc:sldChg>
      <pc:sldChg chg="modSp">
        <pc:chgData name="Ashia Sheikh [Chillibreeze]" userId="6452a783-bade-4cce-97f1-f56691f8b6f5" providerId="ADAL" clId="{4CEAB44E-01ED-4D6F-BF30-CBFEC402F366}" dt="2020-07-30T10:51:02.298" v="61" actId="207"/>
        <pc:sldMkLst>
          <pc:docMk/>
          <pc:sldMk cId="2307559203" sldId="1737"/>
        </pc:sldMkLst>
        <pc:spChg chg="mod">
          <ac:chgData name="Ashia Sheikh [Chillibreeze]" userId="6452a783-bade-4cce-97f1-f56691f8b6f5" providerId="ADAL" clId="{4CEAB44E-01ED-4D6F-BF30-CBFEC402F366}" dt="2020-07-30T10:51:02.298" v="61" actId="207"/>
          <ac:spMkLst>
            <pc:docMk/>
            <pc:sldMk cId="2307559203" sldId="1737"/>
            <ac:spMk id="8" creationId="{0021C57C-8DDF-4A1A-A06F-87F2BF5C312B}"/>
          </ac:spMkLst>
        </pc:spChg>
      </pc:sldChg>
      <pc:sldChg chg="modSp mod">
        <pc:chgData name="Ashia Sheikh [Chillibreeze]" userId="6452a783-bade-4cce-97f1-f56691f8b6f5" providerId="ADAL" clId="{4CEAB44E-01ED-4D6F-BF30-CBFEC402F366}" dt="2020-07-30T10:12:52.834" v="14" actId="20577"/>
        <pc:sldMkLst>
          <pc:docMk/>
          <pc:sldMk cId="1534790235" sldId="1738"/>
        </pc:sldMkLst>
        <pc:spChg chg="mod">
          <ac:chgData name="Ashia Sheikh [Chillibreeze]" userId="6452a783-bade-4cce-97f1-f56691f8b6f5" providerId="ADAL" clId="{4CEAB44E-01ED-4D6F-BF30-CBFEC402F366}" dt="2020-07-30T10:12:52.834" v="14" actId="20577"/>
          <ac:spMkLst>
            <pc:docMk/>
            <pc:sldMk cId="1534790235" sldId="1738"/>
            <ac:spMk id="17" creationId="{00000000-0000-0000-0000-000000000000}"/>
          </ac:spMkLst>
        </pc:spChg>
      </pc:sldChg>
      <pc:sldChg chg="modSp mod">
        <pc:chgData name="Ashia Sheikh [Chillibreeze]" userId="6452a783-bade-4cce-97f1-f56691f8b6f5" providerId="ADAL" clId="{4CEAB44E-01ED-4D6F-BF30-CBFEC402F366}" dt="2020-07-30T10:27:39.200" v="32" actId="1035"/>
        <pc:sldMkLst>
          <pc:docMk/>
          <pc:sldMk cId="3498488162" sldId="1740"/>
        </pc:sldMkLst>
        <pc:spChg chg="mod">
          <ac:chgData name="Ashia Sheikh [Chillibreeze]" userId="6452a783-bade-4cce-97f1-f56691f8b6f5" providerId="ADAL" clId="{4CEAB44E-01ED-4D6F-BF30-CBFEC402F366}" dt="2020-07-30T10:27:39.200" v="32" actId="1035"/>
          <ac:spMkLst>
            <pc:docMk/>
            <pc:sldMk cId="3498488162" sldId="1740"/>
            <ac:spMk id="13" creationId="{E51B091F-16C6-4D82-A6E1-9DCD6D3596D3}"/>
          </ac:spMkLst>
        </pc:spChg>
        <pc:picChg chg="mod">
          <ac:chgData name="Ashia Sheikh [Chillibreeze]" userId="6452a783-bade-4cce-97f1-f56691f8b6f5" providerId="ADAL" clId="{4CEAB44E-01ED-4D6F-BF30-CBFEC402F366}" dt="2020-07-30T10:27:39.200" v="32" actId="1035"/>
          <ac:picMkLst>
            <pc:docMk/>
            <pc:sldMk cId="3498488162" sldId="1740"/>
            <ac:picMk id="23" creationId="{891816BE-B52A-4143-A595-9D1A405C1BBE}"/>
          </ac:picMkLst>
        </pc:picChg>
      </pc:sldChg>
      <pc:sldChg chg="modSp mod">
        <pc:chgData name="Ashia Sheikh [Chillibreeze]" userId="6452a783-bade-4cce-97f1-f56691f8b6f5" providerId="ADAL" clId="{4CEAB44E-01ED-4D6F-BF30-CBFEC402F366}" dt="2020-07-30T10:37:00.507" v="47" actId="1035"/>
        <pc:sldMkLst>
          <pc:docMk/>
          <pc:sldMk cId="173169877" sldId="1746"/>
        </pc:sldMkLst>
        <pc:picChg chg="mod">
          <ac:chgData name="Ashia Sheikh [Chillibreeze]" userId="6452a783-bade-4cce-97f1-f56691f8b6f5" providerId="ADAL" clId="{4CEAB44E-01ED-4D6F-BF30-CBFEC402F366}" dt="2020-07-30T10:36:54.329" v="43" actId="1036"/>
          <ac:picMkLst>
            <pc:docMk/>
            <pc:sldMk cId="173169877" sldId="1746"/>
            <ac:picMk id="5" creationId="{072CAA31-3350-4593-A1DA-54E0F2C49423}"/>
          </ac:picMkLst>
        </pc:picChg>
        <pc:picChg chg="mod">
          <ac:chgData name="Ashia Sheikh [Chillibreeze]" userId="6452a783-bade-4cce-97f1-f56691f8b6f5" providerId="ADAL" clId="{4CEAB44E-01ED-4D6F-BF30-CBFEC402F366}" dt="2020-07-30T10:37:00.507" v="47" actId="1035"/>
          <ac:picMkLst>
            <pc:docMk/>
            <pc:sldMk cId="173169877" sldId="1746"/>
            <ac:picMk id="16" creationId="{2BF0860C-0960-4A6F-9681-A20DB94904D9}"/>
          </ac:picMkLst>
        </pc:picChg>
      </pc:sldChg>
      <pc:sldChg chg="addSp delSp modSp mod">
        <pc:chgData name="Ashia Sheikh [Chillibreeze]" userId="6452a783-bade-4cce-97f1-f56691f8b6f5" providerId="ADAL" clId="{4CEAB44E-01ED-4D6F-BF30-CBFEC402F366}" dt="2020-07-30T11:08:14.303" v="76" actId="13244"/>
        <pc:sldMkLst>
          <pc:docMk/>
          <pc:sldMk cId="558429698" sldId="1752"/>
        </pc:sldMkLst>
        <pc:spChg chg="mod topLvl">
          <ac:chgData name="Ashia Sheikh [Chillibreeze]" userId="6452a783-bade-4cce-97f1-f56691f8b6f5" providerId="ADAL" clId="{4CEAB44E-01ED-4D6F-BF30-CBFEC402F366}" dt="2020-07-30T11:06:43.985" v="71" actId="164"/>
          <ac:spMkLst>
            <pc:docMk/>
            <pc:sldMk cId="558429698" sldId="1752"/>
            <ac:spMk id="8" creationId="{642FAFD1-5BC9-481B-A524-986B6731DFF1}"/>
          </ac:spMkLst>
        </pc:spChg>
        <pc:spChg chg="mod topLvl">
          <ac:chgData name="Ashia Sheikh [Chillibreeze]" userId="6452a783-bade-4cce-97f1-f56691f8b6f5" providerId="ADAL" clId="{4CEAB44E-01ED-4D6F-BF30-CBFEC402F366}" dt="2020-07-30T11:06:43.985" v="71" actId="164"/>
          <ac:spMkLst>
            <pc:docMk/>
            <pc:sldMk cId="558429698" sldId="1752"/>
            <ac:spMk id="12" creationId="{82E6D074-6926-41CE-90B3-FEED356E1BED}"/>
          </ac:spMkLst>
        </pc:spChg>
        <pc:spChg chg="mod topLvl">
          <ac:chgData name="Ashia Sheikh [Chillibreeze]" userId="6452a783-bade-4cce-97f1-f56691f8b6f5" providerId="ADAL" clId="{4CEAB44E-01ED-4D6F-BF30-CBFEC402F366}" dt="2020-07-30T11:06:43.985" v="71" actId="164"/>
          <ac:spMkLst>
            <pc:docMk/>
            <pc:sldMk cId="558429698" sldId="1752"/>
            <ac:spMk id="14" creationId="{360721A8-4B70-42BD-A830-CE9BDE30C518}"/>
          </ac:spMkLst>
        </pc:spChg>
        <pc:spChg chg="mod topLvl">
          <ac:chgData name="Ashia Sheikh [Chillibreeze]" userId="6452a783-bade-4cce-97f1-f56691f8b6f5" providerId="ADAL" clId="{4CEAB44E-01ED-4D6F-BF30-CBFEC402F366}" dt="2020-07-30T11:06:43.985" v="71" actId="164"/>
          <ac:spMkLst>
            <pc:docMk/>
            <pc:sldMk cId="558429698" sldId="1752"/>
            <ac:spMk id="16" creationId="{FF57A94B-05D5-48C0-93DB-B18AD364DB57}"/>
          </ac:spMkLst>
        </pc:spChg>
        <pc:spChg chg="mod topLvl">
          <ac:chgData name="Ashia Sheikh [Chillibreeze]" userId="6452a783-bade-4cce-97f1-f56691f8b6f5" providerId="ADAL" clId="{4CEAB44E-01ED-4D6F-BF30-CBFEC402F366}" dt="2020-07-30T11:06:43.985" v="71" actId="164"/>
          <ac:spMkLst>
            <pc:docMk/>
            <pc:sldMk cId="558429698" sldId="1752"/>
            <ac:spMk id="22" creationId="{4C6BD35D-B024-4982-8C50-C8D08ED62C53}"/>
          </ac:spMkLst>
        </pc:spChg>
        <pc:spChg chg="mod topLvl">
          <ac:chgData name="Ashia Sheikh [Chillibreeze]" userId="6452a783-bade-4cce-97f1-f56691f8b6f5" providerId="ADAL" clId="{4CEAB44E-01ED-4D6F-BF30-CBFEC402F366}" dt="2020-07-30T11:06:43.985" v="71" actId="164"/>
          <ac:spMkLst>
            <pc:docMk/>
            <pc:sldMk cId="558429698" sldId="1752"/>
            <ac:spMk id="24" creationId="{300AF3CC-C5A1-4FB0-90C0-216F6162065E}"/>
          </ac:spMkLst>
        </pc:spChg>
        <pc:spChg chg="mod topLvl">
          <ac:chgData name="Ashia Sheikh [Chillibreeze]" userId="6452a783-bade-4cce-97f1-f56691f8b6f5" providerId="ADAL" clId="{4CEAB44E-01ED-4D6F-BF30-CBFEC402F366}" dt="2020-07-30T11:06:43.985" v="71" actId="164"/>
          <ac:spMkLst>
            <pc:docMk/>
            <pc:sldMk cId="558429698" sldId="1752"/>
            <ac:spMk id="29" creationId="{0BEB67F6-0A18-426C-83DE-5BEF65209A2C}"/>
          </ac:spMkLst>
        </pc:spChg>
        <pc:spChg chg="mod">
          <ac:chgData name="Ashia Sheikh [Chillibreeze]" userId="6452a783-bade-4cce-97f1-f56691f8b6f5" providerId="ADAL" clId="{4CEAB44E-01ED-4D6F-BF30-CBFEC402F366}" dt="2020-07-30T11:05:30.906" v="65" actId="165"/>
          <ac:spMkLst>
            <pc:docMk/>
            <pc:sldMk cId="558429698" sldId="1752"/>
            <ac:spMk id="42" creationId="{BC217F87-2AFF-42F2-9124-3565ABECC5E4}"/>
          </ac:spMkLst>
        </pc:spChg>
        <pc:spChg chg="mod">
          <ac:chgData name="Ashia Sheikh [Chillibreeze]" userId="6452a783-bade-4cce-97f1-f56691f8b6f5" providerId="ADAL" clId="{4CEAB44E-01ED-4D6F-BF30-CBFEC402F366}" dt="2020-07-30T11:05:30.906" v="65" actId="165"/>
          <ac:spMkLst>
            <pc:docMk/>
            <pc:sldMk cId="558429698" sldId="1752"/>
            <ac:spMk id="43" creationId="{8293526C-43E0-452A-9A5A-B344EFEF338D}"/>
          </ac:spMkLst>
        </pc:spChg>
        <pc:spChg chg="mod topLvl">
          <ac:chgData name="Ashia Sheikh [Chillibreeze]" userId="6452a783-bade-4cce-97f1-f56691f8b6f5" providerId="ADAL" clId="{4CEAB44E-01ED-4D6F-BF30-CBFEC402F366}" dt="2020-07-30T11:06:43.985" v="71" actId="164"/>
          <ac:spMkLst>
            <pc:docMk/>
            <pc:sldMk cId="558429698" sldId="1752"/>
            <ac:spMk id="44" creationId="{DA73B5D0-B8F9-489C-9A05-7D9B5083C778}"/>
          </ac:spMkLst>
        </pc:spChg>
        <pc:spChg chg="mod topLvl">
          <ac:chgData name="Ashia Sheikh [Chillibreeze]" userId="6452a783-bade-4cce-97f1-f56691f8b6f5" providerId="ADAL" clId="{4CEAB44E-01ED-4D6F-BF30-CBFEC402F366}" dt="2020-07-30T11:06:43.985" v="71" actId="164"/>
          <ac:spMkLst>
            <pc:docMk/>
            <pc:sldMk cId="558429698" sldId="1752"/>
            <ac:spMk id="48" creationId="{083ECF89-EA82-4AB2-9C04-E40E3304ED75}"/>
          </ac:spMkLst>
        </pc:spChg>
        <pc:spChg chg="mod topLvl">
          <ac:chgData name="Ashia Sheikh [Chillibreeze]" userId="6452a783-bade-4cce-97f1-f56691f8b6f5" providerId="ADAL" clId="{4CEAB44E-01ED-4D6F-BF30-CBFEC402F366}" dt="2020-07-30T11:06:43.985" v="71" actId="164"/>
          <ac:spMkLst>
            <pc:docMk/>
            <pc:sldMk cId="558429698" sldId="1752"/>
            <ac:spMk id="49" creationId="{9655B82D-7600-424A-8532-619B2C36032F}"/>
          </ac:spMkLst>
        </pc:spChg>
        <pc:spChg chg="mod topLvl">
          <ac:chgData name="Ashia Sheikh [Chillibreeze]" userId="6452a783-bade-4cce-97f1-f56691f8b6f5" providerId="ADAL" clId="{4CEAB44E-01ED-4D6F-BF30-CBFEC402F366}" dt="2020-07-30T11:06:43.985" v="71" actId="164"/>
          <ac:spMkLst>
            <pc:docMk/>
            <pc:sldMk cId="558429698" sldId="1752"/>
            <ac:spMk id="50" creationId="{17818A1D-E0CB-4782-92BF-8A55E64E12E8}"/>
          </ac:spMkLst>
        </pc:spChg>
        <pc:spChg chg="mod topLvl">
          <ac:chgData name="Ashia Sheikh [Chillibreeze]" userId="6452a783-bade-4cce-97f1-f56691f8b6f5" providerId="ADAL" clId="{4CEAB44E-01ED-4D6F-BF30-CBFEC402F366}" dt="2020-07-30T11:06:43.985" v="71" actId="164"/>
          <ac:spMkLst>
            <pc:docMk/>
            <pc:sldMk cId="558429698" sldId="1752"/>
            <ac:spMk id="51" creationId="{9C14D1DD-DCCA-4338-BB4A-A398506E1003}"/>
          </ac:spMkLst>
        </pc:spChg>
        <pc:spChg chg="mod topLvl">
          <ac:chgData name="Ashia Sheikh [Chillibreeze]" userId="6452a783-bade-4cce-97f1-f56691f8b6f5" providerId="ADAL" clId="{4CEAB44E-01ED-4D6F-BF30-CBFEC402F366}" dt="2020-07-30T11:08:12.543" v="75" actId="13244"/>
          <ac:spMkLst>
            <pc:docMk/>
            <pc:sldMk cId="558429698" sldId="1752"/>
            <ac:spMk id="52" creationId="{964ACBAC-0706-4918-9D00-4AF7DDCA350E}"/>
          </ac:spMkLst>
        </pc:spChg>
        <pc:spChg chg="mod">
          <ac:chgData name="Ashia Sheikh [Chillibreeze]" userId="6452a783-bade-4cce-97f1-f56691f8b6f5" providerId="ADAL" clId="{4CEAB44E-01ED-4D6F-BF30-CBFEC402F366}" dt="2020-07-30T11:05:26.099" v="63" actId="571"/>
          <ac:spMkLst>
            <pc:docMk/>
            <pc:sldMk cId="558429698" sldId="1752"/>
            <ac:spMk id="55" creationId="{CA65EA41-CB97-4A92-B185-797958B46173}"/>
          </ac:spMkLst>
        </pc:spChg>
        <pc:spChg chg="mod">
          <ac:chgData name="Ashia Sheikh [Chillibreeze]" userId="6452a783-bade-4cce-97f1-f56691f8b6f5" providerId="ADAL" clId="{4CEAB44E-01ED-4D6F-BF30-CBFEC402F366}" dt="2020-07-30T11:05:26.099" v="63" actId="571"/>
          <ac:spMkLst>
            <pc:docMk/>
            <pc:sldMk cId="558429698" sldId="1752"/>
            <ac:spMk id="60" creationId="{604DE555-9940-4AD1-8691-5D287DAD8B7C}"/>
          </ac:spMkLst>
        </pc:spChg>
        <pc:spChg chg="mod topLvl">
          <ac:chgData name="Ashia Sheikh [Chillibreeze]" userId="6452a783-bade-4cce-97f1-f56691f8b6f5" providerId="ADAL" clId="{4CEAB44E-01ED-4D6F-BF30-CBFEC402F366}" dt="2020-07-30T11:06:43.985" v="71" actId="164"/>
          <ac:spMkLst>
            <pc:docMk/>
            <pc:sldMk cId="558429698" sldId="1752"/>
            <ac:spMk id="62" creationId="{0C83D782-21E0-496F-90E2-E19C97800F16}"/>
          </ac:spMkLst>
        </pc:spChg>
        <pc:spChg chg="mod topLvl">
          <ac:chgData name="Ashia Sheikh [Chillibreeze]" userId="6452a783-bade-4cce-97f1-f56691f8b6f5" providerId="ADAL" clId="{4CEAB44E-01ED-4D6F-BF30-CBFEC402F366}" dt="2020-07-30T11:06:43.985" v="71" actId="164"/>
          <ac:spMkLst>
            <pc:docMk/>
            <pc:sldMk cId="558429698" sldId="1752"/>
            <ac:spMk id="63" creationId="{07A052CE-4C3C-499C-B2D1-14E28FBA0B13}"/>
          </ac:spMkLst>
        </pc:spChg>
        <pc:spChg chg="mod topLvl">
          <ac:chgData name="Ashia Sheikh [Chillibreeze]" userId="6452a783-bade-4cce-97f1-f56691f8b6f5" providerId="ADAL" clId="{4CEAB44E-01ED-4D6F-BF30-CBFEC402F366}" dt="2020-07-30T11:06:43.985" v="71" actId="164"/>
          <ac:spMkLst>
            <pc:docMk/>
            <pc:sldMk cId="558429698" sldId="1752"/>
            <ac:spMk id="64" creationId="{E40A8760-20CF-4D93-99DB-C3DBBC1E4367}"/>
          </ac:spMkLst>
        </pc:spChg>
        <pc:spChg chg="mod">
          <ac:chgData name="Ashia Sheikh [Chillibreeze]" userId="6452a783-bade-4cce-97f1-f56691f8b6f5" providerId="ADAL" clId="{4CEAB44E-01ED-4D6F-BF30-CBFEC402F366}" dt="2020-07-30T11:05:26.099" v="63" actId="571"/>
          <ac:spMkLst>
            <pc:docMk/>
            <pc:sldMk cId="558429698" sldId="1752"/>
            <ac:spMk id="65" creationId="{28AC1F0C-B391-412C-869A-06C1BB4D27D1}"/>
          </ac:spMkLst>
        </pc:spChg>
        <pc:spChg chg="mod">
          <ac:chgData name="Ashia Sheikh [Chillibreeze]" userId="6452a783-bade-4cce-97f1-f56691f8b6f5" providerId="ADAL" clId="{4CEAB44E-01ED-4D6F-BF30-CBFEC402F366}" dt="2020-07-30T11:05:26.099" v="63" actId="571"/>
          <ac:spMkLst>
            <pc:docMk/>
            <pc:sldMk cId="558429698" sldId="1752"/>
            <ac:spMk id="69" creationId="{AE4B2638-8DFB-48E2-A7A6-AAEE8843DC7C}"/>
          </ac:spMkLst>
        </pc:spChg>
        <pc:spChg chg="mod">
          <ac:chgData name="Ashia Sheikh [Chillibreeze]" userId="6452a783-bade-4cce-97f1-f56691f8b6f5" providerId="ADAL" clId="{4CEAB44E-01ED-4D6F-BF30-CBFEC402F366}" dt="2020-07-30T11:05:26.099" v="63" actId="571"/>
          <ac:spMkLst>
            <pc:docMk/>
            <pc:sldMk cId="558429698" sldId="1752"/>
            <ac:spMk id="72" creationId="{372B5D39-CD76-449A-9C9B-6738570D126C}"/>
          </ac:spMkLst>
        </pc:spChg>
        <pc:spChg chg="mod">
          <ac:chgData name="Ashia Sheikh [Chillibreeze]" userId="6452a783-bade-4cce-97f1-f56691f8b6f5" providerId="ADAL" clId="{4CEAB44E-01ED-4D6F-BF30-CBFEC402F366}" dt="2020-07-30T11:05:26.099" v="63" actId="571"/>
          <ac:spMkLst>
            <pc:docMk/>
            <pc:sldMk cId="558429698" sldId="1752"/>
            <ac:spMk id="73" creationId="{3BA3E899-FBF1-486A-9ED0-125BEBFCBDBA}"/>
          </ac:spMkLst>
        </pc:spChg>
        <pc:spChg chg="mod">
          <ac:chgData name="Ashia Sheikh [Chillibreeze]" userId="6452a783-bade-4cce-97f1-f56691f8b6f5" providerId="ADAL" clId="{4CEAB44E-01ED-4D6F-BF30-CBFEC402F366}" dt="2020-07-30T11:05:26.099" v="63" actId="571"/>
          <ac:spMkLst>
            <pc:docMk/>
            <pc:sldMk cId="558429698" sldId="1752"/>
            <ac:spMk id="74" creationId="{C41C3338-A867-4EDF-8A62-7EFFA5D9DC70}"/>
          </ac:spMkLst>
        </pc:spChg>
        <pc:spChg chg="mod">
          <ac:chgData name="Ashia Sheikh [Chillibreeze]" userId="6452a783-bade-4cce-97f1-f56691f8b6f5" providerId="ADAL" clId="{4CEAB44E-01ED-4D6F-BF30-CBFEC402F366}" dt="2020-07-30T11:05:26.099" v="63" actId="571"/>
          <ac:spMkLst>
            <pc:docMk/>
            <pc:sldMk cId="558429698" sldId="1752"/>
            <ac:spMk id="77" creationId="{E5274E88-E1DF-48E4-B69D-88C826615B98}"/>
          </ac:spMkLst>
        </pc:spChg>
        <pc:spChg chg="mod">
          <ac:chgData name="Ashia Sheikh [Chillibreeze]" userId="6452a783-bade-4cce-97f1-f56691f8b6f5" providerId="ADAL" clId="{4CEAB44E-01ED-4D6F-BF30-CBFEC402F366}" dt="2020-07-30T11:05:26.099" v="63" actId="571"/>
          <ac:spMkLst>
            <pc:docMk/>
            <pc:sldMk cId="558429698" sldId="1752"/>
            <ac:spMk id="78" creationId="{58E63BBF-85FD-4982-9F60-735AD108A71E}"/>
          </ac:spMkLst>
        </pc:spChg>
        <pc:spChg chg="mod">
          <ac:chgData name="Ashia Sheikh [Chillibreeze]" userId="6452a783-bade-4cce-97f1-f56691f8b6f5" providerId="ADAL" clId="{4CEAB44E-01ED-4D6F-BF30-CBFEC402F366}" dt="2020-07-30T11:05:26.099" v="63" actId="571"/>
          <ac:spMkLst>
            <pc:docMk/>
            <pc:sldMk cId="558429698" sldId="1752"/>
            <ac:spMk id="79" creationId="{08BEEC77-414E-43F1-ADBE-457E23BCF638}"/>
          </ac:spMkLst>
        </pc:spChg>
        <pc:spChg chg="mod">
          <ac:chgData name="Ashia Sheikh [Chillibreeze]" userId="6452a783-bade-4cce-97f1-f56691f8b6f5" providerId="ADAL" clId="{4CEAB44E-01ED-4D6F-BF30-CBFEC402F366}" dt="2020-07-30T11:05:26.099" v="63" actId="571"/>
          <ac:spMkLst>
            <pc:docMk/>
            <pc:sldMk cId="558429698" sldId="1752"/>
            <ac:spMk id="80" creationId="{1AC1D48E-C559-4324-A79C-C52B591ACFE6}"/>
          </ac:spMkLst>
        </pc:spChg>
        <pc:spChg chg="mod">
          <ac:chgData name="Ashia Sheikh [Chillibreeze]" userId="6452a783-bade-4cce-97f1-f56691f8b6f5" providerId="ADAL" clId="{4CEAB44E-01ED-4D6F-BF30-CBFEC402F366}" dt="2020-07-30T11:05:26.099" v="63" actId="571"/>
          <ac:spMkLst>
            <pc:docMk/>
            <pc:sldMk cId="558429698" sldId="1752"/>
            <ac:spMk id="83" creationId="{A661D20B-C73B-4038-9FDF-C3805C45E96A}"/>
          </ac:spMkLst>
        </pc:spChg>
        <pc:spChg chg="mod">
          <ac:chgData name="Ashia Sheikh [Chillibreeze]" userId="6452a783-bade-4cce-97f1-f56691f8b6f5" providerId="ADAL" clId="{4CEAB44E-01ED-4D6F-BF30-CBFEC402F366}" dt="2020-07-30T11:05:26.099" v="63" actId="571"/>
          <ac:spMkLst>
            <pc:docMk/>
            <pc:sldMk cId="558429698" sldId="1752"/>
            <ac:spMk id="85" creationId="{BBDD5E0B-299E-48AF-9F6C-B9ECCC1BB697}"/>
          </ac:spMkLst>
        </pc:spChg>
        <pc:spChg chg="mod">
          <ac:chgData name="Ashia Sheikh [Chillibreeze]" userId="6452a783-bade-4cce-97f1-f56691f8b6f5" providerId="ADAL" clId="{4CEAB44E-01ED-4D6F-BF30-CBFEC402F366}" dt="2020-07-30T11:05:26.099" v="63" actId="571"/>
          <ac:spMkLst>
            <pc:docMk/>
            <pc:sldMk cId="558429698" sldId="1752"/>
            <ac:spMk id="87" creationId="{D07FEEB2-677D-4F45-B675-89398FF4F525}"/>
          </ac:spMkLst>
        </pc:spChg>
        <pc:spChg chg="mod">
          <ac:chgData name="Ashia Sheikh [Chillibreeze]" userId="6452a783-bade-4cce-97f1-f56691f8b6f5" providerId="ADAL" clId="{4CEAB44E-01ED-4D6F-BF30-CBFEC402F366}" dt="2020-07-30T11:05:26.099" v="63" actId="571"/>
          <ac:spMkLst>
            <pc:docMk/>
            <pc:sldMk cId="558429698" sldId="1752"/>
            <ac:spMk id="89" creationId="{B96DDD98-0339-4A15-9024-72CA5951AAF3}"/>
          </ac:spMkLst>
        </pc:spChg>
        <pc:spChg chg="mod">
          <ac:chgData name="Ashia Sheikh [Chillibreeze]" userId="6452a783-bade-4cce-97f1-f56691f8b6f5" providerId="ADAL" clId="{4CEAB44E-01ED-4D6F-BF30-CBFEC402F366}" dt="2020-07-30T11:05:26.099" v="63" actId="571"/>
          <ac:spMkLst>
            <pc:docMk/>
            <pc:sldMk cId="558429698" sldId="1752"/>
            <ac:spMk id="91" creationId="{95615342-0126-4A1C-BC12-949E04D031B8}"/>
          </ac:spMkLst>
        </pc:spChg>
        <pc:spChg chg="mod">
          <ac:chgData name="Ashia Sheikh [Chillibreeze]" userId="6452a783-bade-4cce-97f1-f56691f8b6f5" providerId="ADAL" clId="{4CEAB44E-01ED-4D6F-BF30-CBFEC402F366}" dt="2020-07-30T11:05:26.099" v="63" actId="571"/>
          <ac:spMkLst>
            <pc:docMk/>
            <pc:sldMk cId="558429698" sldId="1752"/>
            <ac:spMk id="102" creationId="{5F68159A-DDFE-4C4A-BEBC-A92CCDE2B8A0}"/>
          </ac:spMkLst>
        </pc:spChg>
        <pc:spChg chg="mod">
          <ac:chgData name="Ashia Sheikh [Chillibreeze]" userId="6452a783-bade-4cce-97f1-f56691f8b6f5" providerId="ADAL" clId="{4CEAB44E-01ED-4D6F-BF30-CBFEC402F366}" dt="2020-07-30T11:05:26.099" v="63" actId="571"/>
          <ac:spMkLst>
            <pc:docMk/>
            <pc:sldMk cId="558429698" sldId="1752"/>
            <ac:spMk id="106" creationId="{F71924B0-28D9-4015-8643-1D0EFF97E38C}"/>
          </ac:spMkLst>
        </pc:spChg>
        <pc:grpChg chg="del">
          <ac:chgData name="Ashia Sheikh [Chillibreeze]" userId="6452a783-bade-4cce-97f1-f56691f8b6f5" providerId="ADAL" clId="{4CEAB44E-01ED-4D6F-BF30-CBFEC402F366}" dt="2020-07-30T11:05:29.060" v="64" actId="165"/>
          <ac:grpSpMkLst>
            <pc:docMk/>
            <pc:sldMk cId="558429698" sldId="1752"/>
            <ac:grpSpMk id="2" creationId="{20BFC51B-3500-43B5-969F-916BE44EA5DA}"/>
          </ac:grpSpMkLst>
        </pc:grpChg>
        <pc:grpChg chg="add mod">
          <ac:chgData name="Ashia Sheikh [Chillibreeze]" userId="6452a783-bade-4cce-97f1-f56691f8b6f5" providerId="ADAL" clId="{4CEAB44E-01ED-4D6F-BF30-CBFEC402F366}" dt="2020-07-30T11:06:51.909" v="73" actId="962"/>
          <ac:grpSpMkLst>
            <pc:docMk/>
            <pc:sldMk cId="558429698" sldId="1752"/>
            <ac:grpSpMk id="3" creationId="{6A39C56C-3471-4EE8-A478-2858014CA537}"/>
          </ac:grpSpMkLst>
        </pc:grpChg>
        <pc:grpChg chg="mod topLvl">
          <ac:chgData name="Ashia Sheikh [Chillibreeze]" userId="6452a783-bade-4cce-97f1-f56691f8b6f5" providerId="ADAL" clId="{4CEAB44E-01ED-4D6F-BF30-CBFEC402F366}" dt="2020-07-30T11:06:43.985" v="71" actId="164"/>
          <ac:grpSpMkLst>
            <pc:docMk/>
            <pc:sldMk cId="558429698" sldId="1752"/>
            <ac:grpSpMk id="27" creationId="{3E522B8B-185F-48DD-99F4-21301D519081}"/>
          </ac:grpSpMkLst>
        </pc:grpChg>
        <pc:grpChg chg="mod topLvl">
          <ac:chgData name="Ashia Sheikh [Chillibreeze]" userId="6452a783-bade-4cce-97f1-f56691f8b6f5" providerId="ADAL" clId="{4CEAB44E-01ED-4D6F-BF30-CBFEC402F366}" dt="2020-07-30T11:06:43.985" v="71" actId="164"/>
          <ac:grpSpMkLst>
            <pc:docMk/>
            <pc:sldMk cId="558429698" sldId="1752"/>
            <ac:grpSpMk id="38" creationId="{C95E5C8C-FCA3-4655-9740-B9BBE3ECC4CB}"/>
          </ac:grpSpMkLst>
        </pc:grpChg>
        <pc:grpChg chg="mod topLvl">
          <ac:chgData name="Ashia Sheikh [Chillibreeze]" userId="6452a783-bade-4cce-97f1-f56691f8b6f5" providerId="ADAL" clId="{4CEAB44E-01ED-4D6F-BF30-CBFEC402F366}" dt="2020-07-30T11:06:43.985" v="71" actId="164"/>
          <ac:grpSpMkLst>
            <pc:docMk/>
            <pc:sldMk cId="558429698" sldId="1752"/>
            <ac:grpSpMk id="39" creationId="{CC352D3F-8126-4D26-9353-D7CEBE3951E7}"/>
          </ac:grpSpMkLst>
        </pc:grpChg>
        <pc:grpChg chg="mod topLvl">
          <ac:chgData name="Ashia Sheikh [Chillibreeze]" userId="6452a783-bade-4cce-97f1-f56691f8b6f5" providerId="ADAL" clId="{4CEAB44E-01ED-4D6F-BF30-CBFEC402F366}" dt="2020-07-30T11:06:43.985" v="71" actId="164"/>
          <ac:grpSpMkLst>
            <pc:docMk/>
            <pc:sldMk cId="558429698" sldId="1752"/>
            <ac:grpSpMk id="45" creationId="{D003BB32-6131-4364-A18E-CC0B26CA8F65}"/>
          </ac:grpSpMkLst>
        </pc:grpChg>
        <pc:grpChg chg="mod topLvl">
          <ac:chgData name="Ashia Sheikh [Chillibreeze]" userId="6452a783-bade-4cce-97f1-f56691f8b6f5" providerId="ADAL" clId="{4CEAB44E-01ED-4D6F-BF30-CBFEC402F366}" dt="2020-07-30T11:06:43.985" v="71" actId="164"/>
          <ac:grpSpMkLst>
            <pc:docMk/>
            <pc:sldMk cId="558429698" sldId="1752"/>
            <ac:grpSpMk id="46" creationId="{23B10D9D-15E2-4AD5-B1D0-4CC6D64FE313}"/>
          </ac:grpSpMkLst>
        </pc:grpChg>
        <pc:grpChg chg="mod topLvl">
          <ac:chgData name="Ashia Sheikh [Chillibreeze]" userId="6452a783-bade-4cce-97f1-f56691f8b6f5" providerId="ADAL" clId="{4CEAB44E-01ED-4D6F-BF30-CBFEC402F366}" dt="2020-07-30T11:06:43.985" v="71" actId="164"/>
          <ac:grpSpMkLst>
            <pc:docMk/>
            <pc:sldMk cId="558429698" sldId="1752"/>
            <ac:grpSpMk id="47" creationId="{C4AACAFB-924B-438A-BECC-B0FE0B54ED72}"/>
          </ac:grpSpMkLst>
        </pc:grpChg>
        <pc:grpChg chg="add del mod">
          <ac:chgData name="Ashia Sheikh [Chillibreeze]" userId="6452a783-bade-4cce-97f1-f56691f8b6f5" providerId="ADAL" clId="{4CEAB44E-01ED-4D6F-BF30-CBFEC402F366}" dt="2020-07-30T11:06:55.827" v="74" actId="478"/>
          <ac:grpSpMkLst>
            <pc:docMk/>
            <pc:sldMk cId="558429698" sldId="1752"/>
            <ac:grpSpMk id="54" creationId="{3A22E90D-AD54-492B-A388-FFF9CF925634}"/>
          </ac:grpSpMkLst>
        </pc:grpChg>
        <pc:grpChg chg="mod">
          <ac:chgData name="Ashia Sheikh [Chillibreeze]" userId="6452a783-bade-4cce-97f1-f56691f8b6f5" providerId="ADAL" clId="{4CEAB44E-01ED-4D6F-BF30-CBFEC402F366}" dt="2020-07-30T11:05:26.099" v="63" actId="571"/>
          <ac:grpSpMkLst>
            <pc:docMk/>
            <pc:sldMk cId="558429698" sldId="1752"/>
            <ac:grpSpMk id="58" creationId="{9B0AE4EB-BD94-4921-8442-862CA28BBFB1}"/>
          </ac:grpSpMkLst>
        </pc:grpChg>
        <pc:grpChg chg="del mod topLvl">
          <ac:chgData name="Ashia Sheikh [Chillibreeze]" userId="6452a783-bade-4cce-97f1-f56691f8b6f5" providerId="ADAL" clId="{4CEAB44E-01ED-4D6F-BF30-CBFEC402F366}" dt="2020-07-30T11:05:30.906" v="65" actId="165"/>
          <ac:grpSpMkLst>
            <pc:docMk/>
            <pc:sldMk cId="558429698" sldId="1752"/>
            <ac:grpSpMk id="67" creationId="{7711FC69-AE99-4F6C-98D5-51189B5C0181}"/>
          </ac:grpSpMkLst>
        </pc:grpChg>
        <pc:grpChg chg="mod">
          <ac:chgData name="Ashia Sheikh [Chillibreeze]" userId="6452a783-bade-4cce-97f1-f56691f8b6f5" providerId="ADAL" clId="{4CEAB44E-01ED-4D6F-BF30-CBFEC402F366}" dt="2020-07-30T11:05:26.099" v="63" actId="571"/>
          <ac:grpSpMkLst>
            <pc:docMk/>
            <pc:sldMk cId="558429698" sldId="1752"/>
            <ac:grpSpMk id="71" creationId="{F58244E4-7E4A-4EC6-96A2-FBAED0C2A314}"/>
          </ac:grpSpMkLst>
        </pc:grpChg>
        <pc:grpChg chg="mod">
          <ac:chgData name="Ashia Sheikh [Chillibreeze]" userId="6452a783-bade-4cce-97f1-f56691f8b6f5" providerId="ADAL" clId="{4CEAB44E-01ED-4D6F-BF30-CBFEC402F366}" dt="2020-07-30T11:05:26.099" v="63" actId="571"/>
          <ac:grpSpMkLst>
            <pc:docMk/>
            <pc:sldMk cId="558429698" sldId="1752"/>
            <ac:grpSpMk id="92" creationId="{FD3367E1-E93A-4EB3-BE4B-A1F8D8EBA608}"/>
          </ac:grpSpMkLst>
        </pc:grpChg>
        <pc:grpChg chg="mod">
          <ac:chgData name="Ashia Sheikh [Chillibreeze]" userId="6452a783-bade-4cce-97f1-f56691f8b6f5" providerId="ADAL" clId="{4CEAB44E-01ED-4D6F-BF30-CBFEC402F366}" dt="2020-07-30T11:05:26.099" v="63" actId="571"/>
          <ac:grpSpMkLst>
            <pc:docMk/>
            <pc:sldMk cId="558429698" sldId="1752"/>
            <ac:grpSpMk id="93" creationId="{E27734B8-5F1C-4BB2-808D-F6D0D2880B1A}"/>
          </ac:grpSpMkLst>
        </pc:grpChg>
        <pc:grpChg chg="mod">
          <ac:chgData name="Ashia Sheikh [Chillibreeze]" userId="6452a783-bade-4cce-97f1-f56691f8b6f5" providerId="ADAL" clId="{4CEAB44E-01ED-4D6F-BF30-CBFEC402F366}" dt="2020-07-30T11:05:26.099" v="63" actId="571"/>
          <ac:grpSpMkLst>
            <pc:docMk/>
            <pc:sldMk cId="558429698" sldId="1752"/>
            <ac:grpSpMk id="94" creationId="{A048748F-8F34-4361-A27B-4DE38B50C382}"/>
          </ac:grpSpMkLst>
        </pc:grpChg>
        <pc:grpChg chg="mod">
          <ac:chgData name="Ashia Sheikh [Chillibreeze]" userId="6452a783-bade-4cce-97f1-f56691f8b6f5" providerId="ADAL" clId="{4CEAB44E-01ED-4D6F-BF30-CBFEC402F366}" dt="2020-07-30T11:05:26.099" v="63" actId="571"/>
          <ac:grpSpMkLst>
            <pc:docMk/>
            <pc:sldMk cId="558429698" sldId="1752"/>
            <ac:grpSpMk id="95" creationId="{46D876B0-82A8-4800-9EAD-9FA377625F03}"/>
          </ac:grpSpMkLst>
        </pc:grpChg>
        <pc:grpChg chg="mod">
          <ac:chgData name="Ashia Sheikh [Chillibreeze]" userId="6452a783-bade-4cce-97f1-f56691f8b6f5" providerId="ADAL" clId="{4CEAB44E-01ED-4D6F-BF30-CBFEC402F366}" dt="2020-07-30T11:05:26.099" v="63" actId="571"/>
          <ac:grpSpMkLst>
            <pc:docMk/>
            <pc:sldMk cId="558429698" sldId="1752"/>
            <ac:grpSpMk id="96" creationId="{F88FEACA-A178-4EB9-B483-B1C0959C1B9D}"/>
          </ac:grpSpMkLst>
        </pc:grpChg>
        <pc:picChg chg="mod">
          <ac:chgData name="Ashia Sheikh [Chillibreeze]" userId="6452a783-bade-4cce-97f1-f56691f8b6f5" providerId="ADAL" clId="{4CEAB44E-01ED-4D6F-BF30-CBFEC402F366}" dt="2020-07-30T11:05:30.906" v="65" actId="165"/>
          <ac:picMkLst>
            <pc:docMk/>
            <pc:sldMk cId="558429698" sldId="1752"/>
            <ac:picMk id="10" creationId="{75CBD902-76B4-475B-97AD-37E34F147594}"/>
          </ac:picMkLst>
        </pc:picChg>
        <pc:picChg chg="mod topLvl">
          <ac:chgData name="Ashia Sheikh [Chillibreeze]" userId="6452a783-bade-4cce-97f1-f56691f8b6f5" providerId="ADAL" clId="{4CEAB44E-01ED-4D6F-BF30-CBFEC402F366}" dt="2020-07-30T11:06:43.985" v="71" actId="164"/>
          <ac:picMkLst>
            <pc:docMk/>
            <pc:sldMk cId="558429698" sldId="1752"/>
            <ac:picMk id="11" creationId="{986F546F-DA01-438C-8280-943DB6CA5362}"/>
          </ac:picMkLst>
        </pc:picChg>
        <pc:picChg chg="mod topLvl">
          <ac:chgData name="Ashia Sheikh [Chillibreeze]" userId="6452a783-bade-4cce-97f1-f56691f8b6f5" providerId="ADAL" clId="{4CEAB44E-01ED-4D6F-BF30-CBFEC402F366}" dt="2020-07-30T11:06:43.985" v="71" actId="164"/>
          <ac:picMkLst>
            <pc:docMk/>
            <pc:sldMk cId="558429698" sldId="1752"/>
            <ac:picMk id="20" creationId="{6F4BBF10-BEF4-4B43-B207-30528595771A}"/>
          </ac:picMkLst>
        </pc:picChg>
        <pc:picChg chg="mod topLvl">
          <ac:chgData name="Ashia Sheikh [Chillibreeze]" userId="6452a783-bade-4cce-97f1-f56691f8b6f5" providerId="ADAL" clId="{4CEAB44E-01ED-4D6F-BF30-CBFEC402F366}" dt="2020-07-30T11:06:43.985" v="71" actId="164"/>
          <ac:picMkLst>
            <pc:docMk/>
            <pc:sldMk cId="558429698" sldId="1752"/>
            <ac:picMk id="21" creationId="{E1B766EA-BD28-460A-8650-BB59F0E7CB30}"/>
          </ac:picMkLst>
        </pc:picChg>
        <pc:picChg chg="mod">
          <ac:chgData name="Ashia Sheikh [Chillibreeze]" userId="6452a783-bade-4cce-97f1-f56691f8b6f5" providerId="ADAL" clId="{4CEAB44E-01ED-4D6F-BF30-CBFEC402F366}" dt="2020-07-30T11:05:30.906" v="65" actId="165"/>
          <ac:picMkLst>
            <pc:docMk/>
            <pc:sldMk cId="558429698" sldId="1752"/>
            <ac:picMk id="25" creationId="{2682DCF3-56E2-49B3-9A83-37DC620FEFFD}"/>
          </ac:picMkLst>
        </pc:picChg>
        <pc:picChg chg="mod">
          <ac:chgData name="Ashia Sheikh [Chillibreeze]" userId="6452a783-bade-4cce-97f1-f56691f8b6f5" providerId="ADAL" clId="{4CEAB44E-01ED-4D6F-BF30-CBFEC402F366}" dt="2020-07-30T11:05:30.906" v="65" actId="165"/>
          <ac:picMkLst>
            <pc:docMk/>
            <pc:sldMk cId="558429698" sldId="1752"/>
            <ac:picMk id="26" creationId="{4F319D08-EA82-442C-8DAF-DE47F4BEEB14}"/>
          </ac:picMkLst>
        </pc:picChg>
        <pc:picChg chg="mod topLvl">
          <ac:chgData name="Ashia Sheikh [Chillibreeze]" userId="6452a783-bade-4cce-97f1-f56691f8b6f5" providerId="ADAL" clId="{4CEAB44E-01ED-4D6F-BF30-CBFEC402F366}" dt="2020-07-30T11:06:43.985" v="71" actId="164"/>
          <ac:picMkLst>
            <pc:docMk/>
            <pc:sldMk cId="558429698" sldId="1752"/>
            <ac:picMk id="28" creationId="{61C3887A-C300-40DB-A3B1-48D7333F3CD6}"/>
          </ac:picMkLst>
        </pc:picChg>
        <pc:picChg chg="mod topLvl">
          <ac:chgData name="Ashia Sheikh [Chillibreeze]" userId="6452a783-bade-4cce-97f1-f56691f8b6f5" providerId="ADAL" clId="{4CEAB44E-01ED-4D6F-BF30-CBFEC402F366}" dt="2020-07-30T11:06:43.985" v="71" actId="164"/>
          <ac:picMkLst>
            <pc:docMk/>
            <pc:sldMk cId="558429698" sldId="1752"/>
            <ac:picMk id="30" creationId="{95EDDFBB-CEB0-4761-9DE4-7B25BA053B78}"/>
          </ac:picMkLst>
        </pc:picChg>
        <pc:picChg chg="mod">
          <ac:chgData name="Ashia Sheikh [Chillibreeze]" userId="6452a783-bade-4cce-97f1-f56691f8b6f5" providerId="ADAL" clId="{4CEAB44E-01ED-4D6F-BF30-CBFEC402F366}" dt="2020-07-30T11:05:30.906" v="65" actId="165"/>
          <ac:picMkLst>
            <pc:docMk/>
            <pc:sldMk cId="558429698" sldId="1752"/>
            <ac:picMk id="31" creationId="{B42F1EB9-01E1-407A-A260-D6AC23B0E3BC}"/>
          </ac:picMkLst>
        </pc:picChg>
        <pc:picChg chg="mod">
          <ac:chgData name="Ashia Sheikh [Chillibreeze]" userId="6452a783-bade-4cce-97f1-f56691f8b6f5" providerId="ADAL" clId="{4CEAB44E-01ED-4D6F-BF30-CBFEC402F366}" dt="2020-07-30T11:05:30.906" v="65" actId="165"/>
          <ac:picMkLst>
            <pc:docMk/>
            <pc:sldMk cId="558429698" sldId="1752"/>
            <ac:picMk id="32" creationId="{873BAD74-0AB3-4A5E-B2D4-7C9E08976B9D}"/>
          </ac:picMkLst>
        </pc:picChg>
        <pc:picChg chg="mod">
          <ac:chgData name="Ashia Sheikh [Chillibreeze]" userId="6452a783-bade-4cce-97f1-f56691f8b6f5" providerId="ADAL" clId="{4CEAB44E-01ED-4D6F-BF30-CBFEC402F366}" dt="2020-07-30T11:05:30.906" v="65" actId="165"/>
          <ac:picMkLst>
            <pc:docMk/>
            <pc:sldMk cId="558429698" sldId="1752"/>
            <ac:picMk id="33" creationId="{E4D7BBD8-7D3A-4E09-9C09-D056CD592EBD}"/>
          </ac:picMkLst>
        </pc:picChg>
        <pc:picChg chg="mod">
          <ac:chgData name="Ashia Sheikh [Chillibreeze]" userId="6452a783-bade-4cce-97f1-f56691f8b6f5" providerId="ADAL" clId="{4CEAB44E-01ED-4D6F-BF30-CBFEC402F366}" dt="2020-07-30T11:05:30.906" v="65" actId="165"/>
          <ac:picMkLst>
            <pc:docMk/>
            <pc:sldMk cId="558429698" sldId="1752"/>
            <ac:picMk id="34" creationId="{6B305CC2-21ED-4C76-AB34-6B6FE64462ED}"/>
          </ac:picMkLst>
        </pc:picChg>
        <pc:picChg chg="mod">
          <ac:chgData name="Ashia Sheikh [Chillibreeze]" userId="6452a783-bade-4cce-97f1-f56691f8b6f5" providerId="ADAL" clId="{4CEAB44E-01ED-4D6F-BF30-CBFEC402F366}" dt="2020-07-30T11:05:30.906" v="65" actId="165"/>
          <ac:picMkLst>
            <pc:docMk/>
            <pc:sldMk cId="558429698" sldId="1752"/>
            <ac:picMk id="35" creationId="{565B7A22-2F03-4E7E-96BD-8924C6606A40}"/>
          </ac:picMkLst>
        </pc:picChg>
        <pc:picChg chg="mod">
          <ac:chgData name="Ashia Sheikh [Chillibreeze]" userId="6452a783-bade-4cce-97f1-f56691f8b6f5" providerId="ADAL" clId="{4CEAB44E-01ED-4D6F-BF30-CBFEC402F366}" dt="2020-07-30T11:05:30.906" v="65" actId="165"/>
          <ac:picMkLst>
            <pc:docMk/>
            <pc:sldMk cId="558429698" sldId="1752"/>
            <ac:picMk id="37" creationId="{34E600B2-8E04-406F-8F4C-F1EE722E947A}"/>
          </ac:picMkLst>
        </pc:picChg>
        <pc:picChg chg="mod">
          <ac:chgData name="Ashia Sheikh [Chillibreeze]" userId="6452a783-bade-4cce-97f1-f56691f8b6f5" providerId="ADAL" clId="{4CEAB44E-01ED-4D6F-BF30-CBFEC402F366}" dt="2020-07-30T11:05:30.906" v="65" actId="165"/>
          <ac:picMkLst>
            <pc:docMk/>
            <pc:sldMk cId="558429698" sldId="1752"/>
            <ac:picMk id="41" creationId="{E7C5002A-CA2A-44F0-AB98-1A17A135C4E0}"/>
          </ac:picMkLst>
        </pc:picChg>
        <pc:picChg chg="mod">
          <ac:chgData name="Ashia Sheikh [Chillibreeze]" userId="6452a783-bade-4cce-97f1-f56691f8b6f5" providerId="ADAL" clId="{4CEAB44E-01ED-4D6F-BF30-CBFEC402F366}" dt="2020-07-30T11:05:26.099" v="63" actId="571"/>
          <ac:picMkLst>
            <pc:docMk/>
            <pc:sldMk cId="558429698" sldId="1752"/>
            <ac:picMk id="66" creationId="{26B13CF3-144C-43C3-8F53-99CDCF29737B}"/>
          </ac:picMkLst>
        </pc:picChg>
        <pc:picChg chg="mod">
          <ac:chgData name="Ashia Sheikh [Chillibreeze]" userId="6452a783-bade-4cce-97f1-f56691f8b6f5" providerId="ADAL" clId="{4CEAB44E-01ED-4D6F-BF30-CBFEC402F366}" dt="2020-07-30T11:05:26.099" v="63" actId="571"/>
          <ac:picMkLst>
            <pc:docMk/>
            <pc:sldMk cId="558429698" sldId="1752"/>
            <ac:picMk id="68" creationId="{2F3B65DD-D0A9-440E-BED6-C6445E424D3A}"/>
          </ac:picMkLst>
        </pc:picChg>
        <pc:picChg chg="mod">
          <ac:chgData name="Ashia Sheikh [Chillibreeze]" userId="6452a783-bade-4cce-97f1-f56691f8b6f5" providerId="ADAL" clId="{4CEAB44E-01ED-4D6F-BF30-CBFEC402F366}" dt="2020-07-30T11:05:26.099" v="63" actId="571"/>
          <ac:picMkLst>
            <pc:docMk/>
            <pc:sldMk cId="558429698" sldId="1752"/>
            <ac:picMk id="75" creationId="{2FA99ACA-E4BC-4147-86BD-903A74BBE903}"/>
          </ac:picMkLst>
        </pc:picChg>
        <pc:picChg chg="mod">
          <ac:chgData name="Ashia Sheikh [Chillibreeze]" userId="6452a783-bade-4cce-97f1-f56691f8b6f5" providerId="ADAL" clId="{4CEAB44E-01ED-4D6F-BF30-CBFEC402F366}" dt="2020-07-30T11:05:26.099" v="63" actId="571"/>
          <ac:picMkLst>
            <pc:docMk/>
            <pc:sldMk cId="558429698" sldId="1752"/>
            <ac:picMk id="76" creationId="{35C73145-4F78-4D2D-9EF8-EA8EBE27FFC5}"/>
          </ac:picMkLst>
        </pc:picChg>
        <pc:picChg chg="mod">
          <ac:chgData name="Ashia Sheikh [Chillibreeze]" userId="6452a783-bade-4cce-97f1-f56691f8b6f5" providerId="ADAL" clId="{4CEAB44E-01ED-4D6F-BF30-CBFEC402F366}" dt="2020-07-30T11:05:26.099" v="63" actId="571"/>
          <ac:picMkLst>
            <pc:docMk/>
            <pc:sldMk cId="558429698" sldId="1752"/>
            <ac:picMk id="81" creationId="{121B90E0-6203-4449-B5E5-BFAD7C5DC43C}"/>
          </ac:picMkLst>
        </pc:picChg>
        <pc:picChg chg="mod">
          <ac:chgData name="Ashia Sheikh [Chillibreeze]" userId="6452a783-bade-4cce-97f1-f56691f8b6f5" providerId="ADAL" clId="{4CEAB44E-01ED-4D6F-BF30-CBFEC402F366}" dt="2020-07-30T11:05:26.099" v="63" actId="571"/>
          <ac:picMkLst>
            <pc:docMk/>
            <pc:sldMk cId="558429698" sldId="1752"/>
            <ac:picMk id="97" creationId="{E559BEE5-CDB2-41F7-BDEA-E7A889E34A11}"/>
          </ac:picMkLst>
        </pc:picChg>
        <pc:picChg chg="mod">
          <ac:chgData name="Ashia Sheikh [Chillibreeze]" userId="6452a783-bade-4cce-97f1-f56691f8b6f5" providerId="ADAL" clId="{4CEAB44E-01ED-4D6F-BF30-CBFEC402F366}" dt="2020-07-30T11:05:26.099" v="63" actId="571"/>
          <ac:picMkLst>
            <pc:docMk/>
            <pc:sldMk cId="558429698" sldId="1752"/>
            <ac:picMk id="98" creationId="{7CF5DE42-5E9B-4BF9-B3F8-9827AFDD1313}"/>
          </ac:picMkLst>
        </pc:picChg>
        <pc:picChg chg="mod">
          <ac:chgData name="Ashia Sheikh [Chillibreeze]" userId="6452a783-bade-4cce-97f1-f56691f8b6f5" providerId="ADAL" clId="{4CEAB44E-01ED-4D6F-BF30-CBFEC402F366}" dt="2020-07-30T11:05:26.099" v="63" actId="571"/>
          <ac:picMkLst>
            <pc:docMk/>
            <pc:sldMk cId="558429698" sldId="1752"/>
            <ac:picMk id="99" creationId="{92F77F70-8314-424F-B869-38E39B1086CB}"/>
          </ac:picMkLst>
        </pc:picChg>
        <pc:picChg chg="mod">
          <ac:chgData name="Ashia Sheikh [Chillibreeze]" userId="6452a783-bade-4cce-97f1-f56691f8b6f5" providerId="ADAL" clId="{4CEAB44E-01ED-4D6F-BF30-CBFEC402F366}" dt="2020-07-30T11:05:26.099" v="63" actId="571"/>
          <ac:picMkLst>
            <pc:docMk/>
            <pc:sldMk cId="558429698" sldId="1752"/>
            <ac:picMk id="100" creationId="{A787D886-908C-4F69-9CD1-693B46BDC256}"/>
          </ac:picMkLst>
        </pc:picChg>
        <pc:picChg chg="mod">
          <ac:chgData name="Ashia Sheikh [Chillibreeze]" userId="6452a783-bade-4cce-97f1-f56691f8b6f5" providerId="ADAL" clId="{4CEAB44E-01ED-4D6F-BF30-CBFEC402F366}" dt="2020-07-30T11:05:26.099" v="63" actId="571"/>
          <ac:picMkLst>
            <pc:docMk/>
            <pc:sldMk cId="558429698" sldId="1752"/>
            <ac:picMk id="101" creationId="{8A607D5D-4D9E-4D5A-A24B-16DB06D93120}"/>
          </ac:picMkLst>
        </pc:picChg>
        <pc:picChg chg="mod">
          <ac:chgData name="Ashia Sheikh [Chillibreeze]" userId="6452a783-bade-4cce-97f1-f56691f8b6f5" providerId="ADAL" clId="{4CEAB44E-01ED-4D6F-BF30-CBFEC402F366}" dt="2020-07-30T11:05:26.099" v="63" actId="571"/>
          <ac:picMkLst>
            <pc:docMk/>
            <pc:sldMk cId="558429698" sldId="1752"/>
            <ac:picMk id="103" creationId="{74BD75CD-2F09-484B-A899-A531FC507529}"/>
          </ac:picMkLst>
        </pc:picChg>
        <pc:picChg chg="mod">
          <ac:chgData name="Ashia Sheikh [Chillibreeze]" userId="6452a783-bade-4cce-97f1-f56691f8b6f5" providerId="ADAL" clId="{4CEAB44E-01ED-4D6F-BF30-CBFEC402F366}" dt="2020-07-30T11:05:26.099" v="63" actId="571"/>
          <ac:picMkLst>
            <pc:docMk/>
            <pc:sldMk cId="558429698" sldId="1752"/>
            <ac:picMk id="104" creationId="{316A78BC-398A-4D40-8BB3-C59D4CFCCE61}"/>
          </ac:picMkLst>
        </pc:picChg>
        <pc:picChg chg="mod">
          <ac:chgData name="Ashia Sheikh [Chillibreeze]" userId="6452a783-bade-4cce-97f1-f56691f8b6f5" providerId="ADAL" clId="{4CEAB44E-01ED-4D6F-BF30-CBFEC402F366}" dt="2020-07-30T11:05:26.099" v="63" actId="571"/>
          <ac:picMkLst>
            <pc:docMk/>
            <pc:sldMk cId="558429698" sldId="1752"/>
            <ac:picMk id="105" creationId="{1C870F85-4750-451E-81E8-280357E46954}"/>
          </ac:picMkLst>
        </pc:picChg>
        <pc:picChg chg="mod">
          <ac:chgData name="Ashia Sheikh [Chillibreeze]" userId="6452a783-bade-4cce-97f1-f56691f8b6f5" providerId="ADAL" clId="{4CEAB44E-01ED-4D6F-BF30-CBFEC402F366}" dt="2020-07-30T11:05:26.099" v="63" actId="571"/>
          <ac:picMkLst>
            <pc:docMk/>
            <pc:sldMk cId="558429698" sldId="1752"/>
            <ac:picMk id="107" creationId="{885ED41C-3CAD-4459-BE65-9FEF4F718308}"/>
          </ac:picMkLst>
        </pc:picChg>
        <pc:picChg chg="mod">
          <ac:chgData name="Ashia Sheikh [Chillibreeze]" userId="6452a783-bade-4cce-97f1-f56691f8b6f5" providerId="ADAL" clId="{4CEAB44E-01ED-4D6F-BF30-CBFEC402F366}" dt="2020-07-30T11:05:26.099" v="63" actId="571"/>
          <ac:picMkLst>
            <pc:docMk/>
            <pc:sldMk cId="558429698" sldId="1752"/>
            <ac:picMk id="108" creationId="{0B728E6A-61EB-4CA5-B7DF-8096A322799E}"/>
          </ac:picMkLst>
        </pc:picChg>
        <pc:cxnChg chg="mod topLvl">
          <ac:chgData name="Ashia Sheikh [Chillibreeze]" userId="6452a783-bade-4cce-97f1-f56691f8b6f5" providerId="ADAL" clId="{4CEAB44E-01ED-4D6F-BF30-CBFEC402F366}" dt="2020-07-30T11:06:43.985" v="71" actId="164"/>
          <ac:cxnSpMkLst>
            <pc:docMk/>
            <pc:sldMk cId="558429698" sldId="1752"/>
            <ac:cxnSpMk id="15" creationId="{B2DD60B6-BAA9-444C-BBAD-30B6BD74491D}"/>
          </ac:cxnSpMkLst>
        </pc:cxnChg>
        <pc:cxnChg chg="mod topLvl">
          <ac:chgData name="Ashia Sheikh [Chillibreeze]" userId="6452a783-bade-4cce-97f1-f56691f8b6f5" providerId="ADAL" clId="{4CEAB44E-01ED-4D6F-BF30-CBFEC402F366}" dt="2020-07-30T11:06:43.985" v="71" actId="164"/>
          <ac:cxnSpMkLst>
            <pc:docMk/>
            <pc:sldMk cId="558429698" sldId="1752"/>
            <ac:cxnSpMk id="53" creationId="{BD5BEF6D-CFCD-4DE4-8C26-5F29C1B0C4D7}"/>
          </ac:cxnSpMkLst>
        </pc:cxnChg>
        <pc:cxnChg chg="mod topLvl">
          <ac:chgData name="Ashia Sheikh [Chillibreeze]" userId="6452a783-bade-4cce-97f1-f56691f8b6f5" providerId="ADAL" clId="{4CEAB44E-01ED-4D6F-BF30-CBFEC402F366}" dt="2020-07-30T11:06:43.985" v="71" actId="164"/>
          <ac:cxnSpMkLst>
            <pc:docMk/>
            <pc:sldMk cId="558429698" sldId="1752"/>
            <ac:cxnSpMk id="56" creationId="{C4E68F2C-E23C-4D45-A017-2C909F985608}"/>
          </ac:cxnSpMkLst>
        </pc:cxnChg>
        <pc:cxnChg chg="mod topLvl">
          <ac:chgData name="Ashia Sheikh [Chillibreeze]" userId="6452a783-bade-4cce-97f1-f56691f8b6f5" providerId="ADAL" clId="{4CEAB44E-01ED-4D6F-BF30-CBFEC402F366}" dt="2020-07-30T11:06:43.985" v="71" actId="164"/>
          <ac:cxnSpMkLst>
            <pc:docMk/>
            <pc:sldMk cId="558429698" sldId="1752"/>
            <ac:cxnSpMk id="57" creationId="{41DB67F0-C6A2-4E40-9F1E-4001B80F1C72}"/>
          </ac:cxnSpMkLst>
        </pc:cxnChg>
        <pc:cxnChg chg="mod topLvl">
          <ac:chgData name="Ashia Sheikh [Chillibreeze]" userId="6452a783-bade-4cce-97f1-f56691f8b6f5" providerId="ADAL" clId="{4CEAB44E-01ED-4D6F-BF30-CBFEC402F366}" dt="2020-07-30T11:06:43.985" v="71" actId="164"/>
          <ac:cxnSpMkLst>
            <pc:docMk/>
            <pc:sldMk cId="558429698" sldId="1752"/>
            <ac:cxnSpMk id="59" creationId="{C25C259D-2607-4D31-B1F5-BEEB8B28993C}"/>
          </ac:cxnSpMkLst>
        </pc:cxnChg>
        <pc:cxnChg chg="mod topLvl">
          <ac:chgData name="Ashia Sheikh [Chillibreeze]" userId="6452a783-bade-4cce-97f1-f56691f8b6f5" providerId="ADAL" clId="{4CEAB44E-01ED-4D6F-BF30-CBFEC402F366}" dt="2020-07-30T11:08:14.303" v="76" actId="13244"/>
          <ac:cxnSpMkLst>
            <pc:docMk/>
            <pc:sldMk cId="558429698" sldId="1752"/>
            <ac:cxnSpMk id="61" creationId="{CEB3EB5B-56BD-4563-A9BF-4292153C3695}"/>
          </ac:cxnSpMkLst>
        </pc:cxnChg>
        <pc:cxnChg chg="mod">
          <ac:chgData name="Ashia Sheikh [Chillibreeze]" userId="6452a783-bade-4cce-97f1-f56691f8b6f5" providerId="ADAL" clId="{4CEAB44E-01ED-4D6F-BF30-CBFEC402F366}" dt="2020-07-30T11:05:26.099" v="63" actId="571"/>
          <ac:cxnSpMkLst>
            <pc:docMk/>
            <pc:sldMk cId="558429698" sldId="1752"/>
            <ac:cxnSpMk id="70" creationId="{E0D02545-800B-495B-8C8E-8102754271FE}"/>
          </ac:cxnSpMkLst>
        </pc:cxnChg>
        <pc:cxnChg chg="mod">
          <ac:chgData name="Ashia Sheikh [Chillibreeze]" userId="6452a783-bade-4cce-97f1-f56691f8b6f5" providerId="ADAL" clId="{4CEAB44E-01ED-4D6F-BF30-CBFEC402F366}" dt="2020-07-30T11:05:26.099" v="63" actId="571"/>
          <ac:cxnSpMkLst>
            <pc:docMk/>
            <pc:sldMk cId="558429698" sldId="1752"/>
            <ac:cxnSpMk id="82" creationId="{9E697440-B912-4494-8149-FA2C9361478C}"/>
          </ac:cxnSpMkLst>
        </pc:cxnChg>
        <pc:cxnChg chg="mod">
          <ac:chgData name="Ashia Sheikh [Chillibreeze]" userId="6452a783-bade-4cce-97f1-f56691f8b6f5" providerId="ADAL" clId="{4CEAB44E-01ED-4D6F-BF30-CBFEC402F366}" dt="2020-07-30T11:05:26.099" v="63" actId="571"/>
          <ac:cxnSpMkLst>
            <pc:docMk/>
            <pc:sldMk cId="558429698" sldId="1752"/>
            <ac:cxnSpMk id="84" creationId="{B69D3F1B-0A52-4ABD-BFE1-4FE9CDE1BC3F}"/>
          </ac:cxnSpMkLst>
        </pc:cxnChg>
        <pc:cxnChg chg="mod">
          <ac:chgData name="Ashia Sheikh [Chillibreeze]" userId="6452a783-bade-4cce-97f1-f56691f8b6f5" providerId="ADAL" clId="{4CEAB44E-01ED-4D6F-BF30-CBFEC402F366}" dt="2020-07-30T11:05:26.099" v="63" actId="571"/>
          <ac:cxnSpMkLst>
            <pc:docMk/>
            <pc:sldMk cId="558429698" sldId="1752"/>
            <ac:cxnSpMk id="86" creationId="{F874360C-F9EE-469B-9C54-36B0E17C75A9}"/>
          </ac:cxnSpMkLst>
        </pc:cxnChg>
        <pc:cxnChg chg="mod">
          <ac:chgData name="Ashia Sheikh [Chillibreeze]" userId="6452a783-bade-4cce-97f1-f56691f8b6f5" providerId="ADAL" clId="{4CEAB44E-01ED-4D6F-BF30-CBFEC402F366}" dt="2020-07-30T11:05:26.099" v="63" actId="571"/>
          <ac:cxnSpMkLst>
            <pc:docMk/>
            <pc:sldMk cId="558429698" sldId="1752"/>
            <ac:cxnSpMk id="88" creationId="{12993050-D1D2-4BE6-B23E-3A84538B21BD}"/>
          </ac:cxnSpMkLst>
        </pc:cxnChg>
        <pc:cxnChg chg="mod">
          <ac:chgData name="Ashia Sheikh [Chillibreeze]" userId="6452a783-bade-4cce-97f1-f56691f8b6f5" providerId="ADAL" clId="{4CEAB44E-01ED-4D6F-BF30-CBFEC402F366}" dt="2020-07-30T11:05:26.099" v="63" actId="571"/>
          <ac:cxnSpMkLst>
            <pc:docMk/>
            <pc:sldMk cId="558429698" sldId="1752"/>
            <ac:cxnSpMk id="90" creationId="{DD6C41FF-D148-4332-8EFB-8939848BD326}"/>
          </ac:cxnSpMkLst>
        </pc:cxnChg>
      </pc:sldChg>
      <pc:sldChg chg="modSp mod">
        <pc:chgData name="Ashia Sheikh [Chillibreeze]" userId="6452a783-bade-4cce-97f1-f56691f8b6f5" providerId="ADAL" clId="{4CEAB44E-01ED-4D6F-BF30-CBFEC402F366}" dt="2020-07-30T11:10:51.478" v="153" actId="962"/>
        <pc:sldMkLst>
          <pc:docMk/>
          <pc:sldMk cId="3650180042" sldId="1755"/>
        </pc:sldMkLst>
        <pc:cxnChg chg="mod">
          <ac:chgData name="Ashia Sheikh [Chillibreeze]" userId="6452a783-bade-4cce-97f1-f56691f8b6f5" providerId="ADAL" clId="{4CEAB44E-01ED-4D6F-BF30-CBFEC402F366}" dt="2020-07-30T11:10:51.478" v="153" actId="962"/>
          <ac:cxnSpMkLst>
            <pc:docMk/>
            <pc:sldMk cId="3650180042" sldId="1755"/>
            <ac:cxnSpMk id="39" creationId="{7D294928-1EC8-4A0C-B3F5-F3B87E1AB856}"/>
          </ac:cxnSpMkLst>
        </pc:cxnChg>
        <pc:cxnChg chg="mod">
          <ac:chgData name="Ashia Sheikh [Chillibreeze]" userId="6452a783-bade-4cce-97f1-f56691f8b6f5" providerId="ADAL" clId="{4CEAB44E-01ED-4D6F-BF30-CBFEC402F366}" dt="2020-07-30T11:10:51.195" v="152" actId="962"/>
          <ac:cxnSpMkLst>
            <pc:docMk/>
            <pc:sldMk cId="3650180042" sldId="1755"/>
            <ac:cxnSpMk id="40" creationId="{D467157B-0208-49CC-AE69-65320178E3F2}"/>
          </ac:cxnSpMkLst>
        </pc:cxnChg>
        <pc:cxnChg chg="mod">
          <ac:chgData name="Ashia Sheikh [Chillibreeze]" userId="6452a783-bade-4cce-97f1-f56691f8b6f5" providerId="ADAL" clId="{4CEAB44E-01ED-4D6F-BF30-CBFEC402F366}" dt="2020-07-30T11:10:50.880" v="151" actId="962"/>
          <ac:cxnSpMkLst>
            <pc:docMk/>
            <pc:sldMk cId="3650180042" sldId="1755"/>
            <ac:cxnSpMk id="41" creationId="{50397C34-A05F-4801-A2E4-73524C9AEE7E}"/>
          </ac:cxnSpMkLst>
        </pc:cxnChg>
        <pc:cxnChg chg="mod">
          <ac:chgData name="Ashia Sheikh [Chillibreeze]" userId="6452a783-bade-4cce-97f1-f56691f8b6f5" providerId="ADAL" clId="{4CEAB44E-01ED-4D6F-BF30-CBFEC402F366}" dt="2020-07-30T11:10:49.480" v="149" actId="962"/>
          <ac:cxnSpMkLst>
            <pc:docMk/>
            <pc:sldMk cId="3650180042" sldId="1755"/>
            <ac:cxnSpMk id="60" creationId="{55BCF0DD-FD93-4243-8516-7D71B0C87023}"/>
          </ac:cxnSpMkLst>
        </pc:cxnChg>
        <pc:cxnChg chg="mod">
          <ac:chgData name="Ashia Sheikh [Chillibreeze]" userId="6452a783-bade-4cce-97f1-f56691f8b6f5" providerId="ADAL" clId="{4CEAB44E-01ED-4D6F-BF30-CBFEC402F366}" dt="2020-07-30T11:10:50.441" v="150" actId="962"/>
          <ac:cxnSpMkLst>
            <pc:docMk/>
            <pc:sldMk cId="3650180042" sldId="1755"/>
            <ac:cxnSpMk id="61" creationId="{52A971CD-50C9-4245-96F6-E44C5DA5F9FF}"/>
          </ac:cxnSpMkLst>
        </pc:cxnChg>
      </pc:sldChg>
      <pc:sldChg chg="modSp mod">
        <pc:chgData name="Ashia Sheikh [Chillibreeze]" userId="6452a783-bade-4cce-97f1-f56691f8b6f5" providerId="ADAL" clId="{4CEAB44E-01ED-4D6F-BF30-CBFEC402F366}" dt="2020-07-30T11:10:49.105" v="148" actId="962"/>
        <pc:sldMkLst>
          <pc:docMk/>
          <pc:sldMk cId="2345409358" sldId="1756"/>
        </pc:sldMkLst>
        <pc:cxnChg chg="mod">
          <ac:chgData name="Ashia Sheikh [Chillibreeze]" userId="6452a783-bade-4cce-97f1-f56691f8b6f5" providerId="ADAL" clId="{4CEAB44E-01ED-4D6F-BF30-CBFEC402F366}" dt="2020-07-30T11:10:49.105" v="148" actId="962"/>
          <ac:cxnSpMkLst>
            <pc:docMk/>
            <pc:sldMk cId="2345409358" sldId="1756"/>
            <ac:cxnSpMk id="30" creationId="{C83C626E-269F-4B9E-9611-3DE6B5B19EC5}"/>
          </ac:cxnSpMkLst>
        </pc:cxnChg>
      </pc:sldChg>
      <pc:sldChg chg="modSp mod">
        <pc:chgData name="Ashia Sheikh [Chillibreeze]" userId="6452a783-bade-4cce-97f1-f56691f8b6f5" providerId="ADAL" clId="{4CEAB44E-01ED-4D6F-BF30-CBFEC402F366}" dt="2020-07-30T11:15:31.161" v="259" actId="962"/>
        <pc:sldMkLst>
          <pc:docMk/>
          <pc:sldMk cId="4049703037" sldId="1766"/>
        </pc:sldMkLst>
        <pc:spChg chg="mod">
          <ac:chgData name="Ashia Sheikh [Chillibreeze]" userId="6452a783-bade-4cce-97f1-f56691f8b6f5" providerId="ADAL" clId="{4CEAB44E-01ED-4D6F-BF30-CBFEC402F366}" dt="2020-07-30T11:14:48.741" v="191" actId="962"/>
          <ac:spMkLst>
            <pc:docMk/>
            <pc:sldMk cId="4049703037" sldId="1766"/>
            <ac:spMk id="34" creationId="{A9BA9A2B-BA89-4503-AF86-DD9B2352D369}"/>
          </ac:spMkLst>
        </pc:spChg>
        <pc:spChg chg="mod">
          <ac:chgData name="Ashia Sheikh [Chillibreeze]" userId="6452a783-bade-4cce-97f1-f56691f8b6f5" providerId="ADAL" clId="{4CEAB44E-01ED-4D6F-BF30-CBFEC402F366}" dt="2020-07-30T11:14:32.564" v="158" actId="962"/>
          <ac:spMkLst>
            <pc:docMk/>
            <pc:sldMk cId="4049703037" sldId="1766"/>
            <ac:spMk id="50" creationId="{C664BE99-E203-474F-B4DF-CE5A722E84E3}"/>
          </ac:spMkLst>
        </pc:spChg>
        <pc:spChg chg="mod">
          <ac:chgData name="Ashia Sheikh [Chillibreeze]" userId="6452a783-bade-4cce-97f1-f56691f8b6f5" providerId="ADAL" clId="{4CEAB44E-01ED-4D6F-BF30-CBFEC402F366}" dt="2020-07-30T11:14:30.332" v="157" actId="962"/>
          <ac:spMkLst>
            <pc:docMk/>
            <pc:sldMk cId="4049703037" sldId="1766"/>
            <ac:spMk id="51" creationId="{16E00D85-5A66-418C-B853-4EE96B067963}"/>
          </ac:spMkLst>
        </pc:spChg>
        <pc:spChg chg="mod">
          <ac:chgData name="Ashia Sheikh [Chillibreeze]" userId="6452a783-bade-4cce-97f1-f56691f8b6f5" providerId="ADAL" clId="{4CEAB44E-01ED-4D6F-BF30-CBFEC402F366}" dt="2020-07-30T11:14:34.788" v="159" actId="962"/>
          <ac:spMkLst>
            <pc:docMk/>
            <pc:sldMk cId="4049703037" sldId="1766"/>
            <ac:spMk id="52" creationId="{1F6B5CE5-366E-42FD-A205-1BD203865F9D}"/>
          </ac:spMkLst>
        </pc:spChg>
        <pc:spChg chg="mod">
          <ac:chgData name="Ashia Sheikh [Chillibreeze]" userId="6452a783-bade-4cce-97f1-f56691f8b6f5" providerId="ADAL" clId="{4CEAB44E-01ED-4D6F-BF30-CBFEC402F366}" dt="2020-07-30T11:15:31.161" v="259" actId="962"/>
          <ac:spMkLst>
            <pc:docMk/>
            <pc:sldMk cId="4049703037" sldId="1766"/>
            <ac:spMk id="53" creationId="{62BC9213-08D4-40F6-A374-7DA167AA23D0}"/>
          </ac:spMkLst>
        </pc:spChg>
        <pc:spChg chg="mod">
          <ac:chgData name="Ashia Sheikh [Chillibreeze]" userId="6452a783-bade-4cce-97f1-f56691f8b6f5" providerId="ADAL" clId="{4CEAB44E-01ED-4D6F-BF30-CBFEC402F366}" dt="2020-07-30T11:15:28.144" v="257" actId="962"/>
          <ac:spMkLst>
            <pc:docMk/>
            <pc:sldMk cId="4049703037" sldId="1766"/>
            <ac:spMk id="54" creationId="{68E812F6-547C-46AE-8FC8-9DECEBA2DED2}"/>
          </ac:spMkLst>
        </pc:spChg>
        <pc:spChg chg="mod">
          <ac:chgData name="Ashia Sheikh [Chillibreeze]" userId="6452a783-bade-4cce-97f1-f56691f8b6f5" providerId="ADAL" clId="{4CEAB44E-01ED-4D6F-BF30-CBFEC402F366}" dt="2020-07-30T11:15:21.894" v="255" actId="962"/>
          <ac:spMkLst>
            <pc:docMk/>
            <pc:sldMk cId="4049703037" sldId="1766"/>
            <ac:spMk id="55" creationId="{99D38510-9A1D-42DF-A50E-7E02FEE52ADC}"/>
          </ac:spMkLst>
        </pc:spChg>
        <pc:cxnChg chg="mod">
          <ac:chgData name="Ashia Sheikh [Chillibreeze]" userId="6452a783-bade-4cce-97f1-f56691f8b6f5" providerId="ADAL" clId="{4CEAB44E-01ED-4D6F-BF30-CBFEC402F366}" dt="2020-07-30T11:14:24.916" v="155" actId="962"/>
          <ac:cxnSpMkLst>
            <pc:docMk/>
            <pc:sldMk cId="4049703037" sldId="1766"/>
            <ac:cxnSpMk id="36" creationId="{6FFBA794-FE88-468C-8F2D-5FF8CA1C6640}"/>
          </ac:cxnSpMkLst>
        </pc:cxnChg>
        <pc:cxnChg chg="mod">
          <ac:chgData name="Ashia Sheikh [Chillibreeze]" userId="6452a783-bade-4cce-97f1-f56691f8b6f5" providerId="ADAL" clId="{4CEAB44E-01ED-4D6F-BF30-CBFEC402F366}" dt="2020-07-30T11:14:22.389" v="154" actId="962"/>
          <ac:cxnSpMkLst>
            <pc:docMk/>
            <pc:sldMk cId="4049703037" sldId="1766"/>
            <ac:cxnSpMk id="37" creationId="{E7EB358F-04FF-497C-AA6E-CF621A115E5D}"/>
          </ac:cxnSpMkLst>
        </pc:cxnChg>
        <pc:cxnChg chg="mod">
          <ac:chgData name="Ashia Sheikh [Chillibreeze]" userId="6452a783-bade-4cce-97f1-f56691f8b6f5" providerId="ADAL" clId="{4CEAB44E-01ED-4D6F-BF30-CBFEC402F366}" dt="2020-07-30T11:14:27.325" v="156" actId="962"/>
          <ac:cxnSpMkLst>
            <pc:docMk/>
            <pc:sldMk cId="4049703037" sldId="1766"/>
            <ac:cxnSpMk id="45" creationId="{1A5819E0-60A2-4FAF-BB22-821735AD9171}"/>
          </ac:cxnSpMkLst>
        </pc:cxnChg>
      </pc:sldChg>
      <pc:sldChg chg="modSp mod">
        <pc:chgData name="Ashia Sheikh [Chillibreeze]" userId="6452a783-bade-4cce-97f1-f56691f8b6f5" providerId="ADAL" clId="{4CEAB44E-01ED-4D6F-BF30-CBFEC402F366}" dt="2020-07-30T10:13:19.295" v="15" actId="20577"/>
        <pc:sldMkLst>
          <pc:docMk/>
          <pc:sldMk cId="971646295" sldId="1776"/>
        </pc:sldMkLst>
        <pc:spChg chg="mod">
          <ac:chgData name="Ashia Sheikh [Chillibreeze]" userId="6452a783-bade-4cce-97f1-f56691f8b6f5" providerId="ADAL" clId="{4CEAB44E-01ED-4D6F-BF30-CBFEC402F366}" dt="2020-07-30T10:13:19.295" v="15" actId="20577"/>
          <ac:spMkLst>
            <pc:docMk/>
            <pc:sldMk cId="971646295" sldId="1776"/>
            <ac:spMk id="17" creationId="{00000000-0000-0000-0000-000000000000}"/>
          </ac:spMkLst>
        </pc:spChg>
      </pc:sldChg>
      <pc:sldChg chg="modSp mod">
        <pc:chgData name="Ashia Sheikh [Chillibreeze]" userId="6452a783-bade-4cce-97f1-f56691f8b6f5" providerId="ADAL" clId="{4CEAB44E-01ED-4D6F-BF30-CBFEC402F366}" dt="2020-07-30T10:38:28.225" v="60" actId="1038"/>
        <pc:sldMkLst>
          <pc:docMk/>
          <pc:sldMk cId="3492185159" sldId="1778"/>
        </pc:sldMkLst>
        <pc:spChg chg="mod">
          <ac:chgData name="Ashia Sheikh [Chillibreeze]" userId="6452a783-bade-4cce-97f1-f56691f8b6f5" providerId="ADAL" clId="{4CEAB44E-01ED-4D6F-BF30-CBFEC402F366}" dt="2020-07-30T10:38:28.225" v="60" actId="1038"/>
          <ac:spMkLst>
            <pc:docMk/>
            <pc:sldMk cId="3492185159" sldId="1778"/>
            <ac:spMk id="24" creationId="{2B290505-7E80-4C38-914D-718ACFBFB7A2}"/>
          </ac:spMkLst>
        </pc:spChg>
      </pc:sldChg>
    </pc:docChg>
  </pc:docChgLst>
  <pc:docChgLst>
    <pc:chgData name="Tony Frink" userId="f3ada52a-06d5-4454-9a8d-cefb10747f9e" providerId="ADAL" clId="{8F8F6FEC-CA16-4149-BDCE-486AB66108A3}"/>
    <pc:docChg chg="undo custSel delSld modSld">
      <pc:chgData name="Tony Frink" userId="f3ada52a-06d5-4454-9a8d-cefb10747f9e" providerId="ADAL" clId="{8F8F6FEC-CA16-4149-BDCE-486AB66108A3}" dt="2023-06-01T19:33:33.744" v="5013" actId="20577"/>
      <pc:docMkLst>
        <pc:docMk/>
      </pc:docMkLst>
      <pc:sldChg chg="modSp mod">
        <pc:chgData name="Tony Frink" userId="f3ada52a-06d5-4454-9a8d-cefb10747f9e" providerId="ADAL" clId="{8F8F6FEC-CA16-4149-BDCE-486AB66108A3}" dt="2023-05-18T19:40:06.484" v="445" actId="20577"/>
        <pc:sldMkLst>
          <pc:docMk/>
          <pc:sldMk cId="1793706927" sldId="1670"/>
        </pc:sldMkLst>
        <pc:spChg chg="mod">
          <ac:chgData name="Tony Frink" userId="f3ada52a-06d5-4454-9a8d-cefb10747f9e" providerId="ADAL" clId="{8F8F6FEC-CA16-4149-BDCE-486AB66108A3}" dt="2023-05-18T19:40:03.593" v="444" actId="20577"/>
          <ac:spMkLst>
            <pc:docMk/>
            <pc:sldMk cId="1793706927" sldId="1670"/>
            <ac:spMk id="2" creationId="{6C74F559-2489-193D-0000-4C907A55A303}"/>
          </ac:spMkLst>
        </pc:spChg>
        <pc:spChg chg="mod">
          <ac:chgData name="Tony Frink" userId="f3ada52a-06d5-4454-9a8d-cefb10747f9e" providerId="ADAL" clId="{8F8F6FEC-CA16-4149-BDCE-486AB66108A3}" dt="2023-05-18T19:40:06.484" v="445" actId="20577"/>
          <ac:spMkLst>
            <pc:docMk/>
            <pc:sldMk cId="1793706927" sldId="1670"/>
            <ac:spMk id="10" creationId="{D390316D-F7B7-4ACA-B287-D1FE9C9B529C}"/>
          </ac:spMkLst>
        </pc:spChg>
      </pc:sldChg>
      <pc:sldChg chg="modSp mod">
        <pc:chgData name="Tony Frink" userId="f3ada52a-06d5-4454-9a8d-cefb10747f9e" providerId="ADAL" clId="{8F8F6FEC-CA16-4149-BDCE-486AB66108A3}" dt="2023-05-22T15:44:07.609" v="4267" actId="403"/>
        <pc:sldMkLst>
          <pc:docMk/>
          <pc:sldMk cId="1359049285" sldId="1720"/>
        </pc:sldMkLst>
        <pc:spChg chg="mod">
          <ac:chgData name="Tony Frink" userId="f3ada52a-06d5-4454-9a8d-cefb10747f9e" providerId="ADAL" clId="{8F8F6FEC-CA16-4149-BDCE-486AB66108A3}" dt="2023-05-22T15:44:07.609" v="4267" actId="403"/>
          <ac:spMkLst>
            <pc:docMk/>
            <pc:sldMk cId="1359049285" sldId="1720"/>
            <ac:spMk id="2" creationId="{00000000-0000-0000-0000-000000000000}"/>
          </ac:spMkLst>
        </pc:spChg>
      </pc:sldChg>
      <pc:sldChg chg="modNotesTx">
        <pc:chgData name="Tony Frink" userId="f3ada52a-06d5-4454-9a8d-cefb10747f9e" providerId="ADAL" clId="{8F8F6FEC-CA16-4149-BDCE-486AB66108A3}" dt="2023-06-01T19:33:33.744" v="5013" actId="20577"/>
        <pc:sldMkLst>
          <pc:docMk/>
          <pc:sldMk cId="2754656475" sldId="1721"/>
        </pc:sldMkLst>
      </pc:sldChg>
      <pc:sldChg chg="modSp mod">
        <pc:chgData name="Tony Frink" userId="f3ada52a-06d5-4454-9a8d-cefb10747f9e" providerId="ADAL" clId="{8F8F6FEC-CA16-4149-BDCE-486AB66108A3}" dt="2023-05-22T15:08:35.514" v="4262" actId="404"/>
        <pc:sldMkLst>
          <pc:docMk/>
          <pc:sldMk cId="2164016885" sldId="1722"/>
        </pc:sldMkLst>
        <pc:spChg chg="mod">
          <ac:chgData name="Tony Frink" userId="f3ada52a-06d5-4454-9a8d-cefb10747f9e" providerId="ADAL" clId="{8F8F6FEC-CA16-4149-BDCE-486AB66108A3}" dt="2023-05-22T15:08:35.514" v="4262" actId="404"/>
          <ac:spMkLst>
            <pc:docMk/>
            <pc:sldMk cId="2164016885" sldId="1722"/>
            <ac:spMk id="2" creationId="{00000000-0000-0000-0000-000000000000}"/>
          </ac:spMkLst>
        </pc:spChg>
      </pc:sldChg>
      <pc:sldChg chg="modSp mod">
        <pc:chgData name="Tony Frink" userId="f3ada52a-06d5-4454-9a8d-cefb10747f9e" providerId="ADAL" clId="{8F8F6FEC-CA16-4149-BDCE-486AB66108A3}" dt="2023-05-22T15:43:42.075" v="4264" actId="404"/>
        <pc:sldMkLst>
          <pc:docMk/>
          <pc:sldMk cId="973494851" sldId="1723"/>
        </pc:sldMkLst>
        <pc:spChg chg="mod">
          <ac:chgData name="Tony Frink" userId="f3ada52a-06d5-4454-9a8d-cefb10747f9e" providerId="ADAL" clId="{8F8F6FEC-CA16-4149-BDCE-486AB66108A3}" dt="2023-05-22T15:43:42.075" v="4264" actId="404"/>
          <ac:spMkLst>
            <pc:docMk/>
            <pc:sldMk cId="973494851" sldId="1723"/>
            <ac:spMk id="2" creationId="{00000000-0000-0000-0000-000000000000}"/>
          </ac:spMkLst>
        </pc:spChg>
      </pc:sldChg>
      <pc:sldChg chg="modSp mod">
        <pc:chgData name="Tony Frink" userId="f3ada52a-06d5-4454-9a8d-cefb10747f9e" providerId="ADAL" clId="{8F8F6FEC-CA16-4149-BDCE-486AB66108A3}" dt="2023-05-18T20:18:10.230" v="1989" actId="20577"/>
        <pc:sldMkLst>
          <pc:docMk/>
          <pc:sldMk cId="2906060374" sldId="1731"/>
        </pc:sldMkLst>
        <pc:spChg chg="mod">
          <ac:chgData name="Tony Frink" userId="f3ada52a-06d5-4454-9a8d-cefb10747f9e" providerId="ADAL" clId="{8F8F6FEC-CA16-4149-BDCE-486AB66108A3}" dt="2023-05-18T20:18:10.230" v="1989" actId="20577"/>
          <ac:spMkLst>
            <pc:docMk/>
            <pc:sldMk cId="2906060374" sldId="1731"/>
            <ac:spMk id="3" creationId="{FB3E0BC5-F0AA-4F7A-8809-A1E22FD4669B}"/>
          </ac:spMkLst>
        </pc:spChg>
        <pc:spChg chg="mod">
          <ac:chgData name="Tony Frink" userId="f3ada52a-06d5-4454-9a8d-cefb10747f9e" providerId="ADAL" clId="{8F8F6FEC-CA16-4149-BDCE-486AB66108A3}" dt="2023-05-18T20:02:34.483" v="1440" actId="1036"/>
          <ac:spMkLst>
            <pc:docMk/>
            <pc:sldMk cId="2906060374" sldId="1731"/>
            <ac:spMk id="4" creationId="{454B6CBF-AD04-4C70-9A9F-649E6AD6604D}"/>
          </ac:spMkLst>
        </pc:spChg>
        <pc:spChg chg="mod">
          <ac:chgData name="Tony Frink" userId="f3ada52a-06d5-4454-9a8d-cefb10747f9e" providerId="ADAL" clId="{8F8F6FEC-CA16-4149-BDCE-486AB66108A3}" dt="2023-05-18T20:04:45.604" v="1758" actId="20577"/>
          <ac:spMkLst>
            <pc:docMk/>
            <pc:sldMk cId="2906060374" sldId="1731"/>
            <ac:spMk id="8" creationId="{E7995F50-2C3B-46D0-8E45-071BE48C8C27}"/>
          </ac:spMkLst>
        </pc:spChg>
        <pc:spChg chg="mod">
          <ac:chgData name="Tony Frink" userId="f3ada52a-06d5-4454-9a8d-cefb10747f9e" providerId="ADAL" clId="{8F8F6FEC-CA16-4149-BDCE-486AB66108A3}" dt="2023-05-18T20:03:40.045" v="1605" actId="1036"/>
          <ac:spMkLst>
            <pc:docMk/>
            <pc:sldMk cId="2906060374" sldId="1731"/>
            <ac:spMk id="13" creationId="{30DBB227-1A06-4BEA-A9BF-ECFC260C4274}"/>
          </ac:spMkLst>
        </pc:spChg>
        <pc:picChg chg="mod">
          <ac:chgData name="Tony Frink" userId="f3ada52a-06d5-4454-9a8d-cefb10747f9e" providerId="ADAL" clId="{8F8F6FEC-CA16-4149-BDCE-486AB66108A3}" dt="2023-05-18T20:04:01.694" v="1679" actId="1035"/>
          <ac:picMkLst>
            <pc:docMk/>
            <pc:sldMk cId="2906060374" sldId="1731"/>
            <ac:picMk id="7" creationId="{D3016693-83D6-4BA0-8C16-B2704959AF65}"/>
          </ac:picMkLst>
        </pc:picChg>
        <pc:picChg chg="mod">
          <ac:chgData name="Tony Frink" userId="f3ada52a-06d5-4454-9a8d-cefb10747f9e" providerId="ADAL" clId="{8F8F6FEC-CA16-4149-BDCE-486AB66108A3}" dt="2023-05-18T20:04:27.155" v="1735" actId="1076"/>
          <ac:picMkLst>
            <pc:docMk/>
            <pc:sldMk cId="2906060374" sldId="1731"/>
            <ac:picMk id="9" creationId="{0929F661-419B-413B-B49C-3955FF523570}"/>
          </ac:picMkLst>
        </pc:picChg>
        <pc:picChg chg="mod">
          <ac:chgData name="Tony Frink" userId="f3ada52a-06d5-4454-9a8d-cefb10747f9e" providerId="ADAL" clId="{8F8F6FEC-CA16-4149-BDCE-486AB66108A3}" dt="2023-05-18T20:04:10.158" v="1730" actId="1035"/>
          <ac:picMkLst>
            <pc:docMk/>
            <pc:sldMk cId="2906060374" sldId="1731"/>
            <ac:picMk id="12" creationId="{CDD15D5A-F884-4766-ADA8-45AB77BF851D}"/>
          </ac:picMkLst>
        </pc:picChg>
        <pc:cxnChg chg="mod">
          <ac:chgData name="Tony Frink" userId="f3ada52a-06d5-4454-9a8d-cefb10747f9e" providerId="ADAL" clId="{8F8F6FEC-CA16-4149-BDCE-486AB66108A3}" dt="2023-05-18T20:03:14.311" v="1549" actId="1036"/>
          <ac:cxnSpMkLst>
            <pc:docMk/>
            <pc:sldMk cId="2906060374" sldId="1731"/>
            <ac:cxnSpMk id="2" creationId="{2DE64851-9B96-42D0-80C6-901F1FD5E91F}"/>
          </ac:cxnSpMkLst>
        </pc:cxnChg>
        <pc:cxnChg chg="mod">
          <ac:chgData name="Tony Frink" userId="f3ada52a-06d5-4454-9a8d-cefb10747f9e" providerId="ADAL" clId="{8F8F6FEC-CA16-4149-BDCE-486AB66108A3}" dt="2023-05-18T20:03:33.028" v="1589" actId="1035"/>
          <ac:cxnSpMkLst>
            <pc:docMk/>
            <pc:sldMk cId="2906060374" sldId="1731"/>
            <ac:cxnSpMk id="25" creationId="{3A5C30B3-9B20-4A9C-AC39-5CC5DBBF45F0}"/>
          </ac:cxnSpMkLst>
        </pc:cxnChg>
      </pc:sldChg>
      <pc:sldChg chg="modSp mod">
        <pc:chgData name="Tony Frink" userId="f3ada52a-06d5-4454-9a8d-cefb10747f9e" providerId="ADAL" clId="{8F8F6FEC-CA16-4149-BDCE-486AB66108A3}" dt="2023-05-18T20:31:21.143" v="2130" actId="1076"/>
        <pc:sldMkLst>
          <pc:docMk/>
          <pc:sldMk cId="2936289883" sldId="1732"/>
        </pc:sldMkLst>
        <pc:spChg chg="mod">
          <ac:chgData name="Tony Frink" userId="f3ada52a-06d5-4454-9a8d-cefb10747f9e" providerId="ADAL" clId="{8F8F6FEC-CA16-4149-BDCE-486AB66108A3}" dt="2023-05-18T20:31:21.143" v="2130" actId="1076"/>
          <ac:spMkLst>
            <pc:docMk/>
            <pc:sldMk cId="2936289883" sldId="1732"/>
            <ac:spMk id="5" creationId="{1EF45899-31B7-46B7-B2A1-105A3AA0B909}"/>
          </ac:spMkLst>
        </pc:spChg>
      </pc:sldChg>
      <pc:sldChg chg="modSp mod">
        <pc:chgData name="Tony Frink" userId="f3ada52a-06d5-4454-9a8d-cefb10747f9e" providerId="ADAL" clId="{8F8F6FEC-CA16-4149-BDCE-486AB66108A3}" dt="2023-05-18T20:07:07.470" v="1768" actId="20577"/>
        <pc:sldMkLst>
          <pc:docMk/>
          <pc:sldMk cId="2307559203" sldId="1737"/>
        </pc:sldMkLst>
        <pc:spChg chg="mod">
          <ac:chgData name="Tony Frink" userId="f3ada52a-06d5-4454-9a8d-cefb10747f9e" providerId="ADAL" clId="{8F8F6FEC-CA16-4149-BDCE-486AB66108A3}" dt="2023-05-18T20:07:07.470" v="1768" actId="20577"/>
          <ac:spMkLst>
            <pc:docMk/>
            <pc:sldMk cId="2307559203" sldId="1737"/>
            <ac:spMk id="7" creationId="{7AF6EAAC-BA48-4DF7-A08B-414C530A3752}"/>
          </ac:spMkLst>
        </pc:spChg>
      </pc:sldChg>
      <pc:sldChg chg="modSp mod">
        <pc:chgData name="Tony Frink" userId="f3ada52a-06d5-4454-9a8d-cefb10747f9e" providerId="ADAL" clId="{8F8F6FEC-CA16-4149-BDCE-486AB66108A3}" dt="2023-05-18T20:28:15.440" v="2112" actId="20577"/>
        <pc:sldMkLst>
          <pc:docMk/>
          <pc:sldMk cId="1534790235" sldId="1738"/>
        </pc:sldMkLst>
        <pc:spChg chg="mod">
          <ac:chgData name="Tony Frink" userId="f3ada52a-06d5-4454-9a8d-cefb10747f9e" providerId="ADAL" clId="{8F8F6FEC-CA16-4149-BDCE-486AB66108A3}" dt="2023-05-18T20:26:44.108" v="2098" actId="6549"/>
          <ac:spMkLst>
            <pc:docMk/>
            <pc:sldMk cId="1534790235" sldId="1738"/>
            <ac:spMk id="22" creationId="{99E76F34-4678-0CFE-855B-C2976CD1E058}"/>
          </ac:spMkLst>
        </pc:spChg>
        <pc:spChg chg="mod">
          <ac:chgData name="Tony Frink" userId="f3ada52a-06d5-4454-9a8d-cefb10747f9e" providerId="ADAL" clId="{8F8F6FEC-CA16-4149-BDCE-486AB66108A3}" dt="2023-05-18T20:28:15.440" v="2112" actId="20577"/>
          <ac:spMkLst>
            <pc:docMk/>
            <pc:sldMk cId="1534790235" sldId="1738"/>
            <ac:spMk id="23" creationId="{38B91EC2-FB65-9441-890C-0CE4880B59BC}"/>
          </ac:spMkLst>
        </pc:spChg>
      </pc:sldChg>
      <pc:sldChg chg="modSp mod">
        <pc:chgData name="Tony Frink" userId="f3ada52a-06d5-4454-9a8d-cefb10747f9e" providerId="ADAL" clId="{8F8F6FEC-CA16-4149-BDCE-486AB66108A3}" dt="2023-05-22T15:43:56.955" v="4266" actId="404"/>
        <pc:sldMkLst>
          <pc:docMk/>
          <pc:sldMk cId="2064353357" sldId="1745"/>
        </pc:sldMkLst>
        <pc:spChg chg="mod">
          <ac:chgData name="Tony Frink" userId="f3ada52a-06d5-4454-9a8d-cefb10747f9e" providerId="ADAL" clId="{8F8F6FEC-CA16-4149-BDCE-486AB66108A3}" dt="2023-05-22T15:43:56.955" v="4266" actId="404"/>
          <ac:spMkLst>
            <pc:docMk/>
            <pc:sldMk cId="2064353357" sldId="1745"/>
            <ac:spMk id="2" creationId="{00000000-0000-0000-0000-000000000000}"/>
          </ac:spMkLst>
        </pc:spChg>
      </pc:sldChg>
      <pc:sldChg chg="addSp delSp modSp mod">
        <pc:chgData name="Tony Frink" userId="f3ada52a-06d5-4454-9a8d-cefb10747f9e" providerId="ADAL" clId="{8F8F6FEC-CA16-4149-BDCE-486AB66108A3}" dt="2023-05-22T18:47:52.133" v="4270" actId="962"/>
        <pc:sldMkLst>
          <pc:docMk/>
          <pc:sldMk cId="4049982553" sldId="1747"/>
        </pc:sldMkLst>
        <pc:grpChg chg="add mod">
          <ac:chgData name="Tony Frink" userId="f3ada52a-06d5-4454-9a8d-cefb10747f9e" providerId="ADAL" clId="{8F8F6FEC-CA16-4149-BDCE-486AB66108A3}" dt="2023-05-22T18:47:52.133" v="4270" actId="962"/>
          <ac:grpSpMkLst>
            <pc:docMk/>
            <pc:sldMk cId="4049982553" sldId="1747"/>
            <ac:grpSpMk id="2" creationId="{A9A892D4-BC19-AD8D-25E6-3FC77E7AA53E}"/>
          </ac:grpSpMkLst>
        </pc:grpChg>
        <pc:grpChg chg="mod">
          <ac:chgData name="Tony Frink" userId="f3ada52a-06d5-4454-9a8d-cefb10747f9e" providerId="ADAL" clId="{8F8F6FEC-CA16-4149-BDCE-486AB66108A3}" dt="2023-05-18T21:08:03.608" v="2606"/>
          <ac:grpSpMkLst>
            <pc:docMk/>
            <pc:sldMk cId="4049982553" sldId="1747"/>
            <ac:grpSpMk id="5" creationId="{C33099B8-3392-4700-A871-B3C2E1741588}"/>
          </ac:grpSpMkLst>
        </pc:grpChg>
        <pc:grpChg chg="mod">
          <ac:chgData name="Tony Frink" userId="f3ada52a-06d5-4454-9a8d-cefb10747f9e" providerId="ADAL" clId="{8F8F6FEC-CA16-4149-BDCE-486AB66108A3}" dt="2023-05-18T21:08:03.608" v="2606"/>
          <ac:grpSpMkLst>
            <pc:docMk/>
            <pc:sldMk cId="4049982553" sldId="1747"/>
            <ac:grpSpMk id="7" creationId="{47D8E3B0-419B-0BF1-766A-A64FA1759161}"/>
          </ac:grpSpMkLst>
        </pc:grpChg>
        <pc:picChg chg="mod">
          <ac:chgData name="Tony Frink" userId="f3ada52a-06d5-4454-9a8d-cefb10747f9e" providerId="ADAL" clId="{8F8F6FEC-CA16-4149-BDCE-486AB66108A3}" dt="2023-05-18T21:08:13.544" v="2608" actId="14100"/>
          <ac:picMkLst>
            <pc:docMk/>
            <pc:sldMk cId="4049982553" sldId="1747"/>
            <ac:picMk id="10" creationId="{427F33C2-B6F3-4DE4-BB2D-BD63EF4513CA}"/>
          </ac:picMkLst>
        </pc:picChg>
        <pc:picChg chg="mod">
          <ac:chgData name="Tony Frink" userId="f3ada52a-06d5-4454-9a8d-cefb10747f9e" providerId="ADAL" clId="{8F8F6FEC-CA16-4149-BDCE-486AB66108A3}" dt="2023-05-18T21:08:03.608" v="2606"/>
          <ac:picMkLst>
            <pc:docMk/>
            <pc:sldMk cId="4049982553" sldId="1747"/>
            <ac:picMk id="11" creationId="{06FB0DA9-D9E2-6414-AF39-E5BEF455FC09}"/>
          </ac:picMkLst>
        </pc:picChg>
        <pc:picChg chg="mod">
          <ac:chgData name="Tony Frink" userId="f3ada52a-06d5-4454-9a8d-cefb10747f9e" providerId="ADAL" clId="{8F8F6FEC-CA16-4149-BDCE-486AB66108A3}" dt="2023-05-18T21:08:03.608" v="2606"/>
          <ac:picMkLst>
            <pc:docMk/>
            <pc:sldMk cId="4049982553" sldId="1747"/>
            <ac:picMk id="12" creationId="{0E052D6B-4D12-6EBF-387F-DE6BE2EA9647}"/>
          </ac:picMkLst>
        </pc:picChg>
        <pc:picChg chg="del">
          <ac:chgData name="Tony Frink" userId="f3ada52a-06d5-4454-9a8d-cefb10747f9e" providerId="ADAL" clId="{8F8F6FEC-CA16-4149-BDCE-486AB66108A3}" dt="2023-05-18T21:08:02.149" v="2605" actId="478"/>
          <ac:picMkLst>
            <pc:docMk/>
            <pc:sldMk cId="4049982553" sldId="1747"/>
            <ac:picMk id="14" creationId="{39898CC5-EEAA-4517-9F88-F9894259E1BC}"/>
          </ac:picMkLst>
        </pc:picChg>
        <pc:picChg chg="mod">
          <ac:chgData name="Tony Frink" userId="f3ada52a-06d5-4454-9a8d-cefb10747f9e" providerId="ADAL" clId="{8F8F6FEC-CA16-4149-BDCE-486AB66108A3}" dt="2023-05-18T21:08:49.544" v="2851" actId="14100"/>
          <ac:picMkLst>
            <pc:docMk/>
            <pc:sldMk cId="4049982553" sldId="1747"/>
            <ac:picMk id="29" creationId="{95DEC9B7-00D4-42C7-9E8C-77828E5E4113}"/>
          </ac:picMkLst>
        </pc:picChg>
        <pc:cxnChg chg="mod">
          <ac:chgData name="Tony Frink" userId="f3ada52a-06d5-4454-9a8d-cefb10747f9e" providerId="ADAL" clId="{8F8F6FEC-CA16-4149-BDCE-486AB66108A3}" dt="2023-05-18T21:08:03.608" v="2606"/>
          <ac:cxnSpMkLst>
            <pc:docMk/>
            <pc:sldMk cId="4049982553" sldId="1747"/>
            <ac:cxnSpMk id="6" creationId="{42A2007D-2CF9-320C-B0C0-D962878F12E0}"/>
          </ac:cxnSpMkLst>
        </pc:cxnChg>
        <pc:cxnChg chg="mod">
          <ac:chgData name="Tony Frink" userId="f3ada52a-06d5-4454-9a8d-cefb10747f9e" providerId="ADAL" clId="{8F8F6FEC-CA16-4149-BDCE-486AB66108A3}" dt="2023-05-18T21:08:03.608" v="2606"/>
          <ac:cxnSpMkLst>
            <pc:docMk/>
            <pc:sldMk cId="4049982553" sldId="1747"/>
            <ac:cxnSpMk id="8" creationId="{36D933B6-E40D-6EED-433B-07C235A58A79}"/>
          </ac:cxnSpMkLst>
        </pc:cxnChg>
      </pc:sldChg>
      <pc:sldChg chg="del">
        <pc:chgData name="Tony Frink" userId="f3ada52a-06d5-4454-9a8d-cefb10747f9e" providerId="ADAL" clId="{8F8F6FEC-CA16-4149-BDCE-486AB66108A3}" dt="2023-04-24T03:36:54.898" v="183" actId="47"/>
        <pc:sldMkLst>
          <pc:docMk/>
          <pc:sldMk cId="2588557375" sldId="1768"/>
        </pc:sldMkLst>
      </pc:sldChg>
      <pc:sldChg chg="addSp delSp modSp mod">
        <pc:chgData name="Tony Frink" userId="f3ada52a-06d5-4454-9a8d-cefb10747f9e" providerId="ADAL" clId="{8F8F6FEC-CA16-4149-BDCE-486AB66108A3}" dt="2023-05-18T21:22:26.678" v="3746" actId="1036"/>
        <pc:sldMkLst>
          <pc:docMk/>
          <pc:sldMk cId="3492185159" sldId="1778"/>
        </pc:sldMkLst>
        <pc:spChg chg="add mod">
          <ac:chgData name="Tony Frink" userId="f3ada52a-06d5-4454-9a8d-cefb10747f9e" providerId="ADAL" clId="{8F8F6FEC-CA16-4149-BDCE-486AB66108A3}" dt="2023-05-18T21:21:24.184" v="3712" actId="14100"/>
          <ac:spMkLst>
            <pc:docMk/>
            <pc:sldMk cId="3492185159" sldId="1778"/>
            <ac:spMk id="13" creationId="{957C61A9-6D7D-7816-598C-55142B3A5F66}"/>
          </ac:spMkLst>
        </pc:spChg>
        <pc:spChg chg="mod">
          <ac:chgData name="Tony Frink" userId="f3ada52a-06d5-4454-9a8d-cefb10747f9e" providerId="ADAL" clId="{8F8F6FEC-CA16-4149-BDCE-486AB66108A3}" dt="2023-05-18T21:22:10.326" v="3729" actId="20577"/>
          <ac:spMkLst>
            <pc:docMk/>
            <pc:sldMk cId="3492185159" sldId="1778"/>
            <ac:spMk id="27" creationId="{7FA82D17-A965-37E6-6A59-AA167955E58D}"/>
          </ac:spMkLst>
        </pc:spChg>
        <pc:spChg chg="mod">
          <ac:chgData name="Tony Frink" userId="f3ada52a-06d5-4454-9a8d-cefb10747f9e" providerId="ADAL" clId="{8F8F6FEC-CA16-4149-BDCE-486AB66108A3}" dt="2023-05-18T21:19:43.758" v="3580" actId="1036"/>
          <ac:spMkLst>
            <pc:docMk/>
            <pc:sldMk cId="3492185159" sldId="1778"/>
            <ac:spMk id="41" creationId="{8C8C3C53-611A-3BA2-64D6-44B261A65E7A}"/>
          </ac:spMkLst>
        </pc:spChg>
        <pc:spChg chg="mod">
          <ac:chgData name="Tony Frink" userId="f3ada52a-06d5-4454-9a8d-cefb10747f9e" providerId="ADAL" clId="{8F8F6FEC-CA16-4149-BDCE-486AB66108A3}" dt="2023-05-18T21:19:33.865" v="3559" actId="404"/>
          <ac:spMkLst>
            <pc:docMk/>
            <pc:sldMk cId="3492185159" sldId="1778"/>
            <ac:spMk id="47" creationId="{BF2BFB29-132D-7332-0051-F8B49EC63814}"/>
          </ac:spMkLst>
        </pc:spChg>
        <pc:grpChg chg="add mod">
          <ac:chgData name="Tony Frink" userId="f3ada52a-06d5-4454-9a8d-cefb10747f9e" providerId="ADAL" clId="{8F8F6FEC-CA16-4149-BDCE-486AB66108A3}" dt="2023-05-18T21:22:26.678" v="3746" actId="1036"/>
          <ac:grpSpMkLst>
            <pc:docMk/>
            <pc:sldMk cId="3492185159" sldId="1778"/>
            <ac:grpSpMk id="3" creationId="{46EDB78C-4A63-C10E-D8E6-8B956A03FD13}"/>
          </ac:grpSpMkLst>
        </pc:grpChg>
        <pc:grpChg chg="add mod">
          <ac:chgData name="Tony Frink" userId="f3ada52a-06d5-4454-9a8d-cefb10747f9e" providerId="ADAL" clId="{8F8F6FEC-CA16-4149-BDCE-486AB66108A3}" dt="2023-05-18T21:15:22.854" v="3319" actId="1036"/>
          <ac:grpSpMkLst>
            <pc:docMk/>
            <pc:sldMk cId="3492185159" sldId="1778"/>
            <ac:grpSpMk id="7" creationId="{123754DE-B011-0ACE-E7CB-F989A1BC5ED7}"/>
          </ac:grpSpMkLst>
        </pc:grpChg>
        <pc:grpChg chg="add mod">
          <ac:chgData name="Tony Frink" userId="f3ada52a-06d5-4454-9a8d-cefb10747f9e" providerId="ADAL" clId="{8F8F6FEC-CA16-4149-BDCE-486AB66108A3}" dt="2023-05-18T21:16:19.882" v="3519" actId="1036"/>
          <ac:grpSpMkLst>
            <pc:docMk/>
            <pc:sldMk cId="3492185159" sldId="1778"/>
            <ac:grpSpMk id="10" creationId="{2CAF774F-7F90-C354-5513-E22CEA2B16AF}"/>
          </ac:grpSpMkLst>
        </pc:grpChg>
        <pc:picChg chg="mod">
          <ac:chgData name="Tony Frink" userId="f3ada52a-06d5-4454-9a8d-cefb10747f9e" providerId="ADAL" clId="{8F8F6FEC-CA16-4149-BDCE-486AB66108A3}" dt="2023-05-18T21:13:41.946" v="2958"/>
          <ac:picMkLst>
            <pc:docMk/>
            <pc:sldMk cId="3492185159" sldId="1778"/>
            <ac:picMk id="4" creationId="{99658C96-0C0A-6A44-DC70-72BCE8626621}"/>
          </ac:picMkLst>
        </pc:picChg>
        <pc:picChg chg="mod">
          <ac:chgData name="Tony Frink" userId="f3ada52a-06d5-4454-9a8d-cefb10747f9e" providerId="ADAL" clId="{8F8F6FEC-CA16-4149-BDCE-486AB66108A3}" dt="2023-05-18T21:13:41.946" v="2958"/>
          <ac:picMkLst>
            <pc:docMk/>
            <pc:sldMk cId="3492185159" sldId="1778"/>
            <ac:picMk id="5" creationId="{C8C54638-6E6D-B011-BE0D-300CF84B1547}"/>
          </ac:picMkLst>
        </pc:picChg>
        <pc:picChg chg="del mod">
          <ac:chgData name="Tony Frink" userId="f3ada52a-06d5-4454-9a8d-cefb10747f9e" providerId="ADAL" clId="{8F8F6FEC-CA16-4149-BDCE-486AB66108A3}" dt="2023-05-18T21:13:41.501" v="2957" actId="478"/>
          <ac:picMkLst>
            <pc:docMk/>
            <pc:sldMk cId="3492185159" sldId="1778"/>
            <ac:picMk id="6" creationId="{0572CDBE-7265-3E1B-44DE-09ED23CDBF8E}"/>
          </ac:picMkLst>
        </pc:picChg>
        <pc:picChg chg="mod">
          <ac:chgData name="Tony Frink" userId="f3ada52a-06d5-4454-9a8d-cefb10747f9e" providerId="ADAL" clId="{8F8F6FEC-CA16-4149-BDCE-486AB66108A3}" dt="2023-05-18T21:14:57.853" v="3171"/>
          <ac:picMkLst>
            <pc:docMk/>
            <pc:sldMk cId="3492185159" sldId="1778"/>
            <ac:picMk id="8" creationId="{F7C7B8F3-2E3F-0378-1605-48ABBFDD8E8A}"/>
          </ac:picMkLst>
        </pc:picChg>
        <pc:picChg chg="mod">
          <ac:chgData name="Tony Frink" userId="f3ada52a-06d5-4454-9a8d-cefb10747f9e" providerId="ADAL" clId="{8F8F6FEC-CA16-4149-BDCE-486AB66108A3}" dt="2023-05-18T21:14:57.853" v="3171"/>
          <ac:picMkLst>
            <pc:docMk/>
            <pc:sldMk cId="3492185159" sldId="1778"/>
            <ac:picMk id="9" creationId="{596DE711-8BF1-0B3C-4D6F-AAC23C4235A4}"/>
          </ac:picMkLst>
        </pc:picChg>
        <pc:picChg chg="mod">
          <ac:chgData name="Tony Frink" userId="f3ada52a-06d5-4454-9a8d-cefb10747f9e" providerId="ADAL" clId="{8F8F6FEC-CA16-4149-BDCE-486AB66108A3}" dt="2023-05-18T21:15:52.666" v="3321"/>
          <ac:picMkLst>
            <pc:docMk/>
            <pc:sldMk cId="3492185159" sldId="1778"/>
            <ac:picMk id="11" creationId="{673C2944-C4BC-44AB-FC76-5FB79B8A6C3D}"/>
          </ac:picMkLst>
        </pc:picChg>
        <pc:picChg chg="mod">
          <ac:chgData name="Tony Frink" userId="f3ada52a-06d5-4454-9a8d-cefb10747f9e" providerId="ADAL" clId="{8F8F6FEC-CA16-4149-BDCE-486AB66108A3}" dt="2023-05-18T21:15:52.666" v="3321"/>
          <ac:picMkLst>
            <pc:docMk/>
            <pc:sldMk cId="3492185159" sldId="1778"/>
            <ac:picMk id="12" creationId="{3799B9FC-CC72-EB5B-0D98-04462EE4A4F7}"/>
          </ac:picMkLst>
        </pc:picChg>
        <pc:picChg chg="del mod">
          <ac:chgData name="Tony Frink" userId="f3ada52a-06d5-4454-9a8d-cefb10747f9e" providerId="ADAL" clId="{8F8F6FEC-CA16-4149-BDCE-486AB66108A3}" dt="2023-05-18T21:14:56.966" v="3170" actId="478"/>
          <ac:picMkLst>
            <pc:docMk/>
            <pc:sldMk cId="3492185159" sldId="1778"/>
            <ac:picMk id="39" creationId="{46B0E68C-6F6A-C087-992C-62C7610CA901}"/>
          </ac:picMkLst>
        </pc:picChg>
        <pc:picChg chg="del mod">
          <ac:chgData name="Tony Frink" userId="f3ada52a-06d5-4454-9a8d-cefb10747f9e" providerId="ADAL" clId="{8F8F6FEC-CA16-4149-BDCE-486AB66108A3}" dt="2023-05-18T21:15:51.682" v="3320" actId="478"/>
          <ac:picMkLst>
            <pc:docMk/>
            <pc:sldMk cId="3492185159" sldId="1778"/>
            <ac:picMk id="45" creationId="{7AEA3A6B-3374-5943-75E7-364CB759264A}"/>
          </ac:picMkLst>
        </pc:picChg>
        <pc:cxnChg chg="mod">
          <ac:chgData name="Tony Frink" userId="f3ada52a-06d5-4454-9a8d-cefb10747f9e" providerId="ADAL" clId="{8F8F6FEC-CA16-4149-BDCE-486AB66108A3}" dt="2023-05-18T21:19:48.880" v="3593" actId="1036"/>
          <ac:cxnSpMkLst>
            <pc:docMk/>
            <pc:sldMk cId="3492185159" sldId="1778"/>
            <ac:cxnSpMk id="36" creationId="{17F12D5F-67BC-1A3B-AA20-AA7B9ADC7B5A}"/>
          </ac:cxnSpMkLst>
        </pc:cxnChg>
        <pc:cxnChg chg="mod">
          <ac:chgData name="Tony Frink" userId="f3ada52a-06d5-4454-9a8d-cefb10747f9e" providerId="ADAL" clId="{8F8F6FEC-CA16-4149-BDCE-486AB66108A3}" dt="2023-05-18T21:19:38.102" v="3569" actId="1036"/>
          <ac:cxnSpMkLst>
            <pc:docMk/>
            <pc:sldMk cId="3492185159" sldId="1778"/>
            <ac:cxnSpMk id="43" creationId="{E1E39E9B-E047-BE20-141D-C50D17FC043D}"/>
          </ac:cxnSpMkLst>
        </pc:cxnChg>
      </pc:sldChg>
      <pc:sldChg chg="addSp delSp modSp mod">
        <pc:chgData name="Tony Frink" userId="f3ada52a-06d5-4454-9a8d-cefb10747f9e" providerId="ADAL" clId="{8F8F6FEC-CA16-4149-BDCE-486AB66108A3}" dt="2023-05-19T19:41:10.253" v="4136" actId="255"/>
        <pc:sldMkLst>
          <pc:docMk/>
          <pc:sldMk cId="2524191916" sldId="1780"/>
        </pc:sldMkLst>
        <pc:spChg chg="mod">
          <ac:chgData name="Tony Frink" userId="f3ada52a-06d5-4454-9a8d-cefb10747f9e" providerId="ADAL" clId="{8F8F6FEC-CA16-4149-BDCE-486AB66108A3}" dt="2023-05-18T20:16:36.562" v="1851" actId="20577"/>
          <ac:spMkLst>
            <pc:docMk/>
            <pc:sldMk cId="2524191916" sldId="1780"/>
            <ac:spMk id="2" creationId="{4444E8DD-8F2E-46EF-82CD-9DD48968CF65}"/>
          </ac:spMkLst>
        </pc:spChg>
        <pc:spChg chg="mod">
          <ac:chgData name="Tony Frink" userId="f3ada52a-06d5-4454-9a8d-cefb10747f9e" providerId="ADAL" clId="{8F8F6FEC-CA16-4149-BDCE-486AB66108A3}" dt="2023-05-19T19:41:10.253" v="4136" actId="255"/>
          <ac:spMkLst>
            <pc:docMk/>
            <pc:sldMk cId="2524191916" sldId="1780"/>
            <ac:spMk id="4" creationId="{DA1A9AF3-27E3-42E3-B44E-CE47A82364EA}"/>
          </ac:spMkLst>
        </pc:spChg>
        <pc:spChg chg="mod">
          <ac:chgData name="Tony Frink" userId="f3ada52a-06d5-4454-9a8d-cefb10747f9e" providerId="ADAL" clId="{8F8F6FEC-CA16-4149-BDCE-486AB66108A3}" dt="2023-05-18T20:17:01.129" v="1887" actId="20577"/>
          <ac:spMkLst>
            <pc:docMk/>
            <pc:sldMk cId="2524191916" sldId="1780"/>
            <ac:spMk id="14" creationId="{0F1AFCAE-FFC5-4910-8E59-71C1CFF64B9A}"/>
          </ac:spMkLst>
        </pc:spChg>
        <pc:picChg chg="del">
          <ac:chgData name="Tony Frink" userId="f3ada52a-06d5-4454-9a8d-cefb10747f9e" providerId="ADAL" clId="{8F8F6FEC-CA16-4149-BDCE-486AB66108A3}" dt="2023-05-18T20:17:23.998" v="1888" actId="478"/>
          <ac:picMkLst>
            <pc:docMk/>
            <pc:sldMk cId="2524191916" sldId="1780"/>
            <ac:picMk id="5" creationId="{592EBDEF-B8FF-43C0-B437-EB9209E42724}"/>
          </ac:picMkLst>
        </pc:picChg>
        <pc:picChg chg="del">
          <ac:chgData name="Tony Frink" userId="f3ada52a-06d5-4454-9a8d-cefb10747f9e" providerId="ADAL" clId="{8F8F6FEC-CA16-4149-BDCE-486AB66108A3}" dt="2023-05-18T20:18:24.050" v="1990" actId="478"/>
          <ac:picMkLst>
            <pc:docMk/>
            <pc:sldMk cId="2524191916" sldId="1780"/>
            <ac:picMk id="6" creationId="{631FD769-F42E-4CDA-84C4-FCDD87E2ED5D}"/>
          </ac:picMkLst>
        </pc:picChg>
        <pc:picChg chg="add mod">
          <ac:chgData name="Tony Frink" userId="f3ada52a-06d5-4454-9a8d-cefb10747f9e" providerId="ADAL" clId="{8F8F6FEC-CA16-4149-BDCE-486AB66108A3}" dt="2023-05-18T20:17:32.180" v="1945" actId="1036"/>
          <ac:picMkLst>
            <pc:docMk/>
            <pc:sldMk cId="2524191916" sldId="1780"/>
            <ac:picMk id="7" creationId="{5AF00C2D-7187-C130-B0A4-3D8DEC033835}"/>
          </ac:picMkLst>
        </pc:picChg>
        <pc:picChg chg="add mod">
          <ac:chgData name="Tony Frink" userId="f3ada52a-06d5-4454-9a8d-cefb10747f9e" providerId="ADAL" clId="{8F8F6FEC-CA16-4149-BDCE-486AB66108A3}" dt="2023-05-18T20:18:30.997" v="2037" actId="1036"/>
          <ac:picMkLst>
            <pc:docMk/>
            <pc:sldMk cId="2524191916" sldId="1780"/>
            <ac:picMk id="9" creationId="{2008D745-9689-F5D4-5184-28E216CFDD38}"/>
          </ac:picMkLst>
        </pc:picChg>
        <pc:cxnChg chg="add mod">
          <ac:chgData name="Tony Frink" userId="f3ada52a-06d5-4454-9a8d-cefb10747f9e" providerId="ADAL" clId="{8F8F6FEC-CA16-4149-BDCE-486AB66108A3}" dt="2023-05-19T19:39:17.788" v="4031" actId="1037"/>
          <ac:cxnSpMkLst>
            <pc:docMk/>
            <pc:sldMk cId="2524191916" sldId="1780"/>
            <ac:cxnSpMk id="5" creationId="{BEB93843-AAA4-F766-0F04-999C04E09BC3}"/>
          </ac:cxnSpMkLst>
        </pc:cxnChg>
        <pc:cxnChg chg="add mod">
          <ac:chgData name="Tony Frink" userId="f3ada52a-06d5-4454-9a8d-cefb10747f9e" providerId="ADAL" clId="{8F8F6FEC-CA16-4149-BDCE-486AB66108A3}" dt="2023-05-19T19:39:26.384" v="4076" actId="1036"/>
          <ac:cxnSpMkLst>
            <pc:docMk/>
            <pc:sldMk cId="2524191916" sldId="1780"/>
            <ac:cxnSpMk id="6" creationId="{D8D714CF-5D79-6F78-1326-BB5D434ACC3A}"/>
          </ac:cxnSpMkLst>
        </pc:cxnChg>
      </pc:sldChg>
      <pc:sldChg chg="modSp mod">
        <pc:chgData name="Tony Frink" userId="f3ada52a-06d5-4454-9a8d-cefb10747f9e" providerId="ADAL" clId="{8F8F6FEC-CA16-4149-BDCE-486AB66108A3}" dt="2023-05-18T20:23:40.536" v="2095" actId="179"/>
        <pc:sldMkLst>
          <pc:docMk/>
          <pc:sldMk cId="2430592143" sldId="1781"/>
        </pc:sldMkLst>
        <pc:spChg chg="mod">
          <ac:chgData name="Tony Frink" userId="f3ada52a-06d5-4454-9a8d-cefb10747f9e" providerId="ADAL" clId="{8F8F6FEC-CA16-4149-BDCE-486AB66108A3}" dt="2023-05-18T20:23:40.536" v="2095" actId="179"/>
          <ac:spMkLst>
            <pc:docMk/>
            <pc:sldMk cId="2430592143" sldId="1781"/>
            <ac:spMk id="2" creationId="{37EE56FB-5A96-CAB0-5C11-22254C3077C9}"/>
          </ac:spMkLst>
        </pc:spChg>
        <pc:spChg chg="mod">
          <ac:chgData name="Tony Frink" userId="f3ada52a-06d5-4454-9a8d-cefb10747f9e" providerId="ADAL" clId="{8F8F6FEC-CA16-4149-BDCE-486AB66108A3}" dt="2023-05-18T20:22:09.608" v="2082" actId="2711"/>
          <ac:spMkLst>
            <pc:docMk/>
            <pc:sldMk cId="2430592143" sldId="1781"/>
            <ac:spMk id="6" creationId="{703B1967-06E8-46AF-B319-82D6F97688DB}"/>
          </ac:spMkLst>
        </pc:spChg>
        <pc:spChg chg="mod">
          <ac:chgData name="Tony Frink" userId="f3ada52a-06d5-4454-9a8d-cefb10747f9e" providerId="ADAL" clId="{8F8F6FEC-CA16-4149-BDCE-486AB66108A3}" dt="2023-05-18T20:22:20.532" v="2083" actId="2711"/>
          <ac:spMkLst>
            <pc:docMk/>
            <pc:sldMk cId="2430592143" sldId="1781"/>
            <ac:spMk id="9" creationId="{2A0DA478-F5D5-4CC4-8179-C1CCDDC707D4}"/>
          </ac:spMkLst>
        </pc:spChg>
        <pc:picChg chg="mod">
          <ac:chgData name="Tony Frink" userId="f3ada52a-06d5-4454-9a8d-cefb10747f9e" providerId="ADAL" clId="{8F8F6FEC-CA16-4149-BDCE-486AB66108A3}" dt="2023-05-18T20:22:42.903" v="2093" actId="1035"/>
          <ac:picMkLst>
            <pc:docMk/>
            <pc:sldMk cId="2430592143" sldId="1781"/>
            <ac:picMk id="11" creationId="{1CB1B4FB-A850-4075-80E2-D0FEA2084AFD}"/>
          </ac:picMkLst>
        </pc:picChg>
      </pc:sldChg>
      <pc:sldChg chg="addSp delSp modSp mod">
        <pc:chgData name="Tony Frink" userId="f3ada52a-06d5-4454-9a8d-cefb10747f9e" providerId="ADAL" clId="{8F8F6FEC-CA16-4149-BDCE-486AB66108A3}" dt="2023-05-18T20:37:54.735" v="2488" actId="1036"/>
        <pc:sldMkLst>
          <pc:docMk/>
          <pc:sldMk cId="3972990700" sldId="1782"/>
        </pc:sldMkLst>
        <pc:spChg chg="mod">
          <ac:chgData name="Tony Frink" userId="f3ada52a-06d5-4454-9a8d-cefb10747f9e" providerId="ADAL" clId="{8F8F6FEC-CA16-4149-BDCE-486AB66108A3}" dt="2023-05-18T20:32:14.610" v="2139" actId="6549"/>
          <ac:spMkLst>
            <pc:docMk/>
            <pc:sldMk cId="3972990700" sldId="1782"/>
            <ac:spMk id="4" creationId="{D6CDF9E5-B773-4B2C-8ED9-C4ABCB35818D}"/>
          </ac:spMkLst>
        </pc:spChg>
        <pc:grpChg chg="add mod">
          <ac:chgData name="Tony Frink" userId="f3ada52a-06d5-4454-9a8d-cefb10747f9e" providerId="ADAL" clId="{8F8F6FEC-CA16-4149-BDCE-486AB66108A3}" dt="2023-05-18T20:35:21.501" v="2347" actId="1037"/>
          <ac:grpSpMkLst>
            <pc:docMk/>
            <pc:sldMk cId="3972990700" sldId="1782"/>
            <ac:grpSpMk id="2" creationId="{BE88BA29-7D15-FB97-B761-4B15F3193E68}"/>
          </ac:grpSpMkLst>
        </pc:grpChg>
        <pc:grpChg chg="add mod">
          <ac:chgData name="Tony Frink" userId="f3ada52a-06d5-4454-9a8d-cefb10747f9e" providerId="ADAL" clId="{8F8F6FEC-CA16-4149-BDCE-486AB66108A3}" dt="2023-05-18T20:37:54.735" v="2488" actId="1036"/>
          <ac:grpSpMkLst>
            <pc:docMk/>
            <pc:sldMk cId="3972990700" sldId="1782"/>
            <ac:grpSpMk id="12" creationId="{CF25F895-8758-E27F-5ABA-243466B6DEE8}"/>
          </ac:grpSpMkLst>
        </pc:grpChg>
        <pc:picChg chg="del">
          <ac:chgData name="Tony Frink" userId="f3ada52a-06d5-4454-9a8d-cefb10747f9e" providerId="ADAL" clId="{8F8F6FEC-CA16-4149-BDCE-486AB66108A3}" dt="2023-05-18T20:34:24.814" v="2140" actId="478"/>
          <ac:picMkLst>
            <pc:docMk/>
            <pc:sldMk cId="3972990700" sldId="1782"/>
            <ac:picMk id="5" creationId="{BDFAD298-6CA2-4C95-B60D-EAC8D558A4B7}"/>
          </ac:picMkLst>
        </pc:picChg>
        <pc:picChg chg="del mod">
          <ac:chgData name="Tony Frink" userId="f3ada52a-06d5-4454-9a8d-cefb10747f9e" providerId="ADAL" clId="{8F8F6FEC-CA16-4149-BDCE-486AB66108A3}" dt="2023-05-18T20:35:07.746" v="2183" actId="478"/>
          <ac:picMkLst>
            <pc:docMk/>
            <pc:sldMk cId="3972990700" sldId="1782"/>
            <ac:picMk id="8" creationId="{ED550285-B4B4-4C0C-92F1-5ADA162418F3}"/>
          </ac:picMkLst>
        </pc:picChg>
        <pc:picChg chg="mod">
          <ac:chgData name="Tony Frink" userId="f3ada52a-06d5-4454-9a8d-cefb10747f9e" providerId="ADAL" clId="{8F8F6FEC-CA16-4149-BDCE-486AB66108A3}" dt="2023-05-18T20:35:08.229" v="2184"/>
          <ac:picMkLst>
            <pc:docMk/>
            <pc:sldMk cId="3972990700" sldId="1782"/>
            <ac:picMk id="10" creationId="{3ED5778E-07C2-79BA-EB06-B7C92108595F}"/>
          </ac:picMkLst>
        </pc:picChg>
        <pc:picChg chg="mod">
          <ac:chgData name="Tony Frink" userId="f3ada52a-06d5-4454-9a8d-cefb10747f9e" providerId="ADAL" clId="{8F8F6FEC-CA16-4149-BDCE-486AB66108A3}" dt="2023-05-18T20:35:08.229" v="2184"/>
          <ac:picMkLst>
            <pc:docMk/>
            <pc:sldMk cId="3972990700" sldId="1782"/>
            <ac:picMk id="11" creationId="{7D4CCD14-9FAB-9327-AEA1-E94BEAC85EC8}"/>
          </ac:picMkLst>
        </pc:picChg>
        <pc:picChg chg="mod">
          <ac:chgData name="Tony Frink" userId="f3ada52a-06d5-4454-9a8d-cefb10747f9e" providerId="ADAL" clId="{8F8F6FEC-CA16-4149-BDCE-486AB66108A3}" dt="2023-05-18T20:37:41.135" v="2348"/>
          <ac:picMkLst>
            <pc:docMk/>
            <pc:sldMk cId="3972990700" sldId="1782"/>
            <ac:picMk id="13" creationId="{0EBE9A25-5678-078A-422C-258BA6C386C4}"/>
          </ac:picMkLst>
        </pc:picChg>
        <pc:picChg chg="mod">
          <ac:chgData name="Tony Frink" userId="f3ada52a-06d5-4454-9a8d-cefb10747f9e" providerId="ADAL" clId="{8F8F6FEC-CA16-4149-BDCE-486AB66108A3}" dt="2023-05-18T20:37:41.135" v="2348"/>
          <ac:picMkLst>
            <pc:docMk/>
            <pc:sldMk cId="3972990700" sldId="1782"/>
            <ac:picMk id="14" creationId="{616DF91B-0936-47C4-3606-98550F743490}"/>
          </ac:picMkLst>
        </pc:picChg>
      </pc:sldChg>
      <pc:sldChg chg="modSp mod">
        <pc:chgData name="Tony Frink" userId="f3ada52a-06d5-4454-9a8d-cefb10747f9e" providerId="ADAL" clId="{8F8F6FEC-CA16-4149-BDCE-486AB66108A3}" dt="2023-05-22T15:06:49.639" v="4240" actId="6549"/>
        <pc:sldMkLst>
          <pc:docMk/>
          <pc:sldMk cId="1860050303" sldId="1783"/>
        </pc:sldMkLst>
        <pc:spChg chg="mod">
          <ac:chgData name="Tony Frink" userId="f3ada52a-06d5-4454-9a8d-cefb10747f9e" providerId="ADAL" clId="{8F8F6FEC-CA16-4149-BDCE-486AB66108A3}" dt="2023-05-22T15:06:49.639" v="4240" actId="6549"/>
          <ac:spMkLst>
            <pc:docMk/>
            <pc:sldMk cId="1860050303" sldId="1783"/>
            <ac:spMk id="3" creationId="{A7182B5B-5A43-4685-8521-31F746E0772B}"/>
          </ac:spMkLst>
        </pc:spChg>
        <pc:spChg chg="mod">
          <ac:chgData name="Tony Frink" userId="f3ada52a-06d5-4454-9a8d-cefb10747f9e" providerId="ADAL" clId="{8F8F6FEC-CA16-4149-BDCE-486AB66108A3}" dt="2023-05-18T20:43:36.004" v="2604" actId="20577"/>
          <ac:spMkLst>
            <pc:docMk/>
            <pc:sldMk cId="1860050303" sldId="1783"/>
            <ac:spMk id="13" creationId="{BFE7BAB1-587C-CDF9-5FDF-61A3D5FABB79}"/>
          </ac:spMkLst>
        </pc:spChg>
        <pc:spChg chg="mod">
          <ac:chgData name="Tony Frink" userId="f3ada52a-06d5-4454-9a8d-cefb10747f9e" providerId="ADAL" clId="{8F8F6FEC-CA16-4149-BDCE-486AB66108A3}" dt="2023-05-18T20:40:13.837" v="2515" actId="1036"/>
          <ac:spMkLst>
            <pc:docMk/>
            <pc:sldMk cId="1860050303" sldId="1783"/>
            <ac:spMk id="17" creationId="{0637967D-F5AF-7475-2762-4901824E89D8}"/>
          </ac:spMkLst>
        </pc:spChg>
        <pc:spChg chg="mod">
          <ac:chgData name="Tony Frink" userId="f3ada52a-06d5-4454-9a8d-cefb10747f9e" providerId="ADAL" clId="{8F8F6FEC-CA16-4149-BDCE-486AB66108A3}" dt="2023-05-18T20:40:27.190" v="2539" actId="14100"/>
          <ac:spMkLst>
            <pc:docMk/>
            <pc:sldMk cId="1860050303" sldId="1783"/>
            <ac:spMk id="19" creationId="{7E62644F-D56D-8CD0-B262-31CB2E671477}"/>
          </ac:spMkLst>
        </pc:spChg>
      </pc:sldChg>
      <pc:sldChg chg="addSp modSp mod">
        <pc:chgData name="Tony Frink" userId="f3ada52a-06d5-4454-9a8d-cefb10747f9e" providerId="ADAL" clId="{8F8F6FEC-CA16-4149-BDCE-486AB66108A3}" dt="2023-05-19T19:41:52.405" v="4138" actId="255"/>
        <pc:sldMkLst>
          <pc:docMk/>
          <pc:sldMk cId="1325064155" sldId="1785"/>
        </pc:sldMkLst>
        <pc:spChg chg="mod">
          <ac:chgData name="Tony Frink" userId="f3ada52a-06d5-4454-9a8d-cefb10747f9e" providerId="ADAL" clId="{8F8F6FEC-CA16-4149-BDCE-486AB66108A3}" dt="2023-05-19T19:41:52.405" v="4138" actId="255"/>
          <ac:spMkLst>
            <pc:docMk/>
            <pc:sldMk cId="1325064155" sldId="1785"/>
            <ac:spMk id="4" creationId="{2927B985-6149-408E-82ED-961F1304DC65}"/>
          </ac:spMkLst>
        </pc:spChg>
        <pc:cxnChg chg="add mod">
          <ac:chgData name="Tony Frink" userId="f3ada52a-06d5-4454-9a8d-cefb10747f9e" providerId="ADAL" clId="{8F8F6FEC-CA16-4149-BDCE-486AB66108A3}" dt="2023-05-19T19:39:45.652" v="4099" actId="1037"/>
          <ac:cxnSpMkLst>
            <pc:docMk/>
            <pc:sldMk cId="1325064155" sldId="1785"/>
            <ac:cxnSpMk id="7" creationId="{2F3EC249-A0A3-1657-2E6C-6633B4F06348}"/>
          </ac:cxnSpMkLst>
        </pc:cxnChg>
        <pc:cxnChg chg="add mod">
          <ac:chgData name="Tony Frink" userId="f3ada52a-06d5-4454-9a8d-cefb10747f9e" providerId="ADAL" clId="{8F8F6FEC-CA16-4149-BDCE-486AB66108A3}" dt="2023-05-19T19:39:53.702" v="4128" actId="1036"/>
          <ac:cxnSpMkLst>
            <pc:docMk/>
            <pc:sldMk cId="1325064155" sldId="1785"/>
            <ac:cxnSpMk id="9" creationId="{67AD4634-B272-2EEF-911E-D96EB9C04D6D}"/>
          </ac:cxnSpMkLst>
        </pc:cxnChg>
      </pc:sldChg>
      <pc:sldChg chg="addSp modSp mod">
        <pc:chgData name="Tony Frink" userId="f3ada52a-06d5-4454-9a8d-cefb10747f9e" providerId="ADAL" clId="{8F8F6FEC-CA16-4149-BDCE-486AB66108A3}" dt="2023-05-19T19:42:40.441" v="4236" actId="1035"/>
        <pc:sldMkLst>
          <pc:docMk/>
          <pc:sldMk cId="2309625198" sldId="1789"/>
        </pc:sldMkLst>
        <pc:spChg chg="mod">
          <ac:chgData name="Tony Frink" userId="f3ada52a-06d5-4454-9a8d-cefb10747f9e" providerId="ADAL" clId="{8F8F6FEC-CA16-4149-BDCE-486AB66108A3}" dt="2023-05-19T19:42:24.004" v="4166" actId="255"/>
          <ac:spMkLst>
            <pc:docMk/>
            <pc:sldMk cId="2309625198" sldId="1789"/>
            <ac:spMk id="4" creationId="{6375C420-4E74-4085-AEF0-DAE73B10C61E}"/>
          </ac:spMkLst>
        </pc:spChg>
        <pc:spChg chg="mod">
          <ac:chgData name="Tony Frink" userId="f3ada52a-06d5-4454-9a8d-cefb10747f9e" providerId="ADAL" clId="{8F8F6FEC-CA16-4149-BDCE-486AB66108A3}" dt="2023-05-19T19:40:22.972" v="4132" actId="404"/>
          <ac:spMkLst>
            <pc:docMk/>
            <pc:sldMk cId="2309625198" sldId="1789"/>
            <ac:spMk id="5" creationId="{4F6C12B7-DC42-F94D-1A10-602ABE137EEA}"/>
          </ac:spMkLst>
        </pc:spChg>
        <pc:spChg chg="mod">
          <ac:chgData name="Tony Frink" userId="f3ada52a-06d5-4454-9a8d-cefb10747f9e" providerId="ADAL" clId="{8F8F6FEC-CA16-4149-BDCE-486AB66108A3}" dt="2023-05-19T19:40:19.128" v="4131" actId="404"/>
          <ac:spMkLst>
            <pc:docMk/>
            <pc:sldMk cId="2309625198" sldId="1789"/>
            <ac:spMk id="7" creationId="{96CDC396-7D0A-627B-8F91-064A0786B282}"/>
          </ac:spMkLst>
        </pc:spChg>
        <pc:spChg chg="mod">
          <ac:chgData name="Tony Frink" userId="f3ada52a-06d5-4454-9a8d-cefb10747f9e" providerId="ADAL" clId="{8F8F6FEC-CA16-4149-BDCE-486AB66108A3}" dt="2023-05-19T19:40:08.363" v="4129" actId="404"/>
          <ac:spMkLst>
            <pc:docMk/>
            <pc:sldMk cId="2309625198" sldId="1789"/>
            <ac:spMk id="8" creationId="{DB78580A-0E55-405B-A580-562E58A070C7}"/>
          </ac:spMkLst>
        </pc:spChg>
        <pc:spChg chg="mod">
          <ac:chgData name="Tony Frink" userId="f3ada52a-06d5-4454-9a8d-cefb10747f9e" providerId="ADAL" clId="{8F8F6FEC-CA16-4149-BDCE-486AB66108A3}" dt="2023-05-19T19:40:14.524" v="4130" actId="404"/>
          <ac:spMkLst>
            <pc:docMk/>
            <pc:sldMk cId="2309625198" sldId="1789"/>
            <ac:spMk id="14" creationId="{EDB5A5AA-15D0-40FE-B53A-198F6C302DDE}"/>
          </ac:spMkLst>
        </pc:spChg>
        <pc:cxnChg chg="add mod">
          <ac:chgData name="Tony Frink" userId="f3ada52a-06d5-4454-9a8d-cefb10747f9e" providerId="ADAL" clId="{8F8F6FEC-CA16-4149-BDCE-486AB66108A3}" dt="2023-05-19T19:42:15.986" v="4165" actId="1036"/>
          <ac:cxnSpMkLst>
            <pc:docMk/>
            <pc:sldMk cId="2309625198" sldId="1789"/>
            <ac:cxnSpMk id="2" creationId="{D74D2ED3-E234-893D-5155-CC232E900099}"/>
          </ac:cxnSpMkLst>
        </pc:cxnChg>
        <pc:cxnChg chg="add mod">
          <ac:chgData name="Tony Frink" userId="f3ada52a-06d5-4454-9a8d-cefb10747f9e" providerId="ADAL" clId="{8F8F6FEC-CA16-4149-BDCE-486AB66108A3}" dt="2023-05-19T19:42:35.453" v="4200" actId="1036"/>
          <ac:cxnSpMkLst>
            <pc:docMk/>
            <pc:sldMk cId="2309625198" sldId="1789"/>
            <ac:cxnSpMk id="6" creationId="{F276EA7C-46B8-EEBB-DF72-D24421429C4B}"/>
          </ac:cxnSpMkLst>
        </pc:cxnChg>
        <pc:cxnChg chg="add mod">
          <ac:chgData name="Tony Frink" userId="f3ada52a-06d5-4454-9a8d-cefb10747f9e" providerId="ADAL" clId="{8F8F6FEC-CA16-4149-BDCE-486AB66108A3}" dt="2023-05-19T19:42:40.441" v="4236" actId="1035"/>
          <ac:cxnSpMkLst>
            <pc:docMk/>
            <pc:sldMk cId="2309625198" sldId="1789"/>
            <ac:cxnSpMk id="9" creationId="{CC149D61-A40B-C6FC-FAF6-8E3E2144E066}"/>
          </ac:cxnSpMkLst>
        </pc:cxnChg>
      </pc:sldChg>
      <pc:sldChg chg="modSp mod">
        <pc:chgData name="Tony Frink" userId="f3ada52a-06d5-4454-9a8d-cefb10747f9e" providerId="ADAL" clId="{8F8F6FEC-CA16-4149-BDCE-486AB66108A3}" dt="2023-05-22T15:44:15.787" v="4268" actId="404"/>
        <pc:sldMkLst>
          <pc:docMk/>
          <pc:sldMk cId="3196826589" sldId="1802"/>
        </pc:sldMkLst>
        <pc:spChg chg="mod">
          <ac:chgData name="Tony Frink" userId="f3ada52a-06d5-4454-9a8d-cefb10747f9e" providerId="ADAL" clId="{8F8F6FEC-CA16-4149-BDCE-486AB66108A3}" dt="2023-05-22T15:44:15.787" v="4268" actId="404"/>
          <ac:spMkLst>
            <pc:docMk/>
            <pc:sldMk cId="3196826589" sldId="1802"/>
            <ac:spMk id="2" creationId="{00000000-0000-0000-0000-000000000000}"/>
          </ac:spMkLst>
        </pc:spChg>
      </pc:sldChg>
      <pc:sldChg chg="modSp mod">
        <pc:chgData name="Tony Frink" userId="f3ada52a-06d5-4454-9a8d-cefb10747f9e" providerId="ADAL" clId="{8F8F6FEC-CA16-4149-BDCE-486AB66108A3}" dt="2023-05-22T18:50:47.617" v="4984" actId="962"/>
        <pc:sldMkLst>
          <pc:docMk/>
          <pc:sldMk cId="294393748" sldId="1815"/>
        </pc:sldMkLst>
        <pc:picChg chg="mod">
          <ac:chgData name="Tony Frink" userId="f3ada52a-06d5-4454-9a8d-cefb10747f9e" providerId="ADAL" clId="{8F8F6FEC-CA16-4149-BDCE-486AB66108A3}" dt="2023-05-22T18:50:47.617" v="4984" actId="962"/>
          <ac:picMkLst>
            <pc:docMk/>
            <pc:sldMk cId="294393748" sldId="1815"/>
            <ac:picMk id="3" creationId="{F038770E-6868-4835-B83C-A8558C3063A2}"/>
          </ac:picMkLst>
        </pc:picChg>
      </pc:sldChg>
      <pc:sldChg chg="modSp mod">
        <pc:chgData name="Tony Frink" userId="f3ada52a-06d5-4454-9a8d-cefb10747f9e" providerId="ADAL" clId="{8F8F6FEC-CA16-4149-BDCE-486AB66108A3}" dt="2023-05-22T18:50:59.961" v="4985" actId="962"/>
        <pc:sldMkLst>
          <pc:docMk/>
          <pc:sldMk cId="3625448946" sldId="1816"/>
        </pc:sldMkLst>
        <pc:picChg chg="mod">
          <ac:chgData name="Tony Frink" userId="f3ada52a-06d5-4454-9a8d-cefb10747f9e" providerId="ADAL" clId="{8F8F6FEC-CA16-4149-BDCE-486AB66108A3}" dt="2023-05-22T18:50:59.961" v="4985" actId="962"/>
          <ac:picMkLst>
            <pc:docMk/>
            <pc:sldMk cId="3625448946" sldId="1816"/>
            <ac:picMk id="3" creationId="{F038770E-6868-4835-B83C-A8558C3063A2}"/>
          </ac:picMkLst>
        </pc:picChg>
      </pc:sldChg>
      <pc:sldChg chg="modSp mod">
        <pc:chgData name="Tony Frink" userId="f3ada52a-06d5-4454-9a8d-cefb10747f9e" providerId="ADAL" clId="{8F8F6FEC-CA16-4149-BDCE-486AB66108A3}" dt="2023-05-22T18:51:07.785" v="4986" actId="962"/>
        <pc:sldMkLst>
          <pc:docMk/>
          <pc:sldMk cId="864920923" sldId="1818"/>
        </pc:sldMkLst>
        <pc:picChg chg="mod">
          <ac:chgData name="Tony Frink" userId="f3ada52a-06d5-4454-9a8d-cefb10747f9e" providerId="ADAL" clId="{8F8F6FEC-CA16-4149-BDCE-486AB66108A3}" dt="2023-05-22T18:51:07.785" v="4986" actId="962"/>
          <ac:picMkLst>
            <pc:docMk/>
            <pc:sldMk cId="864920923" sldId="1818"/>
            <ac:picMk id="3" creationId="{F038770E-6868-4835-B83C-A8558C3063A2}"/>
          </ac:picMkLst>
        </pc:picChg>
      </pc:sldChg>
      <pc:sldChg chg="modSp mod">
        <pc:chgData name="Tony Frink" userId="f3ada52a-06d5-4454-9a8d-cefb10747f9e" providerId="ADAL" clId="{8F8F6FEC-CA16-4149-BDCE-486AB66108A3}" dt="2023-05-18T20:19:53.635" v="2080" actId="14100"/>
        <pc:sldMkLst>
          <pc:docMk/>
          <pc:sldMk cId="3098870123" sldId="1821"/>
        </pc:sldMkLst>
        <pc:spChg chg="mod">
          <ac:chgData name="Tony Frink" userId="f3ada52a-06d5-4454-9a8d-cefb10747f9e" providerId="ADAL" clId="{8F8F6FEC-CA16-4149-BDCE-486AB66108A3}" dt="2023-05-18T20:19:53.635" v="2080" actId="14100"/>
          <ac:spMkLst>
            <pc:docMk/>
            <pc:sldMk cId="3098870123" sldId="1821"/>
            <ac:spMk id="4" creationId="{A923D5A2-908E-3820-A122-C4BCBAAD5BEE}"/>
          </ac:spMkLst>
        </pc:spChg>
        <pc:spChg chg="mod">
          <ac:chgData name="Tony Frink" userId="f3ada52a-06d5-4454-9a8d-cefb10747f9e" providerId="ADAL" clId="{8F8F6FEC-CA16-4149-BDCE-486AB66108A3}" dt="2023-05-18T20:19:36.882" v="2078" actId="1036"/>
          <ac:spMkLst>
            <pc:docMk/>
            <pc:sldMk cId="3098870123" sldId="1821"/>
            <ac:spMk id="7" creationId="{7AF6EAAC-BA48-4DF7-A08B-414C530A3752}"/>
          </ac:spMkLst>
        </pc:spChg>
        <pc:spChg chg="mod">
          <ac:chgData name="Tony Frink" userId="f3ada52a-06d5-4454-9a8d-cefb10747f9e" providerId="ADAL" clId="{8F8F6FEC-CA16-4149-BDCE-486AB66108A3}" dt="2023-04-24T03:27:57.212" v="35" actId="20577"/>
          <ac:spMkLst>
            <pc:docMk/>
            <pc:sldMk cId="3098870123" sldId="1821"/>
            <ac:spMk id="17" creationId="{00000000-0000-0000-0000-000000000000}"/>
          </ac:spMkLst>
        </pc:spChg>
      </pc:sldChg>
      <pc:sldChg chg="modSp mod">
        <pc:chgData name="Tony Frink" userId="f3ada52a-06d5-4454-9a8d-cefb10747f9e" providerId="ADAL" clId="{8F8F6FEC-CA16-4149-BDCE-486AB66108A3}" dt="2023-05-22T15:43:26.148" v="4263" actId="404"/>
        <pc:sldMkLst>
          <pc:docMk/>
          <pc:sldMk cId="2274856556" sldId="1822"/>
        </pc:sldMkLst>
        <pc:spChg chg="mod">
          <ac:chgData name="Tony Frink" userId="f3ada52a-06d5-4454-9a8d-cefb10747f9e" providerId="ADAL" clId="{8F8F6FEC-CA16-4149-BDCE-486AB66108A3}" dt="2023-05-22T15:43:26.148" v="4263" actId="404"/>
          <ac:spMkLst>
            <pc:docMk/>
            <pc:sldMk cId="2274856556" sldId="1822"/>
            <ac:spMk id="2" creationId="{00000000-0000-0000-0000-000000000000}"/>
          </ac:spMkLst>
        </pc:spChg>
      </pc:sldChg>
      <pc:sldChg chg="modSp mod">
        <pc:chgData name="Tony Frink" userId="f3ada52a-06d5-4454-9a8d-cefb10747f9e" providerId="ADAL" clId="{8F8F6FEC-CA16-4149-BDCE-486AB66108A3}" dt="2023-05-22T18:49:31.482" v="4703" actId="962"/>
        <pc:sldMkLst>
          <pc:docMk/>
          <pc:sldMk cId="2956301396" sldId="1824"/>
        </pc:sldMkLst>
        <pc:picChg chg="mod">
          <ac:chgData name="Tony Frink" userId="f3ada52a-06d5-4454-9a8d-cefb10747f9e" providerId="ADAL" clId="{8F8F6FEC-CA16-4149-BDCE-486AB66108A3}" dt="2023-05-22T18:49:31.482" v="4703" actId="962"/>
          <ac:picMkLst>
            <pc:docMk/>
            <pc:sldMk cId="2956301396" sldId="1824"/>
            <ac:picMk id="3" creationId="{F038770E-6868-4835-B83C-A8558C3063A2}"/>
          </ac:picMkLst>
        </pc:picChg>
      </pc:sldChg>
      <pc:sldChg chg="addSp delSp modSp mod">
        <pc:chgData name="Tony Frink" userId="f3ada52a-06d5-4454-9a8d-cefb10747f9e" providerId="ADAL" clId="{8F8F6FEC-CA16-4149-BDCE-486AB66108A3}" dt="2023-05-19T19:41:30.737" v="4137" actId="255"/>
        <pc:sldMkLst>
          <pc:docMk/>
          <pc:sldMk cId="632550199" sldId="1825"/>
        </pc:sldMkLst>
        <pc:spChg chg="mod">
          <ac:chgData name="Tony Frink" userId="f3ada52a-06d5-4454-9a8d-cefb10747f9e" providerId="ADAL" clId="{8F8F6FEC-CA16-4149-BDCE-486AB66108A3}" dt="2023-05-18T19:55:17.654" v="756" actId="1036"/>
          <ac:spMkLst>
            <pc:docMk/>
            <pc:sldMk cId="632550199" sldId="1825"/>
            <ac:spMk id="2" creationId="{4444E8DD-8F2E-46EF-82CD-9DD48968CF65}"/>
          </ac:spMkLst>
        </pc:spChg>
        <pc:spChg chg="mod">
          <ac:chgData name="Tony Frink" userId="f3ada52a-06d5-4454-9a8d-cefb10747f9e" providerId="ADAL" clId="{8F8F6FEC-CA16-4149-BDCE-486AB66108A3}" dt="2023-05-19T19:41:30.737" v="4137" actId="255"/>
          <ac:spMkLst>
            <pc:docMk/>
            <pc:sldMk cId="632550199" sldId="1825"/>
            <ac:spMk id="4" creationId="{DA1A9AF3-27E3-42E3-B44E-CE47A82364EA}"/>
          </ac:spMkLst>
        </pc:spChg>
        <pc:spChg chg="del">
          <ac:chgData name="Tony Frink" userId="f3ada52a-06d5-4454-9a8d-cefb10747f9e" providerId="ADAL" clId="{8F8F6FEC-CA16-4149-BDCE-486AB66108A3}" dt="2023-05-18T19:54:20.686" v="672" actId="478"/>
          <ac:spMkLst>
            <pc:docMk/>
            <pc:sldMk cId="632550199" sldId="1825"/>
            <ac:spMk id="8" creationId="{CBEF108D-AACB-465B-B626-26C77D11E643}"/>
          </ac:spMkLst>
        </pc:spChg>
        <pc:spChg chg="mod">
          <ac:chgData name="Tony Frink" userId="f3ada52a-06d5-4454-9a8d-cefb10747f9e" providerId="ADAL" clId="{8F8F6FEC-CA16-4149-BDCE-486AB66108A3}" dt="2023-05-18T19:54:46.790" v="709" actId="1035"/>
          <ac:spMkLst>
            <pc:docMk/>
            <pc:sldMk cId="632550199" sldId="1825"/>
            <ac:spMk id="14" creationId="{0F1AFCAE-FFC5-4910-8E59-71C1CFF64B9A}"/>
          </ac:spMkLst>
        </pc:spChg>
        <pc:spChg chg="mod">
          <ac:chgData name="Tony Frink" userId="f3ada52a-06d5-4454-9a8d-cefb10747f9e" providerId="ADAL" clId="{8F8F6FEC-CA16-4149-BDCE-486AB66108A3}" dt="2023-05-18T19:55:57.565" v="835" actId="1035"/>
          <ac:spMkLst>
            <pc:docMk/>
            <pc:sldMk cId="632550199" sldId="1825"/>
            <ac:spMk id="20" creationId="{A25B8904-EB5C-49E2-85EE-08DF87109DE2}"/>
          </ac:spMkLst>
        </pc:spChg>
        <pc:spChg chg="mod">
          <ac:chgData name="Tony Frink" userId="f3ada52a-06d5-4454-9a8d-cefb10747f9e" providerId="ADAL" clId="{8F8F6FEC-CA16-4149-BDCE-486AB66108A3}" dt="2023-05-18T19:56:14.994" v="898" actId="1035"/>
          <ac:spMkLst>
            <pc:docMk/>
            <pc:sldMk cId="632550199" sldId="1825"/>
            <ac:spMk id="21" creationId="{A9B67165-0FE3-8698-0FB9-9EF156629AAF}"/>
          </ac:spMkLst>
        </pc:spChg>
        <pc:grpChg chg="add mod">
          <ac:chgData name="Tony Frink" userId="f3ada52a-06d5-4454-9a8d-cefb10747f9e" providerId="ADAL" clId="{8F8F6FEC-CA16-4149-BDCE-486AB66108A3}" dt="2023-05-18T19:58:46.420" v="1325" actId="14100"/>
          <ac:grpSpMkLst>
            <pc:docMk/>
            <pc:sldMk cId="632550199" sldId="1825"/>
            <ac:grpSpMk id="13" creationId="{3B7632BA-9454-8574-BB49-97F88002AED8}"/>
          </ac:grpSpMkLst>
        </pc:grpChg>
        <pc:grpChg chg="add mod">
          <ac:chgData name="Tony Frink" userId="f3ada52a-06d5-4454-9a8d-cefb10747f9e" providerId="ADAL" clId="{8F8F6FEC-CA16-4149-BDCE-486AB66108A3}" dt="2023-05-18T19:59:23.471" v="1375" actId="1036"/>
          <ac:grpSpMkLst>
            <pc:docMk/>
            <pc:sldMk cId="632550199" sldId="1825"/>
            <ac:grpSpMk id="17" creationId="{AB369487-D33B-CC57-2B5A-C40030A77C79}"/>
          </ac:grpSpMkLst>
        </pc:grpChg>
        <pc:picChg chg="del">
          <ac:chgData name="Tony Frink" userId="f3ada52a-06d5-4454-9a8d-cefb10747f9e" providerId="ADAL" clId="{8F8F6FEC-CA16-4149-BDCE-486AB66108A3}" dt="2023-05-18T19:54:27.381" v="673" actId="478"/>
          <ac:picMkLst>
            <pc:docMk/>
            <pc:sldMk cId="632550199" sldId="1825"/>
            <ac:picMk id="5" creationId="{592EBDEF-B8FF-43C0-B437-EB9209E42724}"/>
          </ac:picMkLst>
        </pc:picChg>
        <pc:picChg chg="del mod">
          <ac:chgData name="Tony Frink" userId="f3ada52a-06d5-4454-9a8d-cefb10747f9e" providerId="ADAL" clId="{8F8F6FEC-CA16-4149-BDCE-486AB66108A3}" dt="2023-05-18T19:56:28.947" v="926" actId="478"/>
          <ac:picMkLst>
            <pc:docMk/>
            <pc:sldMk cId="632550199" sldId="1825"/>
            <ac:picMk id="6" creationId="{631FD769-F42E-4CDA-84C4-FCDD87E2ED5D}"/>
          </ac:picMkLst>
        </pc:picChg>
        <pc:picChg chg="mod">
          <ac:chgData name="Tony Frink" userId="f3ada52a-06d5-4454-9a8d-cefb10747f9e" providerId="ADAL" clId="{8F8F6FEC-CA16-4149-BDCE-486AB66108A3}" dt="2023-05-18T19:59:18.787" v="1368" actId="1036"/>
          <ac:picMkLst>
            <pc:docMk/>
            <pc:sldMk cId="632550199" sldId="1825"/>
            <ac:picMk id="12" creationId="{4117D221-4E41-4FEA-8AF1-99154B2F2272}"/>
          </ac:picMkLst>
        </pc:picChg>
        <pc:picChg chg="mod">
          <ac:chgData name="Tony Frink" userId="f3ada52a-06d5-4454-9a8d-cefb10747f9e" providerId="ADAL" clId="{8F8F6FEC-CA16-4149-BDCE-486AB66108A3}" dt="2023-05-18T19:56:46.158" v="927"/>
          <ac:picMkLst>
            <pc:docMk/>
            <pc:sldMk cId="632550199" sldId="1825"/>
            <ac:picMk id="15" creationId="{B3252298-2DF6-AD28-21F6-0E8F9915DE6F}"/>
          </ac:picMkLst>
        </pc:picChg>
        <pc:picChg chg="mod">
          <ac:chgData name="Tony Frink" userId="f3ada52a-06d5-4454-9a8d-cefb10747f9e" providerId="ADAL" clId="{8F8F6FEC-CA16-4149-BDCE-486AB66108A3}" dt="2023-05-18T19:56:46.158" v="927"/>
          <ac:picMkLst>
            <pc:docMk/>
            <pc:sldMk cId="632550199" sldId="1825"/>
            <ac:picMk id="16" creationId="{1F237A48-092B-68FC-5F6B-7DBC2B68AA15}"/>
          </ac:picMkLst>
        </pc:picChg>
        <pc:picChg chg="mod">
          <ac:chgData name="Tony Frink" userId="f3ada52a-06d5-4454-9a8d-cefb10747f9e" providerId="ADAL" clId="{8F8F6FEC-CA16-4149-BDCE-486AB66108A3}" dt="2023-05-18T19:59:14.381" v="1358" actId="1035"/>
          <ac:picMkLst>
            <pc:docMk/>
            <pc:sldMk cId="632550199" sldId="1825"/>
            <ac:picMk id="18" creationId="{4927363D-3A9E-4ED3-B6AE-8DCCB1C135A6}"/>
          </ac:picMkLst>
        </pc:picChg>
        <pc:picChg chg="mod">
          <ac:chgData name="Tony Frink" userId="f3ada52a-06d5-4454-9a8d-cefb10747f9e" providerId="ADAL" clId="{8F8F6FEC-CA16-4149-BDCE-486AB66108A3}" dt="2023-05-18T19:58:13.300" v="1149"/>
          <ac:picMkLst>
            <pc:docMk/>
            <pc:sldMk cId="632550199" sldId="1825"/>
            <ac:picMk id="19" creationId="{BBBFE069-6F7A-3CA9-0BE6-EC82937CABDD}"/>
          </ac:picMkLst>
        </pc:picChg>
        <pc:picChg chg="mod">
          <ac:chgData name="Tony Frink" userId="f3ada52a-06d5-4454-9a8d-cefb10747f9e" providerId="ADAL" clId="{8F8F6FEC-CA16-4149-BDCE-486AB66108A3}" dt="2023-05-18T19:58:13.300" v="1149"/>
          <ac:picMkLst>
            <pc:docMk/>
            <pc:sldMk cId="632550199" sldId="1825"/>
            <ac:picMk id="22" creationId="{6844AE0A-F5CD-1CA8-002A-1820EEFF7316}"/>
          </ac:picMkLst>
        </pc:picChg>
        <pc:picChg chg="del">
          <ac:chgData name="Tony Frink" userId="f3ada52a-06d5-4454-9a8d-cefb10747f9e" providerId="ADAL" clId="{8F8F6FEC-CA16-4149-BDCE-486AB66108A3}" dt="2023-05-18T19:59:07.269" v="1334" actId="478"/>
          <ac:picMkLst>
            <pc:docMk/>
            <pc:sldMk cId="632550199" sldId="1825"/>
            <ac:picMk id="23" creationId="{05E86FA3-57C9-C256-0058-CA1346E3B8CC}"/>
          </ac:picMkLst>
        </pc:picChg>
        <pc:cxnChg chg="add mod">
          <ac:chgData name="Tony Frink" userId="f3ada52a-06d5-4454-9a8d-cefb10747f9e" providerId="ADAL" clId="{8F8F6FEC-CA16-4149-BDCE-486AB66108A3}" dt="2023-05-18T19:55:44.667" v="807" actId="1038"/>
          <ac:cxnSpMkLst>
            <pc:docMk/>
            <pc:sldMk cId="632550199" sldId="1825"/>
            <ac:cxnSpMk id="7" creationId="{E68D99C0-0A14-48E6-4336-C7E12EBED7D5}"/>
          </ac:cxnSpMkLst>
        </pc:cxnChg>
        <pc:cxnChg chg="add del mod">
          <ac:chgData name="Tony Frink" userId="f3ada52a-06d5-4454-9a8d-cefb10747f9e" providerId="ADAL" clId="{8F8F6FEC-CA16-4149-BDCE-486AB66108A3}" dt="2023-05-18T19:55:22.910" v="757" actId="478"/>
          <ac:cxnSpMkLst>
            <pc:docMk/>
            <pc:sldMk cId="632550199" sldId="1825"/>
            <ac:cxnSpMk id="9" creationId="{6AFD6618-0B12-B557-CA90-5C918C790464}"/>
          </ac:cxnSpMkLst>
        </pc:cxnChg>
        <pc:cxnChg chg="add mod">
          <ac:chgData name="Tony Frink" userId="f3ada52a-06d5-4454-9a8d-cefb10747f9e" providerId="ADAL" clId="{8F8F6FEC-CA16-4149-BDCE-486AB66108A3}" dt="2023-05-18T19:55:48.300" v="809" actId="1038"/>
          <ac:cxnSpMkLst>
            <pc:docMk/>
            <pc:sldMk cId="632550199" sldId="1825"/>
            <ac:cxnSpMk id="10" creationId="{51A4DBA3-A6C0-7E54-0231-6C5588EC7A42}"/>
          </ac:cxnSpMkLst>
        </pc:cxnChg>
        <pc:cxnChg chg="add mod">
          <ac:chgData name="Tony Frink" userId="f3ada52a-06d5-4454-9a8d-cefb10747f9e" providerId="ADAL" clId="{8F8F6FEC-CA16-4149-BDCE-486AB66108A3}" dt="2023-05-18T19:56:08.362" v="872" actId="1035"/>
          <ac:cxnSpMkLst>
            <pc:docMk/>
            <pc:sldMk cId="632550199" sldId="1825"/>
            <ac:cxnSpMk id="11" creationId="{B65A5C50-E741-2DC0-EB29-CBE2BCE9256D}"/>
          </ac:cxnSpMkLst>
        </pc:cxnChg>
      </pc:sldChg>
      <pc:sldChg chg="modSp mod">
        <pc:chgData name="Tony Frink" userId="f3ada52a-06d5-4454-9a8d-cefb10747f9e" providerId="ADAL" clId="{8F8F6FEC-CA16-4149-BDCE-486AB66108A3}" dt="2023-05-18T19:46:06.001" v="486" actId="1035"/>
        <pc:sldMkLst>
          <pc:docMk/>
          <pc:sldMk cId="3490975842" sldId="1827"/>
        </pc:sldMkLst>
        <pc:spChg chg="mod">
          <ac:chgData name="Tony Frink" userId="f3ada52a-06d5-4454-9a8d-cefb10747f9e" providerId="ADAL" clId="{8F8F6FEC-CA16-4149-BDCE-486AB66108A3}" dt="2023-05-18T19:46:01.777" v="477" actId="14100"/>
          <ac:spMkLst>
            <pc:docMk/>
            <pc:sldMk cId="3490975842" sldId="1827"/>
            <ac:spMk id="7" creationId="{7AF6EAAC-BA48-4DF7-A08B-414C530A3752}"/>
          </ac:spMkLst>
        </pc:spChg>
        <pc:spChg chg="mod">
          <ac:chgData name="Tony Frink" userId="f3ada52a-06d5-4454-9a8d-cefb10747f9e" providerId="ADAL" clId="{8F8F6FEC-CA16-4149-BDCE-486AB66108A3}" dt="2023-05-18T19:45:42.859" v="472" actId="14100"/>
          <ac:spMkLst>
            <pc:docMk/>
            <pc:sldMk cId="3490975842" sldId="1827"/>
            <ac:spMk id="8" creationId="{0021C57C-8DDF-4A1A-A06F-87F2BF5C312B}"/>
          </ac:spMkLst>
        </pc:spChg>
        <pc:spChg chg="mod">
          <ac:chgData name="Tony Frink" userId="f3ada52a-06d5-4454-9a8d-cefb10747f9e" providerId="ADAL" clId="{8F8F6FEC-CA16-4149-BDCE-486AB66108A3}" dt="2023-05-18T19:46:06.001" v="486" actId="1035"/>
          <ac:spMkLst>
            <pc:docMk/>
            <pc:sldMk cId="3490975842" sldId="1827"/>
            <ac:spMk id="17" creationId="{00000000-0000-0000-0000-000000000000}"/>
          </ac:spMkLst>
        </pc:spChg>
        <pc:picChg chg="mod">
          <ac:chgData name="Tony Frink" userId="f3ada52a-06d5-4454-9a8d-cefb10747f9e" providerId="ADAL" clId="{8F8F6FEC-CA16-4149-BDCE-486AB66108A3}" dt="2023-05-18T19:45:51.925" v="476" actId="1038"/>
          <ac:picMkLst>
            <pc:docMk/>
            <pc:sldMk cId="3490975842" sldId="1827"/>
            <ac:picMk id="3" creationId="{E501FD7B-7912-F022-E665-4809FA1F53E4}"/>
          </ac:picMkLst>
        </pc:picChg>
      </pc:sldChg>
      <pc:sldChg chg="modSp mod">
        <pc:chgData name="Tony Frink" userId="f3ada52a-06d5-4454-9a8d-cefb10747f9e" providerId="ADAL" clId="{8F8F6FEC-CA16-4149-BDCE-486AB66108A3}" dt="2023-05-18T19:48:11.178" v="511" actId="404"/>
        <pc:sldMkLst>
          <pc:docMk/>
          <pc:sldMk cId="2072165830" sldId="1828"/>
        </pc:sldMkLst>
        <pc:spChg chg="mod">
          <ac:chgData name="Tony Frink" userId="f3ada52a-06d5-4454-9a8d-cefb10747f9e" providerId="ADAL" clId="{8F8F6FEC-CA16-4149-BDCE-486AB66108A3}" dt="2023-05-18T19:47:41.948" v="508" actId="404"/>
          <ac:spMkLst>
            <pc:docMk/>
            <pc:sldMk cId="2072165830" sldId="1828"/>
            <ac:spMk id="14" creationId="{9DD3ACA5-33C9-DE3A-463E-82C54D4DAB8F}"/>
          </ac:spMkLst>
        </pc:spChg>
        <pc:spChg chg="mod">
          <ac:chgData name="Tony Frink" userId="f3ada52a-06d5-4454-9a8d-cefb10747f9e" providerId="ADAL" clId="{8F8F6FEC-CA16-4149-BDCE-486AB66108A3}" dt="2023-05-18T19:48:11.178" v="511" actId="404"/>
          <ac:spMkLst>
            <pc:docMk/>
            <pc:sldMk cId="2072165830" sldId="1828"/>
            <ac:spMk id="21" creationId="{0EF7F80D-FED1-FEA9-5757-BE6358D05207}"/>
          </ac:spMkLst>
        </pc:spChg>
        <pc:picChg chg="mod">
          <ac:chgData name="Tony Frink" userId="f3ada52a-06d5-4454-9a8d-cefb10747f9e" providerId="ADAL" clId="{8F8F6FEC-CA16-4149-BDCE-486AB66108A3}" dt="2023-05-18T19:47:00.448" v="499" actId="1036"/>
          <ac:picMkLst>
            <pc:docMk/>
            <pc:sldMk cId="2072165830" sldId="1828"/>
            <ac:picMk id="4" creationId="{D9289754-EB1F-5A43-C7F8-1F43A4FF4061}"/>
          </ac:picMkLst>
        </pc:picChg>
        <pc:picChg chg="mod">
          <ac:chgData name="Tony Frink" userId="f3ada52a-06d5-4454-9a8d-cefb10747f9e" providerId="ADAL" clId="{8F8F6FEC-CA16-4149-BDCE-486AB66108A3}" dt="2023-05-18T19:47:07.155" v="503" actId="14100"/>
          <ac:picMkLst>
            <pc:docMk/>
            <pc:sldMk cId="2072165830" sldId="1828"/>
            <ac:picMk id="12" creationId="{86E36A64-FE63-3CCA-5B96-5E46718546BD}"/>
          </ac:picMkLst>
        </pc:picChg>
        <pc:picChg chg="mod">
          <ac:chgData name="Tony Frink" userId="f3ada52a-06d5-4454-9a8d-cefb10747f9e" providerId="ADAL" clId="{8F8F6FEC-CA16-4149-BDCE-486AB66108A3}" dt="2023-05-18T19:47:17.561" v="507" actId="14100"/>
          <ac:picMkLst>
            <pc:docMk/>
            <pc:sldMk cId="2072165830" sldId="1828"/>
            <ac:picMk id="19" creationId="{4A15B91A-4C9C-67F8-2644-202D811F36A2}"/>
          </ac:picMkLst>
        </pc:picChg>
      </pc:sldChg>
      <pc:sldChg chg="modSp mod">
        <pc:chgData name="Tony Frink" userId="f3ada52a-06d5-4454-9a8d-cefb10747f9e" providerId="ADAL" clId="{8F8F6FEC-CA16-4149-BDCE-486AB66108A3}" dt="2023-05-18T19:50:11.690" v="521" actId="404"/>
        <pc:sldMkLst>
          <pc:docMk/>
          <pc:sldMk cId="822241552" sldId="1829"/>
        </pc:sldMkLst>
        <pc:spChg chg="mod">
          <ac:chgData name="Tony Frink" userId="f3ada52a-06d5-4454-9a8d-cefb10747f9e" providerId="ADAL" clId="{8F8F6FEC-CA16-4149-BDCE-486AB66108A3}" dt="2023-05-18T19:50:11.690" v="521" actId="404"/>
          <ac:spMkLst>
            <pc:docMk/>
            <pc:sldMk cId="822241552" sldId="1829"/>
            <ac:spMk id="3" creationId="{87D09D4E-5C25-517C-9BE2-5A02319BAF49}"/>
          </ac:spMkLst>
        </pc:spChg>
        <pc:spChg chg="mod">
          <ac:chgData name="Tony Frink" userId="f3ada52a-06d5-4454-9a8d-cefb10747f9e" providerId="ADAL" clId="{8F8F6FEC-CA16-4149-BDCE-486AB66108A3}" dt="2023-05-18T19:50:01.402" v="520" actId="207"/>
          <ac:spMkLst>
            <pc:docMk/>
            <pc:sldMk cId="822241552" sldId="1829"/>
            <ac:spMk id="7" creationId="{CE864660-ECCE-3DB4-8482-64AB06FF93A4}"/>
          </ac:spMkLst>
        </pc:spChg>
      </pc:sldChg>
      <pc:sldChg chg="modSp mod">
        <pc:chgData name="Tony Frink" userId="f3ada52a-06d5-4454-9a8d-cefb10747f9e" providerId="ADAL" clId="{8F8F6FEC-CA16-4149-BDCE-486AB66108A3}" dt="2023-05-18T19:50:59.057" v="524" actId="14100"/>
        <pc:sldMkLst>
          <pc:docMk/>
          <pc:sldMk cId="2400721152" sldId="1830"/>
        </pc:sldMkLst>
        <pc:spChg chg="mod">
          <ac:chgData name="Tony Frink" userId="f3ada52a-06d5-4454-9a8d-cefb10747f9e" providerId="ADAL" clId="{8F8F6FEC-CA16-4149-BDCE-486AB66108A3}" dt="2023-05-18T19:50:59.057" v="524" actId="14100"/>
          <ac:spMkLst>
            <pc:docMk/>
            <pc:sldMk cId="2400721152" sldId="1830"/>
            <ac:spMk id="7" creationId="{7AF6EAAC-BA48-4DF7-A08B-414C530A3752}"/>
          </ac:spMkLst>
        </pc:spChg>
      </pc:sldChg>
      <pc:sldChg chg="modSp mod">
        <pc:chgData name="Tony Frink" userId="f3ada52a-06d5-4454-9a8d-cefb10747f9e" providerId="ADAL" clId="{8F8F6FEC-CA16-4149-BDCE-486AB66108A3}" dt="2023-05-22T18:49:22.401" v="4702" actId="962"/>
        <pc:sldMkLst>
          <pc:docMk/>
          <pc:sldMk cId="1342089915" sldId="1831"/>
        </pc:sldMkLst>
        <pc:picChg chg="mod">
          <ac:chgData name="Tony Frink" userId="f3ada52a-06d5-4454-9a8d-cefb10747f9e" providerId="ADAL" clId="{8F8F6FEC-CA16-4149-BDCE-486AB66108A3}" dt="2023-05-22T18:49:22.401" v="4702" actId="962"/>
          <ac:picMkLst>
            <pc:docMk/>
            <pc:sldMk cId="1342089915" sldId="1831"/>
            <ac:picMk id="5" creationId="{DBD273F9-02FC-A425-A899-CA9D6C78A682}"/>
          </ac:picMkLst>
        </pc:picChg>
      </pc:sldChg>
      <pc:sldChg chg="addSp delSp modSp mod">
        <pc:chgData name="Tony Frink" userId="f3ada52a-06d5-4454-9a8d-cefb10747f9e" providerId="ADAL" clId="{8F8F6FEC-CA16-4149-BDCE-486AB66108A3}" dt="2023-05-22T18:50:38.980" v="4983" actId="962"/>
        <pc:sldMkLst>
          <pc:docMk/>
          <pc:sldMk cId="3812749903" sldId="1832"/>
        </pc:sldMkLst>
        <pc:spChg chg="mod">
          <ac:chgData name="Tony Frink" userId="f3ada52a-06d5-4454-9a8d-cefb10747f9e" providerId="ADAL" clId="{8F8F6FEC-CA16-4149-BDCE-486AB66108A3}" dt="2023-05-18T20:08:22.158" v="1773" actId="20577"/>
          <ac:spMkLst>
            <pc:docMk/>
            <pc:sldMk cId="3812749903" sldId="1832"/>
            <ac:spMk id="7" creationId="{7AF6EAAC-BA48-4DF7-A08B-414C530A3752}"/>
          </ac:spMkLst>
        </pc:spChg>
        <pc:spChg chg="del">
          <ac:chgData name="Tony Frink" userId="f3ada52a-06d5-4454-9a8d-cefb10747f9e" providerId="ADAL" clId="{8F8F6FEC-CA16-4149-BDCE-486AB66108A3}" dt="2023-05-17T18:40:57.658" v="213" actId="478"/>
          <ac:spMkLst>
            <pc:docMk/>
            <pc:sldMk cId="3812749903" sldId="1832"/>
            <ac:spMk id="8" creationId="{0021C57C-8DDF-4A1A-A06F-87F2BF5C312B}"/>
          </ac:spMkLst>
        </pc:spChg>
        <pc:picChg chg="del">
          <ac:chgData name="Tony Frink" userId="f3ada52a-06d5-4454-9a8d-cefb10747f9e" providerId="ADAL" clId="{8F8F6FEC-CA16-4149-BDCE-486AB66108A3}" dt="2023-05-17T18:40:56.099" v="212" actId="478"/>
          <ac:picMkLst>
            <pc:docMk/>
            <pc:sldMk cId="3812749903" sldId="1832"/>
            <ac:picMk id="3" creationId="{5E1DE088-EC50-D1C9-3583-0406375C93E1}"/>
          </ac:picMkLst>
        </pc:picChg>
        <pc:picChg chg="add mod">
          <ac:chgData name="Tony Frink" userId="f3ada52a-06d5-4454-9a8d-cefb10747f9e" providerId="ADAL" clId="{8F8F6FEC-CA16-4149-BDCE-486AB66108A3}" dt="2023-05-22T18:50:38.980" v="4983" actId="962"/>
          <ac:picMkLst>
            <pc:docMk/>
            <pc:sldMk cId="3812749903" sldId="1832"/>
            <ac:picMk id="4" creationId="{DDB8BEE4-43ED-5F71-58A1-1F665C96AC0B}"/>
          </ac:picMkLst>
        </pc:picChg>
      </pc:sldChg>
      <pc:sldChg chg="modSp mod">
        <pc:chgData name="Tony Frink" userId="f3ada52a-06d5-4454-9a8d-cefb10747f9e" providerId="ADAL" clId="{8F8F6FEC-CA16-4149-BDCE-486AB66108A3}" dt="2023-05-18T20:11:23.911" v="1802" actId="948"/>
        <pc:sldMkLst>
          <pc:docMk/>
          <pc:sldMk cId="3594505448" sldId="1833"/>
        </pc:sldMkLst>
        <pc:spChg chg="mod">
          <ac:chgData name="Tony Frink" userId="f3ada52a-06d5-4454-9a8d-cefb10747f9e" providerId="ADAL" clId="{8F8F6FEC-CA16-4149-BDCE-486AB66108A3}" dt="2023-05-18T20:11:23.911" v="1802" actId="948"/>
          <ac:spMkLst>
            <pc:docMk/>
            <pc:sldMk cId="3594505448" sldId="1833"/>
            <ac:spMk id="3" creationId="{90BA8584-23F0-A0AB-73C3-D0C22143F806}"/>
          </ac:spMkLst>
        </pc:spChg>
        <pc:spChg chg="mod">
          <ac:chgData name="Tony Frink" userId="f3ada52a-06d5-4454-9a8d-cefb10747f9e" providerId="ADAL" clId="{8F8F6FEC-CA16-4149-BDCE-486AB66108A3}" dt="2023-04-24T03:29:15.658" v="138" actId="20577"/>
          <ac:spMkLst>
            <pc:docMk/>
            <pc:sldMk cId="3594505448" sldId="1833"/>
            <ac:spMk id="17" creationId="{00000000-0000-0000-0000-000000000000}"/>
          </ac:spMkLst>
        </pc:spChg>
        <pc:spChg chg="mod">
          <ac:chgData name="Tony Frink" userId="f3ada52a-06d5-4454-9a8d-cefb10747f9e" providerId="ADAL" clId="{8F8F6FEC-CA16-4149-BDCE-486AB66108A3}" dt="2023-05-18T20:11:08.883" v="1800" actId="948"/>
          <ac:spMkLst>
            <pc:docMk/>
            <pc:sldMk cId="3594505448" sldId="1833"/>
            <ac:spMk id="21" creationId="{AF2779F3-2CEE-9C3C-1767-F765238A34CD}"/>
          </ac:spMkLst>
        </pc:spChg>
      </pc:sldChg>
      <pc:sldChg chg="modSp mod">
        <pc:chgData name="Tony Frink" userId="f3ada52a-06d5-4454-9a8d-cefb10747f9e" providerId="ADAL" clId="{8F8F6FEC-CA16-4149-BDCE-486AB66108A3}" dt="2023-05-18T21:27:25.040" v="3901" actId="207"/>
        <pc:sldMkLst>
          <pc:docMk/>
          <pc:sldMk cId="3318528952" sldId="1836"/>
        </pc:sldMkLst>
        <pc:spChg chg="mod">
          <ac:chgData name="Tony Frink" userId="f3ada52a-06d5-4454-9a8d-cefb10747f9e" providerId="ADAL" clId="{8F8F6FEC-CA16-4149-BDCE-486AB66108A3}" dt="2023-05-18T21:26:27.087" v="3860" actId="1036"/>
          <ac:spMkLst>
            <pc:docMk/>
            <pc:sldMk cId="3318528952" sldId="1836"/>
            <ac:spMk id="23" creationId="{A13A363E-630B-E0B0-AC61-98D91F05F6BD}"/>
          </ac:spMkLst>
        </pc:spChg>
        <pc:spChg chg="mod">
          <ac:chgData name="Tony Frink" userId="f3ada52a-06d5-4454-9a8d-cefb10747f9e" providerId="ADAL" clId="{8F8F6FEC-CA16-4149-BDCE-486AB66108A3}" dt="2023-05-18T21:25:20.468" v="3794" actId="20577"/>
          <ac:spMkLst>
            <pc:docMk/>
            <pc:sldMk cId="3318528952" sldId="1836"/>
            <ac:spMk id="29" creationId="{A4F33A19-5138-5C8D-2483-D101B85D36AE}"/>
          </ac:spMkLst>
        </pc:spChg>
        <pc:spChg chg="mod">
          <ac:chgData name="Tony Frink" userId="f3ada52a-06d5-4454-9a8d-cefb10747f9e" providerId="ADAL" clId="{8F8F6FEC-CA16-4149-BDCE-486AB66108A3}" dt="2023-05-18T21:27:25.040" v="3901" actId="207"/>
          <ac:spMkLst>
            <pc:docMk/>
            <pc:sldMk cId="3318528952" sldId="1836"/>
            <ac:spMk id="39" creationId="{5047B966-6069-267C-E618-97716A4F05E8}"/>
          </ac:spMkLst>
        </pc:spChg>
        <pc:picChg chg="mod">
          <ac:chgData name="Tony Frink" userId="f3ada52a-06d5-4454-9a8d-cefb10747f9e" providerId="ADAL" clId="{8F8F6FEC-CA16-4149-BDCE-486AB66108A3}" dt="2023-05-18T21:26:47.701" v="3890" actId="1036"/>
          <ac:picMkLst>
            <pc:docMk/>
            <pc:sldMk cId="3318528952" sldId="1836"/>
            <ac:picMk id="15" creationId="{739644FC-FBDE-F88F-3C7C-8B44DD2D7BE8}"/>
          </ac:picMkLst>
        </pc:picChg>
        <pc:picChg chg="mod">
          <ac:chgData name="Tony Frink" userId="f3ada52a-06d5-4454-9a8d-cefb10747f9e" providerId="ADAL" clId="{8F8F6FEC-CA16-4149-BDCE-486AB66108A3}" dt="2023-05-18T21:26:52.780" v="3898" actId="1036"/>
          <ac:picMkLst>
            <pc:docMk/>
            <pc:sldMk cId="3318528952" sldId="1836"/>
            <ac:picMk id="19" creationId="{1948C42E-DEB4-1DD6-C54A-E105AFFCD24F}"/>
          </ac:picMkLst>
        </pc:picChg>
        <pc:picChg chg="mod">
          <ac:chgData name="Tony Frink" userId="f3ada52a-06d5-4454-9a8d-cefb10747f9e" providerId="ADAL" clId="{8F8F6FEC-CA16-4149-BDCE-486AB66108A3}" dt="2023-05-18T21:26:34.846" v="3864" actId="14100"/>
          <ac:picMkLst>
            <pc:docMk/>
            <pc:sldMk cId="3318528952" sldId="1836"/>
            <ac:picMk id="21" creationId="{C77CE3A2-6569-AC20-81CC-4A7D04F805F2}"/>
          </ac:picMkLst>
        </pc:picChg>
        <pc:cxnChg chg="mod">
          <ac:chgData name="Tony Frink" userId="f3ada52a-06d5-4454-9a8d-cefb10747f9e" providerId="ADAL" clId="{8F8F6FEC-CA16-4149-BDCE-486AB66108A3}" dt="2023-05-18T21:26:22.063" v="3847" actId="1035"/>
          <ac:cxnSpMkLst>
            <pc:docMk/>
            <pc:sldMk cId="3318528952" sldId="1836"/>
            <ac:cxnSpMk id="25" creationId="{E17CEAD4-02D5-5A46-018A-775BFCA2D0BA}"/>
          </ac:cxnSpMkLst>
        </pc:cxnChg>
        <pc:cxnChg chg="mod">
          <ac:chgData name="Tony Frink" userId="f3ada52a-06d5-4454-9a8d-cefb10747f9e" providerId="ADAL" clId="{8F8F6FEC-CA16-4149-BDCE-486AB66108A3}" dt="2023-05-18T21:26:14.311" v="3827" actId="1035"/>
          <ac:cxnSpMkLst>
            <pc:docMk/>
            <pc:sldMk cId="3318528952" sldId="1836"/>
            <ac:cxnSpMk id="31" creationId="{305101C8-09B3-27EE-BE41-ED9C141AE130}"/>
          </ac:cxnSpMkLst>
        </pc:cxnChg>
      </pc:sldChg>
      <pc:sldChg chg="modSp mod">
        <pc:chgData name="Tony Frink" userId="f3ada52a-06d5-4454-9a8d-cefb10747f9e" providerId="ADAL" clId="{8F8F6FEC-CA16-4149-BDCE-486AB66108A3}" dt="2023-05-18T21:24:47.811" v="3780" actId="20577"/>
        <pc:sldMkLst>
          <pc:docMk/>
          <pc:sldMk cId="373682073" sldId="1838"/>
        </pc:sldMkLst>
        <pc:spChg chg="mod">
          <ac:chgData name="Tony Frink" userId="f3ada52a-06d5-4454-9a8d-cefb10747f9e" providerId="ADAL" clId="{8F8F6FEC-CA16-4149-BDCE-486AB66108A3}" dt="2023-05-18T21:24:47.811" v="3780" actId="20577"/>
          <ac:spMkLst>
            <pc:docMk/>
            <pc:sldMk cId="373682073" sldId="1838"/>
            <ac:spMk id="3" creationId="{19ADA700-3517-B930-4865-5E02C1950232}"/>
          </ac:spMkLst>
        </pc:spChg>
        <pc:spChg chg="mod">
          <ac:chgData name="Tony Frink" userId="f3ada52a-06d5-4454-9a8d-cefb10747f9e" providerId="ADAL" clId="{8F8F6FEC-CA16-4149-BDCE-486AB66108A3}" dt="2023-05-18T21:24:06.333" v="3772" actId="20577"/>
          <ac:spMkLst>
            <pc:docMk/>
            <pc:sldMk cId="373682073" sldId="1838"/>
            <ac:spMk id="9" creationId="{27D7D1C3-8230-4AF7-9E8D-E2881118D625}"/>
          </ac:spMkLst>
        </pc:spChg>
        <pc:spChg chg="mod">
          <ac:chgData name="Tony Frink" userId="f3ada52a-06d5-4454-9a8d-cefb10747f9e" providerId="ADAL" clId="{8F8F6FEC-CA16-4149-BDCE-486AB66108A3}" dt="2023-05-18T21:23:42.689" v="3759" actId="20577"/>
          <ac:spMkLst>
            <pc:docMk/>
            <pc:sldMk cId="373682073" sldId="1838"/>
            <ac:spMk id="13" creationId="{390CA7FA-1319-4382-BE32-B13452EE79D4}"/>
          </ac:spMkLst>
        </pc:spChg>
      </pc:sldChg>
      <pc:sldChg chg="modSp mod">
        <pc:chgData name="Tony Frink" userId="f3ada52a-06d5-4454-9a8d-cefb10747f9e" providerId="ADAL" clId="{8F8F6FEC-CA16-4149-BDCE-486AB66108A3}" dt="2023-05-22T18:47:48.274" v="4269" actId="962"/>
        <pc:sldMkLst>
          <pc:docMk/>
          <pc:sldMk cId="3089914859" sldId="1840"/>
        </pc:sldMkLst>
        <pc:spChg chg="mod">
          <ac:chgData name="Tony Frink" userId="f3ada52a-06d5-4454-9a8d-cefb10747f9e" providerId="ADAL" clId="{8F8F6FEC-CA16-4149-BDCE-486AB66108A3}" dt="2023-05-18T20:15:50.835" v="1837" actId="14100"/>
          <ac:spMkLst>
            <pc:docMk/>
            <pc:sldMk cId="3089914859" sldId="1840"/>
            <ac:spMk id="10" creationId="{702D89BC-2448-D434-8128-DD793A38F77B}"/>
          </ac:spMkLst>
        </pc:spChg>
        <pc:grpChg chg="mod">
          <ac:chgData name="Tony Frink" userId="f3ada52a-06d5-4454-9a8d-cefb10747f9e" providerId="ADAL" clId="{8F8F6FEC-CA16-4149-BDCE-486AB66108A3}" dt="2023-05-22T18:47:48.274" v="4269" actId="962"/>
          <ac:grpSpMkLst>
            <pc:docMk/>
            <pc:sldMk cId="3089914859" sldId="1840"/>
            <ac:grpSpMk id="13" creationId="{40BFB2B4-0B08-A883-00ED-53F120D2EA70}"/>
          </ac:grpSpMkLst>
        </pc:grpChg>
      </pc:sldChg>
      <pc:sldChg chg="modSp mod">
        <pc:chgData name="Tony Frink" userId="f3ada52a-06d5-4454-9a8d-cefb10747f9e" providerId="ADAL" clId="{8F8F6FEC-CA16-4149-BDCE-486AB66108A3}" dt="2023-05-18T21:28:47.551" v="3909" actId="948"/>
        <pc:sldMkLst>
          <pc:docMk/>
          <pc:sldMk cId="425965693" sldId="1841"/>
        </pc:sldMkLst>
        <pc:spChg chg="mod">
          <ac:chgData name="Tony Frink" userId="f3ada52a-06d5-4454-9a8d-cefb10747f9e" providerId="ADAL" clId="{8F8F6FEC-CA16-4149-BDCE-486AB66108A3}" dt="2023-05-18T21:28:25.019" v="3904" actId="948"/>
          <ac:spMkLst>
            <pc:docMk/>
            <pc:sldMk cId="425965693" sldId="1841"/>
            <ac:spMk id="22" creationId="{99E76F34-4678-0CFE-855B-C2976CD1E058}"/>
          </ac:spMkLst>
        </pc:spChg>
        <pc:spChg chg="mod">
          <ac:chgData name="Tony Frink" userId="f3ada52a-06d5-4454-9a8d-cefb10747f9e" providerId="ADAL" clId="{8F8F6FEC-CA16-4149-BDCE-486AB66108A3}" dt="2023-05-18T21:28:47.551" v="3909" actId="948"/>
          <ac:spMkLst>
            <pc:docMk/>
            <pc:sldMk cId="425965693" sldId="1841"/>
            <ac:spMk id="23" creationId="{38B91EC2-FB65-9441-890C-0CE4880B59BC}"/>
          </ac:spMkLst>
        </pc:spChg>
      </pc:sldChg>
      <pc:sldChg chg="modSp mod">
        <pc:chgData name="Tony Frink" userId="f3ada52a-06d5-4454-9a8d-cefb10747f9e" providerId="ADAL" clId="{8F8F6FEC-CA16-4149-BDCE-486AB66108A3}" dt="2023-05-22T15:43:49.347" v="4265" actId="403"/>
        <pc:sldMkLst>
          <pc:docMk/>
          <pc:sldMk cId="4288818702" sldId="1845"/>
        </pc:sldMkLst>
        <pc:spChg chg="mod">
          <ac:chgData name="Tony Frink" userId="f3ada52a-06d5-4454-9a8d-cefb10747f9e" providerId="ADAL" clId="{8F8F6FEC-CA16-4149-BDCE-486AB66108A3}" dt="2023-05-22T15:43:49.347" v="4265" actId="403"/>
          <ac:spMkLst>
            <pc:docMk/>
            <pc:sldMk cId="4288818702" sldId="1845"/>
            <ac:spMk id="2" creationId="{00000000-0000-0000-0000-000000000000}"/>
          </ac:spMkLst>
        </pc:spChg>
      </pc:sldChg>
    </pc:docChg>
  </pc:docChgLst>
  <pc:docChgLst>
    <pc:chgData name="Tony Frink" userId="f3ada52a-06d5-4454-9a8d-cefb10747f9e" providerId="ADAL" clId="{A7FB2175-03F9-41C7-B833-0FA2887C8137}"/>
    <pc:docChg chg="modSld">
      <pc:chgData name="Tony Frink" userId="f3ada52a-06d5-4454-9a8d-cefb10747f9e" providerId="ADAL" clId="{A7FB2175-03F9-41C7-B833-0FA2887C8137}" dt="2022-11-23T22:02:58.816" v="54" actId="20577"/>
      <pc:docMkLst>
        <pc:docMk/>
      </pc:docMkLst>
      <pc:sldChg chg="modSp mod">
        <pc:chgData name="Tony Frink" userId="f3ada52a-06d5-4454-9a8d-cefb10747f9e" providerId="ADAL" clId="{A7FB2175-03F9-41C7-B833-0FA2887C8137}" dt="2022-11-23T21:59:56.653" v="47" actId="20577"/>
        <pc:sldMkLst>
          <pc:docMk/>
          <pc:sldMk cId="1793706927" sldId="1670"/>
        </pc:sldMkLst>
        <pc:spChg chg="mod">
          <ac:chgData name="Tony Frink" userId="f3ada52a-06d5-4454-9a8d-cefb10747f9e" providerId="ADAL" clId="{A7FB2175-03F9-41C7-B833-0FA2887C8137}" dt="2022-11-23T21:59:56.653" v="47" actId="20577"/>
          <ac:spMkLst>
            <pc:docMk/>
            <pc:sldMk cId="1793706927" sldId="1670"/>
            <ac:spMk id="4" creationId="{1EC2B0C1-AC24-4A16-9AE2-538C3B7BFD37}"/>
          </ac:spMkLst>
        </pc:spChg>
        <pc:spChg chg="mod">
          <ac:chgData name="Tony Frink" userId="f3ada52a-06d5-4454-9a8d-cefb10747f9e" providerId="ADAL" clId="{A7FB2175-03F9-41C7-B833-0FA2887C8137}" dt="2022-11-23T21:59:34.444" v="30" actId="20577"/>
          <ac:spMkLst>
            <pc:docMk/>
            <pc:sldMk cId="1793706927" sldId="1670"/>
            <ac:spMk id="5" creationId="{3924F5CD-F1B4-406B-BDB9-244740116D3B}"/>
          </ac:spMkLst>
        </pc:spChg>
      </pc:sldChg>
      <pc:sldChg chg="modSp mod">
        <pc:chgData name="Tony Frink" userId="f3ada52a-06d5-4454-9a8d-cefb10747f9e" providerId="ADAL" clId="{A7FB2175-03F9-41C7-B833-0FA2887C8137}" dt="2022-11-23T22:02:58.816" v="54" actId="20577"/>
        <pc:sldMkLst>
          <pc:docMk/>
          <pc:sldMk cId="1359049285" sldId="1720"/>
        </pc:sldMkLst>
        <pc:spChg chg="mod">
          <ac:chgData name="Tony Frink" userId="f3ada52a-06d5-4454-9a8d-cefb10747f9e" providerId="ADAL" clId="{A7FB2175-03F9-41C7-B833-0FA2887C8137}" dt="2022-11-23T22:02:58.816" v="54" actId="20577"/>
          <ac:spMkLst>
            <pc:docMk/>
            <pc:sldMk cId="1359049285" sldId="1720"/>
            <ac:spMk id="2" creationId="{00000000-0000-0000-0000-000000000000}"/>
          </ac:spMkLst>
        </pc:spChg>
      </pc:sldChg>
      <pc:sldChg chg="modSp mod">
        <pc:chgData name="Tony Frink" userId="f3ada52a-06d5-4454-9a8d-cefb10747f9e" providerId="ADAL" clId="{A7FB2175-03F9-41C7-B833-0FA2887C8137}" dt="2022-11-23T21:58:31.540" v="10" actId="6549"/>
        <pc:sldMkLst>
          <pc:docMk/>
          <pc:sldMk cId="2754656475" sldId="1721"/>
        </pc:sldMkLst>
        <pc:spChg chg="mod">
          <ac:chgData name="Tony Frink" userId="f3ada52a-06d5-4454-9a8d-cefb10747f9e" providerId="ADAL" clId="{A7FB2175-03F9-41C7-B833-0FA2887C8137}" dt="2022-11-23T21:58:31.540" v="10" actId="6549"/>
          <ac:spMkLst>
            <pc:docMk/>
            <pc:sldMk cId="2754656475" sldId="1721"/>
            <ac:spMk id="2" creationId="{00000000-0000-0000-0000-000000000000}"/>
          </ac:spMkLst>
        </pc:spChg>
      </pc:sldChg>
      <pc:sldChg chg="modSp mod">
        <pc:chgData name="Tony Frink" userId="f3ada52a-06d5-4454-9a8d-cefb10747f9e" providerId="ADAL" clId="{A7FB2175-03F9-41C7-B833-0FA2887C8137}" dt="2022-11-23T22:01:03.027" v="52" actId="20577"/>
        <pc:sldMkLst>
          <pc:docMk/>
          <pc:sldMk cId="2274856556" sldId="1822"/>
        </pc:sldMkLst>
        <pc:spChg chg="mod">
          <ac:chgData name="Tony Frink" userId="f3ada52a-06d5-4454-9a8d-cefb10747f9e" providerId="ADAL" clId="{A7FB2175-03F9-41C7-B833-0FA2887C8137}" dt="2022-11-23T22:01:03.027" v="52" actId="20577"/>
          <ac:spMkLst>
            <pc:docMk/>
            <pc:sldMk cId="2274856556" sldId="1822"/>
            <ac:spMk id="2" creationId="{00000000-0000-0000-0000-000000000000}"/>
          </ac:spMkLst>
        </pc:spChg>
      </pc:sldChg>
      <pc:sldChg chg="modSp mod">
        <pc:chgData name="Tony Frink" userId="f3ada52a-06d5-4454-9a8d-cefb10747f9e" providerId="ADAL" clId="{A7FB2175-03F9-41C7-B833-0FA2887C8137}" dt="2022-11-23T22:02:50.565" v="53" actId="20577"/>
        <pc:sldMkLst>
          <pc:docMk/>
          <pc:sldMk cId="4288818702" sldId="1845"/>
        </pc:sldMkLst>
        <pc:spChg chg="mod">
          <ac:chgData name="Tony Frink" userId="f3ada52a-06d5-4454-9a8d-cefb10747f9e" providerId="ADAL" clId="{A7FB2175-03F9-41C7-B833-0FA2887C8137}" dt="2022-11-23T22:02:50.565" v="53" actId="20577"/>
          <ac:spMkLst>
            <pc:docMk/>
            <pc:sldMk cId="4288818702" sldId="1845"/>
            <ac:spMk id="2" creationId="{00000000-0000-0000-0000-000000000000}"/>
          </ac:spMkLst>
        </pc:spChg>
      </pc:sldChg>
    </pc:docChg>
  </pc:docChgLst>
  <pc:docChgLst>
    <pc:chgData name="Ashia Sheikh [Chillibreeze]" userId="6452a783-bade-4cce-97f1-f56691f8b6f5" providerId="ADAL" clId="{A18F4498-9999-48AC-93DA-C7DC25198E95}"/>
    <pc:docChg chg="undo custSel modSld">
      <pc:chgData name="Ashia Sheikh [Chillibreeze]" userId="6452a783-bade-4cce-97f1-f56691f8b6f5" providerId="ADAL" clId="{A18F4498-9999-48AC-93DA-C7DC25198E95}" dt="2020-07-28T10:01:27.132" v="1216" actId="13244"/>
      <pc:docMkLst>
        <pc:docMk/>
      </pc:docMkLst>
      <pc:sldChg chg="addSp delSp modSp mod">
        <pc:chgData name="Ashia Sheikh [Chillibreeze]" userId="6452a783-bade-4cce-97f1-f56691f8b6f5" providerId="ADAL" clId="{A18F4498-9999-48AC-93DA-C7DC25198E95}" dt="2020-07-28T07:23:36.676" v="1034" actId="13244"/>
        <pc:sldMkLst>
          <pc:docMk/>
          <pc:sldMk cId="1793706927" sldId="1670"/>
        </pc:sldMkLst>
        <pc:spChg chg="mod">
          <ac:chgData name="Ashia Sheikh [Chillibreeze]" userId="6452a783-bade-4cce-97f1-f56691f8b6f5" providerId="ADAL" clId="{A18F4498-9999-48AC-93DA-C7DC25198E95}" dt="2020-07-28T07:23:20.093" v="1028" actId="465"/>
          <ac:spMkLst>
            <pc:docMk/>
            <pc:sldMk cId="1793706927" sldId="1670"/>
            <ac:spMk id="5" creationId="{3924F5CD-F1B4-406B-BDB9-244740116D3B}"/>
          </ac:spMkLst>
        </pc:spChg>
        <pc:spChg chg="mod">
          <ac:chgData name="Ashia Sheikh [Chillibreeze]" userId="6452a783-bade-4cce-97f1-f56691f8b6f5" providerId="ADAL" clId="{A18F4498-9999-48AC-93DA-C7DC25198E95}" dt="2020-07-28T07:23:20.093" v="1028" actId="465"/>
          <ac:spMkLst>
            <pc:docMk/>
            <pc:sldMk cId="1793706927" sldId="1670"/>
            <ac:spMk id="7" creationId="{74CCE2CC-0B85-42BC-999D-C1305ACD331B}"/>
          </ac:spMkLst>
        </pc:spChg>
        <pc:spChg chg="mod">
          <ac:chgData name="Ashia Sheikh [Chillibreeze]" userId="6452a783-bade-4cce-97f1-f56691f8b6f5" providerId="ADAL" clId="{A18F4498-9999-48AC-93DA-C7DC25198E95}" dt="2020-07-28T07:04:48.655" v="854" actId="12789"/>
          <ac:spMkLst>
            <pc:docMk/>
            <pc:sldMk cId="1793706927" sldId="1670"/>
            <ac:spMk id="8" creationId="{01783AA8-4F9C-468B-90CA-9D7FC944948A}"/>
          </ac:spMkLst>
        </pc:spChg>
        <pc:spChg chg="mod">
          <ac:chgData name="Ashia Sheikh [Chillibreeze]" userId="6452a783-bade-4cce-97f1-f56691f8b6f5" providerId="ADAL" clId="{A18F4498-9999-48AC-93DA-C7DC25198E95}" dt="2020-07-28T07:23:23.804" v="1029" actId="465"/>
          <ac:spMkLst>
            <pc:docMk/>
            <pc:sldMk cId="1793706927" sldId="1670"/>
            <ac:spMk id="9" creationId="{32584E83-B683-49DF-B92D-428E0590508B}"/>
          </ac:spMkLst>
        </pc:spChg>
        <pc:spChg chg="mod">
          <ac:chgData name="Ashia Sheikh [Chillibreeze]" userId="6452a783-bade-4cce-97f1-f56691f8b6f5" providerId="ADAL" clId="{A18F4498-9999-48AC-93DA-C7DC25198E95}" dt="2020-07-28T07:23:23.804" v="1029" actId="465"/>
          <ac:spMkLst>
            <pc:docMk/>
            <pc:sldMk cId="1793706927" sldId="1670"/>
            <ac:spMk id="10" creationId="{D390316D-F7B7-4ACA-B287-D1FE9C9B529C}"/>
          </ac:spMkLst>
        </pc:spChg>
        <pc:spChg chg="mod">
          <ac:chgData name="Ashia Sheikh [Chillibreeze]" userId="6452a783-bade-4cce-97f1-f56691f8b6f5" providerId="ADAL" clId="{A18F4498-9999-48AC-93DA-C7DC25198E95}" dt="2020-07-28T05:16:32.288" v="0"/>
          <ac:spMkLst>
            <pc:docMk/>
            <pc:sldMk cId="1793706927" sldId="1670"/>
            <ac:spMk id="19" creationId="{20655DF6-D0AA-454C-B4D3-51B4AD0355EF}"/>
          </ac:spMkLst>
        </pc:spChg>
        <pc:spChg chg="mod">
          <ac:chgData name="Ashia Sheikh [Chillibreeze]" userId="6452a783-bade-4cce-97f1-f56691f8b6f5" providerId="ADAL" clId="{A18F4498-9999-48AC-93DA-C7DC25198E95}" dt="2020-07-28T05:16:32.288" v="0"/>
          <ac:spMkLst>
            <pc:docMk/>
            <pc:sldMk cId="1793706927" sldId="1670"/>
            <ac:spMk id="20" creationId="{C950F5D8-7239-49A5-8820-0FAC0662B79F}"/>
          </ac:spMkLst>
        </pc:spChg>
        <pc:spChg chg="mod">
          <ac:chgData name="Ashia Sheikh [Chillibreeze]" userId="6452a783-bade-4cce-97f1-f56691f8b6f5" providerId="ADAL" clId="{A18F4498-9999-48AC-93DA-C7DC25198E95}" dt="2020-07-28T07:07:10.730" v="870"/>
          <ac:spMkLst>
            <pc:docMk/>
            <pc:sldMk cId="1793706927" sldId="1670"/>
            <ac:spMk id="22" creationId="{8F4C06DF-24F1-4C7F-9837-EF1910FEB7BF}"/>
          </ac:spMkLst>
        </pc:spChg>
        <pc:spChg chg="mod">
          <ac:chgData name="Ashia Sheikh [Chillibreeze]" userId="6452a783-bade-4cce-97f1-f56691f8b6f5" providerId="ADAL" clId="{A18F4498-9999-48AC-93DA-C7DC25198E95}" dt="2020-07-28T07:07:10.730" v="870"/>
          <ac:spMkLst>
            <pc:docMk/>
            <pc:sldMk cId="1793706927" sldId="1670"/>
            <ac:spMk id="23" creationId="{561F6502-CD7E-4368-816F-F0621DF36831}"/>
          </ac:spMkLst>
        </pc:spChg>
        <pc:spChg chg="mod">
          <ac:chgData name="Ashia Sheikh [Chillibreeze]" userId="6452a783-bade-4cce-97f1-f56691f8b6f5" providerId="ADAL" clId="{A18F4498-9999-48AC-93DA-C7DC25198E95}" dt="2020-07-28T07:13:05.709" v="930" actId="164"/>
          <ac:spMkLst>
            <pc:docMk/>
            <pc:sldMk cId="1793706927" sldId="1670"/>
            <ac:spMk id="27" creationId="{B4E37E97-6F95-48DD-868F-868FD9407E28}"/>
          </ac:spMkLst>
        </pc:spChg>
        <pc:spChg chg="mod">
          <ac:chgData name="Ashia Sheikh [Chillibreeze]" userId="6452a783-bade-4cce-97f1-f56691f8b6f5" providerId="ADAL" clId="{A18F4498-9999-48AC-93DA-C7DC25198E95}" dt="2020-07-28T07:13:05.709" v="930" actId="164"/>
          <ac:spMkLst>
            <pc:docMk/>
            <pc:sldMk cId="1793706927" sldId="1670"/>
            <ac:spMk id="28" creationId="{5B4541D1-A7D1-44EB-81F4-DF7D69C1B2AD}"/>
          </ac:spMkLst>
        </pc:spChg>
        <pc:spChg chg="mod">
          <ac:chgData name="Ashia Sheikh [Chillibreeze]" userId="6452a783-bade-4cce-97f1-f56691f8b6f5" providerId="ADAL" clId="{A18F4498-9999-48AC-93DA-C7DC25198E95}" dt="2020-07-28T07:07:46.339" v="888" actId="571"/>
          <ac:spMkLst>
            <pc:docMk/>
            <pc:sldMk cId="1793706927" sldId="1670"/>
            <ac:spMk id="30" creationId="{6C0CE802-4878-44D6-A332-C32F33477C12}"/>
          </ac:spMkLst>
        </pc:spChg>
        <pc:spChg chg="mod">
          <ac:chgData name="Ashia Sheikh [Chillibreeze]" userId="6452a783-bade-4cce-97f1-f56691f8b6f5" providerId="ADAL" clId="{A18F4498-9999-48AC-93DA-C7DC25198E95}" dt="2020-07-28T07:07:46.339" v="888" actId="571"/>
          <ac:spMkLst>
            <pc:docMk/>
            <pc:sldMk cId="1793706927" sldId="1670"/>
            <ac:spMk id="31" creationId="{95F214EA-1024-4A30-866B-FD09FFDDB441}"/>
          </ac:spMkLst>
        </pc:spChg>
        <pc:spChg chg="mod">
          <ac:chgData name="Ashia Sheikh [Chillibreeze]" userId="6452a783-bade-4cce-97f1-f56691f8b6f5" providerId="ADAL" clId="{A18F4498-9999-48AC-93DA-C7DC25198E95}" dt="2020-07-28T07:07:47.252" v="889" actId="571"/>
          <ac:spMkLst>
            <pc:docMk/>
            <pc:sldMk cId="1793706927" sldId="1670"/>
            <ac:spMk id="33" creationId="{DCCAACE9-8502-4B2B-BC65-5B3D3F5205C6}"/>
          </ac:spMkLst>
        </pc:spChg>
        <pc:spChg chg="mod">
          <ac:chgData name="Ashia Sheikh [Chillibreeze]" userId="6452a783-bade-4cce-97f1-f56691f8b6f5" providerId="ADAL" clId="{A18F4498-9999-48AC-93DA-C7DC25198E95}" dt="2020-07-28T07:07:47.252" v="889" actId="571"/>
          <ac:spMkLst>
            <pc:docMk/>
            <pc:sldMk cId="1793706927" sldId="1670"/>
            <ac:spMk id="34" creationId="{FFEF1BE3-2A89-4D61-B5F2-7EA7A2AB4D25}"/>
          </ac:spMkLst>
        </pc:spChg>
        <pc:spChg chg="mod">
          <ac:chgData name="Ashia Sheikh [Chillibreeze]" userId="6452a783-bade-4cce-97f1-f56691f8b6f5" providerId="ADAL" clId="{A18F4498-9999-48AC-93DA-C7DC25198E95}" dt="2020-07-28T07:07:48.471" v="890" actId="571"/>
          <ac:spMkLst>
            <pc:docMk/>
            <pc:sldMk cId="1793706927" sldId="1670"/>
            <ac:spMk id="36" creationId="{8D7508E3-F03B-4056-BAED-666A05093BC1}"/>
          </ac:spMkLst>
        </pc:spChg>
        <pc:spChg chg="mod">
          <ac:chgData name="Ashia Sheikh [Chillibreeze]" userId="6452a783-bade-4cce-97f1-f56691f8b6f5" providerId="ADAL" clId="{A18F4498-9999-48AC-93DA-C7DC25198E95}" dt="2020-07-28T07:07:48.471" v="890" actId="571"/>
          <ac:spMkLst>
            <pc:docMk/>
            <pc:sldMk cId="1793706927" sldId="1670"/>
            <ac:spMk id="37" creationId="{E8079142-7032-4C77-B6E5-E477CEF415E9}"/>
          </ac:spMkLst>
        </pc:spChg>
        <pc:spChg chg="mod">
          <ac:chgData name="Ashia Sheikh [Chillibreeze]" userId="6452a783-bade-4cce-97f1-f56691f8b6f5" providerId="ADAL" clId="{A18F4498-9999-48AC-93DA-C7DC25198E95}" dt="2020-07-28T07:07:49.270" v="891" actId="571"/>
          <ac:spMkLst>
            <pc:docMk/>
            <pc:sldMk cId="1793706927" sldId="1670"/>
            <ac:spMk id="46" creationId="{17D36314-AF48-43D3-960D-670F2D2DAB28}"/>
          </ac:spMkLst>
        </pc:spChg>
        <pc:spChg chg="mod">
          <ac:chgData name="Ashia Sheikh [Chillibreeze]" userId="6452a783-bade-4cce-97f1-f56691f8b6f5" providerId="ADAL" clId="{A18F4498-9999-48AC-93DA-C7DC25198E95}" dt="2020-07-28T07:07:49.270" v="891" actId="571"/>
          <ac:spMkLst>
            <pc:docMk/>
            <pc:sldMk cId="1793706927" sldId="1670"/>
            <ac:spMk id="47" creationId="{8379150B-7C3B-4616-8377-16C76E3C1972}"/>
          </ac:spMkLst>
        </pc:spChg>
        <pc:spChg chg="mod">
          <ac:chgData name="Ashia Sheikh [Chillibreeze]" userId="6452a783-bade-4cce-97f1-f56691f8b6f5" providerId="ADAL" clId="{A18F4498-9999-48AC-93DA-C7DC25198E95}" dt="2020-07-28T07:07:50.740" v="892" actId="571"/>
          <ac:spMkLst>
            <pc:docMk/>
            <pc:sldMk cId="1793706927" sldId="1670"/>
            <ac:spMk id="49" creationId="{013B4C2C-4D30-4E70-B47A-6ED4C7A6BB96}"/>
          </ac:spMkLst>
        </pc:spChg>
        <pc:spChg chg="mod">
          <ac:chgData name="Ashia Sheikh [Chillibreeze]" userId="6452a783-bade-4cce-97f1-f56691f8b6f5" providerId="ADAL" clId="{A18F4498-9999-48AC-93DA-C7DC25198E95}" dt="2020-07-28T07:07:50.740" v="892" actId="571"/>
          <ac:spMkLst>
            <pc:docMk/>
            <pc:sldMk cId="1793706927" sldId="1670"/>
            <ac:spMk id="50" creationId="{08395239-8A7B-4A21-B31F-851C2C473E0D}"/>
          </ac:spMkLst>
        </pc:spChg>
        <pc:grpChg chg="add del mod">
          <ac:chgData name="Ashia Sheikh [Chillibreeze]" userId="6452a783-bade-4cce-97f1-f56691f8b6f5" providerId="ADAL" clId="{A18F4498-9999-48AC-93DA-C7DC25198E95}" dt="2020-07-28T07:17:42.574" v="941" actId="21"/>
          <ac:grpSpMkLst>
            <pc:docMk/>
            <pc:sldMk cId="1793706927" sldId="1670"/>
            <ac:grpSpMk id="6" creationId="{C86F63E0-3CD6-4C6F-935C-D80E50835C9F}"/>
          </ac:grpSpMkLst>
        </pc:grpChg>
        <pc:grpChg chg="add del mod">
          <ac:chgData name="Ashia Sheikh [Chillibreeze]" userId="6452a783-bade-4cce-97f1-f56691f8b6f5" providerId="ADAL" clId="{A18F4498-9999-48AC-93DA-C7DC25198E95}" dt="2020-07-28T07:17:35.753" v="939" actId="21"/>
          <ac:grpSpMkLst>
            <pc:docMk/>
            <pc:sldMk cId="1793706927" sldId="1670"/>
            <ac:grpSpMk id="12" creationId="{FC70E46D-B5AB-49A7-88CA-74BC5224CDA2}"/>
          </ac:grpSpMkLst>
        </pc:grpChg>
        <pc:grpChg chg="add del mod">
          <ac:chgData name="Ashia Sheikh [Chillibreeze]" userId="6452a783-bade-4cce-97f1-f56691f8b6f5" providerId="ADAL" clId="{A18F4498-9999-48AC-93DA-C7DC25198E95}" dt="2020-07-28T07:17:49.191" v="943" actId="21"/>
          <ac:grpSpMkLst>
            <pc:docMk/>
            <pc:sldMk cId="1793706927" sldId="1670"/>
            <ac:grpSpMk id="13" creationId="{0CE8C652-F064-413B-AFE0-FC6C856B4E8C}"/>
          </ac:grpSpMkLst>
        </pc:grpChg>
        <pc:grpChg chg="add del mod">
          <ac:chgData name="Ashia Sheikh [Chillibreeze]" userId="6452a783-bade-4cce-97f1-f56691f8b6f5" providerId="ADAL" clId="{A18F4498-9999-48AC-93DA-C7DC25198E95}" dt="2020-07-28T07:17:55.989" v="945" actId="21"/>
          <ac:grpSpMkLst>
            <pc:docMk/>
            <pc:sldMk cId="1793706927" sldId="1670"/>
            <ac:grpSpMk id="14" creationId="{C768C3C6-52E5-4997-9DD5-90A89C692B7E}"/>
          </ac:grpSpMkLst>
        </pc:grpChg>
        <pc:grpChg chg="add del mod">
          <ac:chgData name="Ashia Sheikh [Chillibreeze]" userId="6452a783-bade-4cce-97f1-f56691f8b6f5" providerId="ADAL" clId="{A18F4498-9999-48AC-93DA-C7DC25198E95}" dt="2020-07-28T07:18:01.508" v="947" actId="21"/>
          <ac:grpSpMkLst>
            <pc:docMk/>
            <pc:sldMk cId="1793706927" sldId="1670"/>
            <ac:grpSpMk id="15" creationId="{478F5CB1-FA02-4A85-B0CD-5C537ACB910F}"/>
          </ac:grpSpMkLst>
        </pc:grpChg>
        <pc:grpChg chg="add mod">
          <ac:chgData name="Ashia Sheikh [Chillibreeze]" userId="6452a783-bade-4cce-97f1-f56691f8b6f5" providerId="ADAL" clId="{A18F4498-9999-48AC-93DA-C7DC25198E95}" dt="2020-07-28T07:13:05.709" v="930" actId="164"/>
          <ac:grpSpMkLst>
            <pc:docMk/>
            <pc:sldMk cId="1793706927" sldId="1670"/>
            <ac:grpSpMk id="16" creationId="{BB328F00-3053-4310-AF7F-72411704B294}"/>
          </ac:grpSpMkLst>
        </pc:grpChg>
        <pc:grpChg chg="add del mod">
          <ac:chgData name="Ashia Sheikh [Chillibreeze]" userId="6452a783-bade-4cce-97f1-f56691f8b6f5" providerId="ADAL" clId="{A18F4498-9999-48AC-93DA-C7DC25198E95}" dt="2020-07-28T05:16:34.315" v="1"/>
          <ac:grpSpMkLst>
            <pc:docMk/>
            <pc:sldMk cId="1793706927" sldId="1670"/>
            <ac:grpSpMk id="18" creationId="{18115B79-E7EC-4DFA-96E3-DEA8AED40468}"/>
          </ac:grpSpMkLst>
        </pc:grpChg>
        <pc:grpChg chg="add mod">
          <ac:chgData name="Ashia Sheikh [Chillibreeze]" userId="6452a783-bade-4cce-97f1-f56691f8b6f5" providerId="ADAL" clId="{A18F4498-9999-48AC-93DA-C7DC25198E95}" dt="2020-07-28T07:13:17.217" v="938" actId="164"/>
          <ac:grpSpMkLst>
            <pc:docMk/>
            <pc:sldMk cId="1793706927" sldId="1670"/>
            <ac:grpSpMk id="21" creationId="{9B8A6EF1-9FDF-42A1-8C11-0577FEDC96DD}"/>
          </ac:grpSpMkLst>
        </pc:grpChg>
        <pc:grpChg chg="add del mod">
          <ac:chgData name="Ashia Sheikh [Chillibreeze]" userId="6452a783-bade-4cce-97f1-f56691f8b6f5" providerId="ADAL" clId="{A18F4498-9999-48AC-93DA-C7DC25198E95}" dt="2020-07-28T07:18:07.416" v="949" actId="21"/>
          <ac:grpSpMkLst>
            <pc:docMk/>
            <pc:sldMk cId="1793706927" sldId="1670"/>
            <ac:grpSpMk id="24" creationId="{CD2BC07D-6491-44F3-86EB-1F6F808DFD3E}"/>
          </ac:grpSpMkLst>
        </pc:grpChg>
        <pc:grpChg chg="add mod">
          <ac:chgData name="Ashia Sheikh [Chillibreeze]" userId="6452a783-bade-4cce-97f1-f56691f8b6f5" providerId="ADAL" clId="{A18F4498-9999-48AC-93DA-C7DC25198E95}" dt="2020-07-28T07:13:11.037" v="934" actId="164"/>
          <ac:grpSpMkLst>
            <pc:docMk/>
            <pc:sldMk cId="1793706927" sldId="1670"/>
            <ac:grpSpMk id="26" creationId="{AE9CEBA1-70A6-45F8-A2D5-E157FFB2D59D}"/>
          </ac:grpSpMkLst>
        </pc:grpChg>
        <pc:grpChg chg="add mod">
          <ac:chgData name="Ashia Sheikh [Chillibreeze]" userId="6452a783-bade-4cce-97f1-f56691f8b6f5" providerId="ADAL" clId="{A18F4498-9999-48AC-93DA-C7DC25198E95}" dt="2020-07-28T07:13:00.789" v="926" actId="164"/>
          <ac:grpSpMkLst>
            <pc:docMk/>
            <pc:sldMk cId="1793706927" sldId="1670"/>
            <ac:grpSpMk id="29" creationId="{7A36E29B-E697-4866-BA81-689007289C19}"/>
          </ac:grpSpMkLst>
        </pc:grpChg>
        <pc:grpChg chg="add mod">
          <ac:chgData name="Ashia Sheikh [Chillibreeze]" userId="6452a783-bade-4cce-97f1-f56691f8b6f5" providerId="ADAL" clId="{A18F4498-9999-48AC-93DA-C7DC25198E95}" dt="2020-07-28T07:12:56.834" v="923" actId="164"/>
          <ac:grpSpMkLst>
            <pc:docMk/>
            <pc:sldMk cId="1793706927" sldId="1670"/>
            <ac:grpSpMk id="32" creationId="{B34E42DC-94AA-492E-8E6B-2EC9707883BE}"/>
          </ac:grpSpMkLst>
        </pc:grpChg>
        <pc:grpChg chg="add mod">
          <ac:chgData name="Ashia Sheikh [Chillibreeze]" userId="6452a783-bade-4cce-97f1-f56691f8b6f5" providerId="ADAL" clId="{A18F4498-9999-48AC-93DA-C7DC25198E95}" dt="2020-07-28T07:12:51.115" v="919" actId="164"/>
          <ac:grpSpMkLst>
            <pc:docMk/>
            <pc:sldMk cId="1793706927" sldId="1670"/>
            <ac:grpSpMk id="35" creationId="{89A7E03C-BB7D-4B1A-AD47-8BB8A76F387D}"/>
          </ac:grpSpMkLst>
        </pc:grpChg>
        <pc:grpChg chg="add mod">
          <ac:chgData name="Ashia Sheikh [Chillibreeze]" userId="6452a783-bade-4cce-97f1-f56691f8b6f5" providerId="ADAL" clId="{A18F4498-9999-48AC-93DA-C7DC25198E95}" dt="2020-07-28T07:12:34.470" v="911" actId="164"/>
          <ac:grpSpMkLst>
            <pc:docMk/>
            <pc:sldMk cId="1793706927" sldId="1670"/>
            <ac:grpSpMk id="42" creationId="{71B37D34-B35B-4607-8077-EC9B512F9215}"/>
          </ac:grpSpMkLst>
        </pc:grpChg>
        <pc:grpChg chg="add mod">
          <ac:chgData name="Ashia Sheikh [Chillibreeze]" userId="6452a783-bade-4cce-97f1-f56691f8b6f5" providerId="ADAL" clId="{A18F4498-9999-48AC-93DA-C7DC25198E95}" dt="2020-07-28T07:12:40.606" v="915" actId="164"/>
          <ac:grpSpMkLst>
            <pc:docMk/>
            <pc:sldMk cId="1793706927" sldId="1670"/>
            <ac:grpSpMk id="48" creationId="{AABFD46A-9D2E-4BC6-86F1-8BE8B3A7B74F}"/>
          </ac:grpSpMkLst>
        </pc:grpChg>
        <pc:grpChg chg="add del mod">
          <ac:chgData name="Ashia Sheikh [Chillibreeze]" userId="6452a783-bade-4cce-97f1-f56691f8b6f5" providerId="ADAL" clId="{A18F4498-9999-48AC-93DA-C7DC25198E95}" dt="2020-07-28T07:18:13.581" v="951" actId="21"/>
          <ac:grpSpMkLst>
            <pc:docMk/>
            <pc:sldMk cId="1793706927" sldId="1670"/>
            <ac:grpSpMk id="58" creationId="{E6D7E830-7BF1-4C79-BC2E-577822E0AFD4}"/>
          </ac:grpSpMkLst>
        </pc:grpChg>
        <pc:picChg chg="del mod">
          <ac:chgData name="Ashia Sheikh [Chillibreeze]" userId="6452a783-bade-4cce-97f1-f56691f8b6f5" providerId="ADAL" clId="{A18F4498-9999-48AC-93DA-C7DC25198E95}" dt="2020-07-28T07:22:54.929" v="1023" actId="478"/>
          <ac:picMkLst>
            <pc:docMk/>
            <pc:sldMk cId="1793706927" sldId="1670"/>
            <ac:picMk id="38" creationId="{B7BE02EA-4DD0-4039-B120-6E79C2C06F67}"/>
          </ac:picMkLst>
        </pc:picChg>
        <pc:picChg chg="del mod">
          <ac:chgData name="Ashia Sheikh [Chillibreeze]" userId="6452a783-bade-4cce-97f1-f56691f8b6f5" providerId="ADAL" clId="{A18F4498-9999-48AC-93DA-C7DC25198E95}" dt="2020-07-28T07:22:54.929" v="1023" actId="478"/>
          <ac:picMkLst>
            <pc:docMk/>
            <pc:sldMk cId="1793706927" sldId="1670"/>
            <ac:picMk id="39" creationId="{0874145D-CF1C-4584-8015-175E195BAC15}"/>
          </ac:picMkLst>
        </pc:picChg>
        <pc:picChg chg="del mod">
          <ac:chgData name="Ashia Sheikh [Chillibreeze]" userId="6452a783-bade-4cce-97f1-f56691f8b6f5" providerId="ADAL" clId="{A18F4498-9999-48AC-93DA-C7DC25198E95}" dt="2020-07-28T07:22:54.929" v="1023" actId="478"/>
          <ac:picMkLst>
            <pc:docMk/>
            <pc:sldMk cId="1793706927" sldId="1670"/>
            <ac:picMk id="40" creationId="{992625EA-9C1F-452D-8238-D8BCCAD8B985}"/>
          </ac:picMkLst>
        </pc:picChg>
        <pc:picChg chg="del mod">
          <ac:chgData name="Ashia Sheikh [Chillibreeze]" userId="6452a783-bade-4cce-97f1-f56691f8b6f5" providerId="ADAL" clId="{A18F4498-9999-48AC-93DA-C7DC25198E95}" dt="2020-07-28T07:22:54.929" v="1023" actId="478"/>
          <ac:picMkLst>
            <pc:docMk/>
            <pc:sldMk cId="1793706927" sldId="1670"/>
            <ac:picMk id="41" creationId="{73D67DD3-9498-46A4-866B-E3B55BB87F91}"/>
          </ac:picMkLst>
        </pc:picChg>
        <pc:picChg chg="del mod">
          <ac:chgData name="Ashia Sheikh [Chillibreeze]" userId="6452a783-bade-4cce-97f1-f56691f8b6f5" providerId="ADAL" clId="{A18F4498-9999-48AC-93DA-C7DC25198E95}" dt="2020-07-28T07:22:54.929" v="1023" actId="478"/>
          <ac:picMkLst>
            <pc:docMk/>
            <pc:sldMk cId="1793706927" sldId="1670"/>
            <ac:picMk id="43" creationId="{8A0C37BC-9FD4-4F90-9B80-34D23DE340A8}"/>
          </ac:picMkLst>
        </pc:picChg>
        <pc:picChg chg="del mod">
          <ac:chgData name="Ashia Sheikh [Chillibreeze]" userId="6452a783-bade-4cce-97f1-f56691f8b6f5" providerId="ADAL" clId="{A18F4498-9999-48AC-93DA-C7DC25198E95}" dt="2020-07-28T07:22:54.929" v="1023" actId="478"/>
          <ac:picMkLst>
            <pc:docMk/>
            <pc:sldMk cId="1793706927" sldId="1670"/>
            <ac:picMk id="44" creationId="{540501FB-9D13-430F-BD1F-7F8921EE368B}"/>
          </ac:picMkLst>
        </pc:picChg>
        <pc:picChg chg="del mod">
          <ac:chgData name="Ashia Sheikh [Chillibreeze]" userId="6452a783-bade-4cce-97f1-f56691f8b6f5" providerId="ADAL" clId="{A18F4498-9999-48AC-93DA-C7DC25198E95}" dt="2020-07-28T07:22:54.929" v="1023" actId="478"/>
          <ac:picMkLst>
            <pc:docMk/>
            <pc:sldMk cId="1793706927" sldId="1670"/>
            <ac:picMk id="45" creationId="{63A3A1B6-055C-45AC-867F-ED7777105D2D}"/>
          </ac:picMkLst>
        </pc:picChg>
        <pc:picChg chg="add mod">
          <ac:chgData name="Ashia Sheikh [Chillibreeze]" userId="6452a783-bade-4cce-97f1-f56691f8b6f5" providerId="ADAL" clId="{A18F4498-9999-48AC-93DA-C7DC25198E95}" dt="2020-07-28T07:13:11.037" v="934" actId="164"/>
          <ac:picMkLst>
            <pc:docMk/>
            <pc:sldMk cId="1793706927" sldId="1670"/>
            <ac:picMk id="51" creationId="{C8C06584-B20E-49B2-B794-08B8F917357D}"/>
          </ac:picMkLst>
        </pc:picChg>
        <pc:picChg chg="add mod">
          <ac:chgData name="Ashia Sheikh [Chillibreeze]" userId="6452a783-bade-4cce-97f1-f56691f8b6f5" providerId="ADAL" clId="{A18F4498-9999-48AC-93DA-C7DC25198E95}" dt="2020-07-28T07:12:40.606" v="915" actId="164"/>
          <ac:picMkLst>
            <pc:docMk/>
            <pc:sldMk cId="1793706927" sldId="1670"/>
            <ac:picMk id="52" creationId="{E52F26E6-BB5B-492D-A5EB-0AB33B0CF7FD}"/>
          </ac:picMkLst>
        </pc:picChg>
        <pc:picChg chg="add mod">
          <ac:chgData name="Ashia Sheikh [Chillibreeze]" userId="6452a783-bade-4cce-97f1-f56691f8b6f5" providerId="ADAL" clId="{A18F4498-9999-48AC-93DA-C7DC25198E95}" dt="2020-07-28T07:13:00.789" v="926" actId="164"/>
          <ac:picMkLst>
            <pc:docMk/>
            <pc:sldMk cId="1793706927" sldId="1670"/>
            <ac:picMk id="53" creationId="{CFAF0265-A614-4EB1-8E61-353C03E0E93B}"/>
          </ac:picMkLst>
        </pc:picChg>
        <pc:picChg chg="add mod">
          <ac:chgData name="Ashia Sheikh [Chillibreeze]" userId="6452a783-bade-4cce-97f1-f56691f8b6f5" providerId="ADAL" clId="{A18F4498-9999-48AC-93DA-C7DC25198E95}" dt="2020-07-28T07:12:56.834" v="923" actId="164"/>
          <ac:picMkLst>
            <pc:docMk/>
            <pc:sldMk cId="1793706927" sldId="1670"/>
            <ac:picMk id="54" creationId="{DF935B82-9DC6-4D63-B06C-9C55DB755C91}"/>
          </ac:picMkLst>
        </pc:picChg>
        <pc:picChg chg="add mod">
          <ac:chgData name="Ashia Sheikh [Chillibreeze]" userId="6452a783-bade-4cce-97f1-f56691f8b6f5" providerId="ADAL" clId="{A18F4498-9999-48AC-93DA-C7DC25198E95}" dt="2020-07-28T07:13:17.217" v="938" actId="164"/>
          <ac:picMkLst>
            <pc:docMk/>
            <pc:sldMk cId="1793706927" sldId="1670"/>
            <ac:picMk id="55" creationId="{A16FA840-011A-43B3-8AFB-2964B86A345F}"/>
          </ac:picMkLst>
        </pc:picChg>
        <pc:picChg chg="add mod">
          <ac:chgData name="Ashia Sheikh [Chillibreeze]" userId="6452a783-bade-4cce-97f1-f56691f8b6f5" providerId="ADAL" clId="{A18F4498-9999-48AC-93DA-C7DC25198E95}" dt="2020-07-28T07:12:51.115" v="919" actId="164"/>
          <ac:picMkLst>
            <pc:docMk/>
            <pc:sldMk cId="1793706927" sldId="1670"/>
            <ac:picMk id="56" creationId="{02EC55EC-6107-4C98-BF24-58C1A53AFAA6}"/>
          </ac:picMkLst>
        </pc:picChg>
        <pc:picChg chg="add mod">
          <ac:chgData name="Ashia Sheikh [Chillibreeze]" userId="6452a783-bade-4cce-97f1-f56691f8b6f5" providerId="ADAL" clId="{A18F4498-9999-48AC-93DA-C7DC25198E95}" dt="2020-07-28T07:12:34.470" v="911" actId="164"/>
          <ac:picMkLst>
            <pc:docMk/>
            <pc:sldMk cId="1793706927" sldId="1670"/>
            <ac:picMk id="57" creationId="{DCE6ED79-4F7C-47C3-BA8D-39712A8AE138}"/>
          </ac:picMkLst>
        </pc:picChg>
        <pc:picChg chg="mod">
          <ac:chgData name="Ashia Sheikh [Chillibreeze]" userId="6452a783-bade-4cce-97f1-f56691f8b6f5" providerId="ADAL" clId="{A18F4498-9999-48AC-93DA-C7DC25198E95}" dt="2020-07-28T07:23:36.676" v="1034" actId="13244"/>
          <ac:picMkLst>
            <pc:docMk/>
            <pc:sldMk cId="1793706927" sldId="1670"/>
            <ac:picMk id="59" creationId="{885A7920-718D-4C4F-8375-2B79A819B4AA}"/>
          </ac:picMkLst>
        </pc:picChg>
        <pc:picChg chg="mod">
          <ac:chgData name="Ashia Sheikh [Chillibreeze]" userId="6452a783-bade-4cce-97f1-f56691f8b6f5" providerId="ADAL" clId="{A18F4498-9999-48AC-93DA-C7DC25198E95}" dt="2020-07-28T07:23:35.356" v="1033" actId="13244"/>
          <ac:picMkLst>
            <pc:docMk/>
            <pc:sldMk cId="1793706927" sldId="1670"/>
            <ac:picMk id="60" creationId="{4B7B6D03-012C-47FB-B87D-A3ADC3A5D3B7}"/>
          </ac:picMkLst>
        </pc:picChg>
        <pc:picChg chg="mod">
          <ac:chgData name="Ashia Sheikh [Chillibreeze]" userId="6452a783-bade-4cce-97f1-f56691f8b6f5" providerId="ADAL" clId="{A18F4498-9999-48AC-93DA-C7DC25198E95}" dt="2020-07-28T07:23:33.884" v="1032" actId="13244"/>
          <ac:picMkLst>
            <pc:docMk/>
            <pc:sldMk cId="1793706927" sldId="1670"/>
            <ac:picMk id="61" creationId="{213B41A8-1F9B-4469-BE48-7F73C06D3146}"/>
          </ac:picMkLst>
        </pc:picChg>
        <pc:picChg chg="mod">
          <ac:chgData name="Ashia Sheikh [Chillibreeze]" userId="6452a783-bade-4cce-97f1-f56691f8b6f5" providerId="ADAL" clId="{A18F4498-9999-48AC-93DA-C7DC25198E95}" dt="2020-07-28T07:23:32.379" v="1031" actId="13244"/>
          <ac:picMkLst>
            <pc:docMk/>
            <pc:sldMk cId="1793706927" sldId="1670"/>
            <ac:picMk id="62" creationId="{76694905-4E98-4CED-88E4-E5B77D97EEB6}"/>
          </ac:picMkLst>
        </pc:picChg>
        <pc:picChg chg="mod">
          <ac:chgData name="Ashia Sheikh [Chillibreeze]" userId="6452a783-bade-4cce-97f1-f56691f8b6f5" providerId="ADAL" clId="{A18F4498-9999-48AC-93DA-C7DC25198E95}" dt="2020-07-28T07:23:30.117" v="1030" actId="13244"/>
          <ac:picMkLst>
            <pc:docMk/>
            <pc:sldMk cId="1793706927" sldId="1670"/>
            <ac:picMk id="63" creationId="{AC844886-B214-401A-B7DD-BE95182BA4B4}"/>
          </ac:picMkLst>
        </pc:picChg>
        <pc:picChg chg="mod">
          <ac:chgData name="Ashia Sheikh [Chillibreeze]" userId="6452a783-bade-4cce-97f1-f56691f8b6f5" providerId="ADAL" clId="{A18F4498-9999-48AC-93DA-C7DC25198E95}" dt="2020-07-28T07:23:12.773" v="1026" actId="13244"/>
          <ac:picMkLst>
            <pc:docMk/>
            <pc:sldMk cId="1793706927" sldId="1670"/>
            <ac:picMk id="64" creationId="{9CF2CEB0-7908-4E3D-A4BA-998C61735E7C}"/>
          </ac:picMkLst>
        </pc:picChg>
        <pc:picChg chg="mod">
          <ac:chgData name="Ashia Sheikh [Chillibreeze]" userId="6452a783-bade-4cce-97f1-f56691f8b6f5" providerId="ADAL" clId="{A18F4498-9999-48AC-93DA-C7DC25198E95}" dt="2020-07-28T07:23:09.940" v="1025" actId="13244"/>
          <ac:picMkLst>
            <pc:docMk/>
            <pc:sldMk cId="1793706927" sldId="1670"/>
            <ac:picMk id="65" creationId="{C4268AC5-5A06-420E-9FA1-A677D93AE374}"/>
          </ac:picMkLst>
        </pc:picChg>
        <pc:cxnChg chg="add del">
          <ac:chgData name="Ashia Sheikh [Chillibreeze]" userId="6452a783-bade-4cce-97f1-f56691f8b6f5" providerId="ADAL" clId="{A18F4498-9999-48AC-93DA-C7DC25198E95}" dt="2020-07-28T07:07:41.032" v="885" actId="478"/>
          <ac:cxnSpMkLst>
            <pc:docMk/>
            <pc:sldMk cId="1793706927" sldId="1670"/>
            <ac:cxnSpMk id="3" creationId="{CC7D0B8A-FE9A-471A-B233-C15EF2597D78}"/>
          </ac:cxnSpMkLst>
        </pc:cxnChg>
        <pc:cxnChg chg="add del mod">
          <ac:chgData name="Ashia Sheikh [Chillibreeze]" userId="6452a783-bade-4cce-97f1-f56691f8b6f5" providerId="ADAL" clId="{A18F4498-9999-48AC-93DA-C7DC25198E95}" dt="2020-07-28T07:07:41.032" v="885" actId="478"/>
          <ac:cxnSpMkLst>
            <pc:docMk/>
            <pc:sldMk cId="1793706927" sldId="1670"/>
            <ac:cxnSpMk id="25" creationId="{03C3E45F-0D10-4ED2-B3DB-D39434D17B77}"/>
          </ac:cxnSpMkLst>
        </pc:cxnChg>
      </pc:sldChg>
      <pc:sldChg chg="modSp mod">
        <pc:chgData name="Ashia Sheikh [Chillibreeze]" userId="6452a783-bade-4cce-97f1-f56691f8b6f5" providerId="ADAL" clId="{A18F4498-9999-48AC-93DA-C7DC25198E95}" dt="2020-07-28T06:56:04.432" v="821" actId="552"/>
        <pc:sldMkLst>
          <pc:docMk/>
          <pc:sldMk cId="1748985861" sldId="1724"/>
        </pc:sldMkLst>
        <pc:spChg chg="mod">
          <ac:chgData name="Ashia Sheikh [Chillibreeze]" userId="6452a783-bade-4cce-97f1-f56691f8b6f5" providerId="ADAL" clId="{A18F4498-9999-48AC-93DA-C7DC25198E95}" dt="2020-07-28T06:56:04.432" v="821" actId="552"/>
          <ac:spMkLst>
            <pc:docMk/>
            <pc:sldMk cId="1748985861" sldId="1724"/>
            <ac:spMk id="4" creationId="{2B2AE6FD-0DD2-4738-97EC-A40D11AC3E83}"/>
          </ac:spMkLst>
        </pc:spChg>
        <pc:spChg chg="mod">
          <ac:chgData name="Ashia Sheikh [Chillibreeze]" userId="6452a783-bade-4cce-97f1-f56691f8b6f5" providerId="ADAL" clId="{A18F4498-9999-48AC-93DA-C7DC25198E95}" dt="2020-07-28T06:56:04.432" v="821" actId="552"/>
          <ac:spMkLst>
            <pc:docMk/>
            <pc:sldMk cId="1748985861" sldId="1724"/>
            <ac:spMk id="9" creationId="{ADC83D57-91B1-4D62-A49C-2E8B5965DDB5}"/>
          </ac:spMkLst>
        </pc:spChg>
        <pc:spChg chg="mod">
          <ac:chgData name="Ashia Sheikh [Chillibreeze]" userId="6452a783-bade-4cce-97f1-f56691f8b6f5" providerId="ADAL" clId="{A18F4498-9999-48AC-93DA-C7DC25198E95}" dt="2020-07-28T06:56:04.432" v="821" actId="552"/>
          <ac:spMkLst>
            <pc:docMk/>
            <pc:sldMk cId="1748985861" sldId="1724"/>
            <ac:spMk id="13" creationId="{DBECB1A9-1EE0-401E-9005-71ABF81005F1}"/>
          </ac:spMkLst>
        </pc:spChg>
        <pc:spChg chg="mod">
          <ac:chgData name="Ashia Sheikh [Chillibreeze]" userId="6452a783-bade-4cce-97f1-f56691f8b6f5" providerId="ADAL" clId="{A18F4498-9999-48AC-93DA-C7DC25198E95}" dt="2020-07-28T06:56:04.432" v="821" actId="552"/>
          <ac:spMkLst>
            <pc:docMk/>
            <pc:sldMk cId="1748985861" sldId="1724"/>
            <ac:spMk id="18" creationId="{AB9DA8D4-70F2-4D63-A497-7C7B6E09A856}"/>
          </ac:spMkLst>
        </pc:spChg>
        <pc:picChg chg="mod">
          <ac:chgData name="Ashia Sheikh [Chillibreeze]" userId="6452a783-bade-4cce-97f1-f56691f8b6f5" providerId="ADAL" clId="{A18F4498-9999-48AC-93DA-C7DC25198E95}" dt="2020-07-28T05:25:49.078" v="86" actId="1035"/>
          <ac:picMkLst>
            <pc:docMk/>
            <pc:sldMk cId="1748985861" sldId="1724"/>
            <ac:picMk id="60" creationId="{1A6E40B0-D264-4785-AC65-772B31F61861}"/>
          </ac:picMkLst>
        </pc:picChg>
        <pc:picChg chg="mod">
          <ac:chgData name="Ashia Sheikh [Chillibreeze]" userId="6452a783-bade-4cce-97f1-f56691f8b6f5" providerId="ADAL" clId="{A18F4498-9999-48AC-93DA-C7DC25198E95}" dt="2020-07-28T05:25:49.078" v="86" actId="1035"/>
          <ac:picMkLst>
            <pc:docMk/>
            <pc:sldMk cId="1748985861" sldId="1724"/>
            <ac:picMk id="61" creationId="{E7DE50D5-B29A-4D2E-9345-D27B00849D81}"/>
          </ac:picMkLst>
        </pc:picChg>
        <pc:picChg chg="mod">
          <ac:chgData name="Ashia Sheikh [Chillibreeze]" userId="6452a783-bade-4cce-97f1-f56691f8b6f5" providerId="ADAL" clId="{A18F4498-9999-48AC-93DA-C7DC25198E95}" dt="2020-07-28T05:26:03.105" v="94" actId="1035"/>
          <ac:picMkLst>
            <pc:docMk/>
            <pc:sldMk cId="1748985861" sldId="1724"/>
            <ac:picMk id="62" creationId="{2E2AA985-262E-4757-8AA0-0F22B443EAD8}"/>
          </ac:picMkLst>
        </pc:picChg>
        <pc:picChg chg="mod">
          <ac:chgData name="Ashia Sheikh [Chillibreeze]" userId="6452a783-bade-4cce-97f1-f56691f8b6f5" providerId="ADAL" clId="{A18F4498-9999-48AC-93DA-C7DC25198E95}" dt="2020-07-28T05:25:52.579" v="91" actId="1036"/>
          <ac:picMkLst>
            <pc:docMk/>
            <pc:sldMk cId="1748985861" sldId="1724"/>
            <ac:picMk id="63" creationId="{EA9AECB9-5B80-4BEB-847C-E0E513A48327}"/>
          </ac:picMkLst>
        </pc:picChg>
        <pc:cxnChg chg="mod">
          <ac:chgData name="Ashia Sheikh [Chillibreeze]" userId="6452a783-bade-4cce-97f1-f56691f8b6f5" providerId="ADAL" clId="{A18F4498-9999-48AC-93DA-C7DC25198E95}" dt="2020-07-28T06:56:04.432" v="821" actId="552"/>
          <ac:cxnSpMkLst>
            <pc:docMk/>
            <pc:sldMk cId="1748985861" sldId="1724"/>
            <ac:cxnSpMk id="35" creationId="{AB5FED88-C6E3-4498-B38D-F598773726F0}"/>
          </ac:cxnSpMkLst>
        </pc:cxnChg>
        <pc:cxnChg chg="mod">
          <ac:chgData name="Ashia Sheikh [Chillibreeze]" userId="6452a783-bade-4cce-97f1-f56691f8b6f5" providerId="ADAL" clId="{A18F4498-9999-48AC-93DA-C7DC25198E95}" dt="2020-07-28T06:56:04.432" v="821" actId="552"/>
          <ac:cxnSpMkLst>
            <pc:docMk/>
            <pc:sldMk cId="1748985861" sldId="1724"/>
            <ac:cxnSpMk id="36" creationId="{F82A0A38-AABC-406B-B0E8-BF72BA2E16FD}"/>
          </ac:cxnSpMkLst>
        </pc:cxnChg>
        <pc:cxnChg chg="mod">
          <ac:chgData name="Ashia Sheikh [Chillibreeze]" userId="6452a783-bade-4cce-97f1-f56691f8b6f5" providerId="ADAL" clId="{A18F4498-9999-48AC-93DA-C7DC25198E95}" dt="2020-07-28T06:56:04.432" v="821" actId="552"/>
          <ac:cxnSpMkLst>
            <pc:docMk/>
            <pc:sldMk cId="1748985861" sldId="1724"/>
            <ac:cxnSpMk id="37" creationId="{F4684E77-5C3B-4611-A464-85C21B280D81}"/>
          </ac:cxnSpMkLst>
        </pc:cxnChg>
      </pc:sldChg>
      <pc:sldChg chg="modSp mod">
        <pc:chgData name="Ashia Sheikh [Chillibreeze]" userId="6452a783-bade-4cce-97f1-f56691f8b6f5" providerId="ADAL" clId="{A18F4498-9999-48AC-93DA-C7DC25198E95}" dt="2020-07-28T09:56:03.324" v="1201" actId="962"/>
        <pc:sldMkLst>
          <pc:docMk/>
          <pc:sldMk cId="3221091382" sldId="1726"/>
        </pc:sldMkLst>
        <pc:spChg chg="mod">
          <ac:chgData name="Ashia Sheikh [Chillibreeze]" userId="6452a783-bade-4cce-97f1-f56691f8b6f5" providerId="ADAL" clId="{A18F4498-9999-48AC-93DA-C7DC25198E95}" dt="2020-07-28T05:31:47.279" v="228" actId="948"/>
          <ac:spMkLst>
            <pc:docMk/>
            <pc:sldMk cId="3221091382" sldId="1726"/>
            <ac:spMk id="7" creationId="{BB3A0D6A-7396-426C-8795-EA5DF30C3D91}"/>
          </ac:spMkLst>
        </pc:spChg>
        <pc:spChg chg="mod">
          <ac:chgData name="Ashia Sheikh [Chillibreeze]" userId="6452a783-bade-4cce-97f1-f56691f8b6f5" providerId="ADAL" clId="{A18F4498-9999-48AC-93DA-C7DC25198E95}" dt="2020-07-28T09:56:03.324" v="1201" actId="962"/>
          <ac:spMkLst>
            <pc:docMk/>
            <pc:sldMk cId="3221091382" sldId="1726"/>
            <ac:spMk id="9" creationId="{8638F0E7-8562-4462-8136-7C7D83B1DC19}"/>
          </ac:spMkLst>
        </pc:spChg>
      </pc:sldChg>
      <pc:sldChg chg="addSp delSp modSp mod">
        <pc:chgData name="Ashia Sheikh [Chillibreeze]" userId="6452a783-bade-4cce-97f1-f56691f8b6f5" providerId="ADAL" clId="{A18F4498-9999-48AC-93DA-C7DC25198E95}" dt="2020-07-28T05:46:14.246" v="294" actId="478"/>
        <pc:sldMkLst>
          <pc:docMk/>
          <pc:sldMk cId="948761037" sldId="1728"/>
        </pc:sldMkLst>
        <pc:spChg chg="mod">
          <ac:chgData name="Ashia Sheikh [Chillibreeze]" userId="6452a783-bade-4cce-97f1-f56691f8b6f5" providerId="ADAL" clId="{A18F4498-9999-48AC-93DA-C7DC25198E95}" dt="2020-07-28T05:43:05.750" v="280" actId="403"/>
          <ac:spMkLst>
            <pc:docMk/>
            <pc:sldMk cId="948761037" sldId="1728"/>
            <ac:spMk id="6" creationId="{00000000-0000-0000-0000-000000000000}"/>
          </ac:spMkLst>
        </pc:spChg>
        <pc:spChg chg="mod">
          <ac:chgData name="Ashia Sheikh [Chillibreeze]" userId="6452a783-bade-4cce-97f1-f56691f8b6f5" providerId="ADAL" clId="{A18F4498-9999-48AC-93DA-C7DC25198E95}" dt="2020-07-28T05:45:02.173" v="286" actId="692"/>
          <ac:spMkLst>
            <pc:docMk/>
            <pc:sldMk cId="948761037" sldId="1728"/>
            <ac:spMk id="9" creationId="{A97691B0-AAC8-44D9-92DD-D7D14473D25A}"/>
          </ac:spMkLst>
        </pc:spChg>
        <pc:spChg chg="mod">
          <ac:chgData name="Ashia Sheikh [Chillibreeze]" userId="6452a783-bade-4cce-97f1-f56691f8b6f5" providerId="ADAL" clId="{A18F4498-9999-48AC-93DA-C7DC25198E95}" dt="2020-07-28T05:45:51.559" v="289"/>
          <ac:spMkLst>
            <pc:docMk/>
            <pc:sldMk cId="948761037" sldId="1728"/>
            <ac:spMk id="22" creationId="{AD89507B-7C10-4C9F-ADD1-6419D97D0BC8}"/>
          </ac:spMkLst>
        </pc:spChg>
        <pc:spChg chg="mod">
          <ac:chgData name="Ashia Sheikh [Chillibreeze]" userId="6452a783-bade-4cce-97f1-f56691f8b6f5" providerId="ADAL" clId="{A18F4498-9999-48AC-93DA-C7DC25198E95}" dt="2020-07-28T05:45:51.559" v="289"/>
          <ac:spMkLst>
            <pc:docMk/>
            <pc:sldMk cId="948761037" sldId="1728"/>
            <ac:spMk id="23" creationId="{1929A3A8-4F3E-4C2A-95CE-C3806E5897E3}"/>
          </ac:spMkLst>
        </pc:spChg>
        <pc:spChg chg="mod">
          <ac:chgData name="Ashia Sheikh [Chillibreeze]" userId="6452a783-bade-4cce-97f1-f56691f8b6f5" providerId="ADAL" clId="{A18F4498-9999-48AC-93DA-C7DC25198E95}" dt="2020-07-28T05:45:53.809" v="291"/>
          <ac:spMkLst>
            <pc:docMk/>
            <pc:sldMk cId="948761037" sldId="1728"/>
            <ac:spMk id="25" creationId="{206B4133-06BE-4E7B-8607-3364801BFBF2}"/>
          </ac:spMkLst>
        </pc:spChg>
        <pc:spChg chg="mod">
          <ac:chgData name="Ashia Sheikh [Chillibreeze]" userId="6452a783-bade-4cce-97f1-f56691f8b6f5" providerId="ADAL" clId="{A18F4498-9999-48AC-93DA-C7DC25198E95}" dt="2020-07-28T05:45:53.809" v="291"/>
          <ac:spMkLst>
            <pc:docMk/>
            <pc:sldMk cId="948761037" sldId="1728"/>
            <ac:spMk id="26" creationId="{A9D68CAC-0BD7-4963-B1D2-8D74C1AFA129}"/>
          </ac:spMkLst>
        </pc:spChg>
        <pc:grpChg chg="add del mod">
          <ac:chgData name="Ashia Sheikh [Chillibreeze]" userId="6452a783-bade-4cce-97f1-f56691f8b6f5" providerId="ADAL" clId="{A18F4498-9999-48AC-93DA-C7DC25198E95}" dt="2020-07-28T05:45:53.797" v="290"/>
          <ac:grpSpMkLst>
            <pc:docMk/>
            <pc:sldMk cId="948761037" sldId="1728"/>
            <ac:grpSpMk id="21" creationId="{F8F92308-8A40-4A51-BA9E-3E0DBE7F068E}"/>
          </ac:grpSpMkLst>
        </pc:grpChg>
        <pc:grpChg chg="add del mod">
          <ac:chgData name="Ashia Sheikh [Chillibreeze]" userId="6452a783-bade-4cce-97f1-f56691f8b6f5" providerId="ADAL" clId="{A18F4498-9999-48AC-93DA-C7DC25198E95}" dt="2020-07-28T05:46:14.246" v="294" actId="478"/>
          <ac:grpSpMkLst>
            <pc:docMk/>
            <pc:sldMk cId="948761037" sldId="1728"/>
            <ac:grpSpMk id="24" creationId="{923C7E82-B5BB-49AB-8C31-1E6565F64EDC}"/>
          </ac:grpSpMkLst>
        </pc:grpChg>
        <pc:graphicFrameChg chg="modGraphic">
          <ac:chgData name="Ashia Sheikh [Chillibreeze]" userId="6452a783-bade-4cce-97f1-f56691f8b6f5" providerId="ADAL" clId="{A18F4498-9999-48AC-93DA-C7DC25198E95}" dt="2020-07-28T05:43:48.061" v="282" actId="207"/>
          <ac:graphicFrameMkLst>
            <pc:docMk/>
            <pc:sldMk cId="948761037" sldId="1728"/>
            <ac:graphicFrameMk id="2" creationId="{04DD1695-D024-4145-B7A1-D038A958819E}"/>
          </ac:graphicFrameMkLst>
        </pc:graphicFrameChg>
        <pc:picChg chg="add del mod">
          <ac:chgData name="Ashia Sheikh [Chillibreeze]" userId="6452a783-bade-4cce-97f1-f56691f8b6f5" providerId="ADAL" clId="{A18F4498-9999-48AC-93DA-C7DC25198E95}" dt="2020-07-28T05:44:51.045" v="285" actId="478"/>
          <ac:picMkLst>
            <pc:docMk/>
            <pc:sldMk cId="948761037" sldId="1728"/>
            <ac:picMk id="19" creationId="{C12B8DB3-1720-45AC-B44F-B78189F286E1}"/>
          </ac:picMkLst>
        </pc:picChg>
        <pc:picChg chg="add del mod">
          <ac:chgData name="Ashia Sheikh [Chillibreeze]" userId="6452a783-bade-4cce-97f1-f56691f8b6f5" providerId="ADAL" clId="{A18F4498-9999-48AC-93DA-C7DC25198E95}" dt="2020-07-28T05:45:32.461" v="288"/>
          <ac:picMkLst>
            <pc:docMk/>
            <pc:sldMk cId="948761037" sldId="1728"/>
            <ac:picMk id="20" creationId="{70FFB9BA-A57D-49E2-9964-184515BC3BCC}"/>
          </ac:picMkLst>
        </pc:picChg>
      </pc:sldChg>
      <pc:sldChg chg="modSp mod">
        <pc:chgData name="Ashia Sheikh [Chillibreeze]" userId="6452a783-bade-4cce-97f1-f56691f8b6f5" providerId="ADAL" clId="{A18F4498-9999-48AC-93DA-C7DC25198E95}" dt="2020-07-28T06:56:51.054" v="847" actId="552"/>
        <pc:sldMkLst>
          <pc:docMk/>
          <pc:sldMk cId="2906060374" sldId="1731"/>
        </pc:sldMkLst>
        <pc:spChg chg="mod">
          <ac:chgData name="Ashia Sheikh [Chillibreeze]" userId="6452a783-bade-4cce-97f1-f56691f8b6f5" providerId="ADAL" clId="{A18F4498-9999-48AC-93DA-C7DC25198E95}" dt="2020-07-28T06:56:51.054" v="847" actId="552"/>
          <ac:spMkLst>
            <pc:docMk/>
            <pc:sldMk cId="2906060374" sldId="1731"/>
            <ac:spMk id="8" creationId="{E7995F50-2C3B-46D0-8E45-071BE48C8C27}"/>
          </ac:spMkLst>
        </pc:spChg>
        <pc:spChg chg="mod">
          <ac:chgData name="Ashia Sheikh [Chillibreeze]" userId="6452a783-bade-4cce-97f1-f56691f8b6f5" providerId="ADAL" clId="{A18F4498-9999-48AC-93DA-C7DC25198E95}" dt="2020-07-28T06:56:51.054" v="847" actId="552"/>
          <ac:spMkLst>
            <pc:docMk/>
            <pc:sldMk cId="2906060374" sldId="1731"/>
            <ac:spMk id="13" creationId="{30DBB227-1A06-4BEA-A9BF-ECFC260C4274}"/>
          </ac:spMkLst>
        </pc:spChg>
        <pc:spChg chg="mod">
          <ac:chgData name="Ashia Sheikh [Chillibreeze]" userId="6452a783-bade-4cce-97f1-f56691f8b6f5" providerId="ADAL" clId="{A18F4498-9999-48AC-93DA-C7DC25198E95}" dt="2020-07-28T06:56:51.054" v="847" actId="552"/>
          <ac:spMkLst>
            <pc:docMk/>
            <pc:sldMk cId="2906060374" sldId="1731"/>
            <ac:spMk id="18" creationId="{517C8AD5-A328-45B3-BF11-B88EA306F562}"/>
          </ac:spMkLst>
        </pc:spChg>
        <pc:cxnChg chg="mod">
          <ac:chgData name="Ashia Sheikh [Chillibreeze]" userId="6452a783-bade-4cce-97f1-f56691f8b6f5" providerId="ADAL" clId="{A18F4498-9999-48AC-93DA-C7DC25198E95}" dt="2020-07-28T06:56:51.054" v="847" actId="552"/>
          <ac:cxnSpMkLst>
            <pc:docMk/>
            <pc:sldMk cId="2906060374" sldId="1731"/>
            <ac:cxnSpMk id="25" creationId="{3A5C30B3-9B20-4A9C-AC39-5CC5DBBF45F0}"/>
          </ac:cxnSpMkLst>
        </pc:cxnChg>
        <pc:cxnChg chg="mod">
          <ac:chgData name="Ashia Sheikh [Chillibreeze]" userId="6452a783-bade-4cce-97f1-f56691f8b6f5" providerId="ADAL" clId="{A18F4498-9999-48AC-93DA-C7DC25198E95}" dt="2020-07-28T06:56:51.054" v="847" actId="552"/>
          <ac:cxnSpMkLst>
            <pc:docMk/>
            <pc:sldMk cId="2906060374" sldId="1731"/>
            <ac:cxnSpMk id="26" creationId="{A2BB51DD-2803-4ABF-8F55-9C08C968F1D6}"/>
          </ac:cxnSpMkLst>
        </pc:cxnChg>
      </pc:sldChg>
      <pc:sldChg chg="addSp delSp modSp mod">
        <pc:chgData name="Ashia Sheikh [Chillibreeze]" userId="6452a783-bade-4cce-97f1-f56691f8b6f5" providerId="ADAL" clId="{A18F4498-9999-48AC-93DA-C7DC25198E95}" dt="2020-07-28T09:55:14.654" v="1200" actId="478"/>
        <pc:sldMkLst>
          <pc:docMk/>
          <pc:sldMk cId="2936289883" sldId="1732"/>
        </pc:sldMkLst>
        <pc:spChg chg="mod">
          <ac:chgData name="Ashia Sheikh [Chillibreeze]" userId="6452a783-bade-4cce-97f1-f56691f8b6f5" providerId="ADAL" clId="{A18F4498-9999-48AC-93DA-C7DC25198E95}" dt="2020-07-28T06:56:10.025" v="823" actId="207"/>
          <ac:spMkLst>
            <pc:docMk/>
            <pc:sldMk cId="2936289883" sldId="1732"/>
            <ac:spMk id="5" creationId="{1EF45899-31B7-46B7-B2A1-105A3AA0B909}"/>
          </ac:spMkLst>
        </pc:spChg>
        <pc:spChg chg="mod">
          <ac:chgData name="Ashia Sheikh [Chillibreeze]" userId="6452a783-bade-4cce-97f1-f56691f8b6f5" providerId="ADAL" clId="{A18F4498-9999-48AC-93DA-C7DC25198E95}" dt="2020-07-28T09:55:03.257" v="1195" actId="164"/>
          <ac:spMkLst>
            <pc:docMk/>
            <pc:sldMk cId="2936289883" sldId="1732"/>
            <ac:spMk id="7" creationId="{5631BC7B-D686-48F3-AC96-927349721A54}"/>
          </ac:spMkLst>
        </pc:spChg>
        <pc:spChg chg="mod">
          <ac:chgData name="Ashia Sheikh [Chillibreeze]" userId="6452a783-bade-4cce-97f1-f56691f8b6f5" providerId="ADAL" clId="{A18F4498-9999-48AC-93DA-C7DC25198E95}" dt="2020-07-28T09:52:57.964" v="1182" actId="571"/>
          <ac:spMkLst>
            <pc:docMk/>
            <pc:sldMk cId="2936289883" sldId="1732"/>
            <ac:spMk id="16" creationId="{53B6AE6C-9E20-4214-BA48-50D5C5BBC8AC}"/>
          </ac:spMkLst>
        </pc:spChg>
        <pc:spChg chg="mod">
          <ac:chgData name="Ashia Sheikh [Chillibreeze]" userId="6452a783-bade-4cce-97f1-f56691f8b6f5" providerId="ADAL" clId="{A18F4498-9999-48AC-93DA-C7DC25198E95}" dt="2020-07-28T09:52:57.964" v="1182" actId="571"/>
          <ac:spMkLst>
            <pc:docMk/>
            <pc:sldMk cId="2936289883" sldId="1732"/>
            <ac:spMk id="18" creationId="{DF85B7BF-1E61-47D1-94F0-3BF1A6020534}"/>
          </ac:spMkLst>
        </pc:spChg>
        <pc:spChg chg="mod">
          <ac:chgData name="Ashia Sheikh [Chillibreeze]" userId="6452a783-bade-4cce-97f1-f56691f8b6f5" providerId="ADAL" clId="{A18F4498-9999-48AC-93DA-C7DC25198E95}" dt="2020-07-28T09:52:57.964" v="1182" actId="571"/>
          <ac:spMkLst>
            <pc:docMk/>
            <pc:sldMk cId="2936289883" sldId="1732"/>
            <ac:spMk id="19" creationId="{E81116C3-C62D-4E9E-BB61-BB4DA34362F3}"/>
          </ac:spMkLst>
        </pc:spChg>
        <pc:spChg chg="mod">
          <ac:chgData name="Ashia Sheikh [Chillibreeze]" userId="6452a783-bade-4cce-97f1-f56691f8b6f5" providerId="ADAL" clId="{A18F4498-9999-48AC-93DA-C7DC25198E95}" dt="2020-07-28T09:52:57.964" v="1182" actId="571"/>
          <ac:spMkLst>
            <pc:docMk/>
            <pc:sldMk cId="2936289883" sldId="1732"/>
            <ac:spMk id="21" creationId="{40BFEF8F-5884-4F49-B69C-78F54522ED11}"/>
          </ac:spMkLst>
        </pc:spChg>
        <pc:spChg chg="mod">
          <ac:chgData name="Ashia Sheikh [Chillibreeze]" userId="6452a783-bade-4cce-97f1-f56691f8b6f5" providerId="ADAL" clId="{A18F4498-9999-48AC-93DA-C7DC25198E95}" dt="2020-07-28T09:52:57.964" v="1182" actId="571"/>
          <ac:spMkLst>
            <pc:docMk/>
            <pc:sldMk cId="2936289883" sldId="1732"/>
            <ac:spMk id="22" creationId="{F06D5B88-EC6A-40B3-8703-76F19CAA7073}"/>
          </ac:spMkLst>
        </pc:spChg>
        <pc:spChg chg="mod">
          <ac:chgData name="Ashia Sheikh [Chillibreeze]" userId="6452a783-bade-4cce-97f1-f56691f8b6f5" providerId="ADAL" clId="{A18F4498-9999-48AC-93DA-C7DC25198E95}" dt="2020-07-28T09:52:57.964" v="1182" actId="571"/>
          <ac:spMkLst>
            <pc:docMk/>
            <pc:sldMk cId="2936289883" sldId="1732"/>
            <ac:spMk id="23" creationId="{9721E97C-9DDC-48FD-87AB-7E1623DD6FCF}"/>
          </ac:spMkLst>
        </pc:spChg>
        <pc:spChg chg="mod">
          <ac:chgData name="Ashia Sheikh [Chillibreeze]" userId="6452a783-bade-4cce-97f1-f56691f8b6f5" providerId="ADAL" clId="{A18F4498-9999-48AC-93DA-C7DC25198E95}" dt="2020-07-28T09:52:57.964" v="1182" actId="571"/>
          <ac:spMkLst>
            <pc:docMk/>
            <pc:sldMk cId="2936289883" sldId="1732"/>
            <ac:spMk id="24" creationId="{016AA611-1FF3-45AA-800D-9E2B0DB1BBE7}"/>
          </ac:spMkLst>
        </pc:spChg>
        <pc:spChg chg="mod topLvl">
          <ac:chgData name="Ashia Sheikh [Chillibreeze]" userId="6452a783-bade-4cce-97f1-f56691f8b6f5" providerId="ADAL" clId="{A18F4498-9999-48AC-93DA-C7DC25198E95}" dt="2020-07-28T09:55:03.257" v="1195" actId="164"/>
          <ac:spMkLst>
            <pc:docMk/>
            <pc:sldMk cId="2936289883" sldId="1732"/>
            <ac:spMk id="25" creationId="{1687F79E-D463-41F9-B97C-3689AD64AF44}"/>
          </ac:spMkLst>
        </pc:spChg>
        <pc:spChg chg="mod topLvl">
          <ac:chgData name="Ashia Sheikh [Chillibreeze]" userId="6452a783-bade-4cce-97f1-f56691f8b6f5" providerId="ADAL" clId="{A18F4498-9999-48AC-93DA-C7DC25198E95}" dt="2020-07-28T09:55:03.257" v="1195" actId="164"/>
          <ac:spMkLst>
            <pc:docMk/>
            <pc:sldMk cId="2936289883" sldId="1732"/>
            <ac:spMk id="26" creationId="{4CD685B3-F3FD-47AC-9866-05030D2D6D38}"/>
          </ac:spMkLst>
        </pc:spChg>
        <pc:spChg chg="mod topLvl">
          <ac:chgData name="Ashia Sheikh [Chillibreeze]" userId="6452a783-bade-4cce-97f1-f56691f8b6f5" providerId="ADAL" clId="{A18F4498-9999-48AC-93DA-C7DC25198E95}" dt="2020-07-28T09:55:03.257" v="1195" actId="164"/>
          <ac:spMkLst>
            <pc:docMk/>
            <pc:sldMk cId="2936289883" sldId="1732"/>
            <ac:spMk id="27" creationId="{FE86E4D4-7DAB-469E-A524-8A657F35DCC4}"/>
          </ac:spMkLst>
        </pc:spChg>
        <pc:spChg chg="mod topLvl">
          <ac:chgData name="Ashia Sheikh [Chillibreeze]" userId="6452a783-bade-4cce-97f1-f56691f8b6f5" providerId="ADAL" clId="{A18F4498-9999-48AC-93DA-C7DC25198E95}" dt="2020-07-28T09:55:03.257" v="1195" actId="164"/>
          <ac:spMkLst>
            <pc:docMk/>
            <pc:sldMk cId="2936289883" sldId="1732"/>
            <ac:spMk id="28" creationId="{9B21EE7A-7D40-4614-B783-7493E5DDEA8B}"/>
          </ac:spMkLst>
        </pc:spChg>
        <pc:spChg chg="mod topLvl">
          <ac:chgData name="Ashia Sheikh [Chillibreeze]" userId="6452a783-bade-4cce-97f1-f56691f8b6f5" providerId="ADAL" clId="{A18F4498-9999-48AC-93DA-C7DC25198E95}" dt="2020-07-28T09:55:03.257" v="1195" actId="164"/>
          <ac:spMkLst>
            <pc:docMk/>
            <pc:sldMk cId="2936289883" sldId="1732"/>
            <ac:spMk id="29" creationId="{0326FE84-31C2-4B7F-AFA7-0DEBFB7D8AE2}"/>
          </ac:spMkLst>
        </pc:spChg>
        <pc:spChg chg="mod topLvl">
          <ac:chgData name="Ashia Sheikh [Chillibreeze]" userId="6452a783-bade-4cce-97f1-f56691f8b6f5" providerId="ADAL" clId="{A18F4498-9999-48AC-93DA-C7DC25198E95}" dt="2020-07-28T09:55:03.257" v="1195" actId="164"/>
          <ac:spMkLst>
            <pc:docMk/>
            <pc:sldMk cId="2936289883" sldId="1732"/>
            <ac:spMk id="30" creationId="{5C3135A2-E0A5-46F1-B730-040193D19712}"/>
          </ac:spMkLst>
        </pc:spChg>
        <pc:spChg chg="mod topLvl">
          <ac:chgData name="Ashia Sheikh [Chillibreeze]" userId="6452a783-bade-4cce-97f1-f56691f8b6f5" providerId="ADAL" clId="{A18F4498-9999-48AC-93DA-C7DC25198E95}" dt="2020-07-28T09:55:03.257" v="1195" actId="164"/>
          <ac:spMkLst>
            <pc:docMk/>
            <pc:sldMk cId="2936289883" sldId="1732"/>
            <ac:spMk id="31" creationId="{F9EE1F2F-7C7F-4ECC-8471-788A4DCB76BD}"/>
          </ac:spMkLst>
        </pc:spChg>
        <pc:spChg chg="mod topLvl">
          <ac:chgData name="Ashia Sheikh [Chillibreeze]" userId="6452a783-bade-4cce-97f1-f56691f8b6f5" providerId="ADAL" clId="{A18F4498-9999-48AC-93DA-C7DC25198E95}" dt="2020-07-28T09:55:03.257" v="1195" actId="164"/>
          <ac:spMkLst>
            <pc:docMk/>
            <pc:sldMk cId="2936289883" sldId="1732"/>
            <ac:spMk id="32" creationId="{D0D52502-D7FF-414C-A6DB-6F22006258B7}"/>
          </ac:spMkLst>
        </pc:spChg>
        <pc:spChg chg="mod">
          <ac:chgData name="Ashia Sheikh [Chillibreeze]" userId="6452a783-bade-4cce-97f1-f56691f8b6f5" providerId="ADAL" clId="{A18F4498-9999-48AC-93DA-C7DC25198E95}" dt="2020-07-28T09:52:57.964" v="1182" actId="571"/>
          <ac:spMkLst>
            <pc:docMk/>
            <pc:sldMk cId="2936289883" sldId="1732"/>
            <ac:spMk id="33" creationId="{F2AB1BFB-AA63-42E1-84E0-B795E80D38B2}"/>
          </ac:spMkLst>
        </pc:spChg>
        <pc:grpChg chg="add mod">
          <ac:chgData name="Ashia Sheikh [Chillibreeze]" userId="6452a783-bade-4cce-97f1-f56691f8b6f5" providerId="ADAL" clId="{A18F4498-9999-48AC-93DA-C7DC25198E95}" dt="2020-07-28T09:55:12.413" v="1199" actId="962"/>
          <ac:grpSpMkLst>
            <pc:docMk/>
            <pc:sldMk cId="2936289883" sldId="1732"/>
            <ac:grpSpMk id="2" creationId="{9784CB97-E671-47BF-A169-8180957D644C}"/>
          </ac:grpSpMkLst>
        </pc:grpChg>
        <pc:grpChg chg="add del mod">
          <ac:chgData name="Ashia Sheikh [Chillibreeze]" userId="6452a783-bade-4cce-97f1-f56691f8b6f5" providerId="ADAL" clId="{A18F4498-9999-48AC-93DA-C7DC25198E95}" dt="2020-07-28T09:55:14.654" v="1200" actId="478"/>
          <ac:grpSpMkLst>
            <pc:docMk/>
            <pc:sldMk cId="2936289883" sldId="1732"/>
            <ac:grpSpMk id="15" creationId="{E9F1A877-6419-487C-892D-6FA24725DD23}"/>
          </ac:grpSpMkLst>
        </pc:grpChg>
        <pc:grpChg chg="mod">
          <ac:chgData name="Ashia Sheikh [Chillibreeze]" userId="6452a783-bade-4cce-97f1-f56691f8b6f5" providerId="ADAL" clId="{A18F4498-9999-48AC-93DA-C7DC25198E95}" dt="2020-07-28T09:52:57.964" v="1182" actId="571"/>
          <ac:grpSpMkLst>
            <pc:docMk/>
            <pc:sldMk cId="2936289883" sldId="1732"/>
            <ac:grpSpMk id="20" creationId="{F57E6C8F-5D58-4909-86FD-4464726C81DE}"/>
          </ac:grpSpMkLst>
        </pc:grpChg>
        <pc:grpChg chg="del mod topLvl">
          <ac:chgData name="Ashia Sheikh [Chillibreeze]" userId="6452a783-bade-4cce-97f1-f56691f8b6f5" providerId="ADAL" clId="{A18F4498-9999-48AC-93DA-C7DC25198E95}" dt="2020-07-28T09:53:48.893" v="1186" actId="165"/>
          <ac:grpSpMkLst>
            <pc:docMk/>
            <pc:sldMk cId="2936289883" sldId="1732"/>
            <ac:grpSpMk id="34" creationId="{4C20A3B7-B219-4C2C-AACE-2B607592D625}"/>
          </ac:grpSpMkLst>
        </pc:grpChg>
        <pc:grpChg chg="del">
          <ac:chgData name="Ashia Sheikh [Chillibreeze]" userId="6452a783-bade-4cce-97f1-f56691f8b6f5" providerId="ADAL" clId="{A18F4498-9999-48AC-93DA-C7DC25198E95}" dt="2020-07-28T09:53:42.657" v="1183" actId="165"/>
          <ac:grpSpMkLst>
            <pc:docMk/>
            <pc:sldMk cId="2936289883" sldId="1732"/>
            <ac:grpSpMk id="35" creationId="{D02633B8-ED4C-47B3-A20F-E8D2F384DCF0}"/>
          </ac:grpSpMkLst>
        </pc:grpChg>
      </pc:sldChg>
      <pc:sldChg chg="modSp mod">
        <pc:chgData name="Ashia Sheikh [Chillibreeze]" userId="6452a783-bade-4cce-97f1-f56691f8b6f5" providerId="ADAL" clId="{A18F4498-9999-48AC-93DA-C7DC25198E95}" dt="2020-07-28T06:55:48.478" v="818" actId="1036"/>
        <pc:sldMkLst>
          <pc:docMk/>
          <pc:sldMk cId="3360045161" sldId="1733"/>
        </pc:sldMkLst>
        <pc:spChg chg="mod">
          <ac:chgData name="Ashia Sheikh [Chillibreeze]" userId="6452a783-bade-4cce-97f1-f56691f8b6f5" providerId="ADAL" clId="{A18F4498-9999-48AC-93DA-C7DC25198E95}" dt="2020-07-28T06:55:42.318" v="805" actId="552"/>
          <ac:spMkLst>
            <pc:docMk/>
            <pc:sldMk cId="3360045161" sldId="1733"/>
            <ac:spMk id="4" creationId="{E55A235C-6732-44D4-83B1-4914A8A81544}"/>
          </ac:spMkLst>
        </pc:spChg>
        <pc:spChg chg="mod">
          <ac:chgData name="Ashia Sheikh [Chillibreeze]" userId="6452a783-bade-4cce-97f1-f56691f8b6f5" providerId="ADAL" clId="{A18F4498-9999-48AC-93DA-C7DC25198E95}" dt="2020-07-28T06:55:44.818" v="810" actId="465"/>
          <ac:spMkLst>
            <pc:docMk/>
            <pc:sldMk cId="3360045161" sldId="1733"/>
            <ac:spMk id="9" creationId="{0B18AF8F-9CC9-47E0-B5D2-781E527ECE43}"/>
          </ac:spMkLst>
        </pc:spChg>
        <pc:spChg chg="mod">
          <ac:chgData name="Ashia Sheikh [Chillibreeze]" userId="6452a783-bade-4cce-97f1-f56691f8b6f5" providerId="ADAL" clId="{A18F4498-9999-48AC-93DA-C7DC25198E95}" dt="2020-07-28T06:55:42.318" v="805" actId="552"/>
          <ac:spMkLst>
            <pc:docMk/>
            <pc:sldMk cId="3360045161" sldId="1733"/>
            <ac:spMk id="13" creationId="{42FF11F7-2CE6-4B4F-90E1-7342F8DE634B}"/>
          </ac:spMkLst>
        </pc:spChg>
        <pc:picChg chg="mod">
          <ac:chgData name="Ashia Sheikh [Chillibreeze]" userId="6452a783-bade-4cce-97f1-f56691f8b6f5" providerId="ADAL" clId="{A18F4498-9999-48AC-93DA-C7DC25198E95}" dt="2020-07-28T06:55:48.478" v="818" actId="1036"/>
          <ac:picMkLst>
            <pc:docMk/>
            <pc:sldMk cId="3360045161" sldId="1733"/>
            <ac:picMk id="14" creationId="{CD11076A-4428-43C8-88B7-68D26215FE1F}"/>
          </ac:picMkLst>
        </pc:picChg>
        <pc:cxnChg chg="mod">
          <ac:chgData name="Ashia Sheikh [Chillibreeze]" userId="6452a783-bade-4cce-97f1-f56691f8b6f5" providerId="ADAL" clId="{A18F4498-9999-48AC-93DA-C7DC25198E95}" dt="2020-07-28T06:55:44.818" v="810" actId="465"/>
          <ac:cxnSpMkLst>
            <pc:docMk/>
            <pc:sldMk cId="3360045161" sldId="1733"/>
            <ac:cxnSpMk id="25" creationId="{A9C9A34A-776C-44A2-AA6A-8AB8123D3BC1}"/>
          </ac:cxnSpMkLst>
        </pc:cxnChg>
        <pc:cxnChg chg="mod">
          <ac:chgData name="Ashia Sheikh [Chillibreeze]" userId="6452a783-bade-4cce-97f1-f56691f8b6f5" providerId="ADAL" clId="{A18F4498-9999-48AC-93DA-C7DC25198E95}" dt="2020-07-28T06:55:44.818" v="810" actId="465"/>
          <ac:cxnSpMkLst>
            <pc:docMk/>
            <pc:sldMk cId="3360045161" sldId="1733"/>
            <ac:cxnSpMk id="27" creationId="{3DDA4858-CA70-43DC-B98F-60ECBF54B33A}"/>
          </ac:cxnSpMkLst>
        </pc:cxnChg>
      </pc:sldChg>
      <pc:sldChg chg="addSp delSp modSp mod">
        <pc:chgData name="Ashia Sheikh [Chillibreeze]" userId="6452a783-bade-4cce-97f1-f56691f8b6f5" providerId="ADAL" clId="{A18F4498-9999-48AC-93DA-C7DC25198E95}" dt="2020-07-28T05:42:33.118" v="274" actId="14100"/>
        <pc:sldMkLst>
          <pc:docMk/>
          <pc:sldMk cId="2095653383" sldId="1734"/>
        </pc:sldMkLst>
        <pc:spChg chg="add del mod">
          <ac:chgData name="Ashia Sheikh [Chillibreeze]" userId="6452a783-bade-4cce-97f1-f56691f8b6f5" providerId="ADAL" clId="{A18F4498-9999-48AC-93DA-C7DC25198E95}" dt="2020-07-28T05:42:11.761" v="268"/>
          <ac:spMkLst>
            <pc:docMk/>
            <pc:sldMk cId="2095653383" sldId="1734"/>
            <ac:spMk id="2" creationId="{22C52438-E1A5-408B-A6F5-F8F894FBE23C}"/>
          </ac:spMkLst>
        </pc:spChg>
        <pc:spChg chg="mod">
          <ac:chgData name="Ashia Sheikh [Chillibreeze]" userId="6452a783-bade-4cce-97f1-f56691f8b6f5" providerId="ADAL" clId="{A18F4498-9999-48AC-93DA-C7DC25198E95}" dt="2020-07-28T05:42:01.666" v="265" actId="552"/>
          <ac:spMkLst>
            <pc:docMk/>
            <pc:sldMk cId="2095653383" sldId="1734"/>
            <ac:spMk id="4" creationId="{7E119AC1-A9A0-4AA0-B73C-50BEF1097FA4}"/>
          </ac:spMkLst>
        </pc:spChg>
        <pc:spChg chg="mod">
          <ac:chgData name="Ashia Sheikh [Chillibreeze]" userId="6452a783-bade-4cce-97f1-f56691f8b6f5" providerId="ADAL" clId="{A18F4498-9999-48AC-93DA-C7DC25198E95}" dt="2020-07-28T05:42:01.666" v="265" actId="552"/>
          <ac:spMkLst>
            <pc:docMk/>
            <pc:sldMk cId="2095653383" sldId="1734"/>
            <ac:spMk id="9" creationId="{55B285B6-722F-43D1-A999-A6B1045C2434}"/>
          </ac:spMkLst>
        </pc:spChg>
        <pc:spChg chg="mod">
          <ac:chgData name="Ashia Sheikh [Chillibreeze]" userId="6452a783-bade-4cce-97f1-f56691f8b6f5" providerId="ADAL" clId="{A18F4498-9999-48AC-93DA-C7DC25198E95}" dt="2020-07-28T05:42:22.815" v="269"/>
          <ac:spMkLst>
            <pc:docMk/>
            <pc:sldMk cId="2095653383" sldId="1734"/>
            <ac:spMk id="11" creationId="{C2460276-2672-4A89-85AE-5C4A2FBEC6CE}"/>
          </ac:spMkLst>
        </pc:spChg>
        <pc:spChg chg="mod">
          <ac:chgData name="Ashia Sheikh [Chillibreeze]" userId="6452a783-bade-4cce-97f1-f56691f8b6f5" providerId="ADAL" clId="{A18F4498-9999-48AC-93DA-C7DC25198E95}" dt="2020-07-28T05:42:22.815" v="269"/>
          <ac:spMkLst>
            <pc:docMk/>
            <pc:sldMk cId="2095653383" sldId="1734"/>
            <ac:spMk id="12" creationId="{37505B05-790E-47AF-ADE7-45561865B432}"/>
          </ac:spMkLst>
        </pc:spChg>
        <pc:spChg chg="mod">
          <ac:chgData name="Ashia Sheikh [Chillibreeze]" userId="6452a783-bade-4cce-97f1-f56691f8b6f5" providerId="ADAL" clId="{A18F4498-9999-48AC-93DA-C7DC25198E95}" dt="2020-07-28T05:42:24.559" v="271"/>
          <ac:spMkLst>
            <pc:docMk/>
            <pc:sldMk cId="2095653383" sldId="1734"/>
            <ac:spMk id="14" creationId="{74DEFDD7-0328-4DBF-9A85-01A57990B472}"/>
          </ac:spMkLst>
        </pc:spChg>
        <pc:spChg chg="mod">
          <ac:chgData name="Ashia Sheikh [Chillibreeze]" userId="6452a783-bade-4cce-97f1-f56691f8b6f5" providerId="ADAL" clId="{A18F4498-9999-48AC-93DA-C7DC25198E95}" dt="2020-07-28T05:42:24.559" v="271"/>
          <ac:spMkLst>
            <pc:docMk/>
            <pc:sldMk cId="2095653383" sldId="1734"/>
            <ac:spMk id="15" creationId="{00294034-0210-4C21-8751-B3D69E634E78}"/>
          </ac:spMkLst>
        </pc:spChg>
        <pc:grpChg chg="add del mod">
          <ac:chgData name="Ashia Sheikh [Chillibreeze]" userId="6452a783-bade-4cce-97f1-f56691f8b6f5" providerId="ADAL" clId="{A18F4498-9999-48AC-93DA-C7DC25198E95}" dt="2020-07-28T05:42:24.552" v="270"/>
          <ac:grpSpMkLst>
            <pc:docMk/>
            <pc:sldMk cId="2095653383" sldId="1734"/>
            <ac:grpSpMk id="10" creationId="{CEAA3AE5-9C05-453A-9D78-7F363FCE6CC0}"/>
          </ac:grpSpMkLst>
        </pc:grpChg>
        <pc:grpChg chg="add del mod">
          <ac:chgData name="Ashia Sheikh [Chillibreeze]" userId="6452a783-bade-4cce-97f1-f56691f8b6f5" providerId="ADAL" clId="{A18F4498-9999-48AC-93DA-C7DC25198E95}" dt="2020-07-28T05:42:28.158" v="273" actId="21"/>
          <ac:grpSpMkLst>
            <pc:docMk/>
            <pc:sldMk cId="2095653383" sldId="1734"/>
            <ac:grpSpMk id="13" creationId="{A7D975C7-1AEE-4429-AAF4-2FFA6354AC5D}"/>
          </ac:grpSpMkLst>
        </pc:grpChg>
        <pc:cxnChg chg="mod">
          <ac:chgData name="Ashia Sheikh [Chillibreeze]" userId="6452a783-bade-4cce-97f1-f56691f8b6f5" providerId="ADAL" clId="{A18F4498-9999-48AC-93DA-C7DC25198E95}" dt="2020-07-28T05:42:33.118" v="274" actId="14100"/>
          <ac:cxnSpMkLst>
            <pc:docMk/>
            <pc:sldMk cId="2095653383" sldId="1734"/>
            <ac:cxnSpMk id="21" creationId="{F243A8CB-86A0-4C5E-9215-60C41C2ECC52}"/>
          </ac:cxnSpMkLst>
        </pc:cxnChg>
      </pc:sldChg>
      <pc:sldChg chg="addSp delSp modSp mod">
        <pc:chgData name="Ashia Sheikh [Chillibreeze]" userId="6452a783-bade-4cce-97f1-f56691f8b6f5" providerId="ADAL" clId="{A18F4498-9999-48AC-93DA-C7DC25198E95}" dt="2020-07-28T06:56:44.370" v="843"/>
        <pc:sldMkLst>
          <pc:docMk/>
          <pc:sldMk cId="851420503" sldId="1735"/>
        </pc:sldMkLst>
        <pc:spChg chg="mod">
          <ac:chgData name="Ashia Sheikh [Chillibreeze]" userId="6452a783-bade-4cce-97f1-f56691f8b6f5" providerId="ADAL" clId="{A18F4498-9999-48AC-93DA-C7DC25198E95}" dt="2020-07-28T06:56:37.450" v="838" actId="552"/>
          <ac:spMkLst>
            <pc:docMk/>
            <pc:sldMk cId="851420503" sldId="1735"/>
            <ac:spMk id="4" creationId="{023EDBEB-9696-4340-9B39-3DB1CF42EC0E}"/>
          </ac:spMkLst>
        </pc:spChg>
        <pc:spChg chg="mod">
          <ac:chgData name="Ashia Sheikh [Chillibreeze]" userId="6452a783-bade-4cce-97f1-f56691f8b6f5" providerId="ADAL" clId="{A18F4498-9999-48AC-93DA-C7DC25198E95}" dt="2020-07-28T06:56:37.450" v="838" actId="552"/>
          <ac:spMkLst>
            <pc:docMk/>
            <pc:sldMk cId="851420503" sldId="1735"/>
            <ac:spMk id="11" creationId="{C33805C4-A499-4194-A1A0-3370B5042B35}"/>
          </ac:spMkLst>
        </pc:spChg>
        <pc:spChg chg="mod">
          <ac:chgData name="Ashia Sheikh [Chillibreeze]" userId="6452a783-bade-4cce-97f1-f56691f8b6f5" providerId="ADAL" clId="{A18F4498-9999-48AC-93DA-C7DC25198E95}" dt="2020-07-28T05:17:32.617" v="15"/>
          <ac:spMkLst>
            <pc:docMk/>
            <pc:sldMk cId="851420503" sldId="1735"/>
            <ac:spMk id="13" creationId="{C14EF85B-9CE5-48FB-8629-AA9C896A96B8}"/>
          </ac:spMkLst>
        </pc:spChg>
        <pc:spChg chg="mod">
          <ac:chgData name="Ashia Sheikh [Chillibreeze]" userId="6452a783-bade-4cce-97f1-f56691f8b6f5" providerId="ADAL" clId="{A18F4498-9999-48AC-93DA-C7DC25198E95}" dt="2020-07-28T05:17:32.617" v="15"/>
          <ac:spMkLst>
            <pc:docMk/>
            <pc:sldMk cId="851420503" sldId="1735"/>
            <ac:spMk id="14" creationId="{011F3483-1ECA-47EF-9293-3ED8092D68C6}"/>
          </ac:spMkLst>
        </pc:spChg>
        <pc:spChg chg="mod">
          <ac:chgData name="Ashia Sheikh [Chillibreeze]" userId="6452a783-bade-4cce-97f1-f56691f8b6f5" providerId="ADAL" clId="{A18F4498-9999-48AC-93DA-C7DC25198E95}" dt="2020-07-28T06:56:37.450" v="838" actId="552"/>
          <ac:spMkLst>
            <pc:docMk/>
            <pc:sldMk cId="851420503" sldId="1735"/>
            <ac:spMk id="15" creationId="{51B8A951-CB8F-477F-BE8E-EB3891BB4826}"/>
          </ac:spMkLst>
        </pc:spChg>
        <pc:spChg chg="mod">
          <ac:chgData name="Ashia Sheikh [Chillibreeze]" userId="6452a783-bade-4cce-97f1-f56691f8b6f5" providerId="ADAL" clId="{A18F4498-9999-48AC-93DA-C7DC25198E95}" dt="2020-07-28T05:17:34.750" v="17"/>
          <ac:spMkLst>
            <pc:docMk/>
            <pc:sldMk cId="851420503" sldId="1735"/>
            <ac:spMk id="18" creationId="{0BFE076F-E401-46F0-8CDF-CABB9E3C96FC}"/>
          </ac:spMkLst>
        </pc:spChg>
        <pc:spChg chg="mod">
          <ac:chgData name="Ashia Sheikh [Chillibreeze]" userId="6452a783-bade-4cce-97f1-f56691f8b6f5" providerId="ADAL" clId="{A18F4498-9999-48AC-93DA-C7DC25198E95}" dt="2020-07-28T05:17:34.750" v="17"/>
          <ac:spMkLst>
            <pc:docMk/>
            <pc:sldMk cId="851420503" sldId="1735"/>
            <ac:spMk id="19" creationId="{D7C53789-6256-425A-91F0-2FD5ABFA061F}"/>
          </ac:spMkLst>
        </pc:spChg>
        <pc:grpChg chg="add del mod">
          <ac:chgData name="Ashia Sheikh [Chillibreeze]" userId="6452a783-bade-4cce-97f1-f56691f8b6f5" providerId="ADAL" clId="{A18F4498-9999-48AC-93DA-C7DC25198E95}" dt="2020-07-28T05:17:34.743" v="16"/>
          <ac:grpSpMkLst>
            <pc:docMk/>
            <pc:sldMk cId="851420503" sldId="1735"/>
            <ac:grpSpMk id="12" creationId="{CED47EC8-1CFA-46B2-A118-33AAE3D56F9A}"/>
          </ac:grpSpMkLst>
        </pc:grpChg>
        <pc:grpChg chg="add del mod">
          <ac:chgData name="Ashia Sheikh [Chillibreeze]" userId="6452a783-bade-4cce-97f1-f56691f8b6f5" providerId="ADAL" clId="{A18F4498-9999-48AC-93DA-C7DC25198E95}" dt="2020-07-28T05:17:40.838" v="18" actId="21"/>
          <ac:grpSpMkLst>
            <pc:docMk/>
            <pc:sldMk cId="851420503" sldId="1735"/>
            <ac:grpSpMk id="16" creationId="{8D4F8218-60BC-4E67-B393-AFAD6EFC6629}"/>
          </ac:grpSpMkLst>
        </pc:grpChg>
        <pc:cxnChg chg="mod">
          <ac:chgData name="Ashia Sheikh [Chillibreeze]" userId="6452a783-bade-4cce-97f1-f56691f8b6f5" providerId="ADAL" clId="{A18F4498-9999-48AC-93DA-C7DC25198E95}" dt="2020-07-28T06:56:44.369" v="841"/>
          <ac:cxnSpMkLst>
            <pc:docMk/>
            <pc:sldMk cId="851420503" sldId="1735"/>
            <ac:cxnSpMk id="26" creationId="{D8DE5079-25C5-47C6-BB74-66644FBDEDAD}"/>
          </ac:cxnSpMkLst>
        </pc:cxnChg>
        <pc:cxnChg chg="mod">
          <ac:chgData name="Ashia Sheikh [Chillibreeze]" userId="6452a783-bade-4cce-97f1-f56691f8b6f5" providerId="ADAL" clId="{A18F4498-9999-48AC-93DA-C7DC25198E95}" dt="2020-07-28T06:56:44.370" v="843"/>
          <ac:cxnSpMkLst>
            <pc:docMk/>
            <pc:sldMk cId="851420503" sldId="1735"/>
            <ac:cxnSpMk id="29" creationId="{E6FA261E-557D-46B7-A34B-DBFB4AD3B723}"/>
          </ac:cxnSpMkLst>
        </pc:cxnChg>
      </pc:sldChg>
      <pc:sldChg chg="modSp mod">
        <pc:chgData name="Ashia Sheikh [Chillibreeze]" userId="6452a783-bade-4cce-97f1-f56691f8b6f5" providerId="ADAL" clId="{A18F4498-9999-48AC-93DA-C7DC25198E95}" dt="2020-07-28T06:56:31.922" v="835"/>
        <pc:sldMkLst>
          <pc:docMk/>
          <pc:sldMk cId="2512116780" sldId="1736"/>
        </pc:sldMkLst>
        <pc:spChg chg="mod">
          <ac:chgData name="Ashia Sheikh [Chillibreeze]" userId="6452a783-bade-4cce-97f1-f56691f8b6f5" providerId="ADAL" clId="{A18F4498-9999-48AC-93DA-C7DC25198E95}" dt="2020-07-28T06:56:20.179" v="826" actId="552"/>
          <ac:spMkLst>
            <pc:docMk/>
            <pc:sldMk cId="2512116780" sldId="1736"/>
            <ac:spMk id="4" creationId="{A349A29B-FCA6-40E3-BC43-513865400F64}"/>
          </ac:spMkLst>
        </pc:spChg>
        <pc:spChg chg="mod">
          <ac:chgData name="Ashia Sheikh [Chillibreeze]" userId="6452a783-bade-4cce-97f1-f56691f8b6f5" providerId="ADAL" clId="{A18F4498-9999-48AC-93DA-C7DC25198E95}" dt="2020-07-28T06:56:20.179" v="826" actId="552"/>
          <ac:spMkLst>
            <pc:docMk/>
            <pc:sldMk cId="2512116780" sldId="1736"/>
            <ac:spMk id="9" creationId="{091013F1-EE1F-483A-AE37-EA9952EEDCF2}"/>
          </ac:spMkLst>
        </pc:spChg>
        <pc:spChg chg="mod">
          <ac:chgData name="Ashia Sheikh [Chillibreeze]" userId="6452a783-bade-4cce-97f1-f56691f8b6f5" providerId="ADAL" clId="{A18F4498-9999-48AC-93DA-C7DC25198E95}" dt="2020-07-28T06:56:20.179" v="826" actId="552"/>
          <ac:spMkLst>
            <pc:docMk/>
            <pc:sldMk cId="2512116780" sldId="1736"/>
            <ac:spMk id="13" creationId="{3262318D-24BB-46D6-A158-662052ED0D77}"/>
          </ac:spMkLst>
        </pc:spChg>
        <pc:spChg chg="mod">
          <ac:chgData name="Ashia Sheikh [Chillibreeze]" userId="6452a783-bade-4cce-97f1-f56691f8b6f5" providerId="ADAL" clId="{A18F4498-9999-48AC-93DA-C7DC25198E95}" dt="2020-07-28T06:56:20.179" v="826" actId="552"/>
          <ac:spMkLst>
            <pc:docMk/>
            <pc:sldMk cId="2512116780" sldId="1736"/>
            <ac:spMk id="18" creationId="{63B8BE32-BF60-4137-80A3-7783D79A5A75}"/>
          </ac:spMkLst>
        </pc:spChg>
        <pc:spChg chg="mod">
          <ac:chgData name="Ashia Sheikh [Chillibreeze]" userId="6452a783-bade-4cce-97f1-f56691f8b6f5" providerId="ADAL" clId="{A18F4498-9999-48AC-93DA-C7DC25198E95}" dt="2020-07-28T06:56:20.179" v="826" actId="552"/>
          <ac:spMkLst>
            <pc:docMk/>
            <pc:sldMk cId="2512116780" sldId="1736"/>
            <ac:spMk id="22" creationId="{E1A2A80A-7AF0-4882-9D39-E78A63E51573}"/>
          </ac:spMkLst>
        </pc:spChg>
        <pc:cxnChg chg="mod">
          <ac:chgData name="Ashia Sheikh [Chillibreeze]" userId="6452a783-bade-4cce-97f1-f56691f8b6f5" providerId="ADAL" clId="{A18F4498-9999-48AC-93DA-C7DC25198E95}" dt="2020-07-28T06:56:31.919" v="829"/>
          <ac:cxnSpMkLst>
            <pc:docMk/>
            <pc:sldMk cId="2512116780" sldId="1736"/>
            <ac:cxnSpMk id="38" creationId="{8464EEE5-24B9-4432-BDF1-30B8CE30B2C1}"/>
          </ac:cxnSpMkLst>
        </pc:cxnChg>
        <pc:cxnChg chg="mod">
          <ac:chgData name="Ashia Sheikh [Chillibreeze]" userId="6452a783-bade-4cce-97f1-f56691f8b6f5" providerId="ADAL" clId="{A18F4498-9999-48AC-93DA-C7DC25198E95}" dt="2020-07-28T06:56:31.920" v="831"/>
          <ac:cxnSpMkLst>
            <pc:docMk/>
            <pc:sldMk cId="2512116780" sldId="1736"/>
            <ac:cxnSpMk id="39" creationId="{F71B6EFE-4B13-4B13-97DC-F8BF7A07BFB2}"/>
          </ac:cxnSpMkLst>
        </pc:cxnChg>
        <pc:cxnChg chg="mod">
          <ac:chgData name="Ashia Sheikh [Chillibreeze]" userId="6452a783-bade-4cce-97f1-f56691f8b6f5" providerId="ADAL" clId="{A18F4498-9999-48AC-93DA-C7DC25198E95}" dt="2020-07-28T06:56:31.921" v="833"/>
          <ac:cxnSpMkLst>
            <pc:docMk/>
            <pc:sldMk cId="2512116780" sldId="1736"/>
            <ac:cxnSpMk id="40" creationId="{79E87880-C969-4188-A284-8846058C457C}"/>
          </ac:cxnSpMkLst>
        </pc:cxnChg>
        <pc:cxnChg chg="mod">
          <ac:chgData name="Ashia Sheikh [Chillibreeze]" userId="6452a783-bade-4cce-97f1-f56691f8b6f5" providerId="ADAL" clId="{A18F4498-9999-48AC-93DA-C7DC25198E95}" dt="2020-07-28T06:56:31.922" v="835"/>
          <ac:cxnSpMkLst>
            <pc:docMk/>
            <pc:sldMk cId="2512116780" sldId="1736"/>
            <ac:cxnSpMk id="41" creationId="{11EFA722-8768-4152-B2A1-24218D7825BD}"/>
          </ac:cxnSpMkLst>
        </pc:cxnChg>
      </pc:sldChg>
      <pc:sldChg chg="modSp mod">
        <pc:chgData name="Ashia Sheikh [Chillibreeze]" userId="6452a783-bade-4cce-97f1-f56691f8b6f5" providerId="ADAL" clId="{A18F4498-9999-48AC-93DA-C7DC25198E95}" dt="2020-07-28T09:51:59.860" v="1179" actId="962"/>
        <pc:sldMkLst>
          <pc:docMk/>
          <pc:sldMk cId="2307559203" sldId="1737"/>
        </pc:sldMkLst>
        <pc:spChg chg="mod">
          <ac:chgData name="Ashia Sheikh [Chillibreeze]" userId="6452a783-bade-4cce-97f1-f56691f8b6f5" providerId="ADAL" clId="{A18F4498-9999-48AC-93DA-C7DC25198E95}" dt="2020-07-28T05:19:54.790" v="38" actId="948"/>
          <ac:spMkLst>
            <pc:docMk/>
            <pc:sldMk cId="2307559203" sldId="1737"/>
            <ac:spMk id="7" creationId="{7AF6EAAC-BA48-4DF7-A08B-414C530A3752}"/>
          </ac:spMkLst>
        </pc:spChg>
        <pc:spChg chg="mod">
          <ac:chgData name="Ashia Sheikh [Chillibreeze]" userId="6452a783-bade-4cce-97f1-f56691f8b6f5" providerId="ADAL" clId="{A18F4498-9999-48AC-93DA-C7DC25198E95}" dt="2020-07-28T09:51:59.860" v="1179" actId="962"/>
          <ac:spMkLst>
            <pc:docMk/>
            <pc:sldMk cId="2307559203" sldId="1737"/>
            <ac:spMk id="8" creationId="{0021C57C-8DDF-4A1A-A06F-87F2BF5C312B}"/>
          </ac:spMkLst>
        </pc:spChg>
        <pc:spChg chg="mod">
          <ac:chgData name="Ashia Sheikh [Chillibreeze]" userId="6452a783-bade-4cce-97f1-f56691f8b6f5" providerId="ADAL" clId="{A18F4498-9999-48AC-93DA-C7DC25198E95}" dt="2020-07-28T05:18:46.274" v="25" actId="552"/>
          <ac:spMkLst>
            <pc:docMk/>
            <pc:sldMk cId="2307559203" sldId="1737"/>
            <ac:spMk id="18" creationId="{B9CB4CC9-F573-4BBF-892A-BB10E30E15C4}"/>
          </ac:spMkLst>
        </pc:spChg>
        <pc:spChg chg="mod">
          <ac:chgData name="Ashia Sheikh [Chillibreeze]" userId="6452a783-bade-4cce-97f1-f56691f8b6f5" providerId="ADAL" clId="{A18F4498-9999-48AC-93DA-C7DC25198E95}" dt="2020-07-28T05:18:56.297" v="32" actId="1036"/>
          <ac:spMkLst>
            <pc:docMk/>
            <pc:sldMk cId="2307559203" sldId="1737"/>
            <ac:spMk id="19" creationId="{0CB814E4-1A33-4AAF-A76F-E038C0EC564C}"/>
          </ac:spMkLst>
        </pc:spChg>
        <pc:grpChg chg="mod">
          <ac:chgData name="Ashia Sheikh [Chillibreeze]" userId="6452a783-bade-4cce-97f1-f56691f8b6f5" providerId="ADAL" clId="{A18F4498-9999-48AC-93DA-C7DC25198E95}" dt="2020-07-28T05:18:37.043" v="22" actId="207"/>
          <ac:grpSpMkLst>
            <pc:docMk/>
            <pc:sldMk cId="2307559203" sldId="1737"/>
            <ac:grpSpMk id="21" creationId="{4589E979-195C-455B-A735-34F1A5473DF1}"/>
          </ac:grpSpMkLst>
        </pc:grpChg>
        <pc:picChg chg="mod">
          <ac:chgData name="Ashia Sheikh [Chillibreeze]" userId="6452a783-bade-4cce-97f1-f56691f8b6f5" providerId="ADAL" clId="{A18F4498-9999-48AC-93DA-C7DC25198E95}" dt="2020-07-28T05:18:37.043" v="22" actId="207"/>
          <ac:picMkLst>
            <pc:docMk/>
            <pc:sldMk cId="2307559203" sldId="1737"/>
            <ac:picMk id="9" creationId="{EE72B99E-412E-49ED-A87E-3886B57191E3}"/>
          </ac:picMkLst>
        </pc:picChg>
        <pc:picChg chg="mod">
          <ac:chgData name="Ashia Sheikh [Chillibreeze]" userId="6452a783-bade-4cce-97f1-f56691f8b6f5" providerId="ADAL" clId="{A18F4498-9999-48AC-93DA-C7DC25198E95}" dt="2020-07-28T05:18:37.043" v="22" actId="207"/>
          <ac:picMkLst>
            <pc:docMk/>
            <pc:sldMk cId="2307559203" sldId="1737"/>
            <ac:picMk id="10" creationId="{2300989A-0772-41C4-B8AB-D37ED67AECA8}"/>
          </ac:picMkLst>
        </pc:picChg>
        <pc:picChg chg="mod">
          <ac:chgData name="Ashia Sheikh [Chillibreeze]" userId="6452a783-bade-4cce-97f1-f56691f8b6f5" providerId="ADAL" clId="{A18F4498-9999-48AC-93DA-C7DC25198E95}" dt="2020-07-28T05:18:37.043" v="22" actId="207"/>
          <ac:picMkLst>
            <pc:docMk/>
            <pc:sldMk cId="2307559203" sldId="1737"/>
            <ac:picMk id="11" creationId="{5E4D59EF-5592-4A1D-85F0-8C12B46FB69F}"/>
          </ac:picMkLst>
        </pc:picChg>
        <pc:cxnChg chg="mod">
          <ac:chgData name="Ashia Sheikh [Chillibreeze]" userId="6452a783-bade-4cce-97f1-f56691f8b6f5" providerId="ADAL" clId="{A18F4498-9999-48AC-93DA-C7DC25198E95}" dt="2020-07-28T05:20:14.840" v="42" actId="108"/>
          <ac:cxnSpMkLst>
            <pc:docMk/>
            <pc:sldMk cId="2307559203" sldId="1737"/>
            <ac:cxnSpMk id="5" creationId="{CFF94F45-6C30-4C29-BF4C-8F1FB2AA5C33}"/>
          </ac:cxnSpMkLst>
        </pc:cxnChg>
        <pc:cxnChg chg="mod">
          <ac:chgData name="Ashia Sheikh [Chillibreeze]" userId="6452a783-bade-4cce-97f1-f56691f8b6f5" providerId="ADAL" clId="{A18F4498-9999-48AC-93DA-C7DC25198E95}" dt="2020-07-28T05:20:10.168" v="41" actId="692"/>
          <ac:cxnSpMkLst>
            <pc:docMk/>
            <pc:sldMk cId="2307559203" sldId="1737"/>
            <ac:cxnSpMk id="13" creationId="{CF25EBC2-D76C-4976-907A-54894EE11737}"/>
          </ac:cxnSpMkLst>
        </pc:cxnChg>
        <pc:cxnChg chg="mod">
          <ac:chgData name="Ashia Sheikh [Chillibreeze]" userId="6452a783-bade-4cce-97f1-f56691f8b6f5" providerId="ADAL" clId="{A18F4498-9999-48AC-93DA-C7DC25198E95}" dt="2020-07-28T05:20:18.993" v="44" actId="692"/>
          <ac:cxnSpMkLst>
            <pc:docMk/>
            <pc:sldMk cId="2307559203" sldId="1737"/>
            <ac:cxnSpMk id="16" creationId="{63044E68-08CA-4F57-91DC-42C367984111}"/>
          </ac:cxnSpMkLst>
        </pc:cxnChg>
      </pc:sldChg>
      <pc:sldChg chg="addSp delSp modSp mod">
        <pc:chgData name="Ashia Sheikh [Chillibreeze]" userId="6452a783-bade-4cce-97f1-f56691f8b6f5" providerId="ADAL" clId="{A18F4498-9999-48AC-93DA-C7DC25198E95}" dt="2020-07-28T07:26:47.298" v="1178" actId="164"/>
        <pc:sldMkLst>
          <pc:docMk/>
          <pc:sldMk cId="1534790235" sldId="1738"/>
        </pc:sldMkLst>
        <pc:spChg chg="mod topLvl">
          <ac:chgData name="Ashia Sheikh [Chillibreeze]" userId="6452a783-bade-4cce-97f1-f56691f8b6f5" providerId="ADAL" clId="{A18F4498-9999-48AC-93DA-C7DC25198E95}" dt="2020-07-28T07:26:47.298" v="1178" actId="164"/>
          <ac:spMkLst>
            <pc:docMk/>
            <pc:sldMk cId="1534790235" sldId="1738"/>
            <ac:spMk id="8" creationId="{A72666EC-83A2-4E53-B828-DDE9FC4900D1}"/>
          </ac:spMkLst>
        </pc:spChg>
        <pc:spChg chg="mod topLvl">
          <ac:chgData name="Ashia Sheikh [Chillibreeze]" userId="6452a783-bade-4cce-97f1-f56691f8b6f5" providerId="ADAL" clId="{A18F4498-9999-48AC-93DA-C7DC25198E95}" dt="2020-07-28T07:26:47.298" v="1178" actId="164"/>
          <ac:spMkLst>
            <pc:docMk/>
            <pc:sldMk cId="1534790235" sldId="1738"/>
            <ac:spMk id="10" creationId="{4A31EFB0-F782-46D3-8AC6-A5A33E3ADCD6}"/>
          </ac:spMkLst>
        </pc:spChg>
        <pc:spChg chg="mod topLvl">
          <ac:chgData name="Ashia Sheikh [Chillibreeze]" userId="6452a783-bade-4cce-97f1-f56691f8b6f5" providerId="ADAL" clId="{A18F4498-9999-48AC-93DA-C7DC25198E95}" dt="2020-07-28T07:26:47.298" v="1178" actId="164"/>
          <ac:spMkLst>
            <pc:docMk/>
            <pc:sldMk cId="1534790235" sldId="1738"/>
            <ac:spMk id="11" creationId="{8D866937-6F12-4197-AF23-947C8FE7D3E2}"/>
          </ac:spMkLst>
        </pc:spChg>
        <pc:spChg chg="mod topLvl">
          <ac:chgData name="Ashia Sheikh [Chillibreeze]" userId="6452a783-bade-4cce-97f1-f56691f8b6f5" providerId="ADAL" clId="{A18F4498-9999-48AC-93DA-C7DC25198E95}" dt="2020-07-28T07:26:47.298" v="1178" actId="164"/>
          <ac:spMkLst>
            <pc:docMk/>
            <pc:sldMk cId="1534790235" sldId="1738"/>
            <ac:spMk id="12" creationId="{1E71353C-2271-4227-BD3C-F901D0569513}"/>
          </ac:spMkLst>
        </pc:spChg>
        <pc:spChg chg="mod topLvl">
          <ac:chgData name="Ashia Sheikh [Chillibreeze]" userId="6452a783-bade-4cce-97f1-f56691f8b6f5" providerId="ADAL" clId="{A18F4498-9999-48AC-93DA-C7DC25198E95}" dt="2020-07-28T07:26:47.298" v="1178" actId="164"/>
          <ac:spMkLst>
            <pc:docMk/>
            <pc:sldMk cId="1534790235" sldId="1738"/>
            <ac:spMk id="13" creationId="{B51918FE-12B0-453A-9C72-FDC63A9FB0B0}"/>
          </ac:spMkLst>
        </pc:spChg>
        <pc:spChg chg="mod topLvl">
          <ac:chgData name="Ashia Sheikh [Chillibreeze]" userId="6452a783-bade-4cce-97f1-f56691f8b6f5" providerId="ADAL" clId="{A18F4498-9999-48AC-93DA-C7DC25198E95}" dt="2020-07-28T07:26:47.298" v="1178" actId="164"/>
          <ac:spMkLst>
            <pc:docMk/>
            <pc:sldMk cId="1534790235" sldId="1738"/>
            <ac:spMk id="15" creationId="{54D46DB0-AA99-485E-B07C-E3C2FBC54473}"/>
          </ac:spMkLst>
        </pc:spChg>
        <pc:spChg chg="mod topLvl">
          <ac:chgData name="Ashia Sheikh [Chillibreeze]" userId="6452a783-bade-4cce-97f1-f56691f8b6f5" providerId="ADAL" clId="{A18F4498-9999-48AC-93DA-C7DC25198E95}" dt="2020-07-28T07:26:47.298" v="1178" actId="164"/>
          <ac:spMkLst>
            <pc:docMk/>
            <pc:sldMk cId="1534790235" sldId="1738"/>
            <ac:spMk id="18" creationId="{6C618AF5-47C4-48CB-8FDE-DF0A421D4439}"/>
          </ac:spMkLst>
        </pc:spChg>
        <pc:spChg chg="mod topLvl">
          <ac:chgData name="Ashia Sheikh [Chillibreeze]" userId="6452a783-bade-4cce-97f1-f56691f8b6f5" providerId="ADAL" clId="{A18F4498-9999-48AC-93DA-C7DC25198E95}" dt="2020-07-28T07:26:47.298" v="1178" actId="164"/>
          <ac:spMkLst>
            <pc:docMk/>
            <pc:sldMk cId="1534790235" sldId="1738"/>
            <ac:spMk id="20" creationId="{603713D7-1DB8-4837-AAA8-B8F1FDDC9DAF}"/>
          </ac:spMkLst>
        </pc:spChg>
        <pc:spChg chg="mod topLvl">
          <ac:chgData name="Ashia Sheikh [Chillibreeze]" userId="6452a783-bade-4cce-97f1-f56691f8b6f5" providerId="ADAL" clId="{A18F4498-9999-48AC-93DA-C7DC25198E95}" dt="2020-07-28T07:26:47.298" v="1178" actId="164"/>
          <ac:spMkLst>
            <pc:docMk/>
            <pc:sldMk cId="1534790235" sldId="1738"/>
            <ac:spMk id="25" creationId="{5BD24EA9-C8A8-49B9-B8D2-B5572FF88823}"/>
          </ac:spMkLst>
        </pc:spChg>
        <pc:spChg chg="mod topLvl">
          <ac:chgData name="Ashia Sheikh [Chillibreeze]" userId="6452a783-bade-4cce-97f1-f56691f8b6f5" providerId="ADAL" clId="{A18F4498-9999-48AC-93DA-C7DC25198E95}" dt="2020-07-28T07:26:47.298" v="1178" actId="164"/>
          <ac:spMkLst>
            <pc:docMk/>
            <pc:sldMk cId="1534790235" sldId="1738"/>
            <ac:spMk id="27" creationId="{0EAFB808-4D1D-41FA-8835-B8C8356E786B}"/>
          </ac:spMkLst>
        </pc:spChg>
        <pc:spChg chg="mod topLvl">
          <ac:chgData name="Ashia Sheikh [Chillibreeze]" userId="6452a783-bade-4cce-97f1-f56691f8b6f5" providerId="ADAL" clId="{A18F4498-9999-48AC-93DA-C7DC25198E95}" dt="2020-07-28T07:26:47.298" v="1178" actId="164"/>
          <ac:spMkLst>
            <pc:docMk/>
            <pc:sldMk cId="1534790235" sldId="1738"/>
            <ac:spMk id="29" creationId="{5E7EA50F-FFB7-46B2-8703-19ACB4D81F4C}"/>
          </ac:spMkLst>
        </pc:spChg>
        <pc:spChg chg="mod topLvl">
          <ac:chgData name="Ashia Sheikh [Chillibreeze]" userId="6452a783-bade-4cce-97f1-f56691f8b6f5" providerId="ADAL" clId="{A18F4498-9999-48AC-93DA-C7DC25198E95}" dt="2020-07-28T07:26:47.298" v="1178" actId="164"/>
          <ac:spMkLst>
            <pc:docMk/>
            <pc:sldMk cId="1534790235" sldId="1738"/>
            <ac:spMk id="31" creationId="{0B6B7071-F96C-4D58-85A1-5DEFC535A64A}"/>
          </ac:spMkLst>
        </pc:spChg>
        <pc:spChg chg="mod topLvl">
          <ac:chgData name="Ashia Sheikh [Chillibreeze]" userId="6452a783-bade-4cce-97f1-f56691f8b6f5" providerId="ADAL" clId="{A18F4498-9999-48AC-93DA-C7DC25198E95}" dt="2020-07-28T07:26:47.298" v="1178" actId="164"/>
          <ac:spMkLst>
            <pc:docMk/>
            <pc:sldMk cId="1534790235" sldId="1738"/>
            <ac:spMk id="33" creationId="{13B2F7A2-7252-45F1-AB52-4AF7D2E23BD1}"/>
          </ac:spMkLst>
        </pc:spChg>
        <pc:spChg chg="mod topLvl">
          <ac:chgData name="Ashia Sheikh [Chillibreeze]" userId="6452a783-bade-4cce-97f1-f56691f8b6f5" providerId="ADAL" clId="{A18F4498-9999-48AC-93DA-C7DC25198E95}" dt="2020-07-28T07:26:47.298" v="1178" actId="164"/>
          <ac:spMkLst>
            <pc:docMk/>
            <pc:sldMk cId="1534790235" sldId="1738"/>
            <ac:spMk id="34" creationId="{6C8165BB-E506-4CE5-B63C-CCF5036AC5FB}"/>
          </ac:spMkLst>
        </pc:spChg>
        <pc:spChg chg="mod topLvl">
          <ac:chgData name="Ashia Sheikh [Chillibreeze]" userId="6452a783-bade-4cce-97f1-f56691f8b6f5" providerId="ADAL" clId="{A18F4498-9999-48AC-93DA-C7DC25198E95}" dt="2020-07-28T07:26:47.298" v="1178" actId="164"/>
          <ac:spMkLst>
            <pc:docMk/>
            <pc:sldMk cId="1534790235" sldId="1738"/>
            <ac:spMk id="35" creationId="{1B5A1E32-0EE8-43A8-89BF-2F29E9D80D29}"/>
          </ac:spMkLst>
        </pc:spChg>
        <pc:spChg chg="mod topLvl">
          <ac:chgData name="Ashia Sheikh [Chillibreeze]" userId="6452a783-bade-4cce-97f1-f56691f8b6f5" providerId="ADAL" clId="{A18F4498-9999-48AC-93DA-C7DC25198E95}" dt="2020-07-28T07:26:47.298" v="1178" actId="164"/>
          <ac:spMkLst>
            <pc:docMk/>
            <pc:sldMk cId="1534790235" sldId="1738"/>
            <ac:spMk id="37" creationId="{B2246FA5-9937-457E-AF45-2861AA24C443}"/>
          </ac:spMkLst>
        </pc:spChg>
        <pc:spChg chg="mod topLvl">
          <ac:chgData name="Ashia Sheikh [Chillibreeze]" userId="6452a783-bade-4cce-97f1-f56691f8b6f5" providerId="ADAL" clId="{A18F4498-9999-48AC-93DA-C7DC25198E95}" dt="2020-07-28T07:26:47.298" v="1178" actId="164"/>
          <ac:spMkLst>
            <pc:docMk/>
            <pc:sldMk cId="1534790235" sldId="1738"/>
            <ac:spMk id="38" creationId="{E91866A4-C921-4F49-918D-E0F37217576C}"/>
          </ac:spMkLst>
        </pc:spChg>
        <pc:spChg chg="mod topLvl">
          <ac:chgData name="Ashia Sheikh [Chillibreeze]" userId="6452a783-bade-4cce-97f1-f56691f8b6f5" providerId="ADAL" clId="{A18F4498-9999-48AC-93DA-C7DC25198E95}" dt="2020-07-28T07:26:47.298" v="1178" actId="164"/>
          <ac:spMkLst>
            <pc:docMk/>
            <pc:sldMk cId="1534790235" sldId="1738"/>
            <ac:spMk id="39" creationId="{17A80734-5B79-464C-B93B-6648CD3A6942}"/>
          </ac:spMkLst>
        </pc:spChg>
        <pc:spChg chg="mod topLvl">
          <ac:chgData name="Ashia Sheikh [Chillibreeze]" userId="6452a783-bade-4cce-97f1-f56691f8b6f5" providerId="ADAL" clId="{A18F4498-9999-48AC-93DA-C7DC25198E95}" dt="2020-07-28T07:26:47.298" v="1178" actId="164"/>
          <ac:spMkLst>
            <pc:docMk/>
            <pc:sldMk cId="1534790235" sldId="1738"/>
            <ac:spMk id="41" creationId="{08D90562-A777-4BBF-B65E-BE7822665735}"/>
          </ac:spMkLst>
        </pc:spChg>
        <pc:spChg chg="mod topLvl">
          <ac:chgData name="Ashia Sheikh [Chillibreeze]" userId="6452a783-bade-4cce-97f1-f56691f8b6f5" providerId="ADAL" clId="{A18F4498-9999-48AC-93DA-C7DC25198E95}" dt="2020-07-28T07:26:47.298" v="1178" actId="164"/>
          <ac:spMkLst>
            <pc:docMk/>
            <pc:sldMk cId="1534790235" sldId="1738"/>
            <ac:spMk id="43" creationId="{399548B8-EF99-4FF1-B067-E84CA1AADC36}"/>
          </ac:spMkLst>
        </pc:spChg>
        <pc:spChg chg="mod topLvl">
          <ac:chgData name="Ashia Sheikh [Chillibreeze]" userId="6452a783-bade-4cce-97f1-f56691f8b6f5" providerId="ADAL" clId="{A18F4498-9999-48AC-93DA-C7DC25198E95}" dt="2020-07-28T07:26:47.298" v="1178" actId="164"/>
          <ac:spMkLst>
            <pc:docMk/>
            <pc:sldMk cId="1534790235" sldId="1738"/>
            <ac:spMk id="44" creationId="{03DCE0D0-AF18-4248-A69F-8FA22C2CB6DE}"/>
          </ac:spMkLst>
        </pc:spChg>
        <pc:spChg chg="mod topLvl">
          <ac:chgData name="Ashia Sheikh [Chillibreeze]" userId="6452a783-bade-4cce-97f1-f56691f8b6f5" providerId="ADAL" clId="{A18F4498-9999-48AC-93DA-C7DC25198E95}" dt="2020-07-28T07:26:47.298" v="1178" actId="164"/>
          <ac:spMkLst>
            <pc:docMk/>
            <pc:sldMk cId="1534790235" sldId="1738"/>
            <ac:spMk id="47" creationId="{46128B01-61BC-4BE6-A2BE-EEF56FA19563}"/>
          </ac:spMkLst>
        </pc:spChg>
        <pc:spChg chg="mod topLvl">
          <ac:chgData name="Ashia Sheikh [Chillibreeze]" userId="6452a783-bade-4cce-97f1-f56691f8b6f5" providerId="ADAL" clId="{A18F4498-9999-48AC-93DA-C7DC25198E95}" dt="2020-07-28T07:26:47.298" v="1178" actId="164"/>
          <ac:spMkLst>
            <pc:docMk/>
            <pc:sldMk cId="1534790235" sldId="1738"/>
            <ac:spMk id="50" creationId="{0D47B5E4-69DF-40C4-B195-641EB022D275}"/>
          </ac:spMkLst>
        </pc:spChg>
        <pc:spChg chg="mod topLvl">
          <ac:chgData name="Ashia Sheikh [Chillibreeze]" userId="6452a783-bade-4cce-97f1-f56691f8b6f5" providerId="ADAL" clId="{A18F4498-9999-48AC-93DA-C7DC25198E95}" dt="2020-07-28T07:26:47.298" v="1178" actId="164"/>
          <ac:spMkLst>
            <pc:docMk/>
            <pc:sldMk cId="1534790235" sldId="1738"/>
            <ac:spMk id="51" creationId="{89DA8D82-6704-4EC6-9A95-FE957190419A}"/>
          </ac:spMkLst>
        </pc:spChg>
        <pc:spChg chg="mod topLvl">
          <ac:chgData name="Ashia Sheikh [Chillibreeze]" userId="6452a783-bade-4cce-97f1-f56691f8b6f5" providerId="ADAL" clId="{A18F4498-9999-48AC-93DA-C7DC25198E95}" dt="2020-07-28T07:26:47.298" v="1178" actId="164"/>
          <ac:spMkLst>
            <pc:docMk/>
            <pc:sldMk cId="1534790235" sldId="1738"/>
            <ac:spMk id="52" creationId="{12CFF88C-1CB4-48F4-B857-0046AB181BC9}"/>
          </ac:spMkLst>
        </pc:spChg>
        <pc:spChg chg="mod topLvl">
          <ac:chgData name="Ashia Sheikh [Chillibreeze]" userId="6452a783-bade-4cce-97f1-f56691f8b6f5" providerId="ADAL" clId="{A18F4498-9999-48AC-93DA-C7DC25198E95}" dt="2020-07-28T07:26:47.298" v="1178" actId="164"/>
          <ac:spMkLst>
            <pc:docMk/>
            <pc:sldMk cId="1534790235" sldId="1738"/>
            <ac:spMk id="56" creationId="{7F9321BF-29C3-4D7A-8B67-AB4C5A62126D}"/>
          </ac:spMkLst>
        </pc:spChg>
        <pc:spChg chg="mod topLvl">
          <ac:chgData name="Ashia Sheikh [Chillibreeze]" userId="6452a783-bade-4cce-97f1-f56691f8b6f5" providerId="ADAL" clId="{A18F4498-9999-48AC-93DA-C7DC25198E95}" dt="2020-07-28T07:26:47.298" v="1178" actId="164"/>
          <ac:spMkLst>
            <pc:docMk/>
            <pc:sldMk cId="1534790235" sldId="1738"/>
            <ac:spMk id="57" creationId="{6C9BDD05-2859-46FA-8F72-BBD33C0E4266}"/>
          </ac:spMkLst>
        </pc:spChg>
        <pc:spChg chg="mod topLvl">
          <ac:chgData name="Ashia Sheikh [Chillibreeze]" userId="6452a783-bade-4cce-97f1-f56691f8b6f5" providerId="ADAL" clId="{A18F4498-9999-48AC-93DA-C7DC25198E95}" dt="2020-07-28T07:26:47.298" v="1178" actId="164"/>
          <ac:spMkLst>
            <pc:docMk/>
            <pc:sldMk cId="1534790235" sldId="1738"/>
            <ac:spMk id="58" creationId="{486931CE-6B5C-4C01-888D-8676D0F54B51}"/>
          </ac:spMkLst>
        </pc:spChg>
        <pc:spChg chg="mod topLvl">
          <ac:chgData name="Ashia Sheikh [Chillibreeze]" userId="6452a783-bade-4cce-97f1-f56691f8b6f5" providerId="ADAL" clId="{A18F4498-9999-48AC-93DA-C7DC25198E95}" dt="2020-07-28T07:26:47.298" v="1178" actId="164"/>
          <ac:spMkLst>
            <pc:docMk/>
            <pc:sldMk cId="1534790235" sldId="1738"/>
            <ac:spMk id="59" creationId="{13873499-9B4E-4F75-903A-7DD182CA6E1F}"/>
          </ac:spMkLst>
        </pc:spChg>
        <pc:spChg chg="mod topLvl">
          <ac:chgData name="Ashia Sheikh [Chillibreeze]" userId="6452a783-bade-4cce-97f1-f56691f8b6f5" providerId="ADAL" clId="{A18F4498-9999-48AC-93DA-C7DC25198E95}" dt="2020-07-28T07:26:47.298" v="1178" actId="164"/>
          <ac:spMkLst>
            <pc:docMk/>
            <pc:sldMk cId="1534790235" sldId="1738"/>
            <ac:spMk id="60" creationId="{DB3932AB-764F-4C6C-8667-C0D91A0C19DA}"/>
          </ac:spMkLst>
        </pc:spChg>
        <pc:spChg chg="mod topLvl">
          <ac:chgData name="Ashia Sheikh [Chillibreeze]" userId="6452a783-bade-4cce-97f1-f56691f8b6f5" providerId="ADAL" clId="{A18F4498-9999-48AC-93DA-C7DC25198E95}" dt="2020-07-28T07:26:47.298" v="1178" actId="164"/>
          <ac:spMkLst>
            <pc:docMk/>
            <pc:sldMk cId="1534790235" sldId="1738"/>
            <ac:spMk id="61" creationId="{C777D804-4AC7-4C93-B7A4-8A8BA194CD03}"/>
          </ac:spMkLst>
        </pc:spChg>
        <pc:spChg chg="mod topLvl">
          <ac:chgData name="Ashia Sheikh [Chillibreeze]" userId="6452a783-bade-4cce-97f1-f56691f8b6f5" providerId="ADAL" clId="{A18F4498-9999-48AC-93DA-C7DC25198E95}" dt="2020-07-28T07:26:47.298" v="1178" actId="164"/>
          <ac:spMkLst>
            <pc:docMk/>
            <pc:sldMk cId="1534790235" sldId="1738"/>
            <ac:spMk id="62" creationId="{234CF4D5-DD01-4E23-8A48-9BC94D50CF3E}"/>
          </ac:spMkLst>
        </pc:spChg>
        <pc:spChg chg="mod topLvl">
          <ac:chgData name="Ashia Sheikh [Chillibreeze]" userId="6452a783-bade-4cce-97f1-f56691f8b6f5" providerId="ADAL" clId="{A18F4498-9999-48AC-93DA-C7DC25198E95}" dt="2020-07-28T07:26:47.298" v="1178" actId="164"/>
          <ac:spMkLst>
            <pc:docMk/>
            <pc:sldMk cId="1534790235" sldId="1738"/>
            <ac:spMk id="63" creationId="{D36F343D-A443-4AEE-814E-BAEC4613591B}"/>
          </ac:spMkLst>
        </pc:spChg>
        <pc:spChg chg="mod topLvl">
          <ac:chgData name="Ashia Sheikh [Chillibreeze]" userId="6452a783-bade-4cce-97f1-f56691f8b6f5" providerId="ADAL" clId="{A18F4498-9999-48AC-93DA-C7DC25198E95}" dt="2020-07-28T07:26:47.298" v="1178" actId="164"/>
          <ac:spMkLst>
            <pc:docMk/>
            <pc:sldMk cId="1534790235" sldId="1738"/>
            <ac:spMk id="64" creationId="{9F10AFDA-A6B7-4980-A7C9-BD07D5676EDA}"/>
          </ac:spMkLst>
        </pc:spChg>
        <pc:spChg chg="mod">
          <ac:chgData name="Ashia Sheikh [Chillibreeze]" userId="6452a783-bade-4cce-97f1-f56691f8b6f5" providerId="ADAL" clId="{A18F4498-9999-48AC-93DA-C7DC25198E95}" dt="2020-07-28T06:55:57.431" v="819" actId="14100"/>
          <ac:spMkLst>
            <pc:docMk/>
            <pc:sldMk cId="1534790235" sldId="1738"/>
            <ac:spMk id="66" creationId="{81A136C5-2176-48F5-8384-9CE6E6161BC1}"/>
          </ac:spMkLst>
        </pc:spChg>
        <pc:spChg chg="mod topLvl">
          <ac:chgData name="Ashia Sheikh [Chillibreeze]" userId="6452a783-bade-4cce-97f1-f56691f8b6f5" providerId="ADAL" clId="{A18F4498-9999-48AC-93DA-C7DC25198E95}" dt="2020-07-28T07:26:47.298" v="1178" actId="164"/>
          <ac:spMkLst>
            <pc:docMk/>
            <pc:sldMk cId="1534790235" sldId="1738"/>
            <ac:spMk id="67" creationId="{821409A7-DCDA-4F92-B8A2-3D0BC5454D48}"/>
          </ac:spMkLst>
        </pc:spChg>
        <pc:grpChg chg="add del mod">
          <ac:chgData name="Ashia Sheikh [Chillibreeze]" userId="6452a783-bade-4cce-97f1-f56691f8b6f5" providerId="ADAL" clId="{A18F4498-9999-48AC-93DA-C7DC25198E95}" dt="2020-07-28T05:27:04.687" v="104" actId="165"/>
          <ac:grpSpMkLst>
            <pc:docMk/>
            <pc:sldMk cId="1534790235" sldId="1738"/>
            <ac:grpSpMk id="2" creationId="{73B9A370-388E-4999-A973-EEC55C1D52F2}"/>
          </ac:grpSpMkLst>
        </pc:grpChg>
        <pc:grpChg chg="add del mod topLvl">
          <ac:chgData name="Ashia Sheikh [Chillibreeze]" userId="6452a783-bade-4cce-97f1-f56691f8b6f5" providerId="ADAL" clId="{A18F4498-9999-48AC-93DA-C7DC25198E95}" dt="2020-07-28T05:27:05.921" v="105" actId="165"/>
          <ac:grpSpMkLst>
            <pc:docMk/>
            <pc:sldMk cId="1534790235" sldId="1738"/>
            <ac:grpSpMk id="3" creationId="{6827F9E3-9C7D-4833-8878-6E0D451F862D}"/>
          </ac:grpSpMkLst>
        </pc:grpChg>
        <pc:grpChg chg="add mod">
          <ac:chgData name="Ashia Sheikh [Chillibreeze]" userId="6452a783-bade-4cce-97f1-f56691f8b6f5" providerId="ADAL" clId="{A18F4498-9999-48AC-93DA-C7DC25198E95}" dt="2020-07-28T05:27:28.537" v="107" actId="164"/>
          <ac:grpSpMkLst>
            <pc:docMk/>
            <pc:sldMk cId="1534790235" sldId="1738"/>
            <ac:grpSpMk id="4" creationId="{C7A79745-527C-412D-8C99-CFF752F715F2}"/>
          </ac:grpSpMkLst>
        </pc:grpChg>
        <pc:grpChg chg="add del mod topLvl">
          <ac:chgData name="Ashia Sheikh [Chillibreeze]" userId="6452a783-bade-4cce-97f1-f56691f8b6f5" providerId="ADAL" clId="{A18F4498-9999-48AC-93DA-C7DC25198E95}" dt="2020-07-28T05:28:17.226" v="136" actId="165"/>
          <ac:grpSpMkLst>
            <pc:docMk/>
            <pc:sldMk cId="1534790235" sldId="1738"/>
            <ac:grpSpMk id="5" creationId="{68AE44C2-FAAF-4FAF-85B8-2C0B9DF254F1}"/>
          </ac:grpSpMkLst>
        </pc:grpChg>
        <pc:grpChg chg="add del mod topLvl">
          <ac:chgData name="Ashia Sheikh [Chillibreeze]" userId="6452a783-bade-4cce-97f1-f56691f8b6f5" providerId="ADAL" clId="{A18F4498-9999-48AC-93DA-C7DC25198E95}" dt="2020-07-28T05:28:13.229" v="135" actId="165"/>
          <ac:grpSpMkLst>
            <pc:docMk/>
            <pc:sldMk cId="1534790235" sldId="1738"/>
            <ac:grpSpMk id="6" creationId="{32807693-C8DC-462A-A80C-029CAECEBA8E}"/>
          </ac:grpSpMkLst>
        </pc:grpChg>
        <pc:grpChg chg="add del mod">
          <ac:chgData name="Ashia Sheikh [Chillibreeze]" userId="6452a783-bade-4cce-97f1-f56691f8b6f5" providerId="ADAL" clId="{A18F4498-9999-48AC-93DA-C7DC25198E95}" dt="2020-07-28T05:27:59.949" v="113" actId="165"/>
          <ac:grpSpMkLst>
            <pc:docMk/>
            <pc:sldMk cId="1534790235" sldId="1738"/>
            <ac:grpSpMk id="7" creationId="{63AF9DA8-5350-4DBA-B00E-6B04E3239FF6}"/>
          </ac:grpSpMkLst>
        </pc:grpChg>
        <pc:grpChg chg="add mod">
          <ac:chgData name="Ashia Sheikh [Chillibreeze]" userId="6452a783-bade-4cce-97f1-f56691f8b6f5" providerId="ADAL" clId="{A18F4498-9999-48AC-93DA-C7DC25198E95}" dt="2020-07-28T07:26:47.298" v="1178" actId="164"/>
          <ac:grpSpMkLst>
            <pc:docMk/>
            <pc:sldMk cId="1534790235" sldId="1738"/>
            <ac:grpSpMk id="9" creationId="{BD52923E-297C-4334-8A55-A3C1BEACCDFF}"/>
          </ac:grpSpMkLst>
        </pc:grpChg>
        <pc:picChg chg="mod topLvl">
          <ac:chgData name="Ashia Sheikh [Chillibreeze]" userId="6452a783-bade-4cce-97f1-f56691f8b6f5" providerId="ADAL" clId="{A18F4498-9999-48AC-93DA-C7DC25198E95}" dt="2020-07-28T07:26:47.298" v="1178" actId="164"/>
          <ac:picMkLst>
            <pc:docMk/>
            <pc:sldMk cId="1534790235" sldId="1738"/>
            <ac:picMk id="36" creationId="{C5D411AC-43EC-4267-A3FB-F90B5453959E}"/>
          </ac:picMkLst>
        </pc:picChg>
        <pc:picChg chg="mod topLvl">
          <ac:chgData name="Ashia Sheikh [Chillibreeze]" userId="6452a783-bade-4cce-97f1-f56691f8b6f5" providerId="ADAL" clId="{A18F4498-9999-48AC-93DA-C7DC25198E95}" dt="2020-07-28T07:26:47.298" v="1178" actId="164"/>
          <ac:picMkLst>
            <pc:docMk/>
            <pc:sldMk cId="1534790235" sldId="1738"/>
            <ac:picMk id="46" creationId="{A76CFDF3-8C3A-4AF5-A742-5B5F3EAD503E}"/>
          </ac:picMkLst>
        </pc:picChg>
        <pc:picChg chg="mod topLvl">
          <ac:chgData name="Ashia Sheikh [Chillibreeze]" userId="6452a783-bade-4cce-97f1-f56691f8b6f5" providerId="ADAL" clId="{A18F4498-9999-48AC-93DA-C7DC25198E95}" dt="2020-07-28T07:26:47.298" v="1178" actId="164"/>
          <ac:picMkLst>
            <pc:docMk/>
            <pc:sldMk cId="1534790235" sldId="1738"/>
            <ac:picMk id="48" creationId="{034E5403-7515-4802-93DD-3793B32A4ADF}"/>
          </ac:picMkLst>
        </pc:picChg>
        <pc:picChg chg="mod topLvl">
          <ac:chgData name="Ashia Sheikh [Chillibreeze]" userId="6452a783-bade-4cce-97f1-f56691f8b6f5" providerId="ADAL" clId="{A18F4498-9999-48AC-93DA-C7DC25198E95}" dt="2020-07-28T07:26:47.298" v="1178" actId="164"/>
          <ac:picMkLst>
            <pc:docMk/>
            <pc:sldMk cId="1534790235" sldId="1738"/>
            <ac:picMk id="49" creationId="{B45336E0-C611-45C0-BF55-F888F8124180}"/>
          </ac:picMkLst>
        </pc:picChg>
        <pc:picChg chg="mod topLvl">
          <ac:chgData name="Ashia Sheikh [Chillibreeze]" userId="6452a783-bade-4cce-97f1-f56691f8b6f5" providerId="ADAL" clId="{A18F4498-9999-48AC-93DA-C7DC25198E95}" dt="2020-07-28T07:26:47.298" v="1178" actId="164"/>
          <ac:picMkLst>
            <pc:docMk/>
            <pc:sldMk cId="1534790235" sldId="1738"/>
            <ac:picMk id="65" creationId="{97DCF18A-8CF9-404B-9CC7-9FA4875E0A8A}"/>
          </ac:picMkLst>
        </pc:picChg>
      </pc:sldChg>
      <pc:sldChg chg="addSp delSp modSp mod">
        <pc:chgData name="Ashia Sheikh [Chillibreeze]" userId="6452a783-bade-4cce-97f1-f56691f8b6f5" providerId="ADAL" clId="{A18F4498-9999-48AC-93DA-C7DC25198E95}" dt="2020-07-28T05:21:42.359" v="57" actId="21"/>
        <pc:sldMkLst>
          <pc:docMk/>
          <pc:sldMk cId="481282382" sldId="1739"/>
        </pc:sldMkLst>
        <pc:spChg chg="mod">
          <ac:chgData name="Ashia Sheikh [Chillibreeze]" userId="6452a783-bade-4cce-97f1-f56691f8b6f5" providerId="ADAL" clId="{A18F4498-9999-48AC-93DA-C7DC25198E95}" dt="2020-07-28T05:21:34.233" v="55" actId="552"/>
          <ac:spMkLst>
            <pc:docMk/>
            <pc:sldMk cId="481282382" sldId="1739"/>
            <ac:spMk id="7" creationId="{0C818027-E22C-4F3E-A85A-DFA9CFBC3E04}"/>
          </ac:spMkLst>
        </pc:spChg>
        <pc:spChg chg="mod">
          <ac:chgData name="Ashia Sheikh [Chillibreeze]" userId="6452a783-bade-4cce-97f1-f56691f8b6f5" providerId="ADAL" clId="{A18F4498-9999-48AC-93DA-C7DC25198E95}" dt="2020-07-28T05:21:40.553" v="56"/>
          <ac:spMkLst>
            <pc:docMk/>
            <pc:sldMk cId="481282382" sldId="1739"/>
            <ac:spMk id="9" creationId="{642CC6D2-4E4A-47CD-B963-ECA5B02BF1C3}"/>
          </ac:spMkLst>
        </pc:spChg>
        <pc:spChg chg="mod">
          <ac:chgData name="Ashia Sheikh [Chillibreeze]" userId="6452a783-bade-4cce-97f1-f56691f8b6f5" providerId="ADAL" clId="{A18F4498-9999-48AC-93DA-C7DC25198E95}" dt="2020-07-28T05:21:40.553" v="56"/>
          <ac:spMkLst>
            <pc:docMk/>
            <pc:sldMk cId="481282382" sldId="1739"/>
            <ac:spMk id="10" creationId="{14D169F3-E041-4FB9-BA9A-5C6265164FC1}"/>
          </ac:spMkLst>
        </pc:spChg>
        <pc:spChg chg="mod">
          <ac:chgData name="Ashia Sheikh [Chillibreeze]" userId="6452a783-bade-4cce-97f1-f56691f8b6f5" providerId="ADAL" clId="{A18F4498-9999-48AC-93DA-C7DC25198E95}" dt="2020-07-28T05:21:34.233" v="55" actId="552"/>
          <ac:spMkLst>
            <pc:docMk/>
            <pc:sldMk cId="481282382" sldId="1739"/>
            <ac:spMk id="11" creationId="{68532DCC-E354-4052-808D-DA0452EA6667}"/>
          </ac:spMkLst>
        </pc:spChg>
        <pc:grpChg chg="add del mod">
          <ac:chgData name="Ashia Sheikh [Chillibreeze]" userId="6452a783-bade-4cce-97f1-f56691f8b6f5" providerId="ADAL" clId="{A18F4498-9999-48AC-93DA-C7DC25198E95}" dt="2020-07-28T05:21:42.359" v="57" actId="21"/>
          <ac:grpSpMkLst>
            <pc:docMk/>
            <pc:sldMk cId="481282382" sldId="1739"/>
            <ac:grpSpMk id="8" creationId="{44551F84-4E62-4602-A8E7-92B446CBD9F3}"/>
          </ac:grpSpMkLst>
        </pc:grpChg>
        <pc:cxnChg chg="mod">
          <ac:chgData name="Ashia Sheikh [Chillibreeze]" userId="6452a783-bade-4cce-97f1-f56691f8b6f5" providerId="ADAL" clId="{A18F4498-9999-48AC-93DA-C7DC25198E95}" dt="2020-07-28T05:21:34.233" v="55" actId="552"/>
          <ac:cxnSpMkLst>
            <pc:docMk/>
            <pc:sldMk cId="481282382" sldId="1739"/>
            <ac:cxnSpMk id="20" creationId="{F19B5BCD-90B0-40CB-A4B4-C5B83AC2326F}"/>
          </ac:cxnSpMkLst>
        </pc:cxnChg>
      </pc:sldChg>
      <pc:sldChg chg="addSp delSp modSp mod">
        <pc:chgData name="Ashia Sheikh [Chillibreeze]" userId="6452a783-bade-4cce-97f1-f56691f8b6f5" providerId="ADAL" clId="{A18F4498-9999-48AC-93DA-C7DC25198E95}" dt="2020-07-28T06:55:31.855" v="801"/>
        <pc:sldMkLst>
          <pc:docMk/>
          <pc:sldMk cId="3498488162" sldId="1740"/>
        </pc:sldMkLst>
        <pc:spChg chg="mod">
          <ac:chgData name="Ashia Sheikh [Chillibreeze]" userId="6452a783-bade-4cce-97f1-f56691f8b6f5" providerId="ADAL" clId="{A18F4498-9999-48AC-93DA-C7DC25198E95}" dt="2020-07-28T06:55:23.063" v="792" actId="552"/>
          <ac:spMkLst>
            <pc:docMk/>
            <pc:sldMk cId="3498488162" sldId="1740"/>
            <ac:spMk id="4" creationId="{A6E95A86-7AE7-4729-B003-8085826E1553}"/>
          </ac:spMkLst>
        </pc:spChg>
        <pc:spChg chg="mod">
          <ac:chgData name="Ashia Sheikh [Chillibreeze]" userId="6452a783-bade-4cce-97f1-f56691f8b6f5" providerId="ADAL" clId="{A18F4498-9999-48AC-93DA-C7DC25198E95}" dt="2020-07-28T06:55:23.063" v="792" actId="552"/>
          <ac:spMkLst>
            <pc:docMk/>
            <pc:sldMk cId="3498488162" sldId="1740"/>
            <ac:spMk id="9" creationId="{00F9591A-EA3F-446F-9DB3-1984AEA9E509}"/>
          </ac:spMkLst>
        </pc:spChg>
        <pc:spChg chg="mod">
          <ac:chgData name="Ashia Sheikh [Chillibreeze]" userId="6452a783-bade-4cce-97f1-f56691f8b6f5" providerId="ADAL" clId="{A18F4498-9999-48AC-93DA-C7DC25198E95}" dt="2020-07-28T06:55:23.063" v="792" actId="552"/>
          <ac:spMkLst>
            <pc:docMk/>
            <pc:sldMk cId="3498488162" sldId="1740"/>
            <ac:spMk id="13" creationId="{E51B091F-16C6-4D82-A6E1-9DCD6D3596D3}"/>
          </ac:spMkLst>
        </pc:spChg>
        <pc:spChg chg="mod">
          <ac:chgData name="Ashia Sheikh [Chillibreeze]" userId="6452a783-bade-4cce-97f1-f56691f8b6f5" providerId="ADAL" clId="{A18F4498-9999-48AC-93DA-C7DC25198E95}" dt="2020-07-28T06:55:23.063" v="792" actId="552"/>
          <ac:spMkLst>
            <pc:docMk/>
            <pc:sldMk cId="3498488162" sldId="1740"/>
            <ac:spMk id="18" creationId="{E9EF6F55-4BE4-4B76-9CE9-1B9F5DF86B07}"/>
          </ac:spMkLst>
        </pc:spChg>
        <pc:spChg chg="mod">
          <ac:chgData name="Ashia Sheikh [Chillibreeze]" userId="6452a783-bade-4cce-97f1-f56691f8b6f5" providerId="ADAL" clId="{A18F4498-9999-48AC-93DA-C7DC25198E95}" dt="2020-07-28T05:32:06.824" v="229"/>
          <ac:spMkLst>
            <pc:docMk/>
            <pc:sldMk cId="3498488162" sldId="1740"/>
            <ac:spMk id="21" creationId="{B360DC7B-9257-4906-885C-9C69EAC26D9B}"/>
          </ac:spMkLst>
        </pc:spChg>
        <pc:spChg chg="mod">
          <ac:chgData name="Ashia Sheikh [Chillibreeze]" userId="6452a783-bade-4cce-97f1-f56691f8b6f5" providerId="ADAL" clId="{A18F4498-9999-48AC-93DA-C7DC25198E95}" dt="2020-07-28T06:55:23.063" v="792" actId="552"/>
          <ac:spMkLst>
            <pc:docMk/>
            <pc:sldMk cId="3498488162" sldId="1740"/>
            <ac:spMk id="22" creationId="{4742F340-1910-4328-B367-2AE26DAFA493}"/>
          </ac:spMkLst>
        </pc:spChg>
        <pc:spChg chg="mod">
          <ac:chgData name="Ashia Sheikh [Chillibreeze]" userId="6452a783-bade-4cce-97f1-f56691f8b6f5" providerId="ADAL" clId="{A18F4498-9999-48AC-93DA-C7DC25198E95}" dt="2020-07-28T05:32:06.824" v="229"/>
          <ac:spMkLst>
            <pc:docMk/>
            <pc:sldMk cId="3498488162" sldId="1740"/>
            <ac:spMk id="24" creationId="{0E604D1B-9D6F-4F60-AAF9-B243C099DD6B}"/>
          </ac:spMkLst>
        </pc:spChg>
        <pc:spChg chg="mod">
          <ac:chgData name="Ashia Sheikh [Chillibreeze]" userId="6452a783-bade-4cce-97f1-f56691f8b6f5" providerId="ADAL" clId="{A18F4498-9999-48AC-93DA-C7DC25198E95}" dt="2020-07-28T05:32:08.581" v="231"/>
          <ac:spMkLst>
            <pc:docMk/>
            <pc:sldMk cId="3498488162" sldId="1740"/>
            <ac:spMk id="26" creationId="{61F7BC1E-7124-4B36-8035-8879651E8173}"/>
          </ac:spMkLst>
        </pc:spChg>
        <pc:spChg chg="mod">
          <ac:chgData name="Ashia Sheikh [Chillibreeze]" userId="6452a783-bade-4cce-97f1-f56691f8b6f5" providerId="ADAL" clId="{A18F4498-9999-48AC-93DA-C7DC25198E95}" dt="2020-07-28T05:32:08.581" v="231"/>
          <ac:spMkLst>
            <pc:docMk/>
            <pc:sldMk cId="3498488162" sldId="1740"/>
            <ac:spMk id="27" creationId="{A02B8C5B-2954-4847-90B0-F2841F0C130F}"/>
          </ac:spMkLst>
        </pc:spChg>
        <pc:grpChg chg="add del mod">
          <ac:chgData name="Ashia Sheikh [Chillibreeze]" userId="6452a783-bade-4cce-97f1-f56691f8b6f5" providerId="ADAL" clId="{A18F4498-9999-48AC-93DA-C7DC25198E95}" dt="2020-07-28T05:32:08.572" v="230"/>
          <ac:grpSpMkLst>
            <pc:docMk/>
            <pc:sldMk cId="3498488162" sldId="1740"/>
            <ac:grpSpMk id="20" creationId="{318D8C53-42E3-4623-9D79-8F3E42037FEE}"/>
          </ac:grpSpMkLst>
        </pc:grpChg>
        <pc:grpChg chg="add del mod">
          <ac:chgData name="Ashia Sheikh [Chillibreeze]" userId="6452a783-bade-4cce-97f1-f56691f8b6f5" providerId="ADAL" clId="{A18F4498-9999-48AC-93DA-C7DC25198E95}" dt="2020-07-28T05:32:10.519" v="232" actId="21"/>
          <ac:grpSpMkLst>
            <pc:docMk/>
            <pc:sldMk cId="3498488162" sldId="1740"/>
            <ac:grpSpMk id="25" creationId="{C75F744F-7443-4FC0-9107-8F388EF51818}"/>
          </ac:grpSpMkLst>
        </pc:grpChg>
        <pc:cxnChg chg="mod">
          <ac:chgData name="Ashia Sheikh [Chillibreeze]" userId="6452a783-bade-4cce-97f1-f56691f8b6f5" providerId="ADAL" clId="{A18F4498-9999-48AC-93DA-C7DC25198E95}" dt="2020-07-28T06:55:31.855" v="801"/>
          <ac:cxnSpMkLst>
            <pc:docMk/>
            <pc:sldMk cId="3498488162" sldId="1740"/>
            <ac:cxnSpMk id="38" creationId="{6A5DE038-851E-4BC4-BF88-3DB2308FB5BA}"/>
          </ac:cxnSpMkLst>
        </pc:cxnChg>
        <pc:cxnChg chg="mod">
          <ac:chgData name="Ashia Sheikh [Chillibreeze]" userId="6452a783-bade-4cce-97f1-f56691f8b6f5" providerId="ADAL" clId="{A18F4498-9999-48AC-93DA-C7DC25198E95}" dt="2020-07-28T06:55:31.854" v="799"/>
          <ac:cxnSpMkLst>
            <pc:docMk/>
            <pc:sldMk cId="3498488162" sldId="1740"/>
            <ac:cxnSpMk id="39" creationId="{BCE15478-3C7A-4C28-A33F-DC81EDE72EC9}"/>
          </ac:cxnSpMkLst>
        </pc:cxnChg>
        <pc:cxnChg chg="mod">
          <ac:chgData name="Ashia Sheikh [Chillibreeze]" userId="6452a783-bade-4cce-97f1-f56691f8b6f5" providerId="ADAL" clId="{A18F4498-9999-48AC-93DA-C7DC25198E95}" dt="2020-07-28T06:55:31.852" v="797"/>
          <ac:cxnSpMkLst>
            <pc:docMk/>
            <pc:sldMk cId="3498488162" sldId="1740"/>
            <ac:cxnSpMk id="40" creationId="{4049E993-B7BE-4F2A-8E6E-AEE296649EDB}"/>
          </ac:cxnSpMkLst>
        </pc:cxnChg>
        <pc:cxnChg chg="mod">
          <ac:chgData name="Ashia Sheikh [Chillibreeze]" userId="6452a783-bade-4cce-97f1-f56691f8b6f5" providerId="ADAL" clId="{A18F4498-9999-48AC-93DA-C7DC25198E95}" dt="2020-07-28T06:55:31.850" v="795"/>
          <ac:cxnSpMkLst>
            <pc:docMk/>
            <pc:sldMk cId="3498488162" sldId="1740"/>
            <ac:cxnSpMk id="41" creationId="{A8186350-8BF1-4008-B5EE-4509AAC73DF1}"/>
          </ac:cxnSpMkLst>
        </pc:cxnChg>
      </pc:sldChg>
      <pc:sldChg chg="modSp mod">
        <pc:chgData name="Ashia Sheikh [Chillibreeze]" userId="6452a783-bade-4cce-97f1-f56691f8b6f5" providerId="ADAL" clId="{A18F4498-9999-48AC-93DA-C7DC25198E95}" dt="2020-07-28T05:32:51.605" v="237"/>
        <pc:sldMkLst>
          <pc:docMk/>
          <pc:sldMk cId="772160290" sldId="1741"/>
        </pc:sldMkLst>
        <pc:graphicFrameChg chg="mod modGraphic">
          <ac:chgData name="Ashia Sheikh [Chillibreeze]" userId="6452a783-bade-4cce-97f1-f56691f8b6f5" providerId="ADAL" clId="{A18F4498-9999-48AC-93DA-C7DC25198E95}" dt="2020-07-28T05:32:51.605" v="237"/>
          <ac:graphicFrameMkLst>
            <pc:docMk/>
            <pc:sldMk cId="772160290" sldId="1741"/>
            <ac:graphicFrameMk id="4" creationId="{4C9F6587-6DB1-4CB3-87CF-C883E4B162D8}"/>
          </ac:graphicFrameMkLst>
        </pc:graphicFrameChg>
      </pc:sldChg>
      <pc:sldChg chg="addSp delSp modSp mod">
        <pc:chgData name="Ashia Sheikh [Chillibreeze]" userId="6452a783-bade-4cce-97f1-f56691f8b6f5" providerId="ADAL" clId="{A18F4498-9999-48AC-93DA-C7DC25198E95}" dt="2020-07-28T09:56:37.923" v="1204" actId="13244"/>
        <pc:sldMkLst>
          <pc:docMk/>
          <pc:sldMk cId="1047015051" sldId="1742"/>
        </pc:sldMkLst>
        <pc:spChg chg="mod">
          <ac:chgData name="Ashia Sheikh [Chillibreeze]" userId="6452a783-bade-4cce-97f1-f56691f8b6f5" providerId="ADAL" clId="{A18F4498-9999-48AC-93DA-C7DC25198E95}" dt="2020-07-28T05:33:42.575" v="243" actId="12789"/>
          <ac:spMkLst>
            <pc:docMk/>
            <pc:sldMk cId="1047015051" sldId="1742"/>
            <ac:spMk id="4" creationId="{082119E7-D1C0-4787-A490-ACBB76CFEA0B}"/>
          </ac:spMkLst>
        </pc:spChg>
        <pc:spChg chg="mod">
          <ac:chgData name="Ashia Sheikh [Chillibreeze]" userId="6452a783-bade-4cce-97f1-f56691f8b6f5" providerId="ADAL" clId="{A18F4498-9999-48AC-93DA-C7DC25198E95}" dt="2020-07-28T05:33:44.950" v="244" actId="12789"/>
          <ac:spMkLst>
            <pc:docMk/>
            <pc:sldMk cId="1047015051" sldId="1742"/>
            <ac:spMk id="9" creationId="{B3C03257-7F3F-4F54-803F-C4822FE1B405}"/>
          </ac:spMkLst>
        </pc:spChg>
        <pc:spChg chg="mod">
          <ac:chgData name="Ashia Sheikh [Chillibreeze]" userId="6452a783-bade-4cce-97f1-f56691f8b6f5" providerId="ADAL" clId="{A18F4498-9999-48AC-93DA-C7DC25198E95}" dt="2020-07-28T05:33:47.183" v="245" actId="12789"/>
          <ac:spMkLst>
            <pc:docMk/>
            <pc:sldMk cId="1047015051" sldId="1742"/>
            <ac:spMk id="13" creationId="{E79DD632-94BE-4E2C-814C-955CEB110DD8}"/>
          </ac:spMkLst>
        </pc:spChg>
        <pc:spChg chg="mod">
          <ac:chgData name="Ashia Sheikh [Chillibreeze]" userId="6452a783-bade-4cce-97f1-f56691f8b6f5" providerId="ADAL" clId="{A18F4498-9999-48AC-93DA-C7DC25198E95}" dt="2020-07-28T05:33:49.367" v="246" actId="12789"/>
          <ac:spMkLst>
            <pc:docMk/>
            <pc:sldMk cId="1047015051" sldId="1742"/>
            <ac:spMk id="18" creationId="{454B1E8D-ADAF-498A-8C88-F94EB543481A}"/>
          </ac:spMkLst>
        </pc:spChg>
        <pc:spChg chg="mod">
          <ac:chgData name="Ashia Sheikh [Chillibreeze]" userId="6452a783-bade-4cce-97f1-f56691f8b6f5" providerId="ADAL" clId="{A18F4498-9999-48AC-93DA-C7DC25198E95}" dt="2020-07-28T05:33:51.656" v="247" actId="12789"/>
          <ac:spMkLst>
            <pc:docMk/>
            <pc:sldMk cId="1047015051" sldId="1742"/>
            <ac:spMk id="25" creationId="{7244F4AC-853B-468F-A985-62BC2E65E058}"/>
          </ac:spMkLst>
        </pc:spChg>
        <pc:grpChg chg="add del mod">
          <ac:chgData name="Ashia Sheikh [Chillibreeze]" userId="6452a783-bade-4cce-97f1-f56691f8b6f5" providerId="ADAL" clId="{A18F4498-9999-48AC-93DA-C7DC25198E95}" dt="2020-07-28T05:33:34.024" v="242" actId="165"/>
          <ac:grpSpMkLst>
            <pc:docMk/>
            <pc:sldMk cId="1047015051" sldId="1742"/>
            <ac:grpSpMk id="2" creationId="{8F64E7AB-7BAC-4C2C-B8C7-6BF9418D6233}"/>
          </ac:grpSpMkLst>
        </pc:grpChg>
        <pc:picChg chg="mod">
          <ac:chgData name="Ashia Sheikh [Chillibreeze]" userId="6452a783-bade-4cce-97f1-f56691f8b6f5" providerId="ADAL" clId="{A18F4498-9999-48AC-93DA-C7DC25198E95}" dt="2020-07-28T05:33:42.575" v="243" actId="12789"/>
          <ac:picMkLst>
            <pc:docMk/>
            <pc:sldMk cId="1047015051" sldId="1742"/>
            <ac:picMk id="19" creationId="{7487F7E6-2754-48C8-8721-86BC05BAD6E2}"/>
          </ac:picMkLst>
        </pc:picChg>
        <pc:picChg chg="mod">
          <ac:chgData name="Ashia Sheikh [Chillibreeze]" userId="6452a783-bade-4cce-97f1-f56691f8b6f5" providerId="ADAL" clId="{A18F4498-9999-48AC-93DA-C7DC25198E95}" dt="2020-07-28T06:55:08.813" v="788" actId="1036"/>
          <ac:picMkLst>
            <pc:docMk/>
            <pc:sldMk cId="1047015051" sldId="1742"/>
            <ac:picMk id="22" creationId="{3A4232F3-4460-4F31-9440-EDA633F58561}"/>
          </ac:picMkLst>
        </pc:picChg>
        <pc:picChg chg="mod">
          <ac:chgData name="Ashia Sheikh [Chillibreeze]" userId="6452a783-bade-4cce-97f1-f56691f8b6f5" providerId="ADAL" clId="{A18F4498-9999-48AC-93DA-C7DC25198E95}" dt="2020-07-28T06:55:12.352" v="791" actId="1036"/>
          <ac:picMkLst>
            <pc:docMk/>
            <pc:sldMk cId="1047015051" sldId="1742"/>
            <ac:picMk id="36" creationId="{553E8B4A-0FA7-49E0-BCE3-8454E3123F48}"/>
          </ac:picMkLst>
        </pc:picChg>
        <pc:picChg chg="mod">
          <ac:chgData name="Ashia Sheikh [Chillibreeze]" userId="6452a783-bade-4cce-97f1-f56691f8b6f5" providerId="ADAL" clId="{A18F4498-9999-48AC-93DA-C7DC25198E95}" dt="2020-07-28T05:33:49.367" v="246" actId="12789"/>
          <ac:picMkLst>
            <pc:docMk/>
            <pc:sldMk cId="1047015051" sldId="1742"/>
            <ac:picMk id="37" creationId="{C284B80F-E4C4-4298-B8DF-C2FA58D89EA1}"/>
          </ac:picMkLst>
        </pc:picChg>
        <pc:picChg chg="mod">
          <ac:chgData name="Ashia Sheikh [Chillibreeze]" userId="6452a783-bade-4cce-97f1-f56691f8b6f5" providerId="ADAL" clId="{A18F4498-9999-48AC-93DA-C7DC25198E95}" dt="2020-07-28T05:33:51.656" v="247" actId="12789"/>
          <ac:picMkLst>
            <pc:docMk/>
            <pc:sldMk cId="1047015051" sldId="1742"/>
            <ac:picMk id="38" creationId="{3E91BC6F-449C-418B-B487-DED8E1A8FBAC}"/>
          </ac:picMkLst>
        </pc:picChg>
        <pc:cxnChg chg="mod topLvl">
          <ac:chgData name="Ashia Sheikh [Chillibreeze]" userId="6452a783-bade-4cce-97f1-f56691f8b6f5" providerId="ADAL" clId="{A18F4498-9999-48AC-93DA-C7DC25198E95}" dt="2020-07-28T09:56:30.731" v="1202" actId="13244"/>
          <ac:cxnSpMkLst>
            <pc:docMk/>
            <pc:sldMk cId="1047015051" sldId="1742"/>
            <ac:cxnSpMk id="39" creationId="{7D41C711-56FA-4308-A7C6-74F0E80A740F}"/>
          </ac:cxnSpMkLst>
        </pc:cxnChg>
        <pc:cxnChg chg="mod topLvl">
          <ac:chgData name="Ashia Sheikh [Chillibreeze]" userId="6452a783-bade-4cce-97f1-f56691f8b6f5" providerId="ADAL" clId="{A18F4498-9999-48AC-93DA-C7DC25198E95}" dt="2020-07-28T09:56:36.379" v="1203" actId="13244"/>
          <ac:cxnSpMkLst>
            <pc:docMk/>
            <pc:sldMk cId="1047015051" sldId="1742"/>
            <ac:cxnSpMk id="40" creationId="{7DFEF364-9711-4C46-AF6E-D8746830BA62}"/>
          </ac:cxnSpMkLst>
        </pc:cxnChg>
        <pc:cxnChg chg="mod topLvl">
          <ac:chgData name="Ashia Sheikh [Chillibreeze]" userId="6452a783-bade-4cce-97f1-f56691f8b6f5" providerId="ADAL" clId="{A18F4498-9999-48AC-93DA-C7DC25198E95}" dt="2020-07-28T09:56:37.923" v="1204" actId="13244"/>
          <ac:cxnSpMkLst>
            <pc:docMk/>
            <pc:sldMk cId="1047015051" sldId="1742"/>
            <ac:cxnSpMk id="41" creationId="{9268EA58-5974-4D48-BAD6-4DBF9A96C552}"/>
          </ac:cxnSpMkLst>
        </pc:cxnChg>
        <pc:cxnChg chg="mod topLvl">
          <ac:chgData name="Ashia Sheikh [Chillibreeze]" userId="6452a783-bade-4cce-97f1-f56691f8b6f5" providerId="ADAL" clId="{A18F4498-9999-48AC-93DA-C7DC25198E95}" dt="2020-07-28T05:33:34.024" v="242" actId="165"/>
          <ac:cxnSpMkLst>
            <pc:docMk/>
            <pc:sldMk cId="1047015051" sldId="1742"/>
            <ac:cxnSpMk id="42" creationId="{3B44486B-2E37-4D6C-8A7C-0D2E2B4FC210}"/>
          </ac:cxnSpMkLst>
        </pc:cxnChg>
      </pc:sldChg>
      <pc:sldChg chg="modSp mod">
        <pc:chgData name="Ashia Sheikh [Chillibreeze]" userId="6452a783-bade-4cce-97f1-f56691f8b6f5" providerId="ADAL" clId="{A18F4498-9999-48AC-93DA-C7DC25198E95}" dt="2020-07-28T05:34:12.390" v="251" actId="12789"/>
        <pc:sldMkLst>
          <pc:docMk/>
          <pc:sldMk cId="2088549990" sldId="1743"/>
        </pc:sldMkLst>
        <pc:spChg chg="mod">
          <ac:chgData name="Ashia Sheikh [Chillibreeze]" userId="6452a783-bade-4cce-97f1-f56691f8b6f5" providerId="ADAL" clId="{A18F4498-9999-48AC-93DA-C7DC25198E95}" dt="2020-07-28T05:34:09.928" v="250" actId="12789"/>
          <ac:spMkLst>
            <pc:docMk/>
            <pc:sldMk cId="2088549990" sldId="1743"/>
            <ac:spMk id="5" creationId="{851DAAB8-A726-4958-B68F-EFB500A3A0F0}"/>
          </ac:spMkLst>
        </pc:spChg>
        <pc:spChg chg="mod">
          <ac:chgData name="Ashia Sheikh [Chillibreeze]" userId="6452a783-bade-4cce-97f1-f56691f8b6f5" providerId="ADAL" clId="{A18F4498-9999-48AC-93DA-C7DC25198E95}" dt="2020-07-28T05:34:12.390" v="251" actId="12789"/>
          <ac:spMkLst>
            <pc:docMk/>
            <pc:sldMk cId="2088549990" sldId="1743"/>
            <ac:spMk id="10" creationId="{928C2F96-0C60-4132-BD6A-137D15B4F669}"/>
          </ac:spMkLst>
        </pc:spChg>
        <pc:picChg chg="mod">
          <ac:chgData name="Ashia Sheikh [Chillibreeze]" userId="6452a783-bade-4cce-97f1-f56691f8b6f5" providerId="ADAL" clId="{A18F4498-9999-48AC-93DA-C7DC25198E95}" dt="2020-07-28T05:34:09.928" v="250" actId="12789"/>
          <ac:picMkLst>
            <pc:docMk/>
            <pc:sldMk cId="2088549990" sldId="1743"/>
            <ac:picMk id="6" creationId="{707F92CF-F898-4AB2-A26A-2DB3E6A2DCB6}"/>
          </ac:picMkLst>
        </pc:picChg>
        <pc:picChg chg="mod">
          <ac:chgData name="Ashia Sheikh [Chillibreeze]" userId="6452a783-bade-4cce-97f1-f56691f8b6f5" providerId="ADAL" clId="{A18F4498-9999-48AC-93DA-C7DC25198E95}" dt="2020-07-28T05:34:12.390" v="251" actId="12789"/>
          <ac:picMkLst>
            <pc:docMk/>
            <pc:sldMk cId="2088549990" sldId="1743"/>
            <ac:picMk id="7" creationId="{121B0C84-A345-43D7-9C01-D9CB9BD43E37}"/>
          </ac:picMkLst>
        </pc:picChg>
        <pc:cxnChg chg="mod">
          <ac:chgData name="Ashia Sheikh [Chillibreeze]" userId="6452a783-bade-4cce-97f1-f56691f8b6f5" providerId="ADAL" clId="{A18F4498-9999-48AC-93DA-C7DC25198E95}" dt="2020-07-28T05:34:06.542" v="249" actId="14100"/>
          <ac:cxnSpMkLst>
            <pc:docMk/>
            <pc:sldMk cId="2088549990" sldId="1743"/>
            <ac:cxnSpMk id="19" creationId="{9B10BBA1-D3DD-49B2-859D-83A8522A74FB}"/>
          </ac:cxnSpMkLst>
        </pc:cxnChg>
      </pc:sldChg>
      <pc:sldChg chg="addSp delSp modSp mod">
        <pc:chgData name="Ashia Sheikh [Chillibreeze]" userId="6452a783-bade-4cce-97f1-f56691f8b6f5" providerId="ADAL" clId="{A18F4498-9999-48AC-93DA-C7DC25198E95}" dt="2020-07-28T05:34:45.415" v="255" actId="12789"/>
        <pc:sldMkLst>
          <pc:docMk/>
          <pc:sldMk cId="3324601941" sldId="1744"/>
        </pc:sldMkLst>
        <pc:spChg chg="mod">
          <ac:chgData name="Ashia Sheikh [Chillibreeze]" userId="6452a783-bade-4cce-97f1-f56691f8b6f5" providerId="ADAL" clId="{A18F4498-9999-48AC-93DA-C7DC25198E95}" dt="2020-07-28T05:34:43.095" v="254" actId="12789"/>
          <ac:spMkLst>
            <pc:docMk/>
            <pc:sldMk cId="3324601941" sldId="1744"/>
            <ac:spMk id="9" creationId="{EC350928-9AB9-455F-A041-71DF48D2F15A}"/>
          </ac:spMkLst>
        </pc:spChg>
        <pc:spChg chg="mod">
          <ac:chgData name="Ashia Sheikh [Chillibreeze]" userId="6452a783-bade-4cce-97f1-f56691f8b6f5" providerId="ADAL" clId="{A18F4498-9999-48AC-93DA-C7DC25198E95}" dt="2020-07-28T05:34:30.966" v="252"/>
          <ac:spMkLst>
            <pc:docMk/>
            <pc:sldMk cId="3324601941" sldId="1744"/>
            <ac:spMk id="12" creationId="{916C066A-4850-4C06-B318-A57A2FBDBE0B}"/>
          </ac:spMkLst>
        </pc:spChg>
        <pc:spChg chg="mod">
          <ac:chgData name="Ashia Sheikh [Chillibreeze]" userId="6452a783-bade-4cce-97f1-f56691f8b6f5" providerId="ADAL" clId="{A18F4498-9999-48AC-93DA-C7DC25198E95}" dt="2020-07-28T05:34:45.415" v="255" actId="12789"/>
          <ac:spMkLst>
            <pc:docMk/>
            <pc:sldMk cId="3324601941" sldId="1744"/>
            <ac:spMk id="13" creationId="{F879A86D-ADFA-40D1-9546-391152F93589}"/>
          </ac:spMkLst>
        </pc:spChg>
        <pc:spChg chg="mod">
          <ac:chgData name="Ashia Sheikh [Chillibreeze]" userId="6452a783-bade-4cce-97f1-f56691f8b6f5" providerId="ADAL" clId="{A18F4498-9999-48AC-93DA-C7DC25198E95}" dt="2020-07-28T05:34:30.966" v="252"/>
          <ac:spMkLst>
            <pc:docMk/>
            <pc:sldMk cId="3324601941" sldId="1744"/>
            <ac:spMk id="15" creationId="{C3833319-12F8-4E24-AE46-5C321E913F11}"/>
          </ac:spMkLst>
        </pc:spChg>
        <pc:grpChg chg="add del mod">
          <ac:chgData name="Ashia Sheikh [Chillibreeze]" userId="6452a783-bade-4cce-97f1-f56691f8b6f5" providerId="ADAL" clId="{A18F4498-9999-48AC-93DA-C7DC25198E95}" dt="2020-07-28T05:34:34.215" v="253" actId="21"/>
          <ac:grpSpMkLst>
            <pc:docMk/>
            <pc:sldMk cId="3324601941" sldId="1744"/>
            <ac:grpSpMk id="11" creationId="{63CABC54-F299-438E-ACF9-462232C18750}"/>
          </ac:grpSpMkLst>
        </pc:grpChg>
        <pc:picChg chg="mod">
          <ac:chgData name="Ashia Sheikh [Chillibreeze]" userId="6452a783-bade-4cce-97f1-f56691f8b6f5" providerId="ADAL" clId="{A18F4498-9999-48AC-93DA-C7DC25198E95}" dt="2020-07-28T05:34:43.095" v="254" actId="12789"/>
          <ac:picMkLst>
            <pc:docMk/>
            <pc:sldMk cId="3324601941" sldId="1744"/>
            <ac:picMk id="10" creationId="{4441CF88-272D-4E2E-91AD-04F919D0A69B}"/>
          </ac:picMkLst>
        </pc:picChg>
        <pc:picChg chg="mod">
          <ac:chgData name="Ashia Sheikh [Chillibreeze]" userId="6452a783-bade-4cce-97f1-f56691f8b6f5" providerId="ADAL" clId="{A18F4498-9999-48AC-93DA-C7DC25198E95}" dt="2020-07-28T05:34:45.415" v="255" actId="12789"/>
          <ac:picMkLst>
            <pc:docMk/>
            <pc:sldMk cId="3324601941" sldId="1744"/>
            <ac:picMk id="14" creationId="{E5F37A48-684F-4CE5-886C-0E087F9480E9}"/>
          </ac:picMkLst>
        </pc:picChg>
      </pc:sldChg>
      <pc:sldChg chg="modSp mod">
        <pc:chgData name="Ashia Sheikh [Chillibreeze]" userId="6452a783-bade-4cce-97f1-f56691f8b6f5" providerId="ADAL" clId="{A18F4498-9999-48AC-93DA-C7DC25198E95}" dt="2020-07-28T05:58:31.982" v="514" actId="20577"/>
        <pc:sldMkLst>
          <pc:docMk/>
          <pc:sldMk cId="173169877" sldId="1746"/>
        </pc:sldMkLst>
        <pc:spChg chg="mod">
          <ac:chgData name="Ashia Sheikh [Chillibreeze]" userId="6452a783-bade-4cce-97f1-f56691f8b6f5" providerId="ADAL" clId="{A18F4498-9999-48AC-93DA-C7DC25198E95}" dt="2020-07-28T05:58:07.597" v="512" actId="552"/>
          <ac:spMkLst>
            <pc:docMk/>
            <pc:sldMk cId="173169877" sldId="1746"/>
            <ac:spMk id="4" creationId="{25B1CE6A-F441-4C68-8508-DDA833A057AC}"/>
          </ac:spMkLst>
        </pc:spChg>
        <pc:spChg chg="mod">
          <ac:chgData name="Ashia Sheikh [Chillibreeze]" userId="6452a783-bade-4cce-97f1-f56691f8b6f5" providerId="ADAL" clId="{A18F4498-9999-48AC-93DA-C7DC25198E95}" dt="2020-07-28T05:58:31.982" v="514" actId="20577"/>
          <ac:spMkLst>
            <pc:docMk/>
            <pc:sldMk cId="173169877" sldId="1746"/>
            <ac:spMk id="9" creationId="{D4D0A3F7-3523-4B27-AF5B-2AD36CEB712E}"/>
          </ac:spMkLst>
        </pc:spChg>
        <pc:cxnChg chg="mod">
          <ac:chgData name="Ashia Sheikh [Chillibreeze]" userId="6452a783-bade-4cce-97f1-f56691f8b6f5" providerId="ADAL" clId="{A18F4498-9999-48AC-93DA-C7DC25198E95}" dt="2020-07-28T05:58:07.597" v="512" actId="552"/>
          <ac:cxnSpMkLst>
            <pc:docMk/>
            <pc:sldMk cId="173169877" sldId="1746"/>
            <ac:cxnSpMk id="18" creationId="{8BC6BAAB-F5FB-4B17-B14B-3CCBC193D174}"/>
          </ac:cxnSpMkLst>
        </pc:cxnChg>
      </pc:sldChg>
      <pc:sldChg chg="addSp delSp modSp mod">
        <pc:chgData name="Ashia Sheikh [Chillibreeze]" userId="6452a783-bade-4cce-97f1-f56691f8b6f5" providerId="ADAL" clId="{A18F4498-9999-48AC-93DA-C7DC25198E95}" dt="2020-07-28T09:59:38.946" v="1212" actId="13244"/>
        <pc:sldMkLst>
          <pc:docMk/>
          <pc:sldMk cId="4049982553" sldId="1747"/>
        </pc:sldMkLst>
        <pc:spChg chg="mod">
          <ac:chgData name="Ashia Sheikh [Chillibreeze]" userId="6452a783-bade-4cce-97f1-f56691f8b6f5" providerId="ADAL" clId="{A18F4498-9999-48AC-93DA-C7DC25198E95}" dt="2020-07-28T05:59:17.796" v="518" actId="552"/>
          <ac:spMkLst>
            <pc:docMk/>
            <pc:sldMk cId="4049982553" sldId="1747"/>
            <ac:spMk id="4" creationId="{54FA9784-5C32-415C-B102-AD5A9C908393}"/>
          </ac:spMkLst>
        </pc:spChg>
        <pc:spChg chg="mod">
          <ac:chgData name="Ashia Sheikh [Chillibreeze]" userId="6452a783-bade-4cce-97f1-f56691f8b6f5" providerId="ADAL" clId="{A18F4498-9999-48AC-93DA-C7DC25198E95}" dt="2020-07-28T05:59:17.796" v="518" actId="552"/>
          <ac:spMkLst>
            <pc:docMk/>
            <pc:sldMk cId="4049982553" sldId="1747"/>
            <ac:spMk id="9" creationId="{27D7D1C3-8230-4AF7-9E8D-E2881118D625}"/>
          </ac:spMkLst>
        </pc:spChg>
        <pc:spChg chg="mod">
          <ac:chgData name="Ashia Sheikh [Chillibreeze]" userId="6452a783-bade-4cce-97f1-f56691f8b6f5" providerId="ADAL" clId="{A18F4498-9999-48AC-93DA-C7DC25198E95}" dt="2020-07-28T05:59:17.796" v="518" actId="552"/>
          <ac:spMkLst>
            <pc:docMk/>
            <pc:sldMk cId="4049982553" sldId="1747"/>
            <ac:spMk id="13" creationId="{390CA7FA-1319-4382-BE32-B13452EE79D4}"/>
          </ac:spMkLst>
        </pc:spChg>
        <pc:spChg chg="mod">
          <ac:chgData name="Ashia Sheikh [Chillibreeze]" userId="6452a783-bade-4cce-97f1-f56691f8b6f5" providerId="ADAL" clId="{A18F4498-9999-48AC-93DA-C7DC25198E95}" dt="2020-07-28T05:59:17.796" v="518" actId="552"/>
          <ac:spMkLst>
            <pc:docMk/>
            <pc:sldMk cId="4049982553" sldId="1747"/>
            <ac:spMk id="18" creationId="{CC3F2CD5-177C-423B-AA35-4DB16486EE4C}"/>
          </ac:spMkLst>
        </pc:spChg>
        <pc:grpChg chg="add del mod">
          <ac:chgData name="Ashia Sheikh [Chillibreeze]" userId="6452a783-bade-4cce-97f1-f56691f8b6f5" providerId="ADAL" clId="{A18F4498-9999-48AC-93DA-C7DC25198E95}" dt="2020-07-28T05:59:26.239" v="521" actId="165"/>
          <ac:grpSpMkLst>
            <pc:docMk/>
            <pc:sldMk cId="4049982553" sldId="1747"/>
            <ac:grpSpMk id="2" creationId="{06D55889-BE68-4898-B561-3CC060ACF1F3}"/>
          </ac:grpSpMkLst>
        </pc:grpChg>
        <pc:cxnChg chg="mod topLvl">
          <ac:chgData name="Ashia Sheikh [Chillibreeze]" userId="6452a783-bade-4cce-97f1-f56691f8b6f5" providerId="ADAL" clId="{A18F4498-9999-48AC-93DA-C7DC25198E95}" dt="2020-07-28T09:59:36.996" v="1211" actId="13244"/>
          <ac:cxnSpMkLst>
            <pc:docMk/>
            <pc:sldMk cId="4049982553" sldId="1747"/>
            <ac:cxnSpMk id="31" creationId="{1CD0C844-D977-4EEE-821C-EE80B6F80B75}"/>
          </ac:cxnSpMkLst>
        </pc:cxnChg>
        <pc:cxnChg chg="mod topLvl">
          <ac:chgData name="Ashia Sheikh [Chillibreeze]" userId="6452a783-bade-4cce-97f1-f56691f8b6f5" providerId="ADAL" clId="{A18F4498-9999-48AC-93DA-C7DC25198E95}" dt="2020-07-28T09:59:38.946" v="1212" actId="13244"/>
          <ac:cxnSpMkLst>
            <pc:docMk/>
            <pc:sldMk cId="4049982553" sldId="1747"/>
            <ac:cxnSpMk id="32" creationId="{D2A378D9-AC4E-4F93-9514-4640316F551E}"/>
          </ac:cxnSpMkLst>
        </pc:cxnChg>
        <pc:cxnChg chg="mod topLvl">
          <ac:chgData name="Ashia Sheikh [Chillibreeze]" userId="6452a783-bade-4cce-97f1-f56691f8b6f5" providerId="ADAL" clId="{A18F4498-9999-48AC-93DA-C7DC25198E95}" dt="2020-07-28T05:59:26.239" v="521" actId="165"/>
          <ac:cxnSpMkLst>
            <pc:docMk/>
            <pc:sldMk cId="4049982553" sldId="1747"/>
            <ac:cxnSpMk id="33" creationId="{1D211812-BD8A-409B-BE4F-AD4A40DF3900}"/>
          </ac:cxnSpMkLst>
        </pc:cxnChg>
      </pc:sldChg>
      <pc:sldChg chg="modSp mod">
        <pc:chgData name="Ashia Sheikh [Chillibreeze]" userId="6452a783-bade-4cce-97f1-f56691f8b6f5" providerId="ADAL" clId="{A18F4498-9999-48AC-93DA-C7DC25198E95}" dt="2020-07-28T06:35:01.024" v="676" actId="14100"/>
        <pc:sldMkLst>
          <pc:docMk/>
          <pc:sldMk cId="862331075" sldId="1749"/>
        </pc:sldMkLst>
        <pc:spChg chg="mod">
          <ac:chgData name="Ashia Sheikh [Chillibreeze]" userId="6452a783-bade-4cce-97f1-f56691f8b6f5" providerId="ADAL" clId="{A18F4498-9999-48AC-93DA-C7DC25198E95}" dt="2020-07-28T06:34:53.394" v="675" actId="552"/>
          <ac:spMkLst>
            <pc:docMk/>
            <pc:sldMk cId="862331075" sldId="1749"/>
            <ac:spMk id="4" creationId="{933DE0A2-51D3-4299-AC33-4A7CEE6693EE}"/>
          </ac:spMkLst>
        </pc:spChg>
        <pc:spChg chg="mod">
          <ac:chgData name="Ashia Sheikh [Chillibreeze]" userId="6452a783-bade-4cce-97f1-f56691f8b6f5" providerId="ADAL" clId="{A18F4498-9999-48AC-93DA-C7DC25198E95}" dt="2020-07-28T06:35:01.024" v="676" actId="14100"/>
          <ac:spMkLst>
            <pc:docMk/>
            <pc:sldMk cId="862331075" sldId="1749"/>
            <ac:spMk id="9" creationId="{BA48A238-6C7F-447A-98B8-F24062C7DEC8}"/>
          </ac:spMkLst>
        </pc:spChg>
        <pc:picChg chg="mod">
          <ac:chgData name="Ashia Sheikh [Chillibreeze]" userId="6452a783-bade-4cce-97f1-f56691f8b6f5" providerId="ADAL" clId="{A18F4498-9999-48AC-93DA-C7DC25198E95}" dt="2020-07-28T06:34:48.690" v="673" actId="1036"/>
          <ac:picMkLst>
            <pc:docMk/>
            <pc:sldMk cId="862331075" sldId="1749"/>
            <ac:picMk id="6" creationId="{D058CB75-4A53-476D-8558-4B8DE184DA13}"/>
          </ac:picMkLst>
        </pc:picChg>
        <pc:cxnChg chg="mod">
          <ac:chgData name="Ashia Sheikh [Chillibreeze]" userId="6452a783-bade-4cce-97f1-f56691f8b6f5" providerId="ADAL" clId="{A18F4498-9999-48AC-93DA-C7DC25198E95}" dt="2020-07-28T06:34:53.394" v="675" actId="552"/>
          <ac:cxnSpMkLst>
            <pc:docMk/>
            <pc:sldMk cId="862331075" sldId="1749"/>
            <ac:cxnSpMk id="18" creationId="{6E974525-9EB6-41F1-A7FA-ABF0E357DE59}"/>
          </ac:cxnSpMkLst>
        </pc:cxnChg>
      </pc:sldChg>
      <pc:sldChg chg="addSp delSp modSp mod">
        <pc:chgData name="Ashia Sheikh [Chillibreeze]" userId="6452a783-bade-4cce-97f1-f56691f8b6f5" providerId="ADAL" clId="{A18F4498-9999-48AC-93DA-C7DC25198E95}" dt="2020-07-28T10:01:27.132" v="1216" actId="13244"/>
        <pc:sldMkLst>
          <pc:docMk/>
          <pc:sldMk cId="3690139034" sldId="1750"/>
        </pc:sldMkLst>
        <pc:spChg chg="mod">
          <ac:chgData name="Ashia Sheikh [Chillibreeze]" userId="6452a783-bade-4cce-97f1-f56691f8b6f5" providerId="ADAL" clId="{A18F4498-9999-48AC-93DA-C7DC25198E95}" dt="2020-07-28T06:50:06.280" v="696" actId="552"/>
          <ac:spMkLst>
            <pc:docMk/>
            <pc:sldMk cId="3690139034" sldId="1750"/>
            <ac:spMk id="4" creationId="{4FAC062F-E811-4C40-BB67-D39F283E593F}"/>
          </ac:spMkLst>
        </pc:spChg>
        <pc:spChg chg="mod">
          <ac:chgData name="Ashia Sheikh [Chillibreeze]" userId="6452a783-bade-4cce-97f1-f56691f8b6f5" providerId="ADAL" clId="{A18F4498-9999-48AC-93DA-C7DC25198E95}" dt="2020-07-28T06:50:07.513" v="697" actId="465"/>
          <ac:spMkLst>
            <pc:docMk/>
            <pc:sldMk cId="3690139034" sldId="1750"/>
            <ac:spMk id="9" creationId="{5F74D0F7-F8CA-4A26-BC63-860F57B8E8C3}"/>
          </ac:spMkLst>
        </pc:spChg>
        <pc:spChg chg="mod">
          <ac:chgData name="Ashia Sheikh [Chillibreeze]" userId="6452a783-bade-4cce-97f1-f56691f8b6f5" providerId="ADAL" clId="{A18F4498-9999-48AC-93DA-C7DC25198E95}" dt="2020-07-28T06:50:07.513" v="697" actId="465"/>
          <ac:spMkLst>
            <pc:docMk/>
            <pc:sldMk cId="3690139034" sldId="1750"/>
            <ac:spMk id="13" creationId="{FBD06BE8-6F75-4852-91F9-FB5126B2B7A2}"/>
          </ac:spMkLst>
        </pc:spChg>
        <pc:spChg chg="mod">
          <ac:chgData name="Ashia Sheikh [Chillibreeze]" userId="6452a783-bade-4cce-97f1-f56691f8b6f5" providerId="ADAL" clId="{A18F4498-9999-48AC-93DA-C7DC25198E95}" dt="2020-07-28T06:50:06.280" v="696" actId="552"/>
          <ac:spMkLst>
            <pc:docMk/>
            <pc:sldMk cId="3690139034" sldId="1750"/>
            <ac:spMk id="18" creationId="{363791DD-7794-4C81-B9DC-A0F428A040E5}"/>
          </ac:spMkLst>
        </pc:spChg>
        <pc:grpChg chg="add del mod">
          <ac:chgData name="Ashia Sheikh [Chillibreeze]" userId="6452a783-bade-4cce-97f1-f56691f8b6f5" providerId="ADAL" clId="{A18F4498-9999-48AC-93DA-C7DC25198E95}" dt="2020-07-28T06:35:17.860" v="680" actId="165"/>
          <ac:grpSpMkLst>
            <pc:docMk/>
            <pc:sldMk cId="3690139034" sldId="1750"/>
            <ac:grpSpMk id="2" creationId="{DAEB4FDC-EED4-41CC-A6D1-9BD5CDBA7796}"/>
          </ac:grpSpMkLst>
        </pc:grpChg>
        <pc:picChg chg="mod">
          <ac:chgData name="Ashia Sheikh [Chillibreeze]" userId="6452a783-bade-4cce-97f1-f56691f8b6f5" providerId="ADAL" clId="{A18F4498-9999-48AC-93DA-C7DC25198E95}" dt="2020-07-28T06:35:26.317" v="694" actId="1036"/>
          <ac:picMkLst>
            <pc:docMk/>
            <pc:sldMk cId="3690139034" sldId="1750"/>
            <ac:picMk id="29" creationId="{48B48393-4B40-40C2-A5F7-297F8288128E}"/>
          </ac:picMkLst>
        </pc:picChg>
        <pc:picChg chg="mod">
          <ac:chgData name="Ashia Sheikh [Chillibreeze]" userId="6452a783-bade-4cce-97f1-f56691f8b6f5" providerId="ADAL" clId="{A18F4498-9999-48AC-93DA-C7DC25198E95}" dt="2020-07-28T06:35:27.158" v="695" actId="1036"/>
          <ac:picMkLst>
            <pc:docMk/>
            <pc:sldMk cId="3690139034" sldId="1750"/>
            <ac:picMk id="30" creationId="{C341B12A-AD7E-44C3-A39F-0964BDB44872}"/>
          </ac:picMkLst>
        </pc:picChg>
        <pc:cxnChg chg="mod topLvl">
          <ac:chgData name="Ashia Sheikh [Chillibreeze]" userId="6452a783-bade-4cce-97f1-f56691f8b6f5" providerId="ADAL" clId="{A18F4498-9999-48AC-93DA-C7DC25198E95}" dt="2020-07-28T10:01:25.410" v="1215" actId="13244"/>
          <ac:cxnSpMkLst>
            <pc:docMk/>
            <pc:sldMk cId="3690139034" sldId="1750"/>
            <ac:cxnSpMk id="32" creationId="{F6F56E5B-508F-404E-9724-E011A81A6AE9}"/>
          </ac:cxnSpMkLst>
        </pc:cxnChg>
        <pc:cxnChg chg="mod topLvl">
          <ac:chgData name="Ashia Sheikh [Chillibreeze]" userId="6452a783-bade-4cce-97f1-f56691f8b6f5" providerId="ADAL" clId="{A18F4498-9999-48AC-93DA-C7DC25198E95}" dt="2020-07-28T10:01:27.132" v="1216" actId="13244"/>
          <ac:cxnSpMkLst>
            <pc:docMk/>
            <pc:sldMk cId="3690139034" sldId="1750"/>
            <ac:cxnSpMk id="33" creationId="{D0D85500-E42E-41B8-8D20-CE7D8E438144}"/>
          </ac:cxnSpMkLst>
        </pc:cxnChg>
        <pc:cxnChg chg="mod topLvl">
          <ac:chgData name="Ashia Sheikh [Chillibreeze]" userId="6452a783-bade-4cce-97f1-f56691f8b6f5" providerId="ADAL" clId="{A18F4498-9999-48AC-93DA-C7DC25198E95}" dt="2020-07-28T06:50:07.513" v="697" actId="465"/>
          <ac:cxnSpMkLst>
            <pc:docMk/>
            <pc:sldMk cId="3690139034" sldId="1750"/>
            <ac:cxnSpMk id="34" creationId="{487807DC-F873-44D9-B49D-C9D353681186}"/>
          </ac:cxnSpMkLst>
        </pc:cxnChg>
      </pc:sldChg>
      <pc:sldChg chg="addSp delSp modSp mod">
        <pc:chgData name="Ashia Sheikh [Chillibreeze]" userId="6452a783-bade-4cce-97f1-f56691f8b6f5" providerId="ADAL" clId="{A18F4498-9999-48AC-93DA-C7DC25198E95}" dt="2020-07-28T09:58:03.139" v="1207" actId="13244"/>
        <pc:sldMkLst>
          <pc:docMk/>
          <pc:sldMk cId="2442958327" sldId="1751"/>
        </pc:sldMkLst>
        <pc:spChg chg="mod">
          <ac:chgData name="Ashia Sheikh [Chillibreeze]" userId="6452a783-bade-4cce-97f1-f56691f8b6f5" providerId="ADAL" clId="{A18F4498-9999-48AC-93DA-C7DC25198E95}" dt="2020-07-28T05:47:40.071" v="303" actId="552"/>
          <ac:spMkLst>
            <pc:docMk/>
            <pc:sldMk cId="2442958327" sldId="1751"/>
            <ac:spMk id="4" creationId="{84F13BDB-CF16-414A-93FD-3CEDC6C90B9F}"/>
          </ac:spMkLst>
        </pc:spChg>
        <pc:spChg chg="mod">
          <ac:chgData name="Ashia Sheikh [Chillibreeze]" userId="6452a783-bade-4cce-97f1-f56691f8b6f5" providerId="ADAL" clId="{A18F4498-9999-48AC-93DA-C7DC25198E95}" dt="2020-07-28T05:47:40.071" v="303" actId="552"/>
          <ac:spMkLst>
            <pc:docMk/>
            <pc:sldMk cId="2442958327" sldId="1751"/>
            <ac:spMk id="9" creationId="{3C46034F-E474-4BF6-A549-809879C9109D}"/>
          </ac:spMkLst>
        </pc:spChg>
        <pc:spChg chg="mod">
          <ac:chgData name="Ashia Sheikh [Chillibreeze]" userId="6452a783-bade-4cce-97f1-f56691f8b6f5" providerId="ADAL" clId="{A18F4498-9999-48AC-93DA-C7DC25198E95}" dt="2020-07-28T05:48:33.600" v="315" actId="1035"/>
          <ac:spMkLst>
            <pc:docMk/>
            <pc:sldMk cId="2442958327" sldId="1751"/>
            <ac:spMk id="13" creationId="{0A21DE3D-B848-41C9-BDFB-1044DAB54C15}"/>
          </ac:spMkLst>
        </pc:spChg>
        <pc:spChg chg="mod">
          <ac:chgData name="Ashia Sheikh [Chillibreeze]" userId="6452a783-bade-4cce-97f1-f56691f8b6f5" providerId="ADAL" clId="{A18F4498-9999-48AC-93DA-C7DC25198E95}" dt="2020-07-28T05:47:40.071" v="303" actId="552"/>
          <ac:spMkLst>
            <pc:docMk/>
            <pc:sldMk cId="2442958327" sldId="1751"/>
            <ac:spMk id="18" creationId="{75064C7A-932A-43EF-8C18-E89AEA99AE26}"/>
          </ac:spMkLst>
        </pc:spChg>
        <pc:spChg chg="mod">
          <ac:chgData name="Ashia Sheikh [Chillibreeze]" userId="6452a783-bade-4cce-97f1-f56691f8b6f5" providerId="ADAL" clId="{A18F4498-9999-48AC-93DA-C7DC25198E95}" dt="2020-07-28T05:47:40.071" v="303" actId="552"/>
          <ac:spMkLst>
            <pc:docMk/>
            <pc:sldMk cId="2442958327" sldId="1751"/>
            <ac:spMk id="25" creationId="{FA0B3D01-D867-4554-9D81-180AB526F337}"/>
          </ac:spMkLst>
        </pc:spChg>
        <pc:grpChg chg="add del mod">
          <ac:chgData name="Ashia Sheikh [Chillibreeze]" userId="6452a783-bade-4cce-97f1-f56691f8b6f5" providerId="ADAL" clId="{A18F4498-9999-48AC-93DA-C7DC25198E95}" dt="2020-07-28T05:47:50.417" v="306" actId="165"/>
          <ac:grpSpMkLst>
            <pc:docMk/>
            <pc:sldMk cId="2442958327" sldId="1751"/>
            <ac:grpSpMk id="2" creationId="{67A5A6FD-A289-4C25-9149-06D6630EF0B3}"/>
          </ac:grpSpMkLst>
        </pc:grpChg>
        <pc:picChg chg="mod">
          <ac:chgData name="Ashia Sheikh [Chillibreeze]" userId="6452a783-bade-4cce-97f1-f56691f8b6f5" providerId="ADAL" clId="{A18F4498-9999-48AC-93DA-C7DC25198E95}" dt="2020-07-28T05:47:28.958" v="299" actId="12789"/>
          <ac:picMkLst>
            <pc:docMk/>
            <pc:sldMk cId="2442958327" sldId="1751"/>
            <ac:picMk id="14" creationId="{2C219A24-F0A6-48BE-8B96-72C521EA4DE1}"/>
          </ac:picMkLst>
        </pc:picChg>
        <pc:picChg chg="mod">
          <ac:chgData name="Ashia Sheikh [Chillibreeze]" userId="6452a783-bade-4cce-97f1-f56691f8b6f5" providerId="ADAL" clId="{A18F4498-9999-48AC-93DA-C7DC25198E95}" dt="2020-07-28T05:47:26.734" v="298" actId="12789"/>
          <ac:picMkLst>
            <pc:docMk/>
            <pc:sldMk cId="2442958327" sldId="1751"/>
            <ac:picMk id="19" creationId="{106DD1B5-BF92-43DB-9CFF-AF2C802E348F}"/>
          </ac:picMkLst>
        </pc:picChg>
        <pc:picChg chg="mod">
          <ac:chgData name="Ashia Sheikh [Chillibreeze]" userId="6452a783-bade-4cce-97f1-f56691f8b6f5" providerId="ADAL" clId="{A18F4498-9999-48AC-93DA-C7DC25198E95}" dt="2020-07-28T05:48:33.600" v="315" actId="1035"/>
          <ac:picMkLst>
            <pc:docMk/>
            <pc:sldMk cId="2442958327" sldId="1751"/>
            <ac:picMk id="22" creationId="{72FAF1E2-2B02-4FB8-949D-ADBF61340B53}"/>
          </ac:picMkLst>
        </pc:picChg>
        <pc:picChg chg="mod">
          <ac:chgData name="Ashia Sheikh [Chillibreeze]" userId="6452a783-bade-4cce-97f1-f56691f8b6f5" providerId="ADAL" clId="{A18F4498-9999-48AC-93DA-C7DC25198E95}" dt="2020-07-28T05:47:20.911" v="296" actId="12789"/>
          <ac:picMkLst>
            <pc:docMk/>
            <pc:sldMk cId="2442958327" sldId="1751"/>
            <ac:picMk id="26" creationId="{C583E78E-85A6-48CB-939B-99F6F2DE8B43}"/>
          </ac:picMkLst>
        </pc:picChg>
        <pc:picChg chg="mod">
          <ac:chgData name="Ashia Sheikh [Chillibreeze]" userId="6452a783-bade-4cce-97f1-f56691f8b6f5" providerId="ADAL" clId="{A18F4498-9999-48AC-93DA-C7DC25198E95}" dt="2020-07-28T05:47:18.550" v="295" actId="12789"/>
          <ac:picMkLst>
            <pc:docMk/>
            <pc:sldMk cId="2442958327" sldId="1751"/>
            <ac:picMk id="27" creationId="{A4CEF517-7A2B-49A8-891B-CB57F3E77B76}"/>
          </ac:picMkLst>
        </pc:picChg>
        <pc:cxnChg chg="mod topLvl">
          <ac:chgData name="Ashia Sheikh [Chillibreeze]" userId="6452a783-bade-4cce-97f1-f56691f8b6f5" providerId="ADAL" clId="{A18F4498-9999-48AC-93DA-C7DC25198E95}" dt="2020-07-28T09:57:59.100" v="1205" actId="13244"/>
          <ac:cxnSpMkLst>
            <pc:docMk/>
            <pc:sldMk cId="2442958327" sldId="1751"/>
            <ac:cxnSpMk id="38" creationId="{A071245E-B877-41F4-9BCB-FC9ACA9CC5F3}"/>
          </ac:cxnSpMkLst>
        </pc:cxnChg>
        <pc:cxnChg chg="mod topLvl">
          <ac:chgData name="Ashia Sheikh [Chillibreeze]" userId="6452a783-bade-4cce-97f1-f56691f8b6f5" providerId="ADAL" clId="{A18F4498-9999-48AC-93DA-C7DC25198E95}" dt="2020-07-28T09:58:01.084" v="1206" actId="13244"/>
          <ac:cxnSpMkLst>
            <pc:docMk/>
            <pc:sldMk cId="2442958327" sldId="1751"/>
            <ac:cxnSpMk id="47" creationId="{B31D3D1D-EED3-437C-A4EA-616309C771C2}"/>
          </ac:cxnSpMkLst>
        </pc:cxnChg>
        <pc:cxnChg chg="mod topLvl">
          <ac:chgData name="Ashia Sheikh [Chillibreeze]" userId="6452a783-bade-4cce-97f1-f56691f8b6f5" providerId="ADAL" clId="{A18F4498-9999-48AC-93DA-C7DC25198E95}" dt="2020-07-28T09:58:03.139" v="1207" actId="13244"/>
          <ac:cxnSpMkLst>
            <pc:docMk/>
            <pc:sldMk cId="2442958327" sldId="1751"/>
            <ac:cxnSpMk id="48" creationId="{E4FE73A7-235C-4E92-9D59-397BCE38D025}"/>
          </ac:cxnSpMkLst>
        </pc:cxnChg>
        <pc:cxnChg chg="mod topLvl">
          <ac:chgData name="Ashia Sheikh [Chillibreeze]" userId="6452a783-bade-4cce-97f1-f56691f8b6f5" providerId="ADAL" clId="{A18F4498-9999-48AC-93DA-C7DC25198E95}" dt="2020-07-28T05:48:24.142" v="310" actId="465"/>
          <ac:cxnSpMkLst>
            <pc:docMk/>
            <pc:sldMk cId="2442958327" sldId="1751"/>
            <ac:cxnSpMk id="49" creationId="{90F9EFDC-EB88-4B7F-9EE8-A2C3F7B75BA8}"/>
          </ac:cxnSpMkLst>
        </pc:cxnChg>
      </pc:sldChg>
      <pc:sldChg chg="addSp delSp modSp mod">
        <pc:chgData name="Ashia Sheikh [Chillibreeze]" userId="6452a783-bade-4cce-97f1-f56691f8b6f5" providerId="ADAL" clId="{A18F4498-9999-48AC-93DA-C7DC25198E95}" dt="2020-07-28T09:58:25.552" v="1208" actId="164"/>
        <pc:sldMkLst>
          <pc:docMk/>
          <pc:sldMk cId="105747999" sldId="1753"/>
        </pc:sldMkLst>
        <pc:spChg chg="mod topLvl">
          <ac:chgData name="Ashia Sheikh [Chillibreeze]" userId="6452a783-bade-4cce-97f1-f56691f8b6f5" providerId="ADAL" clId="{A18F4498-9999-48AC-93DA-C7DC25198E95}" dt="2020-07-28T09:58:25.552" v="1208" actId="164"/>
          <ac:spMkLst>
            <pc:docMk/>
            <pc:sldMk cId="105747999" sldId="1753"/>
            <ac:spMk id="24" creationId="{7442CDAC-0BA3-4B2B-ABB1-387BB7B3BCEF}"/>
          </ac:spMkLst>
        </pc:spChg>
        <pc:spChg chg="mod topLvl">
          <ac:chgData name="Ashia Sheikh [Chillibreeze]" userId="6452a783-bade-4cce-97f1-f56691f8b6f5" providerId="ADAL" clId="{A18F4498-9999-48AC-93DA-C7DC25198E95}" dt="2020-07-28T09:58:25.552" v="1208" actId="164"/>
          <ac:spMkLst>
            <pc:docMk/>
            <pc:sldMk cId="105747999" sldId="1753"/>
            <ac:spMk id="25" creationId="{8DED27E2-6BD7-4803-8324-D441BD73DBC9}"/>
          </ac:spMkLst>
        </pc:spChg>
        <pc:spChg chg="mod topLvl">
          <ac:chgData name="Ashia Sheikh [Chillibreeze]" userId="6452a783-bade-4cce-97f1-f56691f8b6f5" providerId="ADAL" clId="{A18F4498-9999-48AC-93DA-C7DC25198E95}" dt="2020-07-28T09:58:25.552" v="1208" actId="164"/>
          <ac:spMkLst>
            <pc:docMk/>
            <pc:sldMk cId="105747999" sldId="1753"/>
            <ac:spMk id="26" creationId="{2B24BE1B-010D-455D-9F03-976FDE8A8CD7}"/>
          </ac:spMkLst>
        </pc:spChg>
        <pc:spChg chg="mod topLvl">
          <ac:chgData name="Ashia Sheikh [Chillibreeze]" userId="6452a783-bade-4cce-97f1-f56691f8b6f5" providerId="ADAL" clId="{A18F4498-9999-48AC-93DA-C7DC25198E95}" dt="2020-07-28T09:58:25.552" v="1208" actId="164"/>
          <ac:spMkLst>
            <pc:docMk/>
            <pc:sldMk cId="105747999" sldId="1753"/>
            <ac:spMk id="27" creationId="{06DD0900-4E5D-4CE1-BA66-7F9EEE3A093B}"/>
          </ac:spMkLst>
        </pc:spChg>
        <pc:spChg chg="mod topLvl">
          <ac:chgData name="Ashia Sheikh [Chillibreeze]" userId="6452a783-bade-4cce-97f1-f56691f8b6f5" providerId="ADAL" clId="{A18F4498-9999-48AC-93DA-C7DC25198E95}" dt="2020-07-28T09:58:25.552" v="1208" actId="164"/>
          <ac:spMkLst>
            <pc:docMk/>
            <pc:sldMk cId="105747999" sldId="1753"/>
            <ac:spMk id="28" creationId="{8B7FC0B7-F09D-4A1B-9E94-B1FAB52691CE}"/>
          </ac:spMkLst>
        </pc:spChg>
        <pc:spChg chg="mod topLvl">
          <ac:chgData name="Ashia Sheikh [Chillibreeze]" userId="6452a783-bade-4cce-97f1-f56691f8b6f5" providerId="ADAL" clId="{A18F4498-9999-48AC-93DA-C7DC25198E95}" dt="2020-07-28T09:58:25.552" v="1208" actId="164"/>
          <ac:spMkLst>
            <pc:docMk/>
            <pc:sldMk cId="105747999" sldId="1753"/>
            <ac:spMk id="39" creationId="{BE00FE39-7305-4F09-9EB9-43FB81598EBB}"/>
          </ac:spMkLst>
        </pc:spChg>
        <pc:spChg chg="mod topLvl">
          <ac:chgData name="Ashia Sheikh [Chillibreeze]" userId="6452a783-bade-4cce-97f1-f56691f8b6f5" providerId="ADAL" clId="{A18F4498-9999-48AC-93DA-C7DC25198E95}" dt="2020-07-28T09:58:25.552" v="1208" actId="164"/>
          <ac:spMkLst>
            <pc:docMk/>
            <pc:sldMk cId="105747999" sldId="1753"/>
            <ac:spMk id="52" creationId="{30F4A2A3-FD69-4B10-A9EA-523D2322D25E}"/>
          </ac:spMkLst>
        </pc:spChg>
        <pc:spChg chg="mod topLvl">
          <ac:chgData name="Ashia Sheikh [Chillibreeze]" userId="6452a783-bade-4cce-97f1-f56691f8b6f5" providerId="ADAL" clId="{A18F4498-9999-48AC-93DA-C7DC25198E95}" dt="2020-07-28T09:58:25.552" v="1208" actId="164"/>
          <ac:spMkLst>
            <pc:docMk/>
            <pc:sldMk cId="105747999" sldId="1753"/>
            <ac:spMk id="64" creationId="{88367BBE-927D-46C3-8249-532EFA12234E}"/>
          </ac:spMkLst>
        </pc:spChg>
        <pc:spChg chg="mod topLvl">
          <ac:chgData name="Ashia Sheikh [Chillibreeze]" userId="6452a783-bade-4cce-97f1-f56691f8b6f5" providerId="ADAL" clId="{A18F4498-9999-48AC-93DA-C7DC25198E95}" dt="2020-07-28T09:58:25.552" v="1208" actId="164"/>
          <ac:spMkLst>
            <pc:docMk/>
            <pc:sldMk cId="105747999" sldId="1753"/>
            <ac:spMk id="68" creationId="{02E3F4CA-A03C-4F94-9091-82E3A5CDF8CA}"/>
          </ac:spMkLst>
        </pc:spChg>
        <pc:spChg chg="mod topLvl">
          <ac:chgData name="Ashia Sheikh [Chillibreeze]" userId="6452a783-bade-4cce-97f1-f56691f8b6f5" providerId="ADAL" clId="{A18F4498-9999-48AC-93DA-C7DC25198E95}" dt="2020-07-28T09:58:25.552" v="1208" actId="164"/>
          <ac:spMkLst>
            <pc:docMk/>
            <pc:sldMk cId="105747999" sldId="1753"/>
            <ac:spMk id="72" creationId="{A2FA7107-28DC-4F71-9E74-8F3D5659FF57}"/>
          </ac:spMkLst>
        </pc:spChg>
        <pc:grpChg chg="add mod">
          <ac:chgData name="Ashia Sheikh [Chillibreeze]" userId="6452a783-bade-4cce-97f1-f56691f8b6f5" providerId="ADAL" clId="{A18F4498-9999-48AC-93DA-C7DC25198E95}" dt="2020-07-28T09:58:25.552" v="1208" actId="164"/>
          <ac:grpSpMkLst>
            <pc:docMk/>
            <pc:sldMk cId="105747999" sldId="1753"/>
            <ac:grpSpMk id="2" creationId="{D1B90FC5-C36C-4C54-A501-A42F9FF374BA}"/>
          </ac:grpSpMkLst>
        </pc:grpChg>
        <pc:grpChg chg="del">
          <ac:chgData name="Ashia Sheikh [Chillibreeze]" userId="6452a783-bade-4cce-97f1-f56691f8b6f5" providerId="ADAL" clId="{A18F4498-9999-48AC-93DA-C7DC25198E95}" dt="2020-07-28T05:49:32.380" v="326" actId="165"/>
          <ac:grpSpMkLst>
            <pc:docMk/>
            <pc:sldMk cId="105747999" sldId="1753"/>
            <ac:grpSpMk id="75" creationId="{3771F3F0-E55F-45D8-A415-A87A2474CB96}"/>
          </ac:grpSpMkLst>
        </pc:grpChg>
        <pc:picChg chg="mod topLvl">
          <ac:chgData name="Ashia Sheikh [Chillibreeze]" userId="6452a783-bade-4cce-97f1-f56691f8b6f5" providerId="ADAL" clId="{A18F4498-9999-48AC-93DA-C7DC25198E95}" dt="2020-07-28T09:58:25.552" v="1208" actId="164"/>
          <ac:picMkLst>
            <pc:docMk/>
            <pc:sldMk cId="105747999" sldId="1753"/>
            <ac:picMk id="7" creationId="{86EB6B17-57AA-48F9-AAD5-E00D927649C6}"/>
          </ac:picMkLst>
        </pc:picChg>
        <pc:picChg chg="mod topLvl">
          <ac:chgData name="Ashia Sheikh [Chillibreeze]" userId="6452a783-bade-4cce-97f1-f56691f8b6f5" providerId="ADAL" clId="{A18F4498-9999-48AC-93DA-C7DC25198E95}" dt="2020-07-28T09:58:25.552" v="1208" actId="164"/>
          <ac:picMkLst>
            <pc:docMk/>
            <pc:sldMk cId="105747999" sldId="1753"/>
            <ac:picMk id="16" creationId="{022586BD-DE45-4662-8A87-71E6E2A711CA}"/>
          </ac:picMkLst>
        </pc:picChg>
        <pc:picChg chg="mod topLvl">
          <ac:chgData name="Ashia Sheikh [Chillibreeze]" userId="6452a783-bade-4cce-97f1-f56691f8b6f5" providerId="ADAL" clId="{A18F4498-9999-48AC-93DA-C7DC25198E95}" dt="2020-07-28T09:58:25.552" v="1208" actId="164"/>
          <ac:picMkLst>
            <pc:docMk/>
            <pc:sldMk cId="105747999" sldId="1753"/>
            <ac:picMk id="19" creationId="{3702695E-96A7-4767-ADB7-F9A3196BBEB9}"/>
          </ac:picMkLst>
        </pc:picChg>
        <pc:picChg chg="mod topLvl">
          <ac:chgData name="Ashia Sheikh [Chillibreeze]" userId="6452a783-bade-4cce-97f1-f56691f8b6f5" providerId="ADAL" clId="{A18F4498-9999-48AC-93DA-C7DC25198E95}" dt="2020-07-28T09:58:25.552" v="1208" actId="164"/>
          <ac:picMkLst>
            <pc:docMk/>
            <pc:sldMk cId="105747999" sldId="1753"/>
            <ac:picMk id="37" creationId="{CF908FE7-DA75-4A1B-BD16-F4C617FA4357}"/>
          </ac:picMkLst>
        </pc:picChg>
        <pc:picChg chg="mod topLvl">
          <ac:chgData name="Ashia Sheikh [Chillibreeze]" userId="6452a783-bade-4cce-97f1-f56691f8b6f5" providerId="ADAL" clId="{A18F4498-9999-48AC-93DA-C7DC25198E95}" dt="2020-07-28T09:58:25.552" v="1208" actId="164"/>
          <ac:picMkLst>
            <pc:docMk/>
            <pc:sldMk cId="105747999" sldId="1753"/>
            <ac:picMk id="38" creationId="{D329EA35-386F-4C7A-B0B3-2A2CF144ABC5}"/>
          </ac:picMkLst>
        </pc:picChg>
        <pc:picChg chg="mod topLvl">
          <ac:chgData name="Ashia Sheikh [Chillibreeze]" userId="6452a783-bade-4cce-97f1-f56691f8b6f5" providerId="ADAL" clId="{A18F4498-9999-48AC-93DA-C7DC25198E95}" dt="2020-07-28T09:58:25.552" v="1208" actId="164"/>
          <ac:picMkLst>
            <pc:docMk/>
            <pc:sldMk cId="105747999" sldId="1753"/>
            <ac:picMk id="44" creationId="{6436A3EB-F2BE-4F82-92F1-795D483408B5}"/>
          </ac:picMkLst>
        </pc:picChg>
        <pc:picChg chg="mod topLvl">
          <ac:chgData name="Ashia Sheikh [Chillibreeze]" userId="6452a783-bade-4cce-97f1-f56691f8b6f5" providerId="ADAL" clId="{A18F4498-9999-48AC-93DA-C7DC25198E95}" dt="2020-07-28T09:58:25.552" v="1208" actId="164"/>
          <ac:picMkLst>
            <pc:docMk/>
            <pc:sldMk cId="105747999" sldId="1753"/>
            <ac:picMk id="45" creationId="{AE9C5CAC-1680-4844-B50E-BAE6D9D32E35}"/>
          </ac:picMkLst>
        </pc:picChg>
        <pc:picChg chg="mod topLvl">
          <ac:chgData name="Ashia Sheikh [Chillibreeze]" userId="6452a783-bade-4cce-97f1-f56691f8b6f5" providerId="ADAL" clId="{A18F4498-9999-48AC-93DA-C7DC25198E95}" dt="2020-07-28T09:58:25.552" v="1208" actId="164"/>
          <ac:picMkLst>
            <pc:docMk/>
            <pc:sldMk cId="105747999" sldId="1753"/>
            <ac:picMk id="46" creationId="{5834F4AF-9F69-44FE-B78A-0BE0C045B9D7}"/>
          </ac:picMkLst>
        </pc:picChg>
        <pc:picChg chg="mod topLvl">
          <ac:chgData name="Ashia Sheikh [Chillibreeze]" userId="6452a783-bade-4cce-97f1-f56691f8b6f5" providerId="ADAL" clId="{A18F4498-9999-48AC-93DA-C7DC25198E95}" dt="2020-07-28T09:58:25.552" v="1208" actId="164"/>
          <ac:picMkLst>
            <pc:docMk/>
            <pc:sldMk cId="105747999" sldId="1753"/>
            <ac:picMk id="47" creationId="{299A1E2D-6E12-4EA9-8FD6-4AA0CA3C16FE}"/>
          </ac:picMkLst>
        </pc:picChg>
        <pc:picChg chg="mod topLvl">
          <ac:chgData name="Ashia Sheikh [Chillibreeze]" userId="6452a783-bade-4cce-97f1-f56691f8b6f5" providerId="ADAL" clId="{A18F4498-9999-48AC-93DA-C7DC25198E95}" dt="2020-07-28T09:58:25.552" v="1208" actId="164"/>
          <ac:picMkLst>
            <pc:docMk/>
            <pc:sldMk cId="105747999" sldId="1753"/>
            <ac:picMk id="48" creationId="{809B16CF-EA38-41FF-A798-13579FEADB0C}"/>
          </ac:picMkLst>
        </pc:picChg>
        <pc:picChg chg="mod topLvl">
          <ac:chgData name="Ashia Sheikh [Chillibreeze]" userId="6452a783-bade-4cce-97f1-f56691f8b6f5" providerId="ADAL" clId="{A18F4498-9999-48AC-93DA-C7DC25198E95}" dt="2020-07-28T09:58:25.552" v="1208" actId="164"/>
          <ac:picMkLst>
            <pc:docMk/>
            <pc:sldMk cId="105747999" sldId="1753"/>
            <ac:picMk id="49" creationId="{4E4081CE-6205-42F3-953E-AFFF0D2C8B57}"/>
          </ac:picMkLst>
        </pc:picChg>
        <pc:picChg chg="mod topLvl">
          <ac:chgData name="Ashia Sheikh [Chillibreeze]" userId="6452a783-bade-4cce-97f1-f56691f8b6f5" providerId="ADAL" clId="{A18F4498-9999-48AC-93DA-C7DC25198E95}" dt="2020-07-28T09:58:25.552" v="1208" actId="164"/>
          <ac:picMkLst>
            <pc:docMk/>
            <pc:sldMk cId="105747999" sldId="1753"/>
            <ac:picMk id="55" creationId="{7FCFE574-6620-45A9-B18B-25CEC4979888}"/>
          </ac:picMkLst>
        </pc:picChg>
        <pc:picChg chg="mod topLvl">
          <ac:chgData name="Ashia Sheikh [Chillibreeze]" userId="6452a783-bade-4cce-97f1-f56691f8b6f5" providerId="ADAL" clId="{A18F4498-9999-48AC-93DA-C7DC25198E95}" dt="2020-07-28T09:58:25.552" v="1208" actId="164"/>
          <ac:picMkLst>
            <pc:docMk/>
            <pc:sldMk cId="105747999" sldId="1753"/>
            <ac:picMk id="56" creationId="{93FCA3B8-C91C-417C-AA2C-10C4B6F78CCF}"/>
          </ac:picMkLst>
        </pc:picChg>
        <pc:picChg chg="mod topLvl">
          <ac:chgData name="Ashia Sheikh [Chillibreeze]" userId="6452a783-bade-4cce-97f1-f56691f8b6f5" providerId="ADAL" clId="{A18F4498-9999-48AC-93DA-C7DC25198E95}" dt="2020-07-28T09:58:25.552" v="1208" actId="164"/>
          <ac:picMkLst>
            <pc:docMk/>
            <pc:sldMk cId="105747999" sldId="1753"/>
            <ac:picMk id="66" creationId="{B447DFDC-F7F7-42F5-9C60-C1D549959B55}"/>
          </ac:picMkLst>
        </pc:picChg>
        <pc:picChg chg="mod topLvl">
          <ac:chgData name="Ashia Sheikh [Chillibreeze]" userId="6452a783-bade-4cce-97f1-f56691f8b6f5" providerId="ADAL" clId="{A18F4498-9999-48AC-93DA-C7DC25198E95}" dt="2020-07-28T09:58:25.552" v="1208" actId="164"/>
          <ac:picMkLst>
            <pc:docMk/>
            <pc:sldMk cId="105747999" sldId="1753"/>
            <ac:picMk id="67" creationId="{B540C8EC-1B0F-47E4-AEDD-ACB7389C7CF1}"/>
          </ac:picMkLst>
        </pc:picChg>
        <pc:cxnChg chg="mod topLvl">
          <ac:chgData name="Ashia Sheikh [Chillibreeze]" userId="6452a783-bade-4cce-97f1-f56691f8b6f5" providerId="ADAL" clId="{A18F4498-9999-48AC-93DA-C7DC25198E95}" dt="2020-07-28T09:58:25.552" v="1208" actId="164"/>
          <ac:cxnSpMkLst>
            <pc:docMk/>
            <pc:sldMk cId="105747999" sldId="1753"/>
            <ac:cxnSpMk id="30" creationId="{78D96325-EDAE-4E24-BB51-A77432AA6743}"/>
          </ac:cxnSpMkLst>
        </pc:cxnChg>
        <pc:cxnChg chg="mod topLvl">
          <ac:chgData name="Ashia Sheikh [Chillibreeze]" userId="6452a783-bade-4cce-97f1-f56691f8b6f5" providerId="ADAL" clId="{A18F4498-9999-48AC-93DA-C7DC25198E95}" dt="2020-07-28T09:58:25.552" v="1208" actId="164"/>
          <ac:cxnSpMkLst>
            <pc:docMk/>
            <pc:sldMk cId="105747999" sldId="1753"/>
            <ac:cxnSpMk id="31" creationId="{A3C1ADBA-EDDB-4A81-A317-DB5146E2E70D}"/>
          </ac:cxnSpMkLst>
        </pc:cxnChg>
        <pc:cxnChg chg="mod topLvl">
          <ac:chgData name="Ashia Sheikh [Chillibreeze]" userId="6452a783-bade-4cce-97f1-f56691f8b6f5" providerId="ADAL" clId="{A18F4498-9999-48AC-93DA-C7DC25198E95}" dt="2020-07-28T09:58:25.552" v="1208" actId="164"/>
          <ac:cxnSpMkLst>
            <pc:docMk/>
            <pc:sldMk cId="105747999" sldId="1753"/>
            <ac:cxnSpMk id="32" creationId="{45D834A1-C918-4051-9823-1D926296E3D1}"/>
          </ac:cxnSpMkLst>
        </pc:cxnChg>
        <pc:cxnChg chg="mod topLvl">
          <ac:chgData name="Ashia Sheikh [Chillibreeze]" userId="6452a783-bade-4cce-97f1-f56691f8b6f5" providerId="ADAL" clId="{A18F4498-9999-48AC-93DA-C7DC25198E95}" dt="2020-07-28T09:58:25.552" v="1208" actId="164"/>
          <ac:cxnSpMkLst>
            <pc:docMk/>
            <pc:sldMk cId="105747999" sldId="1753"/>
            <ac:cxnSpMk id="33" creationId="{01AA0492-EBB6-4A9E-A7A1-08BC62597D99}"/>
          </ac:cxnSpMkLst>
        </pc:cxnChg>
        <pc:cxnChg chg="mod topLvl">
          <ac:chgData name="Ashia Sheikh [Chillibreeze]" userId="6452a783-bade-4cce-97f1-f56691f8b6f5" providerId="ADAL" clId="{A18F4498-9999-48AC-93DA-C7DC25198E95}" dt="2020-07-28T09:58:25.552" v="1208" actId="164"/>
          <ac:cxnSpMkLst>
            <pc:docMk/>
            <pc:sldMk cId="105747999" sldId="1753"/>
            <ac:cxnSpMk id="50" creationId="{4869AEB5-A434-49EB-8469-67E4DBD81183}"/>
          </ac:cxnSpMkLst>
        </pc:cxnChg>
        <pc:cxnChg chg="mod topLvl">
          <ac:chgData name="Ashia Sheikh [Chillibreeze]" userId="6452a783-bade-4cce-97f1-f56691f8b6f5" providerId="ADAL" clId="{A18F4498-9999-48AC-93DA-C7DC25198E95}" dt="2020-07-28T09:58:25.552" v="1208" actId="164"/>
          <ac:cxnSpMkLst>
            <pc:docMk/>
            <pc:sldMk cId="105747999" sldId="1753"/>
            <ac:cxnSpMk id="69" creationId="{A34B27DD-0BC0-4325-B097-6AB71808FCA3}"/>
          </ac:cxnSpMkLst>
        </pc:cxnChg>
        <pc:cxnChg chg="mod topLvl">
          <ac:chgData name="Ashia Sheikh [Chillibreeze]" userId="6452a783-bade-4cce-97f1-f56691f8b6f5" providerId="ADAL" clId="{A18F4498-9999-48AC-93DA-C7DC25198E95}" dt="2020-07-28T09:58:25.552" v="1208" actId="164"/>
          <ac:cxnSpMkLst>
            <pc:docMk/>
            <pc:sldMk cId="105747999" sldId="1753"/>
            <ac:cxnSpMk id="71" creationId="{493E72A2-1E51-4109-9113-EF7BD63571E0}"/>
          </ac:cxnSpMkLst>
        </pc:cxnChg>
      </pc:sldChg>
      <pc:sldChg chg="modSp mod">
        <pc:chgData name="Ashia Sheikh [Chillibreeze]" userId="6452a783-bade-4cce-97f1-f56691f8b6f5" providerId="ADAL" clId="{A18F4498-9999-48AC-93DA-C7DC25198E95}" dt="2020-07-28T05:51:47.310" v="428" actId="3064"/>
        <pc:sldMkLst>
          <pc:docMk/>
          <pc:sldMk cId="2365897258" sldId="1754"/>
        </pc:sldMkLst>
        <pc:spChg chg="mod">
          <ac:chgData name="Ashia Sheikh [Chillibreeze]" userId="6452a783-bade-4cce-97f1-f56691f8b6f5" providerId="ADAL" clId="{A18F4498-9999-48AC-93DA-C7DC25198E95}" dt="2020-07-28T05:51:18.182" v="405" actId="552"/>
          <ac:spMkLst>
            <pc:docMk/>
            <pc:sldMk cId="2365897258" sldId="1754"/>
            <ac:spMk id="4" creationId="{A68EE22B-ADCA-4EEA-B570-ED9731A71539}"/>
          </ac:spMkLst>
        </pc:spChg>
        <pc:spChg chg="mod">
          <ac:chgData name="Ashia Sheikh [Chillibreeze]" userId="6452a783-bade-4cce-97f1-f56691f8b6f5" providerId="ADAL" clId="{A18F4498-9999-48AC-93DA-C7DC25198E95}" dt="2020-07-28T05:51:47.310" v="428" actId="3064"/>
          <ac:spMkLst>
            <pc:docMk/>
            <pc:sldMk cId="2365897258" sldId="1754"/>
            <ac:spMk id="9" creationId="{ECAE9A8C-00D7-4C45-A7F7-C68FD82197DB}"/>
          </ac:spMkLst>
        </pc:spChg>
        <pc:spChg chg="mod">
          <ac:chgData name="Ashia Sheikh [Chillibreeze]" userId="6452a783-bade-4cce-97f1-f56691f8b6f5" providerId="ADAL" clId="{A18F4498-9999-48AC-93DA-C7DC25198E95}" dt="2020-07-28T05:51:18.182" v="405" actId="552"/>
          <ac:spMkLst>
            <pc:docMk/>
            <pc:sldMk cId="2365897258" sldId="1754"/>
            <ac:spMk id="13" creationId="{0184EEB4-566C-44C7-8044-C2B727F81D1C}"/>
          </ac:spMkLst>
        </pc:spChg>
        <pc:picChg chg="mod">
          <ac:chgData name="Ashia Sheikh [Chillibreeze]" userId="6452a783-bade-4cce-97f1-f56691f8b6f5" providerId="ADAL" clId="{A18F4498-9999-48AC-93DA-C7DC25198E95}" dt="2020-07-28T05:51:08.176" v="397" actId="1036"/>
          <ac:picMkLst>
            <pc:docMk/>
            <pc:sldMk cId="2365897258" sldId="1754"/>
            <ac:picMk id="10" creationId="{61BE03ED-3DF0-4C19-A60F-73F7DA9606D6}"/>
          </ac:picMkLst>
        </pc:picChg>
        <pc:picChg chg="mod">
          <ac:chgData name="Ashia Sheikh [Chillibreeze]" userId="6452a783-bade-4cce-97f1-f56691f8b6f5" providerId="ADAL" clId="{A18F4498-9999-48AC-93DA-C7DC25198E95}" dt="2020-07-28T05:51:35.091" v="426" actId="1036"/>
          <ac:picMkLst>
            <pc:docMk/>
            <pc:sldMk cId="2365897258" sldId="1754"/>
            <ac:picMk id="14" creationId="{E0D07367-CA59-4827-8306-7CDBDF14169A}"/>
          </ac:picMkLst>
        </pc:picChg>
        <pc:picChg chg="mod">
          <ac:chgData name="Ashia Sheikh [Chillibreeze]" userId="6452a783-bade-4cce-97f1-f56691f8b6f5" providerId="ADAL" clId="{A18F4498-9999-48AC-93DA-C7DC25198E95}" dt="2020-07-28T05:50:59.122" v="385" actId="1035"/>
          <ac:picMkLst>
            <pc:docMk/>
            <pc:sldMk cId="2365897258" sldId="1754"/>
            <ac:picMk id="18" creationId="{97ABA1FE-E8C1-453F-9FEB-D2DD73ED566B}"/>
          </ac:picMkLst>
        </pc:picChg>
        <pc:cxnChg chg="mod">
          <ac:chgData name="Ashia Sheikh [Chillibreeze]" userId="6452a783-bade-4cce-97f1-f56691f8b6f5" providerId="ADAL" clId="{A18F4498-9999-48AC-93DA-C7DC25198E95}" dt="2020-07-28T05:51:28.056" v="411"/>
          <ac:cxnSpMkLst>
            <pc:docMk/>
            <pc:sldMk cId="2365897258" sldId="1754"/>
            <ac:cxnSpMk id="28" creationId="{FEF6842C-7F79-46FD-BC3E-C847B59613AF}"/>
          </ac:cxnSpMkLst>
        </pc:cxnChg>
        <pc:cxnChg chg="mod">
          <ac:chgData name="Ashia Sheikh [Chillibreeze]" userId="6452a783-bade-4cce-97f1-f56691f8b6f5" providerId="ADAL" clId="{A18F4498-9999-48AC-93DA-C7DC25198E95}" dt="2020-07-28T05:51:28.054" v="409"/>
          <ac:cxnSpMkLst>
            <pc:docMk/>
            <pc:sldMk cId="2365897258" sldId="1754"/>
            <ac:cxnSpMk id="29" creationId="{C1191841-A132-455B-A5A0-97130872176A}"/>
          </ac:cxnSpMkLst>
        </pc:cxnChg>
      </pc:sldChg>
      <pc:sldChg chg="addSp delSp modSp mod">
        <pc:chgData name="Ashia Sheikh [Chillibreeze]" userId="6452a783-bade-4cce-97f1-f56691f8b6f5" providerId="ADAL" clId="{A18F4498-9999-48AC-93DA-C7DC25198E95}" dt="2020-07-28T05:53:50.250" v="463" actId="164"/>
        <pc:sldMkLst>
          <pc:docMk/>
          <pc:sldMk cId="3650180042" sldId="1755"/>
        </pc:sldMkLst>
        <pc:spChg chg="mod">
          <ac:chgData name="Ashia Sheikh [Chillibreeze]" userId="6452a783-bade-4cce-97f1-f56691f8b6f5" providerId="ADAL" clId="{A18F4498-9999-48AC-93DA-C7DC25198E95}" dt="2020-07-28T05:52:55.353" v="430" actId="165"/>
          <ac:spMkLst>
            <pc:docMk/>
            <pc:sldMk cId="3650180042" sldId="1755"/>
            <ac:spMk id="9" creationId="{6A8F2A04-3DD4-4600-B912-964A8C35F29A}"/>
          </ac:spMkLst>
        </pc:spChg>
        <pc:spChg chg="mod">
          <ac:chgData name="Ashia Sheikh [Chillibreeze]" userId="6452a783-bade-4cce-97f1-f56691f8b6f5" providerId="ADAL" clId="{A18F4498-9999-48AC-93DA-C7DC25198E95}" dt="2020-07-28T05:52:55.353" v="430" actId="165"/>
          <ac:spMkLst>
            <pc:docMk/>
            <pc:sldMk cId="3650180042" sldId="1755"/>
            <ac:spMk id="10" creationId="{2243FD72-AAC4-462D-B225-3001CB379A65}"/>
          </ac:spMkLst>
        </pc:spChg>
        <pc:spChg chg="mod">
          <ac:chgData name="Ashia Sheikh [Chillibreeze]" userId="6452a783-bade-4cce-97f1-f56691f8b6f5" providerId="ADAL" clId="{A18F4498-9999-48AC-93DA-C7DC25198E95}" dt="2020-07-28T05:52:55.353" v="430" actId="165"/>
          <ac:spMkLst>
            <pc:docMk/>
            <pc:sldMk cId="3650180042" sldId="1755"/>
            <ac:spMk id="13" creationId="{6DDFA8C4-C848-49AE-953B-46A40937D0E2}"/>
          </ac:spMkLst>
        </pc:spChg>
        <pc:spChg chg="mod">
          <ac:chgData name="Ashia Sheikh [Chillibreeze]" userId="6452a783-bade-4cce-97f1-f56691f8b6f5" providerId="ADAL" clId="{A18F4498-9999-48AC-93DA-C7DC25198E95}" dt="2020-07-28T05:52:55.353" v="430" actId="165"/>
          <ac:spMkLst>
            <pc:docMk/>
            <pc:sldMk cId="3650180042" sldId="1755"/>
            <ac:spMk id="14" creationId="{EE4A67B8-E5DC-4878-BBB4-5964DE17542E}"/>
          </ac:spMkLst>
        </pc:spChg>
        <pc:spChg chg="mod">
          <ac:chgData name="Ashia Sheikh [Chillibreeze]" userId="6452a783-bade-4cce-97f1-f56691f8b6f5" providerId="ADAL" clId="{A18F4498-9999-48AC-93DA-C7DC25198E95}" dt="2020-07-28T05:52:55.353" v="430" actId="165"/>
          <ac:spMkLst>
            <pc:docMk/>
            <pc:sldMk cId="3650180042" sldId="1755"/>
            <ac:spMk id="15" creationId="{48A0791E-5EA5-4BA1-8F82-D5FFBD22B785}"/>
          </ac:spMkLst>
        </pc:spChg>
        <pc:spChg chg="mod">
          <ac:chgData name="Ashia Sheikh [Chillibreeze]" userId="6452a783-bade-4cce-97f1-f56691f8b6f5" providerId="ADAL" clId="{A18F4498-9999-48AC-93DA-C7DC25198E95}" dt="2020-07-28T05:52:55.353" v="430" actId="165"/>
          <ac:spMkLst>
            <pc:docMk/>
            <pc:sldMk cId="3650180042" sldId="1755"/>
            <ac:spMk id="21" creationId="{3A4518E6-F5DD-43BA-8E5C-CAB7E6EB166C}"/>
          </ac:spMkLst>
        </pc:spChg>
        <pc:spChg chg="mod">
          <ac:chgData name="Ashia Sheikh [Chillibreeze]" userId="6452a783-bade-4cce-97f1-f56691f8b6f5" providerId="ADAL" clId="{A18F4498-9999-48AC-93DA-C7DC25198E95}" dt="2020-07-28T05:52:55.353" v="430" actId="165"/>
          <ac:spMkLst>
            <pc:docMk/>
            <pc:sldMk cId="3650180042" sldId="1755"/>
            <ac:spMk id="22" creationId="{9B15BAED-126C-48DF-9DD7-F2714E4A5CD0}"/>
          </ac:spMkLst>
        </pc:spChg>
        <pc:spChg chg="mod">
          <ac:chgData name="Ashia Sheikh [Chillibreeze]" userId="6452a783-bade-4cce-97f1-f56691f8b6f5" providerId="ADAL" clId="{A18F4498-9999-48AC-93DA-C7DC25198E95}" dt="2020-07-28T05:52:55.353" v="430" actId="165"/>
          <ac:spMkLst>
            <pc:docMk/>
            <pc:sldMk cId="3650180042" sldId="1755"/>
            <ac:spMk id="23" creationId="{43DEC470-5C44-44A8-A7E7-E2484E93FAD1}"/>
          </ac:spMkLst>
        </pc:spChg>
        <pc:spChg chg="mod">
          <ac:chgData name="Ashia Sheikh [Chillibreeze]" userId="6452a783-bade-4cce-97f1-f56691f8b6f5" providerId="ADAL" clId="{A18F4498-9999-48AC-93DA-C7DC25198E95}" dt="2020-07-28T05:52:55.353" v="430" actId="165"/>
          <ac:spMkLst>
            <pc:docMk/>
            <pc:sldMk cId="3650180042" sldId="1755"/>
            <ac:spMk id="24" creationId="{32875545-C6FC-4BE4-AA46-967626455EBA}"/>
          </ac:spMkLst>
        </pc:spChg>
        <pc:spChg chg="mod">
          <ac:chgData name="Ashia Sheikh [Chillibreeze]" userId="6452a783-bade-4cce-97f1-f56691f8b6f5" providerId="ADAL" clId="{A18F4498-9999-48AC-93DA-C7DC25198E95}" dt="2020-07-28T05:52:03.797" v="429" actId="14100"/>
          <ac:spMkLst>
            <pc:docMk/>
            <pc:sldMk cId="3650180042" sldId="1755"/>
            <ac:spMk id="25" creationId="{DBC600D4-B444-417B-B5A6-FFBC9E57B032}"/>
          </ac:spMkLst>
        </pc:spChg>
        <pc:spChg chg="mod topLvl">
          <ac:chgData name="Ashia Sheikh [Chillibreeze]" userId="6452a783-bade-4cce-97f1-f56691f8b6f5" providerId="ADAL" clId="{A18F4498-9999-48AC-93DA-C7DC25198E95}" dt="2020-07-28T05:53:50.250" v="463" actId="164"/>
          <ac:spMkLst>
            <pc:docMk/>
            <pc:sldMk cId="3650180042" sldId="1755"/>
            <ac:spMk id="34" creationId="{26DC085D-653B-4845-B6EE-11D0DFF5DDF2}"/>
          </ac:spMkLst>
        </pc:spChg>
        <pc:spChg chg="mod topLvl">
          <ac:chgData name="Ashia Sheikh [Chillibreeze]" userId="6452a783-bade-4cce-97f1-f56691f8b6f5" providerId="ADAL" clId="{A18F4498-9999-48AC-93DA-C7DC25198E95}" dt="2020-07-28T05:53:50.250" v="463" actId="164"/>
          <ac:spMkLst>
            <pc:docMk/>
            <pc:sldMk cId="3650180042" sldId="1755"/>
            <ac:spMk id="35" creationId="{7230A7EA-39A6-49BC-B9F9-6ADB0ED78B31}"/>
          </ac:spMkLst>
        </pc:spChg>
        <pc:spChg chg="mod topLvl">
          <ac:chgData name="Ashia Sheikh [Chillibreeze]" userId="6452a783-bade-4cce-97f1-f56691f8b6f5" providerId="ADAL" clId="{A18F4498-9999-48AC-93DA-C7DC25198E95}" dt="2020-07-28T05:53:50.250" v="463" actId="164"/>
          <ac:spMkLst>
            <pc:docMk/>
            <pc:sldMk cId="3650180042" sldId="1755"/>
            <ac:spMk id="36" creationId="{4D47AF3A-CF73-4687-AA49-3083A51092E0}"/>
          </ac:spMkLst>
        </pc:spChg>
        <pc:spChg chg="mod topLvl">
          <ac:chgData name="Ashia Sheikh [Chillibreeze]" userId="6452a783-bade-4cce-97f1-f56691f8b6f5" providerId="ADAL" clId="{A18F4498-9999-48AC-93DA-C7DC25198E95}" dt="2020-07-28T05:53:50.250" v="463" actId="164"/>
          <ac:spMkLst>
            <pc:docMk/>
            <pc:sldMk cId="3650180042" sldId="1755"/>
            <ac:spMk id="37" creationId="{B79C589E-D01C-4068-82FB-B4EF72330F42}"/>
          </ac:spMkLst>
        </pc:spChg>
        <pc:spChg chg="mod topLvl">
          <ac:chgData name="Ashia Sheikh [Chillibreeze]" userId="6452a783-bade-4cce-97f1-f56691f8b6f5" providerId="ADAL" clId="{A18F4498-9999-48AC-93DA-C7DC25198E95}" dt="2020-07-28T05:53:50.250" v="463" actId="164"/>
          <ac:spMkLst>
            <pc:docMk/>
            <pc:sldMk cId="3650180042" sldId="1755"/>
            <ac:spMk id="53" creationId="{62405468-614B-496E-A610-17C2F802BE31}"/>
          </ac:spMkLst>
        </pc:spChg>
        <pc:spChg chg="mod topLvl">
          <ac:chgData name="Ashia Sheikh [Chillibreeze]" userId="6452a783-bade-4cce-97f1-f56691f8b6f5" providerId="ADAL" clId="{A18F4498-9999-48AC-93DA-C7DC25198E95}" dt="2020-07-28T05:53:50.250" v="463" actId="164"/>
          <ac:spMkLst>
            <pc:docMk/>
            <pc:sldMk cId="3650180042" sldId="1755"/>
            <ac:spMk id="56" creationId="{6197A5AC-FD51-4895-9464-05C455E0A9AE}"/>
          </ac:spMkLst>
        </pc:spChg>
        <pc:spChg chg="mod topLvl">
          <ac:chgData name="Ashia Sheikh [Chillibreeze]" userId="6452a783-bade-4cce-97f1-f56691f8b6f5" providerId="ADAL" clId="{A18F4498-9999-48AC-93DA-C7DC25198E95}" dt="2020-07-28T05:53:50.250" v="463" actId="164"/>
          <ac:spMkLst>
            <pc:docMk/>
            <pc:sldMk cId="3650180042" sldId="1755"/>
            <ac:spMk id="59" creationId="{60304856-0665-48AD-A21C-B52B9E12E57E}"/>
          </ac:spMkLst>
        </pc:spChg>
        <pc:grpChg chg="add mod">
          <ac:chgData name="Ashia Sheikh [Chillibreeze]" userId="6452a783-bade-4cce-97f1-f56691f8b6f5" providerId="ADAL" clId="{A18F4498-9999-48AC-93DA-C7DC25198E95}" dt="2020-07-28T05:53:50.250" v="463" actId="164"/>
          <ac:grpSpMkLst>
            <pc:docMk/>
            <pc:sldMk cId="3650180042" sldId="1755"/>
            <ac:grpSpMk id="4" creationId="{7528F485-59B7-43E4-B7E5-F4512E3EB460}"/>
          </ac:grpSpMkLst>
        </pc:grpChg>
        <pc:grpChg chg="mod topLvl">
          <ac:chgData name="Ashia Sheikh [Chillibreeze]" userId="6452a783-bade-4cce-97f1-f56691f8b6f5" providerId="ADAL" clId="{A18F4498-9999-48AC-93DA-C7DC25198E95}" dt="2020-07-28T05:53:50.250" v="463" actId="164"/>
          <ac:grpSpMkLst>
            <pc:docMk/>
            <pc:sldMk cId="3650180042" sldId="1755"/>
            <ac:grpSpMk id="78" creationId="{5E15583B-8A43-4DC6-8B22-481E2282EBD1}"/>
          </ac:grpSpMkLst>
        </pc:grpChg>
        <pc:grpChg chg="mod topLvl">
          <ac:chgData name="Ashia Sheikh [Chillibreeze]" userId="6452a783-bade-4cce-97f1-f56691f8b6f5" providerId="ADAL" clId="{A18F4498-9999-48AC-93DA-C7DC25198E95}" dt="2020-07-28T05:53:50.250" v="463" actId="164"/>
          <ac:grpSpMkLst>
            <pc:docMk/>
            <pc:sldMk cId="3650180042" sldId="1755"/>
            <ac:grpSpMk id="93" creationId="{5D8AEC3C-8E20-43D9-A8F6-BAD75B59B96C}"/>
          </ac:grpSpMkLst>
        </pc:grpChg>
        <pc:grpChg chg="del mod topLvl">
          <ac:chgData name="Ashia Sheikh [Chillibreeze]" userId="6452a783-bade-4cce-97f1-f56691f8b6f5" providerId="ADAL" clId="{A18F4498-9999-48AC-93DA-C7DC25198E95}" dt="2020-07-28T05:52:59.476" v="431" actId="165"/>
          <ac:grpSpMkLst>
            <pc:docMk/>
            <pc:sldMk cId="3650180042" sldId="1755"/>
            <ac:grpSpMk id="99" creationId="{E5436FD0-8886-42ED-9C17-947890795AFC}"/>
          </ac:grpSpMkLst>
        </pc:grpChg>
        <pc:grpChg chg="mod topLvl">
          <ac:chgData name="Ashia Sheikh [Chillibreeze]" userId="6452a783-bade-4cce-97f1-f56691f8b6f5" providerId="ADAL" clId="{A18F4498-9999-48AC-93DA-C7DC25198E95}" dt="2020-07-28T05:52:55.353" v="430" actId="165"/>
          <ac:grpSpMkLst>
            <pc:docMk/>
            <pc:sldMk cId="3650180042" sldId="1755"/>
            <ac:grpSpMk id="100" creationId="{DBC05EB2-0E8D-427D-8026-C496027B58A5}"/>
          </ac:grpSpMkLst>
        </pc:grpChg>
        <pc:grpChg chg="del">
          <ac:chgData name="Ashia Sheikh [Chillibreeze]" userId="6452a783-bade-4cce-97f1-f56691f8b6f5" providerId="ADAL" clId="{A18F4498-9999-48AC-93DA-C7DC25198E95}" dt="2020-07-28T05:52:55.353" v="430" actId="165"/>
          <ac:grpSpMkLst>
            <pc:docMk/>
            <pc:sldMk cId="3650180042" sldId="1755"/>
            <ac:grpSpMk id="101" creationId="{3DA88395-6FA8-432E-A2F9-B95837D2DD49}"/>
          </ac:grpSpMkLst>
        </pc:grpChg>
        <pc:picChg chg="mod">
          <ac:chgData name="Ashia Sheikh [Chillibreeze]" userId="6452a783-bade-4cce-97f1-f56691f8b6f5" providerId="ADAL" clId="{A18F4498-9999-48AC-93DA-C7DC25198E95}" dt="2020-07-28T05:52:55.353" v="430" actId="165"/>
          <ac:picMkLst>
            <pc:docMk/>
            <pc:sldMk cId="3650180042" sldId="1755"/>
            <ac:picMk id="12" creationId="{39B0514C-096A-458A-9421-E6C73FF7E82D}"/>
          </ac:picMkLst>
        </pc:picChg>
        <pc:picChg chg="mod">
          <ac:chgData name="Ashia Sheikh [Chillibreeze]" userId="6452a783-bade-4cce-97f1-f56691f8b6f5" providerId="ADAL" clId="{A18F4498-9999-48AC-93DA-C7DC25198E95}" dt="2020-07-28T05:52:55.353" v="430" actId="165"/>
          <ac:picMkLst>
            <pc:docMk/>
            <pc:sldMk cId="3650180042" sldId="1755"/>
            <ac:picMk id="19" creationId="{6293B55B-37AD-4908-A572-BC92313A6FD1}"/>
          </ac:picMkLst>
        </pc:picChg>
        <pc:picChg chg="mod">
          <ac:chgData name="Ashia Sheikh [Chillibreeze]" userId="6452a783-bade-4cce-97f1-f56691f8b6f5" providerId="ADAL" clId="{A18F4498-9999-48AC-93DA-C7DC25198E95}" dt="2020-07-28T05:52:55.353" v="430" actId="165"/>
          <ac:picMkLst>
            <pc:docMk/>
            <pc:sldMk cId="3650180042" sldId="1755"/>
            <ac:picMk id="20" creationId="{ECF3E602-2B56-4539-AEF0-8374CBC4A43E}"/>
          </ac:picMkLst>
        </pc:picChg>
        <pc:picChg chg="mod">
          <ac:chgData name="Ashia Sheikh [Chillibreeze]" userId="6452a783-bade-4cce-97f1-f56691f8b6f5" providerId="ADAL" clId="{A18F4498-9999-48AC-93DA-C7DC25198E95}" dt="2020-07-28T05:52:55.353" v="430" actId="165"/>
          <ac:picMkLst>
            <pc:docMk/>
            <pc:sldMk cId="3650180042" sldId="1755"/>
            <ac:picMk id="27" creationId="{3937B9B8-7BCA-426A-80F9-E831E509FE23}"/>
          </ac:picMkLst>
        </pc:picChg>
        <pc:picChg chg="mod">
          <ac:chgData name="Ashia Sheikh [Chillibreeze]" userId="6452a783-bade-4cce-97f1-f56691f8b6f5" providerId="ADAL" clId="{A18F4498-9999-48AC-93DA-C7DC25198E95}" dt="2020-07-28T05:52:55.353" v="430" actId="165"/>
          <ac:picMkLst>
            <pc:docMk/>
            <pc:sldMk cId="3650180042" sldId="1755"/>
            <ac:picMk id="28" creationId="{CCDCB5E0-186A-4AC4-BD7C-1199B4D91295}"/>
          </ac:picMkLst>
        </pc:picChg>
        <pc:picChg chg="mod">
          <ac:chgData name="Ashia Sheikh [Chillibreeze]" userId="6452a783-bade-4cce-97f1-f56691f8b6f5" providerId="ADAL" clId="{A18F4498-9999-48AC-93DA-C7DC25198E95}" dt="2020-07-28T05:52:55.353" v="430" actId="165"/>
          <ac:picMkLst>
            <pc:docMk/>
            <pc:sldMk cId="3650180042" sldId="1755"/>
            <ac:picMk id="29" creationId="{D25B4C97-F44D-4A91-9615-96897C5D0427}"/>
          </ac:picMkLst>
        </pc:picChg>
        <pc:picChg chg="mod topLvl">
          <ac:chgData name="Ashia Sheikh [Chillibreeze]" userId="6452a783-bade-4cce-97f1-f56691f8b6f5" providerId="ADAL" clId="{A18F4498-9999-48AC-93DA-C7DC25198E95}" dt="2020-07-28T05:53:50.250" v="463" actId="164"/>
          <ac:picMkLst>
            <pc:docMk/>
            <pc:sldMk cId="3650180042" sldId="1755"/>
            <ac:picMk id="31" creationId="{41192D88-B94B-43DD-8AA6-C57D9F6EE21F}"/>
          </ac:picMkLst>
        </pc:picChg>
        <pc:picChg chg="mod topLvl">
          <ac:chgData name="Ashia Sheikh [Chillibreeze]" userId="6452a783-bade-4cce-97f1-f56691f8b6f5" providerId="ADAL" clId="{A18F4498-9999-48AC-93DA-C7DC25198E95}" dt="2020-07-28T05:53:50.250" v="463" actId="164"/>
          <ac:picMkLst>
            <pc:docMk/>
            <pc:sldMk cId="3650180042" sldId="1755"/>
            <ac:picMk id="32" creationId="{3991A030-22FD-46AD-A475-66A33E457F5B}"/>
          </ac:picMkLst>
        </pc:picChg>
        <pc:picChg chg="mod">
          <ac:chgData name="Ashia Sheikh [Chillibreeze]" userId="6452a783-bade-4cce-97f1-f56691f8b6f5" providerId="ADAL" clId="{A18F4498-9999-48AC-93DA-C7DC25198E95}" dt="2020-07-28T05:52:59.476" v="431" actId="165"/>
          <ac:picMkLst>
            <pc:docMk/>
            <pc:sldMk cId="3650180042" sldId="1755"/>
            <ac:picMk id="44" creationId="{9942650F-7D49-47E4-9CDF-514ACE4CBB19}"/>
          </ac:picMkLst>
        </pc:picChg>
        <pc:picChg chg="mod">
          <ac:chgData name="Ashia Sheikh [Chillibreeze]" userId="6452a783-bade-4cce-97f1-f56691f8b6f5" providerId="ADAL" clId="{A18F4498-9999-48AC-93DA-C7DC25198E95}" dt="2020-07-28T05:52:59.476" v="431" actId="165"/>
          <ac:picMkLst>
            <pc:docMk/>
            <pc:sldMk cId="3650180042" sldId="1755"/>
            <ac:picMk id="70" creationId="{8BF31756-B86D-4438-ABD7-ADC07E96BCAD}"/>
          </ac:picMkLst>
        </pc:picChg>
        <pc:picChg chg="mod">
          <ac:chgData name="Ashia Sheikh [Chillibreeze]" userId="6452a783-bade-4cce-97f1-f56691f8b6f5" providerId="ADAL" clId="{A18F4498-9999-48AC-93DA-C7DC25198E95}" dt="2020-07-28T05:52:59.476" v="431" actId="165"/>
          <ac:picMkLst>
            <pc:docMk/>
            <pc:sldMk cId="3650180042" sldId="1755"/>
            <ac:picMk id="72" creationId="{C02C1098-7F0E-43E9-A920-E3E9FDB547D1}"/>
          </ac:picMkLst>
        </pc:picChg>
        <pc:picChg chg="mod">
          <ac:chgData name="Ashia Sheikh [Chillibreeze]" userId="6452a783-bade-4cce-97f1-f56691f8b6f5" providerId="ADAL" clId="{A18F4498-9999-48AC-93DA-C7DC25198E95}" dt="2020-07-28T05:52:59.476" v="431" actId="165"/>
          <ac:picMkLst>
            <pc:docMk/>
            <pc:sldMk cId="3650180042" sldId="1755"/>
            <ac:picMk id="73" creationId="{AFB04A7A-987A-4B4A-B4B1-93F75A81C32B}"/>
          </ac:picMkLst>
        </pc:picChg>
        <pc:picChg chg="mod topLvl">
          <ac:chgData name="Ashia Sheikh [Chillibreeze]" userId="6452a783-bade-4cce-97f1-f56691f8b6f5" providerId="ADAL" clId="{A18F4498-9999-48AC-93DA-C7DC25198E95}" dt="2020-07-28T05:53:50.250" v="463" actId="164"/>
          <ac:picMkLst>
            <pc:docMk/>
            <pc:sldMk cId="3650180042" sldId="1755"/>
            <ac:picMk id="74" creationId="{77F33BC0-20B1-40C4-A694-255A6A1F3B4C}"/>
          </ac:picMkLst>
        </pc:picChg>
        <pc:picChg chg="mod topLvl">
          <ac:chgData name="Ashia Sheikh [Chillibreeze]" userId="6452a783-bade-4cce-97f1-f56691f8b6f5" providerId="ADAL" clId="{A18F4498-9999-48AC-93DA-C7DC25198E95}" dt="2020-07-28T05:53:50.250" v="463" actId="164"/>
          <ac:picMkLst>
            <pc:docMk/>
            <pc:sldMk cId="3650180042" sldId="1755"/>
            <ac:picMk id="75" creationId="{0E02AB15-C2DF-4C3F-979F-6C166A5DC61D}"/>
          </ac:picMkLst>
        </pc:picChg>
        <pc:picChg chg="mod topLvl">
          <ac:chgData name="Ashia Sheikh [Chillibreeze]" userId="6452a783-bade-4cce-97f1-f56691f8b6f5" providerId="ADAL" clId="{A18F4498-9999-48AC-93DA-C7DC25198E95}" dt="2020-07-28T05:53:50.250" v="463" actId="164"/>
          <ac:picMkLst>
            <pc:docMk/>
            <pc:sldMk cId="3650180042" sldId="1755"/>
            <ac:picMk id="76" creationId="{3808A394-9E80-4A4B-B2B0-A69B1DF2E434}"/>
          </ac:picMkLst>
        </pc:picChg>
        <pc:picChg chg="mod topLvl">
          <ac:chgData name="Ashia Sheikh [Chillibreeze]" userId="6452a783-bade-4cce-97f1-f56691f8b6f5" providerId="ADAL" clId="{A18F4498-9999-48AC-93DA-C7DC25198E95}" dt="2020-07-28T05:53:50.250" v="463" actId="164"/>
          <ac:picMkLst>
            <pc:docMk/>
            <pc:sldMk cId="3650180042" sldId="1755"/>
            <ac:picMk id="80" creationId="{53918C2A-22F8-42F3-9EF9-8223262347A7}"/>
          </ac:picMkLst>
        </pc:picChg>
        <pc:picChg chg="mod topLvl">
          <ac:chgData name="Ashia Sheikh [Chillibreeze]" userId="6452a783-bade-4cce-97f1-f56691f8b6f5" providerId="ADAL" clId="{A18F4498-9999-48AC-93DA-C7DC25198E95}" dt="2020-07-28T05:53:50.250" v="463" actId="164"/>
          <ac:picMkLst>
            <pc:docMk/>
            <pc:sldMk cId="3650180042" sldId="1755"/>
            <ac:picMk id="81" creationId="{819D9C67-B2B3-4A9B-8C9B-3374F2E4DE03}"/>
          </ac:picMkLst>
        </pc:picChg>
        <pc:picChg chg="mod topLvl">
          <ac:chgData name="Ashia Sheikh [Chillibreeze]" userId="6452a783-bade-4cce-97f1-f56691f8b6f5" providerId="ADAL" clId="{A18F4498-9999-48AC-93DA-C7DC25198E95}" dt="2020-07-28T05:53:50.250" v="463" actId="164"/>
          <ac:picMkLst>
            <pc:docMk/>
            <pc:sldMk cId="3650180042" sldId="1755"/>
            <ac:picMk id="83" creationId="{75E128BC-3D28-456A-8FCE-BA6ADC358BDA}"/>
          </ac:picMkLst>
        </pc:picChg>
        <pc:picChg chg="mod topLvl">
          <ac:chgData name="Ashia Sheikh [Chillibreeze]" userId="6452a783-bade-4cce-97f1-f56691f8b6f5" providerId="ADAL" clId="{A18F4498-9999-48AC-93DA-C7DC25198E95}" dt="2020-07-28T05:53:50.250" v="463" actId="164"/>
          <ac:picMkLst>
            <pc:docMk/>
            <pc:sldMk cId="3650180042" sldId="1755"/>
            <ac:picMk id="84" creationId="{5AE4BA95-78A0-4FCE-A697-14AE474F78B8}"/>
          </ac:picMkLst>
        </pc:picChg>
        <pc:picChg chg="mod topLvl">
          <ac:chgData name="Ashia Sheikh [Chillibreeze]" userId="6452a783-bade-4cce-97f1-f56691f8b6f5" providerId="ADAL" clId="{A18F4498-9999-48AC-93DA-C7DC25198E95}" dt="2020-07-28T05:53:50.250" v="463" actId="164"/>
          <ac:picMkLst>
            <pc:docMk/>
            <pc:sldMk cId="3650180042" sldId="1755"/>
            <ac:picMk id="85" creationId="{3CE36BB2-245F-40AF-9DAD-6E4A78497587}"/>
          </ac:picMkLst>
        </pc:picChg>
        <pc:cxnChg chg="mod">
          <ac:chgData name="Ashia Sheikh [Chillibreeze]" userId="6452a783-bade-4cce-97f1-f56691f8b6f5" providerId="ADAL" clId="{A18F4498-9999-48AC-93DA-C7DC25198E95}" dt="2020-07-28T05:52:55.353" v="430" actId="165"/>
          <ac:cxnSpMkLst>
            <pc:docMk/>
            <pc:sldMk cId="3650180042" sldId="1755"/>
            <ac:cxnSpMk id="7" creationId="{77C69284-C82E-45BC-898B-43E15253F695}"/>
          </ac:cxnSpMkLst>
        </pc:cxnChg>
        <pc:cxnChg chg="mod topLvl">
          <ac:chgData name="Ashia Sheikh [Chillibreeze]" userId="6452a783-bade-4cce-97f1-f56691f8b6f5" providerId="ADAL" clId="{A18F4498-9999-48AC-93DA-C7DC25198E95}" dt="2020-07-28T05:53:50.250" v="463" actId="164"/>
          <ac:cxnSpMkLst>
            <pc:docMk/>
            <pc:sldMk cId="3650180042" sldId="1755"/>
            <ac:cxnSpMk id="39" creationId="{7D294928-1EC8-4A0C-B3F5-F3B87E1AB856}"/>
          </ac:cxnSpMkLst>
        </pc:cxnChg>
        <pc:cxnChg chg="mod topLvl">
          <ac:chgData name="Ashia Sheikh [Chillibreeze]" userId="6452a783-bade-4cce-97f1-f56691f8b6f5" providerId="ADAL" clId="{A18F4498-9999-48AC-93DA-C7DC25198E95}" dt="2020-07-28T05:53:50.250" v="463" actId="164"/>
          <ac:cxnSpMkLst>
            <pc:docMk/>
            <pc:sldMk cId="3650180042" sldId="1755"/>
            <ac:cxnSpMk id="40" creationId="{D467157B-0208-49CC-AE69-65320178E3F2}"/>
          </ac:cxnSpMkLst>
        </pc:cxnChg>
        <pc:cxnChg chg="mod topLvl">
          <ac:chgData name="Ashia Sheikh [Chillibreeze]" userId="6452a783-bade-4cce-97f1-f56691f8b6f5" providerId="ADAL" clId="{A18F4498-9999-48AC-93DA-C7DC25198E95}" dt="2020-07-28T05:53:50.250" v="463" actId="164"/>
          <ac:cxnSpMkLst>
            <pc:docMk/>
            <pc:sldMk cId="3650180042" sldId="1755"/>
            <ac:cxnSpMk id="41" creationId="{50397C34-A05F-4801-A2E4-73524C9AEE7E}"/>
          </ac:cxnSpMkLst>
        </pc:cxnChg>
        <pc:cxnChg chg="mod topLvl">
          <ac:chgData name="Ashia Sheikh [Chillibreeze]" userId="6452a783-bade-4cce-97f1-f56691f8b6f5" providerId="ADAL" clId="{A18F4498-9999-48AC-93DA-C7DC25198E95}" dt="2020-07-28T05:53:50.250" v="463" actId="164"/>
          <ac:cxnSpMkLst>
            <pc:docMk/>
            <pc:sldMk cId="3650180042" sldId="1755"/>
            <ac:cxnSpMk id="52" creationId="{F1B75962-5956-486D-B306-96B7A9001D12}"/>
          </ac:cxnSpMkLst>
        </pc:cxnChg>
        <pc:cxnChg chg="mod topLvl">
          <ac:chgData name="Ashia Sheikh [Chillibreeze]" userId="6452a783-bade-4cce-97f1-f56691f8b6f5" providerId="ADAL" clId="{A18F4498-9999-48AC-93DA-C7DC25198E95}" dt="2020-07-28T05:53:50.250" v="463" actId="164"/>
          <ac:cxnSpMkLst>
            <pc:docMk/>
            <pc:sldMk cId="3650180042" sldId="1755"/>
            <ac:cxnSpMk id="60" creationId="{55BCF0DD-FD93-4243-8516-7D71B0C87023}"/>
          </ac:cxnSpMkLst>
        </pc:cxnChg>
        <pc:cxnChg chg="mod topLvl">
          <ac:chgData name="Ashia Sheikh [Chillibreeze]" userId="6452a783-bade-4cce-97f1-f56691f8b6f5" providerId="ADAL" clId="{A18F4498-9999-48AC-93DA-C7DC25198E95}" dt="2020-07-28T05:53:50.250" v="463" actId="164"/>
          <ac:cxnSpMkLst>
            <pc:docMk/>
            <pc:sldMk cId="3650180042" sldId="1755"/>
            <ac:cxnSpMk id="61" creationId="{52A971CD-50C9-4245-96F6-E44C5DA5F9FF}"/>
          </ac:cxnSpMkLst>
        </pc:cxnChg>
      </pc:sldChg>
      <pc:sldChg chg="modSp mod">
        <pc:chgData name="Ashia Sheikh [Chillibreeze]" userId="6452a783-bade-4cce-97f1-f56691f8b6f5" providerId="ADAL" clId="{A18F4498-9999-48AC-93DA-C7DC25198E95}" dt="2020-07-28T05:54:45.109" v="470" actId="14100"/>
        <pc:sldMkLst>
          <pc:docMk/>
          <pc:sldMk cId="2345409358" sldId="1756"/>
        </pc:sldMkLst>
        <pc:spChg chg="mod">
          <ac:chgData name="Ashia Sheikh [Chillibreeze]" userId="6452a783-bade-4cce-97f1-f56691f8b6f5" providerId="ADAL" clId="{A18F4498-9999-48AC-93DA-C7DC25198E95}" dt="2020-07-28T05:54:45.109" v="470" actId="14100"/>
          <ac:spMkLst>
            <pc:docMk/>
            <pc:sldMk cId="2345409358" sldId="1756"/>
            <ac:spMk id="5" creationId="{D4423D33-E9F1-4DE5-9BC3-344911FB23A6}"/>
          </ac:spMkLst>
        </pc:spChg>
        <pc:spChg chg="mod">
          <ac:chgData name="Ashia Sheikh [Chillibreeze]" userId="6452a783-bade-4cce-97f1-f56691f8b6f5" providerId="ADAL" clId="{A18F4498-9999-48AC-93DA-C7DC25198E95}" dt="2020-07-28T05:54:42.044" v="469" actId="14100"/>
          <ac:spMkLst>
            <pc:docMk/>
            <pc:sldMk cId="2345409358" sldId="1756"/>
            <ac:spMk id="35" creationId="{2C0784F5-7109-4A5C-997E-DA823F81ED35}"/>
          </ac:spMkLst>
        </pc:spChg>
      </pc:sldChg>
      <pc:sldChg chg="modSp mod">
        <pc:chgData name="Ashia Sheikh [Chillibreeze]" userId="6452a783-bade-4cce-97f1-f56691f8b6f5" providerId="ADAL" clId="{A18F4498-9999-48AC-93DA-C7DC25198E95}" dt="2020-07-28T05:54:24.380" v="468" actId="1038"/>
        <pc:sldMkLst>
          <pc:docMk/>
          <pc:sldMk cId="479694977" sldId="1757"/>
        </pc:sldMkLst>
        <pc:spChg chg="mod">
          <ac:chgData name="Ashia Sheikh [Chillibreeze]" userId="6452a783-bade-4cce-97f1-f56691f8b6f5" providerId="ADAL" clId="{A18F4498-9999-48AC-93DA-C7DC25198E95}" dt="2020-07-28T05:54:14.460" v="464" actId="948"/>
          <ac:spMkLst>
            <pc:docMk/>
            <pc:sldMk cId="479694977" sldId="1757"/>
            <ac:spMk id="5" creationId="{028F9765-E024-4CAA-A609-D6EA8E3A24F0}"/>
          </ac:spMkLst>
        </pc:spChg>
        <pc:cxnChg chg="mod">
          <ac:chgData name="Ashia Sheikh [Chillibreeze]" userId="6452a783-bade-4cce-97f1-f56691f8b6f5" providerId="ADAL" clId="{A18F4498-9999-48AC-93DA-C7DC25198E95}" dt="2020-07-28T05:54:24.380" v="468" actId="1038"/>
          <ac:cxnSpMkLst>
            <pc:docMk/>
            <pc:sldMk cId="479694977" sldId="1757"/>
            <ac:cxnSpMk id="42" creationId="{056B7495-892B-4CE7-82B5-FB31180F11A6}"/>
          </ac:cxnSpMkLst>
        </pc:cxnChg>
      </pc:sldChg>
      <pc:sldChg chg="addSp delSp modSp mod">
        <pc:chgData name="Ashia Sheikh [Chillibreeze]" userId="6452a783-bade-4cce-97f1-f56691f8b6f5" providerId="ADAL" clId="{A18F4498-9999-48AC-93DA-C7DC25198E95}" dt="2020-07-28T09:59:10.988" v="1210" actId="13244"/>
        <pc:sldMkLst>
          <pc:docMk/>
          <pc:sldMk cId="2756647330" sldId="1758"/>
        </pc:sldMkLst>
        <pc:spChg chg="mod">
          <ac:chgData name="Ashia Sheikh [Chillibreeze]" userId="6452a783-bade-4cce-97f1-f56691f8b6f5" providerId="ADAL" clId="{A18F4498-9999-48AC-93DA-C7DC25198E95}" dt="2020-07-28T05:56:44.721" v="485" actId="1036"/>
          <ac:spMkLst>
            <pc:docMk/>
            <pc:sldMk cId="2756647330" sldId="1758"/>
            <ac:spMk id="4" creationId="{25728BF7-C9C5-41D2-A9C1-A08A3F1AB346}"/>
          </ac:spMkLst>
        </pc:spChg>
        <pc:spChg chg="mod">
          <ac:chgData name="Ashia Sheikh [Chillibreeze]" userId="6452a783-bade-4cce-97f1-f56691f8b6f5" providerId="ADAL" clId="{A18F4498-9999-48AC-93DA-C7DC25198E95}" dt="2020-07-28T05:56:44.721" v="485" actId="1036"/>
          <ac:spMkLst>
            <pc:docMk/>
            <pc:sldMk cId="2756647330" sldId="1758"/>
            <ac:spMk id="9" creationId="{53C3BD94-AA49-4FCB-8939-A8AFC20A5BC1}"/>
          </ac:spMkLst>
        </pc:spChg>
        <pc:spChg chg="mod">
          <ac:chgData name="Ashia Sheikh [Chillibreeze]" userId="6452a783-bade-4cce-97f1-f56691f8b6f5" providerId="ADAL" clId="{A18F4498-9999-48AC-93DA-C7DC25198E95}" dt="2020-07-28T05:56:44.721" v="485" actId="1036"/>
          <ac:spMkLst>
            <pc:docMk/>
            <pc:sldMk cId="2756647330" sldId="1758"/>
            <ac:spMk id="13" creationId="{8A79596A-7EC8-4CFD-A94E-4FCE39715203}"/>
          </ac:spMkLst>
        </pc:spChg>
        <pc:spChg chg="mod">
          <ac:chgData name="Ashia Sheikh [Chillibreeze]" userId="6452a783-bade-4cce-97f1-f56691f8b6f5" providerId="ADAL" clId="{A18F4498-9999-48AC-93DA-C7DC25198E95}" dt="2020-07-28T05:56:44.721" v="485" actId="1036"/>
          <ac:spMkLst>
            <pc:docMk/>
            <pc:sldMk cId="2756647330" sldId="1758"/>
            <ac:spMk id="18" creationId="{4354D94C-1282-4EB6-83AE-2531C7ADEA72}"/>
          </ac:spMkLst>
        </pc:spChg>
        <pc:grpChg chg="add del mod">
          <ac:chgData name="Ashia Sheikh [Chillibreeze]" userId="6452a783-bade-4cce-97f1-f56691f8b6f5" providerId="ADAL" clId="{A18F4498-9999-48AC-93DA-C7DC25198E95}" dt="2020-07-28T05:56:36.746" v="474" actId="165"/>
          <ac:grpSpMkLst>
            <pc:docMk/>
            <pc:sldMk cId="2756647330" sldId="1758"/>
            <ac:grpSpMk id="2" creationId="{5F849766-2714-4E8E-9250-14153E98AC01}"/>
          </ac:grpSpMkLst>
        </pc:grpChg>
        <pc:picChg chg="mod">
          <ac:chgData name="Ashia Sheikh [Chillibreeze]" userId="6452a783-bade-4cce-97f1-f56691f8b6f5" providerId="ADAL" clId="{A18F4498-9999-48AC-93DA-C7DC25198E95}" dt="2020-07-28T05:56:44.721" v="485" actId="1036"/>
          <ac:picMkLst>
            <pc:docMk/>
            <pc:sldMk cId="2756647330" sldId="1758"/>
            <ac:picMk id="10" creationId="{D45512A5-18BF-44E2-9B9F-C57666E263D7}"/>
          </ac:picMkLst>
        </pc:picChg>
        <pc:picChg chg="mod">
          <ac:chgData name="Ashia Sheikh [Chillibreeze]" userId="6452a783-bade-4cce-97f1-f56691f8b6f5" providerId="ADAL" clId="{A18F4498-9999-48AC-93DA-C7DC25198E95}" dt="2020-07-28T05:56:44.721" v="485" actId="1036"/>
          <ac:picMkLst>
            <pc:docMk/>
            <pc:sldMk cId="2756647330" sldId="1758"/>
            <ac:picMk id="14" creationId="{A30D7CA3-2A8C-48C9-B9DC-62BABBC6A8E8}"/>
          </ac:picMkLst>
        </pc:picChg>
        <pc:picChg chg="mod">
          <ac:chgData name="Ashia Sheikh [Chillibreeze]" userId="6452a783-bade-4cce-97f1-f56691f8b6f5" providerId="ADAL" clId="{A18F4498-9999-48AC-93DA-C7DC25198E95}" dt="2020-07-28T05:56:44.721" v="485" actId="1036"/>
          <ac:picMkLst>
            <pc:docMk/>
            <pc:sldMk cId="2756647330" sldId="1758"/>
            <ac:picMk id="19" creationId="{8CECC081-5E77-4602-9F00-F0DE64732E8B}"/>
          </ac:picMkLst>
        </pc:picChg>
        <pc:picChg chg="mod">
          <ac:chgData name="Ashia Sheikh [Chillibreeze]" userId="6452a783-bade-4cce-97f1-f56691f8b6f5" providerId="ADAL" clId="{A18F4498-9999-48AC-93DA-C7DC25198E95}" dt="2020-07-28T05:56:44.721" v="485" actId="1036"/>
          <ac:picMkLst>
            <pc:docMk/>
            <pc:sldMk cId="2756647330" sldId="1758"/>
            <ac:picMk id="24" creationId="{56772886-267D-468C-84EC-7245249D7493}"/>
          </ac:picMkLst>
        </pc:picChg>
        <pc:cxnChg chg="mod topLvl">
          <ac:chgData name="Ashia Sheikh [Chillibreeze]" userId="6452a783-bade-4cce-97f1-f56691f8b6f5" providerId="ADAL" clId="{A18F4498-9999-48AC-93DA-C7DC25198E95}" dt="2020-07-28T09:59:09.458" v="1209" actId="13244"/>
          <ac:cxnSpMkLst>
            <pc:docMk/>
            <pc:sldMk cId="2756647330" sldId="1758"/>
            <ac:cxnSpMk id="33" creationId="{C178CD39-25B1-4790-B3CE-B546951B196A}"/>
          </ac:cxnSpMkLst>
        </pc:cxnChg>
        <pc:cxnChg chg="mod topLvl">
          <ac:chgData name="Ashia Sheikh [Chillibreeze]" userId="6452a783-bade-4cce-97f1-f56691f8b6f5" providerId="ADAL" clId="{A18F4498-9999-48AC-93DA-C7DC25198E95}" dt="2020-07-28T09:59:10.988" v="1210" actId="13244"/>
          <ac:cxnSpMkLst>
            <pc:docMk/>
            <pc:sldMk cId="2756647330" sldId="1758"/>
            <ac:cxnSpMk id="34" creationId="{65C6A384-EE88-4C72-AA57-AFB90C2E9066}"/>
          </ac:cxnSpMkLst>
        </pc:cxnChg>
        <pc:cxnChg chg="mod topLvl">
          <ac:chgData name="Ashia Sheikh [Chillibreeze]" userId="6452a783-bade-4cce-97f1-f56691f8b6f5" providerId="ADAL" clId="{A18F4498-9999-48AC-93DA-C7DC25198E95}" dt="2020-07-28T05:56:44.721" v="485" actId="1036"/>
          <ac:cxnSpMkLst>
            <pc:docMk/>
            <pc:sldMk cId="2756647330" sldId="1758"/>
            <ac:cxnSpMk id="39" creationId="{FD46C6BC-DB3C-4F62-90F9-54CA3A376B8F}"/>
          </ac:cxnSpMkLst>
        </pc:cxnChg>
      </pc:sldChg>
      <pc:sldChg chg="modSp mod">
        <pc:chgData name="Ashia Sheikh [Chillibreeze]" userId="6452a783-bade-4cce-97f1-f56691f8b6f5" providerId="ADAL" clId="{A18F4498-9999-48AC-93DA-C7DC25198E95}" dt="2020-07-28T06:50:41.327" v="710" actId="552"/>
        <pc:sldMkLst>
          <pc:docMk/>
          <pc:sldMk cId="2219786181" sldId="1760"/>
        </pc:sldMkLst>
        <pc:spChg chg="mod">
          <ac:chgData name="Ashia Sheikh [Chillibreeze]" userId="6452a783-bade-4cce-97f1-f56691f8b6f5" providerId="ADAL" clId="{A18F4498-9999-48AC-93DA-C7DC25198E95}" dt="2020-07-28T06:50:32.472" v="703" actId="552"/>
          <ac:spMkLst>
            <pc:docMk/>
            <pc:sldMk cId="2219786181" sldId="1760"/>
            <ac:spMk id="4" creationId="{F04E55BE-F64F-4FE3-B847-8549253BEA47}"/>
          </ac:spMkLst>
        </pc:spChg>
        <pc:spChg chg="mod">
          <ac:chgData name="Ashia Sheikh [Chillibreeze]" userId="6452a783-bade-4cce-97f1-f56691f8b6f5" providerId="ADAL" clId="{A18F4498-9999-48AC-93DA-C7DC25198E95}" dt="2020-07-28T06:50:32.472" v="703" actId="552"/>
          <ac:spMkLst>
            <pc:docMk/>
            <pc:sldMk cId="2219786181" sldId="1760"/>
            <ac:spMk id="9" creationId="{F8F19709-727E-417E-81B8-600D09DD1296}"/>
          </ac:spMkLst>
        </pc:spChg>
        <pc:spChg chg="mod">
          <ac:chgData name="Ashia Sheikh [Chillibreeze]" userId="6452a783-bade-4cce-97f1-f56691f8b6f5" providerId="ADAL" clId="{A18F4498-9999-48AC-93DA-C7DC25198E95}" dt="2020-07-28T06:50:33.799" v="704" actId="465"/>
          <ac:spMkLst>
            <pc:docMk/>
            <pc:sldMk cId="2219786181" sldId="1760"/>
            <ac:spMk id="13" creationId="{34401830-2BA8-4C35-9DDC-B9AD73A5C82C}"/>
          </ac:spMkLst>
        </pc:spChg>
        <pc:cxnChg chg="mod">
          <ac:chgData name="Ashia Sheikh [Chillibreeze]" userId="6452a783-bade-4cce-97f1-f56691f8b6f5" providerId="ADAL" clId="{A18F4498-9999-48AC-93DA-C7DC25198E95}" dt="2020-07-28T06:50:41.327" v="710" actId="552"/>
          <ac:cxnSpMkLst>
            <pc:docMk/>
            <pc:sldMk cId="2219786181" sldId="1760"/>
            <ac:cxnSpMk id="25" creationId="{8537865C-1E02-45FB-9776-00AF1873812C}"/>
          </ac:cxnSpMkLst>
        </pc:cxnChg>
        <pc:cxnChg chg="mod">
          <ac:chgData name="Ashia Sheikh [Chillibreeze]" userId="6452a783-bade-4cce-97f1-f56691f8b6f5" providerId="ADAL" clId="{A18F4498-9999-48AC-93DA-C7DC25198E95}" dt="2020-07-28T06:50:41.327" v="710" actId="552"/>
          <ac:cxnSpMkLst>
            <pc:docMk/>
            <pc:sldMk cId="2219786181" sldId="1760"/>
            <ac:cxnSpMk id="26" creationId="{B20E70CC-58E7-4675-B7A6-51A46BDD965B}"/>
          </ac:cxnSpMkLst>
        </pc:cxnChg>
      </pc:sldChg>
      <pc:sldChg chg="modSp mod">
        <pc:chgData name="Ashia Sheikh [Chillibreeze]" userId="6452a783-bade-4cce-97f1-f56691f8b6f5" providerId="ADAL" clId="{A18F4498-9999-48AC-93DA-C7DC25198E95}" dt="2020-07-28T06:51:13.840" v="743" actId="465"/>
        <pc:sldMkLst>
          <pc:docMk/>
          <pc:sldMk cId="1940323684" sldId="1761"/>
        </pc:sldMkLst>
        <pc:spChg chg="mod">
          <ac:chgData name="Ashia Sheikh [Chillibreeze]" userId="6452a783-bade-4cce-97f1-f56691f8b6f5" providerId="ADAL" clId="{A18F4498-9999-48AC-93DA-C7DC25198E95}" dt="2020-07-28T06:51:07.434" v="740" actId="242"/>
          <ac:spMkLst>
            <pc:docMk/>
            <pc:sldMk cId="1940323684" sldId="1761"/>
            <ac:spMk id="8" creationId="{49150D56-AF20-498C-9F68-C101EDBAB4EE}"/>
          </ac:spMkLst>
        </pc:spChg>
        <pc:spChg chg="mod">
          <ac:chgData name="Ashia Sheikh [Chillibreeze]" userId="6452a783-bade-4cce-97f1-f56691f8b6f5" providerId="ADAL" clId="{A18F4498-9999-48AC-93DA-C7DC25198E95}" dt="2020-07-28T06:51:13.840" v="743" actId="465"/>
          <ac:spMkLst>
            <pc:docMk/>
            <pc:sldMk cId="1940323684" sldId="1761"/>
            <ac:spMk id="12" creationId="{744AA8CF-3378-42E5-89A8-73E7598DDF71}"/>
          </ac:spMkLst>
        </pc:spChg>
        <pc:spChg chg="mod">
          <ac:chgData name="Ashia Sheikh [Chillibreeze]" userId="6452a783-bade-4cce-97f1-f56691f8b6f5" providerId="ADAL" clId="{A18F4498-9999-48AC-93DA-C7DC25198E95}" dt="2020-07-28T06:50:48.864" v="714" actId="552"/>
          <ac:spMkLst>
            <pc:docMk/>
            <pc:sldMk cId="1940323684" sldId="1761"/>
            <ac:spMk id="16" creationId="{6B7185BA-443E-47E7-953E-416A5E658496}"/>
          </ac:spMkLst>
        </pc:spChg>
        <pc:picChg chg="mod">
          <ac:chgData name="Ashia Sheikh [Chillibreeze]" userId="6452a783-bade-4cce-97f1-f56691f8b6f5" providerId="ADAL" clId="{A18F4498-9999-48AC-93DA-C7DC25198E95}" dt="2020-07-28T06:51:04.396" v="739" actId="1035"/>
          <ac:picMkLst>
            <pc:docMk/>
            <pc:sldMk cId="1940323684" sldId="1761"/>
            <ac:picMk id="48" creationId="{40B353E2-C4C9-4DA9-B03A-D5B803B8B159}"/>
          </ac:picMkLst>
        </pc:picChg>
        <pc:picChg chg="mod">
          <ac:chgData name="Ashia Sheikh [Chillibreeze]" userId="6452a783-bade-4cce-97f1-f56691f8b6f5" providerId="ADAL" clId="{A18F4498-9999-48AC-93DA-C7DC25198E95}" dt="2020-07-28T06:51:01.011" v="729" actId="1035"/>
          <ac:picMkLst>
            <pc:docMk/>
            <pc:sldMk cId="1940323684" sldId="1761"/>
            <ac:picMk id="51" creationId="{BA4BC4BF-50BD-4696-A922-C67F494F086D}"/>
          </ac:picMkLst>
        </pc:picChg>
        <pc:picChg chg="mod">
          <ac:chgData name="Ashia Sheikh [Chillibreeze]" userId="6452a783-bade-4cce-97f1-f56691f8b6f5" providerId="ADAL" clId="{A18F4498-9999-48AC-93DA-C7DC25198E95}" dt="2020-07-28T06:51:01.937" v="730" actId="1035"/>
          <ac:picMkLst>
            <pc:docMk/>
            <pc:sldMk cId="1940323684" sldId="1761"/>
            <ac:picMk id="54" creationId="{7EF4CAFD-602A-45DC-9AB6-F6C69ED0A0C7}"/>
          </ac:picMkLst>
        </pc:picChg>
        <pc:cxnChg chg="mod">
          <ac:chgData name="Ashia Sheikh [Chillibreeze]" userId="6452a783-bade-4cce-97f1-f56691f8b6f5" providerId="ADAL" clId="{A18F4498-9999-48AC-93DA-C7DC25198E95}" dt="2020-07-28T06:51:13.840" v="743" actId="465"/>
          <ac:cxnSpMkLst>
            <pc:docMk/>
            <pc:sldMk cId="1940323684" sldId="1761"/>
            <ac:cxnSpMk id="55" creationId="{CB701576-1841-4DAA-A802-C1D4F32312DE}"/>
          </ac:cxnSpMkLst>
        </pc:cxnChg>
        <pc:cxnChg chg="mod">
          <ac:chgData name="Ashia Sheikh [Chillibreeze]" userId="6452a783-bade-4cce-97f1-f56691f8b6f5" providerId="ADAL" clId="{A18F4498-9999-48AC-93DA-C7DC25198E95}" dt="2020-07-28T06:51:13.840" v="743" actId="465"/>
          <ac:cxnSpMkLst>
            <pc:docMk/>
            <pc:sldMk cId="1940323684" sldId="1761"/>
            <ac:cxnSpMk id="56" creationId="{30C0BA65-A416-42C6-887D-154B42E7FA7C}"/>
          </ac:cxnSpMkLst>
        </pc:cxnChg>
      </pc:sldChg>
      <pc:sldChg chg="modSp mod">
        <pc:chgData name="Ashia Sheikh [Chillibreeze]" userId="6452a783-bade-4cce-97f1-f56691f8b6f5" providerId="ADAL" clId="{A18F4498-9999-48AC-93DA-C7DC25198E95}" dt="2020-07-28T06:52:01.351" v="777" actId="1036"/>
        <pc:sldMkLst>
          <pc:docMk/>
          <pc:sldMk cId="4151278481" sldId="1762"/>
        </pc:sldMkLst>
        <pc:spChg chg="mod">
          <ac:chgData name="Ashia Sheikh [Chillibreeze]" userId="6452a783-bade-4cce-97f1-f56691f8b6f5" providerId="ADAL" clId="{A18F4498-9999-48AC-93DA-C7DC25198E95}" dt="2020-07-28T06:51:57.800" v="772" actId="552"/>
          <ac:spMkLst>
            <pc:docMk/>
            <pc:sldMk cId="4151278481" sldId="1762"/>
            <ac:spMk id="9" creationId="{DB661E77-A69A-4397-A547-A5317C8380FB}"/>
          </ac:spMkLst>
        </pc:spChg>
        <pc:spChg chg="mod">
          <ac:chgData name="Ashia Sheikh [Chillibreeze]" userId="6452a783-bade-4cce-97f1-f56691f8b6f5" providerId="ADAL" clId="{A18F4498-9999-48AC-93DA-C7DC25198E95}" dt="2020-07-28T06:51:57.800" v="772" actId="552"/>
          <ac:spMkLst>
            <pc:docMk/>
            <pc:sldMk cId="4151278481" sldId="1762"/>
            <ac:spMk id="13" creationId="{3B714EB1-E546-4359-B430-1E1EC31473C3}"/>
          </ac:spMkLst>
        </pc:spChg>
        <pc:spChg chg="mod">
          <ac:chgData name="Ashia Sheikh [Chillibreeze]" userId="6452a783-bade-4cce-97f1-f56691f8b6f5" providerId="ADAL" clId="{A18F4498-9999-48AC-93DA-C7DC25198E95}" dt="2020-07-28T06:51:57.800" v="772" actId="552"/>
          <ac:spMkLst>
            <pc:docMk/>
            <pc:sldMk cId="4151278481" sldId="1762"/>
            <ac:spMk id="18" creationId="{B10214AB-2E07-411E-8333-91BF57DDB38C}"/>
          </ac:spMkLst>
        </pc:spChg>
        <pc:spChg chg="mod">
          <ac:chgData name="Ashia Sheikh [Chillibreeze]" userId="6452a783-bade-4cce-97f1-f56691f8b6f5" providerId="ADAL" clId="{A18F4498-9999-48AC-93DA-C7DC25198E95}" dt="2020-07-28T06:51:57.800" v="772" actId="552"/>
          <ac:spMkLst>
            <pc:docMk/>
            <pc:sldMk cId="4151278481" sldId="1762"/>
            <ac:spMk id="23" creationId="{21040992-255A-46F0-AE46-C55212087206}"/>
          </ac:spMkLst>
        </pc:spChg>
        <pc:picChg chg="mod">
          <ac:chgData name="Ashia Sheikh [Chillibreeze]" userId="6452a783-bade-4cce-97f1-f56691f8b6f5" providerId="ADAL" clId="{A18F4498-9999-48AC-93DA-C7DC25198E95}" dt="2020-07-28T06:52:01.351" v="777" actId="1036"/>
          <ac:picMkLst>
            <pc:docMk/>
            <pc:sldMk cId="4151278481" sldId="1762"/>
            <ac:picMk id="59" creationId="{276937AB-A263-40D0-90F7-B594DE0BAF1A}"/>
          </ac:picMkLst>
        </pc:picChg>
        <pc:cxnChg chg="mod">
          <ac:chgData name="Ashia Sheikh [Chillibreeze]" userId="6452a783-bade-4cce-97f1-f56691f8b6f5" providerId="ADAL" clId="{A18F4498-9999-48AC-93DA-C7DC25198E95}" dt="2020-07-28T06:51:57.800" v="772" actId="552"/>
          <ac:cxnSpMkLst>
            <pc:docMk/>
            <pc:sldMk cId="4151278481" sldId="1762"/>
            <ac:cxnSpMk id="62" creationId="{00ECF334-31E3-49E0-80E5-3D566EB8BF12}"/>
          </ac:cxnSpMkLst>
        </pc:cxnChg>
        <pc:cxnChg chg="mod">
          <ac:chgData name="Ashia Sheikh [Chillibreeze]" userId="6452a783-bade-4cce-97f1-f56691f8b6f5" providerId="ADAL" clId="{A18F4498-9999-48AC-93DA-C7DC25198E95}" dt="2020-07-28T06:51:57.800" v="772" actId="552"/>
          <ac:cxnSpMkLst>
            <pc:docMk/>
            <pc:sldMk cId="4151278481" sldId="1762"/>
            <ac:cxnSpMk id="63" creationId="{43A81E08-CEEE-4E2A-9E2D-2239A8B1598C}"/>
          </ac:cxnSpMkLst>
        </pc:cxnChg>
        <pc:cxnChg chg="mod">
          <ac:chgData name="Ashia Sheikh [Chillibreeze]" userId="6452a783-bade-4cce-97f1-f56691f8b6f5" providerId="ADAL" clId="{A18F4498-9999-48AC-93DA-C7DC25198E95}" dt="2020-07-28T06:51:57.800" v="772" actId="552"/>
          <ac:cxnSpMkLst>
            <pc:docMk/>
            <pc:sldMk cId="4151278481" sldId="1762"/>
            <ac:cxnSpMk id="64" creationId="{94E9E477-1269-465E-9F76-C13F8A9EFA24}"/>
          </ac:cxnSpMkLst>
        </pc:cxnChg>
      </pc:sldChg>
      <pc:sldChg chg="modSp mod">
        <pc:chgData name="Ashia Sheikh [Chillibreeze]" userId="6452a783-bade-4cce-97f1-f56691f8b6f5" providerId="ADAL" clId="{A18F4498-9999-48AC-93DA-C7DC25198E95}" dt="2020-07-28T06:52:16.895" v="779" actId="207"/>
        <pc:sldMkLst>
          <pc:docMk/>
          <pc:sldMk cId="1434889482" sldId="1763"/>
        </pc:sldMkLst>
        <pc:spChg chg="mod">
          <ac:chgData name="Ashia Sheikh [Chillibreeze]" userId="6452a783-bade-4cce-97f1-f56691f8b6f5" providerId="ADAL" clId="{A18F4498-9999-48AC-93DA-C7DC25198E95}" dt="2020-07-28T06:52:16.895" v="779" actId="207"/>
          <ac:spMkLst>
            <pc:docMk/>
            <pc:sldMk cId="1434889482" sldId="1763"/>
            <ac:spMk id="14" creationId="{8EB08F3E-03AA-4E19-B27B-EADD874F9587}"/>
          </ac:spMkLst>
        </pc:spChg>
      </pc:sldChg>
      <pc:sldChg chg="modSp mod">
        <pc:chgData name="Ashia Sheikh [Chillibreeze]" userId="6452a783-bade-4cce-97f1-f56691f8b6f5" providerId="ADAL" clId="{A18F4498-9999-48AC-93DA-C7DC25198E95}" dt="2020-07-28T06:52:26.816" v="781" actId="207"/>
        <pc:sldMkLst>
          <pc:docMk/>
          <pc:sldMk cId="4294302333" sldId="1764"/>
        </pc:sldMkLst>
        <pc:spChg chg="mod">
          <ac:chgData name="Ashia Sheikh [Chillibreeze]" userId="6452a783-bade-4cce-97f1-f56691f8b6f5" providerId="ADAL" clId="{A18F4498-9999-48AC-93DA-C7DC25198E95}" dt="2020-07-28T06:52:26.816" v="781" actId="207"/>
          <ac:spMkLst>
            <pc:docMk/>
            <pc:sldMk cId="4294302333" sldId="1764"/>
            <ac:spMk id="7" creationId="{A58A110F-CF4A-46F4-AAD6-F79C59448A74}"/>
          </ac:spMkLst>
        </pc:spChg>
      </pc:sldChg>
      <pc:sldChg chg="modSp mod">
        <pc:chgData name="Ashia Sheikh [Chillibreeze]" userId="6452a783-bade-4cce-97f1-f56691f8b6f5" providerId="ADAL" clId="{A18F4498-9999-48AC-93DA-C7DC25198E95}" dt="2020-07-28T06:52:40.245" v="784" actId="207"/>
        <pc:sldMkLst>
          <pc:docMk/>
          <pc:sldMk cId="3829984188" sldId="1765"/>
        </pc:sldMkLst>
        <pc:spChg chg="mod">
          <ac:chgData name="Ashia Sheikh [Chillibreeze]" userId="6452a783-bade-4cce-97f1-f56691f8b6f5" providerId="ADAL" clId="{A18F4498-9999-48AC-93DA-C7DC25198E95}" dt="2020-07-28T06:52:40.245" v="784" actId="207"/>
          <ac:spMkLst>
            <pc:docMk/>
            <pc:sldMk cId="3829984188" sldId="1765"/>
            <ac:spMk id="8" creationId="{FDE26CB2-94EA-4F17-8CBE-E12C9D3EC96C}"/>
          </ac:spMkLst>
        </pc:spChg>
      </pc:sldChg>
      <pc:sldChg chg="modSp mod">
        <pc:chgData name="Ashia Sheikh [Chillibreeze]" userId="6452a783-bade-4cce-97f1-f56691f8b6f5" providerId="ADAL" clId="{A18F4498-9999-48AC-93DA-C7DC25198E95}" dt="2020-07-28T06:15:23.756" v="603" actId="555"/>
        <pc:sldMkLst>
          <pc:docMk/>
          <pc:sldMk cId="2397040618" sldId="1767"/>
        </pc:sldMkLst>
        <pc:spChg chg="mod">
          <ac:chgData name="Ashia Sheikh [Chillibreeze]" userId="6452a783-bade-4cce-97f1-f56691f8b6f5" providerId="ADAL" clId="{A18F4498-9999-48AC-93DA-C7DC25198E95}" dt="2020-07-28T06:14:53.820" v="595" actId="948"/>
          <ac:spMkLst>
            <pc:docMk/>
            <pc:sldMk cId="2397040618" sldId="1767"/>
            <ac:spMk id="7" creationId="{E1C5599E-62B1-4DE3-8281-CB93179D7AC8}"/>
          </ac:spMkLst>
        </pc:spChg>
        <pc:spChg chg="mod">
          <ac:chgData name="Ashia Sheikh [Chillibreeze]" userId="6452a783-bade-4cce-97f1-f56691f8b6f5" providerId="ADAL" clId="{A18F4498-9999-48AC-93DA-C7DC25198E95}" dt="2020-07-28T06:15:23.756" v="603" actId="555"/>
          <ac:spMkLst>
            <pc:docMk/>
            <pc:sldMk cId="2397040618" sldId="1767"/>
            <ac:spMk id="34" creationId="{998A740C-2771-45C3-A802-CDF1F7A4ED24}"/>
          </ac:spMkLst>
        </pc:spChg>
        <pc:spChg chg="mod">
          <ac:chgData name="Ashia Sheikh [Chillibreeze]" userId="6452a783-bade-4cce-97f1-f56691f8b6f5" providerId="ADAL" clId="{A18F4498-9999-48AC-93DA-C7DC25198E95}" dt="2020-07-28T06:15:23.756" v="603" actId="555"/>
          <ac:spMkLst>
            <pc:docMk/>
            <pc:sldMk cId="2397040618" sldId="1767"/>
            <ac:spMk id="35" creationId="{57E34D53-1F1C-4DE0-8DFF-F205617E1F0B}"/>
          </ac:spMkLst>
        </pc:spChg>
        <pc:spChg chg="mod">
          <ac:chgData name="Ashia Sheikh [Chillibreeze]" userId="6452a783-bade-4cce-97f1-f56691f8b6f5" providerId="ADAL" clId="{A18F4498-9999-48AC-93DA-C7DC25198E95}" dt="2020-07-28T06:15:02.973" v="597" actId="403"/>
          <ac:spMkLst>
            <pc:docMk/>
            <pc:sldMk cId="2397040618" sldId="1767"/>
            <ac:spMk id="37" creationId="{F4A23878-A3C8-46CB-B182-7725F286EBA3}"/>
          </ac:spMkLst>
        </pc:spChg>
      </pc:sldChg>
      <pc:sldChg chg="modSp mod">
        <pc:chgData name="Ashia Sheikh [Chillibreeze]" userId="6452a783-bade-4cce-97f1-f56691f8b6f5" providerId="ADAL" clId="{A18F4498-9999-48AC-93DA-C7DC25198E95}" dt="2020-07-28T06:54:37.584" v="786" actId="948"/>
        <pc:sldMkLst>
          <pc:docMk/>
          <pc:sldMk cId="2588557375" sldId="1768"/>
        </pc:sldMkLst>
        <pc:spChg chg="mod">
          <ac:chgData name="Ashia Sheikh [Chillibreeze]" userId="6452a783-bade-4cce-97f1-f56691f8b6f5" providerId="ADAL" clId="{A18F4498-9999-48AC-93DA-C7DC25198E95}" dt="2020-07-28T06:30:28.915" v="605" actId="552"/>
          <ac:spMkLst>
            <pc:docMk/>
            <pc:sldMk cId="2588557375" sldId="1768"/>
            <ac:spMk id="4" creationId="{47E030E5-D46F-44A3-9FD8-4BFD7F976322}"/>
          </ac:spMkLst>
        </pc:spChg>
        <pc:spChg chg="mod">
          <ac:chgData name="Ashia Sheikh [Chillibreeze]" userId="6452a783-bade-4cce-97f1-f56691f8b6f5" providerId="ADAL" clId="{A18F4498-9999-48AC-93DA-C7DC25198E95}" dt="2020-07-28T06:54:37.584" v="786" actId="948"/>
          <ac:spMkLst>
            <pc:docMk/>
            <pc:sldMk cId="2588557375" sldId="1768"/>
            <ac:spMk id="9" creationId="{4301360D-335F-4631-A9DA-13F2DFF02068}"/>
          </ac:spMkLst>
        </pc:spChg>
        <pc:spChg chg="mod">
          <ac:chgData name="Ashia Sheikh [Chillibreeze]" userId="6452a783-bade-4cce-97f1-f56691f8b6f5" providerId="ADAL" clId="{A18F4498-9999-48AC-93DA-C7DC25198E95}" dt="2020-07-28T06:30:28.915" v="605" actId="552"/>
          <ac:spMkLst>
            <pc:docMk/>
            <pc:sldMk cId="2588557375" sldId="1768"/>
            <ac:spMk id="13" creationId="{3AA33C29-3D9B-48B3-9BFF-57D163F45008}"/>
          </ac:spMkLst>
        </pc:spChg>
        <pc:cxnChg chg="mod">
          <ac:chgData name="Ashia Sheikh [Chillibreeze]" userId="6452a783-bade-4cce-97f1-f56691f8b6f5" providerId="ADAL" clId="{A18F4498-9999-48AC-93DA-C7DC25198E95}" dt="2020-07-28T06:30:48.755" v="613" actId="465"/>
          <ac:cxnSpMkLst>
            <pc:docMk/>
            <pc:sldMk cId="2588557375" sldId="1768"/>
            <ac:cxnSpMk id="24" creationId="{0EDB9F3D-E497-4FB9-AD3A-3BA8DBA2B789}"/>
          </ac:cxnSpMkLst>
        </pc:cxnChg>
        <pc:cxnChg chg="mod">
          <ac:chgData name="Ashia Sheikh [Chillibreeze]" userId="6452a783-bade-4cce-97f1-f56691f8b6f5" providerId="ADAL" clId="{A18F4498-9999-48AC-93DA-C7DC25198E95}" dt="2020-07-28T06:30:48.755" v="613" actId="465"/>
          <ac:cxnSpMkLst>
            <pc:docMk/>
            <pc:sldMk cId="2588557375" sldId="1768"/>
            <ac:cxnSpMk id="25" creationId="{FE97D0B0-C15B-4DB6-82E4-05E12446B214}"/>
          </ac:cxnSpMkLst>
        </pc:cxnChg>
      </pc:sldChg>
      <pc:sldChg chg="addSp delSp modSp mod">
        <pc:chgData name="Ashia Sheikh [Chillibreeze]" userId="6452a783-bade-4cce-97f1-f56691f8b6f5" providerId="ADAL" clId="{A18F4498-9999-48AC-93DA-C7DC25198E95}" dt="2020-07-28T10:00:28.491" v="1213" actId="13244"/>
        <pc:sldMkLst>
          <pc:docMk/>
          <pc:sldMk cId="2493677479" sldId="1769"/>
        </pc:sldMkLst>
        <pc:spChg chg="add del mod">
          <ac:chgData name="Ashia Sheikh [Chillibreeze]" userId="6452a783-bade-4cce-97f1-f56691f8b6f5" providerId="ADAL" clId="{A18F4498-9999-48AC-93DA-C7DC25198E95}" dt="2020-07-28T06:32:28.281" v="619"/>
          <ac:spMkLst>
            <pc:docMk/>
            <pc:sldMk cId="2493677479" sldId="1769"/>
            <ac:spMk id="3" creationId="{7ED6735A-1ACB-4454-A567-DC52B0EC44BC}"/>
          </ac:spMkLst>
        </pc:spChg>
        <pc:spChg chg="mod">
          <ac:chgData name="Ashia Sheikh [Chillibreeze]" userId="6452a783-bade-4cce-97f1-f56691f8b6f5" providerId="ADAL" clId="{A18F4498-9999-48AC-93DA-C7DC25198E95}" dt="2020-07-28T06:32:43.306" v="632" actId="552"/>
          <ac:spMkLst>
            <pc:docMk/>
            <pc:sldMk cId="2493677479" sldId="1769"/>
            <ac:spMk id="4" creationId="{9D40819D-8853-43DF-AA38-0651A5D55258}"/>
          </ac:spMkLst>
        </pc:spChg>
        <pc:spChg chg="mod">
          <ac:chgData name="Ashia Sheikh [Chillibreeze]" userId="6452a783-bade-4cce-97f1-f56691f8b6f5" providerId="ADAL" clId="{A18F4498-9999-48AC-93DA-C7DC25198E95}" dt="2020-07-28T06:32:51.450" v="633" actId="948"/>
          <ac:spMkLst>
            <pc:docMk/>
            <pc:sldMk cId="2493677479" sldId="1769"/>
            <ac:spMk id="9" creationId="{B0251C55-3AA8-4D54-A0C7-60BD39A83FDD}"/>
          </ac:spMkLst>
        </pc:spChg>
        <pc:spChg chg="mod">
          <ac:chgData name="Ashia Sheikh [Chillibreeze]" userId="6452a783-bade-4cce-97f1-f56691f8b6f5" providerId="ADAL" clId="{A18F4498-9999-48AC-93DA-C7DC25198E95}" dt="2020-07-28T06:32:43.306" v="632" actId="552"/>
          <ac:spMkLst>
            <pc:docMk/>
            <pc:sldMk cId="2493677479" sldId="1769"/>
            <ac:spMk id="13" creationId="{53CAE350-9F07-405A-9BF7-6554FB5CBFB7}"/>
          </ac:spMkLst>
        </pc:spChg>
        <pc:spChg chg="mod">
          <ac:chgData name="Ashia Sheikh [Chillibreeze]" userId="6452a783-bade-4cce-97f1-f56691f8b6f5" providerId="ADAL" clId="{A18F4498-9999-48AC-93DA-C7DC25198E95}" dt="2020-07-28T06:32:28.281" v="619"/>
          <ac:spMkLst>
            <pc:docMk/>
            <pc:sldMk cId="2493677479" sldId="1769"/>
            <ac:spMk id="17" creationId="{00000000-0000-0000-0000-000000000000}"/>
          </ac:spMkLst>
        </pc:spChg>
        <pc:grpChg chg="add del mod">
          <ac:chgData name="Ashia Sheikh [Chillibreeze]" userId="6452a783-bade-4cce-97f1-f56691f8b6f5" providerId="ADAL" clId="{A18F4498-9999-48AC-93DA-C7DC25198E95}" dt="2020-07-28T06:32:00.527" v="618" actId="165"/>
          <ac:grpSpMkLst>
            <pc:docMk/>
            <pc:sldMk cId="2493677479" sldId="1769"/>
            <ac:grpSpMk id="2" creationId="{7A01E232-26D7-4D0B-8A54-CFA8DE9F0D41}"/>
          </ac:grpSpMkLst>
        </pc:grpChg>
        <pc:picChg chg="mod">
          <ac:chgData name="Ashia Sheikh [Chillibreeze]" userId="6452a783-bade-4cce-97f1-f56691f8b6f5" providerId="ADAL" clId="{A18F4498-9999-48AC-93DA-C7DC25198E95}" dt="2020-07-28T06:32:36.197" v="630" actId="1036"/>
          <ac:picMkLst>
            <pc:docMk/>
            <pc:sldMk cId="2493677479" sldId="1769"/>
            <ac:picMk id="10" creationId="{684B5E88-BEFA-4A5F-AA35-BCEDECA5604C}"/>
          </ac:picMkLst>
        </pc:picChg>
        <pc:picChg chg="mod">
          <ac:chgData name="Ashia Sheikh [Chillibreeze]" userId="6452a783-bade-4cce-97f1-f56691f8b6f5" providerId="ADAL" clId="{A18F4498-9999-48AC-93DA-C7DC25198E95}" dt="2020-07-28T06:32:32.631" v="623" actId="1036"/>
          <ac:picMkLst>
            <pc:docMk/>
            <pc:sldMk cId="2493677479" sldId="1769"/>
            <ac:picMk id="14" creationId="{4AC21F86-E85D-4ACA-860A-760A0999E6B9}"/>
          </ac:picMkLst>
        </pc:picChg>
        <pc:picChg chg="mod">
          <ac:chgData name="Ashia Sheikh [Chillibreeze]" userId="6452a783-bade-4cce-97f1-f56691f8b6f5" providerId="ADAL" clId="{A18F4498-9999-48AC-93DA-C7DC25198E95}" dt="2020-07-28T06:32:38.679" v="631" actId="1035"/>
          <ac:picMkLst>
            <pc:docMk/>
            <pc:sldMk cId="2493677479" sldId="1769"/>
            <ac:picMk id="20" creationId="{4425DA04-FB80-45FF-94CB-4409D34B96C6}"/>
          </ac:picMkLst>
        </pc:picChg>
        <pc:cxnChg chg="mod topLvl">
          <ac:chgData name="Ashia Sheikh [Chillibreeze]" userId="6452a783-bade-4cce-97f1-f56691f8b6f5" providerId="ADAL" clId="{A18F4498-9999-48AC-93DA-C7DC25198E95}" dt="2020-07-28T10:00:28.491" v="1213" actId="13244"/>
          <ac:cxnSpMkLst>
            <pc:docMk/>
            <pc:sldMk cId="2493677479" sldId="1769"/>
            <ac:cxnSpMk id="27" creationId="{C9A4AD13-95F1-469E-ADB8-7D66E6A39593}"/>
          </ac:cxnSpMkLst>
        </pc:cxnChg>
        <pc:cxnChg chg="mod topLvl">
          <ac:chgData name="Ashia Sheikh [Chillibreeze]" userId="6452a783-bade-4cce-97f1-f56691f8b6f5" providerId="ADAL" clId="{A18F4498-9999-48AC-93DA-C7DC25198E95}" dt="2020-07-28T06:32:43.306" v="632" actId="552"/>
          <ac:cxnSpMkLst>
            <pc:docMk/>
            <pc:sldMk cId="2493677479" sldId="1769"/>
            <ac:cxnSpMk id="28" creationId="{96A33AC2-FCDA-48A6-AF29-56C98733B749}"/>
          </ac:cxnSpMkLst>
        </pc:cxnChg>
      </pc:sldChg>
      <pc:sldChg chg="addSp delSp modSp mod">
        <pc:chgData name="Ashia Sheikh [Chillibreeze]" userId="6452a783-bade-4cce-97f1-f56691f8b6f5" providerId="ADAL" clId="{A18F4498-9999-48AC-93DA-C7DC25198E95}" dt="2020-07-28T10:00:42.027" v="1214" actId="13244"/>
        <pc:sldMkLst>
          <pc:docMk/>
          <pc:sldMk cId="1413034681" sldId="1772"/>
        </pc:sldMkLst>
        <pc:spChg chg="mod">
          <ac:chgData name="Ashia Sheikh [Chillibreeze]" userId="6452a783-bade-4cce-97f1-f56691f8b6f5" providerId="ADAL" clId="{A18F4498-9999-48AC-93DA-C7DC25198E95}" dt="2020-07-28T06:33:34.022" v="655" actId="1035"/>
          <ac:spMkLst>
            <pc:docMk/>
            <pc:sldMk cId="1413034681" sldId="1772"/>
            <ac:spMk id="4" creationId="{AAA92464-362C-4553-A7F0-4B9D672A2822}"/>
          </ac:spMkLst>
        </pc:spChg>
        <pc:spChg chg="mod">
          <ac:chgData name="Ashia Sheikh [Chillibreeze]" userId="6452a783-bade-4cce-97f1-f56691f8b6f5" providerId="ADAL" clId="{A18F4498-9999-48AC-93DA-C7DC25198E95}" dt="2020-07-28T06:33:34.022" v="655" actId="1035"/>
          <ac:spMkLst>
            <pc:docMk/>
            <pc:sldMk cId="1413034681" sldId="1772"/>
            <ac:spMk id="9" creationId="{3CDBFB8F-87E8-4D88-9A80-58FB7A4C1060}"/>
          </ac:spMkLst>
        </pc:spChg>
        <pc:spChg chg="mod">
          <ac:chgData name="Ashia Sheikh [Chillibreeze]" userId="6452a783-bade-4cce-97f1-f56691f8b6f5" providerId="ADAL" clId="{A18F4498-9999-48AC-93DA-C7DC25198E95}" dt="2020-07-28T06:33:34.022" v="655" actId="1035"/>
          <ac:spMkLst>
            <pc:docMk/>
            <pc:sldMk cId="1413034681" sldId="1772"/>
            <ac:spMk id="13" creationId="{9D5666ED-F183-4ABB-9811-9435EE24A51D}"/>
          </ac:spMkLst>
        </pc:spChg>
        <pc:grpChg chg="add del mod">
          <ac:chgData name="Ashia Sheikh [Chillibreeze]" userId="6452a783-bade-4cce-97f1-f56691f8b6f5" providerId="ADAL" clId="{A18F4498-9999-48AC-93DA-C7DC25198E95}" dt="2020-07-28T06:33:16.335" v="638" actId="165"/>
          <ac:grpSpMkLst>
            <pc:docMk/>
            <pc:sldMk cId="1413034681" sldId="1772"/>
            <ac:grpSpMk id="2" creationId="{FE2AD8C8-4D27-4259-BA60-CD57A1EC8163}"/>
          </ac:grpSpMkLst>
        </pc:grpChg>
        <pc:picChg chg="mod">
          <ac:chgData name="Ashia Sheikh [Chillibreeze]" userId="6452a783-bade-4cce-97f1-f56691f8b6f5" providerId="ADAL" clId="{A18F4498-9999-48AC-93DA-C7DC25198E95}" dt="2020-07-28T06:33:34.022" v="655" actId="1035"/>
          <ac:picMkLst>
            <pc:docMk/>
            <pc:sldMk cId="1413034681" sldId="1772"/>
            <ac:picMk id="6" creationId="{EA521AB2-B351-4E46-A352-47E7CC2DD65D}"/>
          </ac:picMkLst>
        </pc:picChg>
        <pc:picChg chg="mod">
          <ac:chgData name="Ashia Sheikh [Chillibreeze]" userId="6452a783-bade-4cce-97f1-f56691f8b6f5" providerId="ADAL" clId="{A18F4498-9999-48AC-93DA-C7DC25198E95}" dt="2020-07-28T06:33:34.022" v="655" actId="1035"/>
          <ac:picMkLst>
            <pc:docMk/>
            <pc:sldMk cId="1413034681" sldId="1772"/>
            <ac:picMk id="10" creationId="{D7DDFDCC-9C1A-4B67-B716-CF59F39F431D}"/>
          </ac:picMkLst>
        </pc:picChg>
        <pc:picChg chg="mod">
          <ac:chgData name="Ashia Sheikh [Chillibreeze]" userId="6452a783-bade-4cce-97f1-f56691f8b6f5" providerId="ADAL" clId="{A18F4498-9999-48AC-93DA-C7DC25198E95}" dt="2020-07-28T06:33:34.022" v="655" actId="1035"/>
          <ac:picMkLst>
            <pc:docMk/>
            <pc:sldMk cId="1413034681" sldId="1772"/>
            <ac:picMk id="24" creationId="{60C2BE50-4665-4419-A56D-BCB1AA16B118}"/>
          </ac:picMkLst>
        </pc:picChg>
        <pc:cxnChg chg="mod topLvl">
          <ac:chgData name="Ashia Sheikh [Chillibreeze]" userId="6452a783-bade-4cce-97f1-f56691f8b6f5" providerId="ADAL" clId="{A18F4498-9999-48AC-93DA-C7DC25198E95}" dt="2020-07-28T10:00:42.027" v="1214" actId="13244"/>
          <ac:cxnSpMkLst>
            <pc:docMk/>
            <pc:sldMk cId="1413034681" sldId="1772"/>
            <ac:cxnSpMk id="25" creationId="{D2C080CD-E651-4571-8ED5-C3D29B501752}"/>
          </ac:cxnSpMkLst>
        </pc:cxnChg>
        <pc:cxnChg chg="mod topLvl">
          <ac:chgData name="Ashia Sheikh [Chillibreeze]" userId="6452a783-bade-4cce-97f1-f56691f8b6f5" providerId="ADAL" clId="{A18F4498-9999-48AC-93DA-C7DC25198E95}" dt="2020-07-28T06:33:34.022" v="655" actId="1035"/>
          <ac:cxnSpMkLst>
            <pc:docMk/>
            <pc:sldMk cId="1413034681" sldId="1772"/>
            <ac:cxnSpMk id="26" creationId="{920308E0-E363-46B2-8654-835C88BD2128}"/>
          </ac:cxnSpMkLst>
        </pc:cxnChg>
      </pc:sldChg>
      <pc:sldChg chg="modSp mod">
        <pc:chgData name="Ashia Sheikh [Chillibreeze]" userId="6452a783-bade-4cce-97f1-f56691f8b6f5" providerId="ADAL" clId="{A18F4498-9999-48AC-93DA-C7DC25198E95}" dt="2020-07-28T05:33:10.180" v="238" actId="948"/>
        <pc:sldMkLst>
          <pc:docMk/>
          <pc:sldMk cId="971646295" sldId="1776"/>
        </pc:sldMkLst>
        <pc:spChg chg="mod">
          <ac:chgData name="Ashia Sheikh [Chillibreeze]" userId="6452a783-bade-4cce-97f1-f56691f8b6f5" providerId="ADAL" clId="{A18F4498-9999-48AC-93DA-C7DC25198E95}" dt="2020-07-28T05:33:10.180" v="238" actId="948"/>
          <ac:spMkLst>
            <pc:docMk/>
            <pc:sldMk cId="971646295" sldId="1776"/>
            <ac:spMk id="5" creationId="{D1E72D56-1400-4C26-BB13-6BAAE9358274}"/>
          </ac:spMkLst>
        </pc:spChg>
      </pc:sldChg>
      <pc:sldChg chg="modSp mod">
        <pc:chgData name="Ashia Sheikh [Chillibreeze]" userId="6452a783-bade-4cce-97f1-f56691f8b6f5" providerId="ADAL" clId="{A18F4498-9999-48AC-93DA-C7DC25198E95}" dt="2020-07-28T06:14:24.347" v="591" actId="555"/>
        <pc:sldMkLst>
          <pc:docMk/>
          <pc:sldMk cId="3492185159" sldId="1778"/>
        </pc:sldMkLst>
        <pc:spChg chg="mod">
          <ac:chgData name="Ashia Sheikh [Chillibreeze]" userId="6452a783-bade-4cce-97f1-f56691f8b6f5" providerId="ADAL" clId="{A18F4498-9999-48AC-93DA-C7DC25198E95}" dt="2020-07-28T06:13:59.491" v="581" actId="14100"/>
          <ac:spMkLst>
            <pc:docMk/>
            <pc:sldMk cId="3492185159" sldId="1778"/>
            <ac:spMk id="4" creationId="{13D7FD92-AFF4-4F66-A148-6FF154D75321}"/>
          </ac:spMkLst>
        </pc:spChg>
        <pc:spChg chg="mod">
          <ac:chgData name="Ashia Sheikh [Chillibreeze]" userId="6452a783-bade-4cce-97f1-f56691f8b6f5" providerId="ADAL" clId="{A18F4498-9999-48AC-93DA-C7DC25198E95}" dt="2020-07-28T06:13:13.950" v="561" actId="14100"/>
          <ac:spMkLst>
            <pc:docMk/>
            <pc:sldMk cId="3492185159" sldId="1778"/>
            <ac:spMk id="5" creationId="{35977A32-7559-499A-AE23-76F3B57941B7}"/>
          </ac:spMkLst>
        </pc:spChg>
        <pc:spChg chg="mod">
          <ac:chgData name="Ashia Sheikh [Chillibreeze]" userId="6452a783-bade-4cce-97f1-f56691f8b6f5" providerId="ADAL" clId="{A18F4498-9999-48AC-93DA-C7DC25198E95}" dt="2020-07-28T06:03:28.868" v="527" actId="179"/>
          <ac:spMkLst>
            <pc:docMk/>
            <pc:sldMk cId="3492185159" sldId="1778"/>
            <ac:spMk id="7" creationId="{F27D9649-1520-457C-86CE-69533FD4A7F5}"/>
          </ac:spMkLst>
        </pc:spChg>
        <pc:spChg chg="mod">
          <ac:chgData name="Ashia Sheikh [Chillibreeze]" userId="6452a783-bade-4cce-97f1-f56691f8b6f5" providerId="ADAL" clId="{A18F4498-9999-48AC-93DA-C7DC25198E95}" dt="2020-07-28T06:13:52.964" v="580" actId="20577"/>
          <ac:spMkLst>
            <pc:docMk/>
            <pc:sldMk cId="3492185159" sldId="1778"/>
            <ac:spMk id="8" creationId="{72480FB6-40DE-4C7F-8660-086EA86FAF9F}"/>
          </ac:spMkLst>
        </pc:spChg>
        <pc:spChg chg="mod">
          <ac:chgData name="Ashia Sheikh [Chillibreeze]" userId="6452a783-bade-4cce-97f1-f56691f8b6f5" providerId="ADAL" clId="{A18F4498-9999-48AC-93DA-C7DC25198E95}" dt="2020-07-28T06:13:24.321" v="569" actId="14100"/>
          <ac:spMkLst>
            <pc:docMk/>
            <pc:sldMk cId="3492185159" sldId="1778"/>
            <ac:spMk id="10" creationId="{800AE9CA-873E-49E7-8447-C6B94971E522}"/>
          </ac:spMkLst>
        </pc:spChg>
        <pc:spChg chg="mod">
          <ac:chgData name="Ashia Sheikh [Chillibreeze]" userId="6452a783-bade-4cce-97f1-f56691f8b6f5" providerId="ADAL" clId="{A18F4498-9999-48AC-93DA-C7DC25198E95}" dt="2020-07-28T06:12:32.564" v="546" actId="14100"/>
          <ac:spMkLst>
            <pc:docMk/>
            <pc:sldMk cId="3492185159" sldId="1778"/>
            <ac:spMk id="11" creationId="{BC7C1476-AE4B-43D2-893F-2C0FB52F7AC3}"/>
          </ac:spMkLst>
        </pc:spChg>
        <pc:spChg chg="mod">
          <ac:chgData name="Ashia Sheikh [Chillibreeze]" userId="6452a783-bade-4cce-97f1-f56691f8b6f5" providerId="ADAL" clId="{A18F4498-9999-48AC-93DA-C7DC25198E95}" dt="2020-07-28T06:03:26.630" v="526" actId="179"/>
          <ac:spMkLst>
            <pc:docMk/>
            <pc:sldMk cId="3492185159" sldId="1778"/>
            <ac:spMk id="12" creationId="{016E1096-7B62-4528-916A-7719AB564DD1}"/>
          </ac:spMkLst>
        </pc:spChg>
        <pc:spChg chg="mod">
          <ac:chgData name="Ashia Sheikh [Chillibreeze]" userId="6452a783-bade-4cce-97f1-f56691f8b6f5" providerId="ADAL" clId="{A18F4498-9999-48AC-93DA-C7DC25198E95}" dt="2020-07-28T06:13:38.052" v="577" actId="555"/>
          <ac:spMkLst>
            <pc:docMk/>
            <pc:sldMk cId="3492185159" sldId="1778"/>
            <ac:spMk id="18" creationId="{A71ADE80-C957-4DED-A83B-8AD4141F7642}"/>
          </ac:spMkLst>
        </pc:spChg>
        <pc:spChg chg="mod">
          <ac:chgData name="Ashia Sheikh [Chillibreeze]" userId="6452a783-bade-4cce-97f1-f56691f8b6f5" providerId="ADAL" clId="{A18F4498-9999-48AC-93DA-C7DC25198E95}" dt="2020-07-28T06:13:26.356" v="572" actId="1036"/>
          <ac:spMkLst>
            <pc:docMk/>
            <pc:sldMk cId="3492185159" sldId="1778"/>
            <ac:spMk id="19" creationId="{05647F94-3EF3-4DE2-AE6E-45A08E2800FD}"/>
          </ac:spMkLst>
        </pc:spChg>
        <pc:spChg chg="mod">
          <ac:chgData name="Ashia Sheikh [Chillibreeze]" userId="6452a783-bade-4cce-97f1-f56691f8b6f5" providerId="ADAL" clId="{A18F4498-9999-48AC-93DA-C7DC25198E95}" dt="2020-07-28T06:13:38.052" v="577" actId="555"/>
          <ac:spMkLst>
            <pc:docMk/>
            <pc:sldMk cId="3492185159" sldId="1778"/>
            <ac:spMk id="20" creationId="{CB8EC5C6-02FF-446D-85FA-6C69CA301205}"/>
          </ac:spMkLst>
        </pc:spChg>
        <pc:spChg chg="mod">
          <ac:chgData name="Ashia Sheikh [Chillibreeze]" userId="6452a783-bade-4cce-97f1-f56691f8b6f5" providerId="ADAL" clId="{A18F4498-9999-48AC-93DA-C7DC25198E95}" dt="2020-07-28T06:14:24.347" v="591" actId="555"/>
          <ac:spMkLst>
            <pc:docMk/>
            <pc:sldMk cId="3492185159" sldId="1778"/>
            <ac:spMk id="24" creationId="{2B290505-7E80-4C38-914D-718ACFBFB7A2}"/>
          </ac:spMkLst>
        </pc:spChg>
        <pc:spChg chg="mod">
          <ac:chgData name="Ashia Sheikh [Chillibreeze]" userId="6452a783-bade-4cce-97f1-f56691f8b6f5" providerId="ADAL" clId="{A18F4498-9999-48AC-93DA-C7DC25198E95}" dt="2020-07-28T06:14:24.347" v="591" actId="555"/>
          <ac:spMkLst>
            <pc:docMk/>
            <pc:sldMk cId="3492185159" sldId="1778"/>
            <ac:spMk id="25" creationId="{7FEA024C-DFF3-440A-A53A-A35DDB32801F}"/>
          </ac:spMkLst>
        </pc:spChg>
        <pc:spChg chg="mod">
          <ac:chgData name="Ashia Sheikh [Chillibreeze]" userId="6452a783-bade-4cce-97f1-f56691f8b6f5" providerId="ADAL" clId="{A18F4498-9999-48AC-93DA-C7DC25198E95}" dt="2020-07-28T06:14:17.477" v="588" actId="403"/>
          <ac:spMkLst>
            <pc:docMk/>
            <pc:sldMk cId="3492185159" sldId="1778"/>
            <ac:spMk id="29" creationId="{693A035B-2FF8-43F8-A259-E5EB1444CFAE}"/>
          </ac:spMkLst>
        </pc:spChg>
        <pc:grpChg chg="mod">
          <ac:chgData name="Ashia Sheikh [Chillibreeze]" userId="6452a783-bade-4cce-97f1-f56691f8b6f5" providerId="ADAL" clId="{A18F4498-9999-48AC-93DA-C7DC25198E95}" dt="2020-07-28T06:13:13.950" v="561" actId="14100"/>
          <ac:grpSpMkLst>
            <pc:docMk/>
            <pc:sldMk cId="3492185159" sldId="1778"/>
            <ac:grpSpMk id="6" creationId="{EC6A575B-787E-4E0B-89BD-95B6B8D022CF}"/>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Path maps to the fourth and final certification exam study area, which is managing </a:t>
            </a:r>
            <a:r>
              <a:rPr lang="en-US" sz="1800" dirty="0">
                <a:effectLst/>
                <a:latin typeface="Calibri" panose="020F0502020204030204" pitchFamily="34" charset="0"/>
                <a:ea typeface="Calibri" panose="020F0502020204030204" pitchFamily="34" charset="0"/>
                <a:cs typeface="Arial" panose="020B0604020202020204" pitchFamily="34" charset="0"/>
              </a:rPr>
              <a:t>Microsoft </a:t>
            </a:r>
            <a:r>
              <a:rPr lang="en-US" sz="1800">
                <a:effectLst/>
                <a:latin typeface="Calibri" panose="020F0502020204030204" pitchFamily="34" charset="0"/>
                <a:ea typeface="Calibri" panose="020F0502020204030204" pitchFamily="34" charset="0"/>
                <a:cs typeface="Arial" panose="020B0604020202020204" pitchFamily="34" charset="0"/>
              </a:rPr>
              <a:t>365 compliance.</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63344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Enable an archive mailbox</a:t>
            </a:r>
          </a:p>
          <a:p>
            <a:r>
              <a:rPr lang="en-US" dirty="0"/>
              <a:t>Complete the following steps to enable an archive mailbox in the Microsoft Purview compliance portal:</a:t>
            </a:r>
          </a:p>
          <a:p>
            <a:pPr marL="228600" indent="-228600">
              <a:buFont typeface="+mj-lt"/>
              <a:buAutoNum type="arabicPeriod"/>
            </a:pPr>
            <a:r>
              <a:rPr lang="en-US" dirty="0"/>
              <a:t>Go to </a:t>
            </a:r>
            <a:r>
              <a:rPr lang="en-US" b="1" dirty="0"/>
              <a:t>Microsoft Purview compliance </a:t>
            </a:r>
            <a:r>
              <a:rPr lang="en-US" dirty="0"/>
              <a:t>portal and sign in.</a:t>
            </a:r>
          </a:p>
          <a:p>
            <a:pPr marL="228600" indent="-228600">
              <a:buFont typeface="+mj-lt"/>
              <a:buAutoNum type="arabicPeriod"/>
            </a:pPr>
            <a:r>
              <a:rPr lang="en-US" dirty="0"/>
              <a:t>In the </a:t>
            </a:r>
            <a:r>
              <a:rPr lang="en-US" b="1" dirty="0"/>
              <a:t>Microsoft Purview compliance </a:t>
            </a:r>
            <a:r>
              <a:rPr lang="en-US" dirty="0"/>
              <a:t>portal, select </a:t>
            </a:r>
            <a:r>
              <a:rPr lang="en-US" b="1" dirty="0"/>
              <a:t>Data lifecycle management </a:t>
            </a:r>
            <a:r>
              <a:rPr lang="en-US" dirty="0"/>
              <a:t>in the navigation pane.</a:t>
            </a:r>
          </a:p>
          <a:p>
            <a:pPr marL="228600" indent="-228600">
              <a:buFont typeface="+mj-lt"/>
              <a:buAutoNum type="arabicPeriod"/>
            </a:pPr>
            <a:r>
              <a:rPr lang="en-US" dirty="0"/>
              <a:t>On the </a:t>
            </a:r>
            <a:r>
              <a:rPr lang="en-US" b="1" dirty="0"/>
              <a:t>Data lifecycle management </a:t>
            </a:r>
            <a:r>
              <a:rPr lang="en-US" dirty="0"/>
              <a:t>page, the </a:t>
            </a:r>
            <a:r>
              <a:rPr lang="en-US" b="1" dirty="0"/>
              <a:t>Overview</a:t>
            </a:r>
            <a:r>
              <a:rPr lang="en-US" dirty="0"/>
              <a:t> tab is displayed by default. Select the </a:t>
            </a:r>
            <a:r>
              <a:rPr lang="en-US" b="1" dirty="0"/>
              <a:t>Archive</a:t>
            </a:r>
            <a:r>
              <a:rPr lang="en-US" dirty="0"/>
              <a:t> tab.</a:t>
            </a:r>
          </a:p>
          <a:p>
            <a:pPr marL="228600" indent="-228600">
              <a:buFont typeface="+mj-lt"/>
              <a:buAutoNum type="arabicPeriod"/>
            </a:pPr>
            <a:r>
              <a:rPr lang="en-US" dirty="0"/>
              <a:t>On the </a:t>
            </a:r>
            <a:r>
              <a:rPr lang="en-US" b="1" dirty="0"/>
              <a:t>Archive</a:t>
            </a:r>
            <a:r>
              <a:rPr lang="en-US" dirty="0"/>
              <a:t> tab, the </a:t>
            </a:r>
            <a:r>
              <a:rPr lang="en-US" b="1" dirty="0"/>
              <a:t>Archive mailbox </a:t>
            </a:r>
            <a:r>
              <a:rPr lang="en-US" dirty="0"/>
              <a:t>column identifies whether an archive mailbox is enabled or disabled for each user.</a:t>
            </a:r>
          </a:p>
          <a:p>
            <a:pPr marL="228600" indent="-228600">
              <a:buFont typeface="+mj-lt"/>
              <a:buAutoNum type="arabicPeriod"/>
            </a:pPr>
            <a:r>
              <a:rPr lang="en-US" dirty="0"/>
              <a:t>In the list of mailboxes, select the user whose mailbox you want to archive. Then select the </a:t>
            </a:r>
            <a:r>
              <a:rPr lang="en-US" b="1" dirty="0"/>
              <a:t>Enable archive </a:t>
            </a:r>
            <a:r>
              <a:rPr lang="en-US" dirty="0"/>
              <a:t>option on the menu bar.</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226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records management solution in Microsoft 365 enables organizations to manage their high-value content for legal, business, or regulatory obligations. Organizations that plan to implement the Microsoft 365 records management solution should complete the following steps to get started:</a:t>
            </a:r>
          </a:p>
          <a:p>
            <a:endParaRPr lang="en-US" dirty="0"/>
          </a:p>
          <a:p>
            <a:pPr marL="171450" indent="-171450">
              <a:buFont typeface="Arial" panose="020B0604020202020204" pitchFamily="34" charset="0"/>
              <a:buChar char="•"/>
            </a:pPr>
            <a:r>
              <a:rPr lang="en-US" dirty="0"/>
              <a:t>Understand how retention and deletion works in Microsoft 365. Then identify whether you must use retention policies to supplement retention labels that manage documents and emails at the item level. If necessary, create retention policies for baseline governance of data across Microsoft 365 workloads.</a:t>
            </a:r>
          </a:p>
          <a:p>
            <a:pPr marL="171450" indent="-171450">
              <a:buFont typeface="Arial" panose="020B0604020202020204" pitchFamily="34" charset="0"/>
              <a:buChar char="•"/>
            </a:pPr>
            <a:r>
              <a:rPr lang="en-US" dirty="0"/>
              <a:t>Understand the records management solution. Learn how retention labels can be used to allow or block actions when documents and emails are declared records.</a:t>
            </a:r>
          </a:p>
          <a:p>
            <a:pPr marL="171450" indent="-171450">
              <a:buFont typeface="Arial" panose="020B0604020202020204" pitchFamily="34" charset="0"/>
              <a:buChar char="•"/>
            </a:pPr>
            <a:r>
              <a:rPr lang="en-US" dirty="0"/>
              <a:t>Create your file plan for retention and deletion settings and actions. Determine when items should be marked as records by importing an existing plan (if you already have one), or create new retention labels. For more information, see Use file plan to create and manage retention labels.</a:t>
            </a:r>
          </a:p>
          <a:p>
            <a:pPr marL="171450" indent="-171450">
              <a:buFont typeface="Arial" panose="020B0604020202020204" pitchFamily="34" charset="0"/>
              <a:buChar char="•"/>
            </a:pPr>
            <a:r>
              <a:rPr lang="en-US" dirty="0"/>
              <a:t>Publish and apply your retention labels. Retention labels are reusable building blocks that can be used in multiple policies and can be incorporated into user workflows:</a:t>
            </a:r>
          </a:p>
          <a:p>
            <a:pPr marL="344250" indent="-171450">
              <a:buFont typeface="Courier New" panose="02070309020205020404" pitchFamily="49" charset="0"/>
              <a:buChar char="o"/>
            </a:pPr>
            <a:r>
              <a:rPr lang="en-US" dirty="0"/>
              <a:t>Publish retention labels and apply them in apps.</a:t>
            </a:r>
          </a:p>
          <a:p>
            <a:pPr marL="344250" indent="-171450">
              <a:buFont typeface="Courier New" panose="02070309020205020404" pitchFamily="49" charset="0"/>
              <a:buChar char="o"/>
            </a:pPr>
            <a:r>
              <a:rPr lang="en-US" dirty="0"/>
              <a:t>Apply a retention label to content automatically.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3800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of all types require a records management solution to manage regulatory, legal, and business-critical records across their corporate data. Records management for Microsoft Purview:</a:t>
            </a:r>
          </a:p>
          <a:p>
            <a:pPr marL="171450" indent="-171450">
              <a:buFont typeface="Arial" panose="020B0604020202020204" pitchFamily="34" charset="0"/>
              <a:buChar char="•"/>
            </a:pPr>
            <a:r>
              <a:rPr lang="en-US" dirty="0"/>
              <a:t>Helps an organization manage their legal obligations.</a:t>
            </a:r>
          </a:p>
          <a:p>
            <a:pPr marL="171450" indent="-171450">
              <a:buFont typeface="Arial" panose="020B0604020202020204" pitchFamily="34" charset="0"/>
              <a:buChar char="•"/>
            </a:pPr>
            <a:r>
              <a:rPr lang="en-US" dirty="0"/>
              <a:t>Demonstrates compliance with regulations.</a:t>
            </a:r>
          </a:p>
          <a:p>
            <a:pPr marL="171450" indent="-171450">
              <a:buFont typeface="Arial" panose="020B0604020202020204" pitchFamily="34" charset="0"/>
              <a:buChar char="•"/>
            </a:pPr>
            <a:r>
              <a:rPr lang="en-US" dirty="0"/>
              <a:t>Increases efficiency with regular disposition of items that are:</a:t>
            </a:r>
          </a:p>
          <a:p>
            <a:pPr marL="344250" indent="-171450">
              <a:buFont typeface="Courier New" panose="02070309020205020404" pitchFamily="49" charset="0"/>
              <a:buChar char="o"/>
            </a:pPr>
            <a:r>
              <a:rPr lang="en-US" dirty="0"/>
              <a:t>no longer required to be retained.</a:t>
            </a:r>
          </a:p>
          <a:p>
            <a:pPr marL="344250" indent="-171450">
              <a:buFont typeface="Courier New" panose="02070309020205020404" pitchFamily="49" charset="0"/>
              <a:buChar char="o"/>
            </a:pPr>
            <a:r>
              <a:rPr lang="en-US" dirty="0"/>
              <a:t>no longer of value.</a:t>
            </a:r>
          </a:p>
          <a:p>
            <a:pPr marL="344250" indent="-171450">
              <a:buFont typeface="Courier New" panose="02070309020205020404" pitchFamily="49" charset="0"/>
              <a:buChar char="o"/>
            </a:pPr>
            <a:r>
              <a:rPr lang="en-US" dirty="0"/>
              <a:t>no longer required for business purposes.</a:t>
            </a:r>
          </a:p>
          <a:p>
            <a:endParaRPr lang="en-US" dirty="0"/>
          </a:p>
          <a:p>
            <a:r>
              <a:rPr lang="en-US" b="1" dirty="0"/>
              <a:t>What's a record?</a:t>
            </a:r>
          </a:p>
          <a:p>
            <a:r>
              <a:rPr lang="en-US" dirty="0"/>
              <a:t>When content is declared a record:</a:t>
            </a:r>
          </a:p>
          <a:p>
            <a:pPr marL="171450" indent="-171450">
              <a:buFont typeface="Arial" panose="020B0604020202020204" pitchFamily="34" charset="0"/>
              <a:buChar char="•"/>
            </a:pPr>
            <a:r>
              <a:rPr lang="en-US" dirty="0"/>
              <a:t>Restrictions are placed on the items in terms of what actions are allowed or blocked.</a:t>
            </a:r>
          </a:p>
          <a:p>
            <a:pPr marL="171450" indent="-171450">
              <a:buFont typeface="Arial" panose="020B0604020202020204" pitchFamily="34" charset="0"/>
              <a:buChar char="•"/>
            </a:pPr>
            <a:r>
              <a:rPr lang="en-US" dirty="0"/>
              <a:t>Other activities about the item are logged.</a:t>
            </a:r>
          </a:p>
          <a:p>
            <a:pPr marL="171450" indent="-171450">
              <a:buFont typeface="Arial" panose="020B0604020202020204" pitchFamily="34" charset="0"/>
              <a:buChar char="•"/>
            </a:pPr>
            <a:r>
              <a:rPr lang="en-US" dirty="0"/>
              <a:t>You have proof of disposition when the items are deleted at the end of their retention period.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9216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Recover deleted email messages</a:t>
            </a:r>
          </a:p>
          <a:p>
            <a:r>
              <a:rPr lang="en-US" dirty="0"/>
              <a:t>Administrators can search for and recover deleted email messages in a user's mailbox. This process includes items that are:</a:t>
            </a:r>
          </a:p>
          <a:p>
            <a:pPr marL="171450" indent="-171450">
              <a:buFont typeface="Arial" panose="020B0604020202020204" pitchFamily="34" charset="0"/>
              <a:buChar char="•"/>
            </a:pPr>
            <a:r>
              <a:rPr lang="en-US" b="1" dirty="0"/>
              <a:t>Permanently deleted (purged) by a person</a:t>
            </a:r>
            <a:r>
              <a:rPr lang="en-US" dirty="0"/>
              <a:t>. These items are recovered by using the Recover Deleted Items feature in Outlook or Outlook on the web.</a:t>
            </a:r>
          </a:p>
          <a:p>
            <a:pPr marL="171450" indent="-171450">
              <a:buFont typeface="Arial" panose="020B0604020202020204" pitchFamily="34" charset="0"/>
              <a:buChar char="•"/>
            </a:pPr>
            <a:r>
              <a:rPr lang="en-US" b="1" dirty="0"/>
              <a:t>Deleted by an automated process</a:t>
            </a:r>
            <a:r>
              <a:rPr lang="en-US" dirty="0"/>
              <a:t>. An example of an automated process is a retention policy assigned to user mailboxes. In this case situation, the purged items can't be recovered by a user. However, administrators can recover purged messages if the deleted item retention period for the item hasn't expired.</a:t>
            </a:r>
          </a:p>
          <a:p>
            <a:endParaRPr lang="en-US" dirty="0"/>
          </a:p>
          <a:p>
            <a:r>
              <a:rPr lang="en-US" dirty="0"/>
              <a:t>To search for and recover items, you must have the following information:</a:t>
            </a:r>
          </a:p>
          <a:p>
            <a:pPr marL="171450" indent="-171450">
              <a:buFont typeface="Arial" panose="020B0604020202020204" pitchFamily="34" charset="0"/>
              <a:buChar char="•"/>
            </a:pPr>
            <a:r>
              <a:rPr lang="en-US" b="1" dirty="0"/>
              <a:t>Source mailbox</a:t>
            </a:r>
            <a:r>
              <a:rPr lang="en-US" dirty="0"/>
              <a:t>. The source mailbox is the mailbox being searched.</a:t>
            </a:r>
          </a:p>
          <a:p>
            <a:pPr marL="171450" indent="-171450">
              <a:buFont typeface="Arial" panose="020B0604020202020204" pitchFamily="34" charset="0"/>
              <a:buChar char="•"/>
            </a:pPr>
            <a:r>
              <a:rPr lang="en-US" b="1" dirty="0"/>
              <a:t>Target mailbox</a:t>
            </a:r>
            <a:r>
              <a:rPr lang="en-US" dirty="0"/>
              <a:t>. This target mailbox is the discovery mailbox in which messages will be recovered. Exchange Setup creates a default discovery mailbox. In Exchange Online, a discovery mailbox is also created by default. If necessary, you can create other discovery mailboxes. For more information, see Create a discovery mailbox.</a:t>
            </a:r>
          </a:p>
          <a:p>
            <a:pPr marL="171450" indent="-171450">
              <a:buFont typeface="Arial" panose="020B0604020202020204" pitchFamily="34" charset="0"/>
              <a:buChar char="•"/>
            </a:pPr>
            <a:r>
              <a:rPr lang="en-US" b="1" dirty="0"/>
              <a:t>Search criteria</a:t>
            </a:r>
            <a:r>
              <a:rPr lang="en-US" dirty="0"/>
              <a:t>. Criteria can include the sender, recipient, or keywords (words or phrases) in the message.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9309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Online uses two recycle bins:</a:t>
            </a:r>
          </a:p>
          <a:p>
            <a:pPr marL="171450" indent="-171450">
              <a:buFont typeface="Arial" panose="020B0604020202020204" pitchFamily="34" charset="0"/>
              <a:buChar char="•"/>
            </a:pPr>
            <a:r>
              <a:rPr lang="en-US" b="1" dirty="0"/>
              <a:t>Site recycle bin</a:t>
            </a:r>
            <a:r>
              <a:rPr lang="en-US" dirty="0"/>
              <a:t>. In SharePoint Online, items are retained for 93 days from the time you delete them from their original location. They stay in the Site recycle bin the entire time, unless someone deletes them from there or empties that recycle bin.</a:t>
            </a:r>
          </a:p>
          <a:p>
            <a:pPr marL="171450" indent="-171450">
              <a:buFont typeface="Arial" panose="020B0604020202020204" pitchFamily="34" charset="0"/>
              <a:buChar char="•"/>
            </a:pPr>
            <a:r>
              <a:rPr lang="en-US" b="1" dirty="0"/>
              <a:t>Site Collection recycle bin</a:t>
            </a:r>
            <a:r>
              <a:rPr lang="en-US" dirty="0"/>
              <a:t>. If an item is deleted from the Site recycle bin or someone empties that bin, the items go to the Site Collection recycle bin. The items then stay in the Site Collection recycle bin for the remainder of the 93 days.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 </a:t>
            </a:r>
            <a:r>
              <a:rPr lang="en-US" dirty="0"/>
              <a:t>The recycle bin retention time isn't configurable in SharePoint Online.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you delete a site collection, you're also deleting the hierarchy of sites in the collection, and all content within them. This content can include:</a:t>
            </a:r>
          </a:p>
          <a:p>
            <a:pPr marL="171450" indent="-171450">
              <a:buFont typeface="Arial" panose="020B0604020202020204" pitchFamily="34" charset="0"/>
              <a:buChar char="•"/>
            </a:pPr>
            <a:r>
              <a:rPr lang="en-US" dirty="0"/>
              <a:t>Documents and document libraries.</a:t>
            </a:r>
          </a:p>
          <a:p>
            <a:pPr marL="171450" indent="-171450">
              <a:buFont typeface="Arial" panose="020B0604020202020204" pitchFamily="34" charset="0"/>
              <a:buChar char="•"/>
            </a:pPr>
            <a:r>
              <a:rPr lang="en-US" dirty="0"/>
              <a:t>Lists and list data.</a:t>
            </a:r>
          </a:p>
          <a:p>
            <a:pPr marL="171450" indent="-171450">
              <a:buFont typeface="Arial" panose="020B0604020202020204" pitchFamily="34" charset="0"/>
              <a:buChar char="•"/>
            </a:pPr>
            <a:r>
              <a:rPr lang="en-US" dirty="0"/>
              <a:t>Site configuration settings.</a:t>
            </a:r>
          </a:p>
          <a:p>
            <a:pPr marL="171450" indent="-171450">
              <a:buFont typeface="Arial" panose="020B0604020202020204" pitchFamily="34" charset="0"/>
              <a:buChar char="•"/>
            </a:pPr>
            <a:r>
              <a:rPr lang="en-US" dirty="0"/>
              <a:t>Role and security information that's related to the site or its subsites.</a:t>
            </a:r>
          </a:p>
          <a:p>
            <a:pPr marL="171450" indent="-171450">
              <a:buFont typeface="Arial" panose="020B0604020202020204" pitchFamily="34" charset="0"/>
              <a:buChar char="•"/>
            </a:pPr>
            <a:r>
              <a:rPr lang="en-US" dirty="0"/>
              <a:t>Subsites of the top-level website, their contents, and user information.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Restore deleted items from the Site recycle bin</a:t>
            </a:r>
          </a:p>
          <a:p>
            <a:pPr marL="0" indent="0">
              <a:buFont typeface="Arial" panose="020B0604020202020204" pitchFamily="34" charset="0"/>
              <a:buNone/>
            </a:pPr>
            <a:r>
              <a:rPr lang="en-US" dirty="0"/>
              <a:t>When you delete items from a document library or list in Microsoft Teams or SharePoint Online, they aren't immediately removed. Deleted items go into the Site recycle bin for a period of time or until they're emptied from the recycle bin. The Site recycle bin isn't the same as the Windows recycle bin that you see on your desktop.</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While deleted items are in the Site recycle bin, you can restore them to their original location. If you're using SharePoint Online in Microsoft 365, you can even view and restore items that were deleted by someone else, as long as you have edit permissions.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Restore deleted items from the Site Collection recycle bin</a:t>
            </a:r>
          </a:p>
          <a:p>
            <a:pPr marL="0" indent="0">
              <a:buFont typeface="Arial" panose="020B0604020202020204" pitchFamily="34" charset="0"/>
              <a:buNone/>
            </a:pPr>
            <a:r>
              <a:rPr lang="en-US" dirty="0"/>
              <a:t>When you delete items (including OneDrive files) from a SharePoint site, they're sent to the Site recycle bin (also called the first-stage recycle bin). From this Site recycle bin, you can restore them if needed. When you delete items from a Site recycle bin, they're sent to the Site Collection recycle bin (also called the second-stage recycle bin).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SharePoint site collection administrator can view and restore deleted items from the Site Collection recycle bin to their original locations. An item will be permanently deleted in either of the following scenarios:</a:t>
            </a:r>
          </a:p>
          <a:p>
            <a:pPr marL="171450" indent="-171450">
              <a:buFont typeface="Arial" panose="020B0604020202020204" pitchFamily="34" charset="0"/>
              <a:buChar char="•"/>
            </a:pPr>
            <a:r>
              <a:rPr lang="en-US" dirty="0"/>
              <a:t>The item is deleted from the Site Collection recycle bin.</a:t>
            </a:r>
          </a:p>
          <a:p>
            <a:pPr marL="171450" indent="-171450">
              <a:buFont typeface="Arial" panose="020B0604020202020204" pitchFamily="34" charset="0"/>
              <a:buChar char="•"/>
            </a:pPr>
            <a:r>
              <a:rPr lang="en-US" dirty="0"/>
              <a:t>The item exceeds the retention time in the Site Collection recycle bin.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Keep in mind the following considerations when restoring items from the Site Collection recycle bin:</a:t>
            </a:r>
          </a:p>
          <a:p>
            <a:pPr marL="171450" indent="-171450">
              <a:buFont typeface="Arial" panose="020B0604020202020204" pitchFamily="34" charset="0"/>
              <a:buChar char="•"/>
            </a:pPr>
            <a:r>
              <a:rPr lang="en-US" dirty="0"/>
              <a:t>Securable objects bring all their content back with them.</a:t>
            </a:r>
          </a:p>
          <a:p>
            <a:pPr marL="171450" indent="-171450">
              <a:buFont typeface="Arial" panose="020B0604020202020204" pitchFamily="34" charset="0"/>
              <a:buChar char="•"/>
            </a:pPr>
            <a:r>
              <a:rPr lang="en-US" dirty="0"/>
              <a:t>Most objects can’t be restored if their container objects aren’t present.</a:t>
            </a:r>
          </a:p>
          <a:p>
            <a:pPr marL="171450" indent="-171450">
              <a:buFont typeface="Arial" panose="020B0604020202020204" pitchFamily="34" charset="0"/>
              <a:buChar char="•"/>
            </a:pPr>
            <a:r>
              <a:rPr lang="en-US" dirty="0"/>
              <a:t>Exception: An object deleted from a folder can be restored without first restoring the folder.</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4441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5017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retention settings work with content in place</a:t>
            </a:r>
          </a:p>
          <a:p>
            <a:r>
              <a:rPr lang="en-US" dirty="0"/>
              <a:t>Organizations use retention policies to implement retention settings. Retention policies enable organizations to proactively decide whether to retain content, delete content, or retain and then delete the content. A retention policy enables organizations to efficiently manage their data. It does so by assigning the same retention settings at the container level to be automatically inherited by content in that container.</a:t>
            </a:r>
          </a:p>
          <a:p>
            <a:r>
              <a:rPr lang="en-US" dirty="0"/>
              <a:t>When content has retention settings assigned to it, users can continue to edit and work with the content as if nothing’s changed.</a:t>
            </a:r>
          </a:p>
          <a:p>
            <a:endParaRPr lang="en-US" dirty="0"/>
          </a:p>
          <a:p>
            <a:pPr marL="171450" indent="-171450">
              <a:buFont typeface="Arial" panose="020B0604020202020204" pitchFamily="34" charset="0"/>
              <a:buChar char="•"/>
            </a:pPr>
            <a:r>
              <a:rPr lang="en-US" dirty="0"/>
              <a:t>For SharePoint and OneDrive sites, a copy of the original content is kept in the </a:t>
            </a:r>
            <a:r>
              <a:rPr lang="en-US" b="1" dirty="0"/>
              <a:t>Preservation Hold </a:t>
            </a:r>
            <a:r>
              <a:rPr lang="en-US" dirty="0"/>
              <a:t>library when users edit or delete it.</a:t>
            </a:r>
          </a:p>
          <a:p>
            <a:pPr marL="171450" indent="-171450">
              <a:buFont typeface="Arial" panose="020B0604020202020204" pitchFamily="34" charset="0"/>
              <a:buChar char="•"/>
            </a:pPr>
            <a:r>
              <a:rPr lang="en-US" dirty="0"/>
              <a:t>For Exchange mailboxes, the copy is retained in the </a:t>
            </a:r>
            <a:r>
              <a:rPr lang="en-US" b="1" dirty="0"/>
              <a:t>Recoverable Items </a:t>
            </a:r>
            <a:r>
              <a:rPr lang="en-US" dirty="0"/>
              <a:t>folder.</a:t>
            </a:r>
          </a:p>
          <a:p>
            <a:pPr marL="171450" indent="-171450">
              <a:buFont typeface="Arial" panose="020B0604020202020204" pitchFamily="34" charset="0"/>
              <a:buChar char="•"/>
            </a:pPr>
            <a:r>
              <a:rPr lang="en-US" dirty="0"/>
              <a:t>For Teams and Yammer messages, the copy is retained in a hidden folder named </a:t>
            </a:r>
            <a:r>
              <a:rPr lang="en-US" b="1" dirty="0" err="1"/>
              <a:t>SubstrateHolds</a:t>
            </a:r>
            <a:r>
              <a:rPr lang="en-US" dirty="0"/>
              <a:t>. This folder is a subfolder in the Exchange </a:t>
            </a:r>
            <a:r>
              <a:rPr lang="en-US" b="1" dirty="0"/>
              <a:t>Recoverable Items </a:t>
            </a:r>
            <a:r>
              <a:rPr lang="en-US" dirty="0"/>
              <a:t>folder.</a:t>
            </a:r>
          </a:p>
          <a:p>
            <a:endParaRPr lang="en-US" dirty="0"/>
          </a:p>
          <a:p>
            <a:r>
              <a:rPr lang="en-US" b="1" dirty="0"/>
              <a:t>Retention policies and retention labels</a:t>
            </a:r>
          </a:p>
          <a:p>
            <a:r>
              <a:rPr lang="en-US" dirty="0"/>
              <a:t>An organization can assign its retention settings to content by using retention policies and retention labels with label policies. Just one of these methods can be used, or they can be combined together.</a:t>
            </a:r>
          </a:p>
          <a:p>
            <a:endParaRPr lang="en-US" dirty="0"/>
          </a:p>
          <a:p>
            <a:pPr marL="171450" indent="-171450">
              <a:buFont typeface="Arial" panose="020B0604020202020204" pitchFamily="34" charset="0"/>
              <a:buChar char="•"/>
            </a:pPr>
            <a:r>
              <a:rPr lang="en-US" dirty="0"/>
              <a:t>A retention policy can assign the same retention settings for content at a site or mailbox level. It can also use a retention label to assign retention settings at an item level, such as a folder, document, or email.</a:t>
            </a:r>
          </a:p>
          <a:p>
            <a:pPr marL="171450" indent="-171450">
              <a:buFont typeface="Arial" panose="020B0604020202020204" pitchFamily="34" charset="0"/>
              <a:buChar char="•"/>
            </a:pPr>
            <a:r>
              <a:rPr lang="en-US" dirty="0"/>
              <a:t>Unlike retention policies, retention settings from retention labels travel with the content if it's moved to a different location within a company's Microsoft 365 tenant.</a:t>
            </a:r>
          </a:p>
          <a:p>
            <a:endParaRPr lang="en-US" dirty="0"/>
          </a:p>
          <a:p>
            <a:r>
              <a:rPr lang="en-US" b="1" dirty="0"/>
              <a:t>Classifying content without applying any actions</a:t>
            </a:r>
          </a:p>
          <a:p>
            <a:r>
              <a:rPr lang="en-US" dirty="0"/>
              <a:t>Although the main purpose of retention labels is to retain or delete content, you can also use retention labels without turning on any retention or other actions. In this case, you can use a retention label simply as a text label, without enforcing any actions.</a:t>
            </a:r>
          </a:p>
          <a:p>
            <a:endParaRPr lang="en-US" dirty="0"/>
          </a:p>
          <a:p>
            <a:r>
              <a:rPr lang="en-US" b="1" dirty="0"/>
              <a:t>Using a retention label as a condition in a DLP policy</a:t>
            </a:r>
          </a:p>
          <a:p>
            <a:r>
              <a:rPr lang="en-US" dirty="0"/>
              <a:t>You can specify a retention label as a condition in a Microsoft Purview Data Loss Prevention (DLP) policy for documents in SharePoint. For example, you can configure a DLP policy to prevent documents from being shared outside the organization if they have a specified retention label applied to it.</a:t>
            </a:r>
          </a:p>
          <a:p>
            <a:endParaRPr lang="en-US" dirty="0"/>
          </a:p>
          <a:p>
            <a:r>
              <a:rPr lang="en-US" b="1" dirty="0"/>
              <a:t>Retention labels and policies that apply them</a:t>
            </a:r>
          </a:p>
          <a:p>
            <a:r>
              <a:rPr lang="en-US" dirty="0"/>
              <a:t>When you publish retention labels, they're included in a retention label policy. By doing so, the labels become available for admins and users to apply to content:</a:t>
            </a:r>
          </a:p>
          <a:p>
            <a:pPr marL="228600" indent="-228600">
              <a:buFont typeface="+mj-lt"/>
              <a:buAutoNum type="arabicPeriod"/>
            </a:pPr>
            <a:r>
              <a:rPr lang="en-US" dirty="0"/>
              <a:t>A single retention label can be included in multiple retention label policies.</a:t>
            </a:r>
          </a:p>
          <a:p>
            <a:pPr marL="228600" indent="-228600">
              <a:buFont typeface="+mj-lt"/>
              <a:buAutoNum type="arabicPeriod"/>
            </a:pPr>
            <a:r>
              <a:rPr lang="en-US" dirty="0"/>
              <a:t>Retention label policies specify the locations to publish the retention labels. The same location can be included in multiple retention label policies.</a:t>
            </a:r>
          </a:p>
          <a:p>
            <a:endParaRPr lang="en-US" dirty="0"/>
          </a:p>
          <a:p>
            <a:r>
              <a:rPr lang="en-US" dirty="0"/>
              <a:t>You can also create one or more auto-apply retention label policies, each with a single retention label. With this policy, a retention label is automatically applied when conditions that you specify in the policy are met.</a:t>
            </a:r>
          </a:p>
          <a:p>
            <a:endParaRPr lang="en-US" dirty="0"/>
          </a:p>
          <a:p>
            <a:r>
              <a:rPr lang="en-US" b="1" dirty="0"/>
              <a:t>Only one retention label at a time</a:t>
            </a:r>
          </a:p>
          <a:p>
            <a:r>
              <a:rPr lang="en-US" dirty="0"/>
              <a:t>An email or document can only have a single retention label applied to it at a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664838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Combining retention policies and retention labels</a:t>
            </a:r>
          </a:p>
          <a:p>
            <a:r>
              <a:rPr lang="en-US" dirty="0"/>
              <a:t>Organizations don't have to choose between only using retention policies or only using retention labels. Both methods can be used together. In fact, when they're used together, they complement each other for a more comprehensive solution.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7175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using adaptive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No limits on the number of items per policy.</a:t>
            </a:r>
          </a:p>
          <a:p>
            <a:pPr marL="171450" indent="-171450">
              <a:buFont typeface="Arial" panose="020B0604020202020204" pitchFamily="34" charset="0"/>
              <a:buChar char="•"/>
            </a:pPr>
            <a:r>
              <a:rPr lang="en-US" dirty="0"/>
              <a:t>More powerful targeting for your retention requirements.</a:t>
            </a:r>
          </a:p>
          <a:p>
            <a:pPr marL="171450" indent="-171450">
              <a:buFont typeface="Arial" panose="020B0604020202020204" pitchFamily="34" charset="0"/>
              <a:buChar char="•"/>
            </a:pPr>
            <a:r>
              <a:rPr lang="en-US" dirty="0"/>
              <a:t>Query-based membership provides resilience against business changes that may not be reliably reflected in group membership.</a:t>
            </a:r>
          </a:p>
          <a:p>
            <a:pPr marL="171450" indent="-171450">
              <a:buFont typeface="Arial" panose="020B0604020202020204" pitchFamily="34" charset="0"/>
              <a:buChar char="•"/>
            </a:pPr>
            <a:r>
              <a:rPr lang="en-US" dirty="0"/>
              <a:t>A single retention policy can include locations for both Microsoft Teams and Yammer.</a:t>
            </a:r>
          </a:p>
          <a:p>
            <a:pPr marL="171450" indent="-171450">
              <a:buFont typeface="Arial" panose="020B0604020202020204" pitchFamily="34" charset="0"/>
              <a:buChar char="•"/>
            </a:pPr>
            <a:r>
              <a:rPr lang="en-US" dirty="0"/>
              <a:t>You can only apply specific retention settings to inactive mailboxes.</a:t>
            </a:r>
          </a:p>
          <a:p>
            <a:endParaRPr lang="en-US" dirty="0"/>
          </a:p>
          <a:p>
            <a:r>
              <a:rPr lang="en-US" b="1" dirty="0"/>
              <a:t>Advantages of using static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Simpler configuration if you want all instances automatically selected for a workload.</a:t>
            </a:r>
          </a:p>
          <a:p>
            <a:pPr marL="171450" indent="-171450">
              <a:buFont typeface="Arial" panose="020B0604020202020204" pitchFamily="34" charset="0"/>
              <a:buChar char="•"/>
            </a:pPr>
            <a:r>
              <a:rPr lang="en-US" dirty="0"/>
              <a:t>Adaptive scopes aren't supported by Skype for Business public folder locations and Exchange public folder locations. For these locations, you must use a static scope.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8154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retention labels, an organization can apply more than one retention policy to the same item. Each retention policy can result in a retain action and a delete action. And even though an item may have a retention policy applied to it, the item could also be subject to these actions from a retention label.</a:t>
            </a:r>
          </a:p>
          <a:p>
            <a:endParaRPr lang="en-US" dirty="0"/>
          </a:p>
          <a:p>
            <a:r>
              <a:rPr lang="en-US" b="1" dirty="0"/>
              <a:t>So what happens when an item is subject to multiple retention settings that could conflict with one another? What takes precedence to determine the outcome?</a:t>
            </a:r>
          </a:p>
          <a:p>
            <a:endParaRPr lang="en-US" dirty="0"/>
          </a:p>
          <a:p>
            <a:r>
              <a:rPr lang="en-US" dirty="0"/>
              <a:t>The outcome isn't which single retention policy or single retention label wins, but how long an item is retained (if applicable) and when an item is deleted (if applicable). From all the retention settings that are applied to an item, these two actions are calculated independently from each other.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retention policies and retention labels instead of older features</a:t>
            </a:r>
          </a:p>
          <a:p>
            <a:r>
              <a:rPr lang="en-US" dirty="0"/>
              <a:t>For organizations that must proactively retain or delete content in Microsoft 365 for data lifecycle management, it's recommended they use retention policies and retention labels instead of the following older features.</a:t>
            </a:r>
          </a:p>
          <a:p>
            <a:endParaRPr lang="en-US" dirty="0"/>
          </a:p>
          <a:p>
            <a:r>
              <a:rPr lang="en-US" dirty="0"/>
              <a:t>Older features from Exchange Online:</a:t>
            </a:r>
          </a:p>
          <a:p>
            <a:pPr marL="171450" indent="-171450">
              <a:buFont typeface="Arial" panose="020B0604020202020204" pitchFamily="34" charset="0"/>
              <a:buChar char="•"/>
            </a:pPr>
            <a:r>
              <a:rPr lang="en-US" dirty="0"/>
              <a:t>Retention tags and retention policies, also known as messaging records management (MRM) (deletion only).</a:t>
            </a:r>
          </a:p>
          <a:p>
            <a:pPr marL="171450" indent="-171450">
              <a:buFont typeface="Arial" panose="020B0604020202020204" pitchFamily="34" charset="0"/>
              <a:buChar char="•"/>
            </a:pPr>
            <a:r>
              <a:rPr lang="en-US" dirty="0"/>
              <a:t>Litigation holds (retention only). Although Litigation holds are still supported, it's recommended that organizations use Microsoft 365 retention or eDiscovery holds, as appropriate.</a:t>
            </a:r>
          </a:p>
          <a:p>
            <a:endParaRPr lang="en-US" dirty="0"/>
          </a:p>
          <a:p>
            <a:r>
              <a:rPr lang="en-US" dirty="0"/>
              <a:t>Older features from SharePoint and OneDrive:</a:t>
            </a:r>
          </a:p>
          <a:p>
            <a:pPr marL="171450" indent="-171450">
              <a:buFont typeface="Arial" panose="020B0604020202020204" pitchFamily="34" charset="0"/>
              <a:buChar char="•"/>
            </a:pPr>
            <a:r>
              <a:rPr lang="en-US" dirty="0"/>
              <a:t>Document deletion policies (deletion only)</a:t>
            </a:r>
          </a:p>
          <a:p>
            <a:pPr marL="171450" indent="-171450">
              <a:buFont typeface="Arial" panose="020B0604020202020204" pitchFamily="34" charset="0"/>
              <a:buChar char="•"/>
            </a:pPr>
            <a:r>
              <a:rPr lang="en-US" dirty="0"/>
              <a:t>Configuring in place records management (retention only)</a:t>
            </a:r>
          </a:p>
          <a:p>
            <a:pPr marL="171450" indent="-171450">
              <a:buFont typeface="Arial" panose="020B0604020202020204" pitchFamily="34" charset="0"/>
              <a:buChar char="•"/>
            </a:pPr>
            <a:r>
              <a:rPr lang="en-US" dirty="0"/>
              <a:t>Use policies for site closure and deletion (deletion only)</a:t>
            </a:r>
          </a:p>
          <a:p>
            <a:pPr marL="171450" indent="-171450">
              <a:buFont typeface="Arial" panose="020B0604020202020204" pitchFamily="34" charset="0"/>
              <a:buChar char="•"/>
            </a:pPr>
            <a:r>
              <a:rPr lang="en-US" dirty="0"/>
              <a:t>Information management policies (deletion only)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830499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60496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3727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28475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encrypt email messages and various attachments by using these options. Administrators can define mail flow rules to apply this protection. For example, an administrator can create mail flow rules that:</a:t>
            </a:r>
          </a:p>
          <a:p>
            <a:pPr marL="171450" indent="-171450">
              <a:buFont typeface="Arial" panose="020B0604020202020204" pitchFamily="34" charset="0"/>
              <a:buChar char="•"/>
            </a:pPr>
            <a:r>
              <a:rPr lang="en-US" dirty="0"/>
              <a:t>Require the encryption of all messages addressed to a specific recipient.</a:t>
            </a:r>
          </a:p>
          <a:p>
            <a:pPr marL="171450" indent="-171450">
              <a:buFont typeface="Arial" panose="020B0604020202020204" pitchFamily="34" charset="0"/>
              <a:buChar char="•"/>
            </a:pPr>
            <a:r>
              <a:rPr lang="en-US" dirty="0"/>
              <a:t>Contain specific words in the subject line.</a:t>
            </a:r>
          </a:p>
          <a:p>
            <a:pPr marL="171450" indent="-171450">
              <a:buFont typeface="Arial" panose="020B0604020202020204" pitchFamily="34" charset="0"/>
              <a:buChar char="•"/>
            </a:pPr>
            <a:r>
              <a:rPr lang="en-US" dirty="0"/>
              <a:t>Restrict recipients from copying or printing the contents of the message.</a:t>
            </a:r>
          </a:p>
          <a:p>
            <a:endParaRPr lang="en-US" dirty="0"/>
          </a:p>
          <a:p>
            <a:r>
              <a:rPr lang="en-US" dirty="0"/>
              <a:t>All Microsoft 365 end users that use Outlook clients to read mail will receive native, first-class reading experiences for encrypted and rights-protected mail. And they do so even if they aren't in the same organization as the sender. Supported Outlook clients include:</a:t>
            </a:r>
          </a:p>
          <a:p>
            <a:pPr marL="171450" indent="-171450">
              <a:buFont typeface="Arial" panose="020B0604020202020204" pitchFamily="34" charset="0"/>
              <a:buChar char="•"/>
            </a:pPr>
            <a:r>
              <a:rPr lang="en-US" dirty="0"/>
              <a:t>Outlook desktop</a:t>
            </a:r>
          </a:p>
          <a:p>
            <a:pPr marL="171450" indent="-171450">
              <a:buFont typeface="Arial" panose="020B0604020202020204" pitchFamily="34" charset="0"/>
              <a:buChar char="•"/>
            </a:pPr>
            <a:r>
              <a:rPr lang="en-US" dirty="0"/>
              <a:t>Outlook Mac</a:t>
            </a:r>
          </a:p>
          <a:p>
            <a:pPr marL="171450" indent="-171450">
              <a:buFont typeface="Arial" panose="020B0604020202020204" pitchFamily="34" charset="0"/>
              <a:buChar char="•"/>
            </a:pPr>
            <a:r>
              <a:rPr lang="en-US" dirty="0"/>
              <a:t>Outlook mobile on iOS and Android</a:t>
            </a:r>
          </a:p>
          <a:p>
            <a:pPr marL="171450" indent="-171450">
              <a:buFont typeface="Arial" panose="020B0604020202020204" pitchFamily="34" charset="0"/>
              <a:buChar char="•"/>
            </a:pPr>
            <a:r>
              <a:rPr lang="en-US" dirty="0"/>
              <a:t>Outlook on the web (formerly known as Outlook Web App)</a:t>
            </a:r>
          </a:p>
          <a:p>
            <a:endParaRPr lang="en-US" dirty="0"/>
          </a:p>
          <a:p>
            <a:r>
              <a:rPr lang="en-US" dirty="0"/>
              <a:t>Recipients of encrypted messages who receive encrypted or rights-protected mail sent to their Outlook.com, Gmail, and Yahoo accounts receive a wrapper mail that directs them to the message encryption portal where they can easily authenticate using a Microsoft account, Gmail, or Yahoo credentials.</a:t>
            </a:r>
          </a:p>
          <a:p>
            <a:endParaRPr lang="en-US" dirty="0"/>
          </a:p>
          <a:p>
            <a:r>
              <a:rPr lang="en-US" b="1" dirty="0"/>
              <a:t>Sending, viewing, and replying to encrypted email messages</a:t>
            </a:r>
          </a:p>
          <a:p>
            <a:r>
              <a:rPr lang="en-US" dirty="0"/>
              <a:t>With Microsoft Purview Message Encryption, users can send encrypted email from Outlook and Outlook on the web clients. Additionally, admins can set up mail flow rules in Microsoft 365 to automatically encrypt emails based on keyword matching or other conditions.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86857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6035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You can't encrypt inbound mail from senders outside of your organization.</a:t>
            </a:r>
          </a:p>
          <a:p>
            <a:endParaRPr lang="en-US" dirty="0"/>
          </a:p>
          <a:p>
            <a:r>
              <a:rPr lang="en-US" dirty="0"/>
              <a:t>If you recently migrated from Active Directory RMS to Azure Information Protection, you must:</a:t>
            </a:r>
          </a:p>
          <a:p>
            <a:pPr marL="171450" indent="-171450">
              <a:buFont typeface="Arial" panose="020B0604020202020204" pitchFamily="34" charset="0"/>
              <a:buChar char="•"/>
            </a:pPr>
            <a:r>
              <a:rPr lang="en-US" dirty="0"/>
              <a:t>Set up Microsoft Purview Message Encryption. For more information, see the prior unit in this training.</a:t>
            </a:r>
          </a:p>
          <a:p>
            <a:pPr marL="171450" indent="-171450">
              <a:buFont typeface="Arial" panose="020B0604020202020204" pitchFamily="34" charset="0"/>
              <a:buChar char="•"/>
            </a:pPr>
            <a:r>
              <a:rPr lang="en-US" dirty="0"/>
              <a:t>Review your existing mail flow rules to ensure they continue to work in your new environment.</a:t>
            </a:r>
          </a:p>
          <a:p>
            <a:pPr marL="171450" indent="-171450">
              <a:buFont typeface="Arial" panose="020B0604020202020204" pitchFamily="34" charset="0"/>
              <a:buChar char="•"/>
            </a:pPr>
            <a:r>
              <a:rPr lang="en-US" dirty="0"/>
              <a:t>Update your existing mail flow rules so that you can use Microsoft Purview Message Encryption with Azure Information Protection. Otherwise, your users will continue to receive encrypted mail that uses the previous HTML attachment format instead of the new, seamless experience.</a:t>
            </a:r>
          </a:p>
          <a:p>
            <a:endParaRPr lang="en-US" dirty="0"/>
          </a:p>
          <a:p>
            <a:r>
              <a:rPr lang="en-US" dirty="0"/>
              <a:t>For hybrid Exchange environments, on-premises users can send and receive encrypted mail using message encryption only if email is routed through Exchange Online. To configure message encryption in a hybrid Exchange environment, you should complete the following steps:</a:t>
            </a:r>
          </a:p>
          <a:p>
            <a:pPr marL="171450" indent="-171450">
              <a:buFont typeface="Arial" panose="020B0604020202020204" pitchFamily="34" charset="0"/>
              <a:buChar char="•"/>
            </a:pPr>
            <a:r>
              <a:rPr lang="en-US" dirty="0"/>
              <a:t>Configure hybrid using the Hybrid Configuration wizard.</a:t>
            </a:r>
          </a:p>
          <a:p>
            <a:pPr marL="171450" indent="-171450">
              <a:buFont typeface="Arial" panose="020B0604020202020204" pitchFamily="34" charset="0"/>
              <a:buChar char="•"/>
            </a:pPr>
            <a:r>
              <a:rPr lang="en-US" dirty="0"/>
              <a:t>Configure mail to flow from Office 365 to your email server.</a:t>
            </a:r>
          </a:p>
          <a:p>
            <a:pPr marL="171450" indent="-171450">
              <a:buFont typeface="Arial" panose="020B0604020202020204" pitchFamily="34" charset="0"/>
              <a:buChar char="•"/>
            </a:pPr>
            <a:r>
              <a:rPr lang="en-US" dirty="0"/>
              <a:t>Configure mail to flow from your email server to Office 365.</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220125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Work with Microsoft Purview Message Encryption branding templates</a:t>
            </a:r>
          </a:p>
          <a:p>
            <a:r>
              <a:rPr lang="en-US" dirty="0"/>
              <a:t>You can modify several features within a branding template. You can modify, but not remove, the default template. If you have Microsoft Purview Advanced Message Encryption, you can also create, modify, and remove custom templates.</a:t>
            </a:r>
          </a:p>
          <a:p>
            <a:endParaRPr lang="en-US" dirty="0"/>
          </a:p>
          <a:p>
            <a:r>
              <a:rPr lang="en-US" dirty="0"/>
              <a:t>To work with one branding template at a time, use the following Windows PowerShell cmdlets:</a:t>
            </a:r>
          </a:p>
          <a:p>
            <a:pPr marL="171450" indent="-171450">
              <a:buFont typeface="Arial" panose="020B0604020202020204" pitchFamily="34" charset="0"/>
              <a:buChar char="•"/>
            </a:pPr>
            <a:r>
              <a:rPr lang="en-US" b="1" dirty="0"/>
              <a:t>Set-</a:t>
            </a:r>
            <a:r>
              <a:rPr lang="en-US" b="1" dirty="0" err="1"/>
              <a:t>OMEConfiguration</a:t>
            </a:r>
            <a:r>
              <a:rPr lang="en-US" dirty="0"/>
              <a:t>. Modify the default branding template or a custom branding template that you created.</a:t>
            </a:r>
          </a:p>
          <a:p>
            <a:pPr marL="171450" indent="-171450">
              <a:buFont typeface="Arial" panose="020B0604020202020204" pitchFamily="34" charset="0"/>
              <a:buChar char="•"/>
            </a:pPr>
            <a:r>
              <a:rPr lang="en-US" b="1" dirty="0"/>
              <a:t>New-</a:t>
            </a:r>
            <a:r>
              <a:rPr lang="en-US" b="1" dirty="0" err="1"/>
              <a:t>OMEConfiguration</a:t>
            </a:r>
            <a:r>
              <a:rPr lang="en-US" dirty="0"/>
              <a:t>. Create a new branding template.</a:t>
            </a:r>
          </a:p>
          <a:p>
            <a:pPr marL="171450" indent="-171450">
              <a:buFont typeface="Arial" panose="020B0604020202020204" pitchFamily="34" charset="0"/>
              <a:buChar char="•"/>
            </a:pPr>
            <a:r>
              <a:rPr lang="en-US" b="1" dirty="0"/>
              <a:t>Remove-</a:t>
            </a:r>
            <a:r>
              <a:rPr lang="en-US" b="1" dirty="0" err="1"/>
              <a:t>OMEConfiguration</a:t>
            </a:r>
            <a:r>
              <a:rPr lang="en-US" dirty="0"/>
              <a:t>. Remove a custom branding template. You can't delete the default branding template. This cmdlet only works with Microsoft Purview Advanced Message Encryption.</a:t>
            </a:r>
          </a:p>
          <a:p>
            <a:pPr marL="0" indent="0">
              <a:buFont typeface="Arial" panose="020B0604020202020204" pitchFamily="34" charset="0"/>
              <a:buNone/>
            </a:pPr>
            <a:endParaRPr lang="en-US" dirty="0"/>
          </a:p>
          <a:p>
            <a:r>
              <a:rPr lang="en-US" b="1" dirty="0"/>
              <a:t>Modify a Microsoft Purview Message Encryption branding template</a:t>
            </a:r>
          </a:p>
          <a:p>
            <a:r>
              <a:rPr lang="en-US" dirty="0"/>
              <a:t>Organizations must use Windows PowerShell to modify one branding template at a time. If you have Advanced Message Encryption, you can also create, modify, and remove custom templates. Complete the following steps to modify a branding template:</a:t>
            </a:r>
          </a:p>
          <a:p>
            <a:pPr marL="171450" indent="-171450">
              <a:buFont typeface="Arial" panose="020B0604020202020204" pitchFamily="34" charset="0"/>
              <a:buChar char="•"/>
            </a:pPr>
            <a:r>
              <a:rPr lang="en-US" dirty="0"/>
              <a:t>Using a work or school account that has global administrator permissions in your organization, start a Windows PowerShell session and connect to Exchange Online.</a:t>
            </a:r>
          </a:p>
          <a:p>
            <a:pPr marL="171450" indent="-171450">
              <a:buFont typeface="Arial" panose="020B0604020202020204" pitchFamily="34" charset="0"/>
              <a:buChar char="•"/>
            </a:pPr>
            <a:r>
              <a:rPr lang="en-US" dirty="0"/>
              <a:t>Use the </a:t>
            </a:r>
            <a:r>
              <a:rPr lang="en-US" b="1" dirty="0"/>
              <a:t>Set-</a:t>
            </a:r>
            <a:r>
              <a:rPr lang="en-US" b="1" dirty="0" err="1"/>
              <a:t>OMEConfiguration</a:t>
            </a:r>
            <a:r>
              <a:rPr lang="en-US" dirty="0"/>
              <a:t> cmdlet. Refer to the following graphic and table for guidance on what parameters to include in this command. The parameters are based on the type of customization you want to make.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45593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using adaptive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No limits on the number of items per policy.</a:t>
            </a:r>
          </a:p>
          <a:p>
            <a:pPr marL="171450" indent="-171450">
              <a:buFont typeface="Arial" panose="020B0604020202020204" pitchFamily="34" charset="0"/>
              <a:buChar char="•"/>
            </a:pPr>
            <a:r>
              <a:rPr lang="en-US" dirty="0"/>
              <a:t>More powerful targeting for your retention requirements.</a:t>
            </a:r>
          </a:p>
          <a:p>
            <a:pPr marL="171450" indent="-171450">
              <a:buFont typeface="Arial" panose="020B0604020202020204" pitchFamily="34" charset="0"/>
              <a:buChar char="•"/>
            </a:pPr>
            <a:r>
              <a:rPr lang="en-US" dirty="0"/>
              <a:t>Query-based membership provides resilience against business changes that may not be reliably reflected in group membership.</a:t>
            </a:r>
          </a:p>
          <a:p>
            <a:pPr marL="171450" indent="-171450">
              <a:buFont typeface="Arial" panose="020B0604020202020204" pitchFamily="34" charset="0"/>
              <a:buChar char="•"/>
            </a:pPr>
            <a:r>
              <a:rPr lang="en-US" dirty="0"/>
              <a:t>A single retention policy can include locations for both Microsoft Teams and Yammer.</a:t>
            </a:r>
          </a:p>
          <a:p>
            <a:pPr marL="171450" indent="-171450">
              <a:buFont typeface="Arial" panose="020B0604020202020204" pitchFamily="34" charset="0"/>
              <a:buChar char="•"/>
            </a:pPr>
            <a:r>
              <a:rPr lang="en-US" dirty="0"/>
              <a:t>You can only apply specific retention settings to inactive mailboxes.</a:t>
            </a:r>
          </a:p>
          <a:p>
            <a:endParaRPr lang="en-US" dirty="0"/>
          </a:p>
          <a:p>
            <a:r>
              <a:rPr lang="en-US" b="1" dirty="0"/>
              <a:t>Advantages of using static scopes</a:t>
            </a:r>
          </a:p>
          <a:p>
            <a:r>
              <a:rPr lang="en-US" dirty="0"/>
              <a:t>Retention policies and retention label policies enjoy the following advantages when using adaptive scopes:</a:t>
            </a:r>
          </a:p>
          <a:p>
            <a:pPr marL="171450" indent="-171450">
              <a:buFont typeface="Arial" panose="020B0604020202020204" pitchFamily="34" charset="0"/>
              <a:buChar char="•"/>
            </a:pPr>
            <a:r>
              <a:rPr lang="en-US" dirty="0"/>
              <a:t>Simpler configuration if you want all instances automatically selected for a workload.</a:t>
            </a:r>
          </a:p>
          <a:p>
            <a:pPr marL="171450" indent="-171450">
              <a:buFont typeface="Arial" panose="020B0604020202020204" pitchFamily="34" charset="0"/>
              <a:buChar char="•"/>
            </a:pPr>
            <a:r>
              <a:rPr lang="en-US" dirty="0"/>
              <a:t>Adaptive scopes aren't supported by Skype for Business public folder locations and Exchange public folder locations. For these locations, you must use a static scope.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50710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22938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5149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844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86260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916007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3658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data lifecycle management capabilities to help organizations keep what they need and delete what they don't include:</a:t>
            </a:r>
          </a:p>
          <a:p>
            <a:endParaRPr lang="en-US" dirty="0"/>
          </a:p>
          <a:p>
            <a:pPr marL="171450" indent="-171450">
              <a:buFont typeface="Arial" panose="020B0604020202020204" pitchFamily="34" charset="0"/>
              <a:buChar char="•"/>
            </a:pPr>
            <a:r>
              <a:rPr lang="en-US" b="1" dirty="0"/>
              <a:t>Mailbox archiving</a:t>
            </a:r>
            <a:r>
              <a:rPr lang="en-US" dirty="0"/>
              <a:t>. Provides users with extra mailbox storage space. Also provides auto-expanding archiving for mailboxes that need more than 100 GB of storage. A default archiving policy automatically moves email to the archive mailbox. If necessary, you can customize this policy.</a:t>
            </a:r>
          </a:p>
          <a:p>
            <a:pPr marL="171450" indent="-171450">
              <a:buFont typeface="Arial" panose="020B0604020202020204" pitchFamily="34" charset="0"/>
              <a:buChar char="•"/>
            </a:pPr>
            <a:r>
              <a:rPr lang="en-US" b="1" dirty="0"/>
              <a:t>Inactive mailboxes</a:t>
            </a:r>
            <a:r>
              <a:rPr lang="en-US" dirty="0"/>
              <a:t>. They retain mailbox content after employees leave the organization.</a:t>
            </a:r>
          </a:p>
          <a:p>
            <a:pPr marL="171450" indent="-171450">
              <a:buFont typeface="Arial" panose="020B0604020202020204" pitchFamily="34" charset="0"/>
              <a:buChar char="•"/>
            </a:pPr>
            <a:r>
              <a:rPr lang="en-US" b="1" dirty="0"/>
              <a:t>Import service for PST files</a:t>
            </a:r>
            <a:r>
              <a:rPr lang="en-US" dirty="0"/>
              <a:t>. To do so, use network upload or drive shipping.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9267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Modern risk pain points</a:t>
            </a:r>
          </a:p>
          <a:p>
            <a:r>
              <a:rPr lang="en-US" dirty="0"/>
              <a:t>Managing and minimizing risk in your organization starts with understanding the types of risks found in the modern workplace. Some risks are driven by external events and factors that are outside of direct control. Other risks are driven by internal events and user activities that can be minimized and avoided. Some examples are risks from illegal, inappropriate, unauthorized, or unethical behavior and actions by users in your organization. These behaviors include a broad range of internal risks from users:</a:t>
            </a:r>
          </a:p>
          <a:p>
            <a:pPr marL="171450" indent="-171450">
              <a:buFont typeface="Arial" panose="020B0604020202020204" pitchFamily="34" charset="0"/>
              <a:buChar char="•"/>
            </a:pPr>
            <a:r>
              <a:rPr lang="en-US" dirty="0"/>
              <a:t>Leaks of sensitive data and data spillage</a:t>
            </a:r>
          </a:p>
          <a:p>
            <a:pPr marL="171450" indent="-171450">
              <a:buFont typeface="Arial" panose="020B0604020202020204" pitchFamily="34" charset="0"/>
              <a:buChar char="•"/>
            </a:pPr>
            <a:r>
              <a:rPr lang="en-US" dirty="0"/>
              <a:t>Confidentiality violations</a:t>
            </a:r>
          </a:p>
          <a:p>
            <a:pPr marL="171450" indent="-171450">
              <a:buFont typeface="Arial" panose="020B0604020202020204" pitchFamily="34" charset="0"/>
              <a:buChar char="•"/>
            </a:pPr>
            <a:r>
              <a:rPr lang="en-US" dirty="0"/>
              <a:t>Intellectual property (IP) theft</a:t>
            </a:r>
          </a:p>
          <a:p>
            <a:pPr marL="171450" indent="-171450">
              <a:buFont typeface="Arial" panose="020B0604020202020204" pitchFamily="34" charset="0"/>
              <a:buChar char="•"/>
            </a:pPr>
            <a:r>
              <a:rPr lang="en-US" dirty="0"/>
              <a:t>Fraud</a:t>
            </a:r>
          </a:p>
          <a:p>
            <a:pPr marL="171450" indent="-171450">
              <a:buFont typeface="Arial" panose="020B0604020202020204" pitchFamily="34" charset="0"/>
              <a:buChar char="•"/>
            </a:pPr>
            <a:r>
              <a:rPr lang="en-US" dirty="0"/>
              <a:t>Insider trading</a:t>
            </a:r>
          </a:p>
          <a:p>
            <a:pPr marL="171450" indent="-171450">
              <a:buFont typeface="Arial" panose="020B0604020202020204" pitchFamily="34" charset="0"/>
              <a:buChar char="•"/>
            </a:pPr>
            <a:r>
              <a:rPr lang="en-US" dirty="0"/>
              <a:t>Regulatory compliance violations</a:t>
            </a:r>
          </a:p>
          <a:p>
            <a:endParaRPr lang="en-US" dirty="0"/>
          </a:p>
          <a:p>
            <a:r>
              <a:rPr lang="en-US" b="1" dirty="0"/>
              <a:t>Identify potential risks with analytics</a:t>
            </a:r>
          </a:p>
          <a:p>
            <a:r>
              <a:rPr lang="en-US" b="0" dirty="0"/>
              <a:t>Insider risk analytics enables organizations to conduct an evaluation of potential insider risks without configuring any insider risk policies. This evaluation can help an organization identify potential areas of higher user risk. It can also help determine the type and scope of insider risk management policies it may consider configuring. This evaluation may also help an organization determine needs for extra licensing or future optimization of existing insider risk policies.</a:t>
            </a:r>
          </a:p>
          <a:p>
            <a:endParaRPr lang="en-US" b="1" dirty="0"/>
          </a:p>
          <a:p>
            <a:r>
              <a:rPr lang="en-US" b="1" dirty="0"/>
              <a:t>Get started with recommended actions (preview)</a:t>
            </a:r>
          </a:p>
          <a:p>
            <a:r>
              <a:rPr lang="en-US" b="0" dirty="0"/>
              <a:t>Whether an organization is setting up insider risk management for the first time or getting started with creating new policies, the new recommended actions experience can help it get the most out of insider risk management capabilities.</a:t>
            </a:r>
          </a:p>
          <a:p>
            <a:endParaRPr lang="en-US" b="1" dirty="0"/>
          </a:p>
          <a:p>
            <a:r>
              <a:rPr lang="en-US" b="1" dirty="0"/>
              <a:t>Workflow</a:t>
            </a:r>
          </a:p>
          <a:p>
            <a:pPr marL="171450" indent="-171450">
              <a:buFont typeface="Arial" panose="020B0604020202020204" pitchFamily="34" charset="0"/>
              <a:buChar char="•"/>
            </a:pPr>
            <a:r>
              <a:rPr lang="en-US" b="0" dirty="0"/>
              <a:t>Policies</a:t>
            </a:r>
          </a:p>
          <a:p>
            <a:pPr marL="171450" indent="-171450">
              <a:buFont typeface="Arial" panose="020B0604020202020204" pitchFamily="34" charset="0"/>
              <a:buChar char="•"/>
            </a:pPr>
            <a:r>
              <a:rPr lang="en-US" b="0" dirty="0"/>
              <a:t>Alerts</a:t>
            </a:r>
          </a:p>
          <a:p>
            <a:pPr marL="171450" indent="-171450">
              <a:buFont typeface="Arial" panose="020B0604020202020204" pitchFamily="34" charset="0"/>
              <a:buChar char="•"/>
            </a:pPr>
            <a:r>
              <a:rPr lang="en-US" b="0" dirty="0"/>
              <a:t>Triage</a:t>
            </a:r>
          </a:p>
          <a:p>
            <a:pPr marL="171450" indent="-171450">
              <a:buFont typeface="Arial" panose="020B0604020202020204" pitchFamily="34" charset="0"/>
              <a:buChar char="•"/>
            </a:pPr>
            <a:r>
              <a:rPr lang="en-US" b="0" dirty="0"/>
              <a:t>Investigate</a:t>
            </a:r>
          </a:p>
          <a:p>
            <a:pPr marL="171450" indent="-171450">
              <a:buFont typeface="Arial" panose="020B0604020202020204" pitchFamily="34" charset="0"/>
              <a:buChar char="•"/>
            </a:pPr>
            <a:r>
              <a:rPr lang="en-US" b="0" dirty="0"/>
              <a:t>Action</a:t>
            </a:r>
          </a:p>
          <a:p>
            <a:endParaRPr lang="en-US" b="1" dirty="0"/>
          </a:p>
          <a:p>
            <a:r>
              <a:rPr lang="en-US" b="1" dirty="0"/>
              <a:t>Scenarios</a:t>
            </a:r>
          </a:p>
          <a:p>
            <a:pPr marL="171450" indent="-171450">
              <a:buFont typeface="Arial" panose="020B0604020202020204" pitchFamily="34" charset="0"/>
              <a:buChar char="•"/>
            </a:pPr>
            <a:r>
              <a:rPr lang="en-US" b="0" dirty="0"/>
              <a:t>Data theft by departing users</a:t>
            </a:r>
          </a:p>
          <a:p>
            <a:pPr marL="171450" indent="-171450">
              <a:buFont typeface="Arial" panose="020B0604020202020204" pitchFamily="34" charset="0"/>
              <a:buChar char="•"/>
            </a:pPr>
            <a:r>
              <a:rPr lang="en-US" b="0" dirty="0"/>
              <a:t>Intentional or unintentional leak of sensitive or confidential information</a:t>
            </a:r>
          </a:p>
          <a:p>
            <a:endParaRPr lang="en-US" b="1" dirty="0"/>
          </a:p>
          <a:p>
            <a:r>
              <a:rPr lang="en-US" b="1" dirty="0"/>
              <a:t>Intentional or unintentional security policy violations (preview)</a:t>
            </a:r>
          </a:p>
          <a:p>
            <a:endParaRPr lang="en-US" b="1" dirty="0"/>
          </a:p>
          <a:p>
            <a:r>
              <a:rPr lang="en-US" b="1" dirty="0"/>
              <a:t>Policies for users based on position, access level, or risk history (preview)</a:t>
            </a:r>
          </a:p>
          <a:p>
            <a:endParaRPr lang="en-US" b="1" dirty="0"/>
          </a:p>
          <a:p>
            <a:r>
              <a:rPr lang="en-US" b="1" dirty="0"/>
              <a:t>Actions and behaviors by disgruntled users (preview)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7710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Electronic discovery, or eDiscovery, is the process of identifying and delivering electronic information that can be used as evidence in legal cases. You can use eDiscovery tools in Microsoft Purview to search for content in Exchange Online, OneDrive for Business, SharePoint Online, Microsoft Teams, Microsoft 365 Groups, and Yammer teams. In fact, you can:</a:t>
            </a:r>
          </a:p>
          <a:p>
            <a:pPr marL="171450" indent="-171450">
              <a:buFont typeface="Arial" panose="020B0604020202020204" pitchFamily="34" charset="0"/>
              <a:buChar char="•"/>
            </a:pPr>
            <a:r>
              <a:rPr lang="en-US" dirty="0"/>
              <a:t>Search mailboxes and sites in the same eDiscovery search, and then export the search results.</a:t>
            </a:r>
          </a:p>
          <a:p>
            <a:pPr marL="171450" indent="-171450">
              <a:buFont typeface="Arial" panose="020B0604020202020204" pitchFamily="34" charset="0"/>
              <a:buChar char="•"/>
            </a:pPr>
            <a:r>
              <a:rPr lang="en-US" dirty="0"/>
              <a:t>Use Microsoft Purview eDiscovery (Standard) cases to identify, hold, and export content found in mailboxes and sites.</a:t>
            </a:r>
          </a:p>
          <a:p>
            <a:pPr marL="171450" indent="-171450">
              <a:buFont typeface="Arial" panose="020B0604020202020204" pitchFamily="34" charset="0"/>
              <a:buChar char="•"/>
            </a:pPr>
            <a:r>
              <a:rPr lang="en-US" dirty="0"/>
              <a:t>Manage custodians and analyze content by using the feature-rich Microsoft Purview eDiscovery (Premium) solution. To do so, an organization must have an Office 365 E5 or Microsoft 365 E5 subscription (or related E5 add-on subscriptions).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eDiscovery solutions in Microsoft Purview</a:t>
            </a:r>
            <a:endParaRPr lang="en-US" dirty="0"/>
          </a:p>
          <a:p>
            <a:pPr marL="171450" indent="-171450">
              <a:buFont typeface="Arial" panose="020B0604020202020204" pitchFamily="34" charset="0"/>
              <a:buChar char="•"/>
            </a:pPr>
            <a:r>
              <a:rPr lang="en-US" b="1" dirty="0"/>
              <a:t>Content search</a:t>
            </a:r>
            <a:r>
              <a:rPr lang="en-US" dirty="0"/>
              <a:t>. The Content search tool searches for content across Microsoft 365 data sources. It then exports the search results to a local computer.</a:t>
            </a:r>
          </a:p>
          <a:p>
            <a:pPr marL="171450" indent="-171450">
              <a:buFont typeface="Arial" panose="020B0604020202020204" pitchFamily="34" charset="0"/>
              <a:buChar char="•"/>
            </a:pPr>
            <a:r>
              <a:rPr lang="en-US" b="1" dirty="0"/>
              <a:t>eDiscovery (Standard)</a:t>
            </a:r>
            <a:r>
              <a:rPr lang="en-US" dirty="0"/>
              <a:t>. eDiscovery (Standard) builds on the basic search and export functionality of Content search. It enables you to create eDiscovery cases and assign eDiscovery managers to specific cases. eDiscovery managers can only access the cases of which they're members. eDiscovery (Standard) also lets you associate searches and exports with a case. It then lets you place an eDiscovery hold on content locations relevant to the case.</a:t>
            </a:r>
          </a:p>
          <a:p>
            <a:pPr marL="171450" indent="-171450">
              <a:buFont typeface="Arial" panose="020B0604020202020204" pitchFamily="34" charset="0"/>
              <a:buChar char="•"/>
            </a:pPr>
            <a:r>
              <a:rPr lang="en-US" b="1" dirty="0"/>
              <a:t>eDiscovery (Premium)</a:t>
            </a:r>
            <a:r>
              <a:rPr lang="en-US" dirty="0"/>
              <a:t>. The eDiscovery (Premium) tool builds on the existing case management, preservation, search, and export capabilities in eDiscovery (Standard). eDiscovery (Premium) provides an end-to-end workflow to identify, preserve, collect, review, analyze, and export content that's responsive to an organization's internal and external investigations. It lets legal teams manage custodians and the legal hold notification workflow to communicate with custodians involved in a case. It allows you to collect and copy data from the live service into review sets. From there, you can filter, search, and tag content to remove non-relevant content from further review. By doing so, your workflow can identify and focus on content that's most relevant. eDiscovery (Premium) provides analytics and machine learning-based predictive coding models to further narrow to scope of your investigation to the most relevant content.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07425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45570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3057798"/>
            <a:ext cx="4245437" cy="878930"/>
          </a:xfrm>
        </p:spPr>
        <p:txBody>
          <a:bodyPr wrap="square" rIns="0" anchor="ctr" anchorCtr="0">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40313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627807"/>
          </a:xfrm>
        </p:spPr>
        <p:txBody>
          <a:bodyPr wrap="square" anchor="t">
            <a:spAutoFit/>
          </a:bodyPr>
          <a:lstStyle>
            <a:lvl1pPr>
              <a:lnSpc>
                <a:spcPct val="100000"/>
              </a:lnSpc>
              <a:defRPr sz="204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1958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1" r:id="rId16"/>
    <p:sldLayoutId id="2147484732" r:id="rId17"/>
    <p:sldLayoutId id="2147484733" r:id="rId18"/>
    <p:sldLayoutId id="2147484734" r:id="rId19"/>
    <p:sldLayoutId id="2147484735" r:id="rId20"/>
    <p:sldLayoutId id="2147484736" r:id="rId21"/>
    <p:sldLayoutId id="2147484737" r:id="rId22"/>
    <p:sldLayoutId id="2147484738" r:id="rId23"/>
    <p:sldLayoutId id="2147484744" r:id="rId24"/>
    <p:sldLayoutId id="2147484739" r:id="rId25"/>
    <p:sldLayoutId id="2147484740" r:id="rId26"/>
    <p:sldLayoutId id="2147484741" r:id="rId27"/>
    <p:sldLayoutId id="2147484742" r:id="rId28"/>
    <p:sldLayoutId id="2147484743"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3.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7.wmf"/><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6.emf"/><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43.emf"/><Relationship Id="rId4" Type="http://schemas.openxmlformats.org/officeDocument/2006/relationships/image" Target="../media/image42.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13.xml"/><Relationship Id="rId4" Type="http://schemas.openxmlformats.org/officeDocument/2006/relationships/image" Target="../media/image47.wmf"/></Relationships>
</file>

<file path=ppt/slides/_rels/slide3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1.wmf"/><Relationship Id="rId4" Type="http://schemas.openxmlformats.org/officeDocument/2006/relationships/image" Target="../media/image50.wmf"/></Relationships>
</file>

<file path=ppt/slides/_rels/slide3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emf"/><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9.emf"/><Relationship Id="rId5" Type="http://schemas.openxmlformats.org/officeDocument/2006/relationships/image" Target="../media/image28.wmf"/><Relationship Id="rId4"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56.emf"/><Relationship Id="rId5" Type="http://schemas.openxmlformats.org/officeDocument/2006/relationships/image" Target="../media/image28.wmf"/><Relationship Id="rId4" Type="http://schemas.openxmlformats.org/officeDocument/2006/relationships/image" Target="../media/image54.wmf"/></Relationships>
</file>

<file path=ppt/slides/_rels/slide3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54.wmf"/><Relationship Id="rId4" Type="http://schemas.openxmlformats.org/officeDocument/2006/relationships/image" Target="../media/image59.wmf"/></Relationships>
</file>

<file path=ppt/slides/_rels/slide4.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0.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18.wmf"/></Relationships>
</file>

<file path=ppt/slides/_rels/slide4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62.wmf"/><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55.emf"/><Relationship Id="rId4" Type="http://schemas.openxmlformats.org/officeDocument/2006/relationships/image" Target="../media/image53.wmf"/></Relationships>
</file>

<file path=ppt/slides/_rels/slide4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65.wmf"/></Relationships>
</file>

<file path=ppt/slides/_rels/slide46.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5.wmf"/><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4251462" cy="2215991"/>
          </a:xfrm>
        </p:spPr>
        <p:txBody>
          <a:bodyPr>
            <a:spAutoFit/>
          </a:bodyPr>
          <a:lstStyle/>
          <a:p>
            <a:r>
              <a:rPr lang="en-US" dirty="0"/>
              <a:t>Learning Path 7: </a:t>
            </a:r>
            <a:r>
              <a:rPr lang="it-IT" dirty="0"/>
              <a:t>Explore data governance in Microsoft 365</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5630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B7FC6C8E-DBF7-4AB3-A8C2-EB6EDFCCC91D}"/>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DA1A9AF3-27E3-42E3-B44E-CE47A82364EA}"/>
              </a:ext>
              <a:ext uri="{C183D7F6-B498-43B3-948B-1728B52AA6E4}">
                <adec:decorative xmlns:adec="http://schemas.microsoft.com/office/drawing/2017/decorative" val="0"/>
              </a:ext>
            </a:extLst>
          </p:cNvPr>
          <p:cNvSpPr txBox="1"/>
          <p:nvPr/>
        </p:nvSpPr>
        <p:spPr>
          <a:xfrm>
            <a:off x="457150" y="1219200"/>
            <a:ext cx="11816130" cy="945327"/>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introduced the following Microsoft Purview features that enable organizations to </a:t>
            </a:r>
            <a:r>
              <a:rPr lang="en-US" sz="2200" b="0" i="0" dirty="0">
                <a:effectLst/>
                <a:latin typeface="+mj-lt"/>
              </a:rPr>
              <a:t>govern, protect, and manage their entire data estate:</a:t>
            </a:r>
            <a:endParaRPr lang="en-US" sz="2200" dirty="0">
              <a:latin typeface="Segoe UI"/>
            </a:endParaRPr>
          </a:p>
        </p:txBody>
      </p:sp>
      <p:pic>
        <p:nvPicPr>
          <p:cNvPr id="12" name="Picture 11" descr="Icon of two documents">
            <a:extLst>
              <a:ext uri="{FF2B5EF4-FFF2-40B4-BE49-F238E27FC236}">
                <a16:creationId xmlns:a16="http://schemas.microsoft.com/office/drawing/2014/main" id="{4117D221-4E41-4FEA-8AF1-99154B2F2272}"/>
              </a:ext>
            </a:extLst>
          </p:cNvPr>
          <p:cNvPicPr>
            <a:picLocks noChangeAspect="1"/>
          </p:cNvPicPr>
          <p:nvPr/>
        </p:nvPicPr>
        <p:blipFill>
          <a:blip r:embed="rId2"/>
          <a:stretch>
            <a:fillRect/>
          </a:stretch>
        </p:blipFill>
        <p:spPr>
          <a:xfrm>
            <a:off x="518477" y="4033439"/>
            <a:ext cx="640080" cy="640080"/>
          </a:xfrm>
          <a:prstGeom prst="rect">
            <a:avLst/>
          </a:prstGeom>
        </p:spPr>
      </p:pic>
      <p:sp>
        <p:nvSpPr>
          <p:cNvPr id="14" name="Rectangle 13">
            <a:extLst>
              <a:ext uri="{FF2B5EF4-FFF2-40B4-BE49-F238E27FC236}">
                <a16:creationId xmlns:a16="http://schemas.microsoft.com/office/drawing/2014/main" id="{0F1AFCAE-FFC5-4910-8E59-71C1CFF64B9A}"/>
              </a:ext>
            </a:extLst>
          </p:cNvPr>
          <p:cNvSpPr/>
          <p:nvPr/>
        </p:nvSpPr>
        <p:spPr>
          <a:xfrm>
            <a:off x="1596956" y="2563345"/>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Information Protection</a:t>
            </a:r>
            <a:endParaRPr lang="en-US" sz="2000" dirty="0">
              <a:solidFill>
                <a:schemeClr val="tx1"/>
              </a:solidFill>
            </a:endParaRPr>
          </a:p>
        </p:txBody>
      </p:sp>
      <p:pic>
        <p:nvPicPr>
          <p:cNvPr id="18" name="Picture 17" descr="Icon of a screen with a shield in front">
            <a:extLst>
              <a:ext uri="{FF2B5EF4-FFF2-40B4-BE49-F238E27FC236}">
                <a16:creationId xmlns:a16="http://schemas.microsoft.com/office/drawing/2014/main" id="{4927363D-3A9E-4ED3-B6AE-8DCCB1C135A6}"/>
              </a:ext>
            </a:extLst>
          </p:cNvPr>
          <p:cNvPicPr>
            <a:picLocks noChangeAspect="1"/>
          </p:cNvPicPr>
          <p:nvPr/>
        </p:nvPicPr>
        <p:blipFill>
          <a:blip r:embed="rId3"/>
          <a:stretch>
            <a:fillRect/>
          </a:stretch>
        </p:blipFill>
        <p:spPr>
          <a:xfrm>
            <a:off x="498157" y="4897525"/>
            <a:ext cx="640080" cy="640080"/>
          </a:xfrm>
          <a:prstGeom prst="rect">
            <a:avLst/>
          </a:prstGeom>
        </p:spPr>
      </p:pic>
      <p:sp>
        <p:nvSpPr>
          <p:cNvPr id="20" name="Rectangle 19">
            <a:extLst>
              <a:ext uri="{FF2B5EF4-FFF2-40B4-BE49-F238E27FC236}">
                <a16:creationId xmlns:a16="http://schemas.microsoft.com/office/drawing/2014/main" id="{A25B8904-EB5C-49E2-85EE-08DF87109DE2}"/>
              </a:ext>
            </a:extLst>
          </p:cNvPr>
          <p:cNvSpPr/>
          <p:nvPr/>
        </p:nvSpPr>
        <p:spPr>
          <a:xfrm>
            <a:off x="1596956" y="4159437"/>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Insider Risk Management</a:t>
            </a:r>
            <a:endParaRPr lang="en-US" sz="2000" dirty="0">
              <a:solidFill>
                <a:schemeClr val="tx1"/>
              </a:solidFill>
            </a:endParaRPr>
          </a:p>
        </p:txBody>
      </p:sp>
      <p:sp>
        <p:nvSpPr>
          <p:cNvPr id="2" name="Rectangle 1">
            <a:extLst>
              <a:ext uri="{FF2B5EF4-FFF2-40B4-BE49-F238E27FC236}">
                <a16:creationId xmlns:a16="http://schemas.microsoft.com/office/drawing/2014/main" id="{4444E8DD-8F2E-46EF-82CD-9DD48968CF65}"/>
              </a:ext>
            </a:extLst>
          </p:cNvPr>
          <p:cNvSpPr/>
          <p:nvPr/>
        </p:nvSpPr>
        <p:spPr>
          <a:xfrm>
            <a:off x="1596956" y="3366471"/>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Microsoft Purview Data Lifecycle Management</a:t>
            </a:r>
            <a:endParaRPr lang="en-US" sz="2000" dirty="0">
              <a:solidFill>
                <a:schemeClr val="tx1"/>
              </a:solidFill>
            </a:endParaRPr>
          </a:p>
        </p:txBody>
      </p:sp>
      <p:sp>
        <p:nvSpPr>
          <p:cNvPr id="21" name="Rectangle 20">
            <a:extLst>
              <a:ext uri="{FF2B5EF4-FFF2-40B4-BE49-F238E27FC236}">
                <a16:creationId xmlns:a16="http://schemas.microsoft.com/office/drawing/2014/main" id="{A9B67165-0FE3-8698-0FB9-9EF156629AAF}"/>
              </a:ext>
            </a:extLst>
          </p:cNvPr>
          <p:cNvSpPr/>
          <p:nvPr/>
        </p:nvSpPr>
        <p:spPr>
          <a:xfrm>
            <a:off x="1596956" y="5003563"/>
            <a:ext cx="10332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eDiscovery solutions</a:t>
            </a:r>
            <a:endParaRPr lang="en-US" dirty="0">
              <a:solidFill>
                <a:schemeClr val="tx1"/>
              </a:solidFill>
            </a:endParaRPr>
          </a:p>
        </p:txBody>
      </p:sp>
      <p:cxnSp>
        <p:nvCxnSpPr>
          <p:cNvPr id="7" name="Straight Connector 6">
            <a:extLst>
              <a:ext uri="{FF2B5EF4-FFF2-40B4-BE49-F238E27FC236}">
                <a16:creationId xmlns:a16="http://schemas.microsoft.com/office/drawing/2014/main" id="{E68D99C0-0A14-48E6-4336-C7E12EBED7D5}"/>
              </a:ext>
              <a:ext uri="{C183D7F6-B498-43B3-948B-1728B52AA6E4}">
                <adec:decorative xmlns:adec="http://schemas.microsoft.com/office/drawing/2017/decorative" val="1"/>
              </a:ext>
            </a:extLst>
          </p:cNvPr>
          <p:cNvCxnSpPr>
            <a:cxnSpLocks/>
          </p:cNvCxnSpPr>
          <p:nvPr/>
        </p:nvCxnSpPr>
        <p:spPr>
          <a:xfrm>
            <a:off x="1525451" y="3106983"/>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A4DBA3-A6C0-7E54-0231-6C5588EC7A42}"/>
              </a:ext>
              <a:ext uri="{C183D7F6-B498-43B3-948B-1728B52AA6E4}">
                <adec:decorative xmlns:adec="http://schemas.microsoft.com/office/drawing/2017/decorative" val="1"/>
              </a:ext>
            </a:extLst>
          </p:cNvPr>
          <p:cNvCxnSpPr>
            <a:cxnSpLocks/>
          </p:cNvCxnSpPr>
          <p:nvPr/>
        </p:nvCxnSpPr>
        <p:spPr>
          <a:xfrm>
            <a:off x="1525451" y="3899463"/>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5A5C50-E741-2DC0-EB29-CBE2BCE9256D}"/>
              </a:ext>
              <a:ext uri="{C183D7F6-B498-43B3-948B-1728B52AA6E4}">
                <adec:decorative xmlns:adec="http://schemas.microsoft.com/office/drawing/2017/decorative" val="1"/>
              </a:ext>
            </a:extLst>
          </p:cNvPr>
          <p:cNvCxnSpPr>
            <a:cxnSpLocks/>
          </p:cNvCxnSpPr>
          <p:nvPr/>
        </p:nvCxnSpPr>
        <p:spPr>
          <a:xfrm>
            <a:off x="1525451" y="4732583"/>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3" name="Group 12" descr="Icon of a shield with exclamation mark in the middle">
            <a:extLst>
              <a:ext uri="{FF2B5EF4-FFF2-40B4-BE49-F238E27FC236}">
                <a16:creationId xmlns:a16="http://schemas.microsoft.com/office/drawing/2014/main" id="{3B7632BA-9454-8574-BB49-97F88002AED8}"/>
              </a:ext>
            </a:extLst>
          </p:cNvPr>
          <p:cNvGrpSpPr/>
          <p:nvPr/>
        </p:nvGrpSpPr>
        <p:grpSpPr>
          <a:xfrm>
            <a:off x="531979" y="2338631"/>
            <a:ext cx="640080" cy="640080"/>
            <a:chOff x="10519259" y="1017831"/>
            <a:chExt cx="780288" cy="781812"/>
          </a:xfrm>
        </p:grpSpPr>
        <p:pic>
          <p:nvPicPr>
            <p:cNvPr id="15" name="Picture 14">
              <a:extLst>
                <a:ext uri="{FF2B5EF4-FFF2-40B4-BE49-F238E27FC236}">
                  <a16:creationId xmlns:a16="http://schemas.microsoft.com/office/drawing/2014/main" id="{B3252298-2DF6-AD28-21F6-0E8F9915DE6F}"/>
                </a:ext>
              </a:extLst>
            </p:cNvPr>
            <p:cNvPicPr>
              <a:picLocks noChangeAspect="1"/>
            </p:cNvPicPr>
            <p:nvPr/>
          </p:nvPicPr>
          <p:blipFill>
            <a:blip r:embed="rId4"/>
            <a:stretch>
              <a:fillRect/>
            </a:stretch>
          </p:blipFill>
          <p:spPr>
            <a:xfrm>
              <a:off x="10519259" y="1017831"/>
              <a:ext cx="780288" cy="781812"/>
            </a:xfrm>
            <a:prstGeom prst="rect">
              <a:avLst/>
            </a:prstGeom>
          </p:spPr>
        </p:pic>
        <p:pic>
          <p:nvPicPr>
            <p:cNvPr id="16" name="Picture 15" descr="Icon of a shield with exclamation mark in the middle">
              <a:extLst>
                <a:ext uri="{FF2B5EF4-FFF2-40B4-BE49-F238E27FC236}">
                  <a16:creationId xmlns:a16="http://schemas.microsoft.com/office/drawing/2014/main" id="{1F237A48-092B-68FC-5F6B-7DBC2B68AA15}"/>
                </a:ext>
              </a:extLst>
            </p:cNvPr>
            <p:cNvPicPr>
              <a:picLocks noChangeAspect="1"/>
            </p:cNvPicPr>
            <p:nvPr/>
          </p:nvPicPr>
          <p:blipFill>
            <a:blip r:embed="rId5"/>
            <a:stretch>
              <a:fillRect/>
            </a:stretch>
          </p:blipFill>
          <p:spPr>
            <a:xfrm>
              <a:off x="10706203" y="1205537"/>
              <a:ext cx="406400" cy="406400"/>
            </a:xfrm>
            <a:prstGeom prst="rect">
              <a:avLst/>
            </a:prstGeom>
          </p:spPr>
        </p:pic>
      </p:grpSp>
      <p:grpSp>
        <p:nvGrpSpPr>
          <p:cNvPr id="17" name="Group 16" descr="Icon of two screens with a check mark on the first screen">
            <a:extLst>
              <a:ext uri="{FF2B5EF4-FFF2-40B4-BE49-F238E27FC236}">
                <a16:creationId xmlns:a16="http://schemas.microsoft.com/office/drawing/2014/main" id="{AB369487-D33B-CC57-2B5A-C40030A77C79}"/>
              </a:ext>
            </a:extLst>
          </p:cNvPr>
          <p:cNvGrpSpPr/>
          <p:nvPr/>
        </p:nvGrpSpPr>
        <p:grpSpPr>
          <a:xfrm>
            <a:off x="524867" y="3202202"/>
            <a:ext cx="640080" cy="640080"/>
            <a:chOff x="9134167" y="5071642"/>
            <a:chExt cx="780288" cy="781812"/>
          </a:xfrm>
        </p:grpSpPr>
        <p:pic>
          <p:nvPicPr>
            <p:cNvPr id="19" name="Picture 18">
              <a:extLst>
                <a:ext uri="{FF2B5EF4-FFF2-40B4-BE49-F238E27FC236}">
                  <a16:creationId xmlns:a16="http://schemas.microsoft.com/office/drawing/2014/main" id="{BBBFE069-6F7A-3CA9-0BE6-EC82937CABDD}"/>
                </a:ext>
              </a:extLst>
            </p:cNvPr>
            <p:cNvPicPr>
              <a:picLocks noChangeAspect="1"/>
            </p:cNvPicPr>
            <p:nvPr/>
          </p:nvPicPr>
          <p:blipFill>
            <a:blip r:embed="rId4"/>
            <a:stretch>
              <a:fillRect/>
            </a:stretch>
          </p:blipFill>
          <p:spPr>
            <a:xfrm>
              <a:off x="9134167" y="5071642"/>
              <a:ext cx="780288" cy="781812"/>
            </a:xfrm>
            <a:prstGeom prst="rect">
              <a:avLst/>
            </a:prstGeom>
          </p:spPr>
        </p:pic>
        <p:pic>
          <p:nvPicPr>
            <p:cNvPr id="22" name="Picture 21" descr="Icon of two screens with a check mark on the first screen">
              <a:extLst>
                <a:ext uri="{FF2B5EF4-FFF2-40B4-BE49-F238E27FC236}">
                  <a16:creationId xmlns:a16="http://schemas.microsoft.com/office/drawing/2014/main" id="{6844AE0A-F5CD-1CA8-002A-1820EEFF7316}"/>
                </a:ext>
              </a:extLst>
            </p:cNvPr>
            <p:cNvPicPr>
              <a:picLocks noChangeAspect="1"/>
            </p:cNvPicPr>
            <p:nvPr/>
          </p:nvPicPr>
          <p:blipFill>
            <a:blip r:embed="rId6"/>
            <a:stretch>
              <a:fillRect/>
            </a:stretch>
          </p:blipFill>
          <p:spPr>
            <a:xfrm>
              <a:off x="9321111" y="5259348"/>
              <a:ext cx="406400" cy="406400"/>
            </a:xfrm>
            <a:prstGeom prst="rect">
              <a:avLst/>
            </a:prstGeom>
          </p:spPr>
        </p:pic>
      </p:grpSp>
    </p:spTree>
    <p:extLst>
      <p:ext uri="{BB962C8B-B14F-4D97-AF65-F5344CB8AC3E}">
        <p14:creationId xmlns:p14="http://schemas.microsoft.com/office/powerpoint/2010/main" val="632550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a:noFill/>
        </p:spPr>
        <p:txBody>
          <a:bodyPr vert="horz" wrap="square" lIns="0" tIns="0" rIns="0" bIns="0" rtlCol="0" anchor="ctr" anchorCtr="0">
            <a:spAutoFit/>
          </a:bodyPr>
          <a:lstStyle/>
          <a:p>
            <a:r>
              <a:rPr lang="en-US" spc="0" dirty="0"/>
              <a:t>Module 2: Explore archiving and records management in Microsoft 365</a:t>
            </a:r>
          </a:p>
        </p:txBody>
      </p:sp>
      <p:pic>
        <p:nvPicPr>
          <p:cNvPr id="3" name="Picture 2" descr="Icon of two files">
            <a:extLst>
              <a:ext uri="{FF2B5EF4-FFF2-40B4-BE49-F238E27FC236}">
                <a16:creationId xmlns:a16="http://schemas.microsoft.com/office/drawing/2014/main" id="{57304C0D-E23A-47D3-A57B-CCD08D3A762C}"/>
              </a:ext>
            </a:extLst>
          </p:cNvPr>
          <p:cNvPicPr>
            <a:picLocks noChangeAspect="1"/>
          </p:cNvPicPr>
          <p:nvPr/>
        </p:nvPicPr>
        <p:blipFill>
          <a:blip r:embed="rId3"/>
          <a:stretch>
            <a:fillRect/>
          </a:stretch>
        </p:blipFill>
        <p:spPr>
          <a:xfrm>
            <a:off x="10232384" y="2839967"/>
            <a:ext cx="1314590" cy="1314590"/>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8" name="Rectangle 7">
            <a:extLst>
              <a:ext uri="{FF2B5EF4-FFF2-40B4-BE49-F238E27FC236}">
                <a16:creationId xmlns:a16="http://schemas.microsoft.com/office/drawing/2014/main" id="{E7995F50-2C3B-46D0-8E45-071BE48C8C27}"/>
              </a:ext>
            </a:extLst>
          </p:cNvPr>
          <p:cNvSpPr/>
          <p:nvPr/>
        </p:nvSpPr>
        <p:spPr>
          <a:xfrm>
            <a:off x="600060" y="1158285"/>
            <a:ext cx="5903920" cy="15911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lvl="0" indent="0" algn="l" defTabSz="577850">
              <a:spcBef>
                <a:spcPct val="0"/>
              </a:spcBef>
              <a:spcAft>
                <a:spcPct val="35000"/>
              </a:spcAft>
              <a:buNone/>
            </a:pPr>
            <a:r>
              <a:rPr lang="en-US" sz="2000" b="0" i="0" dirty="0">
                <a:solidFill>
                  <a:schemeClr val="accent1"/>
                </a:solidFill>
                <a:effectLst/>
                <a:latin typeface="+mj-lt"/>
              </a:rPr>
              <a:t>Microsoft 365 supports data governance by providing tools to import, store, preserve, retire, and expire data as it leaves an organization's data retention window</a:t>
            </a:r>
          </a:p>
          <a:p>
            <a:pPr marL="0" lvl="0" indent="0" algn="l" defTabSz="577850">
              <a:spcBef>
                <a:spcPct val="0"/>
              </a:spcBef>
              <a:spcAft>
                <a:spcPct val="35000"/>
              </a:spcAft>
              <a:buNone/>
            </a:pPr>
            <a:endParaRPr lang="en-US" sz="800" kern="1200" dirty="0">
              <a:solidFill>
                <a:schemeClr val="accent1"/>
              </a:solidFill>
              <a:latin typeface="+mj-lt"/>
            </a:endParaRPr>
          </a:p>
          <a:p>
            <a:pPr marL="0" lvl="0" indent="0" algn="l" defTabSz="577850">
              <a:spcBef>
                <a:spcPct val="0"/>
              </a:spcBef>
              <a:spcAft>
                <a:spcPct val="35000"/>
              </a:spcAft>
              <a:buNone/>
            </a:pPr>
            <a:r>
              <a:rPr lang="en-US" sz="2000" dirty="0">
                <a:solidFill>
                  <a:schemeClr val="tx1"/>
                </a:solidFill>
                <a:latin typeface="+mj-lt"/>
              </a:rPr>
              <a:t>This module examines the following Microsoft 365 archiving and records management features:</a:t>
            </a:r>
            <a:endParaRPr lang="en-US" sz="2000" kern="1200" dirty="0">
              <a:solidFill>
                <a:schemeClr val="accent1"/>
              </a:solidFill>
              <a:latin typeface="+mj-lt"/>
            </a:endParaRPr>
          </a:p>
        </p:txBody>
      </p:sp>
      <p:cxnSp>
        <p:nvCxnSpPr>
          <p:cNvPr id="25" name="Straight Connector 24">
            <a:extLst>
              <a:ext uri="{FF2B5EF4-FFF2-40B4-BE49-F238E27FC236}">
                <a16:creationId xmlns:a16="http://schemas.microsoft.com/office/drawing/2014/main" id="{3A5C30B3-9B20-4A9C-AC39-5CC5DBBF45F0}"/>
              </a:ext>
              <a:ext uri="{C183D7F6-B498-43B3-948B-1728B52AA6E4}">
                <adec:decorative xmlns:adec="http://schemas.microsoft.com/office/drawing/2017/decorative" val="1"/>
              </a:ext>
            </a:extLst>
          </p:cNvPr>
          <p:cNvCxnSpPr>
            <a:cxnSpLocks/>
          </p:cNvCxnSpPr>
          <p:nvPr/>
        </p:nvCxnSpPr>
        <p:spPr>
          <a:xfrm>
            <a:off x="1640280" y="4739248"/>
            <a:ext cx="4824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two documents">
            <a:extLst>
              <a:ext uri="{FF2B5EF4-FFF2-40B4-BE49-F238E27FC236}">
                <a16:creationId xmlns:a16="http://schemas.microsoft.com/office/drawing/2014/main" id="{0929F661-419B-413B-B49C-3955FF523570}"/>
              </a:ext>
            </a:extLst>
          </p:cNvPr>
          <p:cNvPicPr>
            <a:picLocks noChangeAspect="1"/>
          </p:cNvPicPr>
          <p:nvPr/>
        </p:nvPicPr>
        <p:blipFill>
          <a:blip r:embed="rId3"/>
          <a:stretch>
            <a:fillRect/>
          </a:stretch>
        </p:blipFill>
        <p:spPr>
          <a:xfrm>
            <a:off x="600059" y="4883850"/>
            <a:ext cx="640080" cy="640080"/>
          </a:xfrm>
          <a:prstGeom prst="rect">
            <a:avLst/>
          </a:prstGeom>
        </p:spPr>
      </p:pic>
      <p:sp>
        <p:nvSpPr>
          <p:cNvPr id="13" name="Rectangle 12">
            <a:extLst>
              <a:ext uri="{FF2B5EF4-FFF2-40B4-BE49-F238E27FC236}">
                <a16:creationId xmlns:a16="http://schemas.microsoft.com/office/drawing/2014/main" id="{30DBB227-1A06-4BEA-A9BF-ECFC260C4274}"/>
              </a:ext>
            </a:extLst>
          </p:cNvPr>
          <p:cNvSpPr/>
          <p:nvPr/>
        </p:nvSpPr>
        <p:spPr>
          <a:xfrm>
            <a:off x="1640280" y="4886225"/>
            <a:ext cx="4824000"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Restore deleted data in Exchange and SharePoint</a:t>
            </a:r>
            <a:endParaRPr lang="en-US" sz="2000" dirty="0">
              <a:solidFill>
                <a:schemeClr val="tx1"/>
              </a:solidFill>
            </a:endParaRPr>
          </a:p>
        </p:txBody>
      </p:sp>
      <p:cxnSp>
        <p:nvCxnSpPr>
          <p:cNvPr id="2" name="Straight Connector 1">
            <a:extLst>
              <a:ext uri="{FF2B5EF4-FFF2-40B4-BE49-F238E27FC236}">
                <a16:creationId xmlns:a16="http://schemas.microsoft.com/office/drawing/2014/main" id="{2DE64851-9B96-42D0-80C6-901F1FD5E91F}"/>
              </a:ext>
              <a:ext uri="{C183D7F6-B498-43B3-948B-1728B52AA6E4}">
                <adec:decorative xmlns:adec="http://schemas.microsoft.com/office/drawing/2017/decorative" val="1"/>
              </a:ext>
            </a:extLst>
          </p:cNvPr>
          <p:cNvCxnSpPr>
            <a:cxnSpLocks/>
          </p:cNvCxnSpPr>
          <p:nvPr/>
        </p:nvCxnSpPr>
        <p:spPr>
          <a:xfrm>
            <a:off x="1625531" y="4028699"/>
            <a:ext cx="4824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B3E0BC5-F0AA-4F7A-8809-A1E22FD4669B}"/>
              </a:ext>
            </a:extLst>
          </p:cNvPr>
          <p:cNvSpPr/>
          <p:nvPr/>
        </p:nvSpPr>
        <p:spPr>
          <a:xfrm>
            <a:off x="1635364" y="4238129"/>
            <a:ext cx="4824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Records Management</a:t>
            </a:r>
            <a:endParaRPr lang="en-US" sz="2000" dirty="0">
              <a:solidFill>
                <a:schemeClr val="tx1"/>
              </a:solidFill>
            </a:endParaRPr>
          </a:p>
        </p:txBody>
      </p:sp>
      <p:sp>
        <p:nvSpPr>
          <p:cNvPr id="4" name="Rectangle 3">
            <a:extLst>
              <a:ext uri="{FF2B5EF4-FFF2-40B4-BE49-F238E27FC236}">
                <a16:creationId xmlns:a16="http://schemas.microsoft.com/office/drawing/2014/main" id="{454B6CBF-AD04-4C70-9A9F-649E6AD6604D}"/>
              </a:ext>
            </a:extLst>
          </p:cNvPr>
          <p:cNvSpPr/>
          <p:nvPr/>
        </p:nvSpPr>
        <p:spPr>
          <a:xfrm>
            <a:off x="1645196" y="3500703"/>
            <a:ext cx="4824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Archive mailboxes in Microsoft 365</a:t>
            </a:r>
            <a:endParaRPr lang="en-US" sz="2000" dirty="0">
              <a:solidFill>
                <a:schemeClr val="tx1"/>
              </a:solidFill>
            </a:endParaRPr>
          </a:p>
        </p:txBody>
      </p:sp>
      <p:pic>
        <p:nvPicPr>
          <p:cNvPr id="7" name="Picture 6" descr="Icon of storage container">
            <a:extLst>
              <a:ext uri="{FF2B5EF4-FFF2-40B4-BE49-F238E27FC236}">
                <a16:creationId xmlns:a16="http://schemas.microsoft.com/office/drawing/2014/main" id="{D3016693-83D6-4BA0-8C16-B2704959AF65}"/>
              </a:ext>
            </a:extLst>
          </p:cNvPr>
          <p:cNvPicPr>
            <a:picLocks noChangeAspect="1"/>
          </p:cNvPicPr>
          <p:nvPr/>
        </p:nvPicPr>
        <p:blipFill>
          <a:blip r:embed="rId4"/>
          <a:stretch>
            <a:fillRect/>
          </a:stretch>
        </p:blipFill>
        <p:spPr>
          <a:xfrm>
            <a:off x="600059" y="4127194"/>
            <a:ext cx="640080" cy="640080"/>
          </a:xfrm>
          <a:prstGeom prst="rect">
            <a:avLst/>
          </a:prstGeom>
        </p:spPr>
      </p:pic>
      <p:pic>
        <p:nvPicPr>
          <p:cNvPr id="12" name="Picture 11" descr="Icon of envelope">
            <a:extLst>
              <a:ext uri="{FF2B5EF4-FFF2-40B4-BE49-F238E27FC236}">
                <a16:creationId xmlns:a16="http://schemas.microsoft.com/office/drawing/2014/main" id="{CDD15D5A-F884-4766-ADA8-45AB77BF851D}"/>
              </a:ext>
            </a:extLst>
          </p:cNvPr>
          <p:cNvPicPr>
            <a:picLocks noChangeAspect="1"/>
          </p:cNvPicPr>
          <p:nvPr/>
        </p:nvPicPr>
        <p:blipFill>
          <a:blip r:embed="rId5"/>
          <a:stretch>
            <a:fillRect/>
          </a:stretch>
        </p:blipFill>
        <p:spPr>
          <a:xfrm>
            <a:off x="600059" y="3401351"/>
            <a:ext cx="640080" cy="640080"/>
          </a:xfrm>
          <a:prstGeom prst="rect">
            <a:avLst/>
          </a:prstGeom>
        </p:spPr>
      </p:pic>
    </p:spTree>
    <p:extLst>
      <p:ext uri="{BB962C8B-B14F-4D97-AF65-F5344CB8AC3E}">
        <p14:creationId xmlns:p14="http://schemas.microsoft.com/office/powerpoint/2010/main" val="29060603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archive mailboxes in Microsoft 365</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579438" y="1435532"/>
            <a:ext cx="6315075" cy="483350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When an administrator enables the user’s mailbox for archiving, another mailbox is created and displayed in the user’s Outlook and Outlook on the web services</a:t>
            </a:r>
          </a:p>
          <a:p>
            <a:pPr defTabSz="577850">
              <a:spcBef>
                <a:spcPts val="1800"/>
              </a:spcBef>
            </a:pPr>
            <a:r>
              <a:rPr lang="en-US" sz="1800" dirty="0">
                <a:solidFill>
                  <a:schemeClr val="tx1"/>
                </a:solidFill>
              </a:rPr>
              <a:t>Mail from the primary mailbox can then be moved to the archive mailbox</a:t>
            </a:r>
          </a:p>
          <a:p>
            <a:pPr defTabSz="577850">
              <a:spcBef>
                <a:spcPts val="1800"/>
              </a:spcBef>
            </a:pPr>
            <a:r>
              <a:rPr lang="en-US" sz="1800" dirty="0">
                <a:solidFill>
                  <a:schemeClr val="tx1"/>
                </a:solidFill>
              </a:rPr>
              <a:t>The archive mailbox is not cached on the client computer</a:t>
            </a:r>
          </a:p>
          <a:p>
            <a:pPr defTabSz="577850">
              <a:spcBef>
                <a:spcPts val="1800"/>
              </a:spcBef>
            </a:pPr>
            <a:r>
              <a:rPr lang="en-US" sz="1800" dirty="0">
                <a:solidFill>
                  <a:schemeClr val="tx1"/>
                </a:solidFill>
              </a:rPr>
              <a:t>To protect from accidental or malicious deletion and to facilitate discovery efforts, Exchange uses the </a:t>
            </a:r>
            <a:r>
              <a:rPr lang="en-US" sz="1800" b="1" dirty="0">
                <a:solidFill>
                  <a:schemeClr val="tx1"/>
                </a:solidFill>
              </a:rPr>
              <a:t>Recoverable Items</a:t>
            </a:r>
            <a:r>
              <a:rPr lang="en-US" sz="1800" dirty="0">
                <a:solidFill>
                  <a:schemeClr val="tx1"/>
                </a:solidFill>
                <a:latin typeface="+mj-lt"/>
              </a:rPr>
              <a:t> </a:t>
            </a:r>
            <a:r>
              <a:rPr lang="en-US" sz="1800" dirty="0">
                <a:solidFill>
                  <a:schemeClr val="tx1"/>
                </a:solidFill>
              </a:rPr>
              <a:t>folder</a:t>
            </a:r>
          </a:p>
          <a:p>
            <a:pPr defTabSz="577850">
              <a:spcBef>
                <a:spcPts val="1800"/>
              </a:spcBef>
            </a:pPr>
            <a:r>
              <a:rPr lang="en-US" sz="1800" dirty="0">
                <a:solidFill>
                  <a:schemeClr val="tx1"/>
                </a:solidFill>
              </a:rPr>
              <a:t>The Recoverable Items folder replaces the feature that was known as the </a:t>
            </a:r>
            <a:r>
              <a:rPr lang="en-US" sz="1800" i="1" dirty="0">
                <a:solidFill>
                  <a:schemeClr val="tx1"/>
                </a:solidFill>
              </a:rPr>
              <a:t>dumpster</a:t>
            </a:r>
            <a:r>
              <a:rPr lang="en-US" sz="1800" dirty="0">
                <a:solidFill>
                  <a:schemeClr val="tx1"/>
                </a:solidFill>
              </a:rPr>
              <a:t> in earlier versions of Exchange</a:t>
            </a:r>
          </a:p>
        </p:txBody>
      </p:sp>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0"/>
              </a:ext>
            </a:extLst>
          </p:cNvPr>
          <p:cNvSpPr/>
          <p:nvPr/>
        </p:nvSpPr>
        <p:spPr bwMode="auto">
          <a:xfrm>
            <a:off x="7048501" y="1435533"/>
            <a:ext cx="4808538" cy="48335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227013"/>
            <a:r>
              <a:rPr lang="en-US" sz="1600" dirty="0">
                <a:solidFill>
                  <a:schemeClr val="tx1"/>
                </a:solidFill>
                <a:cs typeface="Segoe UI Semilight" panose="020B0402040204020203" pitchFamily="34" charset="0"/>
              </a:rPr>
              <a:t>While the primary mailbox and the archive mailbox are separate mailboxes, they are both connected to a single user</a:t>
            </a:r>
          </a:p>
        </p:txBody>
      </p:sp>
      <p:pic>
        <p:nvPicPr>
          <p:cNvPr id="3" name="Picture 2" descr="Diagram shows that while the primary mailbox and the archive mailbox are separate mailboxes, they're both connected to a single user.">
            <a:extLst>
              <a:ext uri="{FF2B5EF4-FFF2-40B4-BE49-F238E27FC236}">
                <a16:creationId xmlns:a16="http://schemas.microsoft.com/office/drawing/2014/main" id="{2F87D9BE-B9F6-0D2F-7459-B8F13887AAC3}"/>
              </a:ext>
            </a:extLst>
          </p:cNvPr>
          <p:cNvPicPr>
            <a:picLocks noChangeAspect="1"/>
          </p:cNvPicPr>
          <p:nvPr/>
        </p:nvPicPr>
        <p:blipFill>
          <a:blip r:embed="rId3"/>
          <a:stretch>
            <a:fillRect/>
          </a:stretch>
        </p:blipFill>
        <p:spPr>
          <a:xfrm>
            <a:off x="7151392" y="1672999"/>
            <a:ext cx="4602756" cy="3648526"/>
          </a:xfrm>
          <a:prstGeom prst="rect">
            <a:avLst/>
          </a:prstGeom>
        </p:spPr>
      </p:pic>
    </p:spTree>
    <p:extLst>
      <p:ext uri="{BB962C8B-B14F-4D97-AF65-F5344CB8AC3E}">
        <p14:creationId xmlns:p14="http://schemas.microsoft.com/office/powerpoint/2010/main" val="23075592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Enable archive mailboxes in Microsoft 365</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629137" y="1242392"/>
            <a:ext cx="5731910" cy="54168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400"/>
              </a:spcAft>
            </a:pPr>
            <a:r>
              <a:rPr lang="en-US" sz="2000" dirty="0">
                <a:solidFill>
                  <a:schemeClr val="tx1"/>
                </a:solidFill>
                <a:latin typeface="+mj-lt"/>
              </a:rPr>
              <a:t>Archiving in Microsoft 365 provides users with more mailbox storage space</a:t>
            </a:r>
          </a:p>
          <a:p>
            <a:pPr lvl="0" defTabSz="577850">
              <a:spcBef>
                <a:spcPts val="1800"/>
              </a:spcBef>
              <a:spcAft>
                <a:spcPts val="400"/>
              </a:spcAft>
            </a:pPr>
            <a:r>
              <a:rPr lang="en-US" dirty="0">
                <a:solidFill>
                  <a:schemeClr val="tx1"/>
                </a:solidFill>
              </a:rPr>
              <a:t>Archive mailboxes can be enabled and disabled using either the Exchange admin center (EAC) or Windows PowerShell</a:t>
            </a:r>
          </a:p>
          <a:p>
            <a:pPr lvl="0" defTabSz="577850">
              <a:spcBef>
                <a:spcPts val="1800"/>
              </a:spcBef>
              <a:spcAft>
                <a:spcPts val="400"/>
              </a:spcAft>
            </a:pPr>
            <a:r>
              <a:rPr lang="en-US" b="0" i="0" dirty="0">
                <a:solidFill>
                  <a:srgbClr val="161616"/>
                </a:solidFill>
                <a:effectLst/>
                <a:latin typeface="Segoe UI" panose="020B0502040204020203" pitchFamily="34" charset="0"/>
              </a:rPr>
              <a:t>When you enable the archive mailbox, items in the user's mailbox that are older than the archiving policy assigned to the mailbox are moved to the new archive mailbox</a:t>
            </a:r>
          </a:p>
          <a:p>
            <a:pPr lvl="0" defTabSz="577850">
              <a:spcBef>
                <a:spcPts val="1800"/>
              </a:spcBef>
              <a:spcAft>
                <a:spcPts val="400"/>
              </a:spcAft>
            </a:pPr>
            <a:r>
              <a:rPr lang="en-US" b="0" i="0" dirty="0">
                <a:solidFill>
                  <a:srgbClr val="161616"/>
                </a:solidFill>
                <a:effectLst/>
                <a:latin typeface="Segoe UI" panose="020B0502040204020203" pitchFamily="34" charset="0"/>
              </a:rPr>
              <a:t>The default archive policy that is part of the retention policy assigned to Exchange Online mailboxes moves items to the archive mailbox two years after the date the item was delivered to the mailbox or created by the user</a:t>
            </a:r>
            <a:endParaRPr lang="en-US" dirty="0">
              <a:solidFill>
                <a:schemeClr val="tx1"/>
              </a:solidFill>
            </a:endParaRPr>
          </a:p>
        </p:txBody>
      </p:sp>
      <p:pic>
        <p:nvPicPr>
          <p:cNvPr id="4" name="Picture 3" descr="Screenshot of Holly Dickson's user mailbox page in the E A C. It displays the Others tab and highlights the link to Manage mailbox archive.">
            <a:extLst>
              <a:ext uri="{FF2B5EF4-FFF2-40B4-BE49-F238E27FC236}">
                <a16:creationId xmlns:a16="http://schemas.microsoft.com/office/drawing/2014/main" id="{DDB8BEE4-43ED-5F71-58A1-1F665C96AC0B}"/>
              </a:ext>
            </a:extLst>
          </p:cNvPr>
          <p:cNvPicPr>
            <a:picLocks noChangeAspect="1"/>
          </p:cNvPicPr>
          <p:nvPr/>
        </p:nvPicPr>
        <p:blipFill>
          <a:blip r:embed="rId3"/>
          <a:stretch>
            <a:fillRect/>
          </a:stretch>
        </p:blipFill>
        <p:spPr>
          <a:xfrm>
            <a:off x="6721822" y="1162216"/>
            <a:ext cx="5125623" cy="5547025"/>
          </a:xfrm>
          <a:prstGeom prst="rect">
            <a:avLst/>
          </a:prstGeom>
        </p:spPr>
      </p:pic>
    </p:spTree>
    <p:extLst>
      <p:ext uri="{BB962C8B-B14F-4D97-AF65-F5344CB8AC3E}">
        <p14:creationId xmlns:p14="http://schemas.microsoft.com/office/powerpoint/2010/main" val="38127499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Records Management</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579438" y="1022044"/>
            <a:ext cx="11090946" cy="771418"/>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spcBef>
                <a:spcPts val="1200"/>
              </a:spcBef>
              <a:spcAft>
                <a:spcPts val="800"/>
              </a:spcAft>
            </a:pPr>
            <a:r>
              <a:rPr lang="en-US" sz="2200" dirty="0">
                <a:solidFill>
                  <a:schemeClr val="accent1"/>
                </a:solidFill>
                <a:latin typeface="+mj-lt"/>
              </a:rPr>
              <a:t>Microsoft Purview Records Management enables organizations to manage their high-value content for legal, business, or regulatory obligations</a:t>
            </a:r>
          </a:p>
        </p:txBody>
      </p:sp>
      <p:sp>
        <p:nvSpPr>
          <p:cNvPr id="4" name="Rectangle 3">
            <a:extLst>
              <a:ext uri="{FF2B5EF4-FFF2-40B4-BE49-F238E27FC236}">
                <a16:creationId xmlns:a16="http://schemas.microsoft.com/office/drawing/2014/main" id="{A923D5A2-908E-3820-A122-C4BCBAAD5BEE}"/>
              </a:ext>
              <a:ext uri="{C183D7F6-B498-43B3-948B-1728B52AA6E4}">
                <adec:decorative xmlns:adec="http://schemas.microsoft.com/office/drawing/2017/decorative" val="0"/>
              </a:ext>
            </a:extLst>
          </p:cNvPr>
          <p:cNvSpPr/>
          <p:nvPr/>
        </p:nvSpPr>
        <p:spPr bwMode="auto">
          <a:xfrm>
            <a:off x="579438" y="2042160"/>
            <a:ext cx="11239464" cy="423672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b="0" i="0" dirty="0">
                <a:solidFill>
                  <a:srgbClr val="000000"/>
                </a:solidFill>
                <a:effectLst/>
                <a:latin typeface="+mj-lt"/>
              </a:rPr>
              <a:t>An organization must complete the following steps to implement the Microsoft Purvie</a:t>
            </a:r>
            <a:r>
              <a:rPr lang="en-US" sz="2000" dirty="0">
                <a:solidFill>
                  <a:srgbClr val="000000"/>
                </a:solidFill>
                <a:latin typeface="+mj-lt"/>
              </a:rPr>
              <a:t>w R</a:t>
            </a:r>
            <a:r>
              <a:rPr lang="en-US" sz="2000" b="0" i="0" dirty="0">
                <a:solidFill>
                  <a:srgbClr val="000000"/>
                </a:solidFill>
                <a:effectLst/>
                <a:latin typeface="+mj-lt"/>
              </a:rPr>
              <a:t>ecords Management solution:</a:t>
            </a:r>
          </a:p>
          <a:p>
            <a:pPr marL="342900" indent="-342900" defTabSz="577850">
              <a:spcBef>
                <a:spcPts val="300"/>
              </a:spcBef>
              <a:spcAft>
                <a:spcPts val="600"/>
              </a:spcAft>
              <a:buFont typeface="+mj-lt"/>
              <a:buAutoNum type="arabicPeriod"/>
            </a:pPr>
            <a:r>
              <a:rPr lang="en-US" b="0" i="0" dirty="0">
                <a:solidFill>
                  <a:srgbClr val="000000"/>
                </a:solidFill>
                <a:effectLst/>
              </a:rPr>
              <a:t>Identify whether it must use retention policies to supplement retention labels that manage documents and emails at the item level</a:t>
            </a:r>
          </a:p>
          <a:p>
            <a:pPr marL="342900" indent="-342900" defTabSz="577850">
              <a:spcBef>
                <a:spcPts val="300"/>
              </a:spcBef>
              <a:spcAft>
                <a:spcPts val="600"/>
              </a:spcAft>
              <a:buFont typeface="+mj-lt"/>
              <a:buAutoNum type="arabicPeriod"/>
            </a:pPr>
            <a:r>
              <a:rPr lang="en-US" b="0" i="0" dirty="0">
                <a:solidFill>
                  <a:srgbClr val="000000"/>
                </a:solidFill>
                <a:effectLst/>
              </a:rPr>
              <a:t>If necessary, create retention policies for baseline governance of data across Microsoft 365 workloads</a:t>
            </a:r>
          </a:p>
          <a:p>
            <a:pPr marL="342900" indent="-342900" defTabSz="577850">
              <a:spcBef>
                <a:spcPts val="300"/>
              </a:spcBef>
              <a:spcAft>
                <a:spcPts val="600"/>
              </a:spcAft>
              <a:buFont typeface="+mj-lt"/>
              <a:buAutoNum type="arabicPeriod"/>
            </a:pPr>
            <a:r>
              <a:rPr lang="en-US" b="0" i="0" dirty="0">
                <a:solidFill>
                  <a:srgbClr val="000000"/>
                </a:solidFill>
                <a:effectLst/>
              </a:rPr>
              <a:t>Learn how retention labels can be used to allow or block actions when documents and emails are declared records</a:t>
            </a:r>
          </a:p>
          <a:p>
            <a:pPr marL="342900" indent="-342900" defTabSz="577850">
              <a:spcBef>
                <a:spcPts val="300"/>
              </a:spcBef>
              <a:spcAft>
                <a:spcPts val="600"/>
              </a:spcAft>
              <a:buFont typeface="+mj-lt"/>
              <a:buAutoNum type="arabicPeriod"/>
            </a:pPr>
            <a:r>
              <a:rPr lang="en-US" b="0" i="0" dirty="0">
                <a:solidFill>
                  <a:srgbClr val="000000"/>
                </a:solidFill>
                <a:effectLst/>
              </a:rPr>
              <a:t>Create a file plan for retention and deletion settings and actions</a:t>
            </a:r>
          </a:p>
          <a:p>
            <a:pPr marL="342900" indent="-342900" defTabSz="577850">
              <a:spcBef>
                <a:spcPts val="300"/>
              </a:spcBef>
              <a:spcAft>
                <a:spcPts val="600"/>
              </a:spcAft>
              <a:buFont typeface="+mj-lt"/>
              <a:buAutoNum type="arabicPeriod"/>
            </a:pPr>
            <a:r>
              <a:rPr lang="en-US" b="0" i="0" dirty="0">
                <a:solidFill>
                  <a:srgbClr val="000000"/>
                </a:solidFill>
                <a:effectLst/>
              </a:rPr>
              <a:t>Determine when items should be marked as records by importing an existing plan (if you already have one), or create new retention labels</a:t>
            </a:r>
          </a:p>
          <a:p>
            <a:pPr marL="342900" indent="-342900" defTabSz="577850">
              <a:spcBef>
                <a:spcPts val="300"/>
              </a:spcBef>
              <a:spcAft>
                <a:spcPts val="600"/>
              </a:spcAft>
              <a:buFont typeface="+mj-lt"/>
              <a:buAutoNum type="arabicPeriod"/>
            </a:pPr>
            <a:r>
              <a:rPr lang="en-US" b="0" i="0" dirty="0">
                <a:solidFill>
                  <a:srgbClr val="000000"/>
                </a:solidFill>
                <a:effectLst/>
              </a:rPr>
              <a:t>Publish and apply the retention labels</a:t>
            </a:r>
            <a:endParaRPr lang="en-US" sz="2000" b="0" i="0" dirty="0">
              <a:solidFill>
                <a:srgbClr val="000000"/>
              </a:solidFill>
              <a:effectLst/>
            </a:endParaRPr>
          </a:p>
          <a:p>
            <a:pPr marL="342900" indent="-342900" defTabSz="577850">
              <a:spcAft>
                <a:spcPts val="600"/>
              </a:spcAft>
              <a:buFont typeface="+mj-lt"/>
              <a:buAutoNum type="arabicPeriod"/>
            </a:pPr>
            <a:endParaRPr lang="en-US" b="0" i="0" dirty="0">
              <a:solidFill>
                <a:srgbClr val="000000"/>
              </a:solidFill>
              <a:effectLst/>
            </a:endParaRPr>
          </a:p>
          <a:p>
            <a:pPr marL="342900" indent="-342900" defTabSz="577850">
              <a:spcBef>
                <a:spcPts val="1800"/>
              </a:spcBef>
              <a:spcAft>
                <a:spcPts val="400"/>
              </a:spcAft>
              <a:buFont typeface="+mj-lt"/>
              <a:buAutoNum type="arabicPeriod"/>
            </a:pPr>
            <a:endParaRPr lang="en-US" b="0" i="0" dirty="0">
              <a:solidFill>
                <a:srgbClr val="000000"/>
              </a:solidFill>
              <a:effectLst/>
            </a:endParaRPr>
          </a:p>
          <a:p>
            <a:pPr marL="342900" lvl="0" indent="-342900" defTabSz="577850">
              <a:spcBef>
                <a:spcPts val="1800"/>
              </a:spcBef>
              <a:spcAft>
                <a:spcPts val="400"/>
              </a:spcAft>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0988701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Microsoft Purview Records Management</a:t>
            </a:r>
          </a:p>
        </p:txBody>
      </p:sp>
      <p:sp>
        <p:nvSpPr>
          <p:cNvPr id="21" name="Rectangle 20">
            <a:extLst>
              <a:ext uri="{FF2B5EF4-FFF2-40B4-BE49-F238E27FC236}">
                <a16:creationId xmlns:a16="http://schemas.microsoft.com/office/drawing/2014/main" id="{AF2779F3-2CEE-9C3C-1767-F765238A34CD}"/>
              </a:ext>
            </a:extLst>
          </p:cNvPr>
          <p:cNvSpPr/>
          <p:nvPr/>
        </p:nvSpPr>
        <p:spPr>
          <a:xfrm>
            <a:off x="600059" y="1236558"/>
            <a:ext cx="11385821" cy="3639458"/>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000" tIns="0" rIns="180000" bIns="0" numCol="1" spcCol="1270" anchor="ctr" anchorCtr="0">
            <a:spAutoFit/>
          </a:bodyPr>
          <a:lstStyle/>
          <a:p>
            <a:pPr defTabSz="577850">
              <a:spcBef>
                <a:spcPts val="300"/>
              </a:spcBef>
              <a:spcAft>
                <a:spcPts val="600"/>
              </a:spcAft>
            </a:pPr>
            <a:r>
              <a:rPr lang="en-US" sz="2000" dirty="0">
                <a:solidFill>
                  <a:schemeClr val="tx1"/>
                </a:solidFill>
                <a:latin typeface="+mj-lt"/>
              </a:rPr>
              <a:t>An organization can use the following capabilities to support Microsoft Purview Records Management:</a:t>
            </a:r>
            <a:endParaRPr lang="en-US" sz="2000" dirty="0">
              <a:solidFill>
                <a:schemeClr val="tx1"/>
              </a:solidFill>
            </a:endParaRPr>
          </a:p>
          <a:p>
            <a:pPr lvl="0" defTabSz="577850">
              <a:spcBef>
                <a:spcPts val="300"/>
              </a:spcBef>
              <a:spcAft>
                <a:spcPts val="600"/>
              </a:spcAft>
            </a:pPr>
            <a:r>
              <a:rPr lang="en-US" dirty="0">
                <a:solidFill>
                  <a:srgbClr val="000000"/>
                </a:solidFill>
              </a:rPr>
              <a:t>Create and configure retention labels to mark content as a record</a:t>
            </a:r>
          </a:p>
          <a:p>
            <a:pPr defTabSz="577850">
              <a:spcBef>
                <a:spcPts val="300"/>
              </a:spcBef>
              <a:spcAft>
                <a:spcPts val="600"/>
              </a:spcAft>
            </a:pPr>
            <a:r>
              <a:rPr lang="en-US" dirty="0">
                <a:solidFill>
                  <a:srgbClr val="000000"/>
                </a:solidFill>
              </a:rPr>
              <a:t>Migrate and manage its retention requirements with a file plan</a:t>
            </a:r>
          </a:p>
          <a:p>
            <a:pPr defTabSz="577850">
              <a:spcBef>
                <a:spcPts val="300"/>
              </a:spcBef>
              <a:spcAft>
                <a:spcPts val="600"/>
              </a:spcAft>
            </a:pPr>
            <a:r>
              <a:rPr lang="en-US" b="0" i="0" dirty="0">
                <a:solidFill>
                  <a:srgbClr val="000000"/>
                </a:solidFill>
                <a:effectLst/>
              </a:rPr>
              <a:t>Configure retention and deletion settings with retention labels</a:t>
            </a:r>
          </a:p>
          <a:p>
            <a:pPr defTabSz="577850">
              <a:spcBef>
                <a:spcPts val="300"/>
              </a:spcBef>
              <a:spcAft>
                <a:spcPts val="600"/>
              </a:spcAft>
            </a:pPr>
            <a:r>
              <a:rPr lang="en-US" b="0" i="0" dirty="0">
                <a:solidFill>
                  <a:srgbClr val="000000"/>
                </a:solidFill>
                <a:effectLst/>
              </a:rPr>
              <a:t>Start different retention periods when an event occurs with event-based retention</a:t>
            </a:r>
          </a:p>
          <a:p>
            <a:pPr defTabSz="577850">
              <a:spcBef>
                <a:spcPts val="300"/>
              </a:spcBef>
              <a:spcAft>
                <a:spcPts val="600"/>
              </a:spcAft>
            </a:pPr>
            <a:r>
              <a:rPr lang="en-US" dirty="0">
                <a:solidFill>
                  <a:srgbClr val="000000"/>
                </a:solidFill>
              </a:rPr>
              <a:t>Review and validate disposition with disposition reviews and proof of records deletion</a:t>
            </a:r>
          </a:p>
          <a:p>
            <a:pPr defTabSz="577850">
              <a:spcBef>
                <a:spcPts val="300"/>
              </a:spcBef>
              <a:spcAft>
                <a:spcPts val="600"/>
              </a:spcAft>
            </a:pPr>
            <a:r>
              <a:rPr lang="en-US" b="0" i="0" dirty="0">
                <a:solidFill>
                  <a:srgbClr val="000000"/>
                </a:solidFill>
                <a:effectLst/>
              </a:rPr>
              <a:t>Export information about all disposed items with the export option</a:t>
            </a:r>
          </a:p>
          <a:p>
            <a:pPr defTabSz="577850">
              <a:spcBef>
                <a:spcPts val="300"/>
              </a:spcBef>
              <a:spcAft>
                <a:spcPts val="600"/>
              </a:spcAft>
            </a:pPr>
            <a:r>
              <a:rPr lang="en-US" b="0" i="0" dirty="0">
                <a:solidFill>
                  <a:srgbClr val="000000"/>
                </a:solidFill>
                <a:effectLst/>
              </a:rPr>
              <a:t>Set specific permissions for records manager functions in your organization to have the right access</a:t>
            </a:r>
            <a:br>
              <a:rPr lang="en-US" b="0" i="0" dirty="0">
                <a:solidFill>
                  <a:schemeClr val="tx1"/>
                </a:solidFill>
                <a:effectLst/>
              </a:rPr>
            </a:br>
            <a:endParaRPr lang="en-US" b="0" i="0" dirty="0">
              <a:solidFill>
                <a:srgbClr val="000000"/>
              </a:solidFill>
              <a:effectLst/>
            </a:endParaRPr>
          </a:p>
        </p:txBody>
      </p:sp>
      <p:sp>
        <p:nvSpPr>
          <p:cNvPr id="3" name="Rectangle 2">
            <a:extLst>
              <a:ext uri="{FF2B5EF4-FFF2-40B4-BE49-F238E27FC236}">
                <a16:creationId xmlns:a16="http://schemas.microsoft.com/office/drawing/2014/main" id="{90BA8584-23F0-A0AB-73C3-D0C22143F806}"/>
              </a:ext>
              <a:ext uri="{C183D7F6-B498-43B3-948B-1728B52AA6E4}">
                <adec:decorative xmlns:adec="http://schemas.microsoft.com/office/drawing/2017/decorative" val="0"/>
              </a:ext>
            </a:extLst>
          </p:cNvPr>
          <p:cNvSpPr/>
          <p:nvPr/>
        </p:nvSpPr>
        <p:spPr bwMode="auto">
          <a:xfrm>
            <a:off x="600059" y="5088839"/>
            <a:ext cx="11385821" cy="17791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kern="1200" dirty="0">
                <a:solidFill>
                  <a:schemeClr val="tx1"/>
                </a:solidFill>
                <a:latin typeface="+mj-lt"/>
              </a:rPr>
              <a:t>When content is declared a record:</a:t>
            </a:r>
          </a:p>
          <a:p>
            <a:pPr algn="l">
              <a:spcBef>
                <a:spcPts val="300"/>
              </a:spcBef>
              <a:spcAft>
                <a:spcPts val="600"/>
              </a:spcAft>
            </a:pPr>
            <a:r>
              <a:rPr lang="en-US" b="0" i="0" dirty="0">
                <a:solidFill>
                  <a:srgbClr val="000000"/>
                </a:solidFill>
                <a:effectLst/>
              </a:rPr>
              <a:t>Restrictions are placed on the items in terms of what actions are allowed or blocked</a:t>
            </a:r>
          </a:p>
          <a:p>
            <a:pPr algn="l">
              <a:spcBef>
                <a:spcPts val="300"/>
              </a:spcBef>
              <a:spcAft>
                <a:spcPts val="600"/>
              </a:spcAft>
            </a:pPr>
            <a:r>
              <a:rPr lang="en-US" b="0" i="0" dirty="0">
                <a:solidFill>
                  <a:srgbClr val="000000"/>
                </a:solidFill>
                <a:effectLst/>
              </a:rPr>
              <a:t>Other activities about the item are logged</a:t>
            </a:r>
          </a:p>
          <a:p>
            <a:pPr algn="l">
              <a:spcBef>
                <a:spcPts val="300"/>
              </a:spcBef>
              <a:spcAft>
                <a:spcPts val="600"/>
              </a:spcAft>
            </a:pPr>
            <a:r>
              <a:rPr lang="en-US" b="0" i="0" dirty="0">
                <a:solidFill>
                  <a:srgbClr val="000000"/>
                </a:solidFill>
                <a:effectLst/>
              </a:rPr>
              <a:t>Proof of disposition exists when the items are deleted at the end of their retention period</a:t>
            </a:r>
          </a:p>
          <a:p>
            <a:pPr marL="288925" indent="-288925" algn="l">
              <a:spcAft>
                <a:spcPts val="600"/>
              </a:spcAft>
              <a:buFont typeface="Arial" panose="020B0604020202020204" pitchFamily="34" charset="0"/>
              <a:buChar char="•"/>
            </a:pPr>
            <a:endParaRPr lang="en-US" b="0" i="0" dirty="0">
              <a:solidFill>
                <a:srgbClr val="000000"/>
              </a:solidFill>
              <a:effectLst/>
            </a:endParaRPr>
          </a:p>
          <a:p>
            <a:pPr marL="288925" indent="-288925" algn="l">
              <a:spcAft>
                <a:spcPts val="600"/>
              </a:spcAft>
              <a:buFont typeface="Arial" panose="020B0604020202020204" pitchFamily="34" charset="0"/>
              <a:buChar char="•"/>
            </a:pPr>
            <a:endParaRPr lang="en-US" b="0" i="0" dirty="0">
              <a:solidFill>
                <a:srgbClr val="000000"/>
              </a:solidFill>
              <a:effectLst/>
            </a:endParaRPr>
          </a:p>
          <a:p>
            <a:pPr lvl="0" defTabSz="577850">
              <a:spcBef>
                <a:spcPts val="1800"/>
              </a:spcBef>
            </a:pPr>
            <a:endParaRPr lang="en-US" sz="1800" b="1" kern="1200" dirty="0">
              <a:solidFill>
                <a:schemeClr val="tx1"/>
              </a:solidFill>
            </a:endParaRPr>
          </a:p>
        </p:txBody>
      </p:sp>
    </p:spTree>
    <p:extLst>
      <p:ext uri="{BB962C8B-B14F-4D97-AF65-F5344CB8AC3E}">
        <p14:creationId xmlns:p14="http://schemas.microsoft.com/office/powerpoint/2010/main" val="35945054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deleted data in Exchange Online</a:t>
            </a:r>
          </a:p>
        </p:txBody>
      </p:sp>
      <p:sp>
        <p:nvSpPr>
          <p:cNvPr id="21" name="Rectangle 20">
            <a:extLst>
              <a:ext uri="{FF2B5EF4-FFF2-40B4-BE49-F238E27FC236}">
                <a16:creationId xmlns:a16="http://schemas.microsoft.com/office/drawing/2014/main" id="{AF2779F3-2CEE-9C3C-1767-F765238A34CD}"/>
              </a:ext>
            </a:extLst>
          </p:cNvPr>
          <p:cNvSpPr/>
          <p:nvPr/>
        </p:nvSpPr>
        <p:spPr>
          <a:xfrm>
            <a:off x="600059" y="1343700"/>
            <a:ext cx="11694645" cy="241450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400" dirty="0">
                <a:solidFill>
                  <a:schemeClr val="accent1"/>
                </a:solidFill>
                <a:latin typeface="+mj-lt"/>
              </a:rPr>
              <a:t>Restoring deleted email messages is a two-step process:</a:t>
            </a:r>
          </a:p>
          <a:p>
            <a:pPr marL="457200" indent="-457200" defTabSz="577850">
              <a:spcBef>
                <a:spcPct val="0"/>
              </a:spcBef>
              <a:spcAft>
                <a:spcPct val="35000"/>
              </a:spcAft>
              <a:buFont typeface="+mj-lt"/>
              <a:buAutoNum type="arabicPeriod"/>
            </a:pPr>
            <a:r>
              <a:rPr lang="en-US" sz="2000" dirty="0">
                <a:solidFill>
                  <a:schemeClr val="tx1"/>
                </a:solidFill>
                <a:latin typeface="+mj-lt"/>
              </a:rPr>
              <a:t>Recover the deleted data into a target (discovery) mailbox</a:t>
            </a:r>
          </a:p>
          <a:p>
            <a:pPr lvl="1" defTabSz="577850">
              <a:spcBef>
                <a:spcPct val="0"/>
              </a:spcBef>
              <a:spcAft>
                <a:spcPct val="35000"/>
              </a:spcAft>
            </a:pPr>
            <a:r>
              <a:rPr lang="en-US" dirty="0">
                <a:solidFill>
                  <a:schemeClr val="tx1"/>
                </a:solidFill>
              </a:rPr>
              <a:t>Use either the Exchange admin center (EAC) or Exchange Online PowerShell to recover the deleted data</a:t>
            </a:r>
            <a:br>
              <a:rPr lang="en-US" dirty="0">
                <a:solidFill>
                  <a:schemeClr val="tx1"/>
                </a:solidFill>
              </a:rPr>
            </a:br>
            <a:endParaRPr lang="en-US" sz="1000" dirty="0">
              <a:solidFill>
                <a:schemeClr val="tx1"/>
              </a:solidFill>
            </a:endParaRPr>
          </a:p>
          <a:p>
            <a:pPr marL="457200" indent="-457200" defTabSz="577850">
              <a:spcBef>
                <a:spcPct val="0"/>
              </a:spcBef>
              <a:spcAft>
                <a:spcPts val="600"/>
              </a:spcAft>
              <a:buFont typeface="+mj-lt"/>
              <a:buAutoNum type="arabicPeriod"/>
            </a:pPr>
            <a:r>
              <a:rPr lang="en-US" sz="2000" dirty="0">
                <a:solidFill>
                  <a:schemeClr val="tx1"/>
                </a:solidFill>
                <a:latin typeface="+mj-lt"/>
              </a:rPr>
              <a:t>Restore the recovered data</a:t>
            </a:r>
          </a:p>
          <a:p>
            <a:pPr lvl="1" defTabSz="577850">
              <a:spcBef>
                <a:spcPct val="0"/>
              </a:spcBef>
              <a:spcAft>
                <a:spcPts val="600"/>
              </a:spcAft>
            </a:pPr>
            <a:r>
              <a:rPr lang="en-US" dirty="0">
                <a:solidFill>
                  <a:schemeClr val="tx1"/>
                </a:solidFill>
              </a:rPr>
              <a:t>Use Exchange Online PowerShell to restore the recovered data </a:t>
            </a:r>
          </a:p>
          <a:p>
            <a:pPr lvl="1" defTabSz="577850">
              <a:spcBef>
                <a:spcPct val="0"/>
              </a:spcBef>
              <a:spcAft>
                <a:spcPts val="600"/>
              </a:spcAft>
            </a:pPr>
            <a:r>
              <a:rPr lang="en-US" dirty="0">
                <a:solidFill>
                  <a:schemeClr val="tx1"/>
                </a:solidFill>
              </a:rPr>
              <a:t>You can't use the EAC to restore recovered data</a:t>
            </a:r>
            <a:endParaRPr lang="en-US" dirty="0">
              <a:solidFill>
                <a:srgbClr val="000000"/>
              </a:solidFill>
            </a:endParaRPr>
          </a:p>
        </p:txBody>
      </p:sp>
      <p:sp>
        <p:nvSpPr>
          <p:cNvPr id="18" name="Rectangle 17">
            <a:extLst>
              <a:ext uri="{FF2B5EF4-FFF2-40B4-BE49-F238E27FC236}">
                <a16:creationId xmlns:a16="http://schemas.microsoft.com/office/drawing/2014/main" id="{EB84B5AD-329E-2BFC-C3FB-1FF2675F446A}"/>
              </a:ext>
              <a:ext uri="{C183D7F6-B498-43B3-948B-1728B52AA6E4}">
                <adec:decorative xmlns:adec="http://schemas.microsoft.com/office/drawing/2017/decorative" val="0"/>
              </a:ext>
            </a:extLst>
          </p:cNvPr>
          <p:cNvSpPr/>
          <p:nvPr/>
        </p:nvSpPr>
        <p:spPr bwMode="auto">
          <a:xfrm>
            <a:off x="649109" y="4065104"/>
            <a:ext cx="5580000" cy="270344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Aft>
                <a:spcPts val="600"/>
              </a:spcAft>
            </a:pPr>
            <a:r>
              <a:rPr lang="en-US" sz="2000" dirty="0">
                <a:solidFill>
                  <a:schemeClr val="accent1"/>
                </a:solidFill>
                <a:latin typeface="+mj-lt"/>
              </a:rPr>
              <a:t>Soft deletion</a:t>
            </a:r>
          </a:p>
          <a:p>
            <a:pPr lvl="0" defTabSz="577850">
              <a:spcAft>
                <a:spcPts val="600"/>
              </a:spcAft>
            </a:pPr>
            <a:r>
              <a:rPr lang="en-US" dirty="0">
                <a:solidFill>
                  <a:schemeClr val="tx1"/>
                </a:solidFill>
              </a:rPr>
              <a:t>A user deletes a mailbox item, the item is moved to the </a:t>
            </a:r>
            <a:r>
              <a:rPr lang="en-US" b="1" dirty="0">
                <a:solidFill>
                  <a:schemeClr val="tx1"/>
                </a:solidFill>
              </a:rPr>
              <a:t>Recoverable Items </a:t>
            </a:r>
            <a:r>
              <a:rPr lang="en-US" dirty="0">
                <a:solidFill>
                  <a:schemeClr val="tx1"/>
                </a:solidFill>
              </a:rPr>
              <a:t>folder, and into a subfolder named </a:t>
            </a:r>
            <a:r>
              <a:rPr lang="en-US" b="1" dirty="0">
                <a:solidFill>
                  <a:schemeClr val="tx1"/>
                </a:solidFill>
              </a:rPr>
              <a:t>Deletions</a:t>
            </a:r>
          </a:p>
          <a:p>
            <a:pPr lvl="0" defTabSz="577850">
              <a:spcAft>
                <a:spcPts val="600"/>
              </a:spcAft>
            </a:pPr>
            <a:r>
              <a:rPr lang="en-US" kern="1200" dirty="0">
                <a:solidFill>
                  <a:schemeClr val="tx1"/>
                </a:solidFill>
              </a:rPr>
              <a:t>An Exchange Online mailbox keeps deleted items for 14 days by default</a:t>
            </a:r>
          </a:p>
          <a:p>
            <a:pPr lvl="0" defTabSz="577850">
              <a:spcAft>
                <a:spcPts val="600"/>
              </a:spcAft>
            </a:pPr>
            <a:r>
              <a:rPr lang="en-US" dirty="0">
                <a:solidFill>
                  <a:schemeClr val="tx1"/>
                </a:solidFill>
              </a:rPr>
              <a:t>An administrator can change this period to a max of 30 days</a:t>
            </a:r>
          </a:p>
        </p:txBody>
      </p:sp>
      <p:sp>
        <p:nvSpPr>
          <p:cNvPr id="22" name="Rectangle 21">
            <a:extLst>
              <a:ext uri="{FF2B5EF4-FFF2-40B4-BE49-F238E27FC236}">
                <a16:creationId xmlns:a16="http://schemas.microsoft.com/office/drawing/2014/main" id="{53EE6B74-4A8C-2CD4-FC02-E40C5AE24A9B}"/>
              </a:ext>
              <a:ext uri="{C183D7F6-B498-43B3-948B-1728B52AA6E4}">
                <adec:decorative xmlns:adec="http://schemas.microsoft.com/office/drawing/2017/decorative" val="0"/>
              </a:ext>
            </a:extLst>
          </p:cNvPr>
          <p:cNvSpPr/>
          <p:nvPr/>
        </p:nvSpPr>
        <p:spPr bwMode="auto">
          <a:xfrm>
            <a:off x="6405880" y="4065104"/>
            <a:ext cx="5580000" cy="270344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spcAft>
                <a:spcPts val="600"/>
              </a:spcAft>
            </a:pPr>
            <a:r>
              <a:rPr lang="en-US" sz="2000" dirty="0">
                <a:solidFill>
                  <a:schemeClr val="accent1"/>
                </a:solidFill>
                <a:latin typeface="+mj-lt"/>
              </a:rPr>
              <a:t>Hard deletion</a:t>
            </a:r>
          </a:p>
          <a:p>
            <a:pPr lvl="0" defTabSz="577850">
              <a:spcBef>
                <a:spcPts val="600"/>
              </a:spcBef>
              <a:spcAft>
                <a:spcPts val="600"/>
              </a:spcAft>
            </a:pPr>
            <a:r>
              <a:rPr lang="en-US" dirty="0">
                <a:solidFill>
                  <a:schemeClr val="tx1"/>
                </a:solidFill>
              </a:rPr>
              <a:t>A user purges a deleted item by using the Recover Deleted Items feature in Outlook or Outlook on the web</a:t>
            </a:r>
          </a:p>
          <a:p>
            <a:pPr lvl="0" defTabSz="577850">
              <a:spcBef>
                <a:spcPts val="600"/>
              </a:spcBef>
              <a:spcAft>
                <a:spcPts val="600"/>
              </a:spcAft>
            </a:pPr>
            <a:r>
              <a:rPr lang="en-US" b="0" i="0" dirty="0">
                <a:solidFill>
                  <a:srgbClr val="000000"/>
                </a:solidFill>
                <a:effectLst/>
              </a:rPr>
              <a:t>An administrator can recover hard-deleted items before the deleted item retention period expires</a:t>
            </a:r>
            <a:endParaRPr lang="en-US" kern="1200" dirty="0">
              <a:solidFill>
                <a:schemeClr val="tx1"/>
              </a:solidFill>
            </a:endParaRPr>
          </a:p>
        </p:txBody>
      </p:sp>
    </p:spTree>
    <p:extLst>
      <p:ext uri="{BB962C8B-B14F-4D97-AF65-F5344CB8AC3E}">
        <p14:creationId xmlns:p14="http://schemas.microsoft.com/office/powerpoint/2010/main" val="26422215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deleted data in SharePoint Online</a:t>
            </a:r>
          </a:p>
        </p:txBody>
      </p:sp>
      <p:sp>
        <p:nvSpPr>
          <p:cNvPr id="10" name="Rectangle 9">
            <a:extLst>
              <a:ext uri="{FF2B5EF4-FFF2-40B4-BE49-F238E27FC236}">
                <a16:creationId xmlns:a16="http://schemas.microsoft.com/office/drawing/2014/main" id="{702D89BC-2448-D434-8128-DD793A38F77B}"/>
              </a:ext>
              <a:ext uri="{C183D7F6-B498-43B3-948B-1728B52AA6E4}">
                <adec:decorative xmlns:adec="http://schemas.microsoft.com/office/drawing/2017/decorative" val="0"/>
              </a:ext>
            </a:extLst>
          </p:cNvPr>
          <p:cNvSpPr/>
          <p:nvPr/>
        </p:nvSpPr>
        <p:spPr bwMode="auto">
          <a:xfrm>
            <a:off x="580181" y="1411358"/>
            <a:ext cx="5861259" cy="51370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400" dirty="0">
                <a:solidFill>
                  <a:schemeClr val="tx1"/>
                </a:solidFill>
                <a:latin typeface="+mj-lt"/>
              </a:rPr>
              <a:t>SharePoint Online uses two recycle bins:</a:t>
            </a:r>
          </a:p>
          <a:p>
            <a:pPr lvl="0" defTabSz="577850">
              <a:spcBef>
                <a:spcPts val="300"/>
              </a:spcBef>
              <a:spcAft>
                <a:spcPts val="600"/>
              </a:spcAft>
            </a:pPr>
            <a:endParaRPr lang="en-US" sz="1000" dirty="0">
              <a:solidFill>
                <a:schemeClr val="tx1"/>
              </a:solidFill>
              <a:latin typeface="+mj-lt"/>
            </a:endParaRPr>
          </a:p>
          <a:p>
            <a:pPr lvl="0" defTabSz="577850">
              <a:spcBef>
                <a:spcPts val="300"/>
              </a:spcBef>
              <a:spcAft>
                <a:spcPts val="600"/>
              </a:spcAft>
            </a:pPr>
            <a:r>
              <a:rPr lang="en-US" sz="2000" dirty="0">
                <a:solidFill>
                  <a:srgbClr val="1784D7"/>
                </a:solidFill>
                <a:latin typeface="+mj-lt"/>
              </a:rPr>
              <a:t>Site recycle bin</a:t>
            </a:r>
          </a:p>
          <a:p>
            <a:pPr lvl="0" defTabSz="577850">
              <a:spcBef>
                <a:spcPts val="300"/>
              </a:spcBef>
              <a:spcAft>
                <a:spcPts val="600"/>
              </a:spcAft>
            </a:pPr>
            <a:r>
              <a:rPr lang="en-US" dirty="0">
                <a:solidFill>
                  <a:schemeClr val="tx1"/>
                </a:solidFill>
              </a:rPr>
              <a:t>Deleted items go into the Site recycle bin for 93 days or until they're emptied from the Site recycle bin</a:t>
            </a:r>
          </a:p>
          <a:p>
            <a:pPr lvl="0" defTabSz="577850">
              <a:spcBef>
                <a:spcPts val="300"/>
              </a:spcBef>
              <a:spcAft>
                <a:spcPts val="600"/>
              </a:spcAft>
            </a:pPr>
            <a:endParaRPr lang="en-US" sz="1000" dirty="0">
              <a:solidFill>
                <a:schemeClr val="tx1"/>
              </a:solidFill>
            </a:endParaRPr>
          </a:p>
          <a:p>
            <a:pPr lvl="0" defTabSz="577850">
              <a:spcBef>
                <a:spcPts val="600"/>
              </a:spcBef>
            </a:pPr>
            <a:endParaRPr lang="en-US" sz="100" dirty="0">
              <a:solidFill>
                <a:schemeClr val="tx1"/>
              </a:solidFill>
            </a:endParaRPr>
          </a:p>
          <a:p>
            <a:pPr lvl="0" defTabSz="577850">
              <a:spcBef>
                <a:spcPts val="300"/>
              </a:spcBef>
              <a:spcAft>
                <a:spcPts val="600"/>
              </a:spcAft>
            </a:pPr>
            <a:r>
              <a:rPr lang="en-US" sz="2000" dirty="0">
                <a:solidFill>
                  <a:srgbClr val="1784D7"/>
                </a:solidFill>
                <a:latin typeface="+mj-lt"/>
              </a:rPr>
              <a:t>Site Collection recycle bin</a:t>
            </a:r>
          </a:p>
          <a:p>
            <a:pPr lvl="0" defTabSz="577850">
              <a:spcBef>
                <a:spcPts val="300"/>
              </a:spcBef>
              <a:spcAft>
                <a:spcPts val="600"/>
              </a:spcAft>
            </a:pPr>
            <a:r>
              <a:rPr lang="en-US" dirty="0">
                <a:solidFill>
                  <a:schemeClr val="tx1"/>
                </a:solidFill>
              </a:rPr>
              <a:t>When items are deleted from a Site recycle bin, they're sent to the Site Collection recycle bin</a:t>
            </a:r>
          </a:p>
          <a:p>
            <a:pPr lvl="0" defTabSz="577850">
              <a:spcBef>
                <a:spcPts val="300"/>
              </a:spcBef>
              <a:spcAft>
                <a:spcPts val="600"/>
              </a:spcAft>
            </a:pPr>
            <a:r>
              <a:rPr lang="en-US" b="0" i="0" dirty="0">
                <a:solidFill>
                  <a:srgbClr val="000000"/>
                </a:solidFill>
                <a:effectLst/>
              </a:rPr>
              <a:t>The items then stay in the Site Collection recycle bin for the remainder of the 93 days</a:t>
            </a:r>
            <a:endParaRPr lang="en-US" dirty="0">
              <a:solidFill>
                <a:schemeClr val="tx1"/>
              </a:solidFill>
            </a:endParaRPr>
          </a:p>
          <a:p>
            <a:pPr lvl="0" defTabSz="577850">
              <a:spcBef>
                <a:spcPts val="300"/>
              </a:spcBef>
              <a:spcAft>
                <a:spcPts val="600"/>
              </a:spcAft>
            </a:pPr>
            <a:r>
              <a:rPr lang="en-US" dirty="0">
                <a:solidFill>
                  <a:schemeClr val="tx1"/>
                </a:solidFill>
              </a:rPr>
              <a:t>A SharePoint site collection administrator can view and restore deleted items from the Site Collection recycle bin to their original locations</a:t>
            </a:r>
          </a:p>
        </p:txBody>
      </p:sp>
      <p:grpSp>
        <p:nvGrpSpPr>
          <p:cNvPr id="13" name="Group 12">
            <a:extLst>
              <a:ext uri="{FF2B5EF4-FFF2-40B4-BE49-F238E27FC236}">
                <a16:creationId xmlns:a16="http://schemas.microsoft.com/office/drawing/2014/main" id="{40BFB2B4-0B08-A883-00ED-53F120D2EA70}"/>
              </a:ext>
              <a:ext uri="{C183D7F6-B498-43B3-948B-1728B52AA6E4}">
                <adec:decorative xmlns:adec="http://schemas.microsoft.com/office/drawing/2017/decorative" val="1"/>
              </a:ext>
            </a:extLst>
          </p:cNvPr>
          <p:cNvGrpSpPr/>
          <p:nvPr/>
        </p:nvGrpSpPr>
        <p:grpSpPr>
          <a:xfrm>
            <a:off x="6766560" y="1411359"/>
            <a:ext cx="5620220" cy="5137001"/>
            <a:chOff x="7577897" y="2469197"/>
            <a:chExt cx="4858578" cy="4388801"/>
          </a:xfrm>
        </p:grpSpPr>
        <p:sp>
          <p:nvSpPr>
            <p:cNvPr id="15" name="Rectangle 14">
              <a:extLst>
                <a:ext uri="{FF2B5EF4-FFF2-40B4-BE49-F238E27FC236}">
                  <a16:creationId xmlns:a16="http://schemas.microsoft.com/office/drawing/2014/main" id="{BBB00435-128B-0478-8108-4C7398EDD056}"/>
                </a:ext>
                <a:ext uri="{C183D7F6-B498-43B3-948B-1728B52AA6E4}">
                  <adec:decorative xmlns:adec="http://schemas.microsoft.com/office/drawing/2017/decorative" val="1"/>
                </a:ext>
              </a:extLst>
            </p:cNvPr>
            <p:cNvSpPr/>
            <p:nvPr/>
          </p:nvSpPr>
          <p:spPr bwMode="auto">
            <a:xfrm>
              <a:off x="7577897" y="2469197"/>
              <a:ext cx="4858578" cy="438880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pic>
          <p:nvPicPr>
            <p:cNvPr id="16" name="Picture 15" descr="Screenshot of the Recycle bin page with items selected and the Restore button on the menu bar.">
              <a:extLst>
                <a:ext uri="{FF2B5EF4-FFF2-40B4-BE49-F238E27FC236}">
                  <a16:creationId xmlns:a16="http://schemas.microsoft.com/office/drawing/2014/main" id="{DE998EDD-64D4-C5C2-8571-7E41C4CAA878}"/>
                </a:ext>
              </a:extLst>
            </p:cNvPr>
            <p:cNvPicPr>
              <a:picLocks noChangeAspect="1"/>
            </p:cNvPicPr>
            <p:nvPr/>
          </p:nvPicPr>
          <p:blipFill>
            <a:blip r:embed="rId3"/>
            <a:stretch>
              <a:fillRect/>
            </a:stretch>
          </p:blipFill>
          <p:spPr>
            <a:xfrm>
              <a:off x="7719715" y="2726257"/>
              <a:ext cx="4574941" cy="3822103"/>
            </a:xfrm>
            <a:prstGeom prst="rect">
              <a:avLst/>
            </a:prstGeom>
          </p:spPr>
        </p:pic>
      </p:grpSp>
    </p:spTree>
    <p:extLst>
      <p:ext uri="{BB962C8B-B14F-4D97-AF65-F5344CB8AC3E}">
        <p14:creationId xmlns:p14="http://schemas.microsoft.com/office/powerpoint/2010/main" val="30899148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1313" cy="861774"/>
          </a:xfrm>
        </p:spPr>
        <p:txBody>
          <a:bodyPr/>
          <a:lstStyle/>
          <a:p>
            <a:r>
              <a:rPr lang="en-US" dirty="0"/>
              <a:t>Learning Path agenda</a:t>
            </a:r>
          </a:p>
        </p:txBody>
      </p:sp>
      <p:sp>
        <p:nvSpPr>
          <p:cNvPr id="4" name="Rectangle 3">
            <a:extLst>
              <a:ext uri="{FF2B5EF4-FFF2-40B4-BE49-F238E27FC236}">
                <a16:creationId xmlns:a16="http://schemas.microsoft.com/office/drawing/2014/main" id="{1EC2B0C1-AC24-4A16-9AE2-538C3B7BFD37}"/>
              </a:ext>
            </a:extLst>
          </p:cNvPr>
          <p:cNvSpPr/>
          <p:nvPr/>
        </p:nvSpPr>
        <p:spPr>
          <a:xfrm>
            <a:off x="4469257" y="1173567"/>
            <a:ext cx="773599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Examine data governance solutions in Microsoft Purview</a:t>
            </a:r>
            <a:endParaRPr lang="en-US" sz="2000" kern="1200" dirty="0">
              <a:solidFill>
                <a:schemeClr val="tx1"/>
              </a:solidFill>
            </a:endParaRPr>
          </a:p>
        </p:txBody>
      </p:sp>
      <p:pic>
        <p:nvPicPr>
          <p:cNvPr id="64" name="Picture 63" descr="Icon of a screen with a shield in front">
            <a:extLst>
              <a:ext uri="{FF2B5EF4-FFF2-40B4-BE49-F238E27FC236}">
                <a16:creationId xmlns:a16="http://schemas.microsoft.com/office/drawing/2014/main" id="{9CF2CEB0-7908-4E3D-A4BA-998C61735E7C}"/>
              </a:ext>
            </a:extLst>
          </p:cNvPr>
          <p:cNvPicPr>
            <a:picLocks noChangeAspect="1"/>
          </p:cNvPicPr>
          <p:nvPr/>
        </p:nvPicPr>
        <p:blipFill>
          <a:blip r:embed="rId3"/>
          <a:stretch>
            <a:fillRect/>
          </a:stretch>
        </p:blipFill>
        <p:spPr>
          <a:xfrm>
            <a:off x="3613150" y="1806788"/>
            <a:ext cx="640080" cy="640080"/>
          </a:xfrm>
          <a:prstGeom prst="rect">
            <a:avLst/>
          </a:prstGeom>
        </p:spPr>
      </p:pic>
      <p:sp>
        <p:nvSpPr>
          <p:cNvPr id="5" name="Rectangle 4">
            <a:extLst>
              <a:ext uri="{FF2B5EF4-FFF2-40B4-BE49-F238E27FC236}">
                <a16:creationId xmlns:a16="http://schemas.microsoft.com/office/drawing/2014/main" id="{3924F5CD-F1B4-406B-BDB9-244740116D3B}"/>
              </a:ext>
            </a:extLst>
          </p:cNvPr>
          <p:cNvSpPr/>
          <p:nvPr/>
        </p:nvSpPr>
        <p:spPr>
          <a:xfrm>
            <a:off x="4468581" y="1958733"/>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Explore archiving and records management in Microsoft 365</a:t>
            </a:r>
            <a:endParaRPr lang="en-US" sz="2000" kern="1200" dirty="0">
              <a:solidFill>
                <a:schemeClr val="tx1"/>
              </a:solidFill>
            </a:endParaRPr>
          </a:p>
        </p:txBody>
      </p:sp>
      <p:pic>
        <p:nvPicPr>
          <p:cNvPr id="63" name="Picture 62" descr="Icon of two documents">
            <a:extLst>
              <a:ext uri="{FF2B5EF4-FFF2-40B4-BE49-F238E27FC236}">
                <a16:creationId xmlns:a16="http://schemas.microsoft.com/office/drawing/2014/main" id="{AC844886-B214-401A-B7DD-BE95182BA4B4}"/>
              </a:ext>
            </a:extLst>
          </p:cNvPr>
          <p:cNvPicPr>
            <a:picLocks noChangeAspect="1"/>
          </p:cNvPicPr>
          <p:nvPr/>
        </p:nvPicPr>
        <p:blipFill>
          <a:blip r:embed="rId4"/>
          <a:stretch>
            <a:fillRect/>
          </a:stretch>
        </p:blipFill>
        <p:spPr>
          <a:xfrm>
            <a:off x="3613150" y="3393702"/>
            <a:ext cx="640080" cy="640080"/>
          </a:xfrm>
          <a:prstGeom prst="rect">
            <a:avLst/>
          </a:prstGeom>
        </p:spPr>
      </p:pic>
      <p:sp>
        <p:nvSpPr>
          <p:cNvPr id="7" name="Rectangle 6">
            <a:extLst>
              <a:ext uri="{FF2B5EF4-FFF2-40B4-BE49-F238E27FC236}">
                <a16:creationId xmlns:a16="http://schemas.microsoft.com/office/drawing/2014/main" id="{74CCE2CC-0B85-42BC-999D-C1305ACD331B}"/>
              </a:ext>
            </a:extLst>
          </p:cNvPr>
          <p:cNvSpPr/>
          <p:nvPr/>
        </p:nvSpPr>
        <p:spPr>
          <a:xfrm>
            <a:off x="4468581" y="2711275"/>
            <a:ext cx="7579867" cy="3385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en-US" sz="2000" kern="1200" baseline="0" dirty="0">
                <a:solidFill>
                  <a:schemeClr val="tx1"/>
                </a:solidFill>
              </a:rPr>
              <a:t>Explore retention in Microsoft 365</a:t>
            </a:r>
            <a:endParaRPr lang="en-US" sz="2000" kern="1200" dirty="0">
              <a:solidFill>
                <a:schemeClr val="tx1"/>
              </a:solidFill>
            </a:endParaRPr>
          </a:p>
        </p:txBody>
      </p:sp>
      <p:pic>
        <p:nvPicPr>
          <p:cNvPr id="61" name="Picture 60" descr="Icon of chat bubble">
            <a:extLst>
              <a:ext uri="{FF2B5EF4-FFF2-40B4-BE49-F238E27FC236}">
                <a16:creationId xmlns:a16="http://schemas.microsoft.com/office/drawing/2014/main" id="{213B41A8-1F9B-4469-BE48-7F73C06D3146}"/>
              </a:ext>
            </a:extLst>
          </p:cNvPr>
          <p:cNvPicPr>
            <a:picLocks noChangeAspect="1"/>
          </p:cNvPicPr>
          <p:nvPr/>
        </p:nvPicPr>
        <p:blipFill>
          <a:blip r:embed="rId5"/>
          <a:stretch>
            <a:fillRect/>
          </a:stretch>
        </p:blipFill>
        <p:spPr>
          <a:xfrm>
            <a:off x="3613150" y="4238936"/>
            <a:ext cx="640080" cy="640080"/>
          </a:xfrm>
          <a:prstGeom prst="rect">
            <a:avLst/>
          </a:prstGeom>
        </p:spPr>
      </p:pic>
      <p:sp>
        <p:nvSpPr>
          <p:cNvPr id="9" name="Rectangle 8">
            <a:extLst>
              <a:ext uri="{FF2B5EF4-FFF2-40B4-BE49-F238E27FC236}">
                <a16:creationId xmlns:a16="http://schemas.microsoft.com/office/drawing/2014/main" id="{32584E83-B683-49DF-B92D-428E0590508B}"/>
              </a:ext>
            </a:extLst>
          </p:cNvPr>
          <p:cNvSpPr/>
          <p:nvPr/>
        </p:nvSpPr>
        <p:spPr>
          <a:xfrm>
            <a:off x="4468581" y="4408989"/>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Explore Microsoft </a:t>
            </a:r>
            <a:r>
              <a:rPr lang="fr-FR" sz="2000" kern="1200" baseline="0" dirty="0" err="1">
                <a:solidFill>
                  <a:schemeClr val="tx1"/>
                </a:solidFill>
              </a:rPr>
              <a:t>Purview</a:t>
            </a:r>
            <a:r>
              <a:rPr lang="fr-FR" sz="2000" kern="1200" baseline="0" dirty="0">
                <a:solidFill>
                  <a:schemeClr val="tx1"/>
                </a:solidFill>
              </a:rPr>
              <a:t> Message </a:t>
            </a:r>
            <a:r>
              <a:rPr lang="fr-FR" sz="2000" kern="1200" baseline="0" dirty="0" err="1">
                <a:solidFill>
                  <a:schemeClr val="tx1"/>
                </a:solidFill>
              </a:rPr>
              <a:t>Encryption</a:t>
            </a:r>
            <a:endParaRPr lang="en-US" sz="2000" kern="1200" dirty="0">
              <a:solidFill>
                <a:schemeClr val="tx1"/>
              </a:solidFill>
            </a:endParaRPr>
          </a:p>
        </p:txBody>
      </p:sp>
      <p:pic>
        <p:nvPicPr>
          <p:cNvPr id="60" name="Picture 59" descr="Icon of chat bubble">
            <a:extLst>
              <a:ext uri="{FF2B5EF4-FFF2-40B4-BE49-F238E27FC236}">
                <a16:creationId xmlns:a16="http://schemas.microsoft.com/office/drawing/2014/main" id="{4B7B6D03-012C-47FB-B87D-A3ADC3A5D3B7}"/>
              </a:ext>
            </a:extLst>
          </p:cNvPr>
          <p:cNvPicPr>
            <a:picLocks noChangeAspect="1"/>
          </p:cNvPicPr>
          <p:nvPr/>
        </p:nvPicPr>
        <p:blipFill>
          <a:blip r:embed="rId6"/>
          <a:stretch>
            <a:fillRect/>
          </a:stretch>
        </p:blipFill>
        <p:spPr>
          <a:xfrm>
            <a:off x="3613150" y="5114650"/>
            <a:ext cx="640080" cy="640080"/>
          </a:xfrm>
          <a:prstGeom prst="rect">
            <a:avLst/>
          </a:prstGeom>
        </p:spPr>
      </p:pic>
      <p:sp>
        <p:nvSpPr>
          <p:cNvPr id="10" name="Rectangle 9">
            <a:extLst>
              <a:ext uri="{FF2B5EF4-FFF2-40B4-BE49-F238E27FC236}">
                <a16:creationId xmlns:a16="http://schemas.microsoft.com/office/drawing/2014/main" id="{D390316D-F7B7-4ACA-B287-D1FE9C9B529C}"/>
              </a:ext>
            </a:extLst>
          </p:cNvPr>
          <p:cNvSpPr/>
          <p:nvPr/>
        </p:nvSpPr>
        <p:spPr>
          <a:xfrm>
            <a:off x="4468581" y="5246493"/>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Lab 7-Exercise 3 - </a:t>
            </a:r>
            <a:r>
              <a:rPr lang="fr-FR" sz="2000" kern="1200" baseline="0" dirty="0" err="1">
                <a:solidFill>
                  <a:schemeClr val="tx1"/>
                </a:solidFill>
              </a:rPr>
              <a:t>Implement</a:t>
            </a:r>
            <a:r>
              <a:rPr lang="fr-FR" sz="2000" kern="1200" baseline="0" dirty="0">
                <a:solidFill>
                  <a:schemeClr val="tx1"/>
                </a:solidFill>
              </a:rPr>
              <a:t> Message Encryption</a:t>
            </a:r>
            <a:endParaRPr lang="en-US" sz="2000" kern="1200" dirty="0">
              <a:solidFill>
                <a:schemeClr val="tx1"/>
              </a:solidFill>
            </a:endParaRPr>
          </a:p>
        </p:txBody>
      </p:sp>
      <p:grpSp>
        <p:nvGrpSpPr>
          <p:cNvPr id="6" name="Group 5">
            <a:extLst>
              <a:ext uri="{FF2B5EF4-FFF2-40B4-BE49-F238E27FC236}">
                <a16:creationId xmlns:a16="http://schemas.microsoft.com/office/drawing/2014/main" id="{B1C1854E-8E09-DB83-32CC-91A174A56BDB}"/>
              </a:ext>
              <a:ext uri="{C183D7F6-B498-43B3-948B-1728B52AA6E4}">
                <adec:decorative xmlns:adec="http://schemas.microsoft.com/office/drawing/2017/decorative" val="1"/>
              </a:ext>
            </a:extLst>
          </p:cNvPr>
          <p:cNvGrpSpPr>
            <a:grpSpLocks noChangeAspect="1"/>
          </p:cNvGrpSpPr>
          <p:nvPr/>
        </p:nvGrpSpPr>
        <p:grpSpPr>
          <a:xfrm>
            <a:off x="3613150" y="994896"/>
            <a:ext cx="640080" cy="640080"/>
            <a:chOff x="3489325" y="1271588"/>
            <a:chExt cx="648000" cy="648000"/>
          </a:xfrm>
        </p:grpSpPr>
        <p:sp>
          <p:nvSpPr>
            <p:cNvPr id="23" name="AutoShape 9">
              <a:extLst>
                <a:ext uri="{FF2B5EF4-FFF2-40B4-BE49-F238E27FC236}">
                  <a16:creationId xmlns:a16="http://schemas.microsoft.com/office/drawing/2014/main" id="{44890D19-EF01-497E-B27C-FD6473E2DB70}"/>
                </a:ext>
              </a:extLst>
            </p:cNvPr>
            <p:cNvSpPr>
              <a:spLocks noChangeAspect="1" noChangeArrowheads="1" noTextEdit="1"/>
            </p:cNvSpPr>
            <p:nvPr/>
          </p:nvSpPr>
          <p:spPr bwMode="auto">
            <a:xfrm>
              <a:off x="3489325" y="1271588"/>
              <a:ext cx="648000"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1">
              <a:extLst>
                <a:ext uri="{FF2B5EF4-FFF2-40B4-BE49-F238E27FC236}">
                  <a16:creationId xmlns:a16="http://schemas.microsoft.com/office/drawing/2014/main" id="{0C446DBC-DBA0-4F74-BDF0-B72A1F9B2BD3}"/>
                </a:ext>
              </a:extLst>
            </p:cNvPr>
            <p:cNvSpPr>
              <a:spLocks noChangeArrowheads="1"/>
            </p:cNvSpPr>
            <p:nvPr/>
          </p:nvSpPr>
          <p:spPr bwMode="auto">
            <a:xfrm>
              <a:off x="3489325" y="1271588"/>
              <a:ext cx="648000" cy="648000"/>
            </a:xfrm>
            <a:prstGeom prst="ellipse">
              <a:avLst/>
            </a:prstGeom>
            <a:solidFill>
              <a:srgbClr val="F2F2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12">
              <a:extLst>
                <a:ext uri="{FF2B5EF4-FFF2-40B4-BE49-F238E27FC236}">
                  <a16:creationId xmlns:a16="http://schemas.microsoft.com/office/drawing/2014/main" id="{52E454B8-A481-41C7-A0D5-CF39852D25A5}"/>
                </a:ext>
              </a:extLst>
            </p:cNvPr>
            <p:cNvSpPr>
              <a:spLocks noChangeArrowheads="1"/>
            </p:cNvSpPr>
            <p:nvPr/>
          </p:nvSpPr>
          <p:spPr bwMode="auto">
            <a:xfrm>
              <a:off x="3538310" y="1320572"/>
              <a:ext cx="551429" cy="551430"/>
            </a:xfrm>
            <a:prstGeom prst="ellipse">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3">
              <a:extLst>
                <a:ext uri="{FF2B5EF4-FFF2-40B4-BE49-F238E27FC236}">
                  <a16:creationId xmlns:a16="http://schemas.microsoft.com/office/drawing/2014/main" id="{589FD145-16CC-4B72-A954-D88266AA5C11}"/>
                </a:ext>
              </a:extLst>
            </p:cNvPr>
            <p:cNvSpPr>
              <a:spLocks noEditPoints="1"/>
            </p:cNvSpPr>
            <p:nvPr/>
          </p:nvSpPr>
          <p:spPr bwMode="auto">
            <a:xfrm>
              <a:off x="3525714" y="1309376"/>
              <a:ext cx="576622" cy="575222"/>
            </a:xfrm>
            <a:custGeom>
              <a:avLst/>
              <a:gdLst>
                <a:gd name="T0" fmla="*/ 18 w 412"/>
                <a:gd name="T1" fmla="*/ 205 h 411"/>
                <a:gd name="T2" fmla="*/ 4 w 412"/>
                <a:gd name="T3" fmla="*/ 164 h 411"/>
                <a:gd name="T4" fmla="*/ 20 w 412"/>
                <a:gd name="T5" fmla="*/ 180 h 411"/>
                <a:gd name="T6" fmla="*/ 17 w 412"/>
                <a:gd name="T7" fmla="*/ 124 h 411"/>
                <a:gd name="T8" fmla="*/ 11 w 412"/>
                <a:gd name="T9" fmla="*/ 141 h 411"/>
                <a:gd name="T10" fmla="*/ 46 w 412"/>
                <a:gd name="T11" fmla="*/ 108 h 411"/>
                <a:gd name="T12" fmla="*/ 59 w 412"/>
                <a:gd name="T13" fmla="*/ 62 h 411"/>
                <a:gd name="T14" fmla="*/ 73 w 412"/>
                <a:gd name="T15" fmla="*/ 49 h 411"/>
                <a:gd name="T16" fmla="*/ 94 w 412"/>
                <a:gd name="T17" fmla="*/ 55 h 411"/>
                <a:gd name="T18" fmla="*/ 108 w 412"/>
                <a:gd name="T19" fmla="*/ 24 h 411"/>
                <a:gd name="T20" fmla="*/ 117 w 412"/>
                <a:gd name="T21" fmla="*/ 40 h 411"/>
                <a:gd name="T22" fmla="*/ 155 w 412"/>
                <a:gd name="T23" fmla="*/ 6 h 411"/>
                <a:gd name="T24" fmla="*/ 144 w 412"/>
                <a:gd name="T25" fmla="*/ 28 h 411"/>
                <a:gd name="T26" fmla="*/ 193 w 412"/>
                <a:gd name="T27" fmla="*/ 0 h 411"/>
                <a:gd name="T28" fmla="*/ 174 w 412"/>
                <a:gd name="T29" fmla="*/ 2 h 411"/>
                <a:gd name="T30" fmla="*/ 229 w 412"/>
                <a:gd name="T31" fmla="*/ 19 h 411"/>
                <a:gd name="T32" fmla="*/ 250 w 412"/>
                <a:gd name="T33" fmla="*/ 4 h 411"/>
                <a:gd name="T34" fmla="*/ 262 w 412"/>
                <a:gd name="T35" fmla="*/ 26 h 411"/>
                <a:gd name="T36" fmla="*/ 286 w 412"/>
                <a:gd name="T37" fmla="*/ 15 h 411"/>
                <a:gd name="T38" fmla="*/ 280 w 412"/>
                <a:gd name="T39" fmla="*/ 32 h 411"/>
                <a:gd name="T40" fmla="*/ 329 w 412"/>
                <a:gd name="T41" fmla="*/ 40 h 411"/>
                <a:gd name="T42" fmla="*/ 309 w 412"/>
                <a:gd name="T43" fmla="*/ 48 h 411"/>
                <a:gd name="T44" fmla="*/ 348 w 412"/>
                <a:gd name="T45" fmla="*/ 82 h 411"/>
                <a:gd name="T46" fmla="*/ 377 w 412"/>
                <a:gd name="T47" fmla="*/ 90 h 411"/>
                <a:gd name="T48" fmla="*/ 362 w 412"/>
                <a:gd name="T49" fmla="*/ 100 h 411"/>
                <a:gd name="T50" fmla="*/ 400 w 412"/>
                <a:gd name="T51" fmla="*/ 134 h 411"/>
                <a:gd name="T52" fmla="*/ 376 w 412"/>
                <a:gd name="T53" fmla="*/ 125 h 411"/>
                <a:gd name="T54" fmla="*/ 409 w 412"/>
                <a:gd name="T55" fmla="*/ 171 h 411"/>
                <a:gd name="T56" fmla="*/ 405 w 412"/>
                <a:gd name="T57" fmla="*/ 152 h 411"/>
                <a:gd name="T58" fmla="*/ 394 w 412"/>
                <a:gd name="T59" fmla="*/ 208 h 411"/>
                <a:gd name="T60" fmla="*/ 411 w 412"/>
                <a:gd name="T61" fmla="*/ 227 h 411"/>
                <a:gd name="T62" fmla="*/ 393 w 412"/>
                <a:gd name="T63" fmla="*/ 225 h 411"/>
                <a:gd name="T64" fmla="*/ 397 w 412"/>
                <a:gd name="T65" fmla="*/ 282 h 411"/>
                <a:gd name="T66" fmla="*/ 404 w 412"/>
                <a:gd name="T67" fmla="*/ 264 h 411"/>
                <a:gd name="T68" fmla="*/ 365 w 412"/>
                <a:gd name="T69" fmla="*/ 306 h 411"/>
                <a:gd name="T70" fmla="*/ 369 w 412"/>
                <a:gd name="T71" fmla="*/ 331 h 411"/>
                <a:gd name="T72" fmla="*/ 355 w 412"/>
                <a:gd name="T73" fmla="*/ 320 h 411"/>
                <a:gd name="T74" fmla="*/ 329 w 412"/>
                <a:gd name="T75" fmla="*/ 371 h 411"/>
                <a:gd name="T76" fmla="*/ 343 w 412"/>
                <a:gd name="T77" fmla="*/ 358 h 411"/>
                <a:gd name="T78" fmla="*/ 289 w 412"/>
                <a:gd name="T79" fmla="*/ 374 h 411"/>
                <a:gd name="T80" fmla="*/ 280 w 412"/>
                <a:gd name="T81" fmla="*/ 397 h 411"/>
                <a:gd name="T82" fmla="*/ 262 w 412"/>
                <a:gd name="T83" fmla="*/ 385 h 411"/>
                <a:gd name="T84" fmla="*/ 238 w 412"/>
                <a:gd name="T85" fmla="*/ 409 h 411"/>
                <a:gd name="T86" fmla="*/ 235 w 412"/>
                <a:gd name="T87" fmla="*/ 391 h 411"/>
                <a:gd name="T88" fmla="*/ 187 w 412"/>
                <a:gd name="T89" fmla="*/ 410 h 411"/>
                <a:gd name="T90" fmla="*/ 168 w 412"/>
                <a:gd name="T91" fmla="*/ 407 h 411"/>
                <a:gd name="T92" fmla="*/ 159 w 412"/>
                <a:gd name="T93" fmla="*/ 387 h 411"/>
                <a:gd name="T94" fmla="*/ 126 w 412"/>
                <a:gd name="T95" fmla="*/ 395 h 411"/>
                <a:gd name="T96" fmla="*/ 133 w 412"/>
                <a:gd name="T97" fmla="*/ 378 h 411"/>
                <a:gd name="T98" fmla="*/ 83 w 412"/>
                <a:gd name="T99" fmla="*/ 370 h 411"/>
                <a:gd name="T100" fmla="*/ 108 w 412"/>
                <a:gd name="T101" fmla="*/ 365 h 411"/>
                <a:gd name="T102" fmla="*/ 68 w 412"/>
                <a:gd name="T103" fmla="*/ 332 h 411"/>
                <a:gd name="T104" fmla="*/ 41 w 412"/>
                <a:gd name="T105" fmla="*/ 328 h 411"/>
                <a:gd name="T106" fmla="*/ 56 w 412"/>
                <a:gd name="T107" fmla="*/ 317 h 411"/>
                <a:gd name="T108" fmla="*/ 17 w 412"/>
                <a:gd name="T109" fmla="*/ 286 h 411"/>
                <a:gd name="T110" fmla="*/ 39 w 412"/>
                <a:gd name="T111" fmla="*/ 290 h 411"/>
                <a:gd name="T112" fmla="*/ 4 w 412"/>
                <a:gd name="T113" fmla="*/ 244 h 411"/>
                <a:gd name="T114" fmla="*/ 9 w 412"/>
                <a:gd name="T115" fmla="*/ 263 h 411"/>
                <a:gd name="T116" fmla="*/ 1 w 412"/>
                <a:gd name="T117" fmla="*/ 2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 h="411">
                  <a:moveTo>
                    <a:pt x="1" y="215"/>
                  </a:moveTo>
                  <a:lnTo>
                    <a:pt x="0" y="205"/>
                  </a:lnTo>
                  <a:lnTo>
                    <a:pt x="1" y="197"/>
                  </a:lnTo>
                  <a:lnTo>
                    <a:pt x="19" y="197"/>
                  </a:lnTo>
                  <a:lnTo>
                    <a:pt x="18" y="205"/>
                  </a:lnTo>
                  <a:lnTo>
                    <a:pt x="19" y="215"/>
                  </a:lnTo>
                  <a:lnTo>
                    <a:pt x="1" y="215"/>
                  </a:lnTo>
                  <a:close/>
                  <a:moveTo>
                    <a:pt x="2" y="178"/>
                  </a:moveTo>
                  <a:lnTo>
                    <a:pt x="3" y="174"/>
                  </a:lnTo>
                  <a:lnTo>
                    <a:pt x="4" y="164"/>
                  </a:lnTo>
                  <a:lnTo>
                    <a:pt x="6" y="159"/>
                  </a:lnTo>
                  <a:lnTo>
                    <a:pt x="23" y="164"/>
                  </a:lnTo>
                  <a:lnTo>
                    <a:pt x="22" y="167"/>
                  </a:lnTo>
                  <a:lnTo>
                    <a:pt x="21" y="176"/>
                  </a:lnTo>
                  <a:lnTo>
                    <a:pt x="20" y="180"/>
                  </a:lnTo>
                  <a:lnTo>
                    <a:pt x="2" y="178"/>
                  </a:lnTo>
                  <a:close/>
                  <a:moveTo>
                    <a:pt x="11" y="141"/>
                  </a:moveTo>
                  <a:lnTo>
                    <a:pt x="13" y="135"/>
                  </a:lnTo>
                  <a:lnTo>
                    <a:pt x="16" y="125"/>
                  </a:lnTo>
                  <a:lnTo>
                    <a:pt x="17" y="124"/>
                  </a:lnTo>
                  <a:lnTo>
                    <a:pt x="34" y="131"/>
                  </a:lnTo>
                  <a:lnTo>
                    <a:pt x="33" y="132"/>
                  </a:lnTo>
                  <a:lnTo>
                    <a:pt x="30" y="140"/>
                  </a:lnTo>
                  <a:lnTo>
                    <a:pt x="28" y="147"/>
                  </a:lnTo>
                  <a:lnTo>
                    <a:pt x="11" y="141"/>
                  </a:lnTo>
                  <a:close/>
                  <a:moveTo>
                    <a:pt x="26" y="106"/>
                  </a:moveTo>
                  <a:lnTo>
                    <a:pt x="30" y="99"/>
                  </a:lnTo>
                  <a:lnTo>
                    <a:pt x="35" y="91"/>
                  </a:lnTo>
                  <a:lnTo>
                    <a:pt x="50" y="100"/>
                  </a:lnTo>
                  <a:lnTo>
                    <a:pt x="46" y="108"/>
                  </a:lnTo>
                  <a:lnTo>
                    <a:pt x="41" y="116"/>
                  </a:lnTo>
                  <a:lnTo>
                    <a:pt x="26" y="106"/>
                  </a:lnTo>
                  <a:close/>
                  <a:moveTo>
                    <a:pt x="46" y="76"/>
                  </a:moveTo>
                  <a:lnTo>
                    <a:pt x="47" y="74"/>
                  </a:lnTo>
                  <a:lnTo>
                    <a:pt x="59" y="62"/>
                  </a:lnTo>
                  <a:lnTo>
                    <a:pt x="72" y="74"/>
                  </a:lnTo>
                  <a:lnTo>
                    <a:pt x="61" y="86"/>
                  </a:lnTo>
                  <a:lnTo>
                    <a:pt x="61" y="87"/>
                  </a:lnTo>
                  <a:lnTo>
                    <a:pt x="46" y="76"/>
                  </a:lnTo>
                  <a:close/>
                  <a:moveTo>
                    <a:pt x="73" y="49"/>
                  </a:moveTo>
                  <a:lnTo>
                    <a:pt x="75" y="47"/>
                  </a:lnTo>
                  <a:lnTo>
                    <a:pt x="83" y="40"/>
                  </a:lnTo>
                  <a:lnTo>
                    <a:pt x="88" y="37"/>
                  </a:lnTo>
                  <a:lnTo>
                    <a:pt x="98" y="52"/>
                  </a:lnTo>
                  <a:lnTo>
                    <a:pt x="94" y="55"/>
                  </a:lnTo>
                  <a:lnTo>
                    <a:pt x="87" y="60"/>
                  </a:lnTo>
                  <a:lnTo>
                    <a:pt x="85" y="62"/>
                  </a:lnTo>
                  <a:lnTo>
                    <a:pt x="73" y="49"/>
                  </a:lnTo>
                  <a:close/>
                  <a:moveTo>
                    <a:pt x="104" y="27"/>
                  </a:moveTo>
                  <a:lnTo>
                    <a:pt x="108" y="24"/>
                  </a:lnTo>
                  <a:lnTo>
                    <a:pt x="117" y="20"/>
                  </a:lnTo>
                  <a:lnTo>
                    <a:pt x="120" y="18"/>
                  </a:lnTo>
                  <a:lnTo>
                    <a:pt x="128" y="35"/>
                  </a:lnTo>
                  <a:lnTo>
                    <a:pt x="125" y="36"/>
                  </a:lnTo>
                  <a:lnTo>
                    <a:pt x="117" y="40"/>
                  </a:lnTo>
                  <a:lnTo>
                    <a:pt x="113" y="42"/>
                  </a:lnTo>
                  <a:lnTo>
                    <a:pt x="104" y="27"/>
                  </a:lnTo>
                  <a:close/>
                  <a:moveTo>
                    <a:pt x="138" y="11"/>
                  </a:moveTo>
                  <a:lnTo>
                    <a:pt x="145" y="9"/>
                  </a:lnTo>
                  <a:lnTo>
                    <a:pt x="155" y="6"/>
                  </a:lnTo>
                  <a:lnTo>
                    <a:pt x="156" y="6"/>
                  </a:lnTo>
                  <a:lnTo>
                    <a:pt x="160" y="23"/>
                  </a:lnTo>
                  <a:lnTo>
                    <a:pt x="159" y="23"/>
                  </a:lnTo>
                  <a:lnTo>
                    <a:pt x="151" y="26"/>
                  </a:lnTo>
                  <a:lnTo>
                    <a:pt x="144" y="28"/>
                  </a:lnTo>
                  <a:lnTo>
                    <a:pt x="138" y="11"/>
                  </a:lnTo>
                  <a:close/>
                  <a:moveTo>
                    <a:pt x="174" y="2"/>
                  </a:moveTo>
                  <a:lnTo>
                    <a:pt x="175" y="2"/>
                  </a:lnTo>
                  <a:lnTo>
                    <a:pt x="185" y="0"/>
                  </a:lnTo>
                  <a:lnTo>
                    <a:pt x="193" y="0"/>
                  </a:lnTo>
                  <a:lnTo>
                    <a:pt x="194" y="18"/>
                  </a:lnTo>
                  <a:lnTo>
                    <a:pt x="187" y="18"/>
                  </a:lnTo>
                  <a:lnTo>
                    <a:pt x="178" y="19"/>
                  </a:lnTo>
                  <a:lnTo>
                    <a:pt x="177" y="20"/>
                  </a:lnTo>
                  <a:lnTo>
                    <a:pt x="174" y="2"/>
                  </a:lnTo>
                  <a:close/>
                  <a:moveTo>
                    <a:pt x="212" y="0"/>
                  </a:moveTo>
                  <a:lnTo>
                    <a:pt x="217" y="0"/>
                  </a:lnTo>
                  <a:lnTo>
                    <a:pt x="227" y="0"/>
                  </a:lnTo>
                  <a:lnTo>
                    <a:pt x="231" y="1"/>
                  </a:lnTo>
                  <a:lnTo>
                    <a:pt x="229" y="19"/>
                  </a:lnTo>
                  <a:lnTo>
                    <a:pt x="226" y="18"/>
                  </a:lnTo>
                  <a:lnTo>
                    <a:pt x="216" y="18"/>
                  </a:lnTo>
                  <a:lnTo>
                    <a:pt x="212" y="18"/>
                  </a:lnTo>
                  <a:lnTo>
                    <a:pt x="212" y="0"/>
                  </a:lnTo>
                  <a:close/>
                  <a:moveTo>
                    <a:pt x="250" y="4"/>
                  </a:moveTo>
                  <a:lnTo>
                    <a:pt x="258" y="6"/>
                  </a:lnTo>
                  <a:lnTo>
                    <a:pt x="267" y="9"/>
                  </a:lnTo>
                  <a:lnTo>
                    <a:pt x="268" y="9"/>
                  </a:lnTo>
                  <a:lnTo>
                    <a:pt x="262" y="26"/>
                  </a:lnTo>
                  <a:lnTo>
                    <a:pt x="262" y="26"/>
                  </a:lnTo>
                  <a:lnTo>
                    <a:pt x="253" y="23"/>
                  </a:lnTo>
                  <a:lnTo>
                    <a:pt x="246" y="22"/>
                  </a:lnTo>
                  <a:lnTo>
                    <a:pt x="250" y="4"/>
                  </a:lnTo>
                  <a:close/>
                  <a:moveTo>
                    <a:pt x="285" y="15"/>
                  </a:moveTo>
                  <a:lnTo>
                    <a:pt x="286" y="15"/>
                  </a:lnTo>
                  <a:lnTo>
                    <a:pt x="295" y="20"/>
                  </a:lnTo>
                  <a:lnTo>
                    <a:pt x="302" y="23"/>
                  </a:lnTo>
                  <a:lnTo>
                    <a:pt x="294" y="39"/>
                  </a:lnTo>
                  <a:lnTo>
                    <a:pt x="288" y="36"/>
                  </a:lnTo>
                  <a:lnTo>
                    <a:pt x="280" y="32"/>
                  </a:lnTo>
                  <a:lnTo>
                    <a:pt x="279" y="32"/>
                  </a:lnTo>
                  <a:lnTo>
                    <a:pt x="285" y="15"/>
                  </a:lnTo>
                  <a:close/>
                  <a:moveTo>
                    <a:pt x="319" y="33"/>
                  </a:moveTo>
                  <a:lnTo>
                    <a:pt x="321" y="34"/>
                  </a:lnTo>
                  <a:lnTo>
                    <a:pt x="329" y="40"/>
                  </a:lnTo>
                  <a:lnTo>
                    <a:pt x="334" y="44"/>
                  </a:lnTo>
                  <a:lnTo>
                    <a:pt x="323" y="58"/>
                  </a:lnTo>
                  <a:lnTo>
                    <a:pt x="319" y="55"/>
                  </a:lnTo>
                  <a:lnTo>
                    <a:pt x="312" y="50"/>
                  </a:lnTo>
                  <a:lnTo>
                    <a:pt x="309" y="48"/>
                  </a:lnTo>
                  <a:lnTo>
                    <a:pt x="319" y="33"/>
                  </a:lnTo>
                  <a:close/>
                  <a:moveTo>
                    <a:pt x="348" y="56"/>
                  </a:moveTo>
                  <a:lnTo>
                    <a:pt x="352" y="59"/>
                  </a:lnTo>
                  <a:lnTo>
                    <a:pt x="361" y="70"/>
                  </a:lnTo>
                  <a:lnTo>
                    <a:pt x="348" y="82"/>
                  </a:lnTo>
                  <a:lnTo>
                    <a:pt x="339" y="73"/>
                  </a:lnTo>
                  <a:lnTo>
                    <a:pt x="336" y="70"/>
                  </a:lnTo>
                  <a:lnTo>
                    <a:pt x="348" y="56"/>
                  </a:lnTo>
                  <a:close/>
                  <a:moveTo>
                    <a:pt x="373" y="85"/>
                  </a:moveTo>
                  <a:lnTo>
                    <a:pt x="377" y="90"/>
                  </a:lnTo>
                  <a:lnTo>
                    <a:pt x="382" y="98"/>
                  </a:lnTo>
                  <a:lnTo>
                    <a:pt x="384" y="100"/>
                  </a:lnTo>
                  <a:lnTo>
                    <a:pt x="368" y="109"/>
                  </a:lnTo>
                  <a:lnTo>
                    <a:pt x="367" y="108"/>
                  </a:lnTo>
                  <a:lnTo>
                    <a:pt x="362" y="100"/>
                  </a:lnTo>
                  <a:lnTo>
                    <a:pt x="358" y="95"/>
                  </a:lnTo>
                  <a:lnTo>
                    <a:pt x="373" y="85"/>
                  </a:lnTo>
                  <a:close/>
                  <a:moveTo>
                    <a:pt x="392" y="117"/>
                  </a:moveTo>
                  <a:lnTo>
                    <a:pt x="396" y="125"/>
                  </a:lnTo>
                  <a:lnTo>
                    <a:pt x="400" y="134"/>
                  </a:lnTo>
                  <a:lnTo>
                    <a:pt x="400" y="135"/>
                  </a:lnTo>
                  <a:lnTo>
                    <a:pt x="383" y="141"/>
                  </a:lnTo>
                  <a:lnTo>
                    <a:pt x="383" y="141"/>
                  </a:lnTo>
                  <a:lnTo>
                    <a:pt x="379" y="132"/>
                  </a:lnTo>
                  <a:lnTo>
                    <a:pt x="376" y="125"/>
                  </a:lnTo>
                  <a:lnTo>
                    <a:pt x="392" y="117"/>
                  </a:lnTo>
                  <a:close/>
                  <a:moveTo>
                    <a:pt x="405" y="152"/>
                  </a:moveTo>
                  <a:lnTo>
                    <a:pt x="406" y="154"/>
                  </a:lnTo>
                  <a:lnTo>
                    <a:pt x="408" y="163"/>
                  </a:lnTo>
                  <a:lnTo>
                    <a:pt x="409" y="171"/>
                  </a:lnTo>
                  <a:lnTo>
                    <a:pt x="391" y="174"/>
                  </a:lnTo>
                  <a:lnTo>
                    <a:pt x="390" y="168"/>
                  </a:lnTo>
                  <a:lnTo>
                    <a:pt x="388" y="158"/>
                  </a:lnTo>
                  <a:lnTo>
                    <a:pt x="388" y="157"/>
                  </a:lnTo>
                  <a:lnTo>
                    <a:pt x="405" y="152"/>
                  </a:lnTo>
                  <a:close/>
                  <a:moveTo>
                    <a:pt x="412" y="190"/>
                  </a:moveTo>
                  <a:lnTo>
                    <a:pt x="412" y="194"/>
                  </a:lnTo>
                  <a:lnTo>
                    <a:pt x="412" y="205"/>
                  </a:lnTo>
                  <a:lnTo>
                    <a:pt x="412" y="208"/>
                  </a:lnTo>
                  <a:lnTo>
                    <a:pt x="394" y="208"/>
                  </a:lnTo>
                  <a:lnTo>
                    <a:pt x="394" y="205"/>
                  </a:lnTo>
                  <a:lnTo>
                    <a:pt x="394" y="196"/>
                  </a:lnTo>
                  <a:lnTo>
                    <a:pt x="394" y="191"/>
                  </a:lnTo>
                  <a:lnTo>
                    <a:pt x="412" y="190"/>
                  </a:lnTo>
                  <a:close/>
                  <a:moveTo>
                    <a:pt x="411" y="227"/>
                  </a:moveTo>
                  <a:lnTo>
                    <a:pt x="410" y="236"/>
                  </a:lnTo>
                  <a:lnTo>
                    <a:pt x="408" y="246"/>
                  </a:lnTo>
                  <a:lnTo>
                    <a:pt x="390" y="243"/>
                  </a:lnTo>
                  <a:lnTo>
                    <a:pt x="392" y="234"/>
                  </a:lnTo>
                  <a:lnTo>
                    <a:pt x="393" y="225"/>
                  </a:lnTo>
                  <a:lnTo>
                    <a:pt x="411" y="227"/>
                  </a:lnTo>
                  <a:close/>
                  <a:moveTo>
                    <a:pt x="404" y="264"/>
                  </a:moveTo>
                  <a:lnTo>
                    <a:pt x="403" y="266"/>
                  </a:lnTo>
                  <a:lnTo>
                    <a:pt x="400" y="276"/>
                  </a:lnTo>
                  <a:lnTo>
                    <a:pt x="397" y="282"/>
                  </a:lnTo>
                  <a:lnTo>
                    <a:pt x="381" y="275"/>
                  </a:lnTo>
                  <a:lnTo>
                    <a:pt x="383" y="270"/>
                  </a:lnTo>
                  <a:lnTo>
                    <a:pt x="386" y="261"/>
                  </a:lnTo>
                  <a:lnTo>
                    <a:pt x="386" y="259"/>
                  </a:lnTo>
                  <a:lnTo>
                    <a:pt x="404" y="264"/>
                  </a:lnTo>
                  <a:close/>
                  <a:moveTo>
                    <a:pt x="389" y="299"/>
                  </a:moveTo>
                  <a:lnTo>
                    <a:pt x="387" y="303"/>
                  </a:lnTo>
                  <a:lnTo>
                    <a:pt x="383" y="312"/>
                  </a:lnTo>
                  <a:lnTo>
                    <a:pt x="380" y="316"/>
                  </a:lnTo>
                  <a:lnTo>
                    <a:pt x="365" y="306"/>
                  </a:lnTo>
                  <a:lnTo>
                    <a:pt x="367" y="303"/>
                  </a:lnTo>
                  <a:lnTo>
                    <a:pt x="371" y="295"/>
                  </a:lnTo>
                  <a:lnTo>
                    <a:pt x="373" y="291"/>
                  </a:lnTo>
                  <a:lnTo>
                    <a:pt x="389" y="299"/>
                  </a:lnTo>
                  <a:close/>
                  <a:moveTo>
                    <a:pt x="369" y="331"/>
                  </a:moveTo>
                  <a:lnTo>
                    <a:pt x="365" y="336"/>
                  </a:lnTo>
                  <a:lnTo>
                    <a:pt x="357" y="345"/>
                  </a:lnTo>
                  <a:lnTo>
                    <a:pt x="344" y="333"/>
                  </a:lnTo>
                  <a:lnTo>
                    <a:pt x="351" y="325"/>
                  </a:lnTo>
                  <a:lnTo>
                    <a:pt x="355" y="320"/>
                  </a:lnTo>
                  <a:lnTo>
                    <a:pt x="369" y="331"/>
                  </a:lnTo>
                  <a:close/>
                  <a:moveTo>
                    <a:pt x="343" y="358"/>
                  </a:moveTo>
                  <a:lnTo>
                    <a:pt x="338" y="364"/>
                  </a:lnTo>
                  <a:lnTo>
                    <a:pt x="330" y="370"/>
                  </a:lnTo>
                  <a:lnTo>
                    <a:pt x="329" y="371"/>
                  </a:lnTo>
                  <a:lnTo>
                    <a:pt x="318" y="356"/>
                  </a:lnTo>
                  <a:lnTo>
                    <a:pt x="318" y="356"/>
                  </a:lnTo>
                  <a:lnTo>
                    <a:pt x="325" y="350"/>
                  </a:lnTo>
                  <a:lnTo>
                    <a:pt x="331" y="345"/>
                  </a:lnTo>
                  <a:lnTo>
                    <a:pt x="343" y="358"/>
                  </a:lnTo>
                  <a:close/>
                  <a:moveTo>
                    <a:pt x="313" y="381"/>
                  </a:moveTo>
                  <a:lnTo>
                    <a:pt x="313" y="381"/>
                  </a:lnTo>
                  <a:lnTo>
                    <a:pt x="305" y="386"/>
                  </a:lnTo>
                  <a:lnTo>
                    <a:pt x="297" y="390"/>
                  </a:lnTo>
                  <a:lnTo>
                    <a:pt x="289" y="374"/>
                  </a:lnTo>
                  <a:lnTo>
                    <a:pt x="296" y="370"/>
                  </a:lnTo>
                  <a:lnTo>
                    <a:pt x="303" y="366"/>
                  </a:lnTo>
                  <a:lnTo>
                    <a:pt x="304" y="366"/>
                  </a:lnTo>
                  <a:lnTo>
                    <a:pt x="313" y="381"/>
                  </a:lnTo>
                  <a:close/>
                  <a:moveTo>
                    <a:pt x="280" y="397"/>
                  </a:moveTo>
                  <a:lnTo>
                    <a:pt x="277" y="398"/>
                  </a:lnTo>
                  <a:lnTo>
                    <a:pt x="268" y="402"/>
                  </a:lnTo>
                  <a:lnTo>
                    <a:pt x="262" y="403"/>
                  </a:lnTo>
                  <a:lnTo>
                    <a:pt x="257" y="386"/>
                  </a:lnTo>
                  <a:lnTo>
                    <a:pt x="262" y="385"/>
                  </a:lnTo>
                  <a:lnTo>
                    <a:pt x="271" y="382"/>
                  </a:lnTo>
                  <a:lnTo>
                    <a:pt x="273" y="381"/>
                  </a:lnTo>
                  <a:lnTo>
                    <a:pt x="280" y="397"/>
                  </a:lnTo>
                  <a:close/>
                  <a:moveTo>
                    <a:pt x="243" y="408"/>
                  </a:moveTo>
                  <a:lnTo>
                    <a:pt x="238" y="409"/>
                  </a:lnTo>
                  <a:lnTo>
                    <a:pt x="228" y="410"/>
                  </a:lnTo>
                  <a:lnTo>
                    <a:pt x="224" y="410"/>
                  </a:lnTo>
                  <a:lnTo>
                    <a:pt x="223" y="392"/>
                  </a:lnTo>
                  <a:lnTo>
                    <a:pt x="225" y="392"/>
                  </a:lnTo>
                  <a:lnTo>
                    <a:pt x="235" y="391"/>
                  </a:lnTo>
                  <a:lnTo>
                    <a:pt x="240" y="390"/>
                  </a:lnTo>
                  <a:lnTo>
                    <a:pt x="243" y="408"/>
                  </a:lnTo>
                  <a:close/>
                  <a:moveTo>
                    <a:pt x="205" y="411"/>
                  </a:moveTo>
                  <a:lnTo>
                    <a:pt x="196" y="411"/>
                  </a:lnTo>
                  <a:lnTo>
                    <a:pt x="187" y="410"/>
                  </a:lnTo>
                  <a:lnTo>
                    <a:pt x="188" y="392"/>
                  </a:lnTo>
                  <a:lnTo>
                    <a:pt x="196" y="393"/>
                  </a:lnTo>
                  <a:lnTo>
                    <a:pt x="206" y="393"/>
                  </a:lnTo>
                  <a:lnTo>
                    <a:pt x="205" y="411"/>
                  </a:lnTo>
                  <a:close/>
                  <a:moveTo>
                    <a:pt x="168" y="407"/>
                  </a:moveTo>
                  <a:lnTo>
                    <a:pt x="165" y="407"/>
                  </a:lnTo>
                  <a:lnTo>
                    <a:pt x="155" y="405"/>
                  </a:lnTo>
                  <a:lnTo>
                    <a:pt x="150" y="403"/>
                  </a:lnTo>
                  <a:lnTo>
                    <a:pt x="155" y="386"/>
                  </a:lnTo>
                  <a:lnTo>
                    <a:pt x="159" y="387"/>
                  </a:lnTo>
                  <a:lnTo>
                    <a:pt x="168" y="389"/>
                  </a:lnTo>
                  <a:lnTo>
                    <a:pt x="171" y="390"/>
                  </a:lnTo>
                  <a:lnTo>
                    <a:pt x="168" y="407"/>
                  </a:lnTo>
                  <a:close/>
                  <a:moveTo>
                    <a:pt x="132" y="397"/>
                  </a:moveTo>
                  <a:lnTo>
                    <a:pt x="126" y="395"/>
                  </a:lnTo>
                  <a:lnTo>
                    <a:pt x="117" y="391"/>
                  </a:lnTo>
                  <a:lnTo>
                    <a:pt x="114" y="389"/>
                  </a:lnTo>
                  <a:lnTo>
                    <a:pt x="123" y="373"/>
                  </a:lnTo>
                  <a:lnTo>
                    <a:pt x="125" y="374"/>
                  </a:lnTo>
                  <a:lnTo>
                    <a:pt x="133" y="378"/>
                  </a:lnTo>
                  <a:lnTo>
                    <a:pt x="138" y="380"/>
                  </a:lnTo>
                  <a:lnTo>
                    <a:pt x="132" y="397"/>
                  </a:lnTo>
                  <a:close/>
                  <a:moveTo>
                    <a:pt x="98" y="380"/>
                  </a:moveTo>
                  <a:lnTo>
                    <a:pt x="91" y="376"/>
                  </a:lnTo>
                  <a:lnTo>
                    <a:pt x="83" y="370"/>
                  </a:lnTo>
                  <a:lnTo>
                    <a:pt x="82" y="369"/>
                  </a:lnTo>
                  <a:lnTo>
                    <a:pt x="93" y="355"/>
                  </a:lnTo>
                  <a:lnTo>
                    <a:pt x="94" y="355"/>
                  </a:lnTo>
                  <a:lnTo>
                    <a:pt x="101" y="361"/>
                  </a:lnTo>
                  <a:lnTo>
                    <a:pt x="108" y="365"/>
                  </a:lnTo>
                  <a:lnTo>
                    <a:pt x="98" y="380"/>
                  </a:lnTo>
                  <a:close/>
                  <a:moveTo>
                    <a:pt x="68" y="357"/>
                  </a:moveTo>
                  <a:lnTo>
                    <a:pt x="61" y="351"/>
                  </a:lnTo>
                  <a:lnTo>
                    <a:pt x="55" y="344"/>
                  </a:lnTo>
                  <a:lnTo>
                    <a:pt x="68" y="332"/>
                  </a:lnTo>
                  <a:lnTo>
                    <a:pt x="73" y="338"/>
                  </a:lnTo>
                  <a:lnTo>
                    <a:pt x="80" y="344"/>
                  </a:lnTo>
                  <a:lnTo>
                    <a:pt x="68" y="357"/>
                  </a:lnTo>
                  <a:close/>
                  <a:moveTo>
                    <a:pt x="42" y="330"/>
                  </a:moveTo>
                  <a:lnTo>
                    <a:pt x="41" y="328"/>
                  </a:lnTo>
                  <a:lnTo>
                    <a:pt x="36" y="320"/>
                  </a:lnTo>
                  <a:lnTo>
                    <a:pt x="32" y="314"/>
                  </a:lnTo>
                  <a:lnTo>
                    <a:pt x="47" y="305"/>
                  </a:lnTo>
                  <a:lnTo>
                    <a:pt x="50" y="310"/>
                  </a:lnTo>
                  <a:lnTo>
                    <a:pt x="56" y="317"/>
                  </a:lnTo>
                  <a:lnTo>
                    <a:pt x="57" y="319"/>
                  </a:lnTo>
                  <a:lnTo>
                    <a:pt x="42" y="330"/>
                  </a:lnTo>
                  <a:close/>
                  <a:moveTo>
                    <a:pt x="22" y="298"/>
                  </a:moveTo>
                  <a:lnTo>
                    <a:pt x="21" y="295"/>
                  </a:lnTo>
                  <a:lnTo>
                    <a:pt x="17" y="286"/>
                  </a:lnTo>
                  <a:lnTo>
                    <a:pt x="15" y="281"/>
                  </a:lnTo>
                  <a:lnTo>
                    <a:pt x="31" y="274"/>
                  </a:lnTo>
                  <a:lnTo>
                    <a:pt x="33" y="278"/>
                  </a:lnTo>
                  <a:lnTo>
                    <a:pt x="37" y="286"/>
                  </a:lnTo>
                  <a:lnTo>
                    <a:pt x="39" y="290"/>
                  </a:lnTo>
                  <a:lnTo>
                    <a:pt x="22" y="298"/>
                  </a:lnTo>
                  <a:close/>
                  <a:moveTo>
                    <a:pt x="9" y="263"/>
                  </a:moveTo>
                  <a:lnTo>
                    <a:pt x="7" y="257"/>
                  </a:lnTo>
                  <a:lnTo>
                    <a:pt x="5" y="247"/>
                  </a:lnTo>
                  <a:lnTo>
                    <a:pt x="4" y="244"/>
                  </a:lnTo>
                  <a:lnTo>
                    <a:pt x="22" y="241"/>
                  </a:lnTo>
                  <a:lnTo>
                    <a:pt x="22" y="243"/>
                  </a:lnTo>
                  <a:lnTo>
                    <a:pt x="24" y="252"/>
                  </a:lnTo>
                  <a:lnTo>
                    <a:pt x="26" y="258"/>
                  </a:lnTo>
                  <a:lnTo>
                    <a:pt x="9" y="263"/>
                  </a:lnTo>
                  <a:close/>
                  <a:moveTo>
                    <a:pt x="1" y="226"/>
                  </a:moveTo>
                  <a:lnTo>
                    <a:pt x="1" y="216"/>
                  </a:lnTo>
                  <a:lnTo>
                    <a:pt x="19" y="215"/>
                  </a:lnTo>
                  <a:lnTo>
                    <a:pt x="19" y="224"/>
                  </a:lnTo>
                  <a:lnTo>
                    <a:pt x="1" y="226"/>
                  </a:lnTo>
                  <a:close/>
                </a:path>
              </a:pathLst>
            </a:custGeom>
            <a:solidFill>
              <a:srgbClr val="0078D3"/>
            </a:solidFill>
            <a:ln w="0" cap="flat">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8" name="Picture 27" descr="Icon of two files">
              <a:extLst>
                <a:ext uri="{FF2B5EF4-FFF2-40B4-BE49-F238E27FC236}">
                  <a16:creationId xmlns:a16="http://schemas.microsoft.com/office/drawing/2014/main" id="{416BBBED-AD8A-4DD9-8215-45F7BF87244A}"/>
                </a:ext>
              </a:extLst>
            </p:cNvPr>
            <p:cNvPicPr>
              <a:picLocks noChangeAspect="1"/>
            </p:cNvPicPr>
            <p:nvPr/>
          </p:nvPicPr>
          <p:blipFill>
            <a:blip r:embed="rId7"/>
            <a:stretch>
              <a:fillRect/>
            </a:stretch>
          </p:blipFill>
          <p:spPr>
            <a:xfrm>
              <a:off x="3640008" y="1416728"/>
              <a:ext cx="357276" cy="357277"/>
            </a:xfrm>
            <a:prstGeom prst="rect">
              <a:avLst/>
            </a:prstGeom>
          </p:spPr>
        </p:pic>
      </p:grpSp>
      <p:sp>
        <p:nvSpPr>
          <p:cNvPr id="3" name="Rectangle 2">
            <a:extLst>
              <a:ext uri="{FF2B5EF4-FFF2-40B4-BE49-F238E27FC236}">
                <a16:creationId xmlns:a16="http://schemas.microsoft.com/office/drawing/2014/main" id="{1B4E1C38-20A8-BFD4-97AC-6A321FEA21B2}"/>
              </a:ext>
            </a:extLst>
          </p:cNvPr>
          <p:cNvSpPr/>
          <p:nvPr/>
        </p:nvSpPr>
        <p:spPr>
          <a:xfrm>
            <a:off x="4461957" y="6084689"/>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Learning Path </a:t>
            </a:r>
            <a:r>
              <a:rPr lang="fr-FR" sz="2000" kern="1200" baseline="0" dirty="0" err="1">
                <a:solidFill>
                  <a:schemeClr val="tx1"/>
                </a:solidFill>
              </a:rPr>
              <a:t>Review</a:t>
            </a:r>
            <a:endParaRPr lang="en-US" sz="2000" kern="1200" dirty="0">
              <a:solidFill>
                <a:schemeClr val="tx1"/>
              </a:solidFill>
            </a:endParaRPr>
          </a:p>
        </p:txBody>
      </p:sp>
      <p:pic>
        <p:nvPicPr>
          <p:cNvPr id="11" name="Picture 10" descr="Icon of documents and magnifying glass">
            <a:extLst>
              <a:ext uri="{FF2B5EF4-FFF2-40B4-BE49-F238E27FC236}">
                <a16:creationId xmlns:a16="http://schemas.microsoft.com/office/drawing/2014/main" id="{AAFE5656-661E-8A97-F425-525FD19D2118}"/>
              </a:ext>
            </a:extLst>
          </p:cNvPr>
          <p:cNvPicPr>
            <a:picLocks noChangeAspect="1"/>
          </p:cNvPicPr>
          <p:nvPr/>
        </p:nvPicPr>
        <p:blipFill>
          <a:blip r:embed="rId8"/>
          <a:stretch>
            <a:fillRect/>
          </a:stretch>
        </p:blipFill>
        <p:spPr>
          <a:xfrm>
            <a:off x="3595837" y="5947631"/>
            <a:ext cx="640080" cy="640080"/>
          </a:xfrm>
          <a:prstGeom prst="rect">
            <a:avLst/>
          </a:prstGeom>
        </p:spPr>
      </p:pic>
      <p:sp>
        <p:nvSpPr>
          <p:cNvPr id="2" name="Rectangle 1">
            <a:extLst>
              <a:ext uri="{FF2B5EF4-FFF2-40B4-BE49-F238E27FC236}">
                <a16:creationId xmlns:a16="http://schemas.microsoft.com/office/drawing/2014/main" id="{6C74F559-2489-193D-0000-4C907A55A303}"/>
              </a:ext>
            </a:extLst>
          </p:cNvPr>
          <p:cNvSpPr/>
          <p:nvPr/>
        </p:nvSpPr>
        <p:spPr>
          <a:xfrm>
            <a:off x="4471896" y="3560160"/>
            <a:ext cx="75798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0" lvl="0" indent="0" algn="l" defTabSz="622300">
              <a:spcBef>
                <a:spcPct val="0"/>
              </a:spcBef>
              <a:buNone/>
            </a:pPr>
            <a:r>
              <a:rPr lang="fr-FR" sz="2000" kern="1200" baseline="0" dirty="0">
                <a:solidFill>
                  <a:schemeClr val="tx1"/>
                </a:solidFill>
              </a:rPr>
              <a:t>Lab 7-Exercises 1-2 - </a:t>
            </a:r>
            <a:r>
              <a:rPr lang="fr-FR" sz="2000" kern="1200" baseline="0" dirty="0" err="1">
                <a:solidFill>
                  <a:schemeClr val="tx1"/>
                </a:solidFill>
              </a:rPr>
              <a:t>Implement</a:t>
            </a:r>
            <a:r>
              <a:rPr lang="fr-FR" sz="2000" kern="1200" baseline="0" dirty="0">
                <a:solidFill>
                  <a:schemeClr val="tx1"/>
                </a:solidFill>
              </a:rPr>
              <a:t> Data </a:t>
            </a:r>
            <a:r>
              <a:rPr lang="fr-FR" sz="2000" kern="1200" baseline="0" dirty="0" err="1">
                <a:solidFill>
                  <a:schemeClr val="tx1"/>
                </a:solidFill>
              </a:rPr>
              <a:t>Governance</a:t>
            </a:r>
            <a:endParaRPr lang="en-US" sz="2000" kern="1200" dirty="0">
              <a:solidFill>
                <a:schemeClr val="tx1"/>
              </a:solidFill>
            </a:endParaRPr>
          </a:p>
        </p:txBody>
      </p:sp>
      <p:pic>
        <p:nvPicPr>
          <p:cNvPr id="8" name="Picture 7" descr="Icon of envelope">
            <a:extLst>
              <a:ext uri="{FF2B5EF4-FFF2-40B4-BE49-F238E27FC236}">
                <a16:creationId xmlns:a16="http://schemas.microsoft.com/office/drawing/2014/main" id="{5CCD4250-C0E8-921E-57E6-16EB9C2641BF}"/>
              </a:ext>
            </a:extLst>
          </p:cNvPr>
          <p:cNvPicPr>
            <a:picLocks noChangeAspect="1"/>
          </p:cNvPicPr>
          <p:nvPr/>
        </p:nvPicPr>
        <p:blipFill>
          <a:blip r:embed="rId9"/>
          <a:stretch>
            <a:fillRect/>
          </a:stretch>
        </p:blipFill>
        <p:spPr>
          <a:xfrm>
            <a:off x="3607419" y="2594000"/>
            <a:ext cx="640080" cy="640080"/>
          </a:xfrm>
          <a:prstGeom prst="rect">
            <a:avLst/>
          </a:prstGeom>
        </p:spPr>
      </p:pic>
    </p:spTree>
    <p:extLst>
      <p:ext uri="{BB962C8B-B14F-4D97-AF65-F5344CB8AC3E}">
        <p14:creationId xmlns:p14="http://schemas.microsoft.com/office/powerpoint/2010/main" val="17937069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29439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B7FC6C8E-DBF7-4AB3-A8C2-EB6EDFCCC91D}"/>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DA1A9AF3-27E3-42E3-B44E-CE47A82364EA}"/>
              </a:ext>
              <a:ext uri="{C183D7F6-B498-43B3-948B-1728B52AA6E4}">
                <adec:decorative xmlns:adec="http://schemas.microsoft.com/office/drawing/2017/decorative" val="0"/>
              </a:ext>
            </a:extLst>
          </p:cNvPr>
          <p:cNvSpPr txBox="1"/>
          <p:nvPr/>
        </p:nvSpPr>
        <p:spPr>
          <a:xfrm>
            <a:off x="457150" y="1303448"/>
            <a:ext cx="11313509" cy="533385"/>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items related to archiving and records management in Microsoft 365:</a:t>
            </a:r>
            <a:endParaRPr lang="en-US" sz="2200" dirty="0">
              <a:solidFill>
                <a:srgbClr val="1A1A1A"/>
              </a:solidFill>
              <a:latin typeface="Segoe UI"/>
            </a:endParaRPr>
          </a:p>
        </p:txBody>
      </p:sp>
      <p:sp>
        <p:nvSpPr>
          <p:cNvPr id="8" name="Rectangle 7">
            <a:extLst>
              <a:ext uri="{FF2B5EF4-FFF2-40B4-BE49-F238E27FC236}">
                <a16:creationId xmlns:a16="http://schemas.microsoft.com/office/drawing/2014/main" id="{CBEF108D-AACB-465B-B626-26C77D11E643}"/>
              </a:ext>
            </a:extLst>
          </p:cNvPr>
          <p:cNvSpPr/>
          <p:nvPr/>
        </p:nvSpPr>
        <p:spPr>
          <a:xfrm>
            <a:off x="1799771" y="2288252"/>
            <a:ext cx="9208888" cy="55421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defTabSz="577850">
              <a:spcBef>
                <a:spcPct val="0"/>
              </a:spcBef>
              <a:spcAft>
                <a:spcPct val="35000"/>
              </a:spcAft>
            </a:pPr>
            <a:r>
              <a:rPr lang="en-US" sz="2000" dirty="0">
                <a:solidFill>
                  <a:srgbClr val="000000"/>
                </a:solidFill>
              </a:rPr>
              <a:t>Archive mailboxes in Microsoft 365</a:t>
            </a:r>
            <a:endParaRPr lang="en-US" sz="2000" dirty="0">
              <a:solidFill>
                <a:schemeClr val="tx1"/>
              </a:solidFill>
            </a:endParaRPr>
          </a:p>
        </p:txBody>
      </p:sp>
      <p:pic>
        <p:nvPicPr>
          <p:cNvPr id="12" name="Picture 11" descr="Icon of two documents">
            <a:extLst>
              <a:ext uri="{FF2B5EF4-FFF2-40B4-BE49-F238E27FC236}">
                <a16:creationId xmlns:a16="http://schemas.microsoft.com/office/drawing/2014/main" id="{4117D221-4E41-4FEA-8AF1-99154B2F2272}"/>
              </a:ext>
            </a:extLst>
          </p:cNvPr>
          <p:cNvPicPr>
            <a:picLocks noChangeAspect="1"/>
          </p:cNvPicPr>
          <p:nvPr/>
        </p:nvPicPr>
        <p:blipFill>
          <a:blip r:embed="rId2"/>
          <a:stretch>
            <a:fillRect/>
          </a:stretch>
        </p:blipFill>
        <p:spPr>
          <a:xfrm>
            <a:off x="600059" y="3847261"/>
            <a:ext cx="640080" cy="640080"/>
          </a:xfrm>
          <a:prstGeom prst="rect">
            <a:avLst/>
          </a:prstGeom>
        </p:spPr>
      </p:pic>
      <p:sp>
        <p:nvSpPr>
          <p:cNvPr id="14" name="Rectangle 13">
            <a:extLst>
              <a:ext uri="{FF2B5EF4-FFF2-40B4-BE49-F238E27FC236}">
                <a16:creationId xmlns:a16="http://schemas.microsoft.com/office/drawing/2014/main" id="{0F1AFCAE-FFC5-4910-8E59-71C1CFF64B9A}"/>
              </a:ext>
            </a:extLst>
          </p:cNvPr>
          <p:cNvSpPr/>
          <p:nvPr/>
        </p:nvSpPr>
        <p:spPr>
          <a:xfrm>
            <a:off x="1799771" y="3200940"/>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Records Management</a:t>
            </a:r>
            <a:endParaRPr lang="en-US" sz="2000" dirty="0">
              <a:solidFill>
                <a:schemeClr val="tx1"/>
              </a:solidFill>
            </a:endParaRPr>
          </a:p>
        </p:txBody>
      </p:sp>
      <p:sp>
        <p:nvSpPr>
          <p:cNvPr id="2" name="Rectangle 1">
            <a:extLst>
              <a:ext uri="{FF2B5EF4-FFF2-40B4-BE49-F238E27FC236}">
                <a16:creationId xmlns:a16="http://schemas.microsoft.com/office/drawing/2014/main" id="{4444E8DD-8F2E-46EF-82CD-9DD48968CF65}"/>
              </a:ext>
            </a:extLst>
          </p:cNvPr>
          <p:cNvSpPr/>
          <p:nvPr/>
        </p:nvSpPr>
        <p:spPr>
          <a:xfrm>
            <a:off x="1801341" y="3966083"/>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Restore deleted data in Exchange Online and SharePoint Online</a:t>
            </a:r>
            <a:endParaRPr lang="en-US" sz="2000" dirty="0">
              <a:solidFill>
                <a:schemeClr val="tx1"/>
              </a:solidFill>
            </a:endParaRPr>
          </a:p>
        </p:txBody>
      </p:sp>
      <p:pic>
        <p:nvPicPr>
          <p:cNvPr id="7" name="Picture 6" descr="Icon of envelope">
            <a:extLst>
              <a:ext uri="{FF2B5EF4-FFF2-40B4-BE49-F238E27FC236}">
                <a16:creationId xmlns:a16="http://schemas.microsoft.com/office/drawing/2014/main" id="{5AF00C2D-7187-C130-B0A4-3D8DEC033835}"/>
              </a:ext>
            </a:extLst>
          </p:cNvPr>
          <p:cNvPicPr>
            <a:picLocks noChangeAspect="1"/>
          </p:cNvPicPr>
          <p:nvPr/>
        </p:nvPicPr>
        <p:blipFill>
          <a:blip r:embed="rId3"/>
          <a:stretch>
            <a:fillRect/>
          </a:stretch>
        </p:blipFill>
        <p:spPr>
          <a:xfrm>
            <a:off x="600059" y="2222791"/>
            <a:ext cx="640080" cy="640080"/>
          </a:xfrm>
          <a:prstGeom prst="rect">
            <a:avLst/>
          </a:prstGeom>
        </p:spPr>
      </p:pic>
      <p:pic>
        <p:nvPicPr>
          <p:cNvPr id="9" name="Picture 8" descr="Icon of storage container">
            <a:extLst>
              <a:ext uri="{FF2B5EF4-FFF2-40B4-BE49-F238E27FC236}">
                <a16:creationId xmlns:a16="http://schemas.microsoft.com/office/drawing/2014/main" id="{2008D745-9689-F5D4-5184-28E216CFDD38}"/>
              </a:ext>
            </a:extLst>
          </p:cNvPr>
          <p:cNvPicPr>
            <a:picLocks noChangeAspect="1"/>
          </p:cNvPicPr>
          <p:nvPr/>
        </p:nvPicPr>
        <p:blipFill>
          <a:blip r:embed="rId4"/>
          <a:stretch>
            <a:fillRect/>
          </a:stretch>
        </p:blipFill>
        <p:spPr>
          <a:xfrm>
            <a:off x="600059" y="3029914"/>
            <a:ext cx="640080" cy="640080"/>
          </a:xfrm>
          <a:prstGeom prst="rect">
            <a:avLst/>
          </a:prstGeom>
        </p:spPr>
      </p:pic>
      <p:cxnSp>
        <p:nvCxnSpPr>
          <p:cNvPr id="5" name="Straight Connector 19">
            <a:extLst>
              <a:ext uri="{FF2B5EF4-FFF2-40B4-BE49-F238E27FC236}">
                <a16:creationId xmlns:a16="http://schemas.microsoft.com/office/drawing/2014/main" id="{BEB93843-AAA4-F766-0F04-999C04E09BC3}"/>
              </a:ext>
              <a:ext uri="{C183D7F6-B498-43B3-948B-1728B52AA6E4}">
                <adec:decorative xmlns:adec="http://schemas.microsoft.com/office/drawing/2017/decorative" val="1"/>
              </a:ext>
            </a:extLst>
          </p:cNvPr>
          <p:cNvCxnSpPr>
            <a:cxnSpLocks/>
          </p:cNvCxnSpPr>
          <p:nvPr/>
        </p:nvCxnSpPr>
        <p:spPr>
          <a:xfrm>
            <a:off x="1763313" y="294042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D8D714CF-5D79-6F78-1326-BB5D434ACC3A}"/>
              </a:ext>
              <a:ext uri="{C183D7F6-B498-43B3-948B-1728B52AA6E4}">
                <adec:decorative xmlns:adec="http://schemas.microsoft.com/office/drawing/2017/decorative" val="1"/>
              </a:ext>
            </a:extLst>
          </p:cNvPr>
          <p:cNvCxnSpPr>
            <a:cxnSpLocks/>
          </p:cNvCxnSpPr>
          <p:nvPr/>
        </p:nvCxnSpPr>
        <p:spPr>
          <a:xfrm>
            <a:off x="1763313" y="3735548"/>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919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a:noFill/>
        </p:spPr>
        <p:txBody>
          <a:bodyPr vert="horz" wrap="square" lIns="0" tIns="0" rIns="0" bIns="0" rtlCol="0" anchor="ctr" anchorCtr="0">
            <a:spAutoFit/>
          </a:bodyPr>
          <a:lstStyle/>
          <a:p>
            <a:r>
              <a:rPr lang="en-US" spc="0" dirty="0"/>
              <a:t>Module 3: Explore retention in Microsoft 365</a:t>
            </a:r>
          </a:p>
        </p:txBody>
      </p:sp>
      <p:pic>
        <p:nvPicPr>
          <p:cNvPr id="4" name="Picture 3" descr="Icon of a screen with a shield in front">
            <a:extLst>
              <a:ext uri="{FF2B5EF4-FFF2-40B4-BE49-F238E27FC236}">
                <a16:creationId xmlns:a16="http://schemas.microsoft.com/office/drawing/2014/main" id="{E407755F-A533-4551-AD8C-9B4F32937C1C}"/>
              </a:ext>
            </a:extLst>
          </p:cNvPr>
          <p:cNvPicPr>
            <a:picLocks noChangeAspect="1"/>
          </p:cNvPicPr>
          <p:nvPr/>
        </p:nvPicPr>
        <p:blipFill>
          <a:blip r:embed="rId3"/>
          <a:stretch>
            <a:fillRect/>
          </a:stretch>
        </p:blipFill>
        <p:spPr>
          <a:xfrm>
            <a:off x="10379168" y="2917824"/>
            <a:ext cx="1158884" cy="1158876"/>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7" name="Rectangle 6">
            <a:extLst>
              <a:ext uri="{FF2B5EF4-FFF2-40B4-BE49-F238E27FC236}">
                <a16:creationId xmlns:a16="http://schemas.microsoft.com/office/drawing/2014/main" id="{0C818027-E22C-4F3E-A85A-DFA9CFBC3E04}"/>
              </a:ext>
            </a:extLst>
          </p:cNvPr>
          <p:cNvSpPr/>
          <p:nvPr/>
        </p:nvSpPr>
        <p:spPr>
          <a:xfrm>
            <a:off x="600059" y="1336388"/>
            <a:ext cx="6257941" cy="195438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Organizations should establish policies to control the life cycle of all messaging data and SharePoint content that’s saved across their different Microsoft 365 locations</a:t>
            </a:r>
          </a:p>
          <a:p>
            <a:pPr lvl="0" defTabSz="577850">
              <a:spcBef>
                <a:spcPct val="0"/>
              </a:spcBef>
              <a:spcAft>
                <a:spcPct val="35000"/>
              </a:spcAft>
            </a:pPr>
            <a:r>
              <a:rPr lang="en-US" sz="2000" kern="1200" dirty="0">
                <a:solidFill>
                  <a:schemeClr val="tx1"/>
                </a:solidFill>
                <a:latin typeface="+mj-lt"/>
              </a:rPr>
              <a:t>This module examines the following features related to data preservation in Microsoft 365:</a:t>
            </a:r>
            <a:endParaRPr lang="en-US" sz="2000" kern="1200" dirty="0">
              <a:solidFill>
                <a:schemeClr val="tx1"/>
              </a:solidFill>
            </a:endParaRPr>
          </a:p>
        </p:txBody>
      </p:sp>
      <p:cxnSp>
        <p:nvCxnSpPr>
          <p:cNvPr id="20" name="Straight Connector 19">
            <a:extLst>
              <a:ext uri="{FF2B5EF4-FFF2-40B4-BE49-F238E27FC236}">
                <a16:creationId xmlns:a16="http://schemas.microsoft.com/office/drawing/2014/main" id="{F19B5BCD-90B0-40CB-A4B4-C5B83AC2326F}"/>
              </a:ext>
              <a:ext uri="{C183D7F6-B498-43B3-948B-1728B52AA6E4}">
                <adec:decorative xmlns:adec="http://schemas.microsoft.com/office/drawing/2017/decorative" val="1"/>
              </a:ext>
            </a:extLst>
          </p:cNvPr>
          <p:cNvCxnSpPr>
            <a:cxnSpLocks/>
          </p:cNvCxnSpPr>
          <p:nvPr/>
        </p:nvCxnSpPr>
        <p:spPr>
          <a:xfrm>
            <a:off x="1760443" y="4132130"/>
            <a:ext cx="48042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 name="Picture 3" descr="Icon of upward and downward arrow">
            <a:extLst>
              <a:ext uri="{FF2B5EF4-FFF2-40B4-BE49-F238E27FC236}">
                <a16:creationId xmlns:a16="http://schemas.microsoft.com/office/drawing/2014/main" id="{02F877D6-CA10-4C26-BA2B-785527CD58C5}"/>
              </a:ext>
            </a:extLst>
          </p:cNvPr>
          <p:cNvPicPr>
            <a:picLocks noChangeAspect="1"/>
          </p:cNvPicPr>
          <p:nvPr/>
        </p:nvPicPr>
        <p:blipFill>
          <a:blip r:embed="rId3"/>
          <a:stretch>
            <a:fillRect/>
          </a:stretch>
        </p:blipFill>
        <p:spPr>
          <a:xfrm>
            <a:off x="600059" y="5372861"/>
            <a:ext cx="640080" cy="640080"/>
          </a:xfrm>
          <a:prstGeom prst="rect">
            <a:avLst/>
          </a:prstGeom>
        </p:spPr>
      </p:pic>
      <p:sp>
        <p:nvSpPr>
          <p:cNvPr id="2" name="TextBox 1">
            <a:extLst>
              <a:ext uri="{FF2B5EF4-FFF2-40B4-BE49-F238E27FC236}">
                <a16:creationId xmlns:a16="http://schemas.microsoft.com/office/drawing/2014/main" id="{E64FA177-4C2C-4DDA-87A3-4B8907756CDF}"/>
              </a:ext>
            </a:extLst>
          </p:cNvPr>
          <p:cNvSpPr txBox="1"/>
          <p:nvPr/>
        </p:nvSpPr>
        <p:spPr>
          <a:xfrm>
            <a:off x="1753386" y="3619893"/>
            <a:ext cx="4949072" cy="276999"/>
          </a:xfrm>
          <a:prstGeom prst="rect">
            <a:avLst/>
          </a:prstGeom>
          <a:noFill/>
        </p:spPr>
        <p:txBody>
          <a:bodyPr wrap="square" lIns="0" tIns="0" rIns="0" bIns="0" rtlCol="0" anchor="ctr" anchorCtr="0">
            <a:spAutoFit/>
          </a:bodyPr>
          <a:lstStyle/>
          <a:p>
            <a:pPr algn="l"/>
            <a:r>
              <a:rPr lang="en-US" b="0" i="0" dirty="0">
                <a:solidFill>
                  <a:srgbClr val="000000"/>
                </a:solidFill>
                <a:effectLst/>
              </a:rPr>
              <a:t>Retention policies and retention labels</a:t>
            </a:r>
            <a:endParaRPr lang="en-US"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AE35B064-C430-4760-84EB-5464624D4BCF}"/>
              </a:ext>
            </a:extLst>
          </p:cNvPr>
          <p:cNvSpPr txBox="1"/>
          <p:nvPr/>
        </p:nvSpPr>
        <p:spPr>
          <a:xfrm>
            <a:off x="1754956" y="4503166"/>
            <a:ext cx="4949072" cy="276999"/>
          </a:xfrm>
          <a:prstGeom prst="rect">
            <a:avLst/>
          </a:prstGeom>
          <a:noFill/>
        </p:spPr>
        <p:txBody>
          <a:bodyPr wrap="square" lIns="0" tIns="0" rIns="0" bIns="0" rtlCol="0" anchor="ctr" anchorCtr="0">
            <a:spAutoFit/>
          </a:bodyPr>
          <a:lstStyle/>
          <a:p>
            <a:pPr algn="l"/>
            <a:r>
              <a:rPr lang="en-US" b="0" i="0" dirty="0">
                <a:solidFill>
                  <a:srgbClr val="000000"/>
                </a:solidFill>
                <a:effectLst/>
              </a:rPr>
              <a:t>Principles of retention</a:t>
            </a:r>
            <a:endParaRPr lang="en-US" dirty="0">
              <a:gradFill>
                <a:gsLst>
                  <a:gs pos="2917">
                    <a:schemeClr val="tx1"/>
                  </a:gs>
                  <a:gs pos="30000">
                    <a:schemeClr val="tx1"/>
                  </a:gs>
                </a:gsLst>
                <a:lin ang="5400000" scaled="0"/>
              </a:gradFill>
            </a:endParaRPr>
          </a:p>
        </p:txBody>
      </p:sp>
      <p:cxnSp>
        <p:nvCxnSpPr>
          <p:cNvPr id="6" name="Straight Connector 5">
            <a:extLst>
              <a:ext uri="{FF2B5EF4-FFF2-40B4-BE49-F238E27FC236}">
                <a16:creationId xmlns:a16="http://schemas.microsoft.com/office/drawing/2014/main" id="{BBCA3863-0A37-4125-82E0-F5588F89BEA9}"/>
              </a:ext>
              <a:ext uri="{C183D7F6-B498-43B3-948B-1728B52AA6E4}">
                <adec:decorative xmlns:adec="http://schemas.microsoft.com/office/drawing/2017/decorative" val="1"/>
              </a:ext>
            </a:extLst>
          </p:cNvPr>
          <p:cNvCxnSpPr>
            <a:cxnSpLocks/>
          </p:cNvCxnSpPr>
          <p:nvPr/>
        </p:nvCxnSpPr>
        <p:spPr>
          <a:xfrm>
            <a:off x="1752180" y="5152508"/>
            <a:ext cx="480422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330375-7F41-49FB-93AB-B3B3E37268CF}"/>
              </a:ext>
            </a:extLst>
          </p:cNvPr>
          <p:cNvSpPr txBox="1"/>
          <p:nvPr/>
        </p:nvSpPr>
        <p:spPr>
          <a:xfrm>
            <a:off x="1756526" y="5385851"/>
            <a:ext cx="4949072" cy="553998"/>
          </a:xfrm>
          <a:prstGeom prst="rect">
            <a:avLst/>
          </a:prstGeom>
          <a:noFill/>
        </p:spPr>
        <p:txBody>
          <a:bodyPr wrap="square" lIns="0" tIns="0" rIns="0" bIns="0" rtlCol="0" anchor="ctr" anchorCtr="0">
            <a:spAutoFit/>
          </a:bodyPr>
          <a:lstStyle/>
          <a:p>
            <a:pPr algn="l"/>
            <a:r>
              <a:rPr lang="en-US" b="0" i="0" dirty="0">
                <a:solidFill>
                  <a:srgbClr val="000000"/>
                </a:solidFill>
                <a:effectLst/>
              </a:rPr>
              <a:t>How organizations use Preservation Lock to restrict users</a:t>
            </a:r>
            <a:endParaRPr lang="en-US" dirty="0">
              <a:gradFill>
                <a:gsLst>
                  <a:gs pos="2917">
                    <a:schemeClr val="tx1"/>
                  </a:gs>
                  <a:gs pos="30000">
                    <a:schemeClr val="tx1"/>
                  </a:gs>
                </a:gsLst>
                <a:lin ang="5400000" scaled="0"/>
              </a:gradFill>
            </a:endParaRPr>
          </a:p>
        </p:txBody>
      </p:sp>
      <p:pic>
        <p:nvPicPr>
          <p:cNvPr id="16" name="Picture 15" descr="Icon of monitor with chat bubble">
            <a:extLst>
              <a:ext uri="{FF2B5EF4-FFF2-40B4-BE49-F238E27FC236}">
                <a16:creationId xmlns:a16="http://schemas.microsoft.com/office/drawing/2014/main" id="{1201E051-96B0-4361-8659-C02386832C8F}"/>
              </a:ext>
            </a:extLst>
          </p:cNvPr>
          <p:cNvPicPr>
            <a:picLocks noChangeAspect="1"/>
          </p:cNvPicPr>
          <p:nvPr/>
        </p:nvPicPr>
        <p:blipFill>
          <a:blip r:embed="rId4"/>
          <a:stretch>
            <a:fillRect/>
          </a:stretch>
        </p:blipFill>
        <p:spPr>
          <a:xfrm>
            <a:off x="579437" y="3479599"/>
            <a:ext cx="640080" cy="640080"/>
          </a:xfrm>
          <a:prstGeom prst="rect">
            <a:avLst/>
          </a:prstGeom>
        </p:spPr>
      </p:pic>
      <p:pic>
        <p:nvPicPr>
          <p:cNvPr id="22" name="Picture 21" descr="Icon of screen with gear">
            <a:extLst>
              <a:ext uri="{FF2B5EF4-FFF2-40B4-BE49-F238E27FC236}">
                <a16:creationId xmlns:a16="http://schemas.microsoft.com/office/drawing/2014/main" id="{6B01CB0F-7E72-4035-B07F-04AB32D3920D}"/>
              </a:ext>
            </a:extLst>
          </p:cNvPr>
          <p:cNvPicPr>
            <a:picLocks noChangeAspect="1"/>
          </p:cNvPicPr>
          <p:nvPr/>
        </p:nvPicPr>
        <p:blipFill>
          <a:blip r:embed="rId5"/>
          <a:stretch>
            <a:fillRect/>
          </a:stretch>
        </p:blipFill>
        <p:spPr>
          <a:xfrm>
            <a:off x="574571" y="4327704"/>
            <a:ext cx="640080" cy="640080"/>
          </a:xfrm>
          <a:prstGeom prst="rect">
            <a:avLst/>
          </a:prstGeom>
        </p:spPr>
      </p:pic>
    </p:spTree>
    <p:extLst>
      <p:ext uri="{BB962C8B-B14F-4D97-AF65-F5344CB8AC3E}">
        <p14:creationId xmlns:p14="http://schemas.microsoft.com/office/powerpoint/2010/main" val="4812823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7AB0E722-F792-4F60-9B2F-D99353AC90E4}"/>
              </a:ext>
            </a:extLst>
          </p:cNvPr>
          <p:cNvSpPr>
            <a:spLocks noGrp="1"/>
          </p:cNvSpPr>
          <p:nvPr>
            <p:ph type="title"/>
          </p:nvPr>
        </p:nvSpPr>
        <p:spPr>
          <a:xfrm>
            <a:off x="600059" y="507446"/>
            <a:ext cx="11239464" cy="439465"/>
          </a:xfrm>
        </p:spPr>
        <p:txBody>
          <a:bodyPr/>
          <a:lstStyle/>
          <a:p>
            <a:r>
              <a:rPr lang="en-US" dirty="0"/>
              <a:t>Explore retention by using retention policies and retention labels</a:t>
            </a:r>
          </a:p>
        </p:txBody>
      </p:sp>
      <p:pic>
        <p:nvPicPr>
          <p:cNvPr id="5" name="Picture 4" descr="Icon of two clouds">
            <a:extLst>
              <a:ext uri="{FF2B5EF4-FFF2-40B4-BE49-F238E27FC236}">
                <a16:creationId xmlns:a16="http://schemas.microsoft.com/office/drawing/2014/main" id="{BF4CD407-20C8-4332-B6BB-0B3A9C110919}"/>
              </a:ext>
            </a:extLst>
          </p:cNvPr>
          <p:cNvPicPr>
            <a:picLocks noChangeAspect="1"/>
          </p:cNvPicPr>
          <p:nvPr/>
        </p:nvPicPr>
        <p:blipFill>
          <a:blip r:embed="rId3"/>
          <a:stretch>
            <a:fillRect/>
          </a:stretch>
        </p:blipFill>
        <p:spPr>
          <a:xfrm>
            <a:off x="570230" y="1987202"/>
            <a:ext cx="733044" cy="733044"/>
          </a:xfrm>
          <a:prstGeom prst="rect">
            <a:avLst/>
          </a:prstGeom>
        </p:spPr>
      </p:pic>
      <p:sp>
        <p:nvSpPr>
          <p:cNvPr id="6" name="TextBox 5">
            <a:extLst>
              <a:ext uri="{FF2B5EF4-FFF2-40B4-BE49-F238E27FC236}">
                <a16:creationId xmlns:a16="http://schemas.microsoft.com/office/drawing/2014/main" id="{703B1967-06E8-46AF-B319-82D6F97688DB}"/>
              </a:ext>
            </a:extLst>
          </p:cNvPr>
          <p:cNvSpPr txBox="1"/>
          <p:nvPr/>
        </p:nvSpPr>
        <p:spPr>
          <a:xfrm>
            <a:off x="1587655" y="1557235"/>
            <a:ext cx="4752000" cy="557784"/>
          </a:xfrm>
          <a:prstGeom prst="rect">
            <a:avLst/>
          </a:prstGeom>
          <a:noFill/>
        </p:spPr>
        <p:txBody>
          <a:bodyPr wrap="square" lIns="0" tIns="0" rIns="0" bIns="0" rtlCol="0" anchor="t" anchorCtr="0">
            <a:noAutofit/>
          </a:bodyPr>
          <a:lstStyle/>
          <a:p>
            <a:pPr lvl="0" defTabSz="666750">
              <a:spcBef>
                <a:spcPct val="0"/>
              </a:spcBef>
              <a:spcAft>
                <a:spcPct val="35000"/>
              </a:spcAft>
            </a:pPr>
            <a:r>
              <a:rPr lang="en-US" sz="2000" dirty="0">
                <a:latin typeface="+mj-lt"/>
              </a:rPr>
              <a:t>Organizations can configure retention settings for the following outcomes:</a:t>
            </a:r>
          </a:p>
          <a:p>
            <a:pPr lvl="0" defTabSz="666750">
              <a:spcBef>
                <a:spcPct val="0"/>
              </a:spcBef>
              <a:spcAft>
                <a:spcPct val="35000"/>
              </a:spcAft>
            </a:pPr>
            <a:r>
              <a:rPr lang="en-US" dirty="0"/>
              <a:t>Retain-only</a:t>
            </a:r>
          </a:p>
          <a:p>
            <a:pPr lvl="0" defTabSz="666750">
              <a:spcBef>
                <a:spcPct val="0"/>
              </a:spcBef>
              <a:spcAft>
                <a:spcPct val="35000"/>
              </a:spcAft>
            </a:pPr>
            <a:r>
              <a:rPr lang="en-US" dirty="0"/>
              <a:t>Delete-only</a:t>
            </a:r>
          </a:p>
          <a:p>
            <a:pPr lvl="0" defTabSz="666750">
              <a:spcBef>
                <a:spcPct val="0"/>
              </a:spcBef>
              <a:spcAft>
                <a:spcPct val="35000"/>
              </a:spcAft>
            </a:pPr>
            <a:r>
              <a:rPr lang="en-US" dirty="0"/>
              <a:t>Retain and then delete</a:t>
            </a:r>
            <a:endParaRPr lang="en-US" sz="2000" dirty="0"/>
          </a:p>
        </p:txBody>
      </p:sp>
      <p:cxnSp>
        <p:nvCxnSpPr>
          <p:cNvPr id="7" name="Straight Connector 6">
            <a:extLst>
              <a:ext uri="{FF2B5EF4-FFF2-40B4-BE49-F238E27FC236}">
                <a16:creationId xmlns:a16="http://schemas.microsoft.com/office/drawing/2014/main" id="{21CAA853-7F07-46E4-8375-CFF9124D243A}"/>
              </a:ext>
              <a:ext uri="{C183D7F6-B498-43B3-948B-1728B52AA6E4}">
                <adec:decorative xmlns:adec="http://schemas.microsoft.com/office/drawing/2017/decorative" val="1"/>
              </a:ext>
            </a:extLst>
          </p:cNvPr>
          <p:cNvCxnSpPr>
            <a:cxnSpLocks/>
          </p:cNvCxnSpPr>
          <p:nvPr/>
        </p:nvCxnSpPr>
        <p:spPr>
          <a:xfrm>
            <a:off x="1587655" y="3498186"/>
            <a:ext cx="4752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document">
            <a:extLst>
              <a:ext uri="{FF2B5EF4-FFF2-40B4-BE49-F238E27FC236}">
                <a16:creationId xmlns:a16="http://schemas.microsoft.com/office/drawing/2014/main" id="{A9041FBB-DA95-460D-A7CB-4FDD6BEEAA05}"/>
              </a:ext>
            </a:extLst>
          </p:cNvPr>
          <p:cNvPicPr>
            <a:picLocks noChangeAspect="1"/>
          </p:cNvPicPr>
          <p:nvPr/>
        </p:nvPicPr>
        <p:blipFill>
          <a:blip r:embed="rId4"/>
          <a:stretch>
            <a:fillRect/>
          </a:stretch>
        </p:blipFill>
        <p:spPr>
          <a:xfrm>
            <a:off x="570230" y="3639471"/>
            <a:ext cx="733044" cy="733044"/>
          </a:xfrm>
          <a:prstGeom prst="rect">
            <a:avLst/>
          </a:prstGeom>
        </p:spPr>
      </p:pic>
      <p:sp>
        <p:nvSpPr>
          <p:cNvPr id="9" name="TextBox 8">
            <a:extLst>
              <a:ext uri="{FF2B5EF4-FFF2-40B4-BE49-F238E27FC236}">
                <a16:creationId xmlns:a16="http://schemas.microsoft.com/office/drawing/2014/main" id="{2A0DA478-F5D5-4CC4-8179-C1CCDDC707D4}"/>
              </a:ext>
            </a:extLst>
          </p:cNvPr>
          <p:cNvSpPr txBox="1"/>
          <p:nvPr/>
        </p:nvSpPr>
        <p:spPr>
          <a:xfrm>
            <a:off x="1587655" y="3648709"/>
            <a:ext cx="4752000" cy="2122119"/>
          </a:xfrm>
          <a:prstGeom prst="rect">
            <a:avLst/>
          </a:prstGeom>
          <a:noFill/>
        </p:spPr>
        <p:txBody>
          <a:bodyPr wrap="square" lIns="0" tIns="0" rIns="0" bIns="0" rtlCol="0" anchor="ctr">
            <a:spAutoFit/>
          </a:bodyPr>
          <a:lstStyle/>
          <a:p>
            <a:pPr lvl="0" defTabSz="666750">
              <a:spcBef>
                <a:spcPct val="0"/>
              </a:spcBef>
              <a:spcAft>
                <a:spcPct val="35000"/>
              </a:spcAft>
            </a:pPr>
            <a:r>
              <a:rPr lang="en-US" sz="2000" b="0" i="0" dirty="0">
                <a:solidFill>
                  <a:srgbClr val="000000"/>
                </a:solidFill>
                <a:effectLst/>
                <a:latin typeface="+mj-lt"/>
              </a:rPr>
              <a:t>Retention policies apply retention settings to locations, such as:</a:t>
            </a:r>
          </a:p>
          <a:p>
            <a:pPr lvl="0" defTabSz="666750">
              <a:spcBef>
                <a:spcPct val="0"/>
              </a:spcBef>
              <a:spcAft>
                <a:spcPct val="35000"/>
              </a:spcAft>
            </a:pPr>
            <a:r>
              <a:rPr lang="en-US" dirty="0">
                <a:solidFill>
                  <a:srgbClr val="000000"/>
                </a:solidFill>
              </a:rPr>
              <a:t>Exchange email		SharePoint site</a:t>
            </a:r>
          </a:p>
          <a:p>
            <a:pPr lvl="0" defTabSz="666750">
              <a:spcBef>
                <a:spcPct val="0"/>
              </a:spcBef>
              <a:spcAft>
                <a:spcPct val="35000"/>
              </a:spcAft>
            </a:pPr>
            <a:r>
              <a:rPr lang="en-US" dirty="0">
                <a:solidFill>
                  <a:srgbClr val="000000"/>
                </a:solidFill>
              </a:rPr>
              <a:t>Exchange public folders 	OneDrive accounts</a:t>
            </a:r>
          </a:p>
          <a:p>
            <a:pPr lvl="0" defTabSz="666750">
              <a:spcBef>
                <a:spcPct val="0"/>
              </a:spcBef>
              <a:spcAft>
                <a:spcPct val="35000"/>
              </a:spcAft>
            </a:pPr>
            <a:r>
              <a:rPr lang="en-US" dirty="0">
                <a:solidFill>
                  <a:srgbClr val="000000"/>
                </a:solidFill>
              </a:rPr>
              <a:t>Microsoft 365 groups	Teams chats</a:t>
            </a:r>
          </a:p>
          <a:p>
            <a:pPr lvl="0" defTabSz="666750">
              <a:spcBef>
                <a:spcPct val="0"/>
              </a:spcBef>
              <a:spcAft>
                <a:spcPct val="35000"/>
              </a:spcAft>
            </a:pPr>
            <a:r>
              <a:rPr lang="en-US" dirty="0">
                <a:solidFill>
                  <a:srgbClr val="000000"/>
                </a:solidFill>
              </a:rPr>
              <a:t>Yammer messages		Teams messages</a:t>
            </a:r>
            <a:endParaRPr lang="en-US" dirty="0"/>
          </a:p>
        </p:txBody>
      </p:sp>
      <p:cxnSp>
        <p:nvCxnSpPr>
          <p:cNvPr id="10" name="Straight Connector 9">
            <a:extLst>
              <a:ext uri="{FF2B5EF4-FFF2-40B4-BE49-F238E27FC236}">
                <a16:creationId xmlns:a16="http://schemas.microsoft.com/office/drawing/2014/main" id="{AD8A234C-155D-4D89-91C6-719C08B6439A}"/>
              </a:ext>
              <a:ext uri="{C183D7F6-B498-43B3-948B-1728B52AA6E4}">
                <adec:decorative xmlns:adec="http://schemas.microsoft.com/office/drawing/2017/decorative" val="1"/>
              </a:ext>
            </a:extLst>
          </p:cNvPr>
          <p:cNvCxnSpPr>
            <a:cxnSpLocks/>
          </p:cNvCxnSpPr>
          <p:nvPr/>
        </p:nvCxnSpPr>
        <p:spPr>
          <a:xfrm>
            <a:off x="1587655" y="5943510"/>
            <a:ext cx="4752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descr="Icon of envelope">
            <a:extLst>
              <a:ext uri="{FF2B5EF4-FFF2-40B4-BE49-F238E27FC236}">
                <a16:creationId xmlns:a16="http://schemas.microsoft.com/office/drawing/2014/main" id="{1CB1B4FB-A850-4075-80E2-D0FEA2084AFD}"/>
              </a:ext>
            </a:extLst>
          </p:cNvPr>
          <p:cNvPicPr>
            <a:picLocks noChangeAspect="1"/>
          </p:cNvPicPr>
          <p:nvPr/>
        </p:nvPicPr>
        <p:blipFill>
          <a:blip r:embed="rId5"/>
          <a:stretch>
            <a:fillRect/>
          </a:stretch>
        </p:blipFill>
        <p:spPr>
          <a:xfrm>
            <a:off x="570230" y="6011486"/>
            <a:ext cx="733044" cy="733044"/>
          </a:xfrm>
          <a:prstGeom prst="rect">
            <a:avLst/>
          </a:prstGeom>
        </p:spPr>
      </p:pic>
      <p:sp>
        <p:nvSpPr>
          <p:cNvPr id="12" name="TextBox 11">
            <a:extLst>
              <a:ext uri="{FF2B5EF4-FFF2-40B4-BE49-F238E27FC236}">
                <a16:creationId xmlns:a16="http://schemas.microsoft.com/office/drawing/2014/main" id="{95ED58C2-83A4-4F87-90DC-9CF346BD7A12}"/>
              </a:ext>
            </a:extLst>
          </p:cNvPr>
          <p:cNvSpPr txBox="1"/>
          <p:nvPr/>
        </p:nvSpPr>
        <p:spPr>
          <a:xfrm>
            <a:off x="1587655" y="6010365"/>
            <a:ext cx="4752000" cy="733045"/>
          </a:xfrm>
          <a:prstGeom prst="rect">
            <a:avLst/>
          </a:prstGeom>
          <a:noFill/>
        </p:spPr>
        <p:txBody>
          <a:bodyPr wrap="square" lIns="0" tIns="0" rIns="0" bIns="0" rtlCol="0" anchor="ctr">
            <a:noAutofit/>
          </a:bodyPr>
          <a:lstStyle/>
          <a:p>
            <a:pPr lvl="0" defTabSz="666750">
              <a:spcBef>
                <a:spcPct val="0"/>
              </a:spcBef>
              <a:spcAft>
                <a:spcPct val="35000"/>
              </a:spcAft>
            </a:pPr>
            <a:r>
              <a:rPr lang="en-US" sz="2000" b="0" dirty="0">
                <a:solidFill>
                  <a:srgbClr val="000000"/>
                </a:solidFill>
                <a:effectLst/>
              </a:rPr>
              <a:t>Retention labels apply retention settings at the item level (document or email)</a:t>
            </a:r>
            <a:endParaRPr lang="en-US" sz="2000" dirty="0"/>
          </a:p>
        </p:txBody>
      </p:sp>
      <p:sp>
        <p:nvSpPr>
          <p:cNvPr id="23" name="Rectangle 22">
            <a:extLst>
              <a:ext uri="{FF2B5EF4-FFF2-40B4-BE49-F238E27FC236}">
                <a16:creationId xmlns:a16="http://schemas.microsoft.com/office/drawing/2014/main" id="{9126CF6F-AEA5-4F5B-9929-068C583A3AF2}"/>
              </a:ext>
              <a:ext uri="{C183D7F6-B498-43B3-948B-1728B52AA6E4}">
                <adec:decorative xmlns:adec="http://schemas.microsoft.com/office/drawing/2017/decorative" val="1"/>
              </a:ext>
            </a:extLst>
          </p:cNvPr>
          <p:cNvSpPr/>
          <p:nvPr/>
        </p:nvSpPr>
        <p:spPr bwMode="auto">
          <a:xfrm>
            <a:off x="6624036" y="1709535"/>
            <a:ext cx="5740242" cy="50882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descr="Diagram showing how retention labels can be added to label policies that specify locations.">
            <a:extLst>
              <a:ext uri="{FF2B5EF4-FFF2-40B4-BE49-F238E27FC236}">
                <a16:creationId xmlns:a16="http://schemas.microsoft.com/office/drawing/2014/main" id="{9542FAAD-F34C-198C-A45E-845A38238EB9}"/>
              </a:ext>
            </a:extLst>
          </p:cNvPr>
          <p:cNvPicPr>
            <a:picLocks noChangeAspect="1"/>
          </p:cNvPicPr>
          <p:nvPr/>
        </p:nvPicPr>
        <p:blipFill>
          <a:blip r:embed="rId6"/>
          <a:stretch>
            <a:fillRect/>
          </a:stretch>
        </p:blipFill>
        <p:spPr>
          <a:xfrm>
            <a:off x="6711014" y="1822139"/>
            <a:ext cx="5565458" cy="2998247"/>
          </a:xfrm>
          <a:prstGeom prst="rect">
            <a:avLst/>
          </a:prstGeom>
        </p:spPr>
      </p:pic>
      <p:sp>
        <p:nvSpPr>
          <p:cNvPr id="2" name="TextBox 1">
            <a:extLst>
              <a:ext uri="{FF2B5EF4-FFF2-40B4-BE49-F238E27FC236}">
                <a16:creationId xmlns:a16="http://schemas.microsoft.com/office/drawing/2014/main" id="{37EE56FB-5A96-CAB0-5C11-22254C3077C9}"/>
              </a:ext>
            </a:extLst>
          </p:cNvPr>
          <p:cNvSpPr txBox="1"/>
          <p:nvPr/>
        </p:nvSpPr>
        <p:spPr>
          <a:xfrm>
            <a:off x="6711012" y="4989964"/>
            <a:ext cx="5565457" cy="1677382"/>
          </a:xfrm>
          <a:prstGeom prst="rect">
            <a:avLst/>
          </a:prstGeom>
          <a:noFill/>
        </p:spPr>
        <p:txBody>
          <a:bodyPr wrap="square" lIns="0" tIns="0" rIns="0" bIns="0" rtlCol="0">
            <a:spAutoFit/>
          </a:bodyPr>
          <a:lstStyle/>
          <a:p>
            <a:pPr marL="457200" indent="-233363" algn="l">
              <a:spcAft>
                <a:spcPts val="600"/>
              </a:spcAft>
              <a:buAutoNum type="arabicPeriod"/>
            </a:pPr>
            <a:r>
              <a:rPr lang="en-US" sz="1600" b="0" i="0" dirty="0">
                <a:solidFill>
                  <a:srgbClr val="000000"/>
                </a:solidFill>
                <a:effectLst/>
              </a:rPr>
              <a:t>A single retention label can be included in multiple retention label policies</a:t>
            </a:r>
          </a:p>
          <a:p>
            <a:pPr marL="457200" indent="-233363" algn="l">
              <a:spcAft>
                <a:spcPts val="600"/>
              </a:spcAft>
              <a:buAutoNum type="arabicPeriod"/>
            </a:pPr>
            <a:r>
              <a:rPr lang="en-US" sz="1600" b="0" i="0" dirty="0">
                <a:solidFill>
                  <a:srgbClr val="000000"/>
                </a:solidFill>
                <a:effectLst/>
              </a:rPr>
              <a:t>Retention label policies specify the locations to publish the retention labels</a:t>
            </a:r>
            <a:br>
              <a:rPr lang="en-US" sz="1600" b="0" i="0" dirty="0">
                <a:solidFill>
                  <a:srgbClr val="000000"/>
                </a:solidFill>
                <a:effectLst/>
              </a:rPr>
            </a:br>
            <a:br>
              <a:rPr lang="en-US" sz="800" b="0" i="0" dirty="0">
                <a:solidFill>
                  <a:srgbClr val="000000"/>
                </a:solidFill>
                <a:effectLst/>
              </a:rPr>
            </a:br>
            <a:r>
              <a:rPr lang="en-US" sz="1600" b="0" i="0" dirty="0">
                <a:solidFill>
                  <a:srgbClr val="000000"/>
                </a:solidFill>
                <a:effectLst/>
              </a:rPr>
              <a:t>The same location can be included in multiple retention label policies</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305921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capabilities in retention policies and retention labels</a:t>
            </a:r>
          </a:p>
        </p:txBody>
      </p:sp>
      <p:graphicFrame>
        <p:nvGraphicFramePr>
          <p:cNvPr id="3" name="Table 12">
            <a:extLst>
              <a:ext uri="{FF2B5EF4-FFF2-40B4-BE49-F238E27FC236}">
                <a16:creationId xmlns:a16="http://schemas.microsoft.com/office/drawing/2014/main" id="{83D1AF82-C6A3-C88C-9CE9-573344773FD6}"/>
              </a:ext>
            </a:extLst>
          </p:cNvPr>
          <p:cNvGraphicFramePr>
            <a:graphicFrameLocks noGrp="1"/>
          </p:cNvGraphicFramePr>
          <p:nvPr>
            <p:extLst>
              <p:ext uri="{D42A27DB-BD31-4B8C-83A1-F6EECF244321}">
                <p14:modId xmlns:p14="http://schemas.microsoft.com/office/powerpoint/2010/main" val="2262752470"/>
              </p:ext>
            </p:extLst>
          </p:nvPr>
        </p:nvGraphicFramePr>
        <p:xfrm>
          <a:off x="600057" y="1167247"/>
          <a:ext cx="11365202" cy="5503585"/>
        </p:xfrm>
        <a:graphic>
          <a:graphicData uri="http://schemas.openxmlformats.org/drawingml/2006/table">
            <a:tbl>
              <a:tblPr firstRow="1" bandRow="1">
                <a:tableStyleId>{5C22544A-7EE6-4342-B048-85BDC9FD1C3A}</a:tableStyleId>
              </a:tblPr>
              <a:tblGrid>
                <a:gridCol w="6971621">
                  <a:extLst>
                    <a:ext uri="{9D8B030D-6E8A-4147-A177-3AD203B41FA5}">
                      <a16:colId xmlns:a16="http://schemas.microsoft.com/office/drawing/2014/main" val="2428792440"/>
                    </a:ext>
                  </a:extLst>
                </a:gridCol>
                <a:gridCol w="1940312">
                  <a:extLst>
                    <a:ext uri="{9D8B030D-6E8A-4147-A177-3AD203B41FA5}">
                      <a16:colId xmlns:a16="http://schemas.microsoft.com/office/drawing/2014/main" val="16129369"/>
                    </a:ext>
                  </a:extLst>
                </a:gridCol>
                <a:gridCol w="2453269">
                  <a:extLst>
                    <a:ext uri="{9D8B030D-6E8A-4147-A177-3AD203B41FA5}">
                      <a16:colId xmlns:a16="http://schemas.microsoft.com/office/drawing/2014/main" val="1695194842"/>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Capability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policy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label</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600" dirty="0">
                          <a:effectLst/>
                        </a:rPr>
                        <a:t>Retention settings that can retain and then delete, retain-only, or delete-only</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lnSpc>
                          <a:spcPct val="100000"/>
                        </a:lnSpc>
                      </a:pPr>
                      <a:r>
                        <a:rPr lang="en-US" sz="1600" dirty="0">
                          <a:effectLst/>
                        </a:rPr>
                        <a:t>Workloads supported:</a:t>
                      </a:r>
                      <a:br>
                        <a:rPr lang="en-US" sz="1600" dirty="0">
                          <a:effectLst/>
                        </a:rPr>
                      </a:br>
                      <a:r>
                        <a:rPr lang="en-US" sz="1600" dirty="0">
                          <a:effectLst/>
                        </a:rPr>
                        <a:t>- Exchange</a:t>
                      </a:r>
                      <a:br>
                        <a:rPr lang="en-US" sz="1600" dirty="0">
                          <a:effectLst/>
                        </a:rPr>
                      </a:br>
                      <a:r>
                        <a:rPr lang="en-US" sz="1600" dirty="0">
                          <a:effectLst/>
                        </a:rPr>
                        <a:t>- SharePoint</a:t>
                      </a:r>
                      <a:br>
                        <a:rPr lang="en-US" sz="1600" dirty="0">
                          <a:effectLst/>
                        </a:rPr>
                      </a:br>
                      <a:r>
                        <a:rPr lang="en-US" sz="1600" dirty="0">
                          <a:effectLst/>
                        </a:rPr>
                        <a:t>- OneDrive</a:t>
                      </a:r>
                      <a:br>
                        <a:rPr lang="en-US" sz="1600" dirty="0">
                          <a:effectLst/>
                        </a:rPr>
                      </a:br>
                      <a:r>
                        <a:rPr lang="en-US" sz="1600" dirty="0">
                          <a:effectLst/>
                        </a:rPr>
                        <a:t>- Microsoft 365 groups</a:t>
                      </a:r>
                      <a:br>
                        <a:rPr lang="en-US" sz="1600" dirty="0">
                          <a:effectLst/>
                        </a:rPr>
                      </a:br>
                      <a:r>
                        <a:rPr lang="en-US" sz="1600" dirty="0">
                          <a:effectLst/>
                        </a:rPr>
                        <a:t>- Skype for Business</a:t>
                      </a:r>
                      <a:br>
                        <a:rPr lang="en-US" sz="1600" dirty="0">
                          <a:effectLst/>
                        </a:rPr>
                      </a:br>
                      <a:r>
                        <a:rPr lang="en-US" sz="1600" dirty="0">
                          <a:effectLst/>
                        </a:rPr>
                        <a:t>- Teams</a:t>
                      </a:r>
                      <a:br>
                        <a:rPr lang="en-US" sz="1600" dirty="0">
                          <a:effectLst/>
                        </a:rPr>
                      </a:br>
                      <a:r>
                        <a:rPr lang="en-US" sz="1600" dirty="0">
                          <a:effectLst/>
                        </a:rPr>
                        <a:t>- Yammer</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br>
                        <a:rPr lang="en-US" sz="1600" dirty="0">
                          <a:effectLst/>
                        </a:rPr>
                      </a:b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009900"/>
                          </a:solidFill>
                          <a:effectLst/>
                        </a:rPr>
                        <a:t>Yes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br>
                        <a:rPr lang="en-US" sz="1600" dirty="0">
                          <a:effectLst/>
                        </a:rPr>
                      </a:br>
                      <a:r>
                        <a:rPr lang="en-US" sz="1600" b="1" dirty="0">
                          <a:solidFill>
                            <a:srgbClr val="009900"/>
                          </a:solidFill>
                          <a:effectLst/>
                        </a:rPr>
                        <a:t>Yes</a:t>
                      </a:r>
                      <a:r>
                        <a:rPr lang="en-US" sz="1600" dirty="0">
                          <a:effectLst/>
                        </a:rPr>
                        <a:t>, except public folders</a:t>
                      </a:r>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600" dirty="0">
                          <a:effectLst/>
                        </a:rPr>
                        <a:t>Retention applied automatically</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600" dirty="0">
                          <a:effectLst/>
                        </a:rPr>
                        <a:t>Automatically apply different retention settings at the end of the retention period</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600" dirty="0">
                          <a:effectLst/>
                        </a:rPr>
                        <a:t>Retention applied based on conditions:</a:t>
                      </a:r>
                      <a:br>
                        <a:rPr lang="en-US" sz="1600" dirty="0">
                          <a:effectLst/>
                        </a:rPr>
                      </a:br>
                      <a:r>
                        <a:rPr lang="en-US" sz="1600" dirty="0">
                          <a:effectLst/>
                        </a:rPr>
                        <a:t>- sensitive info types</a:t>
                      </a:r>
                      <a:br>
                        <a:rPr lang="en-US" sz="1600" dirty="0">
                          <a:effectLst/>
                        </a:rPr>
                      </a:br>
                      <a:r>
                        <a:rPr lang="en-US" sz="1600" dirty="0">
                          <a:effectLst/>
                        </a:rPr>
                        <a:t>- KQL queries and keywords</a:t>
                      </a:r>
                      <a:br>
                        <a:rPr lang="en-US" sz="1600" dirty="0">
                          <a:effectLst/>
                        </a:rPr>
                      </a:br>
                      <a:r>
                        <a:rPr lang="en-US" sz="1600" dirty="0">
                          <a:effectLst/>
                        </a:rPr>
                        <a:t>- trainable classifiers</a:t>
                      </a:r>
                      <a:br>
                        <a:rPr lang="en-US" sz="1600" dirty="0">
                          <a:effectLst/>
                        </a:rPr>
                      </a:br>
                      <a:r>
                        <a:rPr lang="en-US" sz="1600" dirty="0">
                          <a:effectLst/>
                        </a:rPr>
                        <a:t>- cloud attachments</a:t>
                      </a: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marL="0" marR="0" lvl="0" indent="0" algn="l" defTabSz="951304" rtl="0" eaLnBrk="1" fontAlgn="t" latinLnBrk="0" hangingPunct="1">
                        <a:lnSpc>
                          <a:spcPct val="100000"/>
                        </a:lnSpc>
                        <a:spcBef>
                          <a:spcPts val="0"/>
                        </a:spcBef>
                        <a:spcAft>
                          <a:spcPts val="0"/>
                        </a:spcAft>
                        <a:buClrTx/>
                        <a:buSzTx/>
                        <a:buFontTx/>
                        <a:buNone/>
                        <a:tabLst/>
                        <a:defRPr/>
                      </a:pPr>
                      <a:r>
                        <a:rPr lang="en-US" sz="1600" b="1" dirty="0">
                          <a:solidFill>
                            <a:srgbClr val="FF0000"/>
                          </a:solidFill>
                          <a:effectLst/>
                        </a:rPr>
                        <a:t>No</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T="36000" marB="72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162769"/>
                  </a:ext>
                </a:extLst>
              </a:tr>
            </a:tbl>
          </a:graphicData>
        </a:graphic>
      </p:graphicFrame>
    </p:spTree>
    <p:extLst>
      <p:ext uri="{BB962C8B-B14F-4D97-AF65-F5344CB8AC3E}">
        <p14:creationId xmlns:p14="http://schemas.microsoft.com/office/powerpoint/2010/main" val="17489858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11577073" cy="861774"/>
          </a:xfrm>
        </p:spPr>
        <p:txBody>
          <a:bodyPr/>
          <a:lstStyle/>
          <a:p>
            <a:r>
              <a:rPr lang="en-US" dirty="0"/>
              <a:t>Compare capabilities in retention policies and retention labels (Continued)</a:t>
            </a:r>
          </a:p>
        </p:txBody>
      </p:sp>
      <p:graphicFrame>
        <p:nvGraphicFramePr>
          <p:cNvPr id="3" name="Table 12">
            <a:extLst>
              <a:ext uri="{FF2B5EF4-FFF2-40B4-BE49-F238E27FC236}">
                <a16:creationId xmlns:a16="http://schemas.microsoft.com/office/drawing/2014/main" id="{83D1AF82-C6A3-C88C-9CE9-573344773FD6}"/>
              </a:ext>
            </a:extLst>
          </p:cNvPr>
          <p:cNvGraphicFramePr>
            <a:graphicFrameLocks noGrp="1"/>
          </p:cNvGraphicFramePr>
          <p:nvPr>
            <p:extLst>
              <p:ext uri="{D42A27DB-BD31-4B8C-83A1-F6EECF244321}">
                <p14:modId xmlns:p14="http://schemas.microsoft.com/office/powerpoint/2010/main" val="869689714"/>
              </p:ext>
            </p:extLst>
          </p:nvPr>
        </p:nvGraphicFramePr>
        <p:xfrm>
          <a:off x="600057" y="1167247"/>
          <a:ext cx="11365202" cy="5771839"/>
        </p:xfrm>
        <a:graphic>
          <a:graphicData uri="http://schemas.openxmlformats.org/drawingml/2006/table">
            <a:tbl>
              <a:tblPr firstRow="1" bandRow="1">
                <a:tableStyleId>{5C22544A-7EE6-4342-B048-85BDC9FD1C3A}</a:tableStyleId>
              </a:tblPr>
              <a:tblGrid>
                <a:gridCol w="5856499">
                  <a:extLst>
                    <a:ext uri="{9D8B030D-6E8A-4147-A177-3AD203B41FA5}">
                      <a16:colId xmlns:a16="http://schemas.microsoft.com/office/drawing/2014/main" val="2428792440"/>
                    </a:ext>
                  </a:extLst>
                </a:gridCol>
                <a:gridCol w="2558235">
                  <a:extLst>
                    <a:ext uri="{9D8B030D-6E8A-4147-A177-3AD203B41FA5}">
                      <a16:colId xmlns:a16="http://schemas.microsoft.com/office/drawing/2014/main" val="16129369"/>
                    </a:ext>
                  </a:extLst>
                </a:gridCol>
                <a:gridCol w="2950468">
                  <a:extLst>
                    <a:ext uri="{9D8B030D-6E8A-4147-A177-3AD203B41FA5}">
                      <a16:colId xmlns:a16="http://schemas.microsoft.com/office/drawing/2014/main" val="1695194842"/>
                    </a:ext>
                  </a:extLst>
                </a:gridCol>
              </a:tblGrid>
              <a:tr h="47809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Capability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policy</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Retention label</a:t>
                      </a:r>
                    </a:p>
                  </a:txBody>
                  <a:tcPr marL="89642" marR="89642" marT="89642" marB="89642">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pPr algn="l" fontAlgn="t"/>
                      <a:r>
                        <a:rPr lang="en-US" sz="1600" dirty="0">
                          <a:effectLst/>
                        </a:rPr>
                        <a:t>Retention applied manually</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3127079"/>
                  </a:ext>
                </a:extLst>
              </a:tr>
              <a:tr h="442983">
                <a:tc>
                  <a:txBody>
                    <a:bodyPr/>
                    <a:lstStyle/>
                    <a:p>
                      <a:pPr algn="l" fontAlgn="t"/>
                      <a:r>
                        <a:rPr lang="en-US" sz="1600" dirty="0">
                          <a:effectLst/>
                        </a:rPr>
                        <a:t>End-user interaction</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600" dirty="0">
                          <a:effectLst/>
                        </a:rPr>
                        <a:t>Persists if the content is moved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r>
                        <a:rPr lang="en-US" sz="1600" dirty="0">
                          <a:effectLst/>
                        </a:rPr>
                        <a:t>, within your Microsoft 365 tenant</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9610343"/>
                  </a:ext>
                </a:extLst>
              </a:tr>
              <a:tr h="448212">
                <a:tc>
                  <a:txBody>
                    <a:bodyPr/>
                    <a:lstStyle/>
                    <a:p>
                      <a:pPr algn="l" fontAlgn="t"/>
                      <a:r>
                        <a:rPr lang="pt-BR" sz="1600" dirty="0">
                          <a:effectLst/>
                        </a:rPr>
                        <a:t>Declare item as a record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9996700"/>
                  </a:ext>
                </a:extLst>
              </a:tr>
              <a:tr h="448212">
                <a:tc>
                  <a:txBody>
                    <a:bodyPr/>
                    <a:lstStyle/>
                    <a:p>
                      <a:pPr algn="l" fontAlgn="t"/>
                      <a:r>
                        <a:rPr lang="en-US" sz="1600" dirty="0">
                          <a:effectLst/>
                        </a:rPr>
                        <a:t>Start the retention period when labeled or based on an event</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41633601"/>
                  </a:ext>
                </a:extLst>
              </a:tr>
              <a:tr h="448212">
                <a:tc>
                  <a:txBody>
                    <a:bodyPr/>
                    <a:lstStyle/>
                    <a:p>
                      <a:pPr algn="l" fontAlgn="t"/>
                      <a:r>
                        <a:rPr lang="en-US" sz="1600" dirty="0">
                          <a:effectLst/>
                        </a:rPr>
                        <a:t>Disposition review</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62372561"/>
                  </a:ext>
                </a:extLst>
              </a:tr>
              <a:tr h="448212">
                <a:tc>
                  <a:txBody>
                    <a:bodyPr/>
                    <a:lstStyle/>
                    <a:p>
                      <a:pPr algn="l" fontAlgn="t"/>
                      <a:r>
                        <a:rPr lang="en-US" sz="1600" dirty="0">
                          <a:effectLst/>
                        </a:rPr>
                        <a:t>Proof of disposition for up seven years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r>
                        <a:rPr lang="en-US" sz="1600" dirty="0">
                          <a:effectLst/>
                        </a:rPr>
                        <a:t>, when you use disposition review or item is marked a record</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600" dirty="0">
                          <a:effectLst/>
                        </a:rPr>
                        <a:t>Audit admin activities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fontAlgn="t"/>
                      <a:r>
                        <a:rPr lang="en-US" sz="1600" dirty="0">
                          <a:effectLst/>
                        </a:rPr>
                        <a:t>Audit retention actions</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600" dirty="0">
                          <a:effectLst/>
                        </a:rPr>
                        <a:t>Identify items subject to retention:</a:t>
                      </a:r>
                      <a:br>
                        <a:rPr lang="en-US" sz="1600" dirty="0">
                          <a:effectLst/>
                        </a:rPr>
                      </a:br>
                      <a:r>
                        <a:rPr lang="en-US" sz="1600" dirty="0">
                          <a:effectLst/>
                        </a:rPr>
                        <a:t>- Content Search</a:t>
                      </a:r>
                      <a:br>
                        <a:rPr lang="en-US" sz="1600" dirty="0">
                          <a:effectLst/>
                        </a:rPr>
                      </a:br>
                      <a:r>
                        <a:rPr lang="en-US" sz="1600" dirty="0">
                          <a:effectLst/>
                        </a:rPr>
                        <a:t>- Data classification page, content explorer, activity explorer</a:t>
                      </a: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2"/>
                    </a:solidFill>
                  </a:tcPr>
                </a:tc>
                <a:tc>
                  <a:txBody>
                    <a:bodyPr/>
                    <a:lstStyle/>
                    <a:p>
                      <a:pPr algn="l" fontAlgn="t"/>
                      <a:br>
                        <a:rPr lang="en-US" sz="1600" dirty="0">
                          <a:effectLst/>
                        </a:rPr>
                      </a:br>
                      <a:r>
                        <a:rPr lang="en-US" sz="1600" b="1" dirty="0">
                          <a:solidFill>
                            <a:srgbClr val="FF0000"/>
                          </a:solidFill>
                          <a:effectLst/>
                        </a:rPr>
                        <a:t>No</a:t>
                      </a:r>
                      <a:br>
                        <a:rPr lang="en-US" sz="1600" dirty="0">
                          <a:effectLst/>
                        </a:rPr>
                      </a:br>
                      <a:r>
                        <a:rPr lang="en-US" sz="1600" b="1" dirty="0">
                          <a:solidFill>
                            <a:srgbClr val="FF0000"/>
                          </a:solidFill>
                          <a:effectLst/>
                        </a:rPr>
                        <a:t>No</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tc>
                  <a:txBody>
                    <a:bodyPr/>
                    <a:lstStyle/>
                    <a:p>
                      <a:pPr algn="l" fontAlgn="t"/>
                      <a:br>
                        <a:rPr lang="en-US" sz="1600" dirty="0">
                          <a:effectLst/>
                        </a:rPr>
                      </a:br>
                      <a:r>
                        <a:rPr lang="en-US" sz="1600" b="1" dirty="0">
                          <a:solidFill>
                            <a:srgbClr val="009900"/>
                          </a:solidFill>
                          <a:effectLst/>
                        </a:rPr>
                        <a:t>Yes</a:t>
                      </a:r>
                      <a:br>
                        <a:rPr lang="en-US" sz="1600" dirty="0">
                          <a:effectLst/>
                        </a:rPr>
                      </a:br>
                      <a:r>
                        <a:rPr lang="en-US" sz="1600" b="1" dirty="0">
                          <a:solidFill>
                            <a:srgbClr val="009900"/>
                          </a:solidFill>
                          <a:effectLst/>
                        </a:rPr>
                        <a:t>Yes</a:t>
                      </a:r>
                      <a:endParaRPr lang="en-US" sz="1600" dirty="0">
                        <a:effectLst/>
                      </a:endParaRPr>
                    </a:p>
                  </a:txBody>
                  <a:tcPr marL="90000" marR="90000" marT="36000" marB="36000">
                    <a:lnL w="6350" cap="flat" cmpd="sng" algn="ctr">
                      <a:solidFill>
                        <a:schemeClr val="bg2">
                          <a:lumMod val="25000"/>
                        </a:schemeClr>
                      </a:solidFill>
                      <a:prstDash val="solid"/>
                      <a:round/>
                      <a:headEnd type="none" w="med" len="med"/>
                      <a:tailEnd type="none" w="med" len="med"/>
                    </a:lnL>
                    <a:lnR w="6350" cap="flat" cmpd="sng" algn="ctr">
                      <a:solidFill>
                        <a:schemeClr val="bg2">
                          <a:lumMod val="25000"/>
                        </a:schemeClr>
                      </a:solidFill>
                      <a:prstDash val="solid"/>
                      <a:round/>
                      <a:headEnd type="none" w="med" len="med"/>
                      <a:tailEnd type="none" w="med" len="med"/>
                    </a:lnR>
                    <a:lnT w="6350" cap="flat" cmpd="sng" algn="ctr">
                      <a:solidFill>
                        <a:schemeClr val="bg2">
                          <a:lumMod val="25000"/>
                        </a:schemeClr>
                      </a:solidFill>
                      <a:prstDash val="solid"/>
                      <a:round/>
                      <a:headEnd type="none" w="med" len="med"/>
                      <a:tailEnd type="none" w="med" len="med"/>
                    </a:lnT>
                    <a:lnB w="6350" cap="flat" cmpd="sng" algn="ctr">
                      <a:solidFill>
                        <a:schemeClr val="bg2">
                          <a:lumMod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5162769"/>
                  </a:ext>
                </a:extLst>
              </a:tr>
            </a:tbl>
          </a:graphicData>
        </a:graphic>
      </p:graphicFrame>
    </p:spTree>
    <p:extLst>
      <p:ext uri="{BB962C8B-B14F-4D97-AF65-F5344CB8AC3E}">
        <p14:creationId xmlns:p14="http://schemas.microsoft.com/office/powerpoint/2010/main" val="1651150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the scope of a retention policy</a:t>
            </a:r>
          </a:p>
        </p:txBody>
      </p:sp>
      <p:sp>
        <p:nvSpPr>
          <p:cNvPr id="2" name="Rectangle 1">
            <a:extLst>
              <a:ext uri="{FF2B5EF4-FFF2-40B4-BE49-F238E27FC236}">
                <a16:creationId xmlns:a16="http://schemas.microsoft.com/office/drawing/2014/main" id="{F7CC462E-78C3-F9DD-4CCD-F1634CAE9AE6}"/>
              </a:ext>
            </a:extLst>
          </p:cNvPr>
          <p:cNvSpPr/>
          <p:nvPr/>
        </p:nvSpPr>
        <p:spPr>
          <a:xfrm>
            <a:off x="600059" y="1346243"/>
            <a:ext cx="11385821"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200" dirty="0">
                <a:solidFill>
                  <a:srgbClr val="000000"/>
                </a:solidFill>
              </a:rPr>
              <a:t>When an organization creates a retention policy or retention label policy, it must define the scope of the policy as either Adaptive or Static</a:t>
            </a:r>
          </a:p>
        </p:txBody>
      </p:sp>
      <p:sp>
        <p:nvSpPr>
          <p:cNvPr id="22" name="Rectangle 21">
            <a:extLst>
              <a:ext uri="{FF2B5EF4-FFF2-40B4-BE49-F238E27FC236}">
                <a16:creationId xmlns:a16="http://schemas.microsoft.com/office/drawing/2014/main" id="{99E76F34-4678-0CFE-855B-C2976CD1E058}"/>
              </a:ext>
              <a:ext uri="{C183D7F6-B498-43B3-948B-1728B52AA6E4}">
                <adec:decorative xmlns:adec="http://schemas.microsoft.com/office/drawing/2017/decorative" val="0"/>
              </a:ext>
            </a:extLst>
          </p:cNvPr>
          <p:cNvSpPr/>
          <p:nvPr/>
        </p:nvSpPr>
        <p:spPr bwMode="auto">
          <a:xfrm>
            <a:off x="649109" y="2333476"/>
            <a:ext cx="5580000" cy="395581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200" dirty="0">
                <a:solidFill>
                  <a:schemeClr val="accent1"/>
                </a:solidFill>
                <a:latin typeface="+mj-lt"/>
              </a:rPr>
              <a:t>Adaptive scope</a:t>
            </a:r>
          </a:p>
          <a:p>
            <a:pPr lvl="0" defTabSz="577850">
              <a:spcBef>
                <a:spcPts val="1200"/>
              </a:spcBef>
            </a:pPr>
            <a:r>
              <a:rPr lang="en-US" sz="2000" dirty="0">
                <a:solidFill>
                  <a:schemeClr val="tx1"/>
                </a:solidFill>
              </a:rPr>
              <a:t>An adaptive scope uses a query that a user specifies; as such, the membership is dynamic rather than static</a:t>
            </a:r>
          </a:p>
          <a:p>
            <a:pPr lvl="0" defTabSz="577850">
              <a:spcBef>
                <a:spcPts val="1200"/>
              </a:spcBef>
            </a:pPr>
            <a:r>
              <a:rPr lang="en-US" sz="2000" dirty="0">
                <a:solidFill>
                  <a:schemeClr val="tx1"/>
                </a:solidFill>
              </a:rPr>
              <a:t>It's dynamic because it runs daily against the attributes or properties the user specified for the selected locations</a:t>
            </a:r>
          </a:p>
          <a:p>
            <a:pPr lvl="0" defTabSz="577850">
              <a:spcBef>
                <a:spcPts val="1200"/>
              </a:spcBef>
            </a:pPr>
            <a:r>
              <a:rPr lang="en-US" sz="2000" dirty="0">
                <a:solidFill>
                  <a:schemeClr val="tx1"/>
                </a:solidFill>
              </a:rPr>
              <a:t>Multiple adaptive scopes can be used with a single policy</a:t>
            </a:r>
          </a:p>
        </p:txBody>
      </p:sp>
      <p:sp>
        <p:nvSpPr>
          <p:cNvPr id="23" name="Rectangle 22">
            <a:extLst>
              <a:ext uri="{FF2B5EF4-FFF2-40B4-BE49-F238E27FC236}">
                <a16:creationId xmlns:a16="http://schemas.microsoft.com/office/drawing/2014/main" id="{38B91EC2-FB65-9441-890C-0CE4880B59BC}"/>
              </a:ext>
              <a:ext uri="{C183D7F6-B498-43B3-948B-1728B52AA6E4}">
                <adec:decorative xmlns:adec="http://schemas.microsoft.com/office/drawing/2017/decorative" val="0"/>
              </a:ext>
            </a:extLst>
          </p:cNvPr>
          <p:cNvSpPr/>
          <p:nvPr/>
        </p:nvSpPr>
        <p:spPr bwMode="auto">
          <a:xfrm>
            <a:off x="6405880" y="2333476"/>
            <a:ext cx="5580000" cy="395581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200" dirty="0">
                <a:solidFill>
                  <a:schemeClr val="accent1"/>
                </a:solidFill>
                <a:latin typeface="+mj-lt"/>
              </a:rPr>
              <a:t>Static scope</a:t>
            </a:r>
          </a:p>
          <a:p>
            <a:pPr lvl="0" defTabSz="577850">
              <a:spcBef>
                <a:spcPts val="1200"/>
              </a:spcBef>
            </a:pPr>
            <a:r>
              <a:rPr lang="en-US" sz="2000" dirty="0">
                <a:solidFill>
                  <a:schemeClr val="tx1"/>
                </a:solidFill>
              </a:rPr>
              <a:t>A static scope doesn't use queries</a:t>
            </a:r>
          </a:p>
          <a:p>
            <a:pPr lvl="0" defTabSz="577850">
              <a:spcBef>
                <a:spcPts val="1200"/>
              </a:spcBef>
            </a:pPr>
            <a:r>
              <a:rPr lang="en-US" sz="2000" dirty="0">
                <a:solidFill>
                  <a:schemeClr val="tx1"/>
                </a:solidFill>
              </a:rPr>
              <a:t>It's limited in configuration in that it can apply to all instances for a specified location, or it can use inclusion or exclusions for specific instances for that location</a:t>
            </a:r>
          </a:p>
          <a:p>
            <a:pPr lvl="0" defTabSz="577850">
              <a:spcBef>
                <a:spcPts val="1200"/>
              </a:spcBef>
            </a:pPr>
            <a:r>
              <a:rPr lang="en-US" sz="2000" dirty="0">
                <a:solidFill>
                  <a:schemeClr val="tx1"/>
                </a:solidFill>
              </a:rPr>
              <a:t>These choices are sometimes referred to as </a:t>
            </a:r>
            <a:r>
              <a:rPr lang="en-US" sz="2000" b="1" dirty="0">
                <a:solidFill>
                  <a:schemeClr val="tx1"/>
                </a:solidFill>
              </a:rPr>
              <a:t>org-wide</a:t>
            </a:r>
            <a:r>
              <a:rPr lang="en-US" sz="2000" dirty="0">
                <a:solidFill>
                  <a:schemeClr val="tx1"/>
                </a:solidFill>
              </a:rPr>
              <a:t>, </a:t>
            </a:r>
            <a:r>
              <a:rPr lang="en-US" sz="2000" b="1" dirty="0">
                <a:solidFill>
                  <a:schemeClr val="tx1"/>
                </a:solidFill>
              </a:rPr>
              <a:t>includes</a:t>
            </a:r>
            <a:r>
              <a:rPr lang="en-US" sz="2000" dirty="0">
                <a:solidFill>
                  <a:schemeClr val="tx1"/>
                </a:solidFill>
              </a:rPr>
              <a:t>, and </a:t>
            </a:r>
            <a:r>
              <a:rPr lang="en-US" sz="2000" b="1" dirty="0">
                <a:solidFill>
                  <a:schemeClr val="tx1"/>
                </a:solidFill>
              </a:rPr>
              <a:t>excludes</a:t>
            </a:r>
            <a:r>
              <a:rPr lang="en-US" sz="2000" dirty="0">
                <a:solidFill>
                  <a:schemeClr val="tx1"/>
                </a:solidFill>
              </a:rPr>
              <a:t>, respectively</a:t>
            </a:r>
          </a:p>
        </p:txBody>
      </p:sp>
    </p:spTree>
    <p:extLst>
      <p:ext uri="{BB962C8B-B14F-4D97-AF65-F5344CB8AC3E}">
        <p14:creationId xmlns:p14="http://schemas.microsoft.com/office/powerpoint/2010/main" val="15347902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principles of retention</a:t>
            </a:r>
          </a:p>
        </p:txBody>
      </p:sp>
      <p:sp>
        <p:nvSpPr>
          <p:cNvPr id="5" name="Rectangle 4">
            <a:extLst>
              <a:ext uri="{FF2B5EF4-FFF2-40B4-BE49-F238E27FC236}">
                <a16:creationId xmlns:a16="http://schemas.microsoft.com/office/drawing/2014/main" id="{1EF45899-31B7-46B7-B2A1-105A3AA0B909}"/>
              </a:ext>
              <a:ext uri="{C183D7F6-B498-43B3-948B-1728B52AA6E4}">
                <adec:decorative xmlns:adec="http://schemas.microsoft.com/office/drawing/2017/decorative" val="0"/>
              </a:ext>
            </a:extLst>
          </p:cNvPr>
          <p:cNvSpPr/>
          <p:nvPr/>
        </p:nvSpPr>
        <p:spPr bwMode="auto">
          <a:xfrm>
            <a:off x="579438" y="1435532"/>
            <a:ext cx="6669087" cy="4833503"/>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a:spcBef>
                <a:spcPts val="300"/>
              </a:spcBef>
              <a:spcAft>
                <a:spcPts val="600"/>
              </a:spcAft>
            </a:pPr>
            <a:r>
              <a:rPr lang="en-US" sz="2000" dirty="0">
                <a:solidFill>
                  <a:schemeClr val="tx1"/>
                </a:solidFill>
                <a:latin typeface="+mj-lt"/>
              </a:rPr>
              <a:t>Two simple rules always decide how long an item will be retained:</a:t>
            </a:r>
          </a:p>
          <a:p>
            <a:pPr>
              <a:spcBef>
                <a:spcPts val="300"/>
              </a:spcBef>
              <a:spcAft>
                <a:spcPts val="600"/>
              </a:spcAft>
            </a:pPr>
            <a:r>
              <a:rPr lang="en-US" dirty="0">
                <a:solidFill>
                  <a:schemeClr val="tx1"/>
                </a:solidFill>
              </a:rPr>
              <a:t>Retention always takes precedence over permanent deletion</a:t>
            </a:r>
          </a:p>
          <a:p>
            <a:pPr>
              <a:spcBef>
                <a:spcPts val="300"/>
              </a:spcBef>
              <a:spcAft>
                <a:spcPts val="600"/>
              </a:spcAft>
            </a:pPr>
            <a:r>
              <a:rPr lang="en-US" dirty="0">
                <a:solidFill>
                  <a:schemeClr val="tx1"/>
                </a:solidFill>
              </a:rPr>
              <a:t>The longest retention period wins</a:t>
            </a:r>
          </a:p>
          <a:p>
            <a:pPr>
              <a:spcBef>
                <a:spcPts val="300"/>
              </a:spcBef>
              <a:spcAft>
                <a:spcPts val="600"/>
              </a:spcAft>
            </a:pPr>
            <a:endParaRPr lang="en-US" sz="1000" dirty="0">
              <a:solidFill>
                <a:schemeClr val="tx1"/>
              </a:solidFill>
            </a:endParaRPr>
          </a:p>
          <a:p>
            <a:pPr>
              <a:spcBef>
                <a:spcPts val="300"/>
              </a:spcBef>
              <a:spcAft>
                <a:spcPts val="600"/>
              </a:spcAft>
            </a:pPr>
            <a:r>
              <a:rPr lang="en-US" sz="2000" dirty="0">
                <a:solidFill>
                  <a:schemeClr val="tx1"/>
                </a:solidFill>
                <a:latin typeface="+mj-lt"/>
              </a:rPr>
              <a:t>The following rule determines when an item will be permanently deleted:</a:t>
            </a:r>
          </a:p>
          <a:p>
            <a:pPr>
              <a:spcBef>
                <a:spcPts val="300"/>
              </a:spcBef>
              <a:spcAft>
                <a:spcPts val="600"/>
              </a:spcAft>
            </a:pPr>
            <a:r>
              <a:rPr lang="en-US" dirty="0">
                <a:solidFill>
                  <a:schemeClr val="tx1"/>
                </a:solidFill>
              </a:rPr>
              <a:t>The delete action from a retention label always takes precedence over the delete action from a retention policy</a:t>
            </a:r>
            <a:endParaRPr lang="en-US" sz="1600" dirty="0">
              <a:solidFill>
                <a:schemeClr val="tx1"/>
              </a:solidFill>
              <a:cs typeface="Segoe UI Semilight" panose="020B0402040204020203" pitchFamily="34" charset="0"/>
            </a:endParaRPr>
          </a:p>
        </p:txBody>
      </p:sp>
      <p:pic>
        <p:nvPicPr>
          <p:cNvPr id="4" name="Picture 3" descr="Diagram showing the four levels of the principles of retention with logic flow between each level.">
            <a:extLst>
              <a:ext uri="{FF2B5EF4-FFF2-40B4-BE49-F238E27FC236}">
                <a16:creationId xmlns:a16="http://schemas.microsoft.com/office/drawing/2014/main" id="{597D99EE-FE41-2A03-13BE-B93A6270853F}"/>
              </a:ext>
            </a:extLst>
          </p:cNvPr>
          <p:cNvPicPr>
            <a:picLocks noChangeAspect="1"/>
          </p:cNvPicPr>
          <p:nvPr/>
        </p:nvPicPr>
        <p:blipFill>
          <a:blip r:embed="rId3"/>
          <a:stretch>
            <a:fillRect/>
          </a:stretch>
        </p:blipFill>
        <p:spPr>
          <a:xfrm>
            <a:off x="7427869" y="1582382"/>
            <a:ext cx="4827079" cy="4465048"/>
          </a:xfrm>
          <a:prstGeom prst="rect">
            <a:avLst/>
          </a:prstGeom>
        </p:spPr>
      </p:pic>
      <p:sp>
        <p:nvSpPr>
          <p:cNvPr id="7" name="Rectangle 6">
            <a:extLst>
              <a:ext uri="{FF2B5EF4-FFF2-40B4-BE49-F238E27FC236}">
                <a16:creationId xmlns:a16="http://schemas.microsoft.com/office/drawing/2014/main" id="{5631BC7B-D686-48F3-AC96-927349721A54}"/>
              </a:ext>
              <a:ext uri="{C183D7F6-B498-43B3-948B-1728B52AA6E4}">
                <adec:decorative xmlns:adec="http://schemas.microsoft.com/office/drawing/2017/decorative" val="1"/>
              </a:ext>
            </a:extLst>
          </p:cNvPr>
          <p:cNvSpPr/>
          <p:nvPr/>
        </p:nvSpPr>
        <p:spPr bwMode="auto">
          <a:xfrm>
            <a:off x="7391397" y="1435530"/>
            <a:ext cx="4863551" cy="483350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800"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9362898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E6944677-193F-4419-A1D6-EC3C73B8729B}"/>
              </a:ext>
            </a:extLst>
          </p:cNvPr>
          <p:cNvSpPr>
            <a:spLocks noGrp="1"/>
          </p:cNvSpPr>
          <p:nvPr>
            <p:ph type="title"/>
          </p:nvPr>
        </p:nvSpPr>
        <p:spPr>
          <a:xfrm>
            <a:off x="600059" y="507446"/>
            <a:ext cx="11239464" cy="861774"/>
          </a:xfrm>
        </p:spPr>
        <p:txBody>
          <a:bodyPr/>
          <a:lstStyle/>
          <a:p>
            <a:r>
              <a:rPr lang="en-US" dirty="0"/>
              <a:t>Implement retention using retention policies, retention labels, and eDiscovery holds</a:t>
            </a:r>
          </a:p>
        </p:txBody>
      </p:sp>
      <p:sp>
        <p:nvSpPr>
          <p:cNvPr id="4" name="TextBox 3">
            <a:extLst>
              <a:ext uri="{FF2B5EF4-FFF2-40B4-BE49-F238E27FC236}">
                <a16:creationId xmlns:a16="http://schemas.microsoft.com/office/drawing/2014/main" id="{D6CDF9E5-B773-4B2C-8ED9-C4ABCB35818D}"/>
              </a:ext>
            </a:extLst>
          </p:cNvPr>
          <p:cNvSpPr txBox="1"/>
          <p:nvPr/>
        </p:nvSpPr>
        <p:spPr>
          <a:xfrm>
            <a:off x="600058" y="1691434"/>
            <a:ext cx="11236342" cy="615553"/>
          </a:xfrm>
          <a:prstGeom prst="rect">
            <a:avLst/>
          </a:prstGeom>
          <a:noFill/>
        </p:spPr>
        <p:txBody>
          <a:bodyPr wrap="square" lIns="0" tIns="0" rIns="0" bIns="0" rtlCol="0" anchor="ctr">
            <a:spAutoFit/>
          </a:bodyPr>
          <a:lstStyle/>
          <a:p>
            <a:pPr fontAlgn="base"/>
            <a:r>
              <a:rPr lang="en-US" sz="2000" dirty="0">
                <a:solidFill>
                  <a:schemeClr val="accent1"/>
                </a:solidFill>
                <a:latin typeface="+mj-lt"/>
                <a:cs typeface="Segoe UI" panose="020B0502040204020203" pitchFamily="34" charset="0"/>
              </a:rPr>
              <a:t>Retention settings and holds that you create with an eDiscovery case can each prevent data from being permanently deleted</a:t>
            </a:r>
          </a:p>
        </p:txBody>
      </p:sp>
      <p:sp>
        <p:nvSpPr>
          <p:cNvPr id="6" name="TextBox 5">
            <a:extLst>
              <a:ext uri="{FF2B5EF4-FFF2-40B4-BE49-F238E27FC236}">
                <a16:creationId xmlns:a16="http://schemas.microsoft.com/office/drawing/2014/main" id="{9B2C2AD3-36D0-4CA8-8EB2-CD708140F773}"/>
              </a:ext>
            </a:extLst>
          </p:cNvPr>
          <p:cNvSpPr txBox="1"/>
          <p:nvPr/>
        </p:nvSpPr>
        <p:spPr>
          <a:xfrm>
            <a:off x="1669142" y="2708032"/>
            <a:ext cx="10167257" cy="1446550"/>
          </a:xfrm>
          <a:prstGeom prst="rect">
            <a:avLst/>
          </a:prstGeom>
          <a:noFill/>
        </p:spPr>
        <p:txBody>
          <a:bodyPr wrap="square" lIns="0" tIns="0" rIns="0" bIns="0" rtlCol="0" anchor="ctr">
            <a:spAutoFit/>
          </a:bodyPr>
          <a:lstStyle/>
          <a:p>
            <a:pPr fontAlgn="base">
              <a:spcAft>
                <a:spcPts val="600"/>
              </a:spcAft>
            </a:pPr>
            <a:r>
              <a:rPr lang="en-US" sz="2000" dirty="0">
                <a:latin typeface="+mj-lt"/>
                <a:cs typeface="Segoe UI" panose="020B0502040204020203" pitchFamily="34" charset="0"/>
              </a:rPr>
              <a:t>Retention settings</a:t>
            </a:r>
          </a:p>
          <a:p>
            <a:pPr fontAlgn="base">
              <a:spcBef>
                <a:spcPts val="600"/>
              </a:spcBef>
              <a:spcAft>
                <a:spcPts val="600"/>
              </a:spcAft>
            </a:pPr>
            <a:r>
              <a:rPr lang="en-US" dirty="0">
                <a:cs typeface="Segoe UI" panose="020B0502040204020203" pitchFamily="34" charset="0"/>
              </a:rPr>
              <a:t>The settings that are specified in retention policies and retention labels are designed for a long-term data lifecycle management strategy</a:t>
            </a:r>
          </a:p>
          <a:p>
            <a:pPr fontAlgn="base">
              <a:spcBef>
                <a:spcPts val="600"/>
              </a:spcBef>
              <a:spcAft>
                <a:spcPts val="600"/>
              </a:spcAft>
            </a:pPr>
            <a:r>
              <a:rPr lang="en-US" dirty="0">
                <a:cs typeface="Segoe UI" panose="020B0502040204020203" pitchFamily="34" charset="0"/>
              </a:rPr>
              <a:t>The purpose of these settings is to retain or delete data for compliance requirements</a:t>
            </a:r>
          </a:p>
        </p:txBody>
      </p:sp>
      <p:cxnSp>
        <p:nvCxnSpPr>
          <p:cNvPr id="7" name="Straight Connector 6">
            <a:extLst>
              <a:ext uri="{FF2B5EF4-FFF2-40B4-BE49-F238E27FC236}">
                <a16:creationId xmlns:a16="http://schemas.microsoft.com/office/drawing/2014/main" id="{01BE5A4D-293B-454B-B91E-294369D5B7FA}"/>
              </a:ext>
              <a:ext uri="{C183D7F6-B498-43B3-948B-1728B52AA6E4}">
                <adec:decorative xmlns:adec="http://schemas.microsoft.com/office/drawing/2017/decorative" val="1"/>
              </a:ext>
            </a:extLst>
          </p:cNvPr>
          <p:cNvCxnSpPr>
            <a:cxnSpLocks/>
          </p:cNvCxnSpPr>
          <p:nvPr/>
        </p:nvCxnSpPr>
        <p:spPr>
          <a:xfrm>
            <a:off x="1669142" y="4465017"/>
            <a:ext cx="1018789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AA26BB-4BAD-4973-A796-0FE385E9D742}"/>
              </a:ext>
            </a:extLst>
          </p:cNvPr>
          <p:cNvSpPr txBox="1"/>
          <p:nvPr/>
        </p:nvSpPr>
        <p:spPr>
          <a:xfrm>
            <a:off x="1669142" y="4718315"/>
            <a:ext cx="10167257" cy="1169551"/>
          </a:xfrm>
          <a:prstGeom prst="rect">
            <a:avLst/>
          </a:prstGeom>
          <a:noFill/>
        </p:spPr>
        <p:txBody>
          <a:bodyPr wrap="square" lIns="0" tIns="0" rIns="0" bIns="0" rtlCol="0" anchor="ctr">
            <a:spAutoFit/>
          </a:bodyPr>
          <a:lstStyle/>
          <a:p>
            <a:pPr>
              <a:spcAft>
                <a:spcPts val="600"/>
              </a:spcAft>
            </a:pPr>
            <a:r>
              <a:rPr lang="en-US" sz="2000" dirty="0">
                <a:latin typeface="+mj-lt"/>
                <a:cs typeface="Segoe UI" panose="020B0502040204020203" pitchFamily="34" charset="0"/>
              </a:rPr>
              <a:t>Holds for eDiscovery</a:t>
            </a:r>
          </a:p>
          <a:p>
            <a:pPr>
              <a:spcBef>
                <a:spcPts val="600"/>
              </a:spcBef>
              <a:spcAft>
                <a:spcPts val="600"/>
              </a:spcAft>
            </a:pPr>
            <a:r>
              <a:rPr lang="en-US" dirty="0">
                <a:cs typeface="Segoe UI" panose="020B0502040204020203" pitchFamily="34" charset="0"/>
              </a:rPr>
              <a:t>eDiscovery holds can be created for eDiscovery (Standard) and eDiscovery (Premium) cases</a:t>
            </a:r>
          </a:p>
          <a:p>
            <a:pPr>
              <a:spcBef>
                <a:spcPts val="600"/>
              </a:spcBef>
              <a:spcAft>
                <a:spcPts val="600"/>
              </a:spcAft>
            </a:pPr>
            <a:r>
              <a:rPr lang="en-US" dirty="0">
                <a:cs typeface="Segoe UI" panose="020B0502040204020203" pitchFamily="34" charset="0"/>
              </a:rPr>
              <a:t>In both instances, they're designed for a limited duration to preserve data for a legal investigation</a:t>
            </a:r>
          </a:p>
        </p:txBody>
      </p:sp>
      <p:grpSp>
        <p:nvGrpSpPr>
          <p:cNvPr id="2" name="Group 1" descr="Icon of gear">
            <a:extLst>
              <a:ext uri="{FF2B5EF4-FFF2-40B4-BE49-F238E27FC236}">
                <a16:creationId xmlns:a16="http://schemas.microsoft.com/office/drawing/2014/main" id="{BE88BA29-7D15-FB97-B761-4B15F3193E68}"/>
              </a:ext>
            </a:extLst>
          </p:cNvPr>
          <p:cNvGrpSpPr/>
          <p:nvPr/>
        </p:nvGrpSpPr>
        <p:grpSpPr>
          <a:xfrm>
            <a:off x="555347" y="3141271"/>
            <a:ext cx="780288" cy="781812"/>
            <a:chOff x="9134167" y="1017831"/>
            <a:chExt cx="780288" cy="781812"/>
          </a:xfrm>
        </p:grpSpPr>
        <p:pic>
          <p:nvPicPr>
            <p:cNvPr id="10" name="Picture 9">
              <a:extLst>
                <a:ext uri="{FF2B5EF4-FFF2-40B4-BE49-F238E27FC236}">
                  <a16:creationId xmlns:a16="http://schemas.microsoft.com/office/drawing/2014/main" id="{3ED5778E-07C2-79BA-EB06-B7C92108595F}"/>
                </a:ext>
              </a:extLst>
            </p:cNvPr>
            <p:cNvPicPr>
              <a:picLocks noChangeAspect="1"/>
            </p:cNvPicPr>
            <p:nvPr/>
          </p:nvPicPr>
          <p:blipFill>
            <a:blip r:embed="rId3"/>
            <a:stretch>
              <a:fillRect/>
            </a:stretch>
          </p:blipFill>
          <p:spPr>
            <a:xfrm>
              <a:off x="9134167" y="1017831"/>
              <a:ext cx="780288" cy="781812"/>
            </a:xfrm>
            <a:prstGeom prst="rect">
              <a:avLst/>
            </a:prstGeom>
          </p:spPr>
        </p:pic>
        <p:pic>
          <p:nvPicPr>
            <p:cNvPr id="11" name="Picture 10" descr="Icon of gear">
              <a:extLst>
                <a:ext uri="{FF2B5EF4-FFF2-40B4-BE49-F238E27FC236}">
                  <a16:creationId xmlns:a16="http://schemas.microsoft.com/office/drawing/2014/main" id="{7D4CCD14-9FAB-9327-AEA1-E94BEAC85EC8}"/>
                </a:ext>
              </a:extLst>
            </p:cNvPr>
            <p:cNvPicPr>
              <a:picLocks noChangeAspect="1"/>
            </p:cNvPicPr>
            <p:nvPr/>
          </p:nvPicPr>
          <p:blipFill>
            <a:blip r:embed="rId4"/>
            <a:stretch>
              <a:fillRect/>
            </a:stretch>
          </p:blipFill>
          <p:spPr>
            <a:xfrm>
              <a:off x="9321111" y="1205537"/>
              <a:ext cx="406400" cy="406400"/>
            </a:xfrm>
            <a:prstGeom prst="rect">
              <a:avLst/>
            </a:prstGeom>
          </p:spPr>
        </p:pic>
      </p:grpSp>
      <p:grpSp>
        <p:nvGrpSpPr>
          <p:cNvPr id="12" name="Group 11" descr="Icon of an eye">
            <a:extLst>
              <a:ext uri="{FF2B5EF4-FFF2-40B4-BE49-F238E27FC236}">
                <a16:creationId xmlns:a16="http://schemas.microsoft.com/office/drawing/2014/main" id="{CF25F895-8758-E27F-5ABA-243466B6DEE8}"/>
              </a:ext>
            </a:extLst>
          </p:cNvPr>
          <p:cNvGrpSpPr/>
          <p:nvPr/>
        </p:nvGrpSpPr>
        <p:grpSpPr>
          <a:xfrm>
            <a:off x="558395" y="5005617"/>
            <a:ext cx="780288" cy="781812"/>
            <a:chOff x="7756780" y="3044737"/>
            <a:chExt cx="780288" cy="781812"/>
          </a:xfrm>
        </p:grpSpPr>
        <p:pic>
          <p:nvPicPr>
            <p:cNvPr id="13" name="Picture 12">
              <a:extLst>
                <a:ext uri="{FF2B5EF4-FFF2-40B4-BE49-F238E27FC236}">
                  <a16:creationId xmlns:a16="http://schemas.microsoft.com/office/drawing/2014/main" id="{0EBE9A25-5678-078A-422C-258BA6C386C4}"/>
                </a:ext>
              </a:extLst>
            </p:cNvPr>
            <p:cNvPicPr>
              <a:picLocks noChangeAspect="1"/>
            </p:cNvPicPr>
            <p:nvPr/>
          </p:nvPicPr>
          <p:blipFill>
            <a:blip r:embed="rId3"/>
            <a:stretch>
              <a:fillRect/>
            </a:stretch>
          </p:blipFill>
          <p:spPr>
            <a:xfrm>
              <a:off x="7756780" y="3044737"/>
              <a:ext cx="780288" cy="781812"/>
            </a:xfrm>
            <a:prstGeom prst="rect">
              <a:avLst/>
            </a:prstGeom>
          </p:spPr>
        </p:pic>
        <p:pic>
          <p:nvPicPr>
            <p:cNvPr id="14" name="Picture 13" descr="Icon of an eye">
              <a:extLst>
                <a:ext uri="{FF2B5EF4-FFF2-40B4-BE49-F238E27FC236}">
                  <a16:creationId xmlns:a16="http://schemas.microsoft.com/office/drawing/2014/main" id="{616DF91B-0936-47C4-3606-98550F743490}"/>
                </a:ext>
              </a:extLst>
            </p:cNvPr>
            <p:cNvPicPr>
              <a:picLocks noChangeAspect="1"/>
            </p:cNvPicPr>
            <p:nvPr/>
          </p:nvPicPr>
          <p:blipFill>
            <a:blip r:embed="rId5"/>
            <a:stretch>
              <a:fillRect/>
            </a:stretch>
          </p:blipFill>
          <p:spPr>
            <a:xfrm>
              <a:off x="7943724" y="3232443"/>
              <a:ext cx="406400" cy="406400"/>
            </a:xfrm>
            <a:prstGeom prst="rect">
              <a:avLst/>
            </a:prstGeom>
          </p:spPr>
        </p:pic>
      </p:grpSp>
    </p:spTree>
    <p:extLst>
      <p:ext uri="{BB962C8B-B14F-4D97-AF65-F5344CB8AC3E}">
        <p14:creationId xmlns:p14="http://schemas.microsoft.com/office/powerpoint/2010/main" val="3972990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a:noFill/>
        </p:spPr>
        <p:txBody>
          <a:bodyPr vert="horz" wrap="square" lIns="0" tIns="0" rIns="0" bIns="0" rtlCol="0" anchor="ctr" anchorCtr="0">
            <a:spAutoFit/>
          </a:bodyPr>
          <a:lstStyle/>
          <a:p>
            <a:r>
              <a:rPr lang="en-US" spc="0" dirty="0"/>
              <a:t>Module 1: Examine data governance solutions in Microsoft Purview</a:t>
            </a:r>
          </a:p>
        </p:txBody>
      </p:sp>
      <p:pic>
        <p:nvPicPr>
          <p:cNvPr id="3" name="Picture 2" descr="Icon of two files">
            <a:extLst>
              <a:ext uri="{FF2B5EF4-FFF2-40B4-BE49-F238E27FC236}">
                <a16:creationId xmlns:a16="http://schemas.microsoft.com/office/drawing/2014/main" id="{57304C0D-E23A-47D3-A57B-CCD08D3A762C}"/>
              </a:ext>
            </a:extLst>
          </p:cNvPr>
          <p:cNvPicPr>
            <a:picLocks noChangeAspect="1"/>
          </p:cNvPicPr>
          <p:nvPr/>
        </p:nvPicPr>
        <p:blipFill>
          <a:blip r:embed="rId3"/>
          <a:stretch>
            <a:fillRect/>
          </a:stretch>
        </p:blipFill>
        <p:spPr>
          <a:xfrm>
            <a:off x="10232384" y="2839967"/>
            <a:ext cx="1314590" cy="1314590"/>
          </a:xfrm>
          <a:prstGeom prst="rect">
            <a:avLst/>
          </a:prstGeom>
        </p:spPr>
      </p:pic>
    </p:spTree>
    <p:extLst>
      <p:ext uri="{BB962C8B-B14F-4D97-AF65-F5344CB8AC3E}">
        <p14:creationId xmlns:p14="http://schemas.microsoft.com/office/powerpoint/2010/main" val="22748565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A7182B5B-5A43-4685-8521-31F746E0772B}"/>
              </a:ext>
            </a:extLst>
          </p:cNvPr>
          <p:cNvSpPr>
            <a:spLocks noGrp="1"/>
          </p:cNvSpPr>
          <p:nvPr>
            <p:ph type="title"/>
          </p:nvPr>
        </p:nvSpPr>
        <p:spPr>
          <a:xfrm>
            <a:off x="600059" y="507446"/>
            <a:ext cx="11239464" cy="439465"/>
          </a:xfrm>
        </p:spPr>
        <p:txBody>
          <a:bodyPr/>
          <a:lstStyle/>
          <a:p>
            <a:r>
              <a:rPr lang="en-US" dirty="0"/>
              <a:t>Restrict retention changes by using Preservation Lock</a:t>
            </a:r>
          </a:p>
        </p:txBody>
      </p:sp>
      <p:sp>
        <p:nvSpPr>
          <p:cNvPr id="13" name="Rectangle 12">
            <a:extLst>
              <a:ext uri="{FF2B5EF4-FFF2-40B4-BE49-F238E27FC236}">
                <a16:creationId xmlns:a16="http://schemas.microsoft.com/office/drawing/2014/main" id="{BFE7BAB1-587C-CDF9-5FDF-61A3D5FABB79}"/>
              </a:ext>
              <a:ext uri="{C183D7F6-B498-43B3-948B-1728B52AA6E4}">
                <adec:decorative xmlns:adec="http://schemas.microsoft.com/office/drawing/2017/decorative" val="0"/>
              </a:ext>
            </a:extLst>
          </p:cNvPr>
          <p:cNvSpPr/>
          <p:nvPr/>
        </p:nvSpPr>
        <p:spPr bwMode="auto">
          <a:xfrm>
            <a:off x="1967024" y="1186010"/>
            <a:ext cx="9872499" cy="2552870"/>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dirty="0">
                <a:solidFill>
                  <a:srgbClr val="1784D7"/>
                </a:solidFill>
                <a:latin typeface="+mj-lt"/>
              </a:rPr>
              <a:t>Preservation Lock can be applied after a retention policy or retention label policy is created</a:t>
            </a:r>
          </a:p>
          <a:p>
            <a:pPr lvl="0" defTabSz="577850">
              <a:spcBef>
                <a:spcPts val="300"/>
              </a:spcBef>
              <a:spcAft>
                <a:spcPts val="600"/>
              </a:spcAft>
            </a:pPr>
            <a:r>
              <a:rPr lang="en-US" dirty="0">
                <a:solidFill>
                  <a:schemeClr val="tx1"/>
                </a:solidFill>
                <a:latin typeface="+mj-lt"/>
              </a:rPr>
              <a:t>It locks a retention policy or retention label policy so that no one, not even Microsoft 365 Global administrators, can:</a:t>
            </a:r>
          </a:p>
          <a:p>
            <a:pPr lvl="0" defTabSz="577850">
              <a:spcBef>
                <a:spcPts val="300"/>
              </a:spcBef>
              <a:spcAft>
                <a:spcPts val="600"/>
              </a:spcAft>
            </a:pPr>
            <a:r>
              <a:rPr lang="en-US" sz="1600" dirty="0">
                <a:solidFill>
                  <a:schemeClr val="tx1"/>
                </a:solidFill>
              </a:rPr>
              <a:t>Turn off the policy</a:t>
            </a:r>
          </a:p>
          <a:p>
            <a:pPr lvl="0" defTabSz="577850">
              <a:spcBef>
                <a:spcPts val="300"/>
              </a:spcBef>
              <a:spcAft>
                <a:spcPts val="600"/>
              </a:spcAft>
            </a:pPr>
            <a:r>
              <a:rPr lang="en-US" sz="1600" dirty="0">
                <a:solidFill>
                  <a:schemeClr val="tx1"/>
                </a:solidFill>
              </a:rPr>
              <a:t>Delete the policy</a:t>
            </a:r>
          </a:p>
          <a:p>
            <a:pPr lvl="0" defTabSz="577850">
              <a:spcBef>
                <a:spcPts val="300"/>
              </a:spcBef>
              <a:spcAft>
                <a:spcPts val="600"/>
              </a:spcAft>
            </a:pPr>
            <a:r>
              <a:rPr lang="en-US" sz="1600" dirty="0">
                <a:solidFill>
                  <a:schemeClr val="tx1"/>
                </a:solidFill>
              </a:rPr>
              <a:t>Make it less restrictive</a:t>
            </a:r>
            <a:endParaRPr lang="en-US" kern="1200" dirty="0">
              <a:solidFill>
                <a:schemeClr val="tx1"/>
              </a:solidFill>
            </a:endParaRPr>
          </a:p>
        </p:txBody>
      </p:sp>
      <p:sp>
        <p:nvSpPr>
          <p:cNvPr id="17" name="Rectangle 16">
            <a:extLst>
              <a:ext uri="{FF2B5EF4-FFF2-40B4-BE49-F238E27FC236}">
                <a16:creationId xmlns:a16="http://schemas.microsoft.com/office/drawing/2014/main" id="{0637967D-F5AF-7475-2762-4901824E89D8}"/>
              </a:ext>
              <a:ext uri="{C183D7F6-B498-43B3-948B-1728B52AA6E4}">
                <adec:decorative xmlns:adec="http://schemas.microsoft.com/office/drawing/2017/decorative" val="0"/>
              </a:ext>
            </a:extLst>
          </p:cNvPr>
          <p:cNvSpPr/>
          <p:nvPr/>
        </p:nvSpPr>
        <p:spPr bwMode="auto">
          <a:xfrm>
            <a:off x="649109" y="4015538"/>
            <a:ext cx="5580000" cy="263997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dirty="0">
                <a:solidFill>
                  <a:schemeClr val="tx1"/>
                </a:solidFill>
                <a:latin typeface="+mj-lt"/>
              </a:rPr>
              <a:t>When a retention policy is locked:</a:t>
            </a:r>
          </a:p>
          <a:p>
            <a:pPr lvl="0" defTabSz="577850">
              <a:spcBef>
                <a:spcPts val="300"/>
              </a:spcBef>
              <a:spcAft>
                <a:spcPts val="600"/>
              </a:spcAft>
            </a:pPr>
            <a:r>
              <a:rPr lang="en-US" dirty="0">
                <a:solidFill>
                  <a:schemeClr val="tx1"/>
                </a:solidFill>
              </a:rPr>
              <a:t>No one can disable the policy or delete it</a:t>
            </a:r>
          </a:p>
          <a:p>
            <a:pPr lvl="0" defTabSz="577850">
              <a:spcBef>
                <a:spcPts val="300"/>
              </a:spcBef>
              <a:spcAft>
                <a:spcPts val="600"/>
              </a:spcAft>
            </a:pPr>
            <a:r>
              <a:rPr lang="en-US" dirty="0">
                <a:solidFill>
                  <a:schemeClr val="tx1"/>
                </a:solidFill>
              </a:rPr>
              <a:t>Locations can be added but not removed</a:t>
            </a:r>
          </a:p>
          <a:p>
            <a:pPr lvl="0" defTabSz="577850">
              <a:spcBef>
                <a:spcPts val="300"/>
              </a:spcBef>
              <a:spcAft>
                <a:spcPts val="600"/>
              </a:spcAft>
            </a:pPr>
            <a:r>
              <a:rPr lang="en-US" dirty="0">
                <a:solidFill>
                  <a:schemeClr val="tx1"/>
                </a:solidFill>
              </a:rPr>
              <a:t>The retention period can be extended but not decreased</a:t>
            </a:r>
          </a:p>
        </p:txBody>
      </p:sp>
      <p:sp>
        <p:nvSpPr>
          <p:cNvPr id="19" name="Rectangle 18">
            <a:extLst>
              <a:ext uri="{FF2B5EF4-FFF2-40B4-BE49-F238E27FC236}">
                <a16:creationId xmlns:a16="http://schemas.microsoft.com/office/drawing/2014/main" id="{7E62644F-D56D-8CD0-B262-31CB2E671477}"/>
              </a:ext>
              <a:ext uri="{C183D7F6-B498-43B3-948B-1728B52AA6E4}">
                <adec:decorative xmlns:adec="http://schemas.microsoft.com/office/drawing/2017/decorative" val="0"/>
              </a:ext>
            </a:extLst>
          </p:cNvPr>
          <p:cNvSpPr/>
          <p:nvPr/>
        </p:nvSpPr>
        <p:spPr bwMode="auto">
          <a:xfrm>
            <a:off x="6405880" y="4015538"/>
            <a:ext cx="5580000" cy="265013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dirty="0">
                <a:solidFill>
                  <a:schemeClr val="tx1"/>
                </a:solidFill>
                <a:latin typeface="+mj-lt"/>
              </a:rPr>
              <a:t>When a retention label policy is locked:</a:t>
            </a:r>
          </a:p>
          <a:p>
            <a:pPr lvl="0" defTabSz="577850">
              <a:spcBef>
                <a:spcPts val="300"/>
              </a:spcBef>
              <a:spcAft>
                <a:spcPts val="600"/>
              </a:spcAft>
            </a:pPr>
            <a:r>
              <a:rPr lang="en-US" dirty="0">
                <a:solidFill>
                  <a:schemeClr val="tx1"/>
                </a:solidFill>
              </a:rPr>
              <a:t>No one can disable the policy or delete it</a:t>
            </a:r>
          </a:p>
          <a:p>
            <a:pPr lvl="0" defTabSz="577850">
              <a:spcBef>
                <a:spcPts val="300"/>
              </a:spcBef>
              <a:spcAft>
                <a:spcPts val="600"/>
              </a:spcAft>
            </a:pPr>
            <a:r>
              <a:rPr lang="en-US" dirty="0">
                <a:solidFill>
                  <a:schemeClr val="tx1"/>
                </a:solidFill>
              </a:rPr>
              <a:t>Locations can be added but not removed</a:t>
            </a:r>
          </a:p>
          <a:p>
            <a:pPr lvl="0" defTabSz="577850">
              <a:spcBef>
                <a:spcPts val="300"/>
              </a:spcBef>
              <a:spcAft>
                <a:spcPts val="600"/>
              </a:spcAft>
            </a:pPr>
            <a:r>
              <a:rPr lang="en-US" dirty="0">
                <a:solidFill>
                  <a:schemeClr val="tx1"/>
                </a:solidFill>
              </a:rPr>
              <a:t>Labels can be added but not removed</a:t>
            </a:r>
            <a:endParaRPr lang="en-US" sz="2000" dirty="0">
              <a:solidFill>
                <a:schemeClr val="tx1"/>
              </a:solidFill>
            </a:endParaRPr>
          </a:p>
        </p:txBody>
      </p:sp>
      <p:pic>
        <p:nvPicPr>
          <p:cNvPr id="21" name="Picture 20" descr="Icon of lock pad">
            <a:extLst>
              <a:ext uri="{FF2B5EF4-FFF2-40B4-BE49-F238E27FC236}">
                <a16:creationId xmlns:a16="http://schemas.microsoft.com/office/drawing/2014/main" id="{B3A17F8C-3E26-E950-9BF3-9283C5F8E474}"/>
              </a:ext>
            </a:extLst>
          </p:cNvPr>
          <p:cNvPicPr>
            <a:picLocks noChangeAspect="1"/>
          </p:cNvPicPr>
          <p:nvPr/>
        </p:nvPicPr>
        <p:blipFill>
          <a:blip r:embed="rId2"/>
          <a:stretch>
            <a:fillRect/>
          </a:stretch>
        </p:blipFill>
        <p:spPr>
          <a:xfrm>
            <a:off x="649109" y="1672022"/>
            <a:ext cx="952500" cy="952500"/>
          </a:xfrm>
          <a:prstGeom prst="rect">
            <a:avLst/>
          </a:prstGeom>
        </p:spPr>
      </p:pic>
    </p:spTree>
    <p:extLst>
      <p:ext uri="{BB962C8B-B14F-4D97-AF65-F5344CB8AC3E}">
        <p14:creationId xmlns:p14="http://schemas.microsoft.com/office/powerpoint/2010/main" val="18600503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62544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59302444-403F-4129-B8B7-14A9EDE99191}"/>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2927B985-6149-408E-82ED-961F1304DC65}"/>
              </a:ext>
              <a:ext uri="{C183D7F6-B498-43B3-948B-1728B52AA6E4}">
                <adec:decorative xmlns:adec="http://schemas.microsoft.com/office/drawing/2017/decorative" val="0"/>
              </a:ext>
            </a:extLst>
          </p:cNvPr>
          <p:cNvSpPr txBox="1"/>
          <p:nvPr/>
        </p:nvSpPr>
        <p:spPr>
          <a:xfrm>
            <a:off x="457150" y="1303448"/>
            <a:ext cx="11038735" cy="533385"/>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data retention features in Microsoft 365:</a:t>
            </a:r>
            <a:endParaRPr lang="en-US" sz="2200" dirty="0">
              <a:solidFill>
                <a:srgbClr val="1A1A1A"/>
              </a:solidFill>
              <a:latin typeface="Segoe UI"/>
            </a:endParaRPr>
          </a:p>
        </p:txBody>
      </p:sp>
      <p:pic>
        <p:nvPicPr>
          <p:cNvPr id="6" name="Picture 5" descr="Icon of a screen with a shield in front">
            <a:extLst>
              <a:ext uri="{FF2B5EF4-FFF2-40B4-BE49-F238E27FC236}">
                <a16:creationId xmlns:a16="http://schemas.microsoft.com/office/drawing/2014/main" id="{9F929203-D170-4A2D-8602-ADCB7AD9F9A0}"/>
              </a:ext>
            </a:extLst>
          </p:cNvPr>
          <p:cNvPicPr>
            <a:picLocks noChangeAspect="1"/>
          </p:cNvPicPr>
          <p:nvPr/>
        </p:nvPicPr>
        <p:blipFill>
          <a:blip r:embed="rId2"/>
          <a:stretch>
            <a:fillRect/>
          </a:stretch>
        </p:blipFill>
        <p:spPr>
          <a:xfrm>
            <a:off x="600059" y="2258779"/>
            <a:ext cx="640080" cy="640080"/>
          </a:xfrm>
          <a:prstGeom prst="rect">
            <a:avLst/>
          </a:prstGeom>
        </p:spPr>
      </p:pic>
      <p:sp>
        <p:nvSpPr>
          <p:cNvPr id="8" name="Rectangle 7">
            <a:extLst>
              <a:ext uri="{FF2B5EF4-FFF2-40B4-BE49-F238E27FC236}">
                <a16:creationId xmlns:a16="http://schemas.microsoft.com/office/drawing/2014/main" id="{35D23567-8023-4B9A-8E31-3B24508484CD}"/>
              </a:ext>
            </a:extLst>
          </p:cNvPr>
          <p:cNvSpPr/>
          <p:nvPr/>
        </p:nvSpPr>
        <p:spPr>
          <a:xfrm>
            <a:off x="1799771" y="2409074"/>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Retention policies and retention labels</a:t>
            </a:r>
            <a:endParaRPr lang="en-US" sz="2000" kern="1200" dirty="0">
              <a:solidFill>
                <a:schemeClr val="tx1"/>
              </a:solidFill>
            </a:endParaRPr>
          </a:p>
        </p:txBody>
      </p:sp>
      <p:sp>
        <p:nvSpPr>
          <p:cNvPr id="2" name="Rectangle 1">
            <a:extLst>
              <a:ext uri="{FF2B5EF4-FFF2-40B4-BE49-F238E27FC236}">
                <a16:creationId xmlns:a16="http://schemas.microsoft.com/office/drawing/2014/main" id="{717A7900-2256-4411-B8E6-1B0FDDDB7EF2}"/>
              </a:ext>
            </a:extLst>
          </p:cNvPr>
          <p:cNvSpPr/>
          <p:nvPr/>
        </p:nvSpPr>
        <p:spPr>
          <a:xfrm>
            <a:off x="1794855" y="3200570"/>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Principles of retention</a:t>
            </a:r>
            <a:endParaRPr lang="en-US" sz="2000" kern="1200" dirty="0">
              <a:solidFill>
                <a:schemeClr val="tx1"/>
              </a:solidFill>
            </a:endParaRPr>
          </a:p>
        </p:txBody>
      </p:sp>
      <p:sp>
        <p:nvSpPr>
          <p:cNvPr id="5" name="Rectangle 4">
            <a:extLst>
              <a:ext uri="{FF2B5EF4-FFF2-40B4-BE49-F238E27FC236}">
                <a16:creationId xmlns:a16="http://schemas.microsoft.com/office/drawing/2014/main" id="{06EE24C4-71AF-47E8-8A05-A471BDE738CD}"/>
              </a:ext>
            </a:extLst>
          </p:cNvPr>
          <p:cNvSpPr/>
          <p:nvPr/>
        </p:nvSpPr>
        <p:spPr>
          <a:xfrm>
            <a:off x="1794855" y="3977322"/>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How organizations use Preservation Lock to restrict users</a:t>
            </a:r>
            <a:endParaRPr lang="en-US" sz="2000" kern="1200" dirty="0">
              <a:solidFill>
                <a:schemeClr val="tx1"/>
              </a:solidFill>
            </a:endParaRPr>
          </a:p>
        </p:txBody>
      </p:sp>
      <p:pic>
        <p:nvPicPr>
          <p:cNvPr id="17" name="Picture 16" descr="Icon of three people with downward pointing arrow">
            <a:extLst>
              <a:ext uri="{FF2B5EF4-FFF2-40B4-BE49-F238E27FC236}">
                <a16:creationId xmlns:a16="http://schemas.microsoft.com/office/drawing/2014/main" id="{433F480A-2E39-45A3-8CCA-AB4F2AA3352F}"/>
              </a:ext>
            </a:extLst>
          </p:cNvPr>
          <p:cNvPicPr>
            <a:picLocks noChangeAspect="1"/>
          </p:cNvPicPr>
          <p:nvPr/>
        </p:nvPicPr>
        <p:blipFill>
          <a:blip r:embed="rId3"/>
          <a:stretch>
            <a:fillRect/>
          </a:stretch>
        </p:blipFill>
        <p:spPr>
          <a:xfrm>
            <a:off x="600059" y="3073439"/>
            <a:ext cx="640080" cy="640080"/>
          </a:xfrm>
          <a:prstGeom prst="rect">
            <a:avLst/>
          </a:prstGeom>
        </p:spPr>
      </p:pic>
      <p:pic>
        <p:nvPicPr>
          <p:cNvPr id="21" name="Picture 20" descr="Icon of two rectangles with plus sign on the bottom right">
            <a:extLst>
              <a:ext uri="{FF2B5EF4-FFF2-40B4-BE49-F238E27FC236}">
                <a16:creationId xmlns:a16="http://schemas.microsoft.com/office/drawing/2014/main" id="{AF912A63-0A99-4680-8E53-717532D2334A}"/>
              </a:ext>
            </a:extLst>
          </p:cNvPr>
          <p:cNvPicPr>
            <a:picLocks noChangeAspect="1"/>
          </p:cNvPicPr>
          <p:nvPr/>
        </p:nvPicPr>
        <p:blipFill>
          <a:blip r:embed="rId4"/>
          <a:stretch>
            <a:fillRect/>
          </a:stretch>
        </p:blipFill>
        <p:spPr>
          <a:xfrm>
            <a:off x="600059" y="3853514"/>
            <a:ext cx="640080" cy="640080"/>
          </a:xfrm>
          <a:prstGeom prst="rect">
            <a:avLst/>
          </a:prstGeom>
        </p:spPr>
      </p:pic>
      <p:cxnSp>
        <p:nvCxnSpPr>
          <p:cNvPr id="7" name="Straight Connector 19">
            <a:extLst>
              <a:ext uri="{FF2B5EF4-FFF2-40B4-BE49-F238E27FC236}">
                <a16:creationId xmlns:a16="http://schemas.microsoft.com/office/drawing/2014/main" id="{2F3EC249-A0A3-1657-2E6C-6633B4F06348}"/>
              </a:ext>
              <a:ext uri="{C183D7F6-B498-43B3-948B-1728B52AA6E4}">
                <adec:decorative xmlns:adec="http://schemas.microsoft.com/office/drawing/2017/decorative" val="1"/>
              </a:ext>
            </a:extLst>
          </p:cNvPr>
          <p:cNvCxnSpPr>
            <a:cxnSpLocks/>
          </p:cNvCxnSpPr>
          <p:nvPr/>
        </p:nvCxnSpPr>
        <p:spPr>
          <a:xfrm>
            <a:off x="1783191" y="299011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19">
            <a:extLst>
              <a:ext uri="{FF2B5EF4-FFF2-40B4-BE49-F238E27FC236}">
                <a16:creationId xmlns:a16="http://schemas.microsoft.com/office/drawing/2014/main" id="{67AD4634-B272-2EEF-911E-D96EB9C04D6D}"/>
              </a:ext>
              <a:ext uri="{C183D7F6-B498-43B3-948B-1728B52AA6E4}">
                <adec:decorative xmlns:adec="http://schemas.microsoft.com/office/drawing/2017/decorative" val="1"/>
              </a:ext>
            </a:extLst>
          </p:cNvPr>
          <p:cNvCxnSpPr>
            <a:cxnSpLocks/>
          </p:cNvCxnSpPr>
          <p:nvPr/>
        </p:nvCxnSpPr>
        <p:spPr>
          <a:xfrm>
            <a:off x="1776567" y="377862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0641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7 – Implement Data Governance</a:t>
            </a:r>
          </a:p>
        </p:txBody>
      </p:sp>
      <p:pic>
        <p:nvPicPr>
          <p:cNvPr id="4" name="Picture 3" descr="Icon of document with statistics on it">
            <a:extLst>
              <a:ext uri="{FF2B5EF4-FFF2-40B4-BE49-F238E27FC236}">
                <a16:creationId xmlns:a16="http://schemas.microsoft.com/office/drawing/2014/main" id="{E2CABDC8-99F7-456B-A995-EBB622CCF92B}"/>
              </a:ext>
            </a:extLst>
          </p:cNvPr>
          <p:cNvPicPr>
            <a:picLocks noChangeAspect="1"/>
          </p:cNvPicPr>
          <p:nvPr/>
        </p:nvPicPr>
        <p:blipFill>
          <a:blip r:embed="rId3"/>
          <a:stretch>
            <a:fillRect/>
          </a:stretch>
        </p:blipFill>
        <p:spPr>
          <a:xfrm>
            <a:off x="10482333" y="3088058"/>
            <a:ext cx="818408" cy="818408"/>
          </a:xfrm>
          <a:prstGeom prst="rect">
            <a:avLst/>
          </a:prstGeom>
        </p:spPr>
      </p:pic>
    </p:spTree>
    <p:extLst>
      <p:ext uri="{BB962C8B-B14F-4D97-AF65-F5344CB8AC3E}">
        <p14:creationId xmlns:p14="http://schemas.microsoft.com/office/powerpoint/2010/main" val="42888187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2" name="TextBox 1">
            <a:extLst>
              <a:ext uri="{FF2B5EF4-FFF2-40B4-BE49-F238E27FC236}">
                <a16:creationId xmlns:a16="http://schemas.microsoft.com/office/drawing/2014/main" id="{C97B98CC-4F23-41DF-8F82-ED41F75533C6}"/>
              </a:ext>
            </a:extLst>
          </p:cNvPr>
          <p:cNvSpPr txBox="1"/>
          <p:nvPr/>
        </p:nvSpPr>
        <p:spPr>
          <a:xfrm>
            <a:off x="585788" y="1425257"/>
            <a:ext cx="3845989" cy="307777"/>
          </a:xfrm>
          <a:prstGeom prst="rect">
            <a:avLst/>
          </a:prstGeom>
          <a:noFill/>
        </p:spPr>
        <p:txBody>
          <a:bodyPr wrap="none" lIns="0" tIns="0" rIns="0" bIns="0" rtlCol="0" anchor="ctr">
            <a:spAutoFit/>
          </a:bodyPr>
          <a:lstStyle/>
          <a:p>
            <a:r>
              <a:rPr lang="en-US" sz="2000" dirty="0">
                <a:latin typeface="+mj-lt"/>
              </a:rPr>
              <a:t>Exercise 1</a:t>
            </a:r>
            <a:r>
              <a:rPr lang="en-US" sz="2000" dirty="0"/>
              <a:t> </a:t>
            </a:r>
            <a:r>
              <a:rPr lang="en-US" sz="2000" dirty="0">
                <a:latin typeface="+mj-lt"/>
              </a:rPr>
              <a:t>– Initialize Compliance</a:t>
            </a:r>
          </a:p>
        </p:txBody>
      </p:sp>
      <p:sp>
        <p:nvSpPr>
          <p:cNvPr id="3" name="Rectangle 2">
            <a:extLst>
              <a:ext uri="{FF2B5EF4-FFF2-40B4-BE49-F238E27FC236}">
                <a16:creationId xmlns:a16="http://schemas.microsoft.com/office/drawing/2014/main" id="{5A7F1C6D-F99E-445B-9CD7-4847248ECBFA}"/>
              </a:ext>
            </a:extLst>
          </p:cNvPr>
          <p:cNvSpPr/>
          <p:nvPr/>
        </p:nvSpPr>
        <p:spPr bwMode="auto">
          <a:xfrm>
            <a:off x="593561" y="1790384"/>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lvl="0" defTabSz="932742">
              <a:spcAft>
                <a:spcPts val="1200"/>
              </a:spcAft>
            </a:pPr>
            <a:r>
              <a:rPr lang="en-US" dirty="0">
                <a:solidFill>
                  <a:schemeClr val="tx1"/>
                </a:solidFill>
              </a:rPr>
              <a:t>Create </a:t>
            </a:r>
            <a:r>
              <a:rPr lang="en-US">
                <a:solidFill>
                  <a:schemeClr val="tx1"/>
                </a:solidFill>
              </a:rPr>
              <a:t>a security </a:t>
            </a:r>
            <a:r>
              <a:rPr lang="en-US" dirty="0">
                <a:solidFill>
                  <a:schemeClr val="tx1"/>
                </a:solidFill>
              </a:rPr>
              <a:t>group for compliance testing</a:t>
            </a:r>
          </a:p>
        </p:txBody>
      </p:sp>
      <p:pic>
        <p:nvPicPr>
          <p:cNvPr id="5" name="Picture 4" descr="Icon of a wrench">
            <a:extLst>
              <a:ext uri="{FF2B5EF4-FFF2-40B4-BE49-F238E27FC236}">
                <a16:creationId xmlns:a16="http://schemas.microsoft.com/office/drawing/2014/main" id="{91CE41FA-DF08-4B3F-81FA-EFE3B277A028}"/>
              </a:ext>
            </a:extLst>
          </p:cNvPr>
          <p:cNvPicPr>
            <a:picLocks noChangeAspect="1"/>
          </p:cNvPicPr>
          <p:nvPr/>
        </p:nvPicPr>
        <p:blipFill>
          <a:blip r:embed="rId3"/>
          <a:stretch>
            <a:fillRect/>
          </a:stretch>
        </p:blipFill>
        <p:spPr>
          <a:xfrm>
            <a:off x="3659696" y="2697997"/>
            <a:ext cx="477012" cy="475488"/>
          </a:xfrm>
          <a:prstGeom prst="rect">
            <a:avLst/>
          </a:prstGeom>
        </p:spPr>
      </p:pic>
      <p:sp>
        <p:nvSpPr>
          <p:cNvPr id="15" name="TextBox 14">
            <a:extLst>
              <a:ext uri="{FF2B5EF4-FFF2-40B4-BE49-F238E27FC236}">
                <a16:creationId xmlns:a16="http://schemas.microsoft.com/office/drawing/2014/main" id="{7B8EF57A-2E27-4857-85AC-125166534B2A}"/>
              </a:ext>
            </a:extLst>
          </p:cNvPr>
          <p:cNvSpPr txBox="1"/>
          <p:nvPr/>
        </p:nvSpPr>
        <p:spPr>
          <a:xfrm>
            <a:off x="585788" y="3615552"/>
            <a:ext cx="7374326" cy="307777"/>
          </a:xfrm>
          <a:prstGeom prst="rect">
            <a:avLst/>
          </a:prstGeom>
          <a:noFill/>
        </p:spPr>
        <p:txBody>
          <a:bodyPr wrap="none" lIns="0" tIns="0" rIns="0" bIns="0" rtlCol="0" anchor="ctr">
            <a:spAutoFit/>
          </a:bodyPr>
          <a:lstStyle/>
          <a:p>
            <a:r>
              <a:rPr lang="en-US" sz="2000" dirty="0">
                <a:latin typeface="+mj-lt"/>
              </a:rPr>
              <a:t>Exercise 2 – Configure </a:t>
            </a:r>
            <a:r>
              <a:rPr lang="en-US" sz="2000">
                <a:latin typeface="+mj-lt"/>
              </a:rPr>
              <a:t>In-Place Archiving and Retention </a:t>
            </a:r>
            <a:r>
              <a:rPr lang="en-US" sz="2000" dirty="0">
                <a:latin typeface="+mj-lt"/>
              </a:rPr>
              <a:t>Policies </a:t>
            </a:r>
          </a:p>
        </p:txBody>
      </p:sp>
      <p:sp>
        <p:nvSpPr>
          <p:cNvPr id="16" name="Rectangle 15">
            <a:extLst>
              <a:ext uri="{FF2B5EF4-FFF2-40B4-BE49-F238E27FC236}">
                <a16:creationId xmlns:a16="http://schemas.microsoft.com/office/drawing/2014/main" id="{B94BFBA3-8625-4BE3-8556-C7DF046AF861}"/>
              </a:ext>
            </a:extLst>
          </p:cNvPr>
          <p:cNvSpPr/>
          <p:nvPr/>
        </p:nvSpPr>
        <p:spPr bwMode="auto">
          <a:xfrm>
            <a:off x="593561"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defTabSz="932742">
              <a:spcAft>
                <a:spcPts val="600"/>
              </a:spcAft>
            </a:pPr>
            <a:r>
              <a:rPr lang="en-US" dirty="0">
                <a:solidFill>
                  <a:schemeClr val="tx1"/>
                </a:solidFill>
              </a:rPr>
              <a:t>Activate In-Place Archiving for a new user’s mailbox </a:t>
            </a:r>
          </a:p>
        </p:txBody>
      </p:sp>
      <p:pic>
        <p:nvPicPr>
          <p:cNvPr id="7" name="Picture 6" descr="Icon of three rectangles with a check mark at each end">
            <a:extLst>
              <a:ext uri="{FF2B5EF4-FFF2-40B4-BE49-F238E27FC236}">
                <a16:creationId xmlns:a16="http://schemas.microsoft.com/office/drawing/2014/main" id="{D5DADDC8-554E-4A65-A7EC-92E1B71DA95B}"/>
              </a:ext>
            </a:extLst>
          </p:cNvPr>
          <p:cNvPicPr>
            <a:picLocks noChangeAspect="1"/>
          </p:cNvPicPr>
          <p:nvPr/>
        </p:nvPicPr>
        <p:blipFill>
          <a:blip r:embed="rId4"/>
          <a:stretch>
            <a:fillRect/>
          </a:stretch>
        </p:blipFill>
        <p:spPr>
          <a:xfrm>
            <a:off x="3639376" y="4878132"/>
            <a:ext cx="477012" cy="475488"/>
          </a:xfrm>
          <a:prstGeom prst="rect">
            <a:avLst/>
          </a:prstGeom>
        </p:spPr>
      </p:pic>
      <p:sp>
        <p:nvSpPr>
          <p:cNvPr id="19" name="Rectangle 18">
            <a:extLst>
              <a:ext uri="{FF2B5EF4-FFF2-40B4-BE49-F238E27FC236}">
                <a16:creationId xmlns:a16="http://schemas.microsoft.com/office/drawing/2014/main" id="{9F1ECEC4-B170-4017-937F-3485BBAB2E2F}"/>
              </a:ext>
            </a:extLst>
          </p:cNvPr>
          <p:cNvSpPr/>
          <p:nvPr/>
        </p:nvSpPr>
        <p:spPr bwMode="auto">
          <a:xfrm>
            <a:off x="4412973"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Create an email retention policy for test users</a:t>
            </a:r>
          </a:p>
        </p:txBody>
      </p:sp>
      <p:pic>
        <p:nvPicPr>
          <p:cNvPr id="9" name="Picture 8" descr="Icon of envelope">
            <a:extLst>
              <a:ext uri="{FF2B5EF4-FFF2-40B4-BE49-F238E27FC236}">
                <a16:creationId xmlns:a16="http://schemas.microsoft.com/office/drawing/2014/main" id="{E24CA445-F730-4F41-B8EA-55784E16FBDA}"/>
              </a:ext>
            </a:extLst>
          </p:cNvPr>
          <p:cNvPicPr>
            <a:picLocks noChangeAspect="1"/>
          </p:cNvPicPr>
          <p:nvPr/>
        </p:nvPicPr>
        <p:blipFill>
          <a:blip r:embed="rId5"/>
          <a:stretch>
            <a:fillRect/>
          </a:stretch>
        </p:blipFill>
        <p:spPr>
          <a:xfrm>
            <a:off x="7479108" y="4888292"/>
            <a:ext cx="477012" cy="475488"/>
          </a:xfrm>
          <a:prstGeom prst="rect">
            <a:avLst/>
          </a:prstGeom>
        </p:spPr>
      </p:pic>
      <p:sp>
        <p:nvSpPr>
          <p:cNvPr id="11" name="Rectangle 10">
            <a:extLst>
              <a:ext uri="{FF2B5EF4-FFF2-40B4-BE49-F238E27FC236}">
                <a16:creationId xmlns:a16="http://schemas.microsoft.com/office/drawing/2014/main" id="{90B0D0C2-1E4D-C327-AAF2-1C9AAFE4DC63}"/>
              </a:ext>
            </a:extLst>
          </p:cNvPr>
          <p:cNvSpPr/>
          <p:nvPr/>
        </p:nvSpPr>
        <p:spPr bwMode="auto">
          <a:xfrm>
            <a:off x="4405910" y="179834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Configure Mobile Device Management for compliance testing</a:t>
            </a:r>
          </a:p>
        </p:txBody>
      </p:sp>
      <p:sp>
        <p:nvSpPr>
          <p:cNvPr id="12" name="Rectangle 11">
            <a:extLst>
              <a:ext uri="{FF2B5EF4-FFF2-40B4-BE49-F238E27FC236}">
                <a16:creationId xmlns:a16="http://schemas.microsoft.com/office/drawing/2014/main" id="{4EB45E6D-6722-2B23-FC4A-C90958210832}"/>
              </a:ext>
            </a:extLst>
          </p:cNvPr>
          <p:cNvSpPr/>
          <p:nvPr/>
        </p:nvSpPr>
        <p:spPr bwMode="auto">
          <a:xfrm>
            <a:off x="8232385" y="397775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3</a:t>
            </a:r>
          </a:p>
          <a:p>
            <a:pPr algn="l"/>
            <a:r>
              <a:rPr lang="en-US" i="0" dirty="0">
                <a:solidFill>
                  <a:srgbClr val="24292F"/>
                </a:solidFill>
                <a:effectLst/>
              </a:rPr>
              <a:t>Create an email retention </a:t>
            </a:r>
            <a:r>
              <a:rPr lang="en-US" i="0">
                <a:solidFill>
                  <a:srgbClr val="24292F"/>
                </a:solidFill>
                <a:effectLst/>
              </a:rPr>
              <a:t>policy for </a:t>
            </a:r>
            <a:r>
              <a:rPr lang="en-US" i="0" dirty="0">
                <a:solidFill>
                  <a:srgbClr val="24292F"/>
                </a:solidFill>
                <a:effectLst/>
              </a:rPr>
              <a:t>all users</a:t>
            </a:r>
          </a:p>
        </p:txBody>
      </p:sp>
    </p:spTree>
    <p:extLst>
      <p:ext uri="{BB962C8B-B14F-4D97-AF65-F5344CB8AC3E}">
        <p14:creationId xmlns:p14="http://schemas.microsoft.com/office/powerpoint/2010/main" val="42442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5"/>
            <a:ext cx="9029648" cy="775597"/>
          </a:xfrm>
        </p:spPr>
        <p:txBody>
          <a:bodyPr/>
          <a:lstStyle/>
          <a:p>
            <a:r>
              <a:rPr lang="en-US" spc="0" dirty="0"/>
              <a:t>Module 4: </a:t>
            </a:r>
            <a:r>
              <a:rPr lang="fr-FR" spc="0" dirty="0"/>
              <a:t>Explore Microsoft </a:t>
            </a:r>
            <a:r>
              <a:rPr lang="fr-FR" spc="0" dirty="0" err="1"/>
              <a:t>Purview</a:t>
            </a:r>
            <a:r>
              <a:rPr lang="fr-FR" spc="0" dirty="0"/>
              <a:t> Message </a:t>
            </a:r>
            <a:r>
              <a:rPr lang="fr-FR" spc="0" dirty="0" err="1"/>
              <a:t>Encryption</a:t>
            </a:r>
            <a:endParaRPr lang="en-US" spc="0" dirty="0"/>
          </a:p>
        </p:txBody>
      </p:sp>
      <p:pic>
        <p:nvPicPr>
          <p:cNvPr id="4" name="Picture 3" descr="Icon of chat bubble">
            <a:extLst>
              <a:ext uri="{FF2B5EF4-FFF2-40B4-BE49-F238E27FC236}">
                <a16:creationId xmlns:a16="http://schemas.microsoft.com/office/drawing/2014/main" id="{7BD44E62-49FA-4026-8D89-9CD363647F4C}"/>
              </a:ext>
            </a:extLst>
          </p:cNvPr>
          <p:cNvPicPr>
            <a:picLocks noChangeAspect="1"/>
          </p:cNvPicPr>
          <p:nvPr/>
        </p:nvPicPr>
        <p:blipFill>
          <a:blip r:embed="rId3"/>
          <a:stretch>
            <a:fillRect/>
          </a:stretch>
        </p:blipFill>
        <p:spPr>
          <a:xfrm>
            <a:off x="10309389" y="2885511"/>
            <a:ext cx="1223506" cy="1223502"/>
          </a:xfrm>
          <a:prstGeom prst="rect">
            <a:avLst/>
          </a:prstGeom>
        </p:spPr>
      </p:pic>
    </p:spTree>
    <p:extLst>
      <p:ext uri="{BB962C8B-B14F-4D97-AF65-F5344CB8AC3E}">
        <p14:creationId xmlns:p14="http://schemas.microsoft.com/office/powerpoint/2010/main" val="206435335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4" name="Rectangle 3">
            <a:extLst>
              <a:ext uri="{FF2B5EF4-FFF2-40B4-BE49-F238E27FC236}">
                <a16:creationId xmlns:a16="http://schemas.microsoft.com/office/drawing/2014/main" id="{25B1CE6A-F441-4C68-8508-DDA833A057AC}"/>
              </a:ext>
            </a:extLst>
          </p:cNvPr>
          <p:cNvSpPr/>
          <p:nvPr/>
        </p:nvSpPr>
        <p:spPr>
          <a:xfrm>
            <a:off x="589900" y="1154057"/>
            <a:ext cx="6181740" cy="20436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400" dirty="0">
                <a:solidFill>
                  <a:schemeClr val="accent1"/>
                </a:solidFill>
                <a:latin typeface="+mj-lt"/>
              </a:rPr>
              <a:t>Microsoft Purview Message Encryption is an online service that's built on Microsoft Azure Rights Management (Azure RMS)</a:t>
            </a:r>
          </a:p>
          <a:p>
            <a:pPr defTabSz="577850">
              <a:spcBef>
                <a:spcPct val="0"/>
              </a:spcBef>
              <a:spcAft>
                <a:spcPct val="35000"/>
              </a:spcAft>
            </a:pPr>
            <a:r>
              <a:rPr lang="en-US" sz="2400" kern="1200" dirty="0">
                <a:solidFill>
                  <a:schemeClr val="tx1"/>
                </a:solidFill>
                <a:latin typeface="+mj-lt"/>
              </a:rPr>
              <a:t>This module examines:</a:t>
            </a:r>
            <a:endParaRPr lang="en-US" sz="2400" kern="1200" dirty="0">
              <a:solidFill>
                <a:schemeClr val="tx1"/>
              </a:solidFill>
            </a:endParaRPr>
          </a:p>
          <a:p>
            <a:pPr lvl="0" defTabSz="577850">
              <a:spcBef>
                <a:spcPct val="0"/>
              </a:spcBef>
              <a:spcAft>
                <a:spcPct val="35000"/>
              </a:spcAft>
            </a:pPr>
            <a:endParaRPr lang="en-US" sz="2000" kern="1200" dirty="0">
              <a:solidFill>
                <a:schemeClr val="accent1"/>
              </a:solidFill>
              <a:latin typeface="+mj-lt"/>
            </a:endParaRPr>
          </a:p>
        </p:txBody>
      </p:sp>
      <p:cxnSp>
        <p:nvCxnSpPr>
          <p:cNvPr id="18" name="Straight Connector 17">
            <a:extLst>
              <a:ext uri="{FF2B5EF4-FFF2-40B4-BE49-F238E27FC236}">
                <a16:creationId xmlns:a16="http://schemas.microsoft.com/office/drawing/2014/main" id="{8BC6BAAB-F5FB-4B17-B14B-3CCBC193D174}"/>
              </a:ext>
              <a:ext uri="{C183D7F6-B498-43B3-948B-1728B52AA6E4}">
                <adec:decorative xmlns:adec="http://schemas.microsoft.com/office/drawing/2017/decorative" val="1"/>
              </a:ext>
            </a:extLst>
          </p:cNvPr>
          <p:cNvCxnSpPr>
            <a:cxnSpLocks/>
          </p:cNvCxnSpPr>
          <p:nvPr/>
        </p:nvCxnSpPr>
        <p:spPr>
          <a:xfrm>
            <a:off x="1799771" y="3645033"/>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descr="Icon of envelope">
            <a:extLst>
              <a:ext uri="{FF2B5EF4-FFF2-40B4-BE49-F238E27FC236}">
                <a16:creationId xmlns:a16="http://schemas.microsoft.com/office/drawing/2014/main" id="{2BF0860C-0960-4A6F-9681-A20DB94904D9}"/>
              </a:ext>
            </a:extLst>
          </p:cNvPr>
          <p:cNvPicPr>
            <a:picLocks noChangeAspect="1"/>
          </p:cNvPicPr>
          <p:nvPr/>
        </p:nvPicPr>
        <p:blipFill>
          <a:blip r:embed="rId3"/>
          <a:stretch>
            <a:fillRect/>
          </a:stretch>
        </p:blipFill>
        <p:spPr>
          <a:xfrm>
            <a:off x="600059" y="3771582"/>
            <a:ext cx="640080" cy="640080"/>
          </a:xfrm>
          <a:prstGeom prst="rect">
            <a:avLst/>
          </a:prstGeom>
        </p:spPr>
      </p:pic>
      <p:sp>
        <p:nvSpPr>
          <p:cNvPr id="9" name="Rectangle 8">
            <a:extLst>
              <a:ext uri="{FF2B5EF4-FFF2-40B4-BE49-F238E27FC236}">
                <a16:creationId xmlns:a16="http://schemas.microsoft.com/office/drawing/2014/main" id="{D4D0A3F7-3523-4B27-AF5B-2AD36CEB712E}"/>
              </a:ext>
            </a:extLst>
          </p:cNvPr>
          <p:cNvSpPr/>
          <p:nvPr/>
        </p:nvSpPr>
        <p:spPr>
          <a:xfrm>
            <a:off x="1799771" y="3905234"/>
            <a:ext cx="505822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Mail flow rules to encrypt email messages</a:t>
            </a:r>
          </a:p>
        </p:txBody>
      </p:sp>
      <p:cxnSp>
        <p:nvCxnSpPr>
          <p:cNvPr id="3" name="Straight Connector 2">
            <a:extLst>
              <a:ext uri="{FF2B5EF4-FFF2-40B4-BE49-F238E27FC236}">
                <a16:creationId xmlns:a16="http://schemas.microsoft.com/office/drawing/2014/main" id="{510617F2-23A4-7D50-9952-42095C19A0EE}"/>
              </a:ext>
              <a:ext uri="{C183D7F6-B498-43B3-948B-1728B52AA6E4}">
                <adec:decorative xmlns:adec="http://schemas.microsoft.com/office/drawing/2017/decorative" val="1"/>
              </a:ext>
            </a:extLst>
          </p:cNvPr>
          <p:cNvCxnSpPr>
            <a:cxnSpLocks/>
          </p:cNvCxnSpPr>
          <p:nvPr/>
        </p:nvCxnSpPr>
        <p:spPr>
          <a:xfrm>
            <a:off x="1799771" y="4438587"/>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AF33078-CEB9-FA4B-ABC0-41BFC2F7E5C3}"/>
              </a:ext>
            </a:extLst>
          </p:cNvPr>
          <p:cNvSpPr/>
          <p:nvPr/>
        </p:nvSpPr>
        <p:spPr>
          <a:xfrm>
            <a:off x="1799771" y="4660427"/>
            <a:ext cx="5058229"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Organizational branding on encrypted email messages</a:t>
            </a:r>
          </a:p>
        </p:txBody>
      </p:sp>
      <p:pic>
        <p:nvPicPr>
          <p:cNvPr id="12" name="Picture 11" descr="Icon of two keys attached to a common ring">
            <a:extLst>
              <a:ext uri="{FF2B5EF4-FFF2-40B4-BE49-F238E27FC236}">
                <a16:creationId xmlns:a16="http://schemas.microsoft.com/office/drawing/2014/main" id="{4BDF2B9F-B7E7-59C2-8413-7BBD02DD4AC2}"/>
              </a:ext>
            </a:extLst>
          </p:cNvPr>
          <p:cNvPicPr>
            <a:picLocks noChangeAspect="1"/>
          </p:cNvPicPr>
          <p:nvPr/>
        </p:nvPicPr>
        <p:blipFill>
          <a:blip r:embed="rId4"/>
          <a:stretch>
            <a:fillRect/>
          </a:stretch>
        </p:blipFill>
        <p:spPr>
          <a:xfrm>
            <a:off x="600059" y="5799448"/>
            <a:ext cx="640080" cy="640080"/>
          </a:xfrm>
          <a:prstGeom prst="rect">
            <a:avLst/>
          </a:prstGeom>
        </p:spPr>
      </p:pic>
      <p:sp>
        <p:nvSpPr>
          <p:cNvPr id="6" name="Rectangle 5">
            <a:extLst>
              <a:ext uri="{FF2B5EF4-FFF2-40B4-BE49-F238E27FC236}">
                <a16:creationId xmlns:a16="http://schemas.microsoft.com/office/drawing/2014/main" id="{F53C1880-8B58-3EA4-E89E-EF30F3464E33}"/>
              </a:ext>
            </a:extLst>
          </p:cNvPr>
          <p:cNvSpPr/>
          <p:nvPr/>
        </p:nvSpPr>
        <p:spPr>
          <a:xfrm>
            <a:off x="1799771" y="3122914"/>
            <a:ext cx="505822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kern="1200" dirty="0">
                <a:solidFill>
                  <a:schemeClr val="tx1"/>
                </a:solidFill>
              </a:rPr>
              <a:t>Microsoft Purview Message Encryption</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AFC4048A-4E44-D89B-1370-188DBC1732EA}"/>
              </a:ext>
              <a:ext uri="{C183D7F6-B498-43B3-948B-1728B52AA6E4}">
                <adec:decorative xmlns:adec="http://schemas.microsoft.com/office/drawing/2017/decorative" val="1"/>
              </a:ext>
            </a:extLst>
          </p:cNvPr>
          <p:cNvCxnSpPr>
            <a:cxnSpLocks/>
          </p:cNvCxnSpPr>
          <p:nvPr/>
        </p:nvCxnSpPr>
        <p:spPr>
          <a:xfrm>
            <a:off x="1799771" y="5525707"/>
            <a:ext cx="476068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930B471-FDF0-3550-A1A0-88D298A73110}"/>
              </a:ext>
            </a:extLst>
          </p:cNvPr>
          <p:cNvSpPr/>
          <p:nvPr/>
        </p:nvSpPr>
        <p:spPr>
          <a:xfrm>
            <a:off x="1799771" y="5778027"/>
            <a:ext cx="5058229"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kern="1200" dirty="0">
                <a:solidFill>
                  <a:schemeClr val="tx1"/>
                </a:solidFill>
              </a:rPr>
              <a:t>Microsoft Purview Advanced Message Encryption</a:t>
            </a:r>
            <a:endParaRPr lang="en-US" sz="2000" dirty="0">
              <a:solidFill>
                <a:schemeClr val="tx1"/>
              </a:solidFill>
            </a:endParaRPr>
          </a:p>
        </p:txBody>
      </p:sp>
      <p:grpSp>
        <p:nvGrpSpPr>
          <p:cNvPr id="14" name="Group 13" descr="Icon of a shield with exclamation mark in the middle">
            <a:extLst>
              <a:ext uri="{FF2B5EF4-FFF2-40B4-BE49-F238E27FC236}">
                <a16:creationId xmlns:a16="http://schemas.microsoft.com/office/drawing/2014/main" id="{756D5631-C8A8-065C-53F9-6B0FC374256E}"/>
              </a:ext>
            </a:extLst>
          </p:cNvPr>
          <p:cNvGrpSpPr/>
          <p:nvPr/>
        </p:nvGrpSpPr>
        <p:grpSpPr>
          <a:xfrm>
            <a:off x="592939" y="2988871"/>
            <a:ext cx="640080" cy="640080"/>
            <a:chOff x="10519259" y="1017831"/>
            <a:chExt cx="780288" cy="781812"/>
          </a:xfrm>
        </p:grpSpPr>
        <p:pic>
          <p:nvPicPr>
            <p:cNvPr id="15" name="Picture 14">
              <a:extLst>
                <a:ext uri="{FF2B5EF4-FFF2-40B4-BE49-F238E27FC236}">
                  <a16:creationId xmlns:a16="http://schemas.microsoft.com/office/drawing/2014/main" id="{D16CCDCE-243E-0B1B-9DDE-05AA4D9AD85B}"/>
                </a:ext>
              </a:extLst>
            </p:cNvPr>
            <p:cNvPicPr>
              <a:picLocks noChangeAspect="1"/>
            </p:cNvPicPr>
            <p:nvPr/>
          </p:nvPicPr>
          <p:blipFill>
            <a:blip r:embed="rId5"/>
            <a:stretch>
              <a:fillRect/>
            </a:stretch>
          </p:blipFill>
          <p:spPr>
            <a:xfrm>
              <a:off x="10519259" y="1017831"/>
              <a:ext cx="780288" cy="781812"/>
            </a:xfrm>
            <a:prstGeom prst="rect">
              <a:avLst/>
            </a:prstGeom>
          </p:spPr>
        </p:pic>
        <p:pic>
          <p:nvPicPr>
            <p:cNvPr id="19" name="Picture 18" descr="Icon of a shield with exclamation mark in the middle">
              <a:extLst>
                <a:ext uri="{FF2B5EF4-FFF2-40B4-BE49-F238E27FC236}">
                  <a16:creationId xmlns:a16="http://schemas.microsoft.com/office/drawing/2014/main" id="{DD8408CD-69FE-C66B-579C-ABCBC941B56B}"/>
                </a:ext>
              </a:extLst>
            </p:cNvPr>
            <p:cNvPicPr>
              <a:picLocks noChangeAspect="1"/>
            </p:cNvPicPr>
            <p:nvPr/>
          </p:nvPicPr>
          <p:blipFill>
            <a:blip r:embed="rId6"/>
            <a:stretch>
              <a:fillRect/>
            </a:stretch>
          </p:blipFill>
          <p:spPr>
            <a:xfrm>
              <a:off x="10706203" y="1205537"/>
              <a:ext cx="406400" cy="406400"/>
            </a:xfrm>
            <a:prstGeom prst="rect">
              <a:avLst/>
            </a:prstGeom>
          </p:spPr>
        </p:pic>
      </p:grpSp>
      <p:grpSp>
        <p:nvGrpSpPr>
          <p:cNvPr id="20" name="Group 19" descr="Icon of three types of building close to each other">
            <a:extLst>
              <a:ext uri="{FF2B5EF4-FFF2-40B4-BE49-F238E27FC236}">
                <a16:creationId xmlns:a16="http://schemas.microsoft.com/office/drawing/2014/main" id="{F8D4FDB7-251F-9BF9-1D21-486C76C18CF7}"/>
              </a:ext>
            </a:extLst>
          </p:cNvPr>
          <p:cNvGrpSpPr/>
          <p:nvPr/>
        </p:nvGrpSpPr>
        <p:grpSpPr>
          <a:xfrm>
            <a:off x="580747" y="4695751"/>
            <a:ext cx="640080" cy="640080"/>
            <a:chOff x="2238978" y="1017831"/>
            <a:chExt cx="780288" cy="781812"/>
          </a:xfrm>
        </p:grpSpPr>
        <p:pic>
          <p:nvPicPr>
            <p:cNvPr id="21" name="Picture 20">
              <a:extLst>
                <a:ext uri="{FF2B5EF4-FFF2-40B4-BE49-F238E27FC236}">
                  <a16:creationId xmlns:a16="http://schemas.microsoft.com/office/drawing/2014/main" id="{EFF27D71-3F5A-376B-99DA-EF11B0D273B5}"/>
                </a:ext>
              </a:extLst>
            </p:cNvPr>
            <p:cNvPicPr>
              <a:picLocks noChangeAspect="1"/>
            </p:cNvPicPr>
            <p:nvPr/>
          </p:nvPicPr>
          <p:blipFill>
            <a:blip r:embed="rId5"/>
            <a:stretch>
              <a:fillRect/>
            </a:stretch>
          </p:blipFill>
          <p:spPr>
            <a:xfrm>
              <a:off x="2238978" y="1017831"/>
              <a:ext cx="780288" cy="781812"/>
            </a:xfrm>
            <a:prstGeom prst="rect">
              <a:avLst/>
            </a:prstGeom>
          </p:spPr>
        </p:pic>
        <p:pic>
          <p:nvPicPr>
            <p:cNvPr id="22" name="Picture 21" descr="Icon of three types of building close to each other">
              <a:extLst>
                <a:ext uri="{FF2B5EF4-FFF2-40B4-BE49-F238E27FC236}">
                  <a16:creationId xmlns:a16="http://schemas.microsoft.com/office/drawing/2014/main" id="{73FD82E0-AF90-AD1C-8D92-237F207DEA3D}"/>
                </a:ext>
              </a:extLst>
            </p:cNvPr>
            <p:cNvPicPr>
              <a:picLocks noChangeAspect="1"/>
            </p:cNvPicPr>
            <p:nvPr/>
          </p:nvPicPr>
          <p:blipFill>
            <a:blip r:embed="rId7"/>
            <a:stretch>
              <a:fillRect/>
            </a:stretch>
          </p:blipFill>
          <p:spPr>
            <a:xfrm>
              <a:off x="2425922" y="1205537"/>
              <a:ext cx="406400" cy="406400"/>
            </a:xfrm>
            <a:prstGeom prst="rect">
              <a:avLst/>
            </a:prstGeom>
          </p:spPr>
        </p:pic>
      </p:grpSp>
    </p:spTree>
    <p:extLst>
      <p:ext uri="{BB962C8B-B14F-4D97-AF65-F5344CB8AC3E}">
        <p14:creationId xmlns:p14="http://schemas.microsoft.com/office/powerpoint/2010/main" val="1731698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Examine Microsoft </a:t>
            </a:r>
            <a:r>
              <a:rPr lang="fr-FR" dirty="0" err="1"/>
              <a:t>Purview</a:t>
            </a:r>
            <a:r>
              <a:rPr lang="fr-FR" dirty="0"/>
              <a:t> Message </a:t>
            </a:r>
            <a:r>
              <a:rPr lang="fr-FR" dirty="0" err="1"/>
              <a:t>Encryption</a:t>
            </a:r>
            <a:endParaRPr lang="en-US" dirty="0"/>
          </a:p>
        </p:txBody>
      </p:sp>
      <p:pic>
        <p:nvPicPr>
          <p:cNvPr id="10" name="Picture 9" descr="Icon of lock pad">
            <a:extLst>
              <a:ext uri="{FF2B5EF4-FFF2-40B4-BE49-F238E27FC236}">
                <a16:creationId xmlns:a16="http://schemas.microsoft.com/office/drawing/2014/main" id="{427F33C2-B6F3-4DE4-BB2D-BD63EF4513CA}"/>
              </a:ext>
            </a:extLst>
          </p:cNvPr>
          <p:cNvPicPr>
            <a:picLocks noChangeAspect="1"/>
          </p:cNvPicPr>
          <p:nvPr/>
        </p:nvPicPr>
        <p:blipFill>
          <a:blip r:embed="rId3"/>
          <a:stretch>
            <a:fillRect/>
          </a:stretch>
        </p:blipFill>
        <p:spPr>
          <a:xfrm>
            <a:off x="600059" y="2246280"/>
            <a:ext cx="822960" cy="822960"/>
          </a:xfrm>
          <a:prstGeom prst="rect">
            <a:avLst/>
          </a:prstGeom>
        </p:spPr>
      </p:pic>
      <p:sp>
        <p:nvSpPr>
          <p:cNvPr id="4" name="Rectangle 3">
            <a:extLst>
              <a:ext uri="{FF2B5EF4-FFF2-40B4-BE49-F238E27FC236}">
                <a16:creationId xmlns:a16="http://schemas.microsoft.com/office/drawing/2014/main" id="{54FA9784-5C32-415C-B102-AD5A9C908393}"/>
              </a:ext>
            </a:extLst>
          </p:cNvPr>
          <p:cNvSpPr/>
          <p:nvPr/>
        </p:nvSpPr>
        <p:spPr>
          <a:xfrm>
            <a:off x="1782256" y="2414753"/>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Rights Management templates</a:t>
            </a:r>
            <a:r>
              <a:rPr lang="en-US" sz="2000" dirty="0">
                <a:solidFill>
                  <a:schemeClr val="tx1"/>
                </a:solidFill>
              </a:rPr>
              <a:t>. These default templates make it easy for organizations to immediately start protecting their sensitive data</a:t>
            </a:r>
            <a:endParaRPr lang="en-US" sz="2000" kern="1200" dirty="0">
              <a:solidFill>
                <a:schemeClr val="tx1"/>
              </a:solidFill>
            </a:endParaRPr>
          </a:p>
        </p:txBody>
      </p:sp>
      <p:cxnSp>
        <p:nvCxnSpPr>
          <p:cNvPr id="31" name="Straight Connector 30">
            <a:extLst>
              <a:ext uri="{FF2B5EF4-FFF2-40B4-BE49-F238E27FC236}">
                <a16:creationId xmlns:a16="http://schemas.microsoft.com/office/drawing/2014/main" id="{1CD0C844-D977-4EEE-821C-EE80B6F80B75}"/>
              </a:ext>
              <a:ext uri="{C183D7F6-B498-43B3-948B-1728B52AA6E4}">
                <adec:decorative xmlns:adec="http://schemas.microsoft.com/office/drawing/2017/decorative" val="1"/>
              </a:ext>
            </a:extLst>
          </p:cNvPr>
          <p:cNvCxnSpPr>
            <a:cxnSpLocks/>
          </p:cNvCxnSpPr>
          <p:nvPr/>
        </p:nvCxnSpPr>
        <p:spPr>
          <a:xfrm>
            <a:off x="1782256" y="3446580"/>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D7D1C3-8230-4AF7-9E8D-E2881118D625}"/>
              </a:ext>
            </a:extLst>
          </p:cNvPr>
          <p:cNvSpPr/>
          <p:nvPr/>
        </p:nvSpPr>
        <p:spPr>
          <a:xfrm>
            <a:off x="1782256" y="3767593"/>
            <a:ext cx="10057267" cy="9233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Do Not Forward option</a:t>
            </a:r>
            <a:r>
              <a:rPr lang="en-US" sz="2000" dirty="0">
                <a:solidFill>
                  <a:schemeClr val="tx1"/>
                </a:solidFill>
              </a:rPr>
              <a:t>. When this option is applied to an email, the email is encrypted and recipients must be authenticated. Encrypted emails can’t be forwarded, printed, or copied from</a:t>
            </a:r>
            <a:endParaRPr lang="en-US" sz="2000" kern="1200" dirty="0">
              <a:solidFill>
                <a:schemeClr val="tx1"/>
              </a:solidFill>
            </a:endParaRPr>
          </a:p>
        </p:txBody>
      </p:sp>
      <p:cxnSp>
        <p:nvCxnSpPr>
          <p:cNvPr id="32" name="Straight Connector 31">
            <a:extLst>
              <a:ext uri="{FF2B5EF4-FFF2-40B4-BE49-F238E27FC236}">
                <a16:creationId xmlns:a16="http://schemas.microsoft.com/office/drawing/2014/main" id="{D2A378D9-AC4E-4F93-9514-4640316F551E}"/>
              </a:ext>
              <a:ext uri="{C183D7F6-B498-43B3-948B-1728B52AA6E4}">
                <adec:decorative xmlns:adec="http://schemas.microsoft.com/office/drawing/2017/decorative" val="1"/>
              </a:ext>
            </a:extLst>
          </p:cNvPr>
          <p:cNvCxnSpPr>
            <a:cxnSpLocks/>
          </p:cNvCxnSpPr>
          <p:nvPr/>
        </p:nvCxnSpPr>
        <p:spPr>
          <a:xfrm>
            <a:off x="1782256" y="498381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wo keys attached to a common ring">
            <a:extLst>
              <a:ext uri="{FF2B5EF4-FFF2-40B4-BE49-F238E27FC236}">
                <a16:creationId xmlns:a16="http://schemas.microsoft.com/office/drawing/2014/main" id="{95DEC9B7-00D4-42C7-9E8C-77828E5E4113}"/>
              </a:ext>
            </a:extLst>
          </p:cNvPr>
          <p:cNvPicPr>
            <a:picLocks noChangeAspect="1"/>
          </p:cNvPicPr>
          <p:nvPr/>
        </p:nvPicPr>
        <p:blipFill>
          <a:blip r:embed="rId4"/>
          <a:stretch>
            <a:fillRect/>
          </a:stretch>
        </p:blipFill>
        <p:spPr>
          <a:xfrm>
            <a:off x="600059" y="5270395"/>
            <a:ext cx="822960" cy="822960"/>
          </a:xfrm>
          <a:prstGeom prst="rect">
            <a:avLst/>
          </a:prstGeom>
        </p:spPr>
      </p:pic>
      <p:sp>
        <p:nvSpPr>
          <p:cNvPr id="13" name="Rectangle 12">
            <a:extLst>
              <a:ext uri="{FF2B5EF4-FFF2-40B4-BE49-F238E27FC236}">
                <a16:creationId xmlns:a16="http://schemas.microsoft.com/office/drawing/2014/main" id="{390CA7FA-1319-4382-BE32-B13452EE79D4}"/>
              </a:ext>
            </a:extLst>
          </p:cNvPr>
          <p:cNvSpPr/>
          <p:nvPr/>
        </p:nvSpPr>
        <p:spPr>
          <a:xfrm>
            <a:off x="1782256" y="5440391"/>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accent1"/>
                </a:solidFill>
                <a:latin typeface="+mj-lt"/>
              </a:rPr>
              <a:t>Encrypt-only option</a:t>
            </a:r>
            <a:r>
              <a:rPr lang="en-US" sz="2000" dirty="0">
                <a:solidFill>
                  <a:schemeClr val="tx1"/>
                </a:solidFill>
              </a:rPr>
              <a:t>. This option enables organizations to encrypt data without other restrictions. The recipients have all usage rights except </a:t>
            </a:r>
            <a:r>
              <a:rPr lang="en-US" sz="2000" b="1" dirty="0">
                <a:solidFill>
                  <a:schemeClr val="tx1"/>
                </a:solidFill>
              </a:rPr>
              <a:t>Save As</a:t>
            </a:r>
            <a:r>
              <a:rPr lang="en-US" sz="2000" dirty="0">
                <a:solidFill>
                  <a:schemeClr val="tx1"/>
                </a:solidFill>
              </a:rPr>
              <a:t>, </a:t>
            </a:r>
            <a:r>
              <a:rPr lang="en-US" sz="2000" b="1" dirty="0">
                <a:solidFill>
                  <a:schemeClr val="tx1"/>
                </a:solidFill>
              </a:rPr>
              <a:t>Export</a:t>
            </a:r>
            <a:r>
              <a:rPr lang="en-US" sz="2000" dirty="0">
                <a:solidFill>
                  <a:schemeClr val="tx1"/>
                </a:solidFill>
              </a:rPr>
              <a:t> and </a:t>
            </a:r>
            <a:r>
              <a:rPr lang="en-US" sz="2000" b="1" dirty="0">
                <a:solidFill>
                  <a:schemeClr val="tx1"/>
                </a:solidFill>
              </a:rPr>
              <a:t>Full Control</a:t>
            </a:r>
            <a:endParaRPr lang="en-US" sz="2000" kern="1200" dirty="0">
              <a:solidFill>
                <a:schemeClr val="tx1"/>
              </a:solidFill>
            </a:endParaRPr>
          </a:p>
        </p:txBody>
      </p:sp>
      <p:sp>
        <p:nvSpPr>
          <p:cNvPr id="3" name="Rectangle 2">
            <a:extLst>
              <a:ext uri="{FF2B5EF4-FFF2-40B4-BE49-F238E27FC236}">
                <a16:creationId xmlns:a16="http://schemas.microsoft.com/office/drawing/2014/main" id="{19ADA700-3517-B930-4865-5E02C1950232}"/>
              </a:ext>
            </a:extLst>
          </p:cNvPr>
          <p:cNvSpPr/>
          <p:nvPr/>
        </p:nvSpPr>
        <p:spPr>
          <a:xfrm>
            <a:off x="600059" y="1311500"/>
            <a:ext cx="11239464" cy="67710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200" dirty="0">
                <a:solidFill>
                  <a:schemeClr val="tx1"/>
                </a:solidFill>
              </a:rPr>
              <a:t>Microsoft Purview Message Encryption includes encryption, identity, and authorization policies to help organizations secure their email. Messages can be encrypted by using:</a:t>
            </a:r>
            <a:endParaRPr lang="en-US" sz="2200" kern="1200" dirty="0">
              <a:solidFill>
                <a:schemeClr val="tx1"/>
              </a:solidFill>
            </a:endParaRPr>
          </a:p>
        </p:txBody>
      </p:sp>
      <p:grpSp>
        <p:nvGrpSpPr>
          <p:cNvPr id="2" name="Group 1">
            <a:extLst>
              <a:ext uri="{FF2B5EF4-FFF2-40B4-BE49-F238E27FC236}">
                <a16:creationId xmlns:a16="http://schemas.microsoft.com/office/drawing/2014/main" id="{A9A892D4-BC19-AD8D-25E6-3FC77E7AA53E}"/>
              </a:ext>
              <a:ext uri="{C183D7F6-B498-43B3-948B-1728B52AA6E4}">
                <adec:decorative xmlns:adec="http://schemas.microsoft.com/office/drawing/2017/decorative" val="1"/>
              </a:ext>
            </a:extLst>
          </p:cNvPr>
          <p:cNvGrpSpPr/>
          <p:nvPr/>
        </p:nvGrpSpPr>
        <p:grpSpPr>
          <a:xfrm>
            <a:off x="604385" y="3849241"/>
            <a:ext cx="822960" cy="822960"/>
            <a:chOff x="10530705" y="5982841"/>
            <a:chExt cx="780288" cy="781812"/>
          </a:xfrm>
        </p:grpSpPr>
        <p:grpSp>
          <p:nvGrpSpPr>
            <p:cNvPr id="5" name="Group 4">
              <a:extLst>
                <a:ext uri="{FF2B5EF4-FFF2-40B4-BE49-F238E27FC236}">
                  <a16:creationId xmlns:a16="http://schemas.microsoft.com/office/drawing/2014/main" id="{C33099B8-3392-4700-A871-B3C2E1741588}"/>
                </a:ext>
              </a:extLst>
            </p:cNvPr>
            <p:cNvGrpSpPr/>
            <p:nvPr/>
          </p:nvGrpSpPr>
          <p:grpSpPr>
            <a:xfrm>
              <a:off x="10530705" y="5982841"/>
              <a:ext cx="780288" cy="781812"/>
              <a:chOff x="9136644" y="6013318"/>
              <a:chExt cx="780288" cy="781812"/>
            </a:xfrm>
          </p:grpSpPr>
          <p:grpSp>
            <p:nvGrpSpPr>
              <p:cNvPr id="7" name="Group 6" descr="Icon of envelope">
                <a:extLst>
                  <a:ext uri="{FF2B5EF4-FFF2-40B4-BE49-F238E27FC236}">
                    <a16:creationId xmlns:a16="http://schemas.microsoft.com/office/drawing/2014/main" id="{47D8E3B0-419B-0BF1-766A-A64FA1759161}"/>
                  </a:ext>
                </a:extLst>
              </p:cNvPr>
              <p:cNvGrpSpPr/>
              <p:nvPr/>
            </p:nvGrpSpPr>
            <p:grpSpPr>
              <a:xfrm>
                <a:off x="9136644" y="6013318"/>
                <a:ext cx="780288" cy="781812"/>
                <a:chOff x="7761835" y="5071642"/>
                <a:chExt cx="780288" cy="781812"/>
              </a:xfrm>
            </p:grpSpPr>
            <p:pic>
              <p:nvPicPr>
                <p:cNvPr id="11" name="Picture 10">
                  <a:extLst>
                    <a:ext uri="{FF2B5EF4-FFF2-40B4-BE49-F238E27FC236}">
                      <a16:creationId xmlns:a16="http://schemas.microsoft.com/office/drawing/2014/main" id="{06FB0DA9-D9E2-6414-AF39-E5BEF455FC09}"/>
                    </a:ext>
                  </a:extLst>
                </p:cNvPr>
                <p:cNvPicPr>
                  <a:picLocks noChangeAspect="1"/>
                </p:cNvPicPr>
                <p:nvPr/>
              </p:nvPicPr>
              <p:blipFill>
                <a:blip r:embed="rId5"/>
                <a:stretch>
                  <a:fillRect/>
                </a:stretch>
              </p:blipFill>
              <p:spPr>
                <a:xfrm>
                  <a:off x="7761835" y="5071642"/>
                  <a:ext cx="780288" cy="781812"/>
                </a:xfrm>
                <a:prstGeom prst="rect">
                  <a:avLst/>
                </a:prstGeom>
              </p:spPr>
            </p:pic>
            <p:pic>
              <p:nvPicPr>
                <p:cNvPr id="12" name="Picture 11" descr="Icon of envelope">
                  <a:extLst>
                    <a:ext uri="{FF2B5EF4-FFF2-40B4-BE49-F238E27FC236}">
                      <a16:creationId xmlns:a16="http://schemas.microsoft.com/office/drawing/2014/main" id="{0E052D6B-4D12-6EBF-387F-DE6BE2EA9647}"/>
                    </a:ext>
                  </a:extLst>
                </p:cNvPr>
                <p:cNvPicPr>
                  <a:picLocks noChangeAspect="1"/>
                </p:cNvPicPr>
                <p:nvPr/>
              </p:nvPicPr>
              <p:blipFill>
                <a:blip r:embed="rId6"/>
                <a:stretch>
                  <a:fillRect/>
                </a:stretch>
              </p:blipFill>
              <p:spPr>
                <a:xfrm>
                  <a:off x="7948779" y="5259348"/>
                  <a:ext cx="406400" cy="406400"/>
                </a:xfrm>
                <a:prstGeom prst="rect">
                  <a:avLst/>
                </a:prstGeom>
              </p:spPr>
            </p:pic>
          </p:grpSp>
          <p:cxnSp>
            <p:nvCxnSpPr>
              <p:cNvPr id="8" name="Straight Arrow Connector 7">
                <a:extLst>
                  <a:ext uri="{FF2B5EF4-FFF2-40B4-BE49-F238E27FC236}">
                    <a16:creationId xmlns:a16="http://schemas.microsoft.com/office/drawing/2014/main" id="{36D933B6-E40D-6EED-433B-07C235A58A79}"/>
                  </a:ext>
                </a:extLst>
              </p:cNvPr>
              <p:cNvCxnSpPr>
                <a:cxnSpLocks/>
              </p:cNvCxnSpPr>
              <p:nvPr/>
            </p:nvCxnSpPr>
            <p:spPr>
              <a:xfrm>
                <a:off x="9523243" y="6391173"/>
                <a:ext cx="313777" cy="0"/>
              </a:xfrm>
              <a:prstGeom prst="straightConnector1">
                <a:avLst/>
              </a:prstGeom>
              <a:ln>
                <a:solidFill>
                  <a:srgbClr val="0078D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42A2007D-2CF9-320C-B0C0-D962878F12E0}"/>
                </a:ext>
              </a:extLst>
            </p:cNvPr>
            <p:cNvCxnSpPr>
              <a:cxnSpLocks/>
            </p:cNvCxnSpPr>
            <p:nvPr/>
          </p:nvCxnSpPr>
          <p:spPr>
            <a:xfrm>
              <a:off x="10756149" y="6112043"/>
              <a:ext cx="406400" cy="476131"/>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99825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D40C-D99C-4477-9711-354AED08737A}"/>
              </a:ext>
            </a:extLst>
          </p:cNvPr>
          <p:cNvSpPr>
            <a:spLocks noGrp="1"/>
          </p:cNvSpPr>
          <p:nvPr>
            <p:ph type="title"/>
          </p:nvPr>
        </p:nvSpPr>
        <p:spPr>
          <a:xfrm>
            <a:off x="600059" y="507446"/>
            <a:ext cx="11239464" cy="430887"/>
          </a:xfrm>
        </p:spPr>
        <p:txBody>
          <a:bodyPr/>
          <a:lstStyle/>
          <a:p>
            <a:r>
              <a:rPr lang="en-US" dirty="0"/>
              <a:t>Configure Microsoft Purview Message Encryption</a:t>
            </a:r>
          </a:p>
        </p:txBody>
      </p:sp>
      <p:sp>
        <p:nvSpPr>
          <p:cNvPr id="27" name="Rectangle 26">
            <a:extLst>
              <a:ext uri="{FF2B5EF4-FFF2-40B4-BE49-F238E27FC236}">
                <a16:creationId xmlns:a16="http://schemas.microsoft.com/office/drawing/2014/main" id="{7FA82D17-A965-37E6-6A59-AA167955E58D}"/>
              </a:ext>
            </a:extLst>
          </p:cNvPr>
          <p:cNvSpPr/>
          <p:nvPr/>
        </p:nvSpPr>
        <p:spPr>
          <a:xfrm>
            <a:off x="1799771" y="1740161"/>
            <a:ext cx="10057267" cy="136960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ts val="300"/>
              </a:spcBef>
              <a:spcAft>
                <a:spcPts val="600"/>
              </a:spcAft>
            </a:pPr>
            <a:r>
              <a:rPr lang="en-US" sz="2000" dirty="0">
                <a:solidFill>
                  <a:srgbClr val="1784D7"/>
                </a:solidFill>
                <a:latin typeface="+mj-lt"/>
              </a:rPr>
              <a:t>Verify that Azure Rights Management is active</a:t>
            </a:r>
          </a:p>
          <a:p>
            <a:pPr lvl="0" defTabSz="577850">
              <a:spcBef>
                <a:spcPts val="300"/>
              </a:spcBef>
              <a:spcAft>
                <a:spcPts val="600"/>
              </a:spcAft>
            </a:pPr>
            <a:r>
              <a:rPr lang="en-US" dirty="0">
                <a:solidFill>
                  <a:schemeClr val="tx1"/>
                </a:solidFill>
              </a:rPr>
              <a:t>Microsoft Purview Message Encryption applies the protection features in Azure Rights Management Services (Azure RMS)</a:t>
            </a:r>
          </a:p>
          <a:p>
            <a:pPr lvl="0" defTabSz="577850">
              <a:spcBef>
                <a:spcPts val="300"/>
              </a:spcBef>
              <a:spcAft>
                <a:spcPts val="600"/>
              </a:spcAft>
            </a:pPr>
            <a:r>
              <a:rPr lang="en-US" dirty="0">
                <a:solidFill>
                  <a:schemeClr val="tx1"/>
                </a:solidFill>
              </a:rPr>
              <a:t>Azure RMS is automatically activated in most eligible plans</a:t>
            </a:r>
          </a:p>
        </p:txBody>
      </p:sp>
      <p:cxnSp>
        <p:nvCxnSpPr>
          <p:cNvPr id="36" name="Straight Connector 35">
            <a:extLst>
              <a:ext uri="{FF2B5EF4-FFF2-40B4-BE49-F238E27FC236}">
                <a16:creationId xmlns:a16="http://schemas.microsoft.com/office/drawing/2014/main" id="{17F12D5F-67BC-1A3B-AA20-AA7B9ADC7B5A}"/>
              </a:ext>
              <a:ext uri="{C183D7F6-B498-43B3-948B-1728B52AA6E4}">
                <adec:decorative xmlns:adec="http://schemas.microsoft.com/office/drawing/2017/decorative" val="1"/>
              </a:ext>
            </a:extLst>
          </p:cNvPr>
          <p:cNvCxnSpPr>
            <a:cxnSpLocks/>
          </p:cNvCxnSpPr>
          <p:nvPr/>
        </p:nvCxnSpPr>
        <p:spPr>
          <a:xfrm>
            <a:off x="1799771" y="327804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C8C3C53-611A-3BA2-64D6-44B261A65E7A}"/>
              </a:ext>
            </a:extLst>
          </p:cNvPr>
          <p:cNvSpPr/>
          <p:nvPr/>
        </p:nvSpPr>
        <p:spPr>
          <a:xfrm>
            <a:off x="1799771" y="3419557"/>
            <a:ext cx="10057267" cy="176202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300"/>
              </a:spcBef>
              <a:spcAft>
                <a:spcPts val="600"/>
              </a:spcAft>
            </a:pPr>
            <a:r>
              <a:rPr lang="en-US" sz="2000" dirty="0">
                <a:solidFill>
                  <a:srgbClr val="1784D7"/>
                </a:solidFill>
                <a:latin typeface="+mj-lt"/>
              </a:rPr>
              <a:t>Manually activate Azure Rights Management</a:t>
            </a:r>
          </a:p>
          <a:p>
            <a:pPr>
              <a:spcBef>
                <a:spcPts val="300"/>
              </a:spcBef>
              <a:spcAft>
                <a:spcPts val="600"/>
              </a:spcAft>
            </a:pPr>
            <a:r>
              <a:rPr lang="en-US" dirty="0">
                <a:solidFill>
                  <a:schemeClr val="tx1"/>
                </a:solidFill>
                <a:latin typeface="+mj-lt"/>
              </a:rPr>
              <a:t>If you disabled Azure RMS, or if it wasn't automatically activated for any reason, you can manually activate it in either of the following portals:</a:t>
            </a:r>
          </a:p>
          <a:p>
            <a:pPr>
              <a:spcBef>
                <a:spcPts val="300"/>
              </a:spcBef>
              <a:spcAft>
                <a:spcPts val="600"/>
              </a:spcAft>
            </a:pPr>
            <a:r>
              <a:rPr lang="en-US" sz="1600" dirty="0">
                <a:solidFill>
                  <a:schemeClr val="tx1"/>
                </a:solidFill>
              </a:rPr>
              <a:t>Microsoft 365 admin center</a:t>
            </a:r>
          </a:p>
          <a:p>
            <a:pPr>
              <a:spcBef>
                <a:spcPts val="300"/>
              </a:spcBef>
              <a:spcAft>
                <a:spcPts val="600"/>
              </a:spcAft>
            </a:pPr>
            <a:r>
              <a:rPr lang="en-US" sz="1600" dirty="0">
                <a:solidFill>
                  <a:schemeClr val="tx1"/>
                </a:solidFill>
              </a:rPr>
              <a:t>Microsoft Entra admin center</a:t>
            </a:r>
            <a:endParaRPr lang="en-US" sz="800" dirty="0">
              <a:solidFill>
                <a:schemeClr val="tx1"/>
              </a:solidFill>
            </a:endParaRPr>
          </a:p>
        </p:txBody>
      </p:sp>
      <p:cxnSp>
        <p:nvCxnSpPr>
          <p:cNvPr id="43" name="Straight Connector 42">
            <a:extLst>
              <a:ext uri="{FF2B5EF4-FFF2-40B4-BE49-F238E27FC236}">
                <a16:creationId xmlns:a16="http://schemas.microsoft.com/office/drawing/2014/main" id="{E1E39E9B-E047-BE20-141D-C50D17FC043D}"/>
              </a:ext>
              <a:ext uri="{C183D7F6-B498-43B3-948B-1728B52AA6E4}">
                <adec:decorative xmlns:adec="http://schemas.microsoft.com/office/drawing/2017/decorative" val="1"/>
              </a:ext>
            </a:extLst>
          </p:cNvPr>
          <p:cNvCxnSpPr>
            <a:cxnSpLocks/>
          </p:cNvCxnSpPr>
          <p:nvPr/>
        </p:nvCxnSpPr>
        <p:spPr>
          <a:xfrm>
            <a:off x="1799771" y="539520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BF2BFB29-132D-7332-0051-F8B49EC63814}"/>
              </a:ext>
            </a:extLst>
          </p:cNvPr>
          <p:cNvSpPr/>
          <p:nvPr/>
        </p:nvSpPr>
        <p:spPr>
          <a:xfrm>
            <a:off x="1799771" y="5568660"/>
            <a:ext cx="10057267" cy="109260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300"/>
              </a:spcBef>
              <a:spcAft>
                <a:spcPts val="600"/>
              </a:spcAft>
            </a:pPr>
            <a:r>
              <a:rPr lang="en-US" sz="2000" dirty="0">
                <a:solidFill>
                  <a:srgbClr val="1784D7"/>
                </a:solidFill>
                <a:latin typeface="+mj-lt"/>
              </a:rPr>
              <a:t>Configure management of your Azure Information Protection tenant key</a:t>
            </a:r>
          </a:p>
          <a:p>
            <a:pPr>
              <a:spcBef>
                <a:spcPts val="300"/>
              </a:spcBef>
              <a:spcAft>
                <a:spcPts val="600"/>
              </a:spcAft>
            </a:pPr>
            <a:r>
              <a:rPr lang="en-US" dirty="0">
                <a:solidFill>
                  <a:schemeClr val="tx1"/>
                </a:solidFill>
              </a:rPr>
              <a:t>This step is optional</a:t>
            </a:r>
          </a:p>
          <a:p>
            <a:pPr>
              <a:spcBef>
                <a:spcPts val="300"/>
              </a:spcBef>
              <a:spcAft>
                <a:spcPts val="600"/>
              </a:spcAft>
            </a:pPr>
            <a:r>
              <a:rPr lang="en-US" dirty="0">
                <a:solidFill>
                  <a:schemeClr val="tx1"/>
                </a:solidFill>
              </a:rPr>
              <a:t>The default setting allows Microsoft to manage the root key for Azure Information Protection</a:t>
            </a:r>
          </a:p>
        </p:txBody>
      </p:sp>
      <p:grpSp>
        <p:nvGrpSpPr>
          <p:cNvPr id="3" name="Group 2" descr="Icon of a shield with exclamation mark in the middle">
            <a:extLst>
              <a:ext uri="{FF2B5EF4-FFF2-40B4-BE49-F238E27FC236}">
                <a16:creationId xmlns:a16="http://schemas.microsoft.com/office/drawing/2014/main" id="{46EDB78C-4A63-C10E-D8E6-8B956A03FD13}"/>
              </a:ext>
            </a:extLst>
          </p:cNvPr>
          <p:cNvGrpSpPr/>
          <p:nvPr/>
        </p:nvGrpSpPr>
        <p:grpSpPr>
          <a:xfrm>
            <a:off x="586027" y="2097914"/>
            <a:ext cx="822960" cy="822960"/>
            <a:chOff x="10519259" y="1017831"/>
            <a:chExt cx="780288" cy="781812"/>
          </a:xfrm>
        </p:grpSpPr>
        <p:pic>
          <p:nvPicPr>
            <p:cNvPr id="4" name="Picture 3">
              <a:extLst>
                <a:ext uri="{FF2B5EF4-FFF2-40B4-BE49-F238E27FC236}">
                  <a16:creationId xmlns:a16="http://schemas.microsoft.com/office/drawing/2014/main" id="{99658C96-0C0A-6A44-DC70-72BCE8626621}"/>
                </a:ext>
              </a:extLst>
            </p:cNvPr>
            <p:cNvPicPr>
              <a:picLocks noChangeAspect="1"/>
            </p:cNvPicPr>
            <p:nvPr/>
          </p:nvPicPr>
          <p:blipFill>
            <a:blip r:embed="rId3"/>
            <a:stretch>
              <a:fillRect/>
            </a:stretch>
          </p:blipFill>
          <p:spPr>
            <a:xfrm>
              <a:off x="10519259" y="1017831"/>
              <a:ext cx="780288" cy="781812"/>
            </a:xfrm>
            <a:prstGeom prst="rect">
              <a:avLst/>
            </a:prstGeom>
          </p:spPr>
        </p:pic>
        <p:pic>
          <p:nvPicPr>
            <p:cNvPr id="5" name="Picture 4" descr="Icon of a shield with exclamation mark in the middle">
              <a:extLst>
                <a:ext uri="{FF2B5EF4-FFF2-40B4-BE49-F238E27FC236}">
                  <a16:creationId xmlns:a16="http://schemas.microsoft.com/office/drawing/2014/main" id="{C8C54638-6E6D-B011-BE0D-300CF84B1547}"/>
                </a:ext>
              </a:extLst>
            </p:cNvPr>
            <p:cNvPicPr>
              <a:picLocks noChangeAspect="1"/>
            </p:cNvPicPr>
            <p:nvPr/>
          </p:nvPicPr>
          <p:blipFill>
            <a:blip r:embed="rId4"/>
            <a:stretch>
              <a:fillRect/>
            </a:stretch>
          </p:blipFill>
          <p:spPr>
            <a:xfrm>
              <a:off x="10706203" y="1205537"/>
              <a:ext cx="406400" cy="406400"/>
            </a:xfrm>
            <a:prstGeom prst="rect">
              <a:avLst/>
            </a:prstGeom>
          </p:spPr>
        </p:pic>
      </p:grpSp>
      <p:grpSp>
        <p:nvGrpSpPr>
          <p:cNvPr id="7" name="Group 6" descr="Icon of hand with a ring on the tip of finger and a rectangle behind it">
            <a:extLst>
              <a:ext uri="{FF2B5EF4-FFF2-40B4-BE49-F238E27FC236}">
                <a16:creationId xmlns:a16="http://schemas.microsoft.com/office/drawing/2014/main" id="{123754DE-B011-0ACE-E7CB-F989A1BC5ED7}"/>
              </a:ext>
            </a:extLst>
          </p:cNvPr>
          <p:cNvGrpSpPr/>
          <p:nvPr/>
        </p:nvGrpSpPr>
        <p:grpSpPr>
          <a:xfrm>
            <a:off x="584811" y="3753390"/>
            <a:ext cx="822960" cy="822960"/>
            <a:chOff x="4990430" y="4058190"/>
            <a:chExt cx="780288" cy="781812"/>
          </a:xfrm>
        </p:grpSpPr>
        <p:pic>
          <p:nvPicPr>
            <p:cNvPr id="8" name="Picture 7">
              <a:extLst>
                <a:ext uri="{FF2B5EF4-FFF2-40B4-BE49-F238E27FC236}">
                  <a16:creationId xmlns:a16="http://schemas.microsoft.com/office/drawing/2014/main" id="{F7C7B8F3-2E3F-0378-1605-48ABBFDD8E8A}"/>
                </a:ext>
              </a:extLst>
            </p:cNvPr>
            <p:cNvPicPr>
              <a:picLocks noChangeAspect="1"/>
            </p:cNvPicPr>
            <p:nvPr/>
          </p:nvPicPr>
          <p:blipFill>
            <a:blip r:embed="rId3"/>
            <a:stretch>
              <a:fillRect/>
            </a:stretch>
          </p:blipFill>
          <p:spPr>
            <a:xfrm>
              <a:off x="4990430" y="4058190"/>
              <a:ext cx="780288" cy="781812"/>
            </a:xfrm>
            <a:prstGeom prst="rect">
              <a:avLst/>
            </a:prstGeom>
          </p:spPr>
        </p:pic>
        <p:pic>
          <p:nvPicPr>
            <p:cNvPr id="9" name="Picture 8" descr="Icon of hand with a ring on the tip of finger and a rectangle behind it">
              <a:extLst>
                <a:ext uri="{FF2B5EF4-FFF2-40B4-BE49-F238E27FC236}">
                  <a16:creationId xmlns:a16="http://schemas.microsoft.com/office/drawing/2014/main" id="{596DE711-8BF1-0B3C-4D6F-AAC23C4235A4}"/>
                </a:ext>
              </a:extLst>
            </p:cNvPr>
            <p:cNvPicPr>
              <a:picLocks noChangeAspect="1"/>
            </p:cNvPicPr>
            <p:nvPr/>
          </p:nvPicPr>
          <p:blipFill>
            <a:blip r:embed="rId5"/>
            <a:stretch>
              <a:fillRect/>
            </a:stretch>
          </p:blipFill>
          <p:spPr>
            <a:xfrm>
              <a:off x="5177374" y="4245896"/>
              <a:ext cx="406400" cy="406400"/>
            </a:xfrm>
            <a:prstGeom prst="rect">
              <a:avLst/>
            </a:prstGeom>
          </p:spPr>
        </p:pic>
      </p:grpSp>
      <p:grpSp>
        <p:nvGrpSpPr>
          <p:cNvPr id="10" name="Group 9" descr="Icon of a key">
            <a:extLst>
              <a:ext uri="{FF2B5EF4-FFF2-40B4-BE49-F238E27FC236}">
                <a16:creationId xmlns:a16="http://schemas.microsoft.com/office/drawing/2014/main" id="{2CAF774F-7F90-C354-5513-E22CEA2B16AF}"/>
              </a:ext>
            </a:extLst>
          </p:cNvPr>
          <p:cNvGrpSpPr/>
          <p:nvPr/>
        </p:nvGrpSpPr>
        <p:grpSpPr>
          <a:xfrm>
            <a:off x="575667" y="5650791"/>
            <a:ext cx="822960" cy="822960"/>
            <a:chOff x="9140547" y="1017831"/>
            <a:chExt cx="780288" cy="781812"/>
          </a:xfrm>
        </p:grpSpPr>
        <p:pic>
          <p:nvPicPr>
            <p:cNvPr id="11" name="Picture 10">
              <a:extLst>
                <a:ext uri="{FF2B5EF4-FFF2-40B4-BE49-F238E27FC236}">
                  <a16:creationId xmlns:a16="http://schemas.microsoft.com/office/drawing/2014/main" id="{673C2944-C4BC-44AB-FC76-5FB79B8A6C3D}"/>
                </a:ext>
              </a:extLst>
            </p:cNvPr>
            <p:cNvPicPr>
              <a:picLocks noChangeAspect="1"/>
            </p:cNvPicPr>
            <p:nvPr/>
          </p:nvPicPr>
          <p:blipFill>
            <a:blip r:embed="rId3"/>
            <a:stretch>
              <a:fillRect/>
            </a:stretch>
          </p:blipFill>
          <p:spPr>
            <a:xfrm>
              <a:off x="9140547" y="1017831"/>
              <a:ext cx="780288" cy="781812"/>
            </a:xfrm>
            <a:prstGeom prst="rect">
              <a:avLst/>
            </a:prstGeom>
          </p:spPr>
        </p:pic>
        <p:pic>
          <p:nvPicPr>
            <p:cNvPr id="12" name="Picture 11" descr="Icon of a key">
              <a:extLst>
                <a:ext uri="{FF2B5EF4-FFF2-40B4-BE49-F238E27FC236}">
                  <a16:creationId xmlns:a16="http://schemas.microsoft.com/office/drawing/2014/main" id="{3799B9FC-CC72-EB5B-0D98-04462EE4A4F7}"/>
                </a:ext>
              </a:extLst>
            </p:cNvPr>
            <p:cNvPicPr>
              <a:picLocks noChangeAspect="1"/>
            </p:cNvPicPr>
            <p:nvPr/>
          </p:nvPicPr>
          <p:blipFill>
            <a:blip r:embed="rId6"/>
            <a:stretch>
              <a:fillRect/>
            </a:stretch>
          </p:blipFill>
          <p:spPr>
            <a:xfrm>
              <a:off x="9327491" y="1205537"/>
              <a:ext cx="406400" cy="406400"/>
            </a:xfrm>
            <a:prstGeom prst="rect">
              <a:avLst/>
            </a:prstGeom>
          </p:spPr>
        </p:pic>
      </p:grpSp>
      <p:sp>
        <p:nvSpPr>
          <p:cNvPr id="13" name="Rectangle 12">
            <a:extLst>
              <a:ext uri="{FF2B5EF4-FFF2-40B4-BE49-F238E27FC236}">
                <a16:creationId xmlns:a16="http://schemas.microsoft.com/office/drawing/2014/main" id="{957C61A9-6D7D-7816-598C-55142B3A5F66}"/>
              </a:ext>
            </a:extLst>
          </p:cNvPr>
          <p:cNvSpPr/>
          <p:nvPr/>
        </p:nvSpPr>
        <p:spPr>
          <a:xfrm>
            <a:off x="600058" y="1115017"/>
            <a:ext cx="11612261" cy="3385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200" dirty="0">
                <a:solidFill>
                  <a:schemeClr val="tx1"/>
                </a:solidFill>
                <a:latin typeface="+mj-lt"/>
              </a:rPr>
              <a:t>You must perform the following steps to activate Microsoft Purview Message Encryption:</a:t>
            </a:r>
            <a:endParaRPr lang="en-US" sz="2200" kern="1200" dirty="0">
              <a:solidFill>
                <a:schemeClr val="tx1"/>
              </a:solidFill>
              <a:latin typeface="+mj-lt"/>
            </a:endParaRPr>
          </a:p>
        </p:txBody>
      </p:sp>
    </p:spTree>
    <p:extLst>
      <p:ext uri="{BB962C8B-B14F-4D97-AF65-F5344CB8AC3E}">
        <p14:creationId xmlns:p14="http://schemas.microsoft.com/office/powerpoint/2010/main" val="349218515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mail flow rules to encrypt email messages</a:t>
            </a:r>
          </a:p>
        </p:txBody>
      </p:sp>
      <p:pic>
        <p:nvPicPr>
          <p:cNvPr id="10" name="Picture 9" descr="Icon of lock pad">
            <a:extLst>
              <a:ext uri="{FF2B5EF4-FFF2-40B4-BE49-F238E27FC236}">
                <a16:creationId xmlns:a16="http://schemas.microsoft.com/office/drawing/2014/main" id="{427F33C2-B6F3-4DE4-BB2D-BD63EF4513CA}"/>
              </a:ext>
            </a:extLst>
          </p:cNvPr>
          <p:cNvPicPr>
            <a:picLocks noChangeAspect="1"/>
          </p:cNvPicPr>
          <p:nvPr/>
        </p:nvPicPr>
        <p:blipFill>
          <a:blip r:embed="rId3"/>
          <a:stretch>
            <a:fillRect/>
          </a:stretch>
        </p:blipFill>
        <p:spPr>
          <a:xfrm>
            <a:off x="600059" y="2500280"/>
            <a:ext cx="822960" cy="822960"/>
          </a:xfrm>
          <a:prstGeom prst="rect">
            <a:avLst/>
          </a:prstGeom>
        </p:spPr>
      </p:pic>
      <p:sp>
        <p:nvSpPr>
          <p:cNvPr id="4" name="Rectangle 3">
            <a:extLst>
              <a:ext uri="{FF2B5EF4-FFF2-40B4-BE49-F238E27FC236}">
                <a16:creationId xmlns:a16="http://schemas.microsoft.com/office/drawing/2014/main" id="{54FA9784-5C32-415C-B102-AD5A9C908393}"/>
              </a:ext>
            </a:extLst>
          </p:cNvPr>
          <p:cNvSpPr/>
          <p:nvPr/>
        </p:nvSpPr>
        <p:spPr>
          <a:xfrm>
            <a:off x="1782256" y="2761681"/>
            <a:ext cx="100572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Set up rules to encrypt outgoing email messages</a:t>
            </a:r>
            <a:endParaRPr lang="en-US" sz="2000" kern="1200" dirty="0">
              <a:solidFill>
                <a:schemeClr val="tx1"/>
              </a:solidFill>
            </a:endParaRPr>
          </a:p>
        </p:txBody>
      </p:sp>
      <p:cxnSp>
        <p:nvCxnSpPr>
          <p:cNvPr id="31" name="Straight Connector 30">
            <a:extLst>
              <a:ext uri="{FF2B5EF4-FFF2-40B4-BE49-F238E27FC236}">
                <a16:creationId xmlns:a16="http://schemas.microsoft.com/office/drawing/2014/main" id="{1CD0C844-D977-4EEE-821C-EE80B6F80B75}"/>
              </a:ext>
              <a:ext uri="{C183D7F6-B498-43B3-948B-1728B52AA6E4}">
                <adec:decorative xmlns:adec="http://schemas.microsoft.com/office/drawing/2017/decorative" val="1"/>
              </a:ext>
            </a:extLst>
          </p:cNvPr>
          <p:cNvCxnSpPr>
            <a:cxnSpLocks/>
          </p:cNvCxnSpPr>
          <p:nvPr/>
        </p:nvCxnSpPr>
        <p:spPr>
          <a:xfrm>
            <a:off x="1782256" y="340197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chat bubble with three circles arranged horizontally">
            <a:extLst>
              <a:ext uri="{FF2B5EF4-FFF2-40B4-BE49-F238E27FC236}">
                <a16:creationId xmlns:a16="http://schemas.microsoft.com/office/drawing/2014/main" id="{39898CC5-EEAA-4517-9F88-F9894259E1BC}"/>
              </a:ext>
            </a:extLst>
          </p:cNvPr>
          <p:cNvPicPr>
            <a:picLocks noChangeAspect="1"/>
          </p:cNvPicPr>
          <p:nvPr/>
        </p:nvPicPr>
        <p:blipFill>
          <a:blip r:embed="rId4"/>
          <a:stretch>
            <a:fillRect/>
          </a:stretch>
        </p:blipFill>
        <p:spPr>
          <a:xfrm>
            <a:off x="600059" y="3413147"/>
            <a:ext cx="822960" cy="822960"/>
          </a:xfrm>
          <a:prstGeom prst="rect">
            <a:avLst/>
          </a:prstGeom>
        </p:spPr>
      </p:pic>
      <p:sp>
        <p:nvSpPr>
          <p:cNvPr id="9" name="Rectangle 8">
            <a:extLst>
              <a:ext uri="{FF2B5EF4-FFF2-40B4-BE49-F238E27FC236}">
                <a16:creationId xmlns:a16="http://schemas.microsoft.com/office/drawing/2014/main" id="{27D7D1C3-8230-4AF7-9E8D-E2881118D625}"/>
              </a:ext>
            </a:extLst>
          </p:cNvPr>
          <p:cNvSpPr/>
          <p:nvPr/>
        </p:nvSpPr>
        <p:spPr>
          <a:xfrm>
            <a:off x="1782256" y="3669219"/>
            <a:ext cx="10057267"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Remove encryption from encrypted messages that are sent from inside the organization</a:t>
            </a:r>
            <a:endParaRPr lang="en-US" sz="2000" kern="1200" dirty="0">
              <a:solidFill>
                <a:schemeClr val="tx1"/>
              </a:solidFill>
            </a:endParaRPr>
          </a:p>
        </p:txBody>
      </p:sp>
      <p:cxnSp>
        <p:nvCxnSpPr>
          <p:cNvPr id="32" name="Straight Connector 31">
            <a:extLst>
              <a:ext uri="{FF2B5EF4-FFF2-40B4-BE49-F238E27FC236}">
                <a16:creationId xmlns:a16="http://schemas.microsoft.com/office/drawing/2014/main" id="{D2A378D9-AC4E-4F93-9514-4640316F551E}"/>
              </a:ext>
              <a:ext uri="{C183D7F6-B498-43B3-948B-1728B52AA6E4}">
                <adec:decorative xmlns:adec="http://schemas.microsoft.com/office/drawing/2017/decorative" val="1"/>
              </a:ext>
            </a:extLst>
          </p:cNvPr>
          <p:cNvCxnSpPr>
            <a:cxnSpLocks/>
          </p:cNvCxnSpPr>
          <p:nvPr/>
        </p:nvCxnSpPr>
        <p:spPr>
          <a:xfrm>
            <a:off x="1782256" y="422726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wo keys attached to a common ring">
            <a:extLst>
              <a:ext uri="{FF2B5EF4-FFF2-40B4-BE49-F238E27FC236}">
                <a16:creationId xmlns:a16="http://schemas.microsoft.com/office/drawing/2014/main" id="{95DEC9B7-00D4-42C7-9E8C-77828E5E4113}"/>
              </a:ext>
            </a:extLst>
          </p:cNvPr>
          <p:cNvPicPr>
            <a:picLocks noChangeAspect="1"/>
          </p:cNvPicPr>
          <p:nvPr/>
        </p:nvPicPr>
        <p:blipFill>
          <a:blip r:embed="rId5"/>
          <a:stretch>
            <a:fillRect/>
          </a:stretch>
        </p:blipFill>
        <p:spPr>
          <a:xfrm>
            <a:off x="600059" y="4356495"/>
            <a:ext cx="822960" cy="822960"/>
          </a:xfrm>
          <a:prstGeom prst="rect">
            <a:avLst/>
          </a:prstGeom>
        </p:spPr>
      </p:pic>
      <p:sp>
        <p:nvSpPr>
          <p:cNvPr id="13" name="Rectangle 12">
            <a:extLst>
              <a:ext uri="{FF2B5EF4-FFF2-40B4-BE49-F238E27FC236}">
                <a16:creationId xmlns:a16="http://schemas.microsoft.com/office/drawing/2014/main" id="{390CA7FA-1319-4382-BE32-B13452EE79D4}"/>
              </a:ext>
            </a:extLst>
          </p:cNvPr>
          <p:cNvSpPr/>
          <p:nvPr/>
        </p:nvSpPr>
        <p:spPr>
          <a:xfrm>
            <a:off x="1782256" y="4414730"/>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Remove encryption from replies to encrypted messages that are sent from inside the organization</a:t>
            </a:r>
            <a:endParaRPr lang="en-US" sz="2000" kern="1200" dirty="0">
              <a:solidFill>
                <a:schemeClr val="tx1"/>
              </a:solidFill>
            </a:endParaRPr>
          </a:p>
        </p:txBody>
      </p:sp>
      <p:sp>
        <p:nvSpPr>
          <p:cNvPr id="3" name="Rectangle 2">
            <a:extLst>
              <a:ext uri="{FF2B5EF4-FFF2-40B4-BE49-F238E27FC236}">
                <a16:creationId xmlns:a16="http://schemas.microsoft.com/office/drawing/2014/main" id="{19ADA700-3517-B930-4865-5E02C1950232}"/>
              </a:ext>
            </a:extLst>
          </p:cNvPr>
          <p:cNvSpPr/>
          <p:nvPr/>
        </p:nvSpPr>
        <p:spPr>
          <a:xfrm>
            <a:off x="600059" y="1320468"/>
            <a:ext cx="11239464" cy="92333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An administrator that manages Exchange Online can create mail flow rules (also known as transport rules) to help protect email messages that are sent and received. For example, an administrator can:</a:t>
            </a:r>
            <a:endParaRPr lang="en-US" sz="2000" kern="1200" dirty="0">
              <a:solidFill>
                <a:schemeClr val="tx1"/>
              </a:solidFill>
              <a:latin typeface="+mj-lt"/>
            </a:endParaRPr>
          </a:p>
        </p:txBody>
      </p:sp>
    </p:spTree>
    <p:extLst>
      <p:ext uri="{BB962C8B-B14F-4D97-AF65-F5344CB8AC3E}">
        <p14:creationId xmlns:p14="http://schemas.microsoft.com/office/powerpoint/2010/main" val="3736820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a:t>
            </a:r>
          </a:p>
        </p:txBody>
      </p:sp>
      <p:sp>
        <p:nvSpPr>
          <p:cNvPr id="8" name="Rectangle 7">
            <a:extLst>
              <a:ext uri="{FF2B5EF4-FFF2-40B4-BE49-F238E27FC236}">
                <a16:creationId xmlns:a16="http://schemas.microsoft.com/office/drawing/2014/main" id="{E7995F50-2C3B-46D0-8E45-071BE48C8C27}"/>
              </a:ext>
            </a:extLst>
          </p:cNvPr>
          <p:cNvSpPr/>
          <p:nvPr/>
        </p:nvSpPr>
        <p:spPr>
          <a:xfrm>
            <a:off x="600059" y="1094488"/>
            <a:ext cx="6257941" cy="15911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577850">
              <a:spcBef>
                <a:spcPct val="0"/>
              </a:spcBef>
              <a:spcAft>
                <a:spcPct val="35000"/>
              </a:spcAft>
              <a:buNone/>
            </a:pPr>
            <a:r>
              <a:rPr lang="en-US" b="0" i="0" dirty="0">
                <a:solidFill>
                  <a:schemeClr val="accent1"/>
                </a:solidFill>
                <a:effectLst/>
                <a:latin typeface="+mj-lt"/>
              </a:rPr>
              <a:t>Microsoft Purview provides a comprehensive set of solutions that help organizations govern, protect, and manage their entire data estate</a:t>
            </a:r>
          </a:p>
          <a:p>
            <a:pPr marL="0" lvl="0" indent="0" algn="l" defTabSz="577850">
              <a:spcBef>
                <a:spcPts val="600"/>
              </a:spcBef>
              <a:spcAft>
                <a:spcPct val="35000"/>
              </a:spcAft>
              <a:buNone/>
            </a:pPr>
            <a:r>
              <a:rPr lang="en-US" dirty="0">
                <a:solidFill>
                  <a:schemeClr val="tx1"/>
                </a:solidFill>
                <a:latin typeface="+mj-lt"/>
              </a:rPr>
              <a:t>This module examines the following Microsoft Purview features:</a:t>
            </a:r>
            <a:endParaRPr lang="en-US" sz="2000" kern="1200" dirty="0">
              <a:solidFill>
                <a:schemeClr val="accent1"/>
              </a:solidFill>
              <a:latin typeface="+mj-lt"/>
            </a:endParaRPr>
          </a:p>
        </p:txBody>
      </p:sp>
      <p:cxnSp>
        <p:nvCxnSpPr>
          <p:cNvPr id="25" name="Straight Connector 24">
            <a:extLst>
              <a:ext uri="{FF2B5EF4-FFF2-40B4-BE49-F238E27FC236}">
                <a16:creationId xmlns:a16="http://schemas.microsoft.com/office/drawing/2014/main" id="{3A5C30B3-9B20-4A9C-AC39-5CC5DBBF45F0}"/>
              </a:ext>
              <a:ext uri="{C183D7F6-B498-43B3-948B-1728B52AA6E4}">
                <adec:decorative xmlns:adec="http://schemas.microsoft.com/office/drawing/2017/decorative" val="1"/>
              </a:ext>
            </a:extLst>
          </p:cNvPr>
          <p:cNvCxnSpPr>
            <a:cxnSpLocks/>
          </p:cNvCxnSpPr>
          <p:nvPr/>
        </p:nvCxnSpPr>
        <p:spPr>
          <a:xfrm>
            <a:off x="1543287" y="4250153"/>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two documents">
            <a:extLst>
              <a:ext uri="{FF2B5EF4-FFF2-40B4-BE49-F238E27FC236}">
                <a16:creationId xmlns:a16="http://schemas.microsoft.com/office/drawing/2014/main" id="{0929F661-419B-413B-B49C-3955FF523570}"/>
              </a:ext>
            </a:extLst>
          </p:cNvPr>
          <p:cNvPicPr>
            <a:picLocks noChangeAspect="1"/>
          </p:cNvPicPr>
          <p:nvPr/>
        </p:nvPicPr>
        <p:blipFill>
          <a:blip r:embed="rId3"/>
          <a:stretch>
            <a:fillRect/>
          </a:stretch>
        </p:blipFill>
        <p:spPr>
          <a:xfrm>
            <a:off x="600059" y="4319877"/>
            <a:ext cx="640080" cy="640080"/>
          </a:xfrm>
          <a:prstGeom prst="rect">
            <a:avLst/>
          </a:prstGeom>
        </p:spPr>
      </p:pic>
      <p:sp>
        <p:nvSpPr>
          <p:cNvPr id="13" name="Rectangle 12">
            <a:extLst>
              <a:ext uri="{FF2B5EF4-FFF2-40B4-BE49-F238E27FC236}">
                <a16:creationId xmlns:a16="http://schemas.microsoft.com/office/drawing/2014/main" id="{30DBB227-1A06-4BEA-A9BF-ECFC260C4274}"/>
              </a:ext>
            </a:extLst>
          </p:cNvPr>
          <p:cNvSpPr/>
          <p:nvPr/>
        </p:nvSpPr>
        <p:spPr>
          <a:xfrm>
            <a:off x="1543287" y="4332141"/>
            <a:ext cx="4968000"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rPr>
              <a:t>Microsoft Purview Data Lifecycle Management</a:t>
            </a:r>
            <a:endParaRPr lang="en-US" sz="2000" dirty="0">
              <a:solidFill>
                <a:schemeClr val="tx1"/>
              </a:solidFill>
            </a:endParaRPr>
          </a:p>
        </p:txBody>
      </p:sp>
      <p:cxnSp>
        <p:nvCxnSpPr>
          <p:cNvPr id="26" name="Straight Connector 25">
            <a:extLst>
              <a:ext uri="{FF2B5EF4-FFF2-40B4-BE49-F238E27FC236}">
                <a16:creationId xmlns:a16="http://schemas.microsoft.com/office/drawing/2014/main" id="{A2BB51DD-2803-4ABF-8F55-9C08C968F1D6}"/>
              </a:ext>
              <a:ext uri="{C183D7F6-B498-43B3-948B-1728B52AA6E4}">
                <adec:decorative xmlns:adec="http://schemas.microsoft.com/office/drawing/2017/decorative" val="1"/>
              </a:ext>
            </a:extLst>
          </p:cNvPr>
          <p:cNvCxnSpPr>
            <a:cxnSpLocks/>
          </p:cNvCxnSpPr>
          <p:nvPr/>
        </p:nvCxnSpPr>
        <p:spPr>
          <a:xfrm>
            <a:off x="1543287" y="5017807"/>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a screen with a shield in front">
            <a:extLst>
              <a:ext uri="{FF2B5EF4-FFF2-40B4-BE49-F238E27FC236}">
                <a16:creationId xmlns:a16="http://schemas.microsoft.com/office/drawing/2014/main" id="{D3E29BC1-2BDB-4826-996F-3CB7D3D5ECE7}"/>
              </a:ext>
            </a:extLst>
          </p:cNvPr>
          <p:cNvPicPr>
            <a:picLocks noChangeAspect="1"/>
          </p:cNvPicPr>
          <p:nvPr/>
        </p:nvPicPr>
        <p:blipFill>
          <a:blip r:embed="rId4"/>
          <a:stretch>
            <a:fillRect/>
          </a:stretch>
        </p:blipFill>
        <p:spPr>
          <a:xfrm>
            <a:off x="600059" y="5100874"/>
            <a:ext cx="640080" cy="640080"/>
          </a:xfrm>
          <a:prstGeom prst="rect">
            <a:avLst/>
          </a:prstGeom>
        </p:spPr>
      </p:pic>
      <p:sp>
        <p:nvSpPr>
          <p:cNvPr id="18" name="Rectangle 17">
            <a:extLst>
              <a:ext uri="{FF2B5EF4-FFF2-40B4-BE49-F238E27FC236}">
                <a16:creationId xmlns:a16="http://schemas.microsoft.com/office/drawing/2014/main" id="{517C8AD5-A328-45B3-BF11-B88EA306F562}"/>
              </a:ext>
            </a:extLst>
          </p:cNvPr>
          <p:cNvSpPr/>
          <p:nvPr/>
        </p:nvSpPr>
        <p:spPr>
          <a:xfrm>
            <a:off x="1543287" y="5260073"/>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Insider Risk Management</a:t>
            </a:r>
            <a:endParaRPr lang="en-US" dirty="0">
              <a:solidFill>
                <a:schemeClr val="tx1"/>
              </a:solidFill>
            </a:endParaRPr>
          </a:p>
        </p:txBody>
      </p:sp>
      <p:cxnSp>
        <p:nvCxnSpPr>
          <p:cNvPr id="2" name="Straight Connector 1">
            <a:extLst>
              <a:ext uri="{FF2B5EF4-FFF2-40B4-BE49-F238E27FC236}">
                <a16:creationId xmlns:a16="http://schemas.microsoft.com/office/drawing/2014/main" id="{2DE64851-9B96-42D0-80C6-901F1FD5E91F}"/>
              </a:ext>
              <a:ext uri="{C183D7F6-B498-43B3-948B-1728B52AA6E4}">
                <adec:decorative xmlns:adec="http://schemas.microsoft.com/office/drawing/2017/decorative" val="1"/>
              </a:ext>
            </a:extLst>
          </p:cNvPr>
          <p:cNvCxnSpPr>
            <a:cxnSpLocks/>
          </p:cNvCxnSpPr>
          <p:nvPr/>
        </p:nvCxnSpPr>
        <p:spPr>
          <a:xfrm>
            <a:off x="1543287" y="3470088"/>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B3E0BC5-F0AA-4F7A-8809-A1E22FD4669B}"/>
              </a:ext>
            </a:extLst>
          </p:cNvPr>
          <p:cNvSpPr/>
          <p:nvPr/>
        </p:nvSpPr>
        <p:spPr>
          <a:xfrm>
            <a:off x="1543287" y="3705798"/>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Microsoft Purview Information Protection</a:t>
            </a:r>
            <a:endParaRPr lang="en-US" sz="2000" dirty="0">
              <a:solidFill>
                <a:schemeClr val="tx1"/>
              </a:solidFill>
            </a:endParaRPr>
          </a:p>
        </p:txBody>
      </p:sp>
      <p:sp>
        <p:nvSpPr>
          <p:cNvPr id="4" name="Rectangle 3">
            <a:extLst>
              <a:ext uri="{FF2B5EF4-FFF2-40B4-BE49-F238E27FC236}">
                <a16:creationId xmlns:a16="http://schemas.microsoft.com/office/drawing/2014/main" id="{454B6CBF-AD04-4C70-9A9F-649E6AD6604D}"/>
              </a:ext>
            </a:extLst>
          </p:cNvPr>
          <p:cNvSpPr/>
          <p:nvPr/>
        </p:nvSpPr>
        <p:spPr>
          <a:xfrm>
            <a:off x="1543287" y="2915812"/>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rgbClr val="000000"/>
                </a:solidFill>
              </a:rPr>
              <a:t>Data governance and compliance</a:t>
            </a:r>
            <a:endParaRPr lang="en-US" sz="2000" dirty="0">
              <a:solidFill>
                <a:schemeClr val="tx1"/>
              </a:solidFill>
            </a:endParaRPr>
          </a:p>
        </p:txBody>
      </p:sp>
      <p:pic>
        <p:nvPicPr>
          <p:cNvPr id="7" name="Picture 6" descr="Icon of storage container">
            <a:extLst>
              <a:ext uri="{FF2B5EF4-FFF2-40B4-BE49-F238E27FC236}">
                <a16:creationId xmlns:a16="http://schemas.microsoft.com/office/drawing/2014/main" id="{D3016693-83D6-4BA0-8C16-B2704959AF65}"/>
              </a:ext>
            </a:extLst>
          </p:cNvPr>
          <p:cNvPicPr>
            <a:picLocks noChangeAspect="1"/>
          </p:cNvPicPr>
          <p:nvPr/>
        </p:nvPicPr>
        <p:blipFill>
          <a:blip r:embed="rId5"/>
          <a:stretch>
            <a:fillRect/>
          </a:stretch>
        </p:blipFill>
        <p:spPr>
          <a:xfrm>
            <a:off x="600059" y="2757883"/>
            <a:ext cx="640080" cy="640080"/>
          </a:xfrm>
          <a:prstGeom prst="rect">
            <a:avLst/>
          </a:prstGeom>
        </p:spPr>
      </p:pic>
      <p:pic>
        <p:nvPicPr>
          <p:cNvPr id="12" name="Picture 11" descr="Icon of envelope">
            <a:extLst>
              <a:ext uri="{FF2B5EF4-FFF2-40B4-BE49-F238E27FC236}">
                <a16:creationId xmlns:a16="http://schemas.microsoft.com/office/drawing/2014/main" id="{CDD15D5A-F884-4766-ADA8-45AB77BF851D}"/>
              </a:ext>
            </a:extLst>
          </p:cNvPr>
          <p:cNvPicPr>
            <a:picLocks noChangeAspect="1"/>
          </p:cNvPicPr>
          <p:nvPr/>
        </p:nvPicPr>
        <p:blipFill>
          <a:blip r:embed="rId6"/>
          <a:stretch>
            <a:fillRect/>
          </a:stretch>
        </p:blipFill>
        <p:spPr>
          <a:xfrm>
            <a:off x="600059" y="3538880"/>
            <a:ext cx="640080" cy="640080"/>
          </a:xfrm>
          <a:prstGeom prst="rect">
            <a:avLst/>
          </a:prstGeom>
        </p:spPr>
      </p:pic>
      <p:cxnSp>
        <p:nvCxnSpPr>
          <p:cNvPr id="10" name="Straight Connector 9">
            <a:extLst>
              <a:ext uri="{FF2B5EF4-FFF2-40B4-BE49-F238E27FC236}">
                <a16:creationId xmlns:a16="http://schemas.microsoft.com/office/drawing/2014/main" id="{1490614F-27D6-F48F-4FFF-CC70E9E3B109}"/>
              </a:ext>
              <a:ext uri="{C183D7F6-B498-43B3-948B-1728B52AA6E4}">
                <adec:decorative xmlns:adec="http://schemas.microsoft.com/office/drawing/2017/decorative" val="1"/>
              </a:ext>
            </a:extLst>
          </p:cNvPr>
          <p:cNvCxnSpPr>
            <a:cxnSpLocks/>
          </p:cNvCxnSpPr>
          <p:nvPr/>
        </p:nvCxnSpPr>
        <p:spPr>
          <a:xfrm>
            <a:off x="1543287" y="5798804"/>
            <a:ext cx="49680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E0EA202-310C-2402-4A12-927F922626F6}"/>
              </a:ext>
            </a:extLst>
          </p:cNvPr>
          <p:cNvSpPr/>
          <p:nvPr/>
        </p:nvSpPr>
        <p:spPr>
          <a:xfrm>
            <a:off x="1543287" y="6041070"/>
            <a:ext cx="496800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ts val="600"/>
              </a:spcAft>
            </a:pPr>
            <a:r>
              <a:rPr lang="en-US" sz="2000" b="0" i="0" dirty="0">
                <a:solidFill>
                  <a:srgbClr val="000000"/>
                </a:solidFill>
                <a:effectLst/>
              </a:rPr>
              <a:t>Microsoft Purview eDiscovery solutions</a:t>
            </a:r>
            <a:endParaRPr lang="en-US" dirty="0">
              <a:solidFill>
                <a:schemeClr val="tx1"/>
              </a:solidFill>
            </a:endParaRPr>
          </a:p>
        </p:txBody>
      </p:sp>
      <p:pic>
        <p:nvPicPr>
          <p:cNvPr id="20" name="Picture 19" descr="Icon of three rectangles with a check mark at each end">
            <a:extLst>
              <a:ext uri="{FF2B5EF4-FFF2-40B4-BE49-F238E27FC236}">
                <a16:creationId xmlns:a16="http://schemas.microsoft.com/office/drawing/2014/main" id="{BC10B803-4094-F559-AF89-59096A35FE80}"/>
              </a:ext>
            </a:extLst>
          </p:cNvPr>
          <p:cNvPicPr>
            <a:picLocks noChangeAspect="1"/>
          </p:cNvPicPr>
          <p:nvPr/>
        </p:nvPicPr>
        <p:blipFill>
          <a:blip r:embed="rId7"/>
          <a:stretch>
            <a:fillRect/>
          </a:stretch>
        </p:blipFill>
        <p:spPr>
          <a:xfrm>
            <a:off x="599339" y="5881151"/>
            <a:ext cx="640800" cy="640800"/>
          </a:xfrm>
          <a:prstGeom prst="rect">
            <a:avLst/>
          </a:prstGeom>
        </p:spPr>
      </p:pic>
    </p:spTree>
    <p:extLst>
      <p:ext uri="{BB962C8B-B14F-4D97-AF65-F5344CB8AC3E}">
        <p14:creationId xmlns:p14="http://schemas.microsoft.com/office/powerpoint/2010/main" val="156284162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 organizational branding to encrypted email messages</a:t>
            </a:r>
          </a:p>
        </p:txBody>
      </p:sp>
      <p:pic>
        <p:nvPicPr>
          <p:cNvPr id="15" name="Picture 14" descr="Icon of envelope">
            <a:extLst>
              <a:ext uri="{FF2B5EF4-FFF2-40B4-BE49-F238E27FC236}">
                <a16:creationId xmlns:a16="http://schemas.microsoft.com/office/drawing/2014/main" id="{739644FC-FBDE-F88F-3C7C-8B44DD2D7BE8}"/>
              </a:ext>
            </a:extLst>
          </p:cNvPr>
          <p:cNvPicPr>
            <a:picLocks noChangeAspect="1"/>
          </p:cNvPicPr>
          <p:nvPr/>
        </p:nvPicPr>
        <p:blipFill>
          <a:blip r:embed="rId3"/>
          <a:stretch>
            <a:fillRect/>
          </a:stretch>
        </p:blipFill>
        <p:spPr>
          <a:xfrm>
            <a:off x="600059" y="1618190"/>
            <a:ext cx="822960" cy="822960"/>
          </a:xfrm>
          <a:prstGeom prst="rect">
            <a:avLst/>
          </a:prstGeom>
        </p:spPr>
      </p:pic>
      <p:pic>
        <p:nvPicPr>
          <p:cNvPr id="19" name="Picture 18" descr="Icon of two documents">
            <a:extLst>
              <a:ext uri="{FF2B5EF4-FFF2-40B4-BE49-F238E27FC236}">
                <a16:creationId xmlns:a16="http://schemas.microsoft.com/office/drawing/2014/main" id="{1948C42E-DEB4-1DD6-C54A-E105AFFCD24F}"/>
              </a:ext>
            </a:extLst>
          </p:cNvPr>
          <p:cNvPicPr>
            <a:picLocks noChangeAspect="1"/>
          </p:cNvPicPr>
          <p:nvPr/>
        </p:nvPicPr>
        <p:blipFill>
          <a:blip r:embed="rId4"/>
          <a:stretch>
            <a:fillRect/>
          </a:stretch>
        </p:blipFill>
        <p:spPr>
          <a:xfrm>
            <a:off x="600059" y="2598716"/>
            <a:ext cx="822960" cy="822960"/>
          </a:xfrm>
          <a:prstGeom prst="rect">
            <a:avLst/>
          </a:prstGeom>
        </p:spPr>
      </p:pic>
      <p:pic>
        <p:nvPicPr>
          <p:cNvPr id="21" name="Picture 20" descr="Icon of chat bubble with three circles arranged horizontally">
            <a:extLst>
              <a:ext uri="{FF2B5EF4-FFF2-40B4-BE49-F238E27FC236}">
                <a16:creationId xmlns:a16="http://schemas.microsoft.com/office/drawing/2014/main" id="{C77CE3A2-6569-AC20-81CC-4A7D04F805F2}"/>
              </a:ext>
            </a:extLst>
          </p:cNvPr>
          <p:cNvPicPr>
            <a:picLocks noChangeAspect="1"/>
          </p:cNvPicPr>
          <p:nvPr/>
        </p:nvPicPr>
        <p:blipFill>
          <a:blip r:embed="rId5"/>
          <a:stretch>
            <a:fillRect/>
          </a:stretch>
        </p:blipFill>
        <p:spPr>
          <a:xfrm>
            <a:off x="600059" y="3688164"/>
            <a:ext cx="822960" cy="822960"/>
          </a:xfrm>
          <a:prstGeom prst="rect">
            <a:avLst/>
          </a:prstGeom>
        </p:spPr>
      </p:pic>
      <p:sp>
        <p:nvSpPr>
          <p:cNvPr id="23" name="Rectangle 22">
            <a:extLst>
              <a:ext uri="{FF2B5EF4-FFF2-40B4-BE49-F238E27FC236}">
                <a16:creationId xmlns:a16="http://schemas.microsoft.com/office/drawing/2014/main" id="{A13A363E-630B-E0B0-AC61-98D91F05F6BD}"/>
              </a:ext>
            </a:extLst>
          </p:cNvPr>
          <p:cNvSpPr/>
          <p:nvPr/>
        </p:nvSpPr>
        <p:spPr>
          <a:xfrm>
            <a:off x="1799771" y="1695224"/>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An administrator can apply their company branding to customize the look of their organization's email messages and the encryption portal</a:t>
            </a:r>
          </a:p>
        </p:txBody>
      </p:sp>
      <p:cxnSp>
        <p:nvCxnSpPr>
          <p:cNvPr id="25" name="Straight Connector 24">
            <a:extLst>
              <a:ext uri="{FF2B5EF4-FFF2-40B4-BE49-F238E27FC236}">
                <a16:creationId xmlns:a16="http://schemas.microsoft.com/office/drawing/2014/main" id="{E17CEAD4-02D5-5A46-018A-775BFCA2D0BA}"/>
              </a:ext>
              <a:ext uri="{C183D7F6-B498-43B3-948B-1728B52AA6E4}">
                <adec:decorative xmlns:adec="http://schemas.microsoft.com/office/drawing/2017/decorative" val="1"/>
              </a:ext>
            </a:extLst>
          </p:cNvPr>
          <p:cNvCxnSpPr>
            <a:cxnSpLocks/>
          </p:cNvCxnSpPr>
          <p:nvPr/>
        </p:nvCxnSpPr>
        <p:spPr>
          <a:xfrm>
            <a:off x="1799771" y="2459546"/>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4F33A19-5138-5C8D-2483-D101B85D36AE}"/>
              </a:ext>
            </a:extLst>
          </p:cNvPr>
          <p:cNvSpPr/>
          <p:nvPr/>
        </p:nvSpPr>
        <p:spPr>
          <a:xfrm>
            <a:off x="1799771" y="2655430"/>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Microsoft 365 Global administrator permissions are required to add organizational branding to encrypted email messages</a:t>
            </a:r>
          </a:p>
        </p:txBody>
      </p:sp>
      <p:cxnSp>
        <p:nvCxnSpPr>
          <p:cNvPr id="31" name="Straight Connector 30">
            <a:extLst>
              <a:ext uri="{FF2B5EF4-FFF2-40B4-BE49-F238E27FC236}">
                <a16:creationId xmlns:a16="http://schemas.microsoft.com/office/drawing/2014/main" id="{305101C8-09B3-27EE-BE41-ED9C141AE130}"/>
              </a:ext>
              <a:ext uri="{C183D7F6-B498-43B3-948B-1728B52AA6E4}">
                <adec:decorative xmlns:adec="http://schemas.microsoft.com/office/drawing/2017/decorative" val="1"/>
              </a:ext>
            </a:extLst>
          </p:cNvPr>
          <p:cNvCxnSpPr>
            <a:cxnSpLocks/>
          </p:cNvCxnSpPr>
          <p:nvPr/>
        </p:nvCxnSpPr>
        <p:spPr>
          <a:xfrm>
            <a:off x="1799771" y="342962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047B966-6069-267C-E618-97716A4F05E8}"/>
              </a:ext>
            </a:extLst>
          </p:cNvPr>
          <p:cNvSpPr/>
          <p:nvPr/>
        </p:nvSpPr>
        <p:spPr>
          <a:xfrm>
            <a:off x="1799771" y="3614935"/>
            <a:ext cx="10057267" cy="32778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ts val="300"/>
              </a:spcBef>
              <a:spcAft>
                <a:spcPts val="600"/>
              </a:spcAft>
            </a:pPr>
            <a:r>
              <a:rPr lang="en-US" sz="2000" dirty="0">
                <a:solidFill>
                  <a:schemeClr val="tx1"/>
                </a:solidFill>
                <a:latin typeface="+mj-lt"/>
              </a:rPr>
              <a:t>A Global administrator can use the </a:t>
            </a:r>
            <a:r>
              <a:rPr lang="en-US" sz="2000" dirty="0">
                <a:solidFill>
                  <a:srgbClr val="1784D7"/>
                </a:solidFill>
                <a:latin typeface="+mj-lt"/>
              </a:rPr>
              <a:t>Get-</a:t>
            </a:r>
            <a:r>
              <a:rPr lang="en-US" sz="2000" dirty="0" err="1">
                <a:solidFill>
                  <a:srgbClr val="1784D7"/>
                </a:solidFill>
                <a:latin typeface="+mj-lt"/>
              </a:rPr>
              <a:t>OMEConfiguration</a:t>
            </a:r>
            <a:r>
              <a:rPr lang="en-US" sz="2000" dirty="0">
                <a:solidFill>
                  <a:schemeClr val="tx1"/>
                </a:solidFill>
                <a:latin typeface="+mj-lt"/>
              </a:rPr>
              <a:t> and </a:t>
            </a:r>
            <a:r>
              <a:rPr lang="en-US" sz="2000" dirty="0">
                <a:solidFill>
                  <a:srgbClr val="1784D7"/>
                </a:solidFill>
                <a:latin typeface="+mj-lt"/>
              </a:rPr>
              <a:t>Set-</a:t>
            </a:r>
            <a:r>
              <a:rPr lang="en-US" sz="2000" dirty="0" err="1">
                <a:solidFill>
                  <a:srgbClr val="1784D7"/>
                </a:solidFill>
                <a:latin typeface="+mj-lt"/>
              </a:rPr>
              <a:t>OMEConfiguration</a:t>
            </a:r>
            <a:r>
              <a:rPr lang="en-US" sz="2000" dirty="0">
                <a:solidFill>
                  <a:srgbClr val="1784D7"/>
                </a:solidFill>
                <a:latin typeface="+mj-lt"/>
              </a:rPr>
              <a:t> </a:t>
            </a:r>
            <a:r>
              <a:rPr lang="en-US" sz="2000" dirty="0">
                <a:solidFill>
                  <a:schemeClr val="tx1"/>
                </a:solidFill>
                <a:latin typeface="+mj-lt"/>
              </a:rPr>
              <a:t>Windows PowerShell cmdlets to customize the following parts of encrypted email messages:</a:t>
            </a:r>
          </a:p>
          <a:p>
            <a:pPr lvl="0" defTabSz="577850">
              <a:spcBef>
                <a:spcPts val="300"/>
              </a:spcBef>
              <a:spcAft>
                <a:spcPts val="600"/>
              </a:spcAft>
            </a:pPr>
            <a:r>
              <a:rPr lang="en-US" kern="1200" dirty="0">
                <a:solidFill>
                  <a:schemeClr val="tx1"/>
                </a:solidFill>
              </a:rPr>
              <a:t>Introductory text</a:t>
            </a:r>
          </a:p>
          <a:p>
            <a:pPr lvl="0" defTabSz="577850">
              <a:spcBef>
                <a:spcPts val="300"/>
              </a:spcBef>
              <a:spcAft>
                <a:spcPts val="600"/>
              </a:spcAft>
            </a:pPr>
            <a:r>
              <a:rPr lang="en-US" kern="1200" dirty="0">
                <a:solidFill>
                  <a:schemeClr val="tx1"/>
                </a:solidFill>
              </a:rPr>
              <a:t>Disclaimer text</a:t>
            </a:r>
          </a:p>
          <a:p>
            <a:pPr lvl="0" defTabSz="577850">
              <a:spcBef>
                <a:spcPts val="300"/>
              </a:spcBef>
              <a:spcAft>
                <a:spcPts val="600"/>
              </a:spcAft>
            </a:pPr>
            <a:r>
              <a:rPr lang="en-US" kern="1200" dirty="0">
                <a:solidFill>
                  <a:schemeClr val="tx1"/>
                </a:solidFill>
              </a:rPr>
              <a:t>URL for the organization's privacy statement</a:t>
            </a:r>
          </a:p>
          <a:p>
            <a:pPr lvl="0" defTabSz="577850">
              <a:spcBef>
                <a:spcPts val="300"/>
              </a:spcBef>
              <a:spcAft>
                <a:spcPts val="600"/>
              </a:spcAft>
            </a:pPr>
            <a:r>
              <a:rPr lang="en-US" kern="1200" dirty="0">
                <a:solidFill>
                  <a:schemeClr val="tx1"/>
                </a:solidFill>
              </a:rPr>
              <a:t>Text in the message encryption portal</a:t>
            </a:r>
          </a:p>
          <a:p>
            <a:pPr lvl="0" defTabSz="577850">
              <a:spcBef>
                <a:spcPts val="300"/>
              </a:spcBef>
              <a:spcAft>
                <a:spcPts val="600"/>
              </a:spcAft>
            </a:pPr>
            <a:r>
              <a:rPr lang="en-US" kern="1200" dirty="0">
                <a:solidFill>
                  <a:schemeClr val="tx1"/>
                </a:solidFill>
              </a:rPr>
              <a:t>Logo that appears in the email message and encryption portal, or whether to use a logo at all</a:t>
            </a:r>
          </a:p>
          <a:p>
            <a:pPr lvl="0" defTabSz="577850">
              <a:spcBef>
                <a:spcPts val="300"/>
              </a:spcBef>
              <a:spcAft>
                <a:spcPts val="600"/>
              </a:spcAft>
            </a:pPr>
            <a:r>
              <a:rPr lang="en-US" kern="1200" dirty="0">
                <a:solidFill>
                  <a:schemeClr val="tx1"/>
                </a:solidFill>
              </a:rPr>
              <a:t>Background color in the email message and encryption portal</a:t>
            </a:r>
          </a:p>
        </p:txBody>
      </p:sp>
    </p:spTree>
    <p:extLst>
      <p:ext uri="{BB962C8B-B14F-4D97-AF65-F5344CB8AC3E}">
        <p14:creationId xmlns:p14="http://schemas.microsoft.com/office/powerpoint/2010/main" val="33185289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Advanced Message Encryption</a:t>
            </a:r>
          </a:p>
        </p:txBody>
      </p:sp>
      <p:sp>
        <p:nvSpPr>
          <p:cNvPr id="2" name="Rectangle 1">
            <a:extLst>
              <a:ext uri="{FF2B5EF4-FFF2-40B4-BE49-F238E27FC236}">
                <a16:creationId xmlns:a16="http://schemas.microsoft.com/office/drawing/2014/main" id="{F7CC462E-78C3-F9DD-4CCD-F1634CAE9AE6}"/>
              </a:ext>
            </a:extLst>
          </p:cNvPr>
          <p:cNvSpPr/>
          <p:nvPr/>
        </p:nvSpPr>
        <p:spPr>
          <a:xfrm>
            <a:off x="600059" y="1377020"/>
            <a:ext cx="11385821"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b="0" i="0" dirty="0">
                <a:solidFill>
                  <a:srgbClr val="000000"/>
                </a:solidFill>
                <a:effectLst/>
                <a:latin typeface="+mj-lt"/>
              </a:rPr>
              <a:t>Microsoft Purview Advanced Message Encryption helps customers meet compliance obligations that require more flexible controls over external recipients and their access to encrypted emails</a:t>
            </a:r>
            <a:endParaRPr lang="en-US" sz="2000" dirty="0">
              <a:solidFill>
                <a:srgbClr val="000000"/>
              </a:solidFill>
              <a:latin typeface="+mj-lt"/>
            </a:endParaRPr>
          </a:p>
        </p:txBody>
      </p:sp>
      <p:sp>
        <p:nvSpPr>
          <p:cNvPr id="22" name="Rectangle 21">
            <a:extLst>
              <a:ext uri="{FF2B5EF4-FFF2-40B4-BE49-F238E27FC236}">
                <a16:creationId xmlns:a16="http://schemas.microsoft.com/office/drawing/2014/main" id="{99E76F34-4678-0CFE-855B-C2976CD1E058}"/>
              </a:ext>
              <a:ext uri="{C183D7F6-B498-43B3-948B-1728B52AA6E4}">
                <adec:decorative xmlns:adec="http://schemas.microsoft.com/office/drawing/2017/decorative" val="0"/>
              </a:ext>
            </a:extLst>
          </p:cNvPr>
          <p:cNvSpPr/>
          <p:nvPr/>
        </p:nvSpPr>
        <p:spPr bwMode="auto">
          <a:xfrm>
            <a:off x="638237" y="2235200"/>
            <a:ext cx="5580000" cy="40540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dirty="0">
                <a:solidFill>
                  <a:schemeClr val="accent1"/>
                </a:solidFill>
                <a:latin typeface="+mj-lt"/>
              </a:rPr>
              <a:t>Advanced Message Encryption enables organizations to:</a:t>
            </a:r>
          </a:p>
          <a:p>
            <a:pPr algn="l">
              <a:spcBef>
                <a:spcPts val="300"/>
              </a:spcBef>
              <a:spcAft>
                <a:spcPts val="600"/>
              </a:spcAft>
            </a:pPr>
            <a:r>
              <a:rPr lang="en-US" b="0" i="0" dirty="0">
                <a:solidFill>
                  <a:srgbClr val="000000"/>
                </a:solidFill>
                <a:effectLst/>
              </a:rPr>
              <a:t>Control sensitive emails shared outside the organization with automatic policies</a:t>
            </a:r>
          </a:p>
          <a:p>
            <a:pPr algn="l">
              <a:spcBef>
                <a:spcPts val="300"/>
              </a:spcBef>
              <a:spcAft>
                <a:spcPts val="600"/>
              </a:spcAft>
            </a:pPr>
            <a:r>
              <a:rPr lang="en-US" b="0" i="0" dirty="0">
                <a:solidFill>
                  <a:srgbClr val="000000"/>
                </a:solidFill>
                <a:effectLst/>
              </a:rPr>
              <a:t>Track those activities through the encrypted message portal access logs</a:t>
            </a:r>
          </a:p>
          <a:p>
            <a:pPr algn="l">
              <a:spcBef>
                <a:spcPts val="300"/>
              </a:spcBef>
              <a:spcAft>
                <a:spcPts val="600"/>
              </a:spcAft>
            </a:pPr>
            <a:r>
              <a:rPr lang="en-US" b="0" i="0" dirty="0">
                <a:solidFill>
                  <a:srgbClr val="000000"/>
                </a:solidFill>
                <a:effectLst/>
              </a:rPr>
              <a:t>Configure these policies to identify sensitive information types such as customer content, Financial, or Health IDs</a:t>
            </a:r>
          </a:p>
          <a:p>
            <a:pPr algn="l">
              <a:spcBef>
                <a:spcPts val="300"/>
              </a:spcBef>
              <a:spcAft>
                <a:spcPts val="600"/>
              </a:spcAft>
            </a:pPr>
            <a:r>
              <a:rPr lang="en-US" b="0" i="0" dirty="0">
                <a:solidFill>
                  <a:srgbClr val="000000"/>
                </a:solidFill>
                <a:effectLst/>
              </a:rPr>
              <a:t>Use keywords </a:t>
            </a:r>
            <a:r>
              <a:rPr lang="en-US" sz="2000" b="0" i="0" dirty="0">
                <a:solidFill>
                  <a:srgbClr val="000000"/>
                </a:solidFill>
                <a:effectLst/>
              </a:rPr>
              <a:t>to enhance protection</a:t>
            </a:r>
          </a:p>
          <a:p>
            <a:pPr lvl="0" defTabSz="577850">
              <a:spcBef>
                <a:spcPts val="1800"/>
              </a:spcBef>
            </a:pPr>
            <a:r>
              <a:rPr lang="en-US" sz="2000" dirty="0">
                <a:solidFill>
                  <a:schemeClr val="tx1"/>
                </a:solidFill>
              </a:rPr>
              <a:t> </a:t>
            </a:r>
          </a:p>
        </p:txBody>
      </p:sp>
      <p:sp>
        <p:nvSpPr>
          <p:cNvPr id="23" name="Rectangle 22">
            <a:extLst>
              <a:ext uri="{FF2B5EF4-FFF2-40B4-BE49-F238E27FC236}">
                <a16:creationId xmlns:a16="http://schemas.microsoft.com/office/drawing/2014/main" id="{38B91EC2-FB65-9441-890C-0CE4880B59BC}"/>
              </a:ext>
              <a:ext uri="{C183D7F6-B498-43B3-948B-1728B52AA6E4}">
                <adec:decorative xmlns:adec="http://schemas.microsoft.com/office/drawing/2017/decorative" val="0"/>
              </a:ext>
            </a:extLst>
          </p:cNvPr>
          <p:cNvSpPr/>
          <p:nvPr/>
        </p:nvSpPr>
        <p:spPr bwMode="auto">
          <a:xfrm>
            <a:off x="6405880" y="2235200"/>
            <a:ext cx="5580000" cy="405408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algn="l">
              <a:spcBef>
                <a:spcPts val="300"/>
              </a:spcBef>
              <a:spcAft>
                <a:spcPts val="600"/>
              </a:spcAft>
            </a:pPr>
            <a:r>
              <a:rPr lang="en-US" sz="2000" b="0" i="0" dirty="0">
                <a:solidFill>
                  <a:schemeClr val="accent1"/>
                </a:solidFill>
                <a:effectLst/>
                <a:latin typeface="+mj-lt"/>
              </a:rPr>
              <a:t>Key features in Microsoft Purview Advanced Message Encryption include:</a:t>
            </a:r>
          </a:p>
          <a:p>
            <a:pPr algn="l">
              <a:spcBef>
                <a:spcPts val="300"/>
              </a:spcBef>
              <a:spcAft>
                <a:spcPts val="600"/>
              </a:spcAft>
            </a:pPr>
            <a:r>
              <a:rPr lang="en-US" b="0" i="0" dirty="0">
                <a:solidFill>
                  <a:srgbClr val="000000"/>
                </a:solidFill>
                <a:effectLst/>
              </a:rPr>
              <a:t>Create multiple branding templates</a:t>
            </a:r>
          </a:p>
          <a:p>
            <a:pPr algn="l">
              <a:spcBef>
                <a:spcPts val="300"/>
              </a:spcBef>
              <a:spcAft>
                <a:spcPts val="600"/>
              </a:spcAft>
            </a:pPr>
            <a:r>
              <a:rPr lang="en-US" b="0" i="0" dirty="0">
                <a:solidFill>
                  <a:srgbClr val="000000"/>
                </a:solidFill>
                <a:effectLst/>
              </a:rPr>
              <a:t>Revoke encrypted email that has a custom brandin</a:t>
            </a:r>
            <a:r>
              <a:rPr lang="en-US" dirty="0">
                <a:solidFill>
                  <a:srgbClr val="000000"/>
                </a:solidFill>
              </a:rPr>
              <a:t>g template applied</a:t>
            </a:r>
            <a:endParaRPr lang="en-US" b="0" i="0" dirty="0">
              <a:solidFill>
                <a:srgbClr val="000000"/>
              </a:solidFill>
              <a:effectLst/>
            </a:endParaRPr>
          </a:p>
          <a:p>
            <a:pPr algn="l">
              <a:spcBef>
                <a:spcPts val="300"/>
              </a:spcBef>
              <a:spcAft>
                <a:spcPts val="600"/>
              </a:spcAft>
            </a:pPr>
            <a:r>
              <a:rPr lang="en-US" b="0" i="0" dirty="0">
                <a:solidFill>
                  <a:srgbClr val="000000"/>
                </a:solidFill>
                <a:effectLst/>
              </a:rPr>
              <a:t>Set an expiration date for encrypted email</a:t>
            </a:r>
            <a:endParaRPr lang="en-US" sz="2000" b="0" i="0" dirty="0">
              <a:solidFill>
                <a:srgbClr val="000000"/>
              </a:solidFill>
              <a:effectLst/>
            </a:endParaRPr>
          </a:p>
        </p:txBody>
      </p:sp>
    </p:spTree>
    <p:extLst>
      <p:ext uri="{BB962C8B-B14F-4D97-AF65-F5344CB8AC3E}">
        <p14:creationId xmlns:p14="http://schemas.microsoft.com/office/powerpoint/2010/main" val="4259656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649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6">
            <a:extLst>
              <a:ext uri="{FF2B5EF4-FFF2-40B4-BE49-F238E27FC236}">
                <a16:creationId xmlns:a16="http://schemas.microsoft.com/office/drawing/2014/main" id="{8A3D6247-44BA-49F1-96C3-CBBC73641488}"/>
              </a:ext>
            </a:extLst>
          </p:cNvPr>
          <p:cNvSpPr>
            <a:spLocks noGrp="1"/>
          </p:cNvSpPr>
          <p:nvPr>
            <p:ph type="title"/>
          </p:nvPr>
        </p:nvSpPr>
        <p:spPr>
          <a:xfrm>
            <a:off x="588263" y="497542"/>
            <a:ext cx="11018520" cy="430887"/>
          </a:xfrm>
        </p:spPr>
        <p:txBody>
          <a:bodyPr/>
          <a:lstStyle/>
          <a:p>
            <a:r>
              <a:rPr lang="en-US" dirty="0"/>
              <a:t>Summary</a:t>
            </a:r>
          </a:p>
        </p:txBody>
      </p:sp>
      <p:sp>
        <p:nvSpPr>
          <p:cNvPr id="4" name="TextBox 3">
            <a:extLst>
              <a:ext uri="{FF2B5EF4-FFF2-40B4-BE49-F238E27FC236}">
                <a16:creationId xmlns:a16="http://schemas.microsoft.com/office/drawing/2014/main" id="{6375C420-4E74-4085-AEF0-DAE73B10C61E}"/>
              </a:ext>
              <a:ext uri="{C183D7F6-B498-43B3-948B-1728B52AA6E4}">
                <adec:decorative xmlns:adec="http://schemas.microsoft.com/office/drawing/2017/decorative" val="0"/>
              </a:ext>
            </a:extLst>
          </p:cNvPr>
          <p:cNvSpPr txBox="1"/>
          <p:nvPr/>
        </p:nvSpPr>
        <p:spPr>
          <a:xfrm>
            <a:off x="487630" y="1126015"/>
            <a:ext cx="11038735" cy="714208"/>
          </a:xfrm>
          <a:prstGeom prst="rect">
            <a:avLst/>
          </a:prstGeom>
          <a:noFill/>
          <a:ln>
            <a:noFill/>
          </a:ln>
        </p:spPr>
        <p:txBody>
          <a:bodyPr wrap="square" lIns="134464" tIns="89642" rIns="89642" bIns="89642" rtlCol="0" anchor="ctr">
            <a:noAutofit/>
          </a:bodyPr>
          <a:lstStyle/>
          <a:p>
            <a:pPr defTabSz="914367">
              <a:spcAft>
                <a:spcPts val="588"/>
              </a:spcAft>
            </a:pPr>
            <a:r>
              <a:rPr lang="en-US" sz="2200" dirty="0">
                <a:solidFill>
                  <a:srgbClr val="1A1A1A"/>
                </a:solidFill>
                <a:latin typeface="Segoe UI Semibold"/>
              </a:rPr>
              <a:t>This module examined the following items related to Microsoft Purview Message Encryption:</a:t>
            </a:r>
            <a:endParaRPr lang="en-US" sz="2200" dirty="0">
              <a:solidFill>
                <a:srgbClr val="1A1A1A"/>
              </a:solidFill>
              <a:latin typeface="Segoe UI"/>
            </a:endParaRPr>
          </a:p>
        </p:txBody>
      </p:sp>
      <p:sp>
        <p:nvSpPr>
          <p:cNvPr id="8" name="Rectangle 7">
            <a:extLst>
              <a:ext uri="{FF2B5EF4-FFF2-40B4-BE49-F238E27FC236}">
                <a16:creationId xmlns:a16="http://schemas.microsoft.com/office/drawing/2014/main" id="{DB78580A-0E55-405B-A580-562E58A070C7}"/>
              </a:ext>
            </a:extLst>
          </p:cNvPr>
          <p:cNvSpPr/>
          <p:nvPr/>
        </p:nvSpPr>
        <p:spPr>
          <a:xfrm>
            <a:off x="1799770" y="2143254"/>
            <a:ext cx="990645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kern="1200" dirty="0">
                <a:solidFill>
                  <a:schemeClr val="tx1"/>
                </a:solidFill>
              </a:rPr>
              <a:t>Microsoft Purview Message Encryption options and activation steps</a:t>
            </a:r>
            <a:endParaRPr lang="en-US" sz="2000" dirty="0">
              <a:solidFill>
                <a:schemeClr val="tx1"/>
              </a:solidFill>
            </a:endParaRPr>
          </a:p>
        </p:txBody>
      </p:sp>
      <p:sp>
        <p:nvSpPr>
          <p:cNvPr id="14" name="Rectangle 13">
            <a:extLst>
              <a:ext uri="{FF2B5EF4-FFF2-40B4-BE49-F238E27FC236}">
                <a16:creationId xmlns:a16="http://schemas.microsoft.com/office/drawing/2014/main" id="{EDB5A5AA-15D0-40FE-B53A-198F6C302DDE}"/>
              </a:ext>
            </a:extLst>
          </p:cNvPr>
          <p:cNvSpPr/>
          <p:nvPr/>
        </p:nvSpPr>
        <p:spPr>
          <a:xfrm>
            <a:off x="1787975" y="3090965"/>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Mail flow rules to encrypt email messages</a:t>
            </a:r>
          </a:p>
        </p:txBody>
      </p:sp>
      <p:sp>
        <p:nvSpPr>
          <p:cNvPr id="5" name="Rectangle 4">
            <a:extLst>
              <a:ext uri="{FF2B5EF4-FFF2-40B4-BE49-F238E27FC236}">
                <a16:creationId xmlns:a16="http://schemas.microsoft.com/office/drawing/2014/main" id="{4F6C12B7-DC42-F94D-1A10-602ABE137EEA}"/>
              </a:ext>
            </a:extLst>
          </p:cNvPr>
          <p:cNvSpPr/>
          <p:nvPr/>
        </p:nvSpPr>
        <p:spPr>
          <a:xfrm>
            <a:off x="1794855" y="5028931"/>
            <a:ext cx="10203970"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rPr>
              <a:t>Microsoft Purview Advanced Message Encryption</a:t>
            </a:r>
          </a:p>
        </p:txBody>
      </p:sp>
      <p:sp>
        <p:nvSpPr>
          <p:cNvPr id="7" name="Rectangle 6">
            <a:extLst>
              <a:ext uri="{FF2B5EF4-FFF2-40B4-BE49-F238E27FC236}">
                <a16:creationId xmlns:a16="http://schemas.microsoft.com/office/drawing/2014/main" id="{96CDC396-7D0A-627B-8F91-064A0786B282}"/>
              </a:ext>
            </a:extLst>
          </p:cNvPr>
          <p:cNvSpPr/>
          <p:nvPr/>
        </p:nvSpPr>
        <p:spPr>
          <a:xfrm>
            <a:off x="1787975" y="4035845"/>
            <a:ext cx="10036645"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t" anchorCtr="0">
            <a:spAutoFit/>
          </a:bodyPr>
          <a:lstStyle/>
          <a:p>
            <a:pPr lvl="0" defTabSz="577850">
              <a:spcBef>
                <a:spcPct val="0"/>
              </a:spcBef>
              <a:spcAft>
                <a:spcPct val="35000"/>
              </a:spcAft>
            </a:pPr>
            <a:r>
              <a:rPr lang="en-US" sz="2000" dirty="0">
                <a:solidFill>
                  <a:schemeClr val="tx1"/>
                </a:solidFill>
              </a:rPr>
              <a:t>Organizational branding on encrypted email messages</a:t>
            </a:r>
          </a:p>
        </p:txBody>
      </p:sp>
      <p:grpSp>
        <p:nvGrpSpPr>
          <p:cNvPr id="10" name="Group 9" descr="Icon of a shield with exclamation mark in the middle">
            <a:extLst>
              <a:ext uri="{FF2B5EF4-FFF2-40B4-BE49-F238E27FC236}">
                <a16:creationId xmlns:a16="http://schemas.microsoft.com/office/drawing/2014/main" id="{E4CF4404-80BC-5382-FD7D-C571D2077D8B}"/>
              </a:ext>
            </a:extLst>
          </p:cNvPr>
          <p:cNvGrpSpPr/>
          <p:nvPr/>
        </p:nvGrpSpPr>
        <p:grpSpPr>
          <a:xfrm>
            <a:off x="592939" y="1962711"/>
            <a:ext cx="822960" cy="822960"/>
            <a:chOff x="10519259" y="1017831"/>
            <a:chExt cx="780288" cy="781812"/>
          </a:xfrm>
        </p:grpSpPr>
        <p:pic>
          <p:nvPicPr>
            <p:cNvPr id="11" name="Picture 10">
              <a:extLst>
                <a:ext uri="{FF2B5EF4-FFF2-40B4-BE49-F238E27FC236}">
                  <a16:creationId xmlns:a16="http://schemas.microsoft.com/office/drawing/2014/main" id="{6999E4EC-5482-8F4F-7253-818F853A7A07}"/>
                </a:ext>
              </a:extLst>
            </p:cNvPr>
            <p:cNvPicPr>
              <a:picLocks noChangeAspect="1"/>
            </p:cNvPicPr>
            <p:nvPr/>
          </p:nvPicPr>
          <p:blipFill>
            <a:blip r:embed="rId2"/>
            <a:stretch>
              <a:fillRect/>
            </a:stretch>
          </p:blipFill>
          <p:spPr>
            <a:xfrm>
              <a:off x="10519259" y="1017831"/>
              <a:ext cx="780288" cy="781812"/>
            </a:xfrm>
            <a:prstGeom prst="rect">
              <a:avLst/>
            </a:prstGeom>
          </p:spPr>
        </p:pic>
        <p:pic>
          <p:nvPicPr>
            <p:cNvPr id="13" name="Picture 12" descr="Icon of a shield with exclamation mark in the middle">
              <a:extLst>
                <a:ext uri="{FF2B5EF4-FFF2-40B4-BE49-F238E27FC236}">
                  <a16:creationId xmlns:a16="http://schemas.microsoft.com/office/drawing/2014/main" id="{49EBF4E4-C935-4F52-F179-18D29C570631}"/>
                </a:ext>
              </a:extLst>
            </p:cNvPr>
            <p:cNvPicPr>
              <a:picLocks noChangeAspect="1"/>
            </p:cNvPicPr>
            <p:nvPr/>
          </p:nvPicPr>
          <p:blipFill>
            <a:blip r:embed="rId3"/>
            <a:stretch>
              <a:fillRect/>
            </a:stretch>
          </p:blipFill>
          <p:spPr>
            <a:xfrm>
              <a:off x="10706203" y="1205537"/>
              <a:ext cx="406400" cy="406400"/>
            </a:xfrm>
            <a:prstGeom prst="rect">
              <a:avLst/>
            </a:prstGeom>
          </p:spPr>
        </p:pic>
      </p:grpSp>
      <p:pic>
        <p:nvPicPr>
          <p:cNvPr id="16" name="Picture 15" descr="Icon of envelope">
            <a:extLst>
              <a:ext uri="{FF2B5EF4-FFF2-40B4-BE49-F238E27FC236}">
                <a16:creationId xmlns:a16="http://schemas.microsoft.com/office/drawing/2014/main" id="{6BC61FB9-3EAA-3ABB-9450-83546A8A2293}"/>
              </a:ext>
            </a:extLst>
          </p:cNvPr>
          <p:cNvPicPr>
            <a:picLocks noChangeAspect="1"/>
          </p:cNvPicPr>
          <p:nvPr/>
        </p:nvPicPr>
        <p:blipFill>
          <a:blip r:embed="rId4"/>
          <a:stretch>
            <a:fillRect/>
          </a:stretch>
        </p:blipFill>
        <p:spPr>
          <a:xfrm>
            <a:off x="579739" y="2928302"/>
            <a:ext cx="822960" cy="822960"/>
          </a:xfrm>
          <a:prstGeom prst="rect">
            <a:avLst/>
          </a:prstGeom>
        </p:spPr>
      </p:pic>
      <p:grpSp>
        <p:nvGrpSpPr>
          <p:cNvPr id="17" name="Group 16" descr="Icon of three types of building close to each other">
            <a:extLst>
              <a:ext uri="{FF2B5EF4-FFF2-40B4-BE49-F238E27FC236}">
                <a16:creationId xmlns:a16="http://schemas.microsoft.com/office/drawing/2014/main" id="{3787F568-D4D3-0876-F6A3-D0CEA2AD853E}"/>
              </a:ext>
            </a:extLst>
          </p:cNvPr>
          <p:cNvGrpSpPr/>
          <p:nvPr/>
        </p:nvGrpSpPr>
        <p:grpSpPr>
          <a:xfrm>
            <a:off x="570587" y="3882951"/>
            <a:ext cx="822960" cy="822960"/>
            <a:chOff x="2238978" y="1017831"/>
            <a:chExt cx="780288" cy="781812"/>
          </a:xfrm>
        </p:grpSpPr>
        <p:pic>
          <p:nvPicPr>
            <p:cNvPr id="18" name="Picture 17">
              <a:extLst>
                <a:ext uri="{FF2B5EF4-FFF2-40B4-BE49-F238E27FC236}">
                  <a16:creationId xmlns:a16="http://schemas.microsoft.com/office/drawing/2014/main" id="{4A0D8ABC-06D9-BC97-A1FE-250D8AC545E3}"/>
                </a:ext>
              </a:extLst>
            </p:cNvPr>
            <p:cNvPicPr>
              <a:picLocks noChangeAspect="1"/>
            </p:cNvPicPr>
            <p:nvPr/>
          </p:nvPicPr>
          <p:blipFill>
            <a:blip r:embed="rId2"/>
            <a:stretch>
              <a:fillRect/>
            </a:stretch>
          </p:blipFill>
          <p:spPr>
            <a:xfrm>
              <a:off x="2238978" y="1017831"/>
              <a:ext cx="780288" cy="781812"/>
            </a:xfrm>
            <a:prstGeom prst="rect">
              <a:avLst/>
            </a:prstGeom>
          </p:spPr>
        </p:pic>
        <p:pic>
          <p:nvPicPr>
            <p:cNvPr id="19" name="Picture 18" descr="Icon of three types of building close to each other">
              <a:extLst>
                <a:ext uri="{FF2B5EF4-FFF2-40B4-BE49-F238E27FC236}">
                  <a16:creationId xmlns:a16="http://schemas.microsoft.com/office/drawing/2014/main" id="{360529D8-0713-3CF4-3686-673B867C5EF7}"/>
                </a:ext>
              </a:extLst>
            </p:cNvPr>
            <p:cNvPicPr>
              <a:picLocks noChangeAspect="1"/>
            </p:cNvPicPr>
            <p:nvPr/>
          </p:nvPicPr>
          <p:blipFill>
            <a:blip r:embed="rId5"/>
            <a:stretch>
              <a:fillRect/>
            </a:stretch>
          </p:blipFill>
          <p:spPr>
            <a:xfrm>
              <a:off x="2425922" y="1205537"/>
              <a:ext cx="406400" cy="406400"/>
            </a:xfrm>
            <a:prstGeom prst="rect">
              <a:avLst/>
            </a:prstGeom>
          </p:spPr>
        </p:pic>
      </p:grpSp>
      <p:pic>
        <p:nvPicPr>
          <p:cNvPr id="21" name="Picture 20" descr="Icon of two keys attached to a common ring">
            <a:extLst>
              <a:ext uri="{FF2B5EF4-FFF2-40B4-BE49-F238E27FC236}">
                <a16:creationId xmlns:a16="http://schemas.microsoft.com/office/drawing/2014/main" id="{52ECBEA8-B521-97CA-40C9-D77330AB8E53}"/>
              </a:ext>
            </a:extLst>
          </p:cNvPr>
          <p:cNvPicPr>
            <a:picLocks noChangeAspect="1"/>
          </p:cNvPicPr>
          <p:nvPr/>
        </p:nvPicPr>
        <p:blipFill>
          <a:blip r:embed="rId6"/>
          <a:stretch>
            <a:fillRect/>
          </a:stretch>
        </p:blipFill>
        <p:spPr>
          <a:xfrm>
            <a:off x="559419" y="4864728"/>
            <a:ext cx="822960" cy="822960"/>
          </a:xfrm>
          <a:prstGeom prst="rect">
            <a:avLst/>
          </a:prstGeom>
        </p:spPr>
      </p:pic>
      <p:cxnSp>
        <p:nvCxnSpPr>
          <p:cNvPr id="2" name="Straight Connector 19">
            <a:extLst>
              <a:ext uri="{FF2B5EF4-FFF2-40B4-BE49-F238E27FC236}">
                <a16:creationId xmlns:a16="http://schemas.microsoft.com/office/drawing/2014/main" id="{D74D2ED3-E234-893D-5155-CC232E900099}"/>
              </a:ext>
              <a:ext uri="{C183D7F6-B498-43B3-948B-1728B52AA6E4}">
                <adec:decorative xmlns:adec="http://schemas.microsoft.com/office/drawing/2017/decorative" val="1"/>
              </a:ext>
            </a:extLst>
          </p:cNvPr>
          <p:cNvCxnSpPr>
            <a:cxnSpLocks/>
          </p:cNvCxnSpPr>
          <p:nvPr/>
        </p:nvCxnSpPr>
        <p:spPr>
          <a:xfrm>
            <a:off x="1783191" y="274163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F276EA7C-46B8-EEBB-DF72-D24421429C4B}"/>
              </a:ext>
              <a:ext uri="{C183D7F6-B498-43B3-948B-1728B52AA6E4}">
                <adec:decorative xmlns:adec="http://schemas.microsoft.com/office/drawing/2017/decorative" val="1"/>
              </a:ext>
            </a:extLst>
          </p:cNvPr>
          <p:cNvCxnSpPr>
            <a:cxnSpLocks/>
          </p:cNvCxnSpPr>
          <p:nvPr/>
        </p:nvCxnSpPr>
        <p:spPr>
          <a:xfrm>
            <a:off x="1783191" y="371567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19">
            <a:extLst>
              <a:ext uri="{FF2B5EF4-FFF2-40B4-BE49-F238E27FC236}">
                <a16:creationId xmlns:a16="http://schemas.microsoft.com/office/drawing/2014/main" id="{CC149D61-A40B-C6FC-FAF6-8E3E2144E066}"/>
              </a:ext>
              <a:ext uri="{C183D7F6-B498-43B3-948B-1728B52AA6E4}">
                <adec:decorative xmlns:adec="http://schemas.microsoft.com/office/drawing/2017/decorative" val="1"/>
              </a:ext>
            </a:extLst>
          </p:cNvPr>
          <p:cNvCxnSpPr>
            <a:cxnSpLocks/>
          </p:cNvCxnSpPr>
          <p:nvPr/>
        </p:nvCxnSpPr>
        <p:spPr>
          <a:xfrm>
            <a:off x="1783191" y="470958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6251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a:noFill/>
        </p:spPr>
        <p:txBody>
          <a:bodyPr vert="horz" wrap="square" lIns="0" tIns="0" rIns="0" bIns="0" rtlCol="0" anchor="ctr" anchorCtr="0">
            <a:spAutoFit/>
          </a:bodyPr>
          <a:lstStyle/>
          <a:p>
            <a:r>
              <a:rPr lang="en-US" spc="0" dirty="0"/>
              <a:t>Lab 7 – Implement Message Encryption</a:t>
            </a:r>
          </a:p>
        </p:txBody>
      </p:sp>
      <p:pic>
        <p:nvPicPr>
          <p:cNvPr id="3" name="Picture 2" descr="Icon of chat bubble">
            <a:extLst>
              <a:ext uri="{FF2B5EF4-FFF2-40B4-BE49-F238E27FC236}">
                <a16:creationId xmlns:a16="http://schemas.microsoft.com/office/drawing/2014/main" id="{F96EC556-FA91-4791-9D68-10C6BB71879C}"/>
              </a:ext>
            </a:extLst>
          </p:cNvPr>
          <p:cNvPicPr>
            <a:picLocks noChangeAspect="1"/>
          </p:cNvPicPr>
          <p:nvPr/>
        </p:nvPicPr>
        <p:blipFill>
          <a:blip r:embed="rId3"/>
          <a:stretch>
            <a:fillRect/>
          </a:stretch>
        </p:blipFill>
        <p:spPr>
          <a:xfrm>
            <a:off x="10271046" y="2857953"/>
            <a:ext cx="1278618" cy="1278618"/>
          </a:xfrm>
          <a:prstGeom prst="rect">
            <a:avLst/>
          </a:prstGeom>
        </p:spPr>
      </p:pic>
    </p:spTree>
    <p:extLst>
      <p:ext uri="{BB962C8B-B14F-4D97-AF65-F5344CB8AC3E}">
        <p14:creationId xmlns:p14="http://schemas.microsoft.com/office/powerpoint/2010/main" val="135904928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 (continued)</a:t>
            </a:r>
          </a:p>
        </p:txBody>
      </p:sp>
      <p:sp>
        <p:nvSpPr>
          <p:cNvPr id="5" name="TextBox 4">
            <a:extLst>
              <a:ext uri="{FF2B5EF4-FFF2-40B4-BE49-F238E27FC236}">
                <a16:creationId xmlns:a16="http://schemas.microsoft.com/office/drawing/2014/main" id="{D666AE9F-64D9-4089-B864-377356A539CB}"/>
              </a:ext>
            </a:extLst>
          </p:cNvPr>
          <p:cNvSpPr txBox="1"/>
          <p:nvPr/>
        </p:nvSpPr>
        <p:spPr>
          <a:xfrm>
            <a:off x="585788" y="1242557"/>
            <a:ext cx="4559903" cy="276999"/>
          </a:xfrm>
          <a:prstGeom prst="rect">
            <a:avLst/>
          </a:prstGeom>
          <a:noFill/>
        </p:spPr>
        <p:txBody>
          <a:bodyPr wrap="none" lIns="0" tIns="0" rIns="0" bIns="0" rtlCol="0" anchor="ctr">
            <a:spAutoFit/>
          </a:bodyPr>
          <a:lstStyle/>
          <a:p>
            <a:r>
              <a:rPr lang="en-US" dirty="0">
                <a:latin typeface="+mj-lt"/>
              </a:rPr>
              <a:t>Exercise 3: Create message encryption rules</a:t>
            </a:r>
          </a:p>
        </p:txBody>
      </p:sp>
      <p:sp>
        <p:nvSpPr>
          <p:cNvPr id="7" name="Rectangle 6">
            <a:extLst>
              <a:ext uri="{FF2B5EF4-FFF2-40B4-BE49-F238E27FC236}">
                <a16:creationId xmlns:a16="http://schemas.microsoft.com/office/drawing/2014/main" id="{D2EBE6E1-506A-4469-B7FB-73B4FB786889}"/>
              </a:ext>
            </a:extLst>
          </p:cNvPr>
          <p:cNvSpPr/>
          <p:nvPr/>
        </p:nvSpPr>
        <p:spPr bwMode="auto">
          <a:xfrm>
            <a:off x="593561" y="1700764"/>
            <a:ext cx="3624653" cy="16317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lvl="0" defTabSz="932742">
              <a:spcAft>
                <a:spcPts val="1200"/>
              </a:spcAft>
            </a:pPr>
            <a:r>
              <a:rPr lang="en-US" dirty="0">
                <a:solidFill>
                  <a:schemeClr val="tx1"/>
                </a:solidFill>
              </a:rPr>
              <a:t>Create a mail flow encryption rule using the Exchange admin center</a:t>
            </a:r>
          </a:p>
        </p:txBody>
      </p:sp>
      <p:pic>
        <p:nvPicPr>
          <p:cNvPr id="8" name="Picture 7" descr="Icon of hand with a ring on the tip of finger and a rectangle behind it">
            <a:extLst>
              <a:ext uri="{FF2B5EF4-FFF2-40B4-BE49-F238E27FC236}">
                <a16:creationId xmlns:a16="http://schemas.microsoft.com/office/drawing/2014/main" id="{DF5BB65C-598F-4D49-A30E-0746CCE515A0}"/>
              </a:ext>
            </a:extLst>
          </p:cNvPr>
          <p:cNvPicPr>
            <a:picLocks noChangeAspect="1"/>
          </p:cNvPicPr>
          <p:nvPr/>
        </p:nvPicPr>
        <p:blipFill>
          <a:blip r:embed="rId3"/>
          <a:stretch>
            <a:fillRect/>
          </a:stretch>
        </p:blipFill>
        <p:spPr>
          <a:xfrm>
            <a:off x="3642714" y="2745340"/>
            <a:ext cx="475488" cy="473964"/>
          </a:xfrm>
          <a:prstGeom prst="rect">
            <a:avLst/>
          </a:prstGeom>
        </p:spPr>
      </p:pic>
      <p:sp>
        <p:nvSpPr>
          <p:cNvPr id="9" name="Rectangle 8">
            <a:extLst>
              <a:ext uri="{FF2B5EF4-FFF2-40B4-BE49-F238E27FC236}">
                <a16:creationId xmlns:a16="http://schemas.microsoft.com/office/drawing/2014/main" id="{B3C06690-28F6-4BD3-B46B-1A5DB28AB7E7}"/>
              </a:ext>
            </a:extLst>
          </p:cNvPr>
          <p:cNvSpPr/>
          <p:nvPr/>
        </p:nvSpPr>
        <p:spPr bwMode="auto">
          <a:xfrm>
            <a:off x="4412973" y="1700764"/>
            <a:ext cx="3624653" cy="16317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Create a mail flow </a:t>
            </a:r>
            <a:r>
              <a:rPr lang="en-US">
                <a:solidFill>
                  <a:schemeClr val="tx1"/>
                </a:solidFill>
              </a:rPr>
              <a:t>encryption rule </a:t>
            </a:r>
            <a:r>
              <a:rPr lang="en-US" dirty="0">
                <a:solidFill>
                  <a:schemeClr val="tx1"/>
                </a:solidFill>
              </a:rPr>
              <a:t>using Windows PowerShell</a:t>
            </a:r>
          </a:p>
        </p:txBody>
      </p:sp>
      <p:pic>
        <p:nvPicPr>
          <p:cNvPr id="10" name="Picture 9" descr="Icon of gear">
            <a:extLst>
              <a:ext uri="{FF2B5EF4-FFF2-40B4-BE49-F238E27FC236}">
                <a16:creationId xmlns:a16="http://schemas.microsoft.com/office/drawing/2014/main" id="{3619BA1F-AAA8-438C-AF52-0EE74AE41DA0}"/>
              </a:ext>
            </a:extLst>
          </p:cNvPr>
          <p:cNvPicPr>
            <a:picLocks noChangeAspect="1"/>
          </p:cNvPicPr>
          <p:nvPr/>
        </p:nvPicPr>
        <p:blipFill>
          <a:blip r:embed="rId4"/>
          <a:stretch>
            <a:fillRect/>
          </a:stretch>
        </p:blipFill>
        <p:spPr>
          <a:xfrm>
            <a:off x="7462126" y="2745340"/>
            <a:ext cx="475488" cy="473964"/>
          </a:xfrm>
          <a:prstGeom prst="rect">
            <a:avLst/>
          </a:prstGeom>
        </p:spPr>
      </p:pic>
    </p:spTree>
    <p:extLst>
      <p:ext uri="{BB962C8B-B14F-4D97-AF65-F5344CB8AC3E}">
        <p14:creationId xmlns:p14="http://schemas.microsoft.com/office/powerpoint/2010/main" val="179646823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03363"/>
            <a:ext cx="9029648" cy="387798"/>
          </a:xfrm>
          <a:noFill/>
        </p:spPr>
        <p:txBody>
          <a:bodyPr vert="horz" wrap="square" lIns="0" tIns="0" rIns="0" bIns="0" rtlCol="0" anchor="ctr" anchorCtr="0">
            <a:spAutoFit/>
          </a:bodyPr>
          <a:lstStyle/>
          <a:p>
            <a:r>
              <a:rPr lang="en-US" spc="0" dirty="0"/>
              <a:t>Module 5: Learning Path review</a:t>
            </a:r>
          </a:p>
        </p:txBody>
      </p:sp>
      <p:pic>
        <p:nvPicPr>
          <p:cNvPr id="3" name="Picture 2" descr="Icon of magnifying glass">
            <a:extLst>
              <a:ext uri="{FF2B5EF4-FFF2-40B4-BE49-F238E27FC236}">
                <a16:creationId xmlns:a16="http://schemas.microsoft.com/office/drawing/2014/main" id="{340228C4-E4C5-405E-9A9A-613C2756C1D2}"/>
              </a:ext>
            </a:extLst>
          </p:cNvPr>
          <p:cNvPicPr>
            <a:picLocks noChangeAspect="1"/>
          </p:cNvPicPr>
          <p:nvPr/>
        </p:nvPicPr>
        <p:blipFill>
          <a:blip r:embed="rId3"/>
          <a:stretch>
            <a:fillRect/>
          </a:stretch>
        </p:blipFill>
        <p:spPr>
          <a:xfrm>
            <a:off x="10377713" y="2967308"/>
            <a:ext cx="1059908" cy="1059908"/>
          </a:xfrm>
          <a:prstGeom prst="rect">
            <a:avLst/>
          </a:prstGeom>
        </p:spPr>
      </p:pic>
    </p:spTree>
    <p:extLst>
      <p:ext uri="{BB962C8B-B14F-4D97-AF65-F5344CB8AC3E}">
        <p14:creationId xmlns:p14="http://schemas.microsoft.com/office/powerpoint/2010/main" val="319682658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Discussion – Learning Path review</a:t>
            </a:r>
          </a:p>
        </p:txBody>
      </p:sp>
      <p:pic>
        <p:nvPicPr>
          <p:cNvPr id="4" name="Picture 3" descr="Icon of two chat bubble">
            <a:extLst>
              <a:ext uri="{FF2B5EF4-FFF2-40B4-BE49-F238E27FC236}">
                <a16:creationId xmlns:a16="http://schemas.microsoft.com/office/drawing/2014/main" id="{747D21C9-E9A8-4528-AD9B-23A0D7D3F5F3}"/>
              </a:ext>
            </a:extLst>
          </p:cNvPr>
          <p:cNvPicPr>
            <a:picLocks noChangeAspect="1"/>
          </p:cNvPicPr>
          <p:nvPr/>
        </p:nvPicPr>
        <p:blipFill>
          <a:blip r:embed="rId3"/>
          <a:stretch>
            <a:fillRect/>
          </a:stretch>
        </p:blipFill>
        <p:spPr>
          <a:xfrm>
            <a:off x="6033152" y="1694942"/>
            <a:ext cx="952500" cy="952500"/>
          </a:xfrm>
          <a:prstGeom prst="rect">
            <a:avLst/>
          </a:prstGeom>
        </p:spPr>
      </p:pic>
      <p:sp>
        <p:nvSpPr>
          <p:cNvPr id="5" name="Rectangle 4">
            <a:extLst>
              <a:ext uri="{FF2B5EF4-FFF2-40B4-BE49-F238E27FC236}">
                <a16:creationId xmlns:a16="http://schemas.microsoft.com/office/drawing/2014/main" id="{28BF3B29-DEA0-404A-8DB8-DD2BF4CAB07B}"/>
              </a:ext>
            </a:extLst>
          </p:cNvPr>
          <p:cNvSpPr/>
          <p:nvPr/>
        </p:nvSpPr>
        <p:spPr>
          <a:xfrm>
            <a:off x="5950856" y="2718316"/>
            <a:ext cx="5888665" cy="2243691"/>
          </a:xfrm>
          <a:prstGeom prst="rect">
            <a:avLst/>
          </a:prstGeom>
        </p:spPr>
        <p:txBody>
          <a:bodyPr wrap="square">
            <a:spAutoFit/>
          </a:bodyPr>
          <a:lstStyle/>
          <a:p>
            <a:pPr lvl="0" defTabSz="951304">
              <a:spcAft>
                <a:spcPts val="1800"/>
              </a:spcAft>
              <a:buSzPct val="90000"/>
            </a:pPr>
            <a:r>
              <a:rPr lang="en-US" sz="2400" dirty="0">
                <a:cs typeface="Segoe UI Semilight" panose="020B0402040204020203" pitchFamily="34" charset="0"/>
              </a:rPr>
              <a:t>What are your key takeaways from this learning path, and why?</a:t>
            </a:r>
          </a:p>
          <a:p>
            <a:pPr lvl="0" defTabSz="951304">
              <a:spcBef>
                <a:spcPct val="20000"/>
              </a:spcBef>
              <a:buSzPct val="90000"/>
            </a:pPr>
            <a:r>
              <a:rPr lang="en-US" sz="2400" dirty="0">
                <a:cs typeface="Segoe UI Semilight" panose="020B0402040204020203" pitchFamily="34" charset="0"/>
              </a:rPr>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3F68-6C2B-45BA-B6DE-E3A673EE9908}"/>
              </a:ext>
            </a:extLst>
          </p:cNvPr>
          <p:cNvSpPr>
            <a:spLocks noGrp="1"/>
          </p:cNvSpPr>
          <p:nvPr>
            <p:ph type="title"/>
          </p:nvPr>
        </p:nvSpPr>
        <p:spPr/>
        <p:txBody>
          <a:bodyPr/>
          <a:lstStyle/>
          <a:p>
            <a:r>
              <a:rPr lang="en-US"/>
              <a:t>Closing Slide</a:t>
            </a:r>
            <a:endParaRPr lang="en-US" dirty="0"/>
          </a:p>
        </p:txBody>
      </p:sp>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1D53-83D9-415B-B88F-E118D64207B4}"/>
              </a:ext>
            </a:extLst>
          </p:cNvPr>
          <p:cNvSpPr>
            <a:spLocks noGrp="1"/>
          </p:cNvSpPr>
          <p:nvPr>
            <p:ph type="title"/>
          </p:nvPr>
        </p:nvSpPr>
        <p:spPr/>
        <p:txBody>
          <a:bodyPr/>
          <a:lstStyle/>
          <a:p>
            <a:r>
              <a:rPr lang="en-US" dirty="0"/>
              <a:t>Explore data governance and compliance in Microsoft Purview</a:t>
            </a:r>
          </a:p>
        </p:txBody>
      </p:sp>
      <p:sp>
        <p:nvSpPr>
          <p:cNvPr id="7" name="Rectangle 6">
            <a:extLst>
              <a:ext uri="{FF2B5EF4-FFF2-40B4-BE49-F238E27FC236}">
                <a16:creationId xmlns:a16="http://schemas.microsoft.com/office/drawing/2014/main" id="{A205A8C9-595F-407A-9128-94560872207F}"/>
              </a:ext>
              <a:ext uri="{C183D7F6-B498-43B3-948B-1728B52AA6E4}">
                <adec:decorative xmlns:adec="http://schemas.microsoft.com/office/drawing/2017/decorative" val="0"/>
              </a:ext>
            </a:extLst>
          </p:cNvPr>
          <p:cNvSpPr/>
          <p:nvPr/>
        </p:nvSpPr>
        <p:spPr bwMode="auto">
          <a:xfrm>
            <a:off x="600059" y="1441525"/>
            <a:ext cx="4309968" cy="5045554"/>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82880" bIns="143428" numCol="1" spcCol="0" rtlCol="0" fromWordArt="0" anchor="t" anchorCtr="0" forceAA="0" compatLnSpc="1">
            <a:prstTxWarp prst="textNoShape">
              <a:avLst/>
            </a:prstTxWarp>
            <a:noAutofit/>
          </a:bodyPr>
          <a:lstStyle/>
          <a:p>
            <a:pPr>
              <a:spcAft>
                <a:spcPts val="1800"/>
              </a:spcAft>
            </a:pPr>
            <a:r>
              <a:rPr lang="en-US" b="0" i="0" dirty="0">
                <a:solidFill>
                  <a:srgbClr val="171717"/>
                </a:solidFill>
                <a:effectLst/>
                <a:latin typeface="Segoe UI" panose="020B0502040204020203" pitchFamily="34" charset="0"/>
              </a:rPr>
              <a:t>The amount of data that organizations around the world are required to manage and care for is staggering</a:t>
            </a:r>
          </a:p>
          <a:p>
            <a:pPr>
              <a:spcAft>
                <a:spcPts val="1800"/>
              </a:spcAft>
            </a:pPr>
            <a:r>
              <a:rPr lang="en-US" b="0" i="0" dirty="0">
                <a:solidFill>
                  <a:srgbClr val="171717"/>
                </a:solidFill>
                <a:effectLst/>
                <a:latin typeface="Segoe UI" panose="020B0502040204020203" pitchFamily="34" charset="0"/>
              </a:rPr>
              <a:t>On average, companies are experiencing a 50% year-over-year growth of electronic data</a:t>
            </a:r>
          </a:p>
          <a:p>
            <a:pPr>
              <a:spcAft>
                <a:spcPts val="1800"/>
              </a:spcAft>
            </a:pPr>
            <a:r>
              <a:rPr lang="en-US" b="0" i="0" dirty="0">
                <a:solidFill>
                  <a:srgbClr val="171717"/>
                </a:solidFill>
                <a:effectLst/>
                <a:latin typeface="Segoe UI" panose="020B0502040204020203" pitchFamily="34" charset="0"/>
              </a:rPr>
              <a:t>Managing such a large volume of data can be challenging, especially in today’s information age when the data includes email, documents, video files, instant messaging, and so on</a:t>
            </a:r>
          </a:p>
          <a:p>
            <a:pPr algn="l"/>
            <a:r>
              <a:rPr lang="en-US" b="0" i="0" dirty="0">
                <a:solidFill>
                  <a:srgbClr val="171717"/>
                </a:solidFill>
                <a:effectLst/>
                <a:latin typeface="Segoe UI" panose="020B0502040204020203" pitchFamily="34" charset="0"/>
              </a:rPr>
              <a:t>Microsoft Purview provides state-of-the-art compliance solutions to meet organizational data compliance needs</a:t>
            </a:r>
            <a:endParaRPr lang="en-US" dirty="0">
              <a:solidFill>
                <a:schemeClr val="tx1"/>
              </a:solidFill>
            </a:endParaRPr>
          </a:p>
        </p:txBody>
      </p:sp>
      <p:pic>
        <p:nvPicPr>
          <p:cNvPr id="5" name="Picture 4" descr="Diagram showing how Microsoft Purview meets an organization's data compliance needs, including preservation of vital data, finding relevant data, and monitoring activity.">
            <a:extLst>
              <a:ext uri="{FF2B5EF4-FFF2-40B4-BE49-F238E27FC236}">
                <a16:creationId xmlns:a16="http://schemas.microsoft.com/office/drawing/2014/main" id="{DBD273F9-02FC-A425-A899-CA9D6C78A682}"/>
              </a:ext>
            </a:extLst>
          </p:cNvPr>
          <p:cNvPicPr>
            <a:picLocks noChangeAspect="1"/>
          </p:cNvPicPr>
          <p:nvPr/>
        </p:nvPicPr>
        <p:blipFill>
          <a:blip r:embed="rId2"/>
          <a:stretch>
            <a:fillRect/>
          </a:stretch>
        </p:blipFill>
        <p:spPr>
          <a:xfrm>
            <a:off x="5168350" y="1704933"/>
            <a:ext cx="7281820" cy="3967336"/>
          </a:xfrm>
          <a:prstGeom prst="rect">
            <a:avLst/>
          </a:prstGeom>
        </p:spPr>
      </p:pic>
      <p:sp>
        <p:nvSpPr>
          <p:cNvPr id="9" name="Rectangle 8">
            <a:extLst>
              <a:ext uri="{FF2B5EF4-FFF2-40B4-BE49-F238E27FC236}">
                <a16:creationId xmlns:a16="http://schemas.microsoft.com/office/drawing/2014/main" id="{AAE5C484-0F49-4BA3-B5C9-069800CDE15F}"/>
              </a:ext>
              <a:ext uri="{C183D7F6-B498-43B3-948B-1728B52AA6E4}">
                <adec:decorative xmlns:adec="http://schemas.microsoft.com/office/drawing/2017/decorative" val="1"/>
              </a:ext>
            </a:extLst>
          </p:cNvPr>
          <p:cNvSpPr/>
          <p:nvPr/>
        </p:nvSpPr>
        <p:spPr bwMode="auto">
          <a:xfrm>
            <a:off x="5077609" y="1441525"/>
            <a:ext cx="7224369" cy="504555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420899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348422"/>
            <a:ext cx="11239464" cy="439465"/>
          </a:xfrm>
        </p:spPr>
        <p:txBody>
          <a:bodyPr/>
          <a:lstStyle/>
          <a:p>
            <a:r>
              <a:rPr lang="en-US" dirty="0"/>
              <a:t>Protect sensitive data with Microsoft Purview Information Protection</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142859" y="1133062"/>
            <a:ext cx="5025489" cy="575475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300"/>
              </a:spcBef>
              <a:spcAft>
                <a:spcPts val="600"/>
              </a:spcAft>
            </a:pPr>
            <a:r>
              <a:rPr lang="en-US" sz="2000" dirty="0">
                <a:solidFill>
                  <a:srgbClr val="1784D7"/>
                </a:solidFill>
                <a:latin typeface="+mj-lt"/>
              </a:rPr>
              <a:t>Organizations can implement capabilities from Microsoft Purview Information Protection to help discover, classify, and protect sensitive information wherever it lives or travels</a:t>
            </a:r>
          </a:p>
          <a:p>
            <a:pPr lvl="0" defTabSz="577850">
              <a:spcBef>
                <a:spcPts val="300"/>
              </a:spcBef>
              <a:spcAft>
                <a:spcPts val="600"/>
              </a:spcAft>
            </a:pPr>
            <a:endParaRPr lang="en-US" sz="1000" dirty="0">
              <a:solidFill>
                <a:schemeClr val="tx1"/>
              </a:solidFill>
            </a:endParaRPr>
          </a:p>
          <a:p>
            <a:pPr lvl="0" defTabSz="577850">
              <a:spcBef>
                <a:spcPts val="300"/>
              </a:spcBef>
              <a:spcAft>
                <a:spcPts val="600"/>
              </a:spcAft>
            </a:pPr>
            <a:r>
              <a:rPr lang="en-US" sz="2000" dirty="0">
                <a:solidFill>
                  <a:schemeClr val="tx1"/>
                </a:solidFill>
                <a:latin typeface="+mj-lt"/>
              </a:rPr>
              <a:t>Steps that organizations must take when implementing Microsoft Purview Information Protection include:</a:t>
            </a:r>
          </a:p>
          <a:p>
            <a:pPr lvl="0" defTabSz="577850">
              <a:spcBef>
                <a:spcPts val="300"/>
              </a:spcBef>
              <a:spcAft>
                <a:spcPts val="600"/>
              </a:spcAft>
            </a:pPr>
            <a:r>
              <a:rPr lang="en-US" kern="1200" dirty="0">
                <a:solidFill>
                  <a:schemeClr val="tx1"/>
                </a:solidFill>
              </a:rPr>
              <a:t>Know your data</a:t>
            </a:r>
          </a:p>
          <a:p>
            <a:pPr lvl="0" defTabSz="577850">
              <a:spcBef>
                <a:spcPts val="300"/>
              </a:spcBef>
              <a:spcAft>
                <a:spcPts val="600"/>
              </a:spcAft>
            </a:pPr>
            <a:r>
              <a:rPr lang="en-US" kern="1200" dirty="0">
                <a:solidFill>
                  <a:schemeClr val="tx1"/>
                </a:solidFill>
              </a:rPr>
              <a:t>Protect your data</a:t>
            </a:r>
            <a:endParaRPr lang="en-US" dirty="0">
              <a:solidFill>
                <a:schemeClr val="tx1"/>
              </a:solidFill>
            </a:endParaRPr>
          </a:p>
          <a:p>
            <a:pPr lvl="0" defTabSz="577850">
              <a:spcBef>
                <a:spcPts val="300"/>
              </a:spcBef>
              <a:spcAft>
                <a:spcPts val="600"/>
              </a:spcAft>
            </a:pPr>
            <a:r>
              <a:rPr lang="en-US" kern="1200" dirty="0">
                <a:solidFill>
                  <a:schemeClr val="tx1"/>
                </a:solidFill>
              </a:rPr>
              <a:t>Prevent data loss</a:t>
            </a:r>
          </a:p>
        </p:txBody>
      </p:sp>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1"/>
              </a:ext>
            </a:extLst>
          </p:cNvPr>
          <p:cNvSpPr/>
          <p:nvPr/>
        </p:nvSpPr>
        <p:spPr bwMode="auto">
          <a:xfrm>
            <a:off x="5456583" y="1133061"/>
            <a:ext cx="6523077" cy="57547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pic>
        <p:nvPicPr>
          <p:cNvPr id="3" name="Picture 2" descr="Diagram showing the steps organizations should take to implement each capability in Microsoft Purview Information Protection.">
            <a:extLst>
              <a:ext uri="{FF2B5EF4-FFF2-40B4-BE49-F238E27FC236}">
                <a16:creationId xmlns:a16="http://schemas.microsoft.com/office/drawing/2014/main" id="{E501FD7B-7912-F022-E665-4809FA1F53E4}"/>
              </a:ext>
            </a:extLst>
          </p:cNvPr>
          <p:cNvPicPr>
            <a:picLocks noChangeAspect="1"/>
          </p:cNvPicPr>
          <p:nvPr/>
        </p:nvPicPr>
        <p:blipFill>
          <a:blip r:embed="rId3"/>
          <a:srcRect/>
          <a:stretch/>
        </p:blipFill>
        <p:spPr>
          <a:xfrm>
            <a:off x="5486400" y="1091781"/>
            <a:ext cx="6502295" cy="5704170"/>
          </a:xfrm>
          <a:prstGeom prst="rect">
            <a:avLst/>
          </a:prstGeom>
        </p:spPr>
      </p:pic>
    </p:spTree>
    <p:extLst>
      <p:ext uri="{BB962C8B-B14F-4D97-AF65-F5344CB8AC3E}">
        <p14:creationId xmlns:p14="http://schemas.microsoft.com/office/powerpoint/2010/main" val="34909758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861774"/>
          </a:xfrm>
        </p:spPr>
        <p:txBody>
          <a:bodyPr/>
          <a:lstStyle/>
          <a:p>
            <a:r>
              <a:rPr lang="en-US" dirty="0"/>
              <a:t>Govern organizational data using Microsoft Purview Data Lifecycle Management</a:t>
            </a:r>
          </a:p>
        </p:txBody>
      </p:sp>
      <p:pic>
        <p:nvPicPr>
          <p:cNvPr id="4" name="Picture 3" descr="Icon of monitor with chat bubble">
            <a:extLst>
              <a:ext uri="{FF2B5EF4-FFF2-40B4-BE49-F238E27FC236}">
                <a16:creationId xmlns:a16="http://schemas.microsoft.com/office/drawing/2014/main" id="{D9289754-EB1F-5A43-C7F8-1F43A4FF4061}"/>
              </a:ext>
            </a:extLst>
          </p:cNvPr>
          <p:cNvPicPr>
            <a:picLocks noChangeAspect="1"/>
          </p:cNvPicPr>
          <p:nvPr/>
        </p:nvPicPr>
        <p:blipFill>
          <a:blip r:embed="rId3"/>
          <a:stretch>
            <a:fillRect/>
          </a:stretch>
        </p:blipFill>
        <p:spPr>
          <a:xfrm>
            <a:off x="579437" y="1791181"/>
            <a:ext cx="822960" cy="822960"/>
          </a:xfrm>
          <a:prstGeom prst="rect">
            <a:avLst/>
          </a:prstGeom>
        </p:spPr>
      </p:pic>
      <p:sp>
        <p:nvSpPr>
          <p:cNvPr id="6" name="Rectangle 5">
            <a:extLst>
              <a:ext uri="{FF2B5EF4-FFF2-40B4-BE49-F238E27FC236}">
                <a16:creationId xmlns:a16="http://schemas.microsoft.com/office/drawing/2014/main" id="{3C6F22C8-69A4-0619-7399-CDE14AD442FF}"/>
              </a:ext>
            </a:extLst>
          </p:cNvPr>
          <p:cNvSpPr/>
          <p:nvPr/>
        </p:nvSpPr>
        <p:spPr>
          <a:xfrm>
            <a:off x="1799771" y="1878376"/>
            <a:ext cx="10057267" cy="61555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Microsoft Purview Data Lifecycle Management provides organizations with tools and capabilities to retain the content they need to keep, and delete the content they don't</a:t>
            </a:r>
            <a:endParaRPr lang="en-US" sz="2000" kern="1200" dirty="0">
              <a:solidFill>
                <a:schemeClr val="tx1"/>
              </a:solidFill>
              <a:latin typeface="+mj-lt"/>
            </a:endParaRPr>
          </a:p>
        </p:txBody>
      </p:sp>
      <p:cxnSp>
        <p:nvCxnSpPr>
          <p:cNvPr id="10" name="Straight Connector 9">
            <a:extLst>
              <a:ext uri="{FF2B5EF4-FFF2-40B4-BE49-F238E27FC236}">
                <a16:creationId xmlns:a16="http://schemas.microsoft.com/office/drawing/2014/main" id="{1ED628DA-5D32-E04A-D2C6-E608D3EE3494}"/>
              </a:ext>
              <a:ext uri="{C183D7F6-B498-43B3-948B-1728B52AA6E4}">
                <adec:decorative xmlns:adec="http://schemas.microsoft.com/office/drawing/2017/decorative" val="1"/>
              </a:ext>
            </a:extLst>
          </p:cNvPr>
          <p:cNvCxnSpPr>
            <a:cxnSpLocks/>
          </p:cNvCxnSpPr>
          <p:nvPr/>
        </p:nvCxnSpPr>
        <p:spPr>
          <a:xfrm>
            <a:off x="1799771" y="2792023"/>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envelope with downward arrow on top">
            <a:extLst>
              <a:ext uri="{FF2B5EF4-FFF2-40B4-BE49-F238E27FC236}">
                <a16:creationId xmlns:a16="http://schemas.microsoft.com/office/drawing/2014/main" id="{86E36A64-FE63-3CCA-5B96-5E46718546BD}"/>
              </a:ext>
            </a:extLst>
          </p:cNvPr>
          <p:cNvPicPr>
            <a:picLocks noChangeAspect="1"/>
          </p:cNvPicPr>
          <p:nvPr/>
        </p:nvPicPr>
        <p:blipFill>
          <a:blip r:embed="rId4"/>
          <a:stretch>
            <a:fillRect/>
          </a:stretch>
        </p:blipFill>
        <p:spPr>
          <a:xfrm>
            <a:off x="579437" y="3108682"/>
            <a:ext cx="822960" cy="822960"/>
          </a:xfrm>
          <a:prstGeom prst="rect">
            <a:avLst/>
          </a:prstGeom>
        </p:spPr>
      </p:pic>
      <p:sp>
        <p:nvSpPr>
          <p:cNvPr id="14" name="Rectangle 13">
            <a:extLst>
              <a:ext uri="{FF2B5EF4-FFF2-40B4-BE49-F238E27FC236}">
                <a16:creationId xmlns:a16="http://schemas.microsoft.com/office/drawing/2014/main" id="{9DD3ACA5-33C9-DE3A-463E-82C54D4DAB8F}"/>
              </a:ext>
            </a:extLst>
          </p:cNvPr>
          <p:cNvSpPr/>
          <p:nvPr/>
        </p:nvSpPr>
        <p:spPr>
          <a:xfrm>
            <a:off x="1799771" y="3089792"/>
            <a:ext cx="10057267" cy="96949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ct val="0"/>
              </a:spcBef>
              <a:spcAft>
                <a:spcPct val="35000"/>
              </a:spcAft>
            </a:pPr>
            <a:r>
              <a:rPr lang="en-US" sz="2000" dirty="0">
                <a:solidFill>
                  <a:schemeClr val="tx1"/>
                </a:solidFill>
                <a:latin typeface="+mj-lt"/>
              </a:rPr>
              <a:t>Retention policies are the cornerstone for data lifecycle management</a:t>
            </a:r>
          </a:p>
          <a:p>
            <a:pPr lvl="0" defTabSz="577850">
              <a:spcBef>
                <a:spcPct val="0"/>
              </a:spcBef>
              <a:spcAft>
                <a:spcPct val="35000"/>
              </a:spcAft>
            </a:pPr>
            <a:r>
              <a:rPr lang="en-US" b="0" i="0" dirty="0">
                <a:solidFill>
                  <a:srgbClr val="171717"/>
                </a:solidFill>
                <a:effectLst/>
                <a:latin typeface="Segoe UI" panose="020B0502040204020203" pitchFamily="34" charset="0"/>
              </a:rPr>
              <a:t>These policies should be used for Microsoft 365 workloads that include Exchange, SharePoint, OneDrive, Teams, and Yammer</a:t>
            </a:r>
            <a:endParaRPr lang="en-US" kern="1200" dirty="0">
              <a:solidFill>
                <a:schemeClr val="tx1"/>
              </a:solidFill>
            </a:endParaRPr>
          </a:p>
        </p:txBody>
      </p:sp>
      <p:cxnSp>
        <p:nvCxnSpPr>
          <p:cNvPr id="16" name="Straight Connector 15">
            <a:extLst>
              <a:ext uri="{FF2B5EF4-FFF2-40B4-BE49-F238E27FC236}">
                <a16:creationId xmlns:a16="http://schemas.microsoft.com/office/drawing/2014/main" id="{F1A6BAEC-925D-9BD7-CE56-3E42550A95EA}"/>
              </a:ext>
              <a:ext uri="{C183D7F6-B498-43B3-948B-1728B52AA6E4}">
                <adec:decorative xmlns:adec="http://schemas.microsoft.com/office/drawing/2017/decorative" val="1"/>
              </a:ext>
            </a:extLst>
          </p:cNvPr>
          <p:cNvCxnSpPr>
            <a:cxnSpLocks/>
          </p:cNvCxnSpPr>
          <p:nvPr/>
        </p:nvCxnSpPr>
        <p:spPr>
          <a:xfrm>
            <a:off x="1799771" y="4377841"/>
            <a:ext cx="100572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descr="Icon of upward and downward arrow">
            <a:extLst>
              <a:ext uri="{FF2B5EF4-FFF2-40B4-BE49-F238E27FC236}">
                <a16:creationId xmlns:a16="http://schemas.microsoft.com/office/drawing/2014/main" id="{4A15B91A-4C9C-67F8-2644-202D811F36A2}"/>
              </a:ext>
            </a:extLst>
          </p:cNvPr>
          <p:cNvPicPr>
            <a:picLocks noChangeAspect="1"/>
          </p:cNvPicPr>
          <p:nvPr/>
        </p:nvPicPr>
        <p:blipFill>
          <a:blip r:embed="rId5"/>
          <a:stretch>
            <a:fillRect/>
          </a:stretch>
        </p:blipFill>
        <p:spPr>
          <a:xfrm>
            <a:off x="579437" y="4692763"/>
            <a:ext cx="822960" cy="822960"/>
          </a:xfrm>
          <a:prstGeom prst="rect">
            <a:avLst/>
          </a:prstGeom>
        </p:spPr>
      </p:pic>
      <p:sp>
        <p:nvSpPr>
          <p:cNvPr id="21" name="Rectangle 20">
            <a:extLst>
              <a:ext uri="{FF2B5EF4-FFF2-40B4-BE49-F238E27FC236}">
                <a16:creationId xmlns:a16="http://schemas.microsoft.com/office/drawing/2014/main" id="{0EF7F80D-FED1-FEA9-5757-BE6358D05207}"/>
              </a:ext>
            </a:extLst>
          </p:cNvPr>
          <p:cNvSpPr/>
          <p:nvPr/>
        </p:nvSpPr>
        <p:spPr>
          <a:xfrm>
            <a:off x="1799771" y="4579959"/>
            <a:ext cx="10057267" cy="140038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lvl="0" defTabSz="577850">
              <a:spcBef>
                <a:spcPts val="300"/>
              </a:spcBef>
              <a:spcAft>
                <a:spcPts val="600"/>
              </a:spcAft>
            </a:pPr>
            <a:r>
              <a:rPr lang="en-US" sz="2000" dirty="0">
                <a:solidFill>
                  <a:schemeClr val="tx1"/>
                </a:solidFill>
                <a:latin typeface="+mj-lt"/>
              </a:rPr>
              <a:t>When an organization configures a retention policy, it can target one of the following instances:</a:t>
            </a:r>
          </a:p>
          <a:p>
            <a:pPr lvl="0" defTabSz="577850">
              <a:spcBef>
                <a:spcPts val="300"/>
              </a:spcBef>
              <a:spcAft>
                <a:spcPts val="600"/>
              </a:spcAft>
            </a:pPr>
            <a:r>
              <a:rPr lang="en-US" dirty="0">
                <a:solidFill>
                  <a:schemeClr val="tx1"/>
                </a:solidFill>
              </a:rPr>
              <a:t>All instances in the organization</a:t>
            </a:r>
          </a:p>
          <a:p>
            <a:pPr lvl="0" defTabSz="577850">
              <a:spcBef>
                <a:spcPts val="300"/>
              </a:spcBef>
              <a:spcAft>
                <a:spcPts val="600"/>
              </a:spcAft>
            </a:pPr>
            <a:r>
              <a:rPr lang="en-US" dirty="0">
                <a:solidFill>
                  <a:schemeClr val="tx1"/>
                </a:solidFill>
              </a:rPr>
              <a:t>Individual instances</a:t>
            </a:r>
            <a:endParaRPr lang="en-US" kern="1200" dirty="0">
              <a:solidFill>
                <a:schemeClr val="tx1"/>
              </a:solidFill>
            </a:endParaRPr>
          </a:p>
        </p:txBody>
      </p:sp>
    </p:spTree>
    <p:extLst>
      <p:ext uri="{BB962C8B-B14F-4D97-AF65-F5344CB8AC3E}">
        <p14:creationId xmlns:p14="http://schemas.microsoft.com/office/powerpoint/2010/main" val="2072165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Minimize internal risks with Microsoft Purview Insider Risk Management</a:t>
            </a:r>
          </a:p>
        </p:txBody>
      </p:sp>
      <p:sp>
        <p:nvSpPr>
          <p:cNvPr id="3" name="Rectangle 2">
            <a:extLst>
              <a:ext uri="{FF2B5EF4-FFF2-40B4-BE49-F238E27FC236}">
                <a16:creationId xmlns:a16="http://schemas.microsoft.com/office/drawing/2014/main" id="{87D09D4E-5C25-517C-9BE2-5A02319BAF49}"/>
              </a:ext>
              <a:ext uri="{C183D7F6-B498-43B3-948B-1728B52AA6E4}">
                <adec:decorative xmlns:adec="http://schemas.microsoft.com/office/drawing/2017/decorative" val="0"/>
              </a:ext>
            </a:extLst>
          </p:cNvPr>
          <p:cNvSpPr/>
          <p:nvPr/>
        </p:nvSpPr>
        <p:spPr bwMode="auto">
          <a:xfrm>
            <a:off x="600059" y="2792898"/>
            <a:ext cx="5580000" cy="38066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200"/>
              </a:spcBef>
            </a:pPr>
            <a:r>
              <a:rPr lang="en-US" sz="2000" dirty="0">
                <a:solidFill>
                  <a:schemeClr val="tx1"/>
                </a:solidFill>
                <a:latin typeface="+mj-lt"/>
              </a:rPr>
              <a:t>Managing and minimizing risk in an organization starts with understanding the types of risks found in the modern workplace</a:t>
            </a:r>
          </a:p>
          <a:p>
            <a:pPr lvl="0" defTabSz="577850">
              <a:spcBef>
                <a:spcPts val="1200"/>
              </a:spcBef>
            </a:pPr>
            <a:r>
              <a:rPr lang="en-US" dirty="0">
                <a:solidFill>
                  <a:schemeClr val="tx1"/>
                </a:solidFill>
              </a:rPr>
              <a:t>Some risks are driven by internal events and user activities that can be minimized and avoided</a:t>
            </a:r>
          </a:p>
        </p:txBody>
      </p:sp>
      <p:sp>
        <p:nvSpPr>
          <p:cNvPr id="7" name="Rectangle 6">
            <a:extLst>
              <a:ext uri="{FF2B5EF4-FFF2-40B4-BE49-F238E27FC236}">
                <a16:creationId xmlns:a16="http://schemas.microsoft.com/office/drawing/2014/main" id="{CE864660-ECCE-3DB4-8482-64AB06FF93A4}"/>
              </a:ext>
              <a:ext uri="{C183D7F6-B498-43B3-948B-1728B52AA6E4}">
                <adec:decorative xmlns:adec="http://schemas.microsoft.com/office/drawing/2017/decorative" val="0"/>
              </a:ext>
            </a:extLst>
          </p:cNvPr>
          <p:cNvSpPr/>
          <p:nvPr/>
        </p:nvSpPr>
        <p:spPr bwMode="auto">
          <a:xfrm>
            <a:off x="6415505" y="2792897"/>
            <a:ext cx="5580000" cy="38066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Insider risk management uses the full breadth of service and third-party indicators to help organizations quickly identify, triage, and act on risk activity</a:t>
            </a:r>
          </a:p>
          <a:p>
            <a:pPr lvl="0" defTabSz="577850">
              <a:spcBef>
                <a:spcPts val="1800"/>
              </a:spcBef>
            </a:pPr>
            <a:r>
              <a:rPr lang="en-US" sz="2000" dirty="0">
                <a:solidFill>
                  <a:schemeClr val="tx1"/>
                </a:solidFill>
                <a:latin typeface="+mj-lt"/>
              </a:rPr>
              <a:t>Insider risk management is centered around the following principles:</a:t>
            </a:r>
          </a:p>
          <a:p>
            <a:pPr lvl="0" defTabSz="577850">
              <a:spcBef>
                <a:spcPts val="600"/>
              </a:spcBef>
            </a:pPr>
            <a:r>
              <a:rPr lang="en-US" dirty="0">
                <a:solidFill>
                  <a:schemeClr val="tx1"/>
                </a:solidFill>
              </a:rPr>
              <a:t>Transparency</a:t>
            </a:r>
          </a:p>
          <a:p>
            <a:pPr lvl="0" defTabSz="577850">
              <a:spcBef>
                <a:spcPts val="600"/>
              </a:spcBef>
            </a:pPr>
            <a:r>
              <a:rPr lang="en-US" dirty="0">
                <a:solidFill>
                  <a:schemeClr val="tx1"/>
                </a:solidFill>
              </a:rPr>
              <a:t>Configurable</a:t>
            </a:r>
          </a:p>
          <a:p>
            <a:pPr lvl="0" defTabSz="577850">
              <a:spcBef>
                <a:spcPts val="600"/>
              </a:spcBef>
            </a:pPr>
            <a:r>
              <a:rPr lang="en-US" dirty="0">
                <a:solidFill>
                  <a:schemeClr val="tx1"/>
                </a:solidFill>
              </a:rPr>
              <a:t>Integrated</a:t>
            </a:r>
          </a:p>
          <a:p>
            <a:pPr lvl="0" defTabSz="577850">
              <a:spcBef>
                <a:spcPts val="600"/>
              </a:spcBef>
            </a:pPr>
            <a:r>
              <a:rPr lang="en-US" dirty="0">
                <a:solidFill>
                  <a:schemeClr val="tx1"/>
                </a:solidFill>
              </a:rPr>
              <a:t>Actionable</a:t>
            </a:r>
            <a:endParaRPr lang="en-US" sz="2000" kern="1200" dirty="0">
              <a:solidFill>
                <a:schemeClr val="tx1"/>
              </a:solidFill>
            </a:endParaRPr>
          </a:p>
        </p:txBody>
      </p:sp>
      <p:sp>
        <p:nvSpPr>
          <p:cNvPr id="9" name="Rectangle 8">
            <a:extLst>
              <a:ext uri="{FF2B5EF4-FFF2-40B4-BE49-F238E27FC236}">
                <a16:creationId xmlns:a16="http://schemas.microsoft.com/office/drawing/2014/main" id="{F1A87922-4E62-D3CD-51A1-3506D4CD98A5}"/>
              </a:ext>
              <a:ext uri="{C183D7F6-B498-43B3-948B-1728B52AA6E4}">
                <adec:decorative xmlns:adec="http://schemas.microsoft.com/office/drawing/2017/decorative" val="0"/>
              </a:ext>
            </a:extLst>
          </p:cNvPr>
          <p:cNvSpPr/>
          <p:nvPr/>
        </p:nvSpPr>
        <p:spPr bwMode="auto">
          <a:xfrm>
            <a:off x="600059" y="1316183"/>
            <a:ext cx="11395446" cy="147671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8000" rIns="0" bIns="108000" numCol="1" spcCol="0" rtlCol="0" fromWordArt="0" anchor="t" anchorCtr="0" forceAA="0" compatLnSpc="1">
            <a:prstTxWarp prst="textNoShape">
              <a:avLst/>
            </a:prstTxWarp>
            <a:noAutofit/>
          </a:bodyPr>
          <a:lstStyle/>
          <a:p>
            <a:pPr lvl="0" defTabSz="577850">
              <a:spcBef>
                <a:spcPts val="1800"/>
              </a:spcBef>
            </a:pPr>
            <a:r>
              <a:rPr lang="en-US" sz="2000" dirty="0">
                <a:solidFill>
                  <a:schemeClr val="tx1"/>
                </a:solidFill>
                <a:latin typeface="+mj-lt"/>
              </a:rPr>
              <a:t>Microsoft Purview Insider Risk Management is a compliance solution that helps minimize internal risks</a:t>
            </a:r>
          </a:p>
          <a:p>
            <a:pPr lvl="0" defTabSz="577850">
              <a:spcBef>
                <a:spcPts val="1800"/>
              </a:spcBef>
            </a:pPr>
            <a:r>
              <a:rPr lang="en-US" dirty="0">
                <a:solidFill>
                  <a:schemeClr val="tx1"/>
                </a:solidFill>
              </a:rPr>
              <a:t>It does so by enabling organizations to detect, investigate, and act on malicious and inadvertent activities</a:t>
            </a:r>
          </a:p>
        </p:txBody>
      </p:sp>
    </p:spTree>
    <p:extLst>
      <p:ext uri="{BB962C8B-B14F-4D97-AF65-F5344CB8AC3E}">
        <p14:creationId xmlns:p14="http://schemas.microsoft.com/office/powerpoint/2010/main" val="8222415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Microsoft Purview eDiscovery solutions</a:t>
            </a:r>
          </a:p>
        </p:txBody>
      </p:sp>
      <p:sp>
        <p:nvSpPr>
          <p:cNvPr id="7" name="Rectangle 6">
            <a:extLst>
              <a:ext uri="{FF2B5EF4-FFF2-40B4-BE49-F238E27FC236}">
                <a16:creationId xmlns:a16="http://schemas.microsoft.com/office/drawing/2014/main" id="{7AF6EAAC-BA48-4DF7-A08B-414C530A3752}"/>
              </a:ext>
              <a:ext uri="{C183D7F6-B498-43B3-948B-1728B52AA6E4}">
                <adec:decorative xmlns:adec="http://schemas.microsoft.com/office/drawing/2017/decorative" val="0"/>
              </a:ext>
            </a:extLst>
          </p:cNvPr>
          <p:cNvSpPr/>
          <p:nvPr/>
        </p:nvSpPr>
        <p:spPr bwMode="auto">
          <a:xfrm>
            <a:off x="600058" y="1346325"/>
            <a:ext cx="11379601" cy="16915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89642" bIns="143428" numCol="1" spcCol="0" rtlCol="0" fromWordArt="0" anchor="t" anchorCtr="0" forceAA="0" compatLnSpc="1">
            <a:prstTxWarp prst="textNoShape">
              <a:avLst/>
            </a:prstTxWarp>
            <a:noAutofit/>
          </a:bodyPr>
          <a:lstStyle/>
          <a:p>
            <a:pPr lvl="0" defTabSz="577850">
              <a:spcBef>
                <a:spcPts val="1000"/>
              </a:spcBef>
            </a:pPr>
            <a:r>
              <a:rPr lang="en-US" sz="2000" dirty="0">
                <a:solidFill>
                  <a:schemeClr val="tx1"/>
                </a:solidFill>
                <a:latin typeface="+mj-lt"/>
              </a:rPr>
              <a:t>Microsoft Purview provides three eDiscovery solutions:</a:t>
            </a:r>
          </a:p>
          <a:p>
            <a:pPr lvl="0" defTabSz="577850">
              <a:spcBef>
                <a:spcPts val="600"/>
              </a:spcBef>
            </a:pPr>
            <a:r>
              <a:rPr lang="en-US" dirty="0">
                <a:solidFill>
                  <a:schemeClr val="tx1"/>
                </a:solidFill>
              </a:rPr>
              <a:t>Content search</a:t>
            </a:r>
          </a:p>
          <a:p>
            <a:pPr lvl="0" defTabSz="577850">
              <a:spcBef>
                <a:spcPts val="600"/>
              </a:spcBef>
            </a:pPr>
            <a:r>
              <a:rPr lang="en-US" dirty="0">
                <a:solidFill>
                  <a:schemeClr val="tx1"/>
                </a:solidFill>
              </a:rPr>
              <a:t>eDiscovery (Standard)</a:t>
            </a:r>
          </a:p>
          <a:p>
            <a:pPr lvl="0" defTabSz="577850">
              <a:spcBef>
                <a:spcPts val="600"/>
              </a:spcBef>
            </a:pPr>
            <a:r>
              <a:rPr lang="en-US" dirty="0">
                <a:solidFill>
                  <a:schemeClr val="tx1"/>
                </a:solidFill>
              </a:rPr>
              <a:t>eDiscovery (Premium)</a:t>
            </a:r>
          </a:p>
        </p:txBody>
      </p:sp>
      <p:pic>
        <p:nvPicPr>
          <p:cNvPr id="3" name="Picture 2" descr="Diagram showing the key capabilities of the Microsoft Purview eDiscovery tools.">
            <a:extLst>
              <a:ext uri="{FF2B5EF4-FFF2-40B4-BE49-F238E27FC236}">
                <a16:creationId xmlns:a16="http://schemas.microsoft.com/office/drawing/2014/main" id="{E501FD7B-7912-F022-E665-4809FA1F53E4}"/>
              </a:ext>
            </a:extLst>
          </p:cNvPr>
          <p:cNvPicPr>
            <a:picLocks noChangeAspect="1"/>
          </p:cNvPicPr>
          <p:nvPr/>
        </p:nvPicPr>
        <p:blipFill>
          <a:blip r:embed="rId3"/>
          <a:srcRect/>
          <a:stretch/>
        </p:blipFill>
        <p:spPr>
          <a:xfrm>
            <a:off x="476837" y="3491941"/>
            <a:ext cx="11545152" cy="2879042"/>
          </a:xfrm>
          <a:prstGeom prst="rect">
            <a:avLst/>
          </a:prstGeom>
        </p:spPr>
      </p:pic>
      <p:sp>
        <p:nvSpPr>
          <p:cNvPr id="8" name="Rectangle 7">
            <a:extLst>
              <a:ext uri="{FF2B5EF4-FFF2-40B4-BE49-F238E27FC236}">
                <a16:creationId xmlns:a16="http://schemas.microsoft.com/office/drawing/2014/main" id="{0021C57C-8DDF-4A1A-A06F-87F2BF5C312B}"/>
              </a:ext>
              <a:ext uri="{C183D7F6-B498-43B3-948B-1728B52AA6E4}">
                <adec:decorative xmlns:adec="http://schemas.microsoft.com/office/drawing/2017/decorative" val="1"/>
              </a:ext>
            </a:extLst>
          </p:cNvPr>
          <p:cNvSpPr/>
          <p:nvPr/>
        </p:nvSpPr>
        <p:spPr bwMode="auto">
          <a:xfrm>
            <a:off x="600059" y="3387546"/>
            <a:ext cx="11379601" cy="31722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227013"/>
            <a:endParaRPr lang="en-US" sz="16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400721152"/>
      </p:ext>
    </p:extLst>
  </p:cSld>
  <p:clrMapOvr>
    <a:masterClrMapping/>
  </p:clrMapOvr>
  <p:transition>
    <p:fade/>
  </p:transition>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30D0046-0636-4127-A5FF-52EA77BDEC1C}"/>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5213</TotalTime>
  <Words>8037</Words>
  <Application>Microsoft Office PowerPoint</Application>
  <PresentationFormat>Custom</PresentationFormat>
  <Paragraphs>693</Paragraphs>
  <Slides>48</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Consolas</vt:lpstr>
      <vt:lpstr>Courier New</vt:lpstr>
      <vt:lpstr>Segoe UI</vt:lpstr>
      <vt:lpstr>Segoe UI Light</vt:lpstr>
      <vt:lpstr>Segoe UI Semibold</vt:lpstr>
      <vt:lpstr>Wingdings</vt:lpstr>
      <vt:lpstr>1_LIGHT GRAY TEMPLATE</vt:lpstr>
      <vt:lpstr>Learning Path 7: Explore data governance in Microsoft 365</vt:lpstr>
      <vt:lpstr>Learning Path agenda</vt:lpstr>
      <vt:lpstr>Module 1: Examine data governance solutions in Microsoft Purview</vt:lpstr>
      <vt:lpstr>Introduction</vt:lpstr>
      <vt:lpstr>Explore data governance and compliance in Microsoft Purview</vt:lpstr>
      <vt:lpstr>Protect sensitive data with Microsoft Purview Information Protection</vt:lpstr>
      <vt:lpstr>Govern organizational data using Microsoft Purview Data Lifecycle Management</vt:lpstr>
      <vt:lpstr>Minimize internal risks with Microsoft Purview Insider Risk Management</vt:lpstr>
      <vt:lpstr>Explore Microsoft Purview eDiscovery solutions</vt:lpstr>
      <vt:lpstr>Knowledge Check</vt:lpstr>
      <vt:lpstr>Summary</vt:lpstr>
      <vt:lpstr>Module 2: Explore archiving and records management in Microsoft 365</vt:lpstr>
      <vt:lpstr>Introduction</vt:lpstr>
      <vt:lpstr>Explore archive mailboxes in Microsoft 365</vt:lpstr>
      <vt:lpstr>Enable archive mailboxes in Microsoft 365</vt:lpstr>
      <vt:lpstr>Explore Microsoft Purview Records Management</vt:lpstr>
      <vt:lpstr>Implement Microsoft Purview Records Management</vt:lpstr>
      <vt:lpstr>Restore deleted data in Exchange Online</vt:lpstr>
      <vt:lpstr>Restore deleted data in SharePoint Online</vt:lpstr>
      <vt:lpstr>Knowledge Check</vt:lpstr>
      <vt:lpstr>Summary</vt:lpstr>
      <vt:lpstr>Module 3: Explore retention in Microsoft 365</vt:lpstr>
      <vt:lpstr>Introduction</vt:lpstr>
      <vt:lpstr>Explore retention by using retention policies and retention labels</vt:lpstr>
      <vt:lpstr>Compare capabilities in retention policies and retention labels</vt:lpstr>
      <vt:lpstr>Compare capabilities in retention policies and retention labels (Continued)</vt:lpstr>
      <vt:lpstr>Define the scope of a retention policy</vt:lpstr>
      <vt:lpstr>Examine the principles of retention</vt:lpstr>
      <vt:lpstr>Implement retention using retention policies, retention labels, and eDiscovery holds</vt:lpstr>
      <vt:lpstr>Restrict retention changes by using Preservation Lock</vt:lpstr>
      <vt:lpstr>Knowledge Check</vt:lpstr>
      <vt:lpstr>Summary</vt:lpstr>
      <vt:lpstr>Lab 7 – Implement Data Governance</vt:lpstr>
      <vt:lpstr>Lab exercises</vt:lpstr>
      <vt:lpstr>Module 4: Explore Microsoft Purview Message Encryption</vt:lpstr>
      <vt:lpstr>Introduction</vt:lpstr>
      <vt:lpstr>Examine Microsoft Purview Message Encryption</vt:lpstr>
      <vt:lpstr>Configure Microsoft Purview Message Encryption</vt:lpstr>
      <vt:lpstr>Define mail flow rules to encrypt email messages</vt:lpstr>
      <vt:lpstr>Add organizational branding to encrypted email messages</vt:lpstr>
      <vt:lpstr>Explore Microsoft Purview Advanced Message Encryption</vt:lpstr>
      <vt:lpstr>Knowledge Check</vt:lpstr>
      <vt:lpstr>Summary</vt:lpstr>
      <vt:lpstr>Lab 7 – Implement Message Encryption</vt:lpstr>
      <vt:lpstr>Lab exercises (continued)</vt:lpstr>
      <vt:lpstr>Module 5: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Introduction to Data Governance in Microsoft 365</dc:title>
  <dc:creator>Evelyn Sheahan</dc:creator>
  <cp:lastModifiedBy>Tony Frink</cp:lastModifiedBy>
  <cp:revision>230</cp:revision>
  <dcterms:created xsi:type="dcterms:W3CDTF">2020-04-30T00:33:59Z</dcterms:created>
  <dcterms:modified xsi:type="dcterms:W3CDTF">2023-06-01T19:33:43Z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