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62"/>
  </p:notesMasterIdLst>
  <p:handoutMasterIdLst>
    <p:handoutMasterId r:id="rId63"/>
  </p:handoutMasterIdLst>
  <p:sldIdLst>
    <p:sldId id="1721" r:id="rId5"/>
    <p:sldId id="1670" r:id="rId6"/>
    <p:sldId id="1722" r:id="rId7"/>
    <p:sldId id="1731" r:id="rId8"/>
    <p:sldId id="1720" r:id="rId9"/>
    <p:sldId id="1823" r:id="rId10"/>
    <p:sldId id="1771" r:id="rId11"/>
    <p:sldId id="1824" r:id="rId12"/>
    <p:sldId id="1825" r:id="rId13"/>
    <p:sldId id="1765" r:id="rId14"/>
    <p:sldId id="1816" r:id="rId15"/>
    <p:sldId id="1777" r:id="rId16"/>
    <p:sldId id="1762" r:id="rId17"/>
    <p:sldId id="1763" r:id="rId18"/>
    <p:sldId id="1767" r:id="rId19"/>
    <p:sldId id="1826" r:id="rId20"/>
    <p:sldId id="1735" r:id="rId21"/>
    <p:sldId id="1768" r:id="rId22"/>
    <p:sldId id="1769" r:id="rId23"/>
    <p:sldId id="1764" r:id="rId24"/>
    <p:sldId id="1847" r:id="rId25"/>
    <p:sldId id="1779" r:id="rId26"/>
    <p:sldId id="1723" r:id="rId27"/>
    <p:sldId id="1732" r:id="rId28"/>
    <p:sldId id="1724" r:id="rId29"/>
    <p:sldId id="1780" r:id="rId30"/>
    <p:sldId id="1770" r:id="rId31"/>
    <p:sldId id="1827" r:id="rId32"/>
    <p:sldId id="1828" r:id="rId33"/>
    <p:sldId id="1848" r:id="rId34"/>
    <p:sldId id="1818" r:id="rId35"/>
    <p:sldId id="1785" r:id="rId36"/>
    <p:sldId id="1725" r:id="rId37"/>
    <p:sldId id="1849" r:id="rId38"/>
    <p:sldId id="1833" r:id="rId39"/>
    <p:sldId id="1834" r:id="rId40"/>
    <p:sldId id="1835" r:id="rId41"/>
    <p:sldId id="1836" r:id="rId42"/>
    <p:sldId id="1837" r:id="rId43"/>
    <p:sldId id="1838" r:id="rId44"/>
    <p:sldId id="1840" r:id="rId45"/>
    <p:sldId id="1830" r:id="rId46"/>
    <p:sldId id="1850" r:id="rId47"/>
    <p:sldId id="1726" r:id="rId48"/>
    <p:sldId id="1739" r:id="rId49"/>
    <p:sldId id="1853" r:id="rId50"/>
    <p:sldId id="1738" r:id="rId51"/>
    <p:sldId id="1851" r:id="rId52"/>
    <p:sldId id="1842" r:id="rId53"/>
    <p:sldId id="1852" r:id="rId54"/>
    <p:sldId id="1819" r:id="rId55"/>
    <p:sldId id="1787" r:id="rId56"/>
    <p:sldId id="1845" r:id="rId57"/>
    <p:sldId id="1758" r:id="rId58"/>
    <p:sldId id="1761" r:id="rId59"/>
    <p:sldId id="1760" r:id="rId60"/>
    <p:sldId id="1532" r:id="rId6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4D7"/>
    <a:srgbClr val="E6E6E6"/>
    <a:srgbClr val="D2D2D2"/>
    <a:srgbClr val="243A5E"/>
    <a:srgbClr val="FFFFFF"/>
    <a:srgbClr val="D5EDFF"/>
    <a:srgbClr val="C1C1C1"/>
    <a:srgbClr val="EBEBEB"/>
    <a:srgbClr val="FF8C00"/>
    <a:srgbClr val="FFB9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B0C79-D810-49DF-A9C4-0F2702A6DC22}" v="29" dt="2023-05-22T18:51:38.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89517" autoAdjust="0"/>
  </p:normalViewPr>
  <p:slideViewPr>
    <p:cSldViewPr snapToGrid="0">
      <p:cViewPr varScale="1">
        <p:scale>
          <a:sx n="65" d="100"/>
          <a:sy n="65" d="100"/>
        </p:scale>
        <p:origin x="1176" y="53"/>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Frink" userId="f3ada52a-06d5-4454-9a8d-cefb10747f9e" providerId="ADAL" clId="{F41687BC-1C5B-4E2F-8BF4-DB990ED03C09}"/>
    <pc:docChg chg="modSld">
      <pc:chgData name="Tony Frink" userId="f3ada52a-06d5-4454-9a8d-cefb10747f9e" providerId="ADAL" clId="{F41687BC-1C5B-4E2F-8BF4-DB990ED03C09}" dt="2023-03-23T18:13:30.170" v="4"/>
      <pc:docMkLst>
        <pc:docMk/>
      </pc:docMkLst>
      <pc:sldChg chg="modSp mod">
        <pc:chgData name="Tony Frink" userId="f3ada52a-06d5-4454-9a8d-cefb10747f9e" providerId="ADAL" clId="{F41687BC-1C5B-4E2F-8BF4-DB990ED03C09}" dt="2023-03-23T18:13:03.138" v="0"/>
        <pc:sldMkLst>
          <pc:docMk/>
          <pc:sldMk cId="870253425" sldId="1816"/>
        </pc:sldMkLst>
        <pc:spChg chg="mod">
          <ac:chgData name="Tony Frink" userId="f3ada52a-06d5-4454-9a8d-cefb10747f9e" providerId="ADAL" clId="{F41687BC-1C5B-4E2F-8BF4-DB990ED03C09}" dt="2023-03-23T18:13:03.138" v="0"/>
          <ac:spMkLst>
            <pc:docMk/>
            <pc:sldMk cId="870253425" sldId="1816"/>
            <ac:spMk id="7" creationId="{8677AB01-5F2A-4C8E-93DF-3B7646C863F3}"/>
          </ac:spMkLst>
        </pc:spChg>
      </pc:sldChg>
      <pc:sldChg chg="modSp mod">
        <pc:chgData name="Tony Frink" userId="f3ada52a-06d5-4454-9a8d-cefb10747f9e" providerId="ADAL" clId="{F41687BC-1C5B-4E2F-8BF4-DB990ED03C09}" dt="2023-03-23T18:13:17.613" v="2"/>
        <pc:sldMkLst>
          <pc:docMk/>
          <pc:sldMk cId="3156407957" sldId="1818"/>
        </pc:sldMkLst>
        <pc:spChg chg="mod">
          <ac:chgData name="Tony Frink" userId="f3ada52a-06d5-4454-9a8d-cefb10747f9e" providerId="ADAL" clId="{F41687BC-1C5B-4E2F-8BF4-DB990ED03C09}" dt="2023-03-23T18:13:17.613" v="2"/>
          <ac:spMkLst>
            <pc:docMk/>
            <pc:sldMk cId="3156407957" sldId="1818"/>
            <ac:spMk id="7" creationId="{8677AB01-5F2A-4C8E-93DF-3B7646C863F3}"/>
          </ac:spMkLst>
        </pc:spChg>
      </pc:sldChg>
      <pc:sldChg chg="modSp mod">
        <pc:chgData name="Tony Frink" userId="f3ada52a-06d5-4454-9a8d-cefb10747f9e" providerId="ADAL" clId="{F41687BC-1C5B-4E2F-8BF4-DB990ED03C09}" dt="2023-03-23T18:13:30.170" v="4"/>
        <pc:sldMkLst>
          <pc:docMk/>
          <pc:sldMk cId="1334139809" sldId="1819"/>
        </pc:sldMkLst>
        <pc:spChg chg="mod">
          <ac:chgData name="Tony Frink" userId="f3ada52a-06d5-4454-9a8d-cefb10747f9e" providerId="ADAL" clId="{F41687BC-1C5B-4E2F-8BF4-DB990ED03C09}" dt="2023-03-23T18:13:30.170" v="4"/>
          <ac:spMkLst>
            <pc:docMk/>
            <pc:sldMk cId="1334139809" sldId="1819"/>
            <ac:spMk id="7" creationId="{8677AB01-5F2A-4C8E-93DF-3B7646C863F3}"/>
          </ac:spMkLst>
        </pc:spChg>
      </pc:sldChg>
      <pc:sldChg chg="modSp mod">
        <pc:chgData name="Tony Frink" userId="f3ada52a-06d5-4454-9a8d-cefb10747f9e" providerId="ADAL" clId="{F41687BC-1C5B-4E2F-8BF4-DB990ED03C09}" dt="2023-03-23T18:13:23.010" v="3"/>
        <pc:sldMkLst>
          <pc:docMk/>
          <pc:sldMk cId="3435114513" sldId="1838"/>
        </pc:sldMkLst>
        <pc:spChg chg="mod">
          <ac:chgData name="Tony Frink" userId="f3ada52a-06d5-4454-9a8d-cefb10747f9e" providerId="ADAL" clId="{F41687BC-1C5B-4E2F-8BF4-DB990ED03C09}" dt="2023-03-23T18:13:23.010" v="3"/>
          <ac:spMkLst>
            <pc:docMk/>
            <pc:sldMk cId="3435114513" sldId="1838"/>
            <ac:spMk id="7" creationId="{8677AB01-5F2A-4C8E-93DF-3B7646C863F3}"/>
          </ac:spMkLst>
        </pc:spChg>
      </pc:sldChg>
      <pc:sldChg chg="modSp mod">
        <pc:chgData name="Tony Frink" userId="f3ada52a-06d5-4454-9a8d-cefb10747f9e" providerId="ADAL" clId="{F41687BC-1C5B-4E2F-8BF4-DB990ED03C09}" dt="2023-03-23T18:13:10.012" v="1"/>
        <pc:sldMkLst>
          <pc:docMk/>
          <pc:sldMk cId="1420053005" sldId="1847"/>
        </pc:sldMkLst>
        <pc:spChg chg="mod">
          <ac:chgData name="Tony Frink" userId="f3ada52a-06d5-4454-9a8d-cefb10747f9e" providerId="ADAL" clId="{F41687BC-1C5B-4E2F-8BF4-DB990ED03C09}" dt="2023-03-23T18:13:10.012" v="1"/>
          <ac:spMkLst>
            <pc:docMk/>
            <pc:sldMk cId="1420053005" sldId="1847"/>
            <ac:spMk id="7" creationId="{8677AB01-5F2A-4C8E-93DF-3B7646C863F3}"/>
          </ac:spMkLst>
        </pc:spChg>
      </pc:sldChg>
    </pc:docChg>
  </pc:docChgLst>
  <pc:docChgLst>
    <pc:chgData name="Tony Frink" userId="f3ada52a-06d5-4454-9a8d-cefb10747f9e" providerId="ADAL" clId="{246E3EBF-6AA2-4827-9DFD-F6CE1CEEA7CC}"/>
    <pc:docChg chg="addSld delSld modSld">
      <pc:chgData name="Tony Frink" userId="f3ada52a-06d5-4454-9a8d-cefb10747f9e" providerId="ADAL" clId="{246E3EBF-6AA2-4827-9DFD-F6CE1CEEA7CC}" dt="2022-10-05T16:33:59.414" v="52" actId="20577"/>
      <pc:docMkLst>
        <pc:docMk/>
      </pc:docMkLst>
      <pc:sldChg chg="modSp mod">
        <pc:chgData name="Tony Frink" userId="f3ada52a-06d5-4454-9a8d-cefb10747f9e" providerId="ADAL" clId="{246E3EBF-6AA2-4827-9DFD-F6CE1CEEA7CC}" dt="2022-09-22T16:47:24.237" v="12" actId="20577"/>
        <pc:sldMkLst>
          <pc:docMk/>
          <pc:sldMk cId="1793706927" sldId="1670"/>
        </pc:sldMkLst>
        <pc:spChg chg="mod">
          <ac:chgData name="Tony Frink" userId="f3ada52a-06d5-4454-9a8d-cefb10747f9e" providerId="ADAL" clId="{246E3EBF-6AA2-4827-9DFD-F6CE1CEEA7CC}" dt="2022-09-22T16:47:24.237" v="12" actId="20577"/>
          <ac:spMkLst>
            <pc:docMk/>
            <pc:sldMk cId="1793706927" sldId="1670"/>
            <ac:spMk id="16" creationId="{E48D5DF9-91C1-40B5-ACC3-7CDCE2198B40}"/>
          </ac:spMkLst>
        </pc:spChg>
      </pc:sldChg>
      <pc:sldChg chg="modSp add mod">
        <pc:chgData name="Tony Frink" userId="f3ada52a-06d5-4454-9a8d-cefb10747f9e" providerId="ADAL" clId="{246E3EBF-6AA2-4827-9DFD-F6CE1CEEA7CC}" dt="2022-09-23T06:33:56.924" v="51" actId="20577"/>
        <pc:sldMkLst>
          <pc:docMk/>
          <pc:sldMk cId="1690452388" sldId="1758"/>
        </pc:sldMkLst>
        <pc:spChg chg="mod">
          <ac:chgData name="Tony Frink" userId="f3ada52a-06d5-4454-9a8d-cefb10747f9e" providerId="ADAL" clId="{246E3EBF-6AA2-4827-9DFD-F6CE1CEEA7CC}" dt="2022-09-23T06:33:22.103" v="43" actId="20577"/>
          <ac:spMkLst>
            <pc:docMk/>
            <pc:sldMk cId="1690452388" sldId="1758"/>
            <ac:spMk id="15" creationId="{7B8EF57A-2E27-4857-85AC-125166534B2A}"/>
          </ac:spMkLst>
        </pc:spChg>
        <pc:spChg chg="mod">
          <ac:chgData name="Tony Frink" userId="f3ada52a-06d5-4454-9a8d-cefb10747f9e" providerId="ADAL" clId="{246E3EBF-6AA2-4827-9DFD-F6CE1CEEA7CC}" dt="2022-09-23T06:33:47.686" v="44"/>
          <ac:spMkLst>
            <pc:docMk/>
            <pc:sldMk cId="1690452388" sldId="1758"/>
            <ac:spMk id="16" creationId="{B94BFBA3-8625-4BE3-8556-C7DF046AF861}"/>
          </ac:spMkLst>
        </pc:spChg>
        <pc:spChg chg="mod">
          <ac:chgData name="Tony Frink" userId="f3ada52a-06d5-4454-9a8d-cefb10747f9e" providerId="ADAL" clId="{246E3EBF-6AA2-4827-9DFD-F6CE1CEEA7CC}" dt="2022-09-23T06:33:56.924" v="51" actId="20577"/>
          <ac:spMkLst>
            <pc:docMk/>
            <pc:sldMk cId="1690452388" sldId="1758"/>
            <ac:spMk id="19" creationId="{9F1ECEC4-B170-4017-937F-3485BBAB2E2F}"/>
          </ac:spMkLst>
        </pc:spChg>
      </pc:sldChg>
      <pc:sldChg chg="modSp mod">
        <pc:chgData name="Tony Frink" userId="f3ada52a-06d5-4454-9a8d-cefb10747f9e" providerId="ADAL" clId="{246E3EBF-6AA2-4827-9DFD-F6CE1CEEA7CC}" dt="2022-10-05T16:33:59.414" v="52" actId="20577"/>
        <pc:sldMkLst>
          <pc:docMk/>
          <pc:sldMk cId="3088007092" sldId="1761"/>
        </pc:sldMkLst>
        <pc:spChg chg="mod">
          <ac:chgData name="Tony Frink" userId="f3ada52a-06d5-4454-9a8d-cefb10747f9e" providerId="ADAL" clId="{246E3EBF-6AA2-4827-9DFD-F6CE1CEEA7CC}" dt="2022-10-05T16:33:59.414" v="52" actId="20577"/>
          <ac:spMkLst>
            <pc:docMk/>
            <pc:sldMk cId="3088007092" sldId="1761"/>
            <ac:spMk id="2" creationId="{00000000-0000-0000-0000-000000000000}"/>
          </ac:spMkLst>
        </pc:spChg>
      </pc:sldChg>
      <pc:sldChg chg="modSp mod">
        <pc:chgData name="Tony Frink" userId="f3ada52a-06d5-4454-9a8d-cefb10747f9e" providerId="ADAL" clId="{246E3EBF-6AA2-4827-9DFD-F6CE1CEEA7CC}" dt="2022-09-22T16:47:56.147" v="33" actId="20577"/>
        <pc:sldMkLst>
          <pc:docMk/>
          <pc:sldMk cId="4288818702" sldId="1845"/>
        </pc:sldMkLst>
        <pc:spChg chg="mod">
          <ac:chgData name="Tony Frink" userId="f3ada52a-06d5-4454-9a8d-cefb10747f9e" providerId="ADAL" clId="{246E3EBF-6AA2-4827-9DFD-F6CE1CEEA7CC}" dt="2022-09-22T16:47:56.147" v="33" actId="20577"/>
          <ac:spMkLst>
            <pc:docMk/>
            <pc:sldMk cId="4288818702" sldId="1845"/>
            <ac:spMk id="2" creationId="{00000000-0000-0000-0000-000000000000}"/>
          </ac:spMkLst>
        </pc:spChg>
      </pc:sldChg>
      <pc:sldChg chg="del">
        <pc:chgData name="Tony Frink" userId="f3ada52a-06d5-4454-9a8d-cefb10747f9e" providerId="ADAL" clId="{246E3EBF-6AA2-4827-9DFD-F6CE1CEEA7CC}" dt="2022-09-22T16:49:57.498" v="35" actId="47"/>
        <pc:sldMkLst>
          <pc:docMk/>
          <pc:sldMk cId="4244265802" sldId="1846"/>
        </pc:sldMkLst>
      </pc:sldChg>
    </pc:docChg>
  </pc:docChgLst>
  <pc:docChgLst>
    <pc:chgData name="Marbahun" userId="f9980d50-8f48-457e-a9e2-6a97b313c7f2" providerId="ADAL" clId="{A22B8A06-8176-421E-B85E-9840D6F48606}"/>
    <pc:docChg chg="modSld">
      <pc:chgData name="Marbahun" userId="f9980d50-8f48-457e-a9e2-6a97b313c7f2" providerId="ADAL" clId="{A22B8A06-8176-421E-B85E-9840D6F48606}" dt="2020-07-30T16:38:02.607" v="0" actId="948"/>
      <pc:docMkLst>
        <pc:docMk/>
      </pc:docMkLst>
      <pc:sldChg chg="modSp mod">
        <pc:chgData name="Marbahun" userId="f9980d50-8f48-457e-a9e2-6a97b313c7f2" providerId="ADAL" clId="{A22B8A06-8176-421E-B85E-9840D6F48606}" dt="2020-07-30T16:38:02.607" v="0" actId="948"/>
        <pc:sldMkLst>
          <pc:docMk/>
          <pc:sldMk cId="965140755" sldId="1760"/>
        </pc:sldMkLst>
        <pc:spChg chg="mod">
          <ac:chgData name="Marbahun" userId="f9980d50-8f48-457e-a9e2-6a97b313c7f2" providerId="ADAL" clId="{A22B8A06-8176-421E-B85E-9840D6F48606}" dt="2020-07-30T16:38:02.607" v="0" actId="948"/>
          <ac:spMkLst>
            <pc:docMk/>
            <pc:sldMk cId="965140755" sldId="1760"/>
            <ac:spMk id="2" creationId="{BA270433-DAA1-4AE0-A924-F150E0C46FB9}"/>
          </ac:spMkLst>
        </pc:spChg>
      </pc:sldChg>
    </pc:docChg>
  </pc:docChgLst>
  <pc:docChgLst>
    <pc:chgData name="Tony Frink" userId="f3ada52a-06d5-4454-9a8d-cefb10747f9e" providerId="ADAL" clId="{227B0C79-D810-49DF-A9C4-0F2702A6DC22}"/>
    <pc:docChg chg="undo custSel addSld modSld">
      <pc:chgData name="Tony Frink" userId="f3ada52a-06d5-4454-9a8d-cefb10747f9e" providerId="ADAL" clId="{227B0C79-D810-49DF-A9C4-0F2702A6DC22}" dt="2023-06-01T19:34:10.494" v="4274" actId="20577"/>
      <pc:docMkLst>
        <pc:docMk/>
      </pc:docMkLst>
      <pc:sldChg chg="modSp mod modNotesTx">
        <pc:chgData name="Tony Frink" userId="f3ada52a-06d5-4454-9a8d-cefb10747f9e" providerId="ADAL" clId="{227B0C79-D810-49DF-A9C4-0F2702A6DC22}" dt="2023-06-01T19:34:10.494" v="4274" actId="20577"/>
        <pc:sldMkLst>
          <pc:docMk/>
          <pc:sldMk cId="1793706927" sldId="1670"/>
        </pc:sldMkLst>
        <pc:spChg chg="mod">
          <ac:chgData name="Tony Frink" userId="f3ada52a-06d5-4454-9a8d-cefb10747f9e" providerId="ADAL" clId="{227B0C79-D810-49DF-A9C4-0F2702A6DC22}" dt="2023-05-18T21:52:03.831" v="1162" actId="20577"/>
          <ac:spMkLst>
            <pc:docMk/>
            <pc:sldMk cId="1793706927" sldId="1670"/>
            <ac:spMk id="3" creationId="{118D5688-5EFE-4034-BDA4-7C0CACCC8CAB}"/>
          </ac:spMkLst>
        </pc:spChg>
        <pc:spChg chg="mod">
          <ac:chgData name="Tony Frink" userId="f3ada52a-06d5-4454-9a8d-cefb10747f9e" providerId="ADAL" clId="{227B0C79-D810-49DF-A9C4-0F2702A6DC22}" dt="2023-05-22T15:10:03.924" v="4205" actId="6549"/>
          <ac:spMkLst>
            <pc:docMk/>
            <pc:sldMk cId="1793706927" sldId="1670"/>
            <ac:spMk id="10" creationId="{397B2307-A6B1-4439-A945-EDFEC8074205}"/>
          </ac:spMkLst>
        </pc:spChg>
        <pc:spChg chg="mod">
          <ac:chgData name="Tony Frink" userId="f3ada52a-06d5-4454-9a8d-cefb10747f9e" providerId="ADAL" clId="{227B0C79-D810-49DF-A9C4-0F2702A6DC22}" dt="2023-05-22T15:11:07.127" v="4226" actId="20577"/>
          <ac:spMkLst>
            <pc:docMk/>
            <pc:sldMk cId="1793706927" sldId="1670"/>
            <ac:spMk id="12" creationId="{8FC031AB-4000-4941-B55D-6A3561174A45}"/>
          </ac:spMkLst>
        </pc:spChg>
        <pc:spChg chg="mod">
          <ac:chgData name="Tony Frink" userId="f3ada52a-06d5-4454-9a8d-cefb10747f9e" providerId="ADAL" clId="{227B0C79-D810-49DF-A9C4-0F2702A6DC22}" dt="2023-05-22T15:11:24.675" v="4227"/>
          <ac:spMkLst>
            <pc:docMk/>
            <pc:sldMk cId="1793706927" sldId="1670"/>
            <ac:spMk id="14" creationId="{2F5B11D1-4125-4CB9-A661-BF30DCEEFDFE}"/>
          </ac:spMkLst>
        </pc:spChg>
      </pc:sldChg>
      <pc:sldChg chg="modSp mod">
        <pc:chgData name="Tony Frink" userId="f3ada52a-06d5-4454-9a8d-cefb10747f9e" providerId="ADAL" clId="{227B0C79-D810-49DF-A9C4-0F2702A6DC22}" dt="2023-05-18T22:04:23.412" v="1336" actId="255"/>
        <pc:sldMkLst>
          <pc:docMk/>
          <pc:sldMk cId="224013511" sldId="1720"/>
        </pc:sldMkLst>
        <pc:spChg chg="mod">
          <ac:chgData name="Tony Frink" userId="f3ada52a-06d5-4454-9a8d-cefb10747f9e" providerId="ADAL" clId="{227B0C79-D810-49DF-A9C4-0F2702A6DC22}" dt="2023-05-18T22:04:23.412" v="1336" actId="255"/>
          <ac:spMkLst>
            <pc:docMk/>
            <pc:sldMk cId="224013511" sldId="1720"/>
            <ac:spMk id="10" creationId="{A4CCC658-A2B9-4948-AD4D-6599179F80E9}"/>
          </ac:spMkLst>
        </pc:spChg>
      </pc:sldChg>
      <pc:sldChg chg="modSp mod">
        <pc:chgData name="Tony Frink" userId="f3ada52a-06d5-4454-9a8d-cefb10747f9e" providerId="ADAL" clId="{227B0C79-D810-49DF-A9C4-0F2702A6DC22}" dt="2023-05-22T15:44:37.869" v="4228" actId="403"/>
        <pc:sldMkLst>
          <pc:docMk/>
          <pc:sldMk cId="2164016885" sldId="1722"/>
        </pc:sldMkLst>
        <pc:spChg chg="mod">
          <ac:chgData name="Tony Frink" userId="f3ada52a-06d5-4454-9a8d-cefb10747f9e" providerId="ADAL" clId="{227B0C79-D810-49DF-A9C4-0F2702A6DC22}" dt="2023-05-22T15:44:37.869" v="4228" actId="403"/>
          <ac:spMkLst>
            <pc:docMk/>
            <pc:sldMk cId="2164016885" sldId="1722"/>
            <ac:spMk id="2" creationId="{00000000-0000-0000-0000-000000000000}"/>
          </ac:spMkLst>
        </pc:spChg>
      </pc:sldChg>
      <pc:sldChg chg="modSp mod">
        <pc:chgData name="Tony Frink" userId="f3ada52a-06d5-4454-9a8d-cefb10747f9e" providerId="ADAL" clId="{227B0C79-D810-49DF-A9C4-0F2702A6DC22}" dt="2023-05-22T15:44:52.268" v="4232" actId="403"/>
        <pc:sldMkLst>
          <pc:docMk/>
          <pc:sldMk cId="973494851" sldId="1723"/>
        </pc:sldMkLst>
        <pc:spChg chg="mod">
          <ac:chgData name="Tony Frink" userId="f3ada52a-06d5-4454-9a8d-cefb10747f9e" providerId="ADAL" clId="{227B0C79-D810-49DF-A9C4-0F2702A6DC22}" dt="2023-05-22T15:44:52.268" v="4232" actId="403"/>
          <ac:spMkLst>
            <pc:docMk/>
            <pc:sldMk cId="973494851" sldId="1723"/>
            <ac:spMk id="2" creationId="{00000000-0000-0000-0000-000000000000}"/>
          </ac:spMkLst>
        </pc:spChg>
      </pc:sldChg>
      <pc:sldChg chg="modSp mod">
        <pc:chgData name="Tony Frink" userId="f3ada52a-06d5-4454-9a8d-cefb10747f9e" providerId="ADAL" clId="{227B0C79-D810-49DF-A9C4-0F2702A6DC22}" dt="2023-05-19T18:58:43.710" v="1536" actId="6549"/>
        <pc:sldMkLst>
          <pc:docMk/>
          <pc:sldMk cId="1748985861" sldId="1724"/>
        </pc:sldMkLst>
        <pc:spChg chg="mod">
          <ac:chgData name="Tony Frink" userId="f3ada52a-06d5-4454-9a8d-cefb10747f9e" providerId="ADAL" clId="{227B0C79-D810-49DF-A9C4-0F2702A6DC22}" dt="2023-05-19T18:57:49.097" v="1534" actId="948"/>
          <ac:spMkLst>
            <pc:docMk/>
            <pc:sldMk cId="1748985861" sldId="1724"/>
            <ac:spMk id="6" creationId="{00000000-0000-0000-0000-000000000000}"/>
          </ac:spMkLst>
        </pc:spChg>
        <pc:spChg chg="mod">
          <ac:chgData name="Tony Frink" userId="f3ada52a-06d5-4454-9a8d-cefb10747f9e" providerId="ADAL" clId="{227B0C79-D810-49DF-A9C4-0F2702A6DC22}" dt="2023-04-24T14:12:14.426" v="69" actId="6549"/>
          <ac:spMkLst>
            <pc:docMk/>
            <pc:sldMk cId="1748985861" sldId="1724"/>
            <ac:spMk id="17" creationId="{00000000-0000-0000-0000-000000000000}"/>
          </ac:spMkLst>
        </pc:spChg>
        <pc:spChg chg="mod">
          <ac:chgData name="Tony Frink" userId="f3ada52a-06d5-4454-9a8d-cefb10747f9e" providerId="ADAL" clId="{227B0C79-D810-49DF-A9C4-0F2702A6DC22}" dt="2023-05-19T18:57:21.646" v="1532" actId="207"/>
          <ac:spMkLst>
            <pc:docMk/>
            <pc:sldMk cId="1748985861" sldId="1724"/>
            <ac:spMk id="28" creationId="{D21FA79F-EFC9-4967-94EB-64B1E8E2B317}"/>
          </ac:spMkLst>
        </pc:spChg>
        <pc:spChg chg="mod">
          <ac:chgData name="Tony Frink" userId="f3ada52a-06d5-4454-9a8d-cefb10747f9e" providerId="ADAL" clId="{227B0C79-D810-49DF-A9C4-0F2702A6DC22}" dt="2023-05-19T18:58:43.710" v="1536" actId="6549"/>
          <ac:spMkLst>
            <pc:docMk/>
            <pc:sldMk cId="1748985861" sldId="1724"/>
            <ac:spMk id="33" creationId="{D21FA79F-EFC9-4967-94EB-64B1E8E2B317}"/>
          </ac:spMkLst>
        </pc:spChg>
      </pc:sldChg>
      <pc:sldChg chg="modSp mod">
        <pc:chgData name="Tony Frink" userId="f3ada52a-06d5-4454-9a8d-cefb10747f9e" providerId="ADAL" clId="{227B0C79-D810-49DF-A9C4-0F2702A6DC22}" dt="2023-05-22T15:44:59.367" v="4234" actId="403"/>
        <pc:sldMkLst>
          <pc:docMk/>
          <pc:sldMk cId="1633891919" sldId="1725"/>
        </pc:sldMkLst>
        <pc:spChg chg="mod">
          <ac:chgData name="Tony Frink" userId="f3ada52a-06d5-4454-9a8d-cefb10747f9e" providerId="ADAL" clId="{227B0C79-D810-49DF-A9C4-0F2702A6DC22}" dt="2023-05-22T15:44:59.367" v="4234" actId="403"/>
          <ac:spMkLst>
            <pc:docMk/>
            <pc:sldMk cId="1633891919" sldId="1725"/>
            <ac:spMk id="2" creationId="{00000000-0000-0000-0000-000000000000}"/>
          </ac:spMkLst>
        </pc:spChg>
      </pc:sldChg>
      <pc:sldChg chg="addSp delSp modSp mod">
        <pc:chgData name="Tony Frink" userId="f3ada52a-06d5-4454-9a8d-cefb10747f9e" providerId="ADAL" clId="{227B0C79-D810-49DF-A9C4-0F2702A6DC22}" dt="2023-05-22T18:52:32.199" v="4251" actId="962"/>
        <pc:sldMkLst>
          <pc:docMk/>
          <pc:sldMk cId="3221091382" sldId="1726"/>
        </pc:sldMkLst>
        <pc:spChg chg="mod">
          <ac:chgData name="Tony Frink" userId="f3ada52a-06d5-4454-9a8d-cefb10747f9e" providerId="ADAL" clId="{227B0C79-D810-49DF-A9C4-0F2702A6DC22}" dt="2023-05-19T20:36:25.489" v="3941" actId="6549"/>
          <ac:spMkLst>
            <pc:docMk/>
            <pc:sldMk cId="3221091382" sldId="1726"/>
            <ac:spMk id="2" creationId="{32A34205-69CA-4903-846B-7DE01831DD33}"/>
          </ac:spMkLst>
        </pc:spChg>
        <pc:spChg chg="mod">
          <ac:chgData name="Tony Frink" userId="f3ada52a-06d5-4454-9a8d-cefb10747f9e" providerId="ADAL" clId="{227B0C79-D810-49DF-A9C4-0F2702A6DC22}" dt="2023-04-24T14:18:17.563" v="158" actId="14100"/>
          <ac:spMkLst>
            <pc:docMk/>
            <pc:sldMk cId="3221091382" sldId="1726"/>
            <ac:spMk id="3" creationId="{C2D608D7-2A2D-4DD9-95B9-A2055CE31BC5}"/>
          </ac:spMkLst>
        </pc:spChg>
        <pc:spChg chg="add del mod">
          <ac:chgData name="Tony Frink" userId="f3ada52a-06d5-4454-9a8d-cefb10747f9e" providerId="ADAL" clId="{227B0C79-D810-49DF-A9C4-0F2702A6DC22}" dt="2023-05-22T18:52:32.199" v="4251" actId="962"/>
          <ac:spMkLst>
            <pc:docMk/>
            <pc:sldMk cId="3221091382" sldId="1726"/>
            <ac:spMk id="4" creationId="{538EFD05-67BC-1980-CF40-CB9EC02DD275}"/>
          </ac:spMkLst>
        </pc:spChg>
        <pc:spChg chg="mod">
          <ac:chgData name="Tony Frink" userId="f3ada52a-06d5-4454-9a8d-cefb10747f9e" providerId="ADAL" clId="{227B0C79-D810-49DF-A9C4-0F2702A6DC22}" dt="2023-04-24T14:17:45.054" v="137"/>
          <ac:spMkLst>
            <pc:docMk/>
            <pc:sldMk cId="3221091382" sldId="1726"/>
            <ac:spMk id="17" creationId="{00000000-0000-0000-0000-000000000000}"/>
          </ac:spMkLst>
        </pc:spChg>
      </pc:sldChg>
      <pc:sldChg chg="modSp mod">
        <pc:chgData name="Tony Frink" userId="f3ada52a-06d5-4454-9a8d-cefb10747f9e" providerId="ADAL" clId="{227B0C79-D810-49DF-A9C4-0F2702A6DC22}" dt="2023-05-18T22:12:38.356" v="1367" actId="20577"/>
        <pc:sldMkLst>
          <pc:docMk/>
          <pc:sldMk cId="2906060374" sldId="1731"/>
        </pc:sldMkLst>
        <pc:spChg chg="mod">
          <ac:chgData name="Tony Frink" userId="f3ada52a-06d5-4454-9a8d-cefb10747f9e" providerId="ADAL" clId="{227B0C79-D810-49DF-A9C4-0F2702A6DC22}" dt="2023-05-18T22:12:38.356" v="1367" actId="20577"/>
          <ac:spMkLst>
            <pc:docMk/>
            <pc:sldMk cId="2906060374" sldId="1731"/>
            <ac:spMk id="14" creationId="{838F4276-4DFF-4C8A-A21D-972F31FB40AE}"/>
          </ac:spMkLst>
        </pc:spChg>
      </pc:sldChg>
      <pc:sldChg chg="modSp mod">
        <pc:chgData name="Tony Frink" userId="f3ada52a-06d5-4454-9a8d-cefb10747f9e" providerId="ADAL" clId="{227B0C79-D810-49DF-A9C4-0F2702A6DC22}" dt="2023-05-19T18:51:22.118" v="1484" actId="14100"/>
        <pc:sldMkLst>
          <pc:docMk/>
          <pc:sldMk cId="2790747781" sldId="1735"/>
        </pc:sldMkLst>
        <pc:spChg chg="mod">
          <ac:chgData name="Tony Frink" userId="f3ada52a-06d5-4454-9a8d-cefb10747f9e" providerId="ADAL" clId="{227B0C79-D810-49DF-A9C4-0F2702A6DC22}" dt="2023-05-19T18:49:37.237" v="1418" actId="404"/>
          <ac:spMkLst>
            <pc:docMk/>
            <pc:sldMk cId="2790747781" sldId="1735"/>
            <ac:spMk id="5" creationId="{616E3DB3-5640-4630-95AB-36571144A8E2}"/>
          </ac:spMkLst>
        </pc:spChg>
        <pc:spChg chg="mod">
          <ac:chgData name="Tony Frink" userId="f3ada52a-06d5-4454-9a8d-cefb10747f9e" providerId="ADAL" clId="{227B0C79-D810-49DF-A9C4-0F2702A6DC22}" dt="2023-05-19T18:50:47.255" v="1480" actId="1035"/>
          <ac:spMkLst>
            <pc:docMk/>
            <pc:sldMk cId="2790747781" sldId="1735"/>
            <ac:spMk id="12" creationId="{DDA203B8-5F30-4B3F-ABD7-21A75A90146C}"/>
          </ac:spMkLst>
        </pc:spChg>
        <pc:spChg chg="mod">
          <ac:chgData name="Tony Frink" userId="f3ada52a-06d5-4454-9a8d-cefb10747f9e" providerId="ADAL" clId="{227B0C79-D810-49DF-A9C4-0F2702A6DC22}" dt="2023-05-19T18:50:36.970" v="1456" actId="1035"/>
          <ac:spMkLst>
            <pc:docMk/>
            <pc:sldMk cId="2790747781" sldId="1735"/>
            <ac:spMk id="15" creationId="{DDA203B8-5F30-4B3F-ABD7-21A75A90146C}"/>
          </ac:spMkLst>
        </pc:spChg>
        <pc:picChg chg="mod">
          <ac:chgData name="Tony Frink" userId="f3ada52a-06d5-4454-9a8d-cefb10747f9e" providerId="ADAL" clId="{227B0C79-D810-49DF-A9C4-0F2702A6DC22}" dt="2023-05-19T18:51:22.118" v="1484" actId="14100"/>
          <ac:picMkLst>
            <pc:docMk/>
            <pc:sldMk cId="2790747781" sldId="1735"/>
            <ac:picMk id="13" creationId="{529091A6-5C0F-4FAE-8FE2-6E2BA3D6754C}"/>
          </ac:picMkLst>
        </pc:picChg>
        <pc:picChg chg="mod">
          <ac:chgData name="Tony Frink" userId="f3ada52a-06d5-4454-9a8d-cefb10747f9e" providerId="ADAL" clId="{227B0C79-D810-49DF-A9C4-0F2702A6DC22}" dt="2023-05-19T18:51:10.634" v="1481" actId="14100"/>
          <ac:picMkLst>
            <pc:docMk/>
            <pc:sldMk cId="2790747781" sldId="1735"/>
            <ac:picMk id="24" creationId="{529091A6-5C0F-4FAE-8FE2-6E2BA3D6754C}"/>
          </ac:picMkLst>
        </pc:picChg>
        <pc:picChg chg="mod">
          <ac:chgData name="Tony Frink" userId="f3ada52a-06d5-4454-9a8d-cefb10747f9e" providerId="ADAL" clId="{227B0C79-D810-49DF-A9C4-0F2702A6DC22}" dt="2023-05-19T18:51:14.168" v="1482" actId="14100"/>
          <ac:picMkLst>
            <pc:docMk/>
            <pc:sldMk cId="2790747781" sldId="1735"/>
            <ac:picMk id="26" creationId="{BD366E2B-353D-43C8-991A-1133A171039D}"/>
          </ac:picMkLst>
        </pc:picChg>
        <pc:picChg chg="mod">
          <ac:chgData name="Tony Frink" userId="f3ada52a-06d5-4454-9a8d-cefb10747f9e" providerId="ADAL" clId="{227B0C79-D810-49DF-A9C4-0F2702A6DC22}" dt="2023-05-19T18:51:17.662" v="1483" actId="14100"/>
          <ac:picMkLst>
            <pc:docMk/>
            <pc:sldMk cId="2790747781" sldId="1735"/>
            <ac:picMk id="28" creationId="{E96AD24F-4C94-4597-8F53-CEF4089B8E8D}"/>
          </ac:picMkLst>
        </pc:picChg>
        <pc:cxnChg chg="mod">
          <ac:chgData name="Tony Frink" userId="f3ada52a-06d5-4454-9a8d-cefb10747f9e" providerId="ADAL" clId="{227B0C79-D810-49DF-A9C4-0F2702A6DC22}" dt="2023-05-19T18:50:42.075" v="1469" actId="1035"/>
          <ac:cxnSpMkLst>
            <pc:docMk/>
            <pc:sldMk cId="2790747781" sldId="1735"/>
            <ac:cxnSpMk id="11" creationId="{F0C1F667-2B78-4CA1-B0B2-3669739E8CA8}"/>
          </ac:cxnSpMkLst>
        </pc:cxnChg>
      </pc:sldChg>
      <pc:sldChg chg="addSp modSp mod">
        <pc:chgData name="Tony Frink" userId="f3ada52a-06d5-4454-9a8d-cefb10747f9e" providerId="ADAL" clId="{227B0C79-D810-49DF-A9C4-0F2702A6DC22}" dt="2023-05-19T20:45:48.599" v="4141" actId="1035"/>
        <pc:sldMkLst>
          <pc:docMk/>
          <pc:sldMk cId="3872250898" sldId="1738"/>
        </pc:sldMkLst>
        <pc:spChg chg="mod">
          <ac:chgData name="Tony Frink" userId="f3ada52a-06d5-4454-9a8d-cefb10747f9e" providerId="ADAL" clId="{227B0C79-D810-49DF-A9C4-0F2702A6DC22}" dt="2023-05-19T20:45:48.599" v="4141" actId="1035"/>
          <ac:spMkLst>
            <pc:docMk/>
            <pc:sldMk cId="3872250898" sldId="1738"/>
            <ac:spMk id="2" creationId="{75EF918F-7E59-B1B1-0147-34E9BDE87477}"/>
          </ac:spMkLst>
        </pc:spChg>
        <pc:spChg chg="add mod">
          <ac:chgData name="Tony Frink" userId="f3ada52a-06d5-4454-9a8d-cefb10747f9e" providerId="ADAL" clId="{227B0C79-D810-49DF-A9C4-0F2702A6DC22}" dt="2023-05-19T20:45:42.484" v="4129" actId="1038"/>
          <ac:spMkLst>
            <pc:docMk/>
            <pc:sldMk cId="3872250898" sldId="1738"/>
            <ac:spMk id="3" creationId="{C0A05BCC-1659-71B9-27AF-5F2B1AB4A018}"/>
          </ac:spMkLst>
        </pc:spChg>
      </pc:sldChg>
      <pc:sldChg chg="modSp mod">
        <pc:chgData name="Tony Frink" userId="f3ada52a-06d5-4454-9a8d-cefb10747f9e" providerId="ADAL" clId="{227B0C79-D810-49DF-A9C4-0F2702A6DC22}" dt="2023-05-19T20:38:53.346" v="3949" actId="404"/>
        <pc:sldMkLst>
          <pc:docMk/>
          <pc:sldMk cId="4177372294" sldId="1739"/>
        </pc:sldMkLst>
        <pc:spChg chg="mod">
          <ac:chgData name="Tony Frink" userId="f3ada52a-06d5-4454-9a8d-cefb10747f9e" providerId="ADAL" clId="{227B0C79-D810-49DF-A9C4-0F2702A6DC22}" dt="2023-05-19T20:38:53.346" v="3949" actId="404"/>
          <ac:spMkLst>
            <pc:docMk/>
            <pc:sldMk cId="4177372294" sldId="1739"/>
            <ac:spMk id="2" creationId="{00320F0E-73E1-4744-B08C-1F6ABD128C61}"/>
          </ac:spMkLst>
        </pc:spChg>
        <pc:spChg chg="mod">
          <ac:chgData name="Tony Frink" userId="f3ada52a-06d5-4454-9a8d-cefb10747f9e" providerId="ADAL" clId="{227B0C79-D810-49DF-A9C4-0F2702A6DC22}" dt="2023-04-24T15:42:01.048" v="1115" actId="20577"/>
          <ac:spMkLst>
            <pc:docMk/>
            <pc:sldMk cId="4177372294" sldId="1739"/>
            <ac:spMk id="17" creationId="{00000000-0000-0000-0000-000000000000}"/>
          </ac:spMkLst>
        </pc:spChg>
      </pc:sldChg>
      <pc:sldChg chg="modSp mod">
        <pc:chgData name="Tony Frink" userId="f3ada52a-06d5-4454-9a8d-cefb10747f9e" providerId="ADAL" clId="{227B0C79-D810-49DF-A9C4-0F2702A6DC22}" dt="2023-05-22T15:45:20.951" v="4239" actId="403"/>
        <pc:sldMkLst>
          <pc:docMk/>
          <pc:sldMk cId="3088007092" sldId="1761"/>
        </pc:sldMkLst>
        <pc:spChg chg="mod">
          <ac:chgData name="Tony Frink" userId="f3ada52a-06d5-4454-9a8d-cefb10747f9e" providerId="ADAL" clId="{227B0C79-D810-49DF-A9C4-0F2702A6DC22}" dt="2023-05-22T15:45:20.951" v="4239" actId="403"/>
          <ac:spMkLst>
            <pc:docMk/>
            <pc:sldMk cId="3088007092" sldId="1761"/>
            <ac:spMk id="2" creationId="{00000000-0000-0000-0000-000000000000}"/>
          </ac:spMkLst>
        </pc:spChg>
      </pc:sldChg>
      <pc:sldChg chg="modSp mod">
        <pc:chgData name="Tony Frink" userId="f3ada52a-06d5-4454-9a8d-cefb10747f9e" providerId="ADAL" clId="{227B0C79-D810-49DF-A9C4-0F2702A6DC22}" dt="2023-05-22T15:44:45.148" v="4230" actId="403"/>
        <pc:sldMkLst>
          <pc:docMk/>
          <pc:sldMk cId="497698565" sldId="1762"/>
        </pc:sldMkLst>
        <pc:spChg chg="mod">
          <ac:chgData name="Tony Frink" userId="f3ada52a-06d5-4454-9a8d-cefb10747f9e" providerId="ADAL" clId="{227B0C79-D810-49DF-A9C4-0F2702A6DC22}" dt="2023-05-22T15:44:45.148" v="4230" actId="403"/>
          <ac:spMkLst>
            <pc:docMk/>
            <pc:sldMk cId="497698565" sldId="1762"/>
            <ac:spMk id="2" creationId="{00000000-0000-0000-0000-000000000000}"/>
          </ac:spMkLst>
        </pc:spChg>
      </pc:sldChg>
      <pc:sldChg chg="modSp mod">
        <pc:chgData name="Tony Frink" userId="f3ada52a-06d5-4454-9a8d-cefb10747f9e" providerId="ADAL" clId="{227B0C79-D810-49DF-A9C4-0F2702A6DC22}" dt="2023-05-18T21:55:44.109" v="1184" actId="20577"/>
        <pc:sldMkLst>
          <pc:docMk/>
          <pc:sldMk cId="3025275813" sldId="1763"/>
        </pc:sldMkLst>
        <pc:spChg chg="mod">
          <ac:chgData name="Tony Frink" userId="f3ada52a-06d5-4454-9a8d-cefb10747f9e" providerId="ADAL" clId="{227B0C79-D810-49DF-A9C4-0F2702A6DC22}" dt="2023-05-18T21:55:44.109" v="1184" actId="20577"/>
          <ac:spMkLst>
            <pc:docMk/>
            <pc:sldMk cId="3025275813" sldId="1763"/>
            <ac:spMk id="3" creationId="{6A00DD8C-53C0-C574-8097-244AE1EFDDDE}"/>
          </ac:spMkLst>
        </pc:spChg>
      </pc:sldChg>
      <pc:sldChg chg="modSp mod">
        <pc:chgData name="Tony Frink" userId="f3ada52a-06d5-4454-9a8d-cefb10747f9e" providerId="ADAL" clId="{227B0C79-D810-49DF-A9C4-0F2702A6DC22}" dt="2023-05-18T22:11:33.287" v="1361" actId="20577"/>
        <pc:sldMkLst>
          <pc:docMk/>
          <pc:sldMk cId="438323625" sldId="1765"/>
        </pc:sldMkLst>
        <pc:spChg chg="mod">
          <ac:chgData name="Tony Frink" userId="f3ada52a-06d5-4454-9a8d-cefb10747f9e" providerId="ADAL" clId="{227B0C79-D810-49DF-A9C4-0F2702A6DC22}" dt="2023-05-18T22:11:33.287" v="1361" actId="20577"/>
          <ac:spMkLst>
            <pc:docMk/>
            <pc:sldMk cId="438323625" sldId="1765"/>
            <ac:spMk id="5" creationId="{F9650FC6-D029-4F66-97E9-F818E4CCE364}"/>
          </ac:spMkLst>
        </pc:spChg>
      </pc:sldChg>
      <pc:sldChg chg="modSp mod">
        <pc:chgData name="Tony Frink" userId="f3ada52a-06d5-4454-9a8d-cefb10747f9e" providerId="ADAL" clId="{227B0C79-D810-49DF-A9C4-0F2702A6DC22}" dt="2023-05-22T18:51:55.980" v="4245" actId="962"/>
        <pc:sldMkLst>
          <pc:docMk/>
          <pc:sldMk cId="2008210617" sldId="1767"/>
        </pc:sldMkLst>
        <pc:spChg chg="mod">
          <ac:chgData name="Tony Frink" userId="f3ada52a-06d5-4454-9a8d-cefb10747f9e" providerId="ADAL" clId="{227B0C79-D810-49DF-A9C4-0F2702A6DC22}" dt="2023-05-18T22:13:37.172" v="1390" actId="6549"/>
          <ac:spMkLst>
            <pc:docMk/>
            <pc:sldMk cId="2008210617" sldId="1767"/>
            <ac:spMk id="4" creationId="{1CC24C78-C3BC-491E-A370-906FEB1AB138}"/>
          </ac:spMkLst>
        </pc:spChg>
        <pc:cxnChg chg="mod">
          <ac:chgData name="Tony Frink" userId="f3ada52a-06d5-4454-9a8d-cefb10747f9e" providerId="ADAL" clId="{227B0C79-D810-49DF-A9C4-0F2702A6DC22}" dt="2023-05-22T18:51:48.858" v="4242" actId="962"/>
          <ac:cxnSpMkLst>
            <pc:docMk/>
            <pc:sldMk cId="2008210617" sldId="1767"/>
            <ac:cxnSpMk id="12" creationId="{774A3648-72D7-98EC-6D56-5EC2EC190ADC}"/>
          </ac:cxnSpMkLst>
        </pc:cxnChg>
        <pc:cxnChg chg="mod">
          <ac:chgData name="Tony Frink" userId="f3ada52a-06d5-4454-9a8d-cefb10747f9e" providerId="ADAL" clId="{227B0C79-D810-49DF-A9C4-0F2702A6DC22}" dt="2023-05-22T18:51:51.156" v="4243" actId="962"/>
          <ac:cxnSpMkLst>
            <pc:docMk/>
            <pc:sldMk cId="2008210617" sldId="1767"/>
            <ac:cxnSpMk id="22" creationId="{A8EEDA77-5682-DF81-F08E-C277E0EF6C9A}"/>
          </ac:cxnSpMkLst>
        </pc:cxnChg>
        <pc:cxnChg chg="mod">
          <ac:chgData name="Tony Frink" userId="f3ada52a-06d5-4454-9a8d-cefb10747f9e" providerId="ADAL" clId="{227B0C79-D810-49DF-A9C4-0F2702A6DC22}" dt="2023-05-22T18:51:53.613" v="4244" actId="962"/>
          <ac:cxnSpMkLst>
            <pc:docMk/>
            <pc:sldMk cId="2008210617" sldId="1767"/>
            <ac:cxnSpMk id="24" creationId="{58AE7BB5-AB82-53AE-BE89-167994852A92}"/>
          </ac:cxnSpMkLst>
        </pc:cxnChg>
        <pc:cxnChg chg="mod">
          <ac:chgData name="Tony Frink" userId="f3ada52a-06d5-4454-9a8d-cefb10747f9e" providerId="ADAL" clId="{227B0C79-D810-49DF-A9C4-0F2702A6DC22}" dt="2023-05-22T18:51:55.980" v="4245" actId="962"/>
          <ac:cxnSpMkLst>
            <pc:docMk/>
            <pc:sldMk cId="2008210617" sldId="1767"/>
            <ac:cxnSpMk id="33" creationId="{1D0D8A22-D31C-E6A9-0A66-831DE69B874B}"/>
          </ac:cxnSpMkLst>
        </pc:cxnChg>
      </pc:sldChg>
      <pc:sldChg chg="modSp mod">
        <pc:chgData name="Tony Frink" userId="f3ada52a-06d5-4454-9a8d-cefb10747f9e" providerId="ADAL" clId="{227B0C79-D810-49DF-A9C4-0F2702A6DC22}" dt="2023-05-19T18:52:55.036" v="1531" actId="1036"/>
        <pc:sldMkLst>
          <pc:docMk/>
          <pc:sldMk cId="456112954" sldId="1768"/>
        </pc:sldMkLst>
        <pc:spChg chg="mod">
          <ac:chgData name="Tony Frink" userId="f3ada52a-06d5-4454-9a8d-cefb10747f9e" providerId="ADAL" clId="{227B0C79-D810-49DF-A9C4-0F2702A6DC22}" dt="2023-05-19T18:52:42.208" v="1526" actId="20577"/>
          <ac:spMkLst>
            <pc:docMk/>
            <pc:sldMk cId="456112954" sldId="1768"/>
            <ac:spMk id="25" creationId="{8456F70E-8554-41F1-9435-7AD803FA9CB2}"/>
          </ac:spMkLst>
        </pc:spChg>
        <pc:picChg chg="mod">
          <ac:chgData name="Tony Frink" userId="f3ada52a-06d5-4454-9a8d-cefb10747f9e" providerId="ADAL" clId="{227B0C79-D810-49DF-A9C4-0F2702A6DC22}" dt="2023-05-19T18:52:55.036" v="1531" actId="1036"/>
          <ac:picMkLst>
            <pc:docMk/>
            <pc:sldMk cId="456112954" sldId="1768"/>
            <ac:picMk id="44" creationId="{0137F4DD-6AB6-46C9-9881-E1A706C8891B}"/>
          </ac:picMkLst>
        </pc:picChg>
      </pc:sldChg>
      <pc:sldChg chg="modSp mod">
        <pc:chgData name="Tony Frink" userId="f3ada52a-06d5-4454-9a8d-cefb10747f9e" providerId="ADAL" clId="{227B0C79-D810-49DF-A9C4-0F2702A6DC22}" dt="2023-05-19T19:09:37.744" v="1765" actId="1035"/>
        <pc:sldMkLst>
          <pc:docMk/>
          <pc:sldMk cId="2673860614" sldId="1770"/>
        </pc:sldMkLst>
        <pc:spChg chg="mod">
          <ac:chgData name="Tony Frink" userId="f3ada52a-06d5-4454-9a8d-cefb10747f9e" providerId="ADAL" clId="{227B0C79-D810-49DF-A9C4-0F2702A6DC22}" dt="2023-05-19T19:08:24.382" v="1750" actId="20577"/>
          <ac:spMkLst>
            <pc:docMk/>
            <pc:sldMk cId="2673860614" sldId="1770"/>
            <ac:spMk id="2" creationId="{91577AC3-A9E9-48EC-B188-9E55936480CA}"/>
          </ac:spMkLst>
        </pc:spChg>
        <pc:spChg chg="mod">
          <ac:chgData name="Tony Frink" userId="f3ada52a-06d5-4454-9a8d-cefb10747f9e" providerId="ADAL" clId="{227B0C79-D810-49DF-A9C4-0F2702A6DC22}" dt="2023-05-19T19:09:37.744" v="1765" actId="1035"/>
          <ac:spMkLst>
            <pc:docMk/>
            <pc:sldMk cId="2673860614" sldId="1770"/>
            <ac:spMk id="3" creationId="{A5EB0CC8-6876-2A3D-3A1A-4B77C747CDA9}"/>
          </ac:spMkLst>
        </pc:spChg>
        <pc:spChg chg="mod">
          <ac:chgData name="Tony Frink" userId="f3ada52a-06d5-4454-9a8d-cefb10747f9e" providerId="ADAL" clId="{227B0C79-D810-49DF-A9C4-0F2702A6DC22}" dt="2023-04-24T14:13:11.487" v="92" actId="20577"/>
          <ac:spMkLst>
            <pc:docMk/>
            <pc:sldMk cId="2673860614" sldId="1770"/>
            <ac:spMk id="17" creationId="{00000000-0000-0000-0000-000000000000}"/>
          </ac:spMkLst>
        </pc:spChg>
      </pc:sldChg>
      <pc:sldChg chg="modSp mod">
        <pc:chgData name="Tony Frink" userId="f3ada52a-06d5-4454-9a8d-cefb10747f9e" providerId="ADAL" clId="{227B0C79-D810-49DF-A9C4-0F2702A6DC22}" dt="2023-05-18T22:06:14.464" v="1352" actId="20577"/>
        <pc:sldMkLst>
          <pc:docMk/>
          <pc:sldMk cId="4071974300" sldId="1771"/>
        </pc:sldMkLst>
        <pc:spChg chg="mod">
          <ac:chgData name="Tony Frink" userId="f3ada52a-06d5-4454-9a8d-cefb10747f9e" providerId="ADAL" clId="{227B0C79-D810-49DF-A9C4-0F2702A6DC22}" dt="2023-05-18T22:04:58.532" v="1339" actId="20577"/>
          <ac:spMkLst>
            <pc:docMk/>
            <pc:sldMk cId="4071974300" sldId="1771"/>
            <ac:spMk id="5" creationId="{616E3DB3-5640-4630-95AB-36571144A8E2}"/>
          </ac:spMkLst>
        </pc:spChg>
        <pc:spChg chg="mod">
          <ac:chgData name="Tony Frink" userId="f3ada52a-06d5-4454-9a8d-cefb10747f9e" providerId="ADAL" clId="{227B0C79-D810-49DF-A9C4-0F2702A6DC22}" dt="2023-05-18T22:05:35.753" v="1347" actId="948"/>
          <ac:spMkLst>
            <pc:docMk/>
            <pc:sldMk cId="4071974300" sldId="1771"/>
            <ac:spMk id="12" creationId="{95AF80A1-A050-4DCF-B99F-34F5595D87C6}"/>
          </ac:spMkLst>
        </pc:spChg>
        <pc:spChg chg="mod">
          <ac:chgData name="Tony Frink" userId="f3ada52a-06d5-4454-9a8d-cefb10747f9e" providerId="ADAL" clId="{227B0C79-D810-49DF-A9C4-0F2702A6DC22}" dt="2023-05-18T22:06:14.464" v="1352" actId="20577"/>
          <ac:spMkLst>
            <pc:docMk/>
            <pc:sldMk cId="4071974300" sldId="1771"/>
            <ac:spMk id="16" creationId="{DDA203B8-5F30-4B3F-ABD7-21A75A90146C}"/>
          </ac:spMkLst>
        </pc:spChg>
        <pc:picChg chg="mod">
          <ac:chgData name="Tony Frink" userId="f3ada52a-06d5-4454-9a8d-cefb10747f9e" providerId="ADAL" clId="{227B0C79-D810-49DF-A9C4-0F2702A6DC22}" dt="2023-05-18T22:05:06.766" v="1342" actId="14100"/>
          <ac:picMkLst>
            <pc:docMk/>
            <pc:sldMk cId="4071974300" sldId="1771"/>
            <ac:picMk id="11" creationId="{BD366E2B-353D-43C8-991A-1133A171039D}"/>
          </ac:picMkLst>
        </pc:picChg>
        <pc:picChg chg="mod">
          <ac:chgData name="Tony Frink" userId="f3ada52a-06d5-4454-9a8d-cefb10747f9e" providerId="ADAL" clId="{227B0C79-D810-49DF-A9C4-0F2702A6DC22}" dt="2023-05-18T22:05:10.462" v="1345" actId="14100"/>
          <ac:picMkLst>
            <pc:docMk/>
            <pc:sldMk cId="4071974300" sldId="1771"/>
            <ac:picMk id="14" creationId="{E96AD24F-4C94-4597-8F53-CEF4089B8E8D}"/>
          </ac:picMkLst>
        </pc:picChg>
      </pc:sldChg>
      <pc:sldChg chg="addSp modSp mod">
        <pc:chgData name="Tony Frink" userId="f3ada52a-06d5-4454-9a8d-cefb10747f9e" providerId="ADAL" clId="{227B0C79-D810-49DF-A9C4-0F2702A6DC22}" dt="2023-05-19T19:43:37.410" v="2474" actId="20577"/>
        <pc:sldMkLst>
          <pc:docMk/>
          <pc:sldMk cId="3419833600" sldId="1777"/>
        </pc:sldMkLst>
        <pc:spChg chg="mod">
          <ac:chgData name="Tony Frink" userId="f3ada52a-06d5-4454-9a8d-cefb10747f9e" providerId="ADAL" clId="{227B0C79-D810-49DF-A9C4-0F2702A6DC22}" dt="2023-05-19T19:43:37.410" v="2474" actId="20577"/>
          <ac:spMkLst>
            <pc:docMk/>
            <pc:sldMk cId="3419833600" sldId="1777"/>
            <ac:spMk id="7" creationId="{8677AB01-5F2A-4C8E-93DF-3B7646C863F3}"/>
          </ac:spMkLst>
        </pc:spChg>
        <pc:spChg chg="mod">
          <ac:chgData name="Tony Frink" userId="f3ada52a-06d5-4454-9a8d-cefb10747f9e" providerId="ADAL" clId="{227B0C79-D810-49DF-A9C4-0F2702A6DC22}" dt="2023-05-18T22:12:25.841" v="1364" actId="6549"/>
          <ac:spMkLst>
            <pc:docMk/>
            <pc:sldMk cId="3419833600" sldId="1777"/>
            <ac:spMk id="24" creationId="{838F4276-4DFF-4C8A-A21D-972F31FB40AE}"/>
          </ac:spMkLst>
        </pc:spChg>
        <pc:cxnChg chg="add mod">
          <ac:chgData name="Tony Frink" userId="f3ada52a-06d5-4454-9a8d-cefb10747f9e" providerId="ADAL" clId="{227B0C79-D810-49DF-A9C4-0F2702A6DC22}" dt="2023-05-19T19:36:04.581" v="1917" actId="1036"/>
          <ac:cxnSpMkLst>
            <pc:docMk/>
            <pc:sldMk cId="3419833600" sldId="1777"/>
            <ac:cxnSpMk id="2" creationId="{EA289B56-7897-B4EA-1452-F20ABE08BE37}"/>
          </ac:cxnSpMkLst>
        </pc:cxnChg>
        <pc:cxnChg chg="add mod">
          <ac:chgData name="Tony Frink" userId="f3ada52a-06d5-4454-9a8d-cefb10747f9e" providerId="ADAL" clId="{227B0C79-D810-49DF-A9C4-0F2702A6DC22}" dt="2023-05-19T19:36:13.965" v="1961" actId="1035"/>
          <ac:cxnSpMkLst>
            <pc:docMk/>
            <pc:sldMk cId="3419833600" sldId="1777"/>
            <ac:cxnSpMk id="3" creationId="{BAF0A7E0-2702-51F1-CD2B-461F4383A37D}"/>
          </ac:cxnSpMkLst>
        </pc:cxnChg>
      </pc:sldChg>
      <pc:sldChg chg="addSp modSp mod">
        <pc:chgData name="Tony Frink" userId="f3ada52a-06d5-4454-9a8d-cefb10747f9e" providerId="ADAL" clId="{227B0C79-D810-49DF-A9C4-0F2702A6DC22}" dt="2023-05-19T19:44:20.338" v="2546" actId="20577"/>
        <pc:sldMkLst>
          <pc:docMk/>
          <pc:sldMk cId="1428989204" sldId="1779"/>
        </pc:sldMkLst>
        <pc:spChg chg="mod">
          <ac:chgData name="Tony Frink" userId="f3ada52a-06d5-4454-9a8d-cefb10747f9e" providerId="ADAL" clId="{227B0C79-D810-49DF-A9C4-0F2702A6DC22}" dt="2023-05-19T19:44:20.338" v="2546" actId="20577"/>
          <ac:spMkLst>
            <pc:docMk/>
            <pc:sldMk cId="1428989204" sldId="1779"/>
            <ac:spMk id="7" creationId="{8677AB01-5F2A-4C8E-93DF-3B7646C863F3}"/>
          </ac:spMkLst>
        </pc:spChg>
        <pc:cxnChg chg="add mod">
          <ac:chgData name="Tony Frink" userId="f3ada52a-06d5-4454-9a8d-cefb10747f9e" providerId="ADAL" clId="{227B0C79-D810-49DF-A9C4-0F2702A6DC22}" dt="2023-05-19T19:36:29.916" v="1984" actId="1035"/>
          <ac:cxnSpMkLst>
            <pc:docMk/>
            <pc:sldMk cId="1428989204" sldId="1779"/>
            <ac:cxnSpMk id="2" creationId="{D60312CA-5A65-5217-DA62-AAB471EFB859}"/>
          </ac:cxnSpMkLst>
        </pc:cxnChg>
        <pc:cxnChg chg="add mod">
          <ac:chgData name="Tony Frink" userId="f3ada52a-06d5-4454-9a8d-cefb10747f9e" providerId="ADAL" clId="{227B0C79-D810-49DF-A9C4-0F2702A6DC22}" dt="2023-05-19T19:36:40.065" v="2022" actId="1036"/>
          <ac:cxnSpMkLst>
            <pc:docMk/>
            <pc:sldMk cId="1428989204" sldId="1779"/>
            <ac:cxnSpMk id="8" creationId="{85F5E246-4805-974E-4729-FF4CA02291D1}"/>
          </ac:cxnSpMkLst>
        </pc:cxnChg>
        <pc:cxnChg chg="add mod">
          <ac:chgData name="Tony Frink" userId="f3ada52a-06d5-4454-9a8d-cefb10747f9e" providerId="ADAL" clId="{227B0C79-D810-49DF-A9C4-0F2702A6DC22}" dt="2023-05-19T19:36:52.431" v="2079" actId="1035"/>
          <ac:cxnSpMkLst>
            <pc:docMk/>
            <pc:sldMk cId="1428989204" sldId="1779"/>
            <ac:cxnSpMk id="10" creationId="{D14FD5D6-0EC1-D0E9-78EE-ED60B9E4B29C}"/>
          </ac:cxnSpMkLst>
        </pc:cxnChg>
      </pc:sldChg>
      <pc:sldChg chg="modSp mod">
        <pc:chgData name="Tony Frink" userId="f3ada52a-06d5-4454-9a8d-cefb10747f9e" providerId="ADAL" clId="{227B0C79-D810-49DF-A9C4-0F2702A6DC22}" dt="2023-05-19T19:07:19.153" v="1744" actId="1038"/>
        <pc:sldMkLst>
          <pc:docMk/>
          <pc:sldMk cId="1774022909" sldId="1780"/>
        </pc:sldMkLst>
        <pc:spChg chg="mod">
          <ac:chgData name="Tony Frink" userId="f3ada52a-06d5-4454-9a8d-cefb10747f9e" providerId="ADAL" clId="{227B0C79-D810-49DF-A9C4-0F2702A6DC22}" dt="2023-05-19T19:07:19.153" v="1744" actId="1038"/>
          <ac:spMkLst>
            <pc:docMk/>
            <pc:sldMk cId="1774022909" sldId="1780"/>
            <ac:spMk id="9" creationId="{DDA203B8-5F30-4B3F-ABD7-21A75A90146C}"/>
          </ac:spMkLst>
        </pc:spChg>
        <pc:spChg chg="mod">
          <ac:chgData name="Tony Frink" userId="f3ada52a-06d5-4454-9a8d-cefb10747f9e" providerId="ADAL" clId="{227B0C79-D810-49DF-A9C4-0F2702A6DC22}" dt="2023-05-19T19:07:06.470" v="1726" actId="14100"/>
          <ac:spMkLst>
            <pc:docMk/>
            <pc:sldMk cId="1774022909" sldId="1780"/>
            <ac:spMk id="10" creationId="{00000000-0000-0000-0000-000000000000}"/>
          </ac:spMkLst>
        </pc:spChg>
        <pc:spChg chg="mod">
          <ac:chgData name="Tony Frink" userId="f3ada52a-06d5-4454-9a8d-cefb10747f9e" providerId="ADAL" clId="{227B0C79-D810-49DF-A9C4-0F2702A6DC22}" dt="2023-05-19T19:07:12.514" v="1736" actId="1038"/>
          <ac:spMkLst>
            <pc:docMk/>
            <pc:sldMk cId="1774022909" sldId="1780"/>
            <ac:spMk id="11" creationId="{00000000-0000-0000-0000-000000000000}"/>
          </ac:spMkLst>
        </pc:spChg>
        <pc:spChg chg="mod">
          <ac:chgData name="Tony Frink" userId="f3ada52a-06d5-4454-9a8d-cefb10747f9e" providerId="ADAL" clId="{227B0C79-D810-49DF-A9C4-0F2702A6DC22}" dt="2023-04-24T14:12:50.922" v="71" actId="20577"/>
          <ac:spMkLst>
            <pc:docMk/>
            <pc:sldMk cId="1774022909" sldId="1780"/>
            <ac:spMk id="17" creationId="{00000000-0000-0000-0000-000000000000}"/>
          </ac:spMkLst>
        </pc:spChg>
        <pc:spChg chg="mod">
          <ac:chgData name="Tony Frink" userId="f3ada52a-06d5-4454-9a8d-cefb10747f9e" providerId="ADAL" clId="{227B0C79-D810-49DF-A9C4-0F2702A6DC22}" dt="2023-05-19T19:02:48.211" v="1657" actId="20577"/>
          <ac:spMkLst>
            <pc:docMk/>
            <pc:sldMk cId="1774022909" sldId="1780"/>
            <ac:spMk id="28" creationId="{D21FA79F-EFC9-4967-94EB-64B1E8E2B317}"/>
          </ac:spMkLst>
        </pc:spChg>
        <pc:spChg chg="mod">
          <ac:chgData name="Tony Frink" userId="f3ada52a-06d5-4454-9a8d-cefb10747f9e" providerId="ADAL" clId="{227B0C79-D810-49DF-A9C4-0F2702A6DC22}" dt="2023-05-19T19:06:09.507" v="1698" actId="403"/>
          <ac:spMkLst>
            <pc:docMk/>
            <pc:sldMk cId="1774022909" sldId="1780"/>
            <ac:spMk id="30" creationId="{DDA203B8-5F30-4B3F-ABD7-21A75A90146C}"/>
          </ac:spMkLst>
        </pc:spChg>
      </pc:sldChg>
      <pc:sldChg chg="addSp modSp mod">
        <pc:chgData name="Tony Frink" userId="f3ada52a-06d5-4454-9a8d-cefb10747f9e" providerId="ADAL" clId="{227B0C79-D810-49DF-A9C4-0F2702A6DC22}" dt="2023-05-19T19:45:20.835" v="2627" actId="14100"/>
        <pc:sldMkLst>
          <pc:docMk/>
          <pc:sldMk cId="1221103248" sldId="1785"/>
        </pc:sldMkLst>
        <pc:spChg chg="mod">
          <ac:chgData name="Tony Frink" userId="f3ada52a-06d5-4454-9a8d-cefb10747f9e" providerId="ADAL" clId="{227B0C79-D810-49DF-A9C4-0F2702A6DC22}" dt="2023-05-19T19:45:20.835" v="2627" actId="14100"/>
          <ac:spMkLst>
            <pc:docMk/>
            <pc:sldMk cId="1221103248" sldId="1785"/>
            <ac:spMk id="3" creationId="{4E728B5B-0DFA-5074-88F6-7CFA1D6679D7}"/>
          </ac:spMkLst>
        </pc:spChg>
        <pc:spChg chg="mod">
          <ac:chgData name="Tony Frink" userId="f3ada52a-06d5-4454-9a8d-cefb10747f9e" providerId="ADAL" clId="{227B0C79-D810-49DF-A9C4-0F2702A6DC22}" dt="2023-05-19T19:45:01.823" v="2605" actId="255"/>
          <ac:spMkLst>
            <pc:docMk/>
            <pc:sldMk cId="1221103248" sldId="1785"/>
            <ac:spMk id="7" creationId="{8677AB01-5F2A-4C8E-93DF-3B7646C863F3}"/>
          </ac:spMkLst>
        </pc:spChg>
        <pc:cxnChg chg="add mod">
          <ac:chgData name="Tony Frink" userId="f3ada52a-06d5-4454-9a8d-cefb10747f9e" providerId="ADAL" clId="{227B0C79-D810-49DF-A9C4-0F2702A6DC22}" dt="2023-05-19T19:37:02.948" v="2080"/>
          <ac:cxnSpMkLst>
            <pc:docMk/>
            <pc:sldMk cId="1221103248" sldId="1785"/>
            <ac:cxnSpMk id="2" creationId="{200EC22A-8084-C017-40FC-296AB9790186}"/>
          </ac:cxnSpMkLst>
        </pc:cxnChg>
        <pc:cxnChg chg="add mod">
          <ac:chgData name="Tony Frink" userId="f3ada52a-06d5-4454-9a8d-cefb10747f9e" providerId="ADAL" clId="{227B0C79-D810-49DF-A9C4-0F2702A6DC22}" dt="2023-05-19T19:37:16.050" v="2124" actId="1036"/>
          <ac:cxnSpMkLst>
            <pc:docMk/>
            <pc:sldMk cId="1221103248" sldId="1785"/>
            <ac:cxnSpMk id="4" creationId="{207F2696-E7F4-1998-BFC1-57BF907D8874}"/>
          </ac:cxnSpMkLst>
        </pc:cxnChg>
        <pc:cxnChg chg="add mod">
          <ac:chgData name="Tony Frink" userId="f3ada52a-06d5-4454-9a8d-cefb10747f9e" providerId="ADAL" clId="{227B0C79-D810-49DF-A9C4-0F2702A6DC22}" dt="2023-05-19T19:37:26.219" v="2191" actId="1036"/>
          <ac:cxnSpMkLst>
            <pc:docMk/>
            <pc:sldMk cId="1221103248" sldId="1785"/>
            <ac:cxnSpMk id="6" creationId="{73E26A24-9D30-E411-4C62-C07E0ADC6500}"/>
          </ac:cxnSpMkLst>
        </pc:cxnChg>
      </pc:sldChg>
      <pc:sldChg chg="addSp modSp mod">
        <pc:chgData name="Tony Frink" userId="f3ada52a-06d5-4454-9a8d-cefb10747f9e" providerId="ADAL" clId="{227B0C79-D810-49DF-A9C4-0F2702A6DC22}" dt="2023-05-19T19:47:07.042" v="2767" actId="255"/>
        <pc:sldMkLst>
          <pc:docMk/>
          <pc:sldMk cId="3316279442" sldId="1787"/>
        </pc:sldMkLst>
        <pc:spChg chg="mod">
          <ac:chgData name="Tony Frink" userId="f3ada52a-06d5-4454-9a8d-cefb10747f9e" providerId="ADAL" clId="{227B0C79-D810-49DF-A9C4-0F2702A6DC22}" dt="2023-04-24T15:43:01.561" v="1153" actId="20577"/>
          <ac:spMkLst>
            <pc:docMk/>
            <pc:sldMk cId="3316279442" sldId="1787"/>
            <ac:spMk id="5" creationId="{1C8C9988-7B64-7C2E-ABBC-C4C5AEE844E1}"/>
          </ac:spMkLst>
        </pc:spChg>
        <pc:spChg chg="mod">
          <ac:chgData name="Tony Frink" userId="f3ada52a-06d5-4454-9a8d-cefb10747f9e" providerId="ADAL" clId="{227B0C79-D810-49DF-A9C4-0F2702A6DC22}" dt="2023-05-19T19:47:07.042" v="2767" actId="255"/>
          <ac:spMkLst>
            <pc:docMk/>
            <pc:sldMk cId="3316279442" sldId="1787"/>
            <ac:spMk id="7" creationId="{8677AB01-5F2A-4C8E-93DF-3B7646C863F3}"/>
          </ac:spMkLst>
        </pc:spChg>
        <pc:grpChg chg="mod">
          <ac:chgData name="Tony Frink" userId="f3ada52a-06d5-4454-9a8d-cefb10747f9e" providerId="ADAL" clId="{227B0C79-D810-49DF-A9C4-0F2702A6DC22}" dt="2023-05-19T19:38:43.435" v="2426" actId="1035"/>
          <ac:grpSpMkLst>
            <pc:docMk/>
            <pc:sldMk cId="3316279442" sldId="1787"/>
            <ac:grpSpMk id="27" creationId="{8655D327-6C2A-3A64-236A-EF1811D39B1B}"/>
          </ac:grpSpMkLst>
        </pc:grpChg>
        <pc:grpChg chg="mod">
          <ac:chgData name="Tony Frink" userId="f3ada52a-06d5-4454-9a8d-cefb10747f9e" providerId="ADAL" clId="{227B0C79-D810-49DF-A9C4-0F2702A6DC22}" dt="2023-05-19T19:38:47.834" v="2427" actId="1035"/>
          <ac:grpSpMkLst>
            <pc:docMk/>
            <pc:sldMk cId="3316279442" sldId="1787"/>
            <ac:grpSpMk id="30" creationId="{CBF18105-FDAA-209E-465E-048ED4487AD8}"/>
          </ac:grpSpMkLst>
        </pc:grpChg>
        <pc:cxnChg chg="add mod">
          <ac:chgData name="Tony Frink" userId="f3ada52a-06d5-4454-9a8d-cefb10747f9e" providerId="ADAL" clId="{227B0C79-D810-49DF-A9C4-0F2702A6DC22}" dt="2023-05-19T19:38:15.866" v="2317" actId="1036"/>
          <ac:cxnSpMkLst>
            <pc:docMk/>
            <pc:sldMk cId="3316279442" sldId="1787"/>
            <ac:cxnSpMk id="2" creationId="{3DA93E12-B1FB-427B-B89D-95717E3BB19B}"/>
          </ac:cxnSpMkLst>
        </pc:cxnChg>
        <pc:cxnChg chg="add mod">
          <ac:chgData name="Tony Frink" userId="f3ada52a-06d5-4454-9a8d-cefb10747f9e" providerId="ADAL" clId="{227B0C79-D810-49DF-A9C4-0F2702A6DC22}" dt="2023-05-19T19:38:24.350" v="2342" actId="1035"/>
          <ac:cxnSpMkLst>
            <pc:docMk/>
            <pc:sldMk cId="3316279442" sldId="1787"/>
            <ac:cxnSpMk id="4" creationId="{7E1690A6-69CC-D633-8939-648AC64B083A}"/>
          </ac:cxnSpMkLst>
        </pc:cxnChg>
        <pc:cxnChg chg="add mod">
          <ac:chgData name="Tony Frink" userId="f3ada52a-06d5-4454-9a8d-cefb10747f9e" providerId="ADAL" clId="{227B0C79-D810-49DF-A9C4-0F2702A6DC22}" dt="2023-05-19T19:38:29.300" v="2377" actId="1036"/>
          <ac:cxnSpMkLst>
            <pc:docMk/>
            <pc:sldMk cId="3316279442" sldId="1787"/>
            <ac:cxnSpMk id="6" creationId="{E49C21CE-2B2B-2F05-7C2A-C314234C74F8}"/>
          </ac:cxnSpMkLst>
        </pc:cxnChg>
        <pc:cxnChg chg="add mod">
          <ac:chgData name="Tony Frink" userId="f3ada52a-06d5-4454-9a8d-cefb10747f9e" providerId="ADAL" clId="{227B0C79-D810-49DF-A9C4-0F2702A6DC22}" dt="2023-05-19T19:38:34.016" v="2419" actId="1036"/>
          <ac:cxnSpMkLst>
            <pc:docMk/>
            <pc:sldMk cId="3316279442" sldId="1787"/>
            <ac:cxnSpMk id="8" creationId="{545353AB-3B51-8484-17B1-F239B810BBA7}"/>
          </ac:cxnSpMkLst>
        </pc:cxnChg>
      </pc:sldChg>
      <pc:sldChg chg="modSp mod">
        <pc:chgData name="Tony Frink" userId="f3ada52a-06d5-4454-9a8d-cefb10747f9e" providerId="ADAL" clId="{227B0C79-D810-49DF-A9C4-0F2702A6DC22}" dt="2023-05-22T18:52:45.913" v="4252" actId="962"/>
        <pc:sldMkLst>
          <pc:docMk/>
          <pc:sldMk cId="870253425" sldId="1816"/>
        </pc:sldMkLst>
        <pc:picChg chg="mod">
          <ac:chgData name="Tony Frink" userId="f3ada52a-06d5-4454-9a8d-cefb10747f9e" providerId="ADAL" clId="{227B0C79-D810-49DF-A9C4-0F2702A6DC22}" dt="2023-05-22T18:52:45.913" v="4252" actId="962"/>
          <ac:picMkLst>
            <pc:docMk/>
            <pc:sldMk cId="870253425" sldId="1816"/>
            <ac:picMk id="3" creationId="{F038770E-6868-4835-B83C-A8558C3063A2}"/>
          </ac:picMkLst>
        </pc:picChg>
      </pc:sldChg>
      <pc:sldChg chg="modSp mod">
        <pc:chgData name="Tony Frink" userId="f3ada52a-06d5-4454-9a8d-cefb10747f9e" providerId="ADAL" clId="{227B0C79-D810-49DF-A9C4-0F2702A6DC22}" dt="2023-05-22T18:53:03.200" v="4254" actId="962"/>
        <pc:sldMkLst>
          <pc:docMk/>
          <pc:sldMk cId="3156407957" sldId="1818"/>
        </pc:sldMkLst>
        <pc:picChg chg="mod">
          <ac:chgData name="Tony Frink" userId="f3ada52a-06d5-4454-9a8d-cefb10747f9e" providerId="ADAL" clId="{227B0C79-D810-49DF-A9C4-0F2702A6DC22}" dt="2023-05-22T18:53:03.200" v="4254" actId="962"/>
          <ac:picMkLst>
            <pc:docMk/>
            <pc:sldMk cId="3156407957" sldId="1818"/>
            <ac:picMk id="3" creationId="{F038770E-6868-4835-B83C-A8558C3063A2}"/>
          </ac:picMkLst>
        </pc:picChg>
      </pc:sldChg>
      <pc:sldChg chg="modSp mod">
        <pc:chgData name="Tony Frink" userId="f3ada52a-06d5-4454-9a8d-cefb10747f9e" providerId="ADAL" clId="{227B0C79-D810-49DF-A9C4-0F2702A6DC22}" dt="2023-05-22T18:54:03.528" v="4268" actId="962"/>
        <pc:sldMkLst>
          <pc:docMk/>
          <pc:sldMk cId="1334139809" sldId="1819"/>
        </pc:sldMkLst>
        <pc:picChg chg="mod">
          <ac:chgData name="Tony Frink" userId="f3ada52a-06d5-4454-9a8d-cefb10747f9e" providerId="ADAL" clId="{227B0C79-D810-49DF-A9C4-0F2702A6DC22}" dt="2023-05-22T18:54:03.528" v="4268" actId="962"/>
          <ac:picMkLst>
            <pc:docMk/>
            <pc:sldMk cId="1334139809" sldId="1819"/>
            <ac:picMk id="3" creationId="{F038770E-6868-4835-B83C-A8558C3063A2}"/>
          </ac:picMkLst>
        </pc:picChg>
      </pc:sldChg>
      <pc:sldChg chg="modSp mod">
        <pc:chgData name="Tony Frink" userId="f3ada52a-06d5-4454-9a8d-cefb10747f9e" providerId="ADAL" clId="{227B0C79-D810-49DF-A9C4-0F2702A6DC22}" dt="2023-05-18T21:59:09.655" v="1258" actId="6549"/>
        <pc:sldMkLst>
          <pc:docMk/>
          <pc:sldMk cId="1653342812" sldId="1823"/>
        </pc:sldMkLst>
        <pc:spChg chg="mod">
          <ac:chgData name="Tony Frink" userId="f3ada52a-06d5-4454-9a8d-cefb10747f9e" providerId="ADAL" clId="{227B0C79-D810-49DF-A9C4-0F2702A6DC22}" dt="2023-05-18T21:59:09.655" v="1258" actId="6549"/>
          <ac:spMkLst>
            <pc:docMk/>
            <pc:sldMk cId="1653342812" sldId="1823"/>
            <ac:spMk id="2" creationId="{51451FFF-9518-F917-F0CA-BB3F5ADA4989}"/>
          </ac:spMkLst>
        </pc:spChg>
      </pc:sldChg>
      <pc:sldChg chg="modSp mod">
        <pc:chgData name="Tony Frink" userId="f3ada52a-06d5-4454-9a8d-cefb10747f9e" providerId="ADAL" clId="{227B0C79-D810-49DF-A9C4-0F2702A6DC22}" dt="2023-05-22T18:51:35.079" v="4240" actId="962"/>
        <pc:sldMkLst>
          <pc:docMk/>
          <pc:sldMk cId="2514600008" sldId="1824"/>
        </pc:sldMkLst>
        <pc:spChg chg="mod">
          <ac:chgData name="Tony Frink" userId="f3ada52a-06d5-4454-9a8d-cefb10747f9e" providerId="ADAL" clId="{227B0C79-D810-49DF-A9C4-0F2702A6DC22}" dt="2023-05-18T22:07:07.383" v="1354" actId="403"/>
          <ac:spMkLst>
            <pc:docMk/>
            <pc:sldMk cId="2514600008" sldId="1824"/>
            <ac:spMk id="8" creationId="{B4772829-CA8C-CB33-BAD7-B5060EE77741}"/>
          </ac:spMkLst>
        </pc:spChg>
        <pc:grpChg chg="mod">
          <ac:chgData name="Tony Frink" userId="f3ada52a-06d5-4454-9a8d-cefb10747f9e" providerId="ADAL" clId="{227B0C79-D810-49DF-A9C4-0F2702A6DC22}" dt="2023-05-22T18:51:35.079" v="4240" actId="962"/>
          <ac:grpSpMkLst>
            <pc:docMk/>
            <pc:sldMk cId="2514600008" sldId="1824"/>
            <ac:grpSpMk id="6" creationId="{A6CC7ED3-846B-6DE3-611E-45B5DEA7A5E7}"/>
          </ac:grpSpMkLst>
        </pc:grpChg>
      </pc:sldChg>
      <pc:sldChg chg="modSp mod">
        <pc:chgData name="Tony Frink" userId="f3ada52a-06d5-4454-9a8d-cefb10747f9e" providerId="ADAL" clId="{227B0C79-D810-49DF-A9C4-0F2702A6DC22}" dt="2023-05-22T18:51:38.483" v="4241" actId="962"/>
        <pc:sldMkLst>
          <pc:docMk/>
          <pc:sldMk cId="3368785040" sldId="1825"/>
        </pc:sldMkLst>
        <pc:spChg chg="mod">
          <ac:chgData name="Tony Frink" userId="f3ada52a-06d5-4454-9a8d-cefb10747f9e" providerId="ADAL" clId="{227B0C79-D810-49DF-A9C4-0F2702A6DC22}" dt="2023-05-18T22:07:32.077" v="1356" actId="12"/>
          <ac:spMkLst>
            <pc:docMk/>
            <pc:sldMk cId="3368785040" sldId="1825"/>
            <ac:spMk id="3" creationId="{23A5CF1F-9E24-EC89-BBA1-A4D85A4006D1}"/>
          </ac:spMkLst>
        </pc:spChg>
        <pc:grpChg chg="mod">
          <ac:chgData name="Tony Frink" userId="f3ada52a-06d5-4454-9a8d-cefb10747f9e" providerId="ADAL" clId="{227B0C79-D810-49DF-A9C4-0F2702A6DC22}" dt="2023-05-22T18:51:38.483" v="4241" actId="962"/>
          <ac:grpSpMkLst>
            <pc:docMk/>
            <pc:sldMk cId="3368785040" sldId="1825"/>
            <ac:grpSpMk id="5" creationId="{CA35071C-E478-1AEF-B8EF-79CBCAAA13E8}"/>
          </ac:grpSpMkLst>
        </pc:grpChg>
      </pc:sldChg>
      <pc:sldChg chg="modSp mod">
        <pc:chgData name="Tony Frink" userId="f3ada52a-06d5-4454-9a8d-cefb10747f9e" providerId="ADAL" clId="{227B0C79-D810-49DF-A9C4-0F2702A6DC22}" dt="2023-05-19T15:30:31.016" v="1405" actId="6549"/>
        <pc:sldMkLst>
          <pc:docMk/>
          <pc:sldMk cId="2613489048" sldId="1826"/>
        </pc:sldMkLst>
        <pc:spChg chg="mod">
          <ac:chgData name="Tony Frink" userId="f3ada52a-06d5-4454-9a8d-cefb10747f9e" providerId="ADAL" clId="{227B0C79-D810-49DF-A9C4-0F2702A6DC22}" dt="2023-05-18T22:14:15.790" v="1392" actId="20577"/>
          <ac:spMkLst>
            <pc:docMk/>
            <pc:sldMk cId="2613489048" sldId="1826"/>
            <ac:spMk id="2" creationId="{73717570-0F81-42BB-9B85-8229DCA34AC7}"/>
          </ac:spMkLst>
        </pc:spChg>
        <pc:spChg chg="mod">
          <ac:chgData name="Tony Frink" userId="f3ada52a-06d5-4454-9a8d-cefb10747f9e" providerId="ADAL" clId="{227B0C79-D810-49DF-A9C4-0F2702A6DC22}" dt="2023-05-19T15:30:31.016" v="1405" actId="6549"/>
          <ac:spMkLst>
            <pc:docMk/>
            <pc:sldMk cId="2613489048" sldId="1826"/>
            <ac:spMk id="6" creationId="{BF7FC52D-405D-B34D-724A-95DF7D52E6AB}"/>
          </ac:spMkLst>
        </pc:spChg>
        <pc:spChg chg="mod">
          <ac:chgData name="Tony Frink" userId="f3ada52a-06d5-4454-9a8d-cefb10747f9e" providerId="ADAL" clId="{227B0C79-D810-49DF-A9C4-0F2702A6DC22}" dt="2023-05-18T22:14:22.455" v="1395" actId="20577"/>
          <ac:spMkLst>
            <pc:docMk/>
            <pc:sldMk cId="2613489048" sldId="1826"/>
            <ac:spMk id="23" creationId="{70113EAE-0F07-40B5-80A5-F5749371F608}"/>
          </ac:spMkLst>
        </pc:spChg>
        <pc:spChg chg="mod">
          <ac:chgData name="Tony Frink" userId="f3ada52a-06d5-4454-9a8d-cefb10747f9e" providerId="ADAL" clId="{227B0C79-D810-49DF-A9C4-0F2702A6DC22}" dt="2023-05-18T22:14:28.240" v="1398" actId="20577"/>
          <ac:spMkLst>
            <pc:docMk/>
            <pc:sldMk cId="2613489048" sldId="1826"/>
            <ac:spMk id="24" creationId="{EF3D52F4-B0CE-4437-885E-76187976484F}"/>
          </ac:spMkLst>
        </pc:spChg>
        <pc:spChg chg="mod">
          <ac:chgData name="Tony Frink" userId="f3ada52a-06d5-4454-9a8d-cefb10747f9e" providerId="ADAL" clId="{227B0C79-D810-49DF-A9C4-0F2702A6DC22}" dt="2023-05-18T22:14:35.655" v="1400" actId="20577"/>
          <ac:spMkLst>
            <pc:docMk/>
            <pc:sldMk cId="2613489048" sldId="1826"/>
            <ac:spMk id="25" creationId="{8456F70E-8554-41F1-9435-7AD803FA9CB2}"/>
          </ac:spMkLst>
        </pc:spChg>
        <pc:spChg chg="mod">
          <ac:chgData name="Tony Frink" userId="f3ada52a-06d5-4454-9a8d-cefb10747f9e" providerId="ADAL" clId="{227B0C79-D810-49DF-A9C4-0F2702A6DC22}" dt="2023-05-18T22:14:39.962" v="1401" actId="403"/>
          <ac:spMkLst>
            <pc:docMk/>
            <pc:sldMk cId="2613489048" sldId="1826"/>
            <ac:spMk id="26" creationId="{F6D4BE90-9AF2-4B63-8E50-5B91A12988E3}"/>
          </ac:spMkLst>
        </pc:spChg>
      </pc:sldChg>
      <pc:sldChg chg="modSp mod">
        <pc:chgData name="Tony Frink" userId="f3ada52a-06d5-4454-9a8d-cefb10747f9e" providerId="ADAL" clId="{227B0C79-D810-49DF-A9C4-0F2702A6DC22}" dt="2023-05-19T19:15:50.415" v="1861" actId="20577"/>
        <pc:sldMkLst>
          <pc:docMk/>
          <pc:sldMk cId="1489818746" sldId="1827"/>
        </pc:sldMkLst>
        <pc:spChg chg="mod">
          <ac:chgData name="Tony Frink" userId="f3ada52a-06d5-4454-9a8d-cefb10747f9e" providerId="ADAL" clId="{227B0C79-D810-49DF-A9C4-0F2702A6DC22}" dt="2023-05-19T19:12:08.450" v="1801" actId="1035"/>
          <ac:spMkLst>
            <pc:docMk/>
            <pc:sldMk cId="1489818746" sldId="1827"/>
            <ac:spMk id="5" creationId="{616E3DB3-5640-4630-95AB-36571144A8E2}"/>
          </ac:spMkLst>
        </pc:spChg>
        <pc:spChg chg="mod">
          <ac:chgData name="Tony Frink" userId="f3ada52a-06d5-4454-9a8d-cefb10747f9e" providerId="ADAL" clId="{227B0C79-D810-49DF-A9C4-0F2702A6DC22}" dt="2023-05-19T19:14:23.910" v="1850" actId="6549"/>
          <ac:spMkLst>
            <pc:docMk/>
            <pc:sldMk cId="1489818746" sldId="1827"/>
            <ac:spMk id="12" creationId="{95AF80A1-A050-4DCF-B99F-34F5595D87C6}"/>
          </ac:spMkLst>
        </pc:spChg>
        <pc:spChg chg="mod">
          <ac:chgData name="Tony Frink" userId="f3ada52a-06d5-4454-9a8d-cefb10747f9e" providerId="ADAL" clId="{227B0C79-D810-49DF-A9C4-0F2702A6DC22}" dt="2023-05-19T19:15:50.415" v="1861" actId="20577"/>
          <ac:spMkLst>
            <pc:docMk/>
            <pc:sldMk cId="1489818746" sldId="1827"/>
            <ac:spMk id="16" creationId="{DDA203B8-5F30-4B3F-ABD7-21A75A90146C}"/>
          </ac:spMkLst>
        </pc:spChg>
        <pc:spChg chg="mod">
          <ac:chgData name="Tony Frink" userId="f3ada52a-06d5-4454-9a8d-cefb10747f9e" providerId="ADAL" clId="{227B0C79-D810-49DF-A9C4-0F2702A6DC22}" dt="2023-05-19T19:12:01.277" v="1789" actId="1035"/>
          <ac:spMkLst>
            <pc:docMk/>
            <pc:sldMk cId="1489818746" sldId="1827"/>
            <ac:spMk id="17" creationId="{00000000-0000-0000-0000-000000000000}"/>
          </ac:spMkLst>
        </pc:spChg>
        <pc:picChg chg="mod">
          <ac:chgData name="Tony Frink" userId="f3ada52a-06d5-4454-9a8d-cefb10747f9e" providerId="ADAL" clId="{227B0C79-D810-49DF-A9C4-0F2702A6DC22}" dt="2023-05-19T19:13:35.577" v="1847" actId="14100"/>
          <ac:picMkLst>
            <pc:docMk/>
            <pc:sldMk cId="1489818746" sldId="1827"/>
            <ac:picMk id="11" creationId="{BD366E2B-353D-43C8-991A-1133A171039D}"/>
          </ac:picMkLst>
        </pc:picChg>
        <pc:picChg chg="mod">
          <ac:chgData name="Tony Frink" userId="f3ada52a-06d5-4454-9a8d-cefb10747f9e" providerId="ADAL" clId="{227B0C79-D810-49DF-A9C4-0F2702A6DC22}" dt="2023-05-19T19:13:39.112" v="1848" actId="14100"/>
          <ac:picMkLst>
            <pc:docMk/>
            <pc:sldMk cId="1489818746" sldId="1827"/>
            <ac:picMk id="14" creationId="{E96AD24F-4C94-4597-8F53-CEF4089B8E8D}"/>
          </ac:picMkLst>
        </pc:picChg>
        <pc:cxnChg chg="mod">
          <ac:chgData name="Tony Frink" userId="f3ada52a-06d5-4454-9a8d-cefb10747f9e" providerId="ADAL" clId="{227B0C79-D810-49DF-A9C4-0F2702A6DC22}" dt="2023-05-19T19:12:41.607" v="1841" actId="1037"/>
          <ac:cxnSpMkLst>
            <pc:docMk/>
            <pc:sldMk cId="1489818746" sldId="1827"/>
            <ac:cxnSpMk id="13" creationId="{F0C1F667-2B78-4CA1-B0B2-3669739E8CA8}"/>
          </ac:cxnSpMkLst>
        </pc:cxnChg>
      </pc:sldChg>
      <pc:sldChg chg="modSp mod">
        <pc:chgData name="Tony Frink" userId="f3ada52a-06d5-4454-9a8d-cefb10747f9e" providerId="ADAL" clId="{227B0C79-D810-49DF-A9C4-0F2702A6DC22}" dt="2023-05-22T18:52:00.487" v="4246" actId="962"/>
        <pc:sldMkLst>
          <pc:docMk/>
          <pc:sldMk cId="734241847" sldId="1828"/>
        </pc:sldMkLst>
        <pc:spChg chg="mod">
          <ac:chgData name="Tony Frink" userId="f3ada52a-06d5-4454-9a8d-cefb10747f9e" providerId="ADAL" clId="{227B0C79-D810-49DF-A9C4-0F2702A6DC22}" dt="2023-05-19T19:16:40.360" v="1863" actId="948"/>
          <ac:spMkLst>
            <pc:docMk/>
            <pc:sldMk cId="734241847" sldId="1828"/>
            <ac:spMk id="2" creationId="{32A34205-69CA-4903-846B-7DE01831DD33}"/>
          </ac:spMkLst>
        </pc:spChg>
        <pc:grpChg chg="mod">
          <ac:chgData name="Tony Frink" userId="f3ada52a-06d5-4454-9a8d-cefb10747f9e" providerId="ADAL" clId="{227B0C79-D810-49DF-A9C4-0F2702A6DC22}" dt="2023-05-22T18:52:00.487" v="4246" actId="962"/>
          <ac:grpSpMkLst>
            <pc:docMk/>
            <pc:sldMk cId="734241847" sldId="1828"/>
            <ac:grpSpMk id="6" creationId="{FAE90B1A-E525-FF63-252A-D70ABCDB9973}"/>
          </ac:grpSpMkLst>
        </pc:grpChg>
      </pc:sldChg>
      <pc:sldChg chg="modSp mod">
        <pc:chgData name="Tony Frink" userId="f3ada52a-06d5-4454-9a8d-cefb10747f9e" providerId="ADAL" clId="{227B0C79-D810-49DF-A9C4-0F2702A6DC22}" dt="2023-05-22T15:45:06.883" v="4236" actId="403"/>
        <pc:sldMkLst>
          <pc:docMk/>
          <pc:sldMk cId="2000790047" sldId="1830"/>
        </pc:sldMkLst>
        <pc:spChg chg="mod">
          <ac:chgData name="Tony Frink" userId="f3ada52a-06d5-4454-9a8d-cefb10747f9e" providerId="ADAL" clId="{227B0C79-D810-49DF-A9C4-0F2702A6DC22}" dt="2023-05-22T15:45:06.883" v="4236" actId="403"/>
          <ac:spMkLst>
            <pc:docMk/>
            <pc:sldMk cId="2000790047" sldId="1830"/>
            <ac:spMk id="2" creationId="{00000000-0000-0000-0000-000000000000}"/>
          </ac:spMkLst>
        </pc:spChg>
      </pc:sldChg>
      <pc:sldChg chg="modSp mod">
        <pc:chgData name="Tony Frink" userId="f3ada52a-06d5-4454-9a8d-cefb10747f9e" providerId="ADAL" clId="{227B0C79-D810-49DF-A9C4-0F2702A6DC22}" dt="2023-05-19T20:10:19.414" v="2847" actId="6549"/>
        <pc:sldMkLst>
          <pc:docMk/>
          <pc:sldMk cId="3438909017" sldId="1833"/>
        </pc:sldMkLst>
        <pc:spChg chg="mod">
          <ac:chgData name="Tony Frink" userId="f3ada52a-06d5-4454-9a8d-cefb10747f9e" providerId="ADAL" clId="{227B0C79-D810-49DF-A9C4-0F2702A6DC22}" dt="2023-05-19T20:10:19.414" v="2847" actId="6549"/>
          <ac:spMkLst>
            <pc:docMk/>
            <pc:sldMk cId="3438909017" sldId="1833"/>
            <ac:spMk id="25" creationId="{8456F70E-8554-41F1-9435-7AD803FA9CB2}"/>
          </ac:spMkLst>
        </pc:spChg>
        <pc:spChg chg="mod">
          <ac:chgData name="Tony Frink" userId="f3ada52a-06d5-4454-9a8d-cefb10747f9e" providerId="ADAL" clId="{227B0C79-D810-49DF-A9C4-0F2702A6DC22}" dt="2023-05-19T20:09:31.079" v="2804" actId="1035"/>
          <ac:spMkLst>
            <pc:docMk/>
            <pc:sldMk cId="3438909017" sldId="1833"/>
            <ac:spMk id="26" creationId="{F6D4BE90-9AF2-4B63-8E50-5B91A12988E3}"/>
          </ac:spMkLst>
        </pc:spChg>
        <pc:picChg chg="mod">
          <ac:chgData name="Tony Frink" userId="f3ada52a-06d5-4454-9a8d-cefb10747f9e" providerId="ADAL" clId="{227B0C79-D810-49DF-A9C4-0F2702A6DC22}" dt="2023-05-19T20:09:41.663" v="2830" actId="1035"/>
          <ac:picMkLst>
            <pc:docMk/>
            <pc:sldMk cId="3438909017" sldId="1833"/>
            <ac:picMk id="42" creationId="{4102428E-D140-4D53-A447-11100DF542BF}"/>
          </ac:picMkLst>
        </pc:picChg>
        <pc:picChg chg="mod">
          <ac:chgData name="Tony Frink" userId="f3ada52a-06d5-4454-9a8d-cefb10747f9e" providerId="ADAL" clId="{227B0C79-D810-49DF-A9C4-0F2702A6DC22}" dt="2023-05-19T20:09:36.229" v="2821" actId="1036"/>
          <ac:picMkLst>
            <pc:docMk/>
            <pc:sldMk cId="3438909017" sldId="1833"/>
            <ac:picMk id="46" creationId="{2F1729C3-C88C-4A3D-A2F9-829CE60EA2E7}"/>
          </ac:picMkLst>
        </pc:picChg>
        <pc:cxnChg chg="mod">
          <ac:chgData name="Tony Frink" userId="f3ada52a-06d5-4454-9a8d-cefb10747f9e" providerId="ADAL" clId="{227B0C79-D810-49DF-A9C4-0F2702A6DC22}" dt="2023-05-19T20:09:07.885" v="2775" actId="1035"/>
          <ac:cxnSpMkLst>
            <pc:docMk/>
            <pc:sldMk cId="3438909017" sldId="1833"/>
            <ac:cxnSpMk id="35" creationId="{3A09935F-BB07-4033-BE93-37CF8BA85016}"/>
          </ac:cxnSpMkLst>
        </pc:cxnChg>
        <pc:cxnChg chg="mod">
          <ac:chgData name="Tony Frink" userId="f3ada52a-06d5-4454-9a8d-cefb10747f9e" providerId="ADAL" clId="{227B0C79-D810-49DF-A9C4-0F2702A6DC22}" dt="2023-05-19T20:09:25.598" v="2795" actId="1036"/>
          <ac:cxnSpMkLst>
            <pc:docMk/>
            <pc:sldMk cId="3438909017" sldId="1833"/>
            <ac:cxnSpMk id="36" creationId="{75D16C25-34DE-463B-857F-6D66575CC2D9}"/>
          </ac:cxnSpMkLst>
        </pc:cxnChg>
      </pc:sldChg>
      <pc:sldChg chg="modSp mod">
        <pc:chgData name="Tony Frink" userId="f3ada52a-06d5-4454-9a8d-cefb10747f9e" providerId="ADAL" clId="{227B0C79-D810-49DF-A9C4-0F2702A6DC22}" dt="2023-05-19T20:20:16.091" v="2851" actId="20577"/>
        <pc:sldMkLst>
          <pc:docMk/>
          <pc:sldMk cId="2326275983" sldId="1834"/>
        </pc:sldMkLst>
        <pc:spChg chg="mod">
          <ac:chgData name="Tony Frink" userId="f3ada52a-06d5-4454-9a8d-cefb10747f9e" providerId="ADAL" clId="{227B0C79-D810-49DF-A9C4-0F2702A6DC22}" dt="2023-05-19T20:20:16.091" v="2851" actId="20577"/>
          <ac:spMkLst>
            <pc:docMk/>
            <pc:sldMk cId="2326275983" sldId="1834"/>
            <ac:spMk id="23" creationId="{15B1B6B4-5FB9-49E9-9412-066E69BF9F8D}"/>
          </ac:spMkLst>
        </pc:spChg>
      </pc:sldChg>
      <pc:sldChg chg="addSp delSp modSp mod">
        <pc:chgData name="Tony Frink" userId="f3ada52a-06d5-4454-9a8d-cefb10747f9e" providerId="ADAL" clId="{227B0C79-D810-49DF-A9C4-0F2702A6DC22}" dt="2023-05-19T20:30:21.799" v="3828" actId="1035"/>
        <pc:sldMkLst>
          <pc:docMk/>
          <pc:sldMk cId="3863085333" sldId="1835"/>
        </pc:sldMkLst>
        <pc:spChg chg="mod">
          <ac:chgData name="Tony Frink" userId="f3ada52a-06d5-4454-9a8d-cefb10747f9e" providerId="ADAL" clId="{227B0C79-D810-49DF-A9C4-0F2702A6DC22}" dt="2023-05-19T20:21:14.764" v="2864" actId="404"/>
          <ac:spMkLst>
            <pc:docMk/>
            <pc:sldMk cId="3863085333" sldId="1835"/>
            <ac:spMk id="8" creationId="{95AF80A1-A050-4DCF-B99F-34F5595D87C6}"/>
          </ac:spMkLst>
        </pc:spChg>
        <pc:spChg chg="mod">
          <ac:chgData name="Tony Frink" userId="f3ada52a-06d5-4454-9a8d-cefb10747f9e" providerId="ADAL" clId="{227B0C79-D810-49DF-A9C4-0F2702A6DC22}" dt="2023-05-19T20:24:29.916" v="3111" actId="948"/>
          <ac:spMkLst>
            <pc:docMk/>
            <pc:sldMk cId="3863085333" sldId="1835"/>
            <ac:spMk id="12" creationId="{DDA203B8-5F30-4B3F-ABD7-21A75A90146C}"/>
          </ac:spMkLst>
        </pc:spChg>
        <pc:grpChg chg="add mod">
          <ac:chgData name="Tony Frink" userId="f3ada52a-06d5-4454-9a8d-cefb10747f9e" providerId="ADAL" clId="{227B0C79-D810-49DF-A9C4-0F2702A6DC22}" dt="2023-05-19T20:26:16.148" v="3250" actId="1036"/>
          <ac:grpSpMkLst>
            <pc:docMk/>
            <pc:sldMk cId="3863085333" sldId="1835"/>
            <ac:grpSpMk id="2" creationId="{EDE1DD2E-4BDD-B43E-3829-52565EA57338}"/>
          </ac:grpSpMkLst>
        </pc:grpChg>
        <pc:grpChg chg="add mod">
          <ac:chgData name="Tony Frink" userId="f3ada52a-06d5-4454-9a8d-cefb10747f9e" providerId="ADAL" clId="{227B0C79-D810-49DF-A9C4-0F2702A6DC22}" dt="2023-05-19T20:27:10.179" v="3433" actId="1036"/>
          <ac:grpSpMkLst>
            <pc:docMk/>
            <pc:sldMk cId="3863085333" sldId="1835"/>
            <ac:grpSpMk id="6" creationId="{B7E371C1-3232-DFCC-5CF2-EA192FC6F01C}"/>
          </ac:grpSpMkLst>
        </pc:grpChg>
        <pc:grpChg chg="add del mod">
          <ac:chgData name="Tony Frink" userId="f3ada52a-06d5-4454-9a8d-cefb10747f9e" providerId="ADAL" clId="{227B0C79-D810-49DF-A9C4-0F2702A6DC22}" dt="2023-05-19T20:29:52.753" v="3603" actId="478"/>
          <ac:grpSpMkLst>
            <pc:docMk/>
            <pc:sldMk cId="3863085333" sldId="1835"/>
            <ac:grpSpMk id="14" creationId="{5110CEC1-93E3-C1B0-1128-C040F67621E2}"/>
          </ac:grpSpMkLst>
        </pc:grpChg>
        <pc:grpChg chg="add mod">
          <ac:chgData name="Tony Frink" userId="f3ada52a-06d5-4454-9a8d-cefb10747f9e" providerId="ADAL" clId="{227B0C79-D810-49DF-A9C4-0F2702A6DC22}" dt="2023-05-19T20:30:21.799" v="3828" actId="1035"/>
          <ac:grpSpMkLst>
            <pc:docMk/>
            <pc:sldMk cId="3863085333" sldId="1835"/>
            <ac:grpSpMk id="19" creationId="{0805DED3-7E3D-3A00-7CD1-CAE54DB6F9F8}"/>
          </ac:grpSpMkLst>
        </pc:grpChg>
        <pc:picChg chg="mod">
          <ac:chgData name="Tony Frink" userId="f3ada52a-06d5-4454-9a8d-cefb10747f9e" providerId="ADAL" clId="{227B0C79-D810-49DF-A9C4-0F2702A6DC22}" dt="2023-05-19T20:25:43.011" v="3122"/>
          <ac:picMkLst>
            <pc:docMk/>
            <pc:sldMk cId="3863085333" sldId="1835"/>
            <ac:picMk id="3" creationId="{59BF0BF2-C52E-3FD3-4B1D-86EB7D4BFAF5}"/>
          </ac:picMkLst>
        </pc:picChg>
        <pc:picChg chg="mod">
          <ac:chgData name="Tony Frink" userId="f3ada52a-06d5-4454-9a8d-cefb10747f9e" providerId="ADAL" clId="{227B0C79-D810-49DF-A9C4-0F2702A6DC22}" dt="2023-05-19T20:25:43.011" v="3122"/>
          <ac:picMkLst>
            <pc:docMk/>
            <pc:sldMk cId="3863085333" sldId="1835"/>
            <ac:picMk id="4" creationId="{88E7C7C1-F4AE-CFCB-03D8-7D201E24F0A2}"/>
          </ac:picMkLst>
        </pc:picChg>
        <pc:picChg chg="mod">
          <ac:chgData name="Tony Frink" userId="f3ada52a-06d5-4454-9a8d-cefb10747f9e" providerId="ADAL" clId="{227B0C79-D810-49DF-A9C4-0F2702A6DC22}" dt="2023-05-19T20:26:50.304" v="3252"/>
          <ac:picMkLst>
            <pc:docMk/>
            <pc:sldMk cId="3863085333" sldId="1835"/>
            <ac:picMk id="9" creationId="{13C026FE-35CE-157F-17B4-1E29A7AF381E}"/>
          </ac:picMkLst>
        </pc:picChg>
        <pc:picChg chg="mod">
          <ac:chgData name="Tony Frink" userId="f3ada52a-06d5-4454-9a8d-cefb10747f9e" providerId="ADAL" clId="{227B0C79-D810-49DF-A9C4-0F2702A6DC22}" dt="2023-05-19T20:26:50.304" v="3252"/>
          <ac:picMkLst>
            <pc:docMk/>
            <pc:sldMk cId="3863085333" sldId="1835"/>
            <ac:picMk id="10" creationId="{FA0C0732-5865-2AA6-C795-05C542D2AD2E}"/>
          </ac:picMkLst>
        </pc:picChg>
        <pc:picChg chg="del mod">
          <ac:chgData name="Tony Frink" userId="f3ada52a-06d5-4454-9a8d-cefb10747f9e" providerId="ADAL" clId="{227B0C79-D810-49DF-A9C4-0F2702A6DC22}" dt="2023-05-19T20:24:41.143" v="3121" actId="478"/>
          <ac:picMkLst>
            <pc:docMk/>
            <pc:sldMk cId="3863085333" sldId="1835"/>
            <ac:picMk id="13" creationId="{529091A6-5C0F-4FAE-8FE2-6E2BA3D6754C}"/>
          </ac:picMkLst>
        </pc:picChg>
        <pc:picChg chg="mod">
          <ac:chgData name="Tony Frink" userId="f3ada52a-06d5-4454-9a8d-cefb10747f9e" providerId="ADAL" clId="{227B0C79-D810-49DF-A9C4-0F2702A6DC22}" dt="2023-05-19T20:28:13.314" v="3435"/>
          <ac:picMkLst>
            <pc:docMk/>
            <pc:sldMk cId="3863085333" sldId="1835"/>
            <ac:picMk id="16" creationId="{71D2E439-768A-0597-7D08-CFBD9F071B95}"/>
          </ac:picMkLst>
        </pc:picChg>
        <pc:picChg chg="mod">
          <ac:chgData name="Tony Frink" userId="f3ada52a-06d5-4454-9a8d-cefb10747f9e" providerId="ADAL" clId="{227B0C79-D810-49DF-A9C4-0F2702A6DC22}" dt="2023-05-19T20:28:13.314" v="3435"/>
          <ac:picMkLst>
            <pc:docMk/>
            <pc:sldMk cId="3863085333" sldId="1835"/>
            <ac:picMk id="18" creationId="{7C9F5BC2-5552-FD72-498E-63DFB2752AB5}"/>
          </ac:picMkLst>
        </pc:picChg>
        <pc:picChg chg="mod">
          <ac:chgData name="Tony Frink" userId="f3ada52a-06d5-4454-9a8d-cefb10747f9e" providerId="ADAL" clId="{227B0C79-D810-49DF-A9C4-0F2702A6DC22}" dt="2023-05-19T20:29:54.181" v="3604"/>
          <ac:picMkLst>
            <pc:docMk/>
            <pc:sldMk cId="3863085333" sldId="1835"/>
            <ac:picMk id="21" creationId="{AC91CE61-FB64-FC96-1140-7E73FEA72A69}"/>
          </ac:picMkLst>
        </pc:picChg>
        <pc:picChg chg="mod">
          <ac:chgData name="Tony Frink" userId="f3ada52a-06d5-4454-9a8d-cefb10747f9e" providerId="ADAL" clId="{227B0C79-D810-49DF-A9C4-0F2702A6DC22}" dt="2023-05-19T20:29:54.181" v="3604"/>
          <ac:picMkLst>
            <pc:docMk/>
            <pc:sldMk cId="3863085333" sldId="1835"/>
            <ac:picMk id="22" creationId="{E1132D8C-C086-085C-EAEC-79C1EFBC5B72}"/>
          </ac:picMkLst>
        </pc:picChg>
        <pc:picChg chg="del mod">
          <ac:chgData name="Tony Frink" userId="f3ada52a-06d5-4454-9a8d-cefb10747f9e" providerId="ADAL" clId="{227B0C79-D810-49DF-A9C4-0F2702A6DC22}" dt="2023-05-19T20:27:53.581" v="3434" actId="478"/>
          <ac:picMkLst>
            <pc:docMk/>
            <pc:sldMk cId="3863085333" sldId="1835"/>
            <ac:picMk id="24" creationId="{529091A6-5C0F-4FAE-8FE2-6E2BA3D6754C}"/>
          </ac:picMkLst>
        </pc:picChg>
        <pc:picChg chg="del mod">
          <ac:chgData name="Tony Frink" userId="f3ada52a-06d5-4454-9a8d-cefb10747f9e" providerId="ADAL" clId="{227B0C79-D810-49DF-A9C4-0F2702A6DC22}" dt="2023-05-19T20:26:49.934" v="3251" actId="478"/>
          <ac:picMkLst>
            <pc:docMk/>
            <pc:sldMk cId="3863085333" sldId="1835"/>
            <ac:picMk id="26" creationId="{BD366E2B-353D-43C8-991A-1133A171039D}"/>
          </ac:picMkLst>
        </pc:picChg>
        <pc:picChg chg="mod">
          <ac:chgData name="Tony Frink" userId="f3ada52a-06d5-4454-9a8d-cefb10747f9e" providerId="ADAL" clId="{227B0C79-D810-49DF-A9C4-0F2702A6DC22}" dt="2023-05-19T20:22:15.257" v="2959" actId="14100"/>
          <ac:picMkLst>
            <pc:docMk/>
            <pc:sldMk cId="3863085333" sldId="1835"/>
            <ac:picMk id="28" creationId="{E96AD24F-4C94-4597-8F53-CEF4089B8E8D}"/>
          </ac:picMkLst>
        </pc:picChg>
        <pc:cxnChg chg="mod">
          <ac:chgData name="Tony Frink" userId="f3ada52a-06d5-4454-9a8d-cefb10747f9e" providerId="ADAL" clId="{227B0C79-D810-49DF-A9C4-0F2702A6DC22}" dt="2023-05-19T20:21:36.975" v="2880" actId="1035"/>
          <ac:cxnSpMkLst>
            <pc:docMk/>
            <pc:sldMk cId="3863085333" sldId="1835"/>
            <ac:cxnSpMk id="7" creationId="{AA96720A-9C83-4967-ACB4-6912E2736DDC}"/>
          </ac:cxnSpMkLst>
        </pc:cxnChg>
        <pc:cxnChg chg="mod">
          <ac:chgData name="Tony Frink" userId="f3ada52a-06d5-4454-9a8d-cefb10747f9e" providerId="ADAL" clId="{227B0C79-D810-49DF-A9C4-0F2702A6DC22}" dt="2023-05-19T20:21:32.674" v="2876" actId="1035"/>
          <ac:cxnSpMkLst>
            <pc:docMk/>
            <pc:sldMk cId="3863085333" sldId="1835"/>
            <ac:cxnSpMk id="11" creationId="{F0C1F667-2B78-4CA1-B0B2-3669739E8CA8}"/>
          </ac:cxnSpMkLst>
        </pc:cxnChg>
        <pc:cxnChg chg="mod">
          <ac:chgData name="Tony Frink" userId="f3ada52a-06d5-4454-9a8d-cefb10747f9e" providerId="ADAL" clId="{227B0C79-D810-49DF-A9C4-0F2702A6DC22}" dt="2023-05-19T20:21:23.593" v="2868" actId="1035"/>
          <ac:cxnSpMkLst>
            <pc:docMk/>
            <pc:sldMk cId="3863085333" sldId="1835"/>
            <ac:cxnSpMk id="20" creationId="{F0C1F667-2B78-4CA1-B0B2-3669739E8CA8}"/>
          </ac:cxnSpMkLst>
        </pc:cxnChg>
      </pc:sldChg>
      <pc:sldChg chg="modSp mod">
        <pc:chgData name="Tony Frink" userId="f3ada52a-06d5-4454-9a8d-cefb10747f9e" providerId="ADAL" clId="{227B0C79-D810-49DF-A9C4-0F2702A6DC22}" dt="2023-05-22T18:52:14.259" v="4248" actId="962"/>
        <pc:sldMkLst>
          <pc:docMk/>
          <pc:sldMk cId="893905321" sldId="1836"/>
        </pc:sldMkLst>
        <pc:spChg chg="mod">
          <ac:chgData name="Tony Frink" userId="f3ada52a-06d5-4454-9a8d-cefb10747f9e" providerId="ADAL" clId="{227B0C79-D810-49DF-A9C4-0F2702A6DC22}" dt="2023-05-22T18:52:14.259" v="4248" actId="962"/>
          <ac:spMkLst>
            <pc:docMk/>
            <pc:sldMk cId="893905321" sldId="1836"/>
            <ac:spMk id="7" creationId="{8677AB01-5F2A-4C8E-93DF-3B7646C863F3}"/>
          </ac:spMkLst>
        </pc:spChg>
        <pc:spChg chg="mod">
          <ac:chgData name="Tony Frink" userId="f3ada52a-06d5-4454-9a8d-cefb10747f9e" providerId="ADAL" clId="{227B0C79-D810-49DF-A9C4-0F2702A6DC22}" dt="2023-05-19T20:31:45.117" v="3846" actId="1035"/>
          <ac:spMkLst>
            <pc:docMk/>
            <pc:sldMk cId="893905321" sldId="1836"/>
            <ac:spMk id="11" creationId="{BD98A5CD-49E8-909A-A2F5-F42CDA80B2E7}"/>
          </ac:spMkLst>
        </pc:spChg>
        <pc:spChg chg="mod">
          <ac:chgData name="Tony Frink" userId="f3ada52a-06d5-4454-9a8d-cefb10747f9e" providerId="ADAL" clId="{227B0C79-D810-49DF-A9C4-0F2702A6DC22}" dt="2023-05-19T20:31:37.170" v="3833" actId="948"/>
          <ac:spMkLst>
            <pc:docMk/>
            <pc:sldMk cId="893905321" sldId="1836"/>
            <ac:spMk id="13" creationId="{AD647BD1-5D3E-4233-BB47-E584646E9CA3}"/>
          </ac:spMkLst>
        </pc:spChg>
        <pc:spChg chg="mod">
          <ac:chgData name="Tony Frink" userId="f3ada52a-06d5-4454-9a8d-cefb10747f9e" providerId="ADAL" clId="{227B0C79-D810-49DF-A9C4-0F2702A6DC22}" dt="2023-05-19T20:32:02.467" v="3876" actId="1036"/>
          <ac:spMkLst>
            <pc:docMk/>
            <pc:sldMk cId="893905321" sldId="1836"/>
            <ac:spMk id="18" creationId="{A5620548-061B-4208-9CD6-2C41737D2347}"/>
          </ac:spMkLst>
        </pc:spChg>
        <pc:spChg chg="mod">
          <ac:chgData name="Tony Frink" userId="f3ada52a-06d5-4454-9a8d-cefb10747f9e" providerId="ADAL" clId="{227B0C79-D810-49DF-A9C4-0F2702A6DC22}" dt="2023-05-19T20:32:22.552" v="3877" actId="20577"/>
          <ac:spMkLst>
            <pc:docMk/>
            <pc:sldMk cId="893905321" sldId="1836"/>
            <ac:spMk id="24" creationId="{838F4276-4DFF-4C8A-A21D-972F31FB40AE}"/>
          </ac:spMkLst>
        </pc:spChg>
        <pc:grpChg chg="mod">
          <ac:chgData name="Tony Frink" userId="f3ada52a-06d5-4454-9a8d-cefb10747f9e" providerId="ADAL" clId="{227B0C79-D810-49DF-A9C4-0F2702A6DC22}" dt="2023-05-19T20:32:33.020" v="3885" actId="1036"/>
          <ac:grpSpMkLst>
            <pc:docMk/>
            <pc:sldMk cId="893905321" sldId="1836"/>
            <ac:grpSpMk id="2" creationId="{7BA0DE86-C96E-E9F4-ACCF-E01AE8DAD943}"/>
          </ac:grpSpMkLst>
        </pc:grpChg>
        <pc:cxnChg chg="mod">
          <ac:chgData name="Tony Frink" userId="f3ada52a-06d5-4454-9a8d-cefb10747f9e" providerId="ADAL" clId="{227B0C79-D810-49DF-A9C4-0F2702A6DC22}" dt="2023-05-19T20:31:55.213" v="3855" actId="1036"/>
          <ac:cxnSpMkLst>
            <pc:docMk/>
            <pc:sldMk cId="893905321" sldId="1836"/>
            <ac:cxnSpMk id="6" creationId="{0DDB0F16-82E2-6449-006C-7F51DBF36B8A}"/>
          </ac:cxnSpMkLst>
        </pc:cxnChg>
      </pc:sldChg>
      <pc:sldChg chg="modSp mod">
        <pc:chgData name="Tony Frink" userId="f3ada52a-06d5-4454-9a8d-cefb10747f9e" providerId="ADAL" clId="{227B0C79-D810-49DF-A9C4-0F2702A6DC22}" dt="2023-05-19T20:34:22.669" v="3924" actId="6549"/>
        <pc:sldMkLst>
          <pc:docMk/>
          <pc:sldMk cId="2768618620" sldId="1837"/>
        </pc:sldMkLst>
        <pc:spChg chg="mod">
          <ac:chgData name="Tony Frink" userId="f3ada52a-06d5-4454-9a8d-cefb10747f9e" providerId="ADAL" clId="{227B0C79-D810-49DF-A9C4-0F2702A6DC22}" dt="2023-05-19T20:34:22.669" v="3924" actId="6549"/>
          <ac:spMkLst>
            <pc:docMk/>
            <pc:sldMk cId="2768618620" sldId="1837"/>
            <ac:spMk id="4" creationId="{1CC24C78-C3BC-491E-A370-906FEB1AB138}"/>
          </ac:spMkLst>
        </pc:spChg>
      </pc:sldChg>
      <pc:sldChg chg="modSp mod">
        <pc:chgData name="Tony Frink" userId="f3ada52a-06d5-4454-9a8d-cefb10747f9e" providerId="ADAL" clId="{227B0C79-D810-49DF-A9C4-0F2702A6DC22}" dt="2023-05-22T18:53:11.688" v="4255" actId="962"/>
        <pc:sldMkLst>
          <pc:docMk/>
          <pc:sldMk cId="3435114513" sldId="1838"/>
        </pc:sldMkLst>
        <pc:picChg chg="mod">
          <ac:chgData name="Tony Frink" userId="f3ada52a-06d5-4454-9a8d-cefb10747f9e" providerId="ADAL" clId="{227B0C79-D810-49DF-A9C4-0F2702A6DC22}" dt="2023-05-22T18:53:11.688" v="4255" actId="962"/>
          <ac:picMkLst>
            <pc:docMk/>
            <pc:sldMk cId="3435114513" sldId="1838"/>
            <ac:picMk id="3" creationId="{F038770E-6868-4835-B83C-A8558C3063A2}"/>
          </ac:picMkLst>
        </pc:picChg>
      </pc:sldChg>
      <pc:sldChg chg="addSp modSp mod">
        <pc:chgData name="Tony Frink" userId="f3ada52a-06d5-4454-9a8d-cefb10747f9e" providerId="ADAL" clId="{227B0C79-D810-49DF-A9C4-0F2702A6DC22}" dt="2023-05-19T19:46:03.808" v="2683" actId="255"/>
        <pc:sldMkLst>
          <pc:docMk/>
          <pc:sldMk cId="1656653480" sldId="1840"/>
        </pc:sldMkLst>
        <pc:spChg chg="mod">
          <ac:chgData name="Tony Frink" userId="f3ada52a-06d5-4454-9a8d-cefb10747f9e" providerId="ADAL" clId="{227B0C79-D810-49DF-A9C4-0F2702A6DC22}" dt="2023-05-19T19:46:03.808" v="2683" actId="255"/>
          <ac:spMkLst>
            <pc:docMk/>
            <pc:sldMk cId="1656653480" sldId="1840"/>
            <ac:spMk id="7" creationId="{8677AB01-5F2A-4C8E-93DF-3B7646C863F3}"/>
          </ac:spMkLst>
        </pc:spChg>
        <pc:cxnChg chg="add mod">
          <ac:chgData name="Tony Frink" userId="f3ada52a-06d5-4454-9a8d-cefb10747f9e" providerId="ADAL" clId="{227B0C79-D810-49DF-A9C4-0F2702A6DC22}" dt="2023-05-19T19:37:45.483" v="2203" actId="1036"/>
          <ac:cxnSpMkLst>
            <pc:docMk/>
            <pc:sldMk cId="1656653480" sldId="1840"/>
            <ac:cxnSpMk id="2" creationId="{CA666B16-08DB-180E-ADE1-C51BD73AC947}"/>
          </ac:cxnSpMkLst>
        </pc:cxnChg>
        <pc:cxnChg chg="add mod">
          <ac:chgData name="Tony Frink" userId="f3ada52a-06d5-4454-9a8d-cefb10747f9e" providerId="ADAL" clId="{227B0C79-D810-49DF-A9C4-0F2702A6DC22}" dt="2023-05-19T19:37:57.633" v="2258" actId="1036"/>
          <ac:cxnSpMkLst>
            <pc:docMk/>
            <pc:sldMk cId="1656653480" sldId="1840"/>
            <ac:cxnSpMk id="4" creationId="{502540DD-3E56-7603-5CC7-D718B308551A}"/>
          </ac:cxnSpMkLst>
        </pc:cxnChg>
        <pc:cxnChg chg="add mod">
          <ac:chgData name="Tony Frink" userId="f3ada52a-06d5-4454-9a8d-cefb10747f9e" providerId="ADAL" clId="{227B0C79-D810-49DF-A9C4-0F2702A6DC22}" dt="2023-05-19T19:38:03.317" v="2296" actId="1036"/>
          <ac:cxnSpMkLst>
            <pc:docMk/>
            <pc:sldMk cId="1656653480" sldId="1840"/>
            <ac:cxnSpMk id="6" creationId="{7CEA62B4-7081-F097-A2A0-735E9DA02AAC}"/>
          </ac:cxnSpMkLst>
        </pc:cxnChg>
      </pc:sldChg>
      <pc:sldChg chg="modSp mod">
        <pc:chgData name="Tony Frink" userId="f3ada52a-06d5-4454-9a8d-cefb10747f9e" providerId="ADAL" clId="{227B0C79-D810-49DF-A9C4-0F2702A6DC22}" dt="2023-05-19T20:48:05.365" v="4156" actId="6549"/>
        <pc:sldMkLst>
          <pc:docMk/>
          <pc:sldMk cId="2588764185" sldId="1842"/>
        </pc:sldMkLst>
        <pc:spChg chg="mod">
          <ac:chgData name="Tony Frink" userId="f3ada52a-06d5-4454-9a8d-cefb10747f9e" providerId="ADAL" clId="{227B0C79-D810-49DF-A9C4-0F2702A6DC22}" dt="2023-05-19T20:47:46.892" v="4153" actId="2711"/>
          <ac:spMkLst>
            <pc:docMk/>
            <pc:sldMk cId="2588764185" sldId="1842"/>
            <ac:spMk id="5" creationId="{616E3DB3-5640-4630-95AB-36571144A8E2}"/>
          </ac:spMkLst>
        </pc:spChg>
        <pc:spChg chg="mod">
          <ac:chgData name="Tony Frink" userId="f3ada52a-06d5-4454-9a8d-cefb10747f9e" providerId="ADAL" clId="{227B0C79-D810-49DF-A9C4-0F2702A6DC22}" dt="2023-05-19T20:47:53.523" v="4154" actId="2711"/>
          <ac:spMkLst>
            <pc:docMk/>
            <pc:sldMk cId="2588764185" sldId="1842"/>
            <ac:spMk id="8" creationId="{95AF80A1-A050-4DCF-B99F-34F5595D87C6}"/>
          </ac:spMkLst>
        </pc:spChg>
        <pc:spChg chg="mod">
          <ac:chgData name="Tony Frink" userId="f3ada52a-06d5-4454-9a8d-cefb10747f9e" providerId="ADAL" clId="{227B0C79-D810-49DF-A9C4-0F2702A6DC22}" dt="2023-05-19T20:48:05.365" v="4156" actId="6549"/>
          <ac:spMkLst>
            <pc:docMk/>
            <pc:sldMk cId="2588764185" sldId="1842"/>
            <ac:spMk id="12" creationId="{DDA203B8-5F30-4B3F-ABD7-21A75A90146C}"/>
          </ac:spMkLst>
        </pc:spChg>
      </pc:sldChg>
      <pc:sldChg chg="modSp mod">
        <pc:chgData name="Tony Frink" userId="f3ada52a-06d5-4454-9a8d-cefb10747f9e" providerId="ADAL" clId="{227B0C79-D810-49DF-A9C4-0F2702A6DC22}" dt="2023-05-22T15:45:14.801" v="4237" actId="403"/>
        <pc:sldMkLst>
          <pc:docMk/>
          <pc:sldMk cId="4288818702" sldId="1845"/>
        </pc:sldMkLst>
        <pc:spChg chg="mod">
          <ac:chgData name="Tony Frink" userId="f3ada52a-06d5-4454-9a8d-cefb10747f9e" providerId="ADAL" clId="{227B0C79-D810-49DF-A9C4-0F2702A6DC22}" dt="2023-05-22T15:45:14.801" v="4237" actId="403"/>
          <ac:spMkLst>
            <pc:docMk/>
            <pc:sldMk cId="4288818702" sldId="1845"/>
            <ac:spMk id="2" creationId="{00000000-0000-0000-0000-000000000000}"/>
          </ac:spMkLst>
        </pc:spChg>
      </pc:sldChg>
      <pc:sldChg chg="modSp mod">
        <pc:chgData name="Tony Frink" userId="f3ada52a-06d5-4454-9a8d-cefb10747f9e" providerId="ADAL" clId="{227B0C79-D810-49DF-A9C4-0F2702A6DC22}" dt="2023-05-22T18:52:53.584" v="4253" actId="962"/>
        <pc:sldMkLst>
          <pc:docMk/>
          <pc:sldMk cId="1420053005" sldId="1847"/>
        </pc:sldMkLst>
        <pc:picChg chg="mod">
          <ac:chgData name="Tony Frink" userId="f3ada52a-06d5-4454-9a8d-cefb10747f9e" providerId="ADAL" clId="{227B0C79-D810-49DF-A9C4-0F2702A6DC22}" dt="2023-05-22T18:52:53.584" v="4253" actId="962"/>
          <ac:picMkLst>
            <pc:docMk/>
            <pc:sldMk cId="1420053005" sldId="1847"/>
            <ac:picMk id="3" creationId="{F038770E-6868-4835-B83C-A8558C3063A2}"/>
          </ac:picMkLst>
        </pc:picChg>
      </pc:sldChg>
      <pc:sldChg chg="modSp mod">
        <pc:chgData name="Tony Frink" userId="f3ada52a-06d5-4454-9a8d-cefb10747f9e" providerId="ADAL" clId="{227B0C79-D810-49DF-A9C4-0F2702A6DC22}" dt="2023-05-22T18:52:02.714" v="4247" actId="962"/>
        <pc:sldMkLst>
          <pc:docMk/>
          <pc:sldMk cId="4009706687" sldId="1848"/>
        </pc:sldMkLst>
        <pc:spChg chg="mod">
          <ac:chgData name="Tony Frink" userId="f3ada52a-06d5-4454-9a8d-cefb10747f9e" providerId="ADAL" clId="{227B0C79-D810-49DF-A9C4-0F2702A6DC22}" dt="2023-05-19T19:34:46.752" v="1865" actId="948"/>
          <ac:spMkLst>
            <pc:docMk/>
            <pc:sldMk cId="4009706687" sldId="1848"/>
            <ac:spMk id="2" creationId="{32A34205-69CA-4903-846B-7DE01831DD33}"/>
          </ac:spMkLst>
        </pc:spChg>
        <pc:spChg chg="mod">
          <ac:chgData name="Tony Frink" userId="f3ada52a-06d5-4454-9a8d-cefb10747f9e" providerId="ADAL" clId="{227B0C79-D810-49DF-A9C4-0F2702A6DC22}" dt="2023-05-19T19:35:19.464" v="1879" actId="20577"/>
          <ac:spMkLst>
            <pc:docMk/>
            <pc:sldMk cId="4009706687" sldId="1848"/>
            <ac:spMk id="17" creationId="{00000000-0000-0000-0000-000000000000}"/>
          </ac:spMkLst>
        </pc:spChg>
        <pc:grpChg chg="mod">
          <ac:chgData name="Tony Frink" userId="f3ada52a-06d5-4454-9a8d-cefb10747f9e" providerId="ADAL" clId="{227B0C79-D810-49DF-A9C4-0F2702A6DC22}" dt="2023-05-22T18:52:02.714" v="4247" actId="962"/>
          <ac:grpSpMkLst>
            <pc:docMk/>
            <pc:sldMk cId="4009706687" sldId="1848"/>
            <ac:grpSpMk id="6" creationId="{FAE90B1A-E525-FF63-252A-D70ABCDB9973}"/>
          </ac:grpSpMkLst>
        </pc:grpChg>
      </pc:sldChg>
      <pc:sldChg chg="modSp mod">
        <pc:chgData name="Tony Frink" userId="f3ada52a-06d5-4454-9a8d-cefb10747f9e" providerId="ADAL" clId="{227B0C79-D810-49DF-A9C4-0F2702A6DC22}" dt="2023-04-24T15:42:48.493" v="1144" actId="20577"/>
        <pc:sldMkLst>
          <pc:docMk/>
          <pc:sldMk cId="762891126" sldId="1850"/>
        </pc:sldMkLst>
        <pc:spChg chg="mod">
          <ac:chgData name="Tony Frink" userId="f3ada52a-06d5-4454-9a8d-cefb10747f9e" providerId="ADAL" clId="{227B0C79-D810-49DF-A9C4-0F2702A6DC22}" dt="2023-04-24T15:42:48.493" v="1144" actId="20577"/>
          <ac:spMkLst>
            <pc:docMk/>
            <pc:sldMk cId="762891126" sldId="1850"/>
            <ac:spMk id="10" creationId="{C69683D7-E72C-48C5-8663-6BDE42C868A4}"/>
          </ac:spMkLst>
        </pc:spChg>
      </pc:sldChg>
      <pc:sldChg chg="modSp mod">
        <pc:chgData name="Tony Frink" userId="f3ada52a-06d5-4454-9a8d-cefb10747f9e" providerId="ADAL" clId="{227B0C79-D810-49DF-A9C4-0F2702A6DC22}" dt="2023-05-19T20:46:55.799" v="4148" actId="20577"/>
        <pc:sldMkLst>
          <pc:docMk/>
          <pc:sldMk cId="1329380405" sldId="1851"/>
        </pc:sldMkLst>
        <pc:spChg chg="mod">
          <ac:chgData name="Tony Frink" userId="f3ada52a-06d5-4454-9a8d-cefb10747f9e" providerId="ADAL" clId="{227B0C79-D810-49DF-A9C4-0F2702A6DC22}" dt="2023-05-19T20:46:37.287" v="4144" actId="20577"/>
          <ac:spMkLst>
            <pc:docMk/>
            <pc:sldMk cId="1329380405" sldId="1851"/>
            <ac:spMk id="24" creationId="{EF3D52F4-B0CE-4437-885E-76187976484F}"/>
          </ac:spMkLst>
        </pc:spChg>
        <pc:spChg chg="mod">
          <ac:chgData name="Tony Frink" userId="f3ada52a-06d5-4454-9a8d-cefb10747f9e" providerId="ADAL" clId="{227B0C79-D810-49DF-A9C4-0F2702A6DC22}" dt="2023-05-19T20:46:55.799" v="4148" actId="20577"/>
          <ac:spMkLst>
            <pc:docMk/>
            <pc:sldMk cId="1329380405" sldId="1851"/>
            <ac:spMk id="25" creationId="{8456F70E-8554-41F1-9435-7AD803FA9CB2}"/>
          </ac:spMkLst>
        </pc:spChg>
      </pc:sldChg>
      <pc:sldChg chg="modSp mod">
        <pc:chgData name="Tony Frink" userId="f3ada52a-06d5-4454-9a8d-cefb10747f9e" providerId="ADAL" clId="{227B0C79-D810-49DF-A9C4-0F2702A6DC22}" dt="2023-05-22T18:53:55.652" v="4267" actId="962"/>
        <pc:sldMkLst>
          <pc:docMk/>
          <pc:sldMk cId="4259069980" sldId="1852"/>
        </pc:sldMkLst>
        <pc:spChg chg="mod">
          <ac:chgData name="Tony Frink" userId="f3ada52a-06d5-4454-9a8d-cefb10747f9e" providerId="ADAL" clId="{227B0C79-D810-49DF-A9C4-0F2702A6DC22}" dt="2023-05-19T20:51:08.718" v="4199" actId="6549"/>
          <ac:spMkLst>
            <pc:docMk/>
            <pc:sldMk cId="4259069980" sldId="1852"/>
            <ac:spMk id="2" creationId="{00320F0E-73E1-4744-B08C-1F6ABD128C61}"/>
          </ac:spMkLst>
        </pc:spChg>
        <pc:spChg chg="mod">
          <ac:chgData name="Tony Frink" userId="f3ada52a-06d5-4454-9a8d-cefb10747f9e" providerId="ADAL" clId="{227B0C79-D810-49DF-A9C4-0F2702A6DC22}" dt="2023-05-22T18:53:37.991" v="4261" actId="962"/>
          <ac:spMkLst>
            <pc:docMk/>
            <pc:sldMk cId="4259069980" sldId="1852"/>
            <ac:spMk id="6" creationId="{FCB8084E-3584-3758-4379-56A583DA6849}"/>
          </ac:spMkLst>
        </pc:spChg>
        <pc:picChg chg="mod">
          <ac:chgData name="Tony Frink" userId="f3ada52a-06d5-4454-9a8d-cefb10747f9e" providerId="ADAL" clId="{227B0C79-D810-49DF-A9C4-0F2702A6DC22}" dt="2023-05-22T18:53:55.652" v="4267" actId="962"/>
          <ac:picMkLst>
            <pc:docMk/>
            <pc:sldMk cId="4259069980" sldId="1852"/>
            <ac:picMk id="5" creationId="{376EEB4B-6AB3-B08E-8C47-0104D7AC0D0B}"/>
          </ac:picMkLst>
        </pc:picChg>
      </pc:sldChg>
      <pc:sldChg chg="addSp delSp modSp add mod">
        <pc:chgData name="Tony Frink" userId="f3ada52a-06d5-4454-9a8d-cefb10747f9e" providerId="ADAL" clId="{227B0C79-D810-49DF-A9C4-0F2702A6DC22}" dt="2023-05-19T20:42:15.960" v="3970" actId="6549"/>
        <pc:sldMkLst>
          <pc:docMk/>
          <pc:sldMk cId="4054044272" sldId="1853"/>
        </pc:sldMkLst>
        <pc:spChg chg="del mod">
          <ac:chgData name="Tony Frink" userId="f3ada52a-06d5-4454-9a8d-cefb10747f9e" providerId="ADAL" clId="{227B0C79-D810-49DF-A9C4-0F2702A6DC22}" dt="2023-04-24T14:58:40.043" v="588" actId="21"/>
          <ac:spMkLst>
            <pc:docMk/>
            <pc:sldMk cId="4054044272" sldId="1853"/>
            <ac:spMk id="2" creationId="{00320F0E-73E1-4744-B08C-1F6ABD128C61}"/>
          </ac:spMkLst>
        </pc:spChg>
        <pc:spChg chg="del">
          <ac:chgData name="Tony Frink" userId="f3ada52a-06d5-4454-9a8d-cefb10747f9e" providerId="ADAL" clId="{227B0C79-D810-49DF-A9C4-0F2702A6DC22}" dt="2023-04-24T14:51:42.813" v="244" actId="478"/>
          <ac:spMkLst>
            <pc:docMk/>
            <pc:sldMk cId="4054044272" sldId="1853"/>
            <ac:spMk id="3" creationId="{A3DF7F8F-6982-4790-95F8-2B7103A0CF81}"/>
          </ac:spMkLst>
        </pc:spChg>
        <pc:spChg chg="add mod">
          <ac:chgData name="Tony Frink" userId="f3ada52a-06d5-4454-9a8d-cefb10747f9e" providerId="ADAL" clId="{227B0C79-D810-49DF-A9C4-0F2702A6DC22}" dt="2023-05-19T20:42:15.960" v="3970" actId="6549"/>
          <ac:spMkLst>
            <pc:docMk/>
            <pc:sldMk cId="4054044272" sldId="1853"/>
            <ac:spMk id="4" creationId="{7A1A0D59-8844-E726-7EC0-87642270FDB4}"/>
          </ac:spMkLst>
        </pc:spChg>
        <pc:spChg chg="add mod">
          <ac:chgData name="Tony Frink" userId="f3ada52a-06d5-4454-9a8d-cefb10747f9e" providerId="ADAL" clId="{227B0C79-D810-49DF-A9C4-0F2702A6DC22}" dt="2023-04-24T15:43:37.780" v="1157" actId="20577"/>
          <ac:spMkLst>
            <pc:docMk/>
            <pc:sldMk cId="4054044272" sldId="1853"/>
            <ac:spMk id="5" creationId="{63849C24-47A3-6264-3579-D618DFFB17AE}"/>
          </ac:spMkLst>
        </pc:spChg>
        <pc:spChg chg="mod">
          <ac:chgData name="Tony Frink" userId="f3ada52a-06d5-4454-9a8d-cefb10747f9e" providerId="ADAL" clId="{227B0C79-D810-49DF-A9C4-0F2702A6DC22}" dt="2023-04-24T15:42:25.924" v="1135" actId="20577"/>
          <ac:spMkLst>
            <pc:docMk/>
            <pc:sldMk cId="4054044272" sldId="1853"/>
            <ac:spMk id="17" creationId="{00000000-0000-0000-0000-000000000000}"/>
          </ac:spMkLst>
        </pc:spChg>
        <pc:picChg chg="del">
          <ac:chgData name="Tony Frink" userId="f3ada52a-06d5-4454-9a8d-cefb10747f9e" providerId="ADAL" clId="{227B0C79-D810-49DF-A9C4-0F2702A6DC22}" dt="2023-04-24T14:51:38.803" v="243" actId="478"/>
          <ac:picMkLst>
            <pc:docMk/>
            <pc:sldMk cId="4054044272" sldId="1853"/>
            <ac:picMk id="3074" creationId="{59F818CB-47BE-E27B-6056-ECFC60BAC259}"/>
          </ac:picMkLst>
        </pc:picChg>
      </pc:sldChg>
    </pc:docChg>
  </pc:docChgLst>
  <pc:docChgLst>
    <pc:chgData name="Tony Frink" userId="f3ada52a-06d5-4454-9a8d-cefb10747f9e" providerId="ADAL" clId="{F8B7DB67-3B4B-4DE6-9588-A902112083D4}"/>
    <pc:docChg chg="modSld">
      <pc:chgData name="Tony Frink" userId="f3ada52a-06d5-4454-9a8d-cefb10747f9e" providerId="ADAL" clId="{F8B7DB67-3B4B-4DE6-9588-A902112083D4}" dt="2022-11-23T22:03:29.716" v="2" actId="20577"/>
      <pc:docMkLst>
        <pc:docMk/>
      </pc:docMkLst>
      <pc:sldChg chg="modSp mod">
        <pc:chgData name="Tony Frink" userId="f3ada52a-06d5-4454-9a8d-cefb10747f9e" providerId="ADAL" clId="{F8B7DB67-3B4B-4DE6-9588-A902112083D4}" dt="2022-11-23T22:03:18.901" v="1" actId="20577"/>
        <pc:sldMkLst>
          <pc:docMk/>
          <pc:sldMk cId="1793706927" sldId="1670"/>
        </pc:sldMkLst>
        <pc:spChg chg="mod">
          <ac:chgData name="Tony Frink" userId="f3ada52a-06d5-4454-9a8d-cefb10747f9e" providerId="ADAL" clId="{F8B7DB67-3B4B-4DE6-9588-A902112083D4}" dt="2022-11-23T22:03:18.901" v="1" actId="20577"/>
          <ac:spMkLst>
            <pc:docMk/>
            <pc:sldMk cId="1793706927" sldId="1670"/>
            <ac:spMk id="16" creationId="{E48D5DF9-91C1-40B5-ACC3-7CDCE2198B40}"/>
          </ac:spMkLst>
        </pc:spChg>
      </pc:sldChg>
      <pc:sldChg chg="modSp mod">
        <pc:chgData name="Tony Frink" userId="f3ada52a-06d5-4454-9a8d-cefb10747f9e" providerId="ADAL" clId="{F8B7DB67-3B4B-4DE6-9588-A902112083D4}" dt="2022-11-23T22:03:13.553" v="0" actId="20577"/>
        <pc:sldMkLst>
          <pc:docMk/>
          <pc:sldMk cId="2754656475" sldId="1721"/>
        </pc:sldMkLst>
        <pc:spChg chg="mod">
          <ac:chgData name="Tony Frink" userId="f3ada52a-06d5-4454-9a8d-cefb10747f9e" providerId="ADAL" clId="{F8B7DB67-3B4B-4DE6-9588-A902112083D4}" dt="2022-11-23T22:03:13.553" v="0" actId="20577"/>
          <ac:spMkLst>
            <pc:docMk/>
            <pc:sldMk cId="2754656475" sldId="1721"/>
            <ac:spMk id="2" creationId="{00000000-0000-0000-0000-000000000000}"/>
          </ac:spMkLst>
        </pc:spChg>
      </pc:sldChg>
      <pc:sldChg chg="modSp mod">
        <pc:chgData name="Tony Frink" userId="f3ada52a-06d5-4454-9a8d-cefb10747f9e" providerId="ADAL" clId="{F8B7DB67-3B4B-4DE6-9588-A902112083D4}" dt="2022-11-23T22:03:29.716" v="2" actId="20577"/>
        <pc:sldMkLst>
          <pc:docMk/>
          <pc:sldMk cId="4288818702" sldId="1845"/>
        </pc:sldMkLst>
        <pc:spChg chg="mod">
          <ac:chgData name="Tony Frink" userId="f3ada52a-06d5-4454-9a8d-cefb10747f9e" providerId="ADAL" clId="{F8B7DB67-3B4B-4DE6-9588-A902112083D4}" dt="2022-11-23T22:03:29.716" v="2" actId="20577"/>
          <ac:spMkLst>
            <pc:docMk/>
            <pc:sldMk cId="4288818702" sldId="1845"/>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2:34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2:33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24984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330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1921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628852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11470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885466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5188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Mention how this Learning </a:t>
            </a:r>
            <a:r>
              <a:rPr lang="en-US"/>
              <a:t>Path also maps </a:t>
            </a:r>
            <a:r>
              <a:rPr lang="en-US" dirty="0"/>
              <a:t>to the fourth and final certification exam study area, which is managing </a:t>
            </a:r>
            <a:r>
              <a:rPr lang="en-US" sz="1800" dirty="0">
                <a:effectLst/>
                <a:latin typeface="Calibri" panose="020F0502020204030204" pitchFamily="34" charset="0"/>
                <a:ea typeface="Calibri" panose="020F0502020204030204" pitchFamily="34" charset="0"/>
                <a:cs typeface="Arial" panose="020B0604020202020204" pitchFamily="34" charset="0"/>
              </a:rPr>
              <a:t>Microsoft 365 compliance.</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95571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00995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900" b="1" i="0" kern="1200" dirty="0">
                <a:solidFill>
                  <a:schemeClr val="tx1"/>
                </a:solidFill>
                <a:effectLst/>
                <a:latin typeface="Segoe UI Light" pitchFamily="34" charset="0"/>
                <a:ea typeface="+mn-ea"/>
                <a:cs typeface="+mn-cs"/>
              </a:rPr>
              <a:t>Note</a:t>
            </a:r>
          </a:p>
          <a:p>
            <a:r>
              <a:rPr lang="en-US" altLang="zh-CN" sz="900" b="0" i="0" kern="1200" dirty="0">
                <a:solidFill>
                  <a:schemeClr val="tx1"/>
                </a:solidFill>
                <a:effectLst/>
                <a:latin typeface="Segoe UI Light" pitchFamily="34" charset="0"/>
                <a:ea typeface="+mn-ea"/>
                <a:cs typeface="+mn-cs"/>
              </a:rPr>
              <a:t>Information barriers only support two-way restrictions. With this type of restriction, users from team A can't initiate communication with team B, and users from team B can't initiate communication with team A. One-way restrictions (where users from team A can't initiate communications with team B, but users from team B can initiate communication with team A) aren't supported.</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886782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549023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0469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28410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200747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8003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58108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22646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88546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114708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3303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03828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0615352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41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1283125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799607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962216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060587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287341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293172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ltLang="zh-CN"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05832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6552410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6/1/2023 2:33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536383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6/1/2023 2:33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57</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05285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8410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046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6/1/2023 2:33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0469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317099"/>
            <a:ext cx="4245437" cy="878930"/>
          </a:xfrm>
        </p:spPr>
        <p:txBody>
          <a:bodyPr wrap="square" rIns="0" anchor="b">
            <a:spAutoFit/>
          </a:bodyPr>
          <a:lstStyle>
            <a:lvl1pPr>
              <a:lnSpc>
                <a:spcPct val="100000"/>
              </a:lnSpc>
              <a:defRPr sz="2856" b="0" spc="-50" baseline="0">
                <a:solidFill>
                  <a:srgbClr val="000000"/>
                </a:soli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251123"/>
          </a:xfrm>
        </p:spPr>
        <p:txBody>
          <a:bodyPr/>
          <a:lstStyle>
            <a:lvl1pPr marL="0" indent="0">
              <a:buNone/>
              <a:defRPr sz="1632">
                <a:solidFill>
                  <a:srgbClr val="000000"/>
                </a:solidFill>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06737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0" r:id="rId15"/>
    <p:sldLayoutId id="2147484733" r:id="rId16"/>
    <p:sldLayoutId id="2147484734" r:id="rId17"/>
    <p:sldLayoutId id="2147484735" r:id="rId18"/>
    <p:sldLayoutId id="2147484744" r:id="rId19"/>
    <p:sldLayoutId id="2147484739" r:id="rId20"/>
    <p:sldLayoutId id="2147484740" r:id="rId21"/>
    <p:sldLayoutId id="2147484741" r:id="rId22"/>
    <p:sldLayoutId id="2147484742" r:id="rId23"/>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9" Type="http://schemas.openxmlformats.org/officeDocument/2006/relationships/image" Target="../media/image46.emf"/></Relationships>
</file>

<file path=ppt/slides/_rels/slide1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3.wmf"/><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48.emf"/><Relationship Id="rId5" Type="http://schemas.openxmlformats.org/officeDocument/2006/relationships/image" Target="../media/image36.wmf"/><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wmf"/></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5.wmf"/><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3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35.wmf"/><Relationship Id="rId4" Type="http://schemas.openxmlformats.org/officeDocument/2006/relationships/image" Target="../media/image34.wmf"/></Relationships>
</file>

<file path=ppt/slides/_rels/slide37.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61.emf"/><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36.wmf"/></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image" Target="../media/image36.wmf"/><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wmf"/><Relationship Id="rId4" Type="http://schemas.openxmlformats.org/officeDocument/2006/relationships/image" Target="../media/image19.wmf"/></Relationships>
</file>

<file path=ppt/slides/_rels/slide4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1.wmf"/><Relationship Id="rId7" Type="http://schemas.openxmlformats.org/officeDocument/2006/relationships/image" Target="../media/image54.emf"/><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36.wmf"/><Relationship Id="rId7" Type="http://schemas.openxmlformats.org/officeDocument/2006/relationships/image" Target="../media/image65.emf"/><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image" Target="../media/image64.emf"/><Relationship Id="rId5" Type="http://schemas.openxmlformats.org/officeDocument/2006/relationships/image" Target="../media/image54.emf"/><Relationship Id="rId4" Type="http://schemas.openxmlformats.org/officeDocument/2006/relationships/image" Target="../media/image53.emf"/></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slides/_rels/slide49.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8.emf"/><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66.emf"/><Relationship Id="rId5" Type="http://schemas.openxmlformats.org/officeDocument/2006/relationships/image" Target="../media/image36.wmf"/><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36.wmf"/><Relationship Id="rId7" Type="http://schemas.openxmlformats.org/officeDocument/2006/relationships/image" Target="../media/image53.emf"/><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image" Target="../media/image66.emf"/><Relationship Id="rId5" Type="http://schemas.openxmlformats.org/officeDocument/2006/relationships/image" Target="../media/image54.emf"/><Relationship Id="rId4" Type="http://schemas.openxmlformats.org/officeDocument/2006/relationships/image" Target="../media/image64.emf"/></Relationships>
</file>

<file path=ppt/slides/_rels/slide53.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notesSlide" Target="../notesSlides/notesSlide54.xml"/><Relationship Id="rId1" Type="http://schemas.openxmlformats.org/officeDocument/2006/relationships/slideLayout" Target="../slideLayouts/slideLayout13.xml"/><Relationship Id="rId5" Type="http://schemas.openxmlformats.org/officeDocument/2006/relationships/image" Target="../media/image73.wmf"/><Relationship Id="rId4" Type="http://schemas.openxmlformats.org/officeDocument/2006/relationships/image" Target="../media/image72.wmf"/></Relationships>
</file>

<file path=ppt/slides/_rels/slide5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821284"/>
            <a:ext cx="4251462" cy="1477328"/>
          </a:xfrm>
        </p:spPr>
        <p:txBody>
          <a:bodyPr wrap="square">
            <a:spAutoFit/>
          </a:bodyPr>
          <a:lstStyle/>
          <a:p>
            <a:r>
              <a:rPr lang="en-US" sz="3200" spc="0" dirty="0"/>
              <a:t>Learning Path 8: </a:t>
            </a:r>
            <a:r>
              <a:rPr lang="it-IT" sz="3200" spc="0" dirty="0"/>
              <a:t>Implement compliance in Microsoft 365</a:t>
            </a:r>
            <a:endParaRPr lang="en-US" sz="3200" spc="0"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Analyze the Microsoft Compliance Score</a:t>
            </a:r>
          </a:p>
        </p:txBody>
      </p:sp>
      <p:sp>
        <p:nvSpPr>
          <p:cNvPr id="5" name="TextBox 4">
            <a:extLst>
              <a:ext uri="{FF2B5EF4-FFF2-40B4-BE49-F238E27FC236}">
                <a16:creationId xmlns:a16="http://schemas.microsoft.com/office/drawing/2014/main" id="{F9650FC6-D029-4F66-97E9-F818E4CCE364}"/>
              </a:ext>
            </a:extLst>
          </p:cNvPr>
          <p:cNvSpPr txBox="1"/>
          <p:nvPr/>
        </p:nvSpPr>
        <p:spPr>
          <a:xfrm>
            <a:off x="617574" y="1171192"/>
            <a:ext cx="11239464" cy="615553"/>
          </a:xfrm>
          <a:prstGeom prst="rect">
            <a:avLst/>
          </a:prstGeom>
          <a:noFill/>
        </p:spPr>
        <p:txBody>
          <a:bodyPr wrap="square" lIns="0" tIns="0" rIns="0" bIns="0" rtlCol="0" anchor="ctr">
            <a:spAutoFit/>
          </a:bodyPr>
          <a:lstStyle/>
          <a:p>
            <a:pPr>
              <a:spcBef>
                <a:spcPts val="200"/>
              </a:spcBef>
            </a:pPr>
            <a:r>
              <a:rPr lang="en-US" sz="2000" dirty="0">
                <a:latin typeface="+mj-lt"/>
              </a:rPr>
              <a:t>The Microsoft Compliance Score </a:t>
            </a:r>
            <a:r>
              <a:rPr lang="en-US" sz="2000" b="0" i="0" dirty="0">
                <a:solidFill>
                  <a:srgbClr val="000000"/>
                </a:solidFill>
                <a:effectLst/>
                <a:latin typeface="+mj-lt"/>
              </a:rPr>
              <a:t>measures a company's progress in completing recommended improvement actions within controls</a:t>
            </a:r>
            <a:endParaRPr lang="en-US" sz="2000" dirty="0">
              <a:latin typeface="+mj-lt"/>
            </a:endParaRPr>
          </a:p>
        </p:txBody>
      </p:sp>
      <p:pic>
        <p:nvPicPr>
          <p:cNvPr id="16" name="Picture 15" descr="Icon of calculator">
            <a:extLst>
              <a:ext uri="{FF2B5EF4-FFF2-40B4-BE49-F238E27FC236}">
                <a16:creationId xmlns:a16="http://schemas.microsoft.com/office/drawing/2014/main" id="{5CFB4721-690D-4CDF-B1BC-A63B6C2619F2}"/>
              </a:ext>
            </a:extLst>
          </p:cNvPr>
          <p:cNvPicPr>
            <a:picLocks noChangeAspect="1"/>
          </p:cNvPicPr>
          <p:nvPr/>
        </p:nvPicPr>
        <p:blipFill>
          <a:blip r:embed="rId3"/>
          <a:stretch>
            <a:fillRect/>
          </a:stretch>
        </p:blipFill>
        <p:spPr>
          <a:xfrm>
            <a:off x="581819" y="1977166"/>
            <a:ext cx="638752" cy="640080"/>
          </a:xfrm>
          <a:prstGeom prst="rect">
            <a:avLst/>
          </a:prstGeom>
        </p:spPr>
      </p:pic>
      <p:sp>
        <p:nvSpPr>
          <p:cNvPr id="9" name="TextBox 8">
            <a:extLst>
              <a:ext uri="{FF2B5EF4-FFF2-40B4-BE49-F238E27FC236}">
                <a16:creationId xmlns:a16="http://schemas.microsoft.com/office/drawing/2014/main" id="{2461AAC1-5AF4-4100-98F0-1A223F27E331}"/>
              </a:ext>
            </a:extLst>
          </p:cNvPr>
          <p:cNvSpPr txBox="1"/>
          <p:nvPr/>
        </p:nvSpPr>
        <p:spPr>
          <a:xfrm>
            <a:off x="1597688" y="2067453"/>
            <a:ext cx="10259350" cy="553998"/>
          </a:xfrm>
          <a:prstGeom prst="rect">
            <a:avLst/>
          </a:prstGeom>
          <a:noFill/>
        </p:spPr>
        <p:txBody>
          <a:bodyPr wrap="square" lIns="0" tIns="0" rIns="0" bIns="0" rtlCol="0" anchor="ctr">
            <a:spAutoFit/>
          </a:bodyPr>
          <a:lstStyle/>
          <a:p>
            <a:pPr>
              <a:spcBef>
                <a:spcPts val="200"/>
              </a:spcBef>
            </a:pPr>
            <a:r>
              <a:rPr lang="en-US" dirty="0"/>
              <a:t>Its purpose is to help an organization understand its compliance posture and help it prioritize actions based on their potential to reduce risk</a:t>
            </a:r>
          </a:p>
        </p:txBody>
      </p:sp>
      <p:cxnSp>
        <p:nvCxnSpPr>
          <p:cNvPr id="23" name="Straight Connector 22">
            <a:extLst>
              <a:ext uri="{FF2B5EF4-FFF2-40B4-BE49-F238E27FC236}">
                <a16:creationId xmlns:a16="http://schemas.microsoft.com/office/drawing/2014/main" id="{BE9A0CE1-F18F-4CC7-B756-56C8777E795B}"/>
              </a:ext>
              <a:ext uri="{C183D7F6-B498-43B3-948B-1728B52AA6E4}">
                <adec:decorative xmlns:adec="http://schemas.microsoft.com/office/drawing/2017/decorative" val="1"/>
              </a:ext>
            </a:extLst>
          </p:cNvPr>
          <p:cNvCxnSpPr>
            <a:cxnSpLocks/>
          </p:cNvCxnSpPr>
          <p:nvPr/>
        </p:nvCxnSpPr>
        <p:spPr>
          <a:xfrm>
            <a:off x="1597688" y="286878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check mark in a circle">
            <a:extLst>
              <a:ext uri="{FF2B5EF4-FFF2-40B4-BE49-F238E27FC236}">
                <a16:creationId xmlns:a16="http://schemas.microsoft.com/office/drawing/2014/main" id="{6DBCC381-29FC-49E4-9BE7-437FC152D977}"/>
              </a:ext>
            </a:extLst>
          </p:cNvPr>
          <p:cNvPicPr>
            <a:picLocks noChangeAspect="1"/>
          </p:cNvPicPr>
          <p:nvPr/>
        </p:nvPicPr>
        <p:blipFill>
          <a:blip r:embed="rId4"/>
          <a:stretch>
            <a:fillRect/>
          </a:stretch>
        </p:blipFill>
        <p:spPr>
          <a:xfrm>
            <a:off x="581819" y="2872400"/>
            <a:ext cx="638752" cy="640080"/>
          </a:xfrm>
          <a:prstGeom prst="rect">
            <a:avLst/>
          </a:prstGeom>
        </p:spPr>
      </p:pic>
      <p:sp>
        <p:nvSpPr>
          <p:cNvPr id="12" name="TextBox 11">
            <a:extLst>
              <a:ext uri="{FF2B5EF4-FFF2-40B4-BE49-F238E27FC236}">
                <a16:creationId xmlns:a16="http://schemas.microsoft.com/office/drawing/2014/main" id="{8DAA39B6-C68C-4C4B-8613-35AF3CE3AEC3}"/>
              </a:ext>
            </a:extLst>
          </p:cNvPr>
          <p:cNvSpPr txBox="1"/>
          <p:nvPr/>
        </p:nvSpPr>
        <p:spPr>
          <a:xfrm>
            <a:off x="1597688" y="2962686"/>
            <a:ext cx="10259350" cy="553998"/>
          </a:xfrm>
          <a:prstGeom prst="rect">
            <a:avLst/>
          </a:prstGeom>
          <a:noFill/>
        </p:spPr>
        <p:txBody>
          <a:bodyPr wrap="square" lIns="0" tIns="0" rIns="0" bIns="0" rtlCol="0" anchor="ctr">
            <a:spAutoFit/>
          </a:bodyPr>
          <a:lstStyle/>
          <a:p>
            <a:pPr>
              <a:spcBef>
                <a:spcPts val="400"/>
              </a:spcBef>
            </a:pPr>
            <a:r>
              <a:rPr lang="en-US" dirty="0"/>
              <a:t>An organization’s initial score is based on the Microsoft 365 data protection baseline, which is a set of controls that includes common industry regulations and standards</a:t>
            </a:r>
            <a:endParaRPr lang="en-US" sz="1600" dirty="0"/>
          </a:p>
        </p:txBody>
      </p:sp>
      <p:cxnSp>
        <p:nvCxnSpPr>
          <p:cNvPr id="24" name="Straight Connector 23">
            <a:extLst>
              <a:ext uri="{FF2B5EF4-FFF2-40B4-BE49-F238E27FC236}">
                <a16:creationId xmlns:a16="http://schemas.microsoft.com/office/drawing/2014/main" id="{92DB904F-A2C9-4F9A-99F1-C090B52AC99A}"/>
              </a:ext>
              <a:ext uri="{C183D7F6-B498-43B3-948B-1728B52AA6E4}">
                <adec:decorative xmlns:adec="http://schemas.microsoft.com/office/drawing/2017/decorative" val="1"/>
              </a:ext>
            </a:extLst>
          </p:cNvPr>
          <p:cNvCxnSpPr>
            <a:cxnSpLocks/>
          </p:cNvCxnSpPr>
          <p:nvPr/>
        </p:nvCxnSpPr>
        <p:spPr>
          <a:xfrm>
            <a:off x="1597688" y="367971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7" name="Picture 26" descr="Icon of hand pointing a circle">
            <a:extLst>
              <a:ext uri="{FF2B5EF4-FFF2-40B4-BE49-F238E27FC236}">
                <a16:creationId xmlns:a16="http://schemas.microsoft.com/office/drawing/2014/main" id="{A756F814-5B2C-4E6C-BD7D-9891B6DC7251}"/>
              </a:ext>
            </a:extLst>
          </p:cNvPr>
          <p:cNvPicPr>
            <a:picLocks noChangeAspect="1"/>
          </p:cNvPicPr>
          <p:nvPr/>
        </p:nvPicPr>
        <p:blipFill>
          <a:blip r:embed="rId5"/>
          <a:stretch>
            <a:fillRect/>
          </a:stretch>
        </p:blipFill>
        <p:spPr>
          <a:xfrm>
            <a:off x="581010" y="3708640"/>
            <a:ext cx="638752" cy="640080"/>
          </a:xfrm>
          <a:prstGeom prst="rect">
            <a:avLst/>
          </a:prstGeom>
        </p:spPr>
      </p:pic>
      <p:sp>
        <p:nvSpPr>
          <p:cNvPr id="15" name="TextBox 14">
            <a:extLst>
              <a:ext uri="{FF2B5EF4-FFF2-40B4-BE49-F238E27FC236}">
                <a16:creationId xmlns:a16="http://schemas.microsoft.com/office/drawing/2014/main" id="{2864C671-320C-4554-A909-383AE6D5C981}"/>
              </a:ext>
            </a:extLst>
          </p:cNvPr>
          <p:cNvSpPr txBox="1"/>
          <p:nvPr/>
        </p:nvSpPr>
        <p:spPr>
          <a:xfrm>
            <a:off x="1597688" y="3798926"/>
            <a:ext cx="10259350" cy="553998"/>
          </a:xfrm>
          <a:prstGeom prst="rect">
            <a:avLst/>
          </a:prstGeom>
          <a:noFill/>
        </p:spPr>
        <p:txBody>
          <a:bodyPr wrap="square" lIns="0" tIns="0" rIns="0" bIns="0" rtlCol="0" anchor="ctr">
            <a:spAutoFit/>
          </a:bodyPr>
          <a:lstStyle/>
          <a:p>
            <a:pPr>
              <a:spcBef>
                <a:spcPts val="200"/>
              </a:spcBef>
            </a:pPr>
            <a:r>
              <a:rPr lang="en-US" dirty="0"/>
              <a:t>An organization then accrues points as it completes recommended improvements – some actions are Microsoft-managed actions; others are customer-managed actions</a:t>
            </a:r>
          </a:p>
        </p:txBody>
      </p:sp>
      <p:cxnSp>
        <p:nvCxnSpPr>
          <p:cNvPr id="25" name="Straight Connector 24">
            <a:extLst>
              <a:ext uri="{FF2B5EF4-FFF2-40B4-BE49-F238E27FC236}">
                <a16:creationId xmlns:a16="http://schemas.microsoft.com/office/drawing/2014/main" id="{39B8B681-B126-4B99-9EDC-12B102C96803}"/>
              </a:ext>
              <a:ext uri="{C183D7F6-B498-43B3-948B-1728B52AA6E4}">
                <adec:decorative xmlns:adec="http://schemas.microsoft.com/office/drawing/2017/decorative" val="1"/>
              </a:ext>
            </a:extLst>
          </p:cNvPr>
          <p:cNvCxnSpPr>
            <a:cxnSpLocks/>
          </p:cNvCxnSpPr>
          <p:nvPr/>
        </p:nvCxnSpPr>
        <p:spPr>
          <a:xfrm>
            <a:off x="1597688" y="4508935"/>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downward arrow with a line at the bottom">
            <a:extLst>
              <a:ext uri="{FF2B5EF4-FFF2-40B4-BE49-F238E27FC236}">
                <a16:creationId xmlns:a16="http://schemas.microsoft.com/office/drawing/2014/main" id="{0C15ADE6-29C2-4AB2-B3A5-A06382DABF4C}"/>
              </a:ext>
            </a:extLst>
          </p:cNvPr>
          <p:cNvPicPr>
            <a:picLocks noChangeAspect="1"/>
          </p:cNvPicPr>
          <p:nvPr/>
        </p:nvPicPr>
        <p:blipFill>
          <a:blip r:embed="rId6"/>
          <a:stretch>
            <a:fillRect/>
          </a:stretch>
        </p:blipFill>
        <p:spPr>
          <a:xfrm>
            <a:off x="581010" y="4539568"/>
            <a:ext cx="638752" cy="640080"/>
          </a:xfrm>
          <a:prstGeom prst="rect">
            <a:avLst/>
          </a:prstGeom>
        </p:spPr>
      </p:pic>
      <p:sp>
        <p:nvSpPr>
          <p:cNvPr id="19" name="TextBox 18">
            <a:extLst>
              <a:ext uri="{FF2B5EF4-FFF2-40B4-BE49-F238E27FC236}">
                <a16:creationId xmlns:a16="http://schemas.microsoft.com/office/drawing/2014/main" id="{4CE808B1-A496-4B67-94E1-851C9DEE35A2}"/>
              </a:ext>
            </a:extLst>
          </p:cNvPr>
          <p:cNvSpPr txBox="1"/>
          <p:nvPr/>
        </p:nvSpPr>
        <p:spPr>
          <a:xfrm>
            <a:off x="1597688" y="4629854"/>
            <a:ext cx="10259350" cy="553998"/>
          </a:xfrm>
          <a:prstGeom prst="rect">
            <a:avLst/>
          </a:prstGeom>
          <a:noFill/>
        </p:spPr>
        <p:txBody>
          <a:bodyPr wrap="square" lIns="0" tIns="0" rIns="0" bIns="0" rtlCol="0" anchor="ctr">
            <a:spAutoFit/>
          </a:bodyPr>
          <a:lstStyle/>
          <a:p>
            <a:pPr>
              <a:spcBef>
                <a:spcPts val="200"/>
              </a:spcBef>
            </a:pPr>
            <a:r>
              <a:rPr lang="en-US" dirty="0"/>
              <a:t>Each action has a different impact on an organization’s score, depending on the potential risks involved</a:t>
            </a:r>
          </a:p>
        </p:txBody>
      </p:sp>
      <p:cxnSp>
        <p:nvCxnSpPr>
          <p:cNvPr id="26" name="Straight Connector 25">
            <a:extLst>
              <a:ext uri="{FF2B5EF4-FFF2-40B4-BE49-F238E27FC236}">
                <a16:creationId xmlns:a16="http://schemas.microsoft.com/office/drawing/2014/main" id="{D931E5B2-8F92-4656-B97F-8796D3019088}"/>
              </a:ext>
              <a:ext uri="{C183D7F6-B498-43B3-948B-1728B52AA6E4}">
                <adec:decorative xmlns:adec="http://schemas.microsoft.com/office/drawing/2017/decorative" val="1"/>
              </a:ext>
            </a:extLst>
          </p:cNvPr>
          <p:cNvCxnSpPr>
            <a:cxnSpLocks/>
          </p:cNvCxnSpPr>
          <p:nvPr/>
        </p:nvCxnSpPr>
        <p:spPr>
          <a:xfrm>
            <a:off x="1597688" y="5255857"/>
            <a:ext cx="1025935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screens with a check mark on the first screen">
            <a:extLst>
              <a:ext uri="{FF2B5EF4-FFF2-40B4-BE49-F238E27FC236}">
                <a16:creationId xmlns:a16="http://schemas.microsoft.com/office/drawing/2014/main" id="{761C231A-1B52-45D5-B8A4-11854D725372}"/>
              </a:ext>
            </a:extLst>
          </p:cNvPr>
          <p:cNvPicPr>
            <a:picLocks noChangeAspect="1"/>
          </p:cNvPicPr>
          <p:nvPr/>
        </p:nvPicPr>
        <p:blipFill>
          <a:blip r:embed="rId7"/>
          <a:stretch>
            <a:fillRect/>
          </a:stretch>
        </p:blipFill>
        <p:spPr>
          <a:xfrm>
            <a:off x="579436" y="5441381"/>
            <a:ext cx="638752" cy="640080"/>
          </a:xfrm>
          <a:prstGeom prst="rect">
            <a:avLst/>
          </a:prstGeom>
        </p:spPr>
      </p:pic>
      <p:sp>
        <p:nvSpPr>
          <p:cNvPr id="22" name="TextBox 21">
            <a:extLst>
              <a:ext uri="{FF2B5EF4-FFF2-40B4-BE49-F238E27FC236}">
                <a16:creationId xmlns:a16="http://schemas.microsoft.com/office/drawing/2014/main" id="{42F26CA9-FC12-482B-87D4-5869C26DA23F}"/>
              </a:ext>
            </a:extLst>
          </p:cNvPr>
          <p:cNvSpPr txBox="1"/>
          <p:nvPr/>
        </p:nvSpPr>
        <p:spPr>
          <a:xfrm>
            <a:off x="1597688" y="5432768"/>
            <a:ext cx="10259350" cy="1246495"/>
          </a:xfrm>
          <a:prstGeom prst="rect">
            <a:avLst/>
          </a:prstGeom>
          <a:noFill/>
        </p:spPr>
        <p:txBody>
          <a:bodyPr wrap="square" lIns="0" tIns="0" rIns="0" bIns="0" rtlCol="0" anchor="ctr">
            <a:spAutoFit/>
          </a:bodyPr>
          <a:lstStyle/>
          <a:p>
            <a:pPr>
              <a:spcBef>
                <a:spcPts val="400"/>
              </a:spcBef>
              <a:spcAft>
                <a:spcPts val="200"/>
              </a:spcAft>
            </a:pPr>
            <a:r>
              <a:rPr lang="en-US" dirty="0">
                <a:latin typeface="+mj-lt"/>
              </a:rPr>
              <a:t>The score can help prioritize which action to focus on to improve your overall compliance posture:</a:t>
            </a:r>
          </a:p>
          <a:p>
            <a:pPr>
              <a:spcBef>
                <a:spcPts val="400"/>
              </a:spcBef>
              <a:spcAft>
                <a:spcPts val="200"/>
              </a:spcAft>
            </a:pPr>
            <a:r>
              <a:rPr lang="en-US" sz="1600" dirty="0"/>
              <a:t>The sum of points earned by taking improvement actions is the control score</a:t>
            </a:r>
          </a:p>
          <a:p>
            <a:pPr>
              <a:spcBef>
                <a:spcPts val="400"/>
              </a:spcBef>
              <a:spcAft>
                <a:spcPts val="200"/>
              </a:spcAft>
            </a:pPr>
            <a:r>
              <a:rPr lang="en-US" sz="1600" dirty="0"/>
              <a:t>The sum of your control scores is the assessment score</a:t>
            </a:r>
          </a:p>
          <a:p>
            <a:pPr>
              <a:spcBef>
                <a:spcPts val="400"/>
              </a:spcBef>
              <a:spcAft>
                <a:spcPts val="200"/>
              </a:spcAft>
            </a:pPr>
            <a:r>
              <a:rPr lang="en-US" sz="1600" dirty="0"/>
              <a:t>The sum of your improvement action scores is your overall compliance score</a:t>
            </a:r>
            <a:endParaRPr lang="en-US" sz="1400" dirty="0"/>
          </a:p>
        </p:txBody>
      </p:sp>
    </p:spTree>
    <p:extLst>
      <p:ext uri="{BB962C8B-B14F-4D97-AF65-F5344CB8AC3E}">
        <p14:creationId xmlns:p14="http://schemas.microsoft.com/office/powerpoint/2010/main" val="4383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8702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compliance in Microsoft 365:</a:t>
            </a:r>
            <a:endParaRPr lang="en-US" sz="2200" dirty="0">
              <a:solidFill>
                <a:srgbClr val="1A1A1A"/>
              </a:solidFill>
              <a:latin typeface="Segoe UI"/>
            </a:endParaRPr>
          </a:p>
        </p:txBody>
      </p:sp>
      <p:pic>
        <p:nvPicPr>
          <p:cNvPr id="12"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2266254"/>
            <a:ext cx="824117" cy="822960"/>
          </a:xfrm>
          <a:prstGeom prst="rect">
            <a:avLst/>
          </a:prstGeom>
        </p:spPr>
      </p:pic>
      <p:sp>
        <p:nvSpPr>
          <p:cNvPr id="13" name="TextBox 7">
            <a:extLst>
              <a:ext uri="{FF2B5EF4-FFF2-40B4-BE49-F238E27FC236}">
                <a16:creationId xmlns:a16="http://schemas.microsoft.com/office/drawing/2014/main" id="{AD647BD1-5D3E-4233-BB47-E584646E9CA3}"/>
              </a:ext>
            </a:extLst>
          </p:cNvPr>
          <p:cNvSpPr txBox="1"/>
          <p:nvPr/>
        </p:nvSpPr>
        <p:spPr>
          <a:xfrm>
            <a:off x="1894840" y="2484835"/>
            <a:ext cx="9830780" cy="307777"/>
          </a:xfrm>
          <a:prstGeom prst="rect">
            <a:avLst/>
          </a:prstGeom>
          <a:noFill/>
        </p:spPr>
        <p:txBody>
          <a:bodyPr wrap="square" lIns="0" tIns="0" rIns="0" bIns="0" rtlCol="0" anchor="ctr">
            <a:spAutoFit/>
          </a:bodyPr>
          <a:lstStyle/>
          <a:p>
            <a:r>
              <a:rPr lang="en-US" sz="2000" dirty="0"/>
              <a:t>Planning for security and compliance in Microsoft 365 and Microsoft Purview</a:t>
            </a:r>
          </a:p>
        </p:txBody>
      </p:sp>
      <p:pic>
        <p:nvPicPr>
          <p:cNvPr id="16" name="Picture 6" descr="Icon of check mark in a circle">
            <a:extLst>
              <a:ext uri="{FF2B5EF4-FFF2-40B4-BE49-F238E27FC236}">
                <a16:creationId xmlns:a16="http://schemas.microsoft.com/office/drawing/2014/main" id="{2E976BF7-5846-4331-A917-EAE6699A879F}"/>
              </a:ext>
            </a:extLst>
          </p:cNvPr>
          <p:cNvPicPr>
            <a:picLocks noChangeAspect="1"/>
          </p:cNvPicPr>
          <p:nvPr/>
        </p:nvPicPr>
        <p:blipFill>
          <a:blip r:embed="rId4"/>
          <a:stretch>
            <a:fillRect/>
          </a:stretch>
        </p:blipFill>
        <p:spPr>
          <a:xfrm>
            <a:off x="584184" y="3347564"/>
            <a:ext cx="822960" cy="822960"/>
          </a:xfrm>
          <a:prstGeom prst="rect">
            <a:avLst/>
          </a:prstGeom>
        </p:spPr>
      </p:pic>
      <p:sp>
        <p:nvSpPr>
          <p:cNvPr id="18" name="TextBox 10">
            <a:extLst>
              <a:ext uri="{FF2B5EF4-FFF2-40B4-BE49-F238E27FC236}">
                <a16:creationId xmlns:a16="http://schemas.microsoft.com/office/drawing/2014/main" id="{A5620548-061B-4208-9CD6-2C41737D2347}"/>
              </a:ext>
            </a:extLst>
          </p:cNvPr>
          <p:cNvSpPr txBox="1"/>
          <p:nvPr/>
        </p:nvSpPr>
        <p:spPr>
          <a:xfrm>
            <a:off x="1894840" y="3613163"/>
            <a:ext cx="9830780" cy="307777"/>
          </a:xfrm>
          <a:prstGeom prst="rect">
            <a:avLst/>
          </a:prstGeom>
          <a:noFill/>
        </p:spPr>
        <p:txBody>
          <a:bodyPr wrap="square" lIns="0" tIns="0" rIns="0" bIns="0" rtlCol="0" anchor="ctr">
            <a:spAutoFit/>
          </a:bodyPr>
          <a:lstStyle/>
          <a:p>
            <a:r>
              <a:rPr lang="en-US" sz="2000" dirty="0"/>
              <a:t>Managing compliance requirements using Compliance Manager</a:t>
            </a:r>
          </a:p>
        </p:txBody>
      </p:sp>
      <p:pic>
        <p:nvPicPr>
          <p:cNvPr id="22"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5"/>
          <a:stretch>
            <a:fillRect/>
          </a:stretch>
        </p:blipFill>
        <p:spPr>
          <a:xfrm>
            <a:off x="578287" y="4430402"/>
            <a:ext cx="822960" cy="822960"/>
          </a:xfrm>
          <a:prstGeom prst="rect">
            <a:avLst/>
          </a:prstGeom>
        </p:spPr>
      </p:pic>
      <p:sp>
        <p:nvSpPr>
          <p:cNvPr id="24" name="TextBox 13">
            <a:extLst>
              <a:ext uri="{FF2B5EF4-FFF2-40B4-BE49-F238E27FC236}">
                <a16:creationId xmlns:a16="http://schemas.microsoft.com/office/drawing/2014/main" id="{838F4276-4DFF-4C8A-A21D-972F31FB40AE}"/>
              </a:ext>
            </a:extLst>
          </p:cNvPr>
          <p:cNvSpPr txBox="1"/>
          <p:nvPr/>
        </p:nvSpPr>
        <p:spPr>
          <a:xfrm>
            <a:off x="1894840" y="4692518"/>
            <a:ext cx="9830780" cy="307777"/>
          </a:xfrm>
          <a:prstGeom prst="rect">
            <a:avLst/>
          </a:prstGeom>
          <a:noFill/>
        </p:spPr>
        <p:txBody>
          <a:bodyPr wrap="square" lIns="0" tIns="0" rIns="0" bIns="0" rtlCol="0" anchor="ctr">
            <a:spAutoFit/>
          </a:bodyPr>
          <a:lstStyle/>
          <a:p>
            <a:r>
              <a:rPr lang="en-US" sz="2000" dirty="0"/>
              <a:t>Analyzing the Microsoft Compliance Score</a:t>
            </a:r>
          </a:p>
        </p:txBody>
      </p:sp>
      <p:cxnSp>
        <p:nvCxnSpPr>
          <p:cNvPr id="2" name="Straight Connector 19">
            <a:extLst>
              <a:ext uri="{FF2B5EF4-FFF2-40B4-BE49-F238E27FC236}">
                <a16:creationId xmlns:a16="http://schemas.microsoft.com/office/drawing/2014/main" id="{EA289B56-7897-B4EA-1452-F20ABE08BE37}"/>
              </a:ext>
              <a:ext uri="{C183D7F6-B498-43B3-948B-1728B52AA6E4}">
                <adec:decorative xmlns:adec="http://schemas.microsoft.com/office/drawing/2017/decorative" val="1"/>
              </a:ext>
            </a:extLst>
          </p:cNvPr>
          <p:cNvCxnSpPr>
            <a:cxnSpLocks/>
          </p:cNvCxnSpPr>
          <p:nvPr/>
        </p:nvCxnSpPr>
        <p:spPr>
          <a:xfrm>
            <a:off x="1770379" y="319110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 name="Straight Connector 19">
            <a:extLst>
              <a:ext uri="{FF2B5EF4-FFF2-40B4-BE49-F238E27FC236}">
                <a16:creationId xmlns:a16="http://schemas.microsoft.com/office/drawing/2014/main" id="{BAF0A7E0-2702-51F1-CD2B-461F4383A37D}"/>
              </a:ext>
              <a:ext uri="{C183D7F6-B498-43B3-948B-1728B52AA6E4}">
                <adec:decorative xmlns:adec="http://schemas.microsoft.com/office/drawing/2017/decorative" val="1"/>
              </a:ext>
            </a:extLst>
          </p:cNvPr>
          <p:cNvCxnSpPr>
            <a:cxnSpLocks/>
          </p:cNvCxnSpPr>
          <p:nvPr/>
        </p:nvCxnSpPr>
        <p:spPr>
          <a:xfrm>
            <a:off x="1760219" y="43391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8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41391"/>
            <a:ext cx="9029648" cy="861774"/>
          </a:xfrm>
        </p:spPr>
        <p:txBody>
          <a:bodyPr/>
          <a:lstStyle/>
          <a:p>
            <a:pPr>
              <a:lnSpc>
                <a:spcPct val="100000"/>
              </a:lnSpc>
            </a:pPr>
            <a:r>
              <a:rPr lang="en-US" spc="0" dirty="0"/>
              <a:t>Module 2: Implement Microsoft Purview Insider Risk Management</a:t>
            </a:r>
          </a:p>
        </p:txBody>
      </p:sp>
      <p:pic>
        <p:nvPicPr>
          <p:cNvPr id="4" name="Picture 3" descr="Icon of gear">
            <a:extLst>
              <a:ext uri="{FF2B5EF4-FFF2-40B4-BE49-F238E27FC236}">
                <a16:creationId xmlns:a16="http://schemas.microsoft.com/office/drawing/2014/main" id="{74D649EC-941D-406E-95E7-22B611CE435A}"/>
              </a:ext>
            </a:extLst>
          </p:cNvPr>
          <p:cNvPicPr>
            <a:picLocks noChangeAspect="1"/>
          </p:cNvPicPr>
          <p:nvPr/>
        </p:nvPicPr>
        <p:blipFill>
          <a:blip r:embed="rId3"/>
          <a:stretch>
            <a:fillRect/>
          </a:stretch>
        </p:blipFill>
        <p:spPr>
          <a:xfrm>
            <a:off x="10407650" y="3017043"/>
            <a:ext cx="960438" cy="960438"/>
          </a:xfrm>
          <a:prstGeom prst="rect">
            <a:avLst/>
          </a:prstGeom>
        </p:spPr>
      </p:pic>
    </p:spTree>
    <p:extLst>
      <p:ext uri="{BB962C8B-B14F-4D97-AF65-F5344CB8AC3E}">
        <p14:creationId xmlns:p14="http://schemas.microsoft.com/office/powerpoint/2010/main" val="497698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24" name="Picture 23" descr="Icon of a wrench">
            <a:extLst>
              <a:ext uri="{FF2B5EF4-FFF2-40B4-BE49-F238E27FC236}">
                <a16:creationId xmlns:a16="http://schemas.microsoft.com/office/drawing/2014/main" id="{7AF92122-9570-4F83-BBE1-73440D796E81}"/>
              </a:ext>
            </a:extLst>
          </p:cNvPr>
          <p:cNvPicPr>
            <a:picLocks noChangeAspect="1"/>
          </p:cNvPicPr>
          <p:nvPr/>
        </p:nvPicPr>
        <p:blipFill>
          <a:blip r:embed="rId3"/>
          <a:stretch>
            <a:fillRect/>
          </a:stretch>
        </p:blipFill>
        <p:spPr>
          <a:xfrm>
            <a:off x="571705" y="3357562"/>
            <a:ext cx="731520" cy="731520"/>
          </a:xfrm>
          <a:prstGeom prst="rect">
            <a:avLst/>
          </a:prstGeom>
        </p:spPr>
      </p:pic>
      <p:sp>
        <p:nvSpPr>
          <p:cNvPr id="8" name="TextBox 7">
            <a:extLst>
              <a:ext uri="{FF2B5EF4-FFF2-40B4-BE49-F238E27FC236}">
                <a16:creationId xmlns:a16="http://schemas.microsoft.com/office/drawing/2014/main" id="{D21FA79F-EFC9-4967-94EB-64B1E8E2B317}"/>
              </a:ext>
            </a:extLst>
          </p:cNvPr>
          <p:cNvSpPr txBox="1"/>
          <p:nvPr/>
        </p:nvSpPr>
        <p:spPr>
          <a:xfrm>
            <a:off x="1981200" y="3470878"/>
            <a:ext cx="4687661" cy="307777"/>
          </a:xfrm>
          <a:prstGeom prst="rect">
            <a:avLst/>
          </a:prstGeom>
          <a:noFill/>
        </p:spPr>
        <p:txBody>
          <a:bodyPr wrap="square" lIns="0" tIns="0" rIns="0" bIns="0" rtlCol="0" anchor="ctr">
            <a:spAutoFit/>
          </a:bodyPr>
          <a:lstStyle/>
          <a:p>
            <a:r>
              <a:rPr lang="en-US" sz="2000" dirty="0"/>
              <a:t>Insider risk management policies</a:t>
            </a:r>
          </a:p>
        </p:txBody>
      </p:sp>
      <p:cxnSp>
        <p:nvCxnSpPr>
          <p:cNvPr id="5" name="Straight Connector 4">
            <a:extLst>
              <a:ext uri="{FF2B5EF4-FFF2-40B4-BE49-F238E27FC236}">
                <a16:creationId xmlns:a16="http://schemas.microsoft.com/office/drawing/2014/main" id="{D52FFF3D-9249-43A7-960A-ED56FB14BE50}"/>
              </a:ext>
              <a:ext uri="{C183D7F6-B498-43B3-948B-1728B52AA6E4}">
                <adec:decorative xmlns:adec="http://schemas.microsoft.com/office/drawing/2017/decorative" val="1"/>
              </a:ext>
            </a:extLst>
          </p:cNvPr>
          <p:cNvCxnSpPr>
            <a:cxnSpLocks/>
          </p:cNvCxnSpPr>
          <p:nvPr/>
        </p:nvCxnSpPr>
        <p:spPr>
          <a:xfrm>
            <a:off x="1981200" y="4030184"/>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shield with exclamation mark in the middle">
            <a:extLst>
              <a:ext uri="{FF2B5EF4-FFF2-40B4-BE49-F238E27FC236}">
                <a16:creationId xmlns:a16="http://schemas.microsoft.com/office/drawing/2014/main" id="{A5690531-BE02-46BC-8D88-2B38C249C859}"/>
              </a:ext>
            </a:extLst>
          </p:cNvPr>
          <p:cNvPicPr>
            <a:picLocks noChangeAspect="1"/>
          </p:cNvPicPr>
          <p:nvPr/>
        </p:nvPicPr>
        <p:blipFill>
          <a:blip r:embed="rId4"/>
          <a:stretch>
            <a:fillRect/>
          </a:stretch>
        </p:blipFill>
        <p:spPr>
          <a:xfrm>
            <a:off x="580407" y="4264659"/>
            <a:ext cx="732549" cy="731520"/>
          </a:xfrm>
          <a:prstGeom prst="rect">
            <a:avLst/>
          </a:prstGeom>
        </p:spPr>
      </p:pic>
      <p:sp>
        <p:nvSpPr>
          <p:cNvPr id="12" name="TextBox 11">
            <a:extLst>
              <a:ext uri="{FF2B5EF4-FFF2-40B4-BE49-F238E27FC236}">
                <a16:creationId xmlns:a16="http://schemas.microsoft.com/office/drawing/2014/main" id="{CB6C0CD3-33D6-4197-84F1-C60CBC5E9190}"/>
              </a:ext>
            </a:extLst>
          </p:cNvPr>
          <p:cNvSpPr txBox="1"/>
          <p:nvPr/>
        </p:nvSpPr>
        <p:spPr>
          <a:xfrm>
            <a:off x="1981200" y="4259945"/>
            <a:ext cx="4687661" cy="615553"/>
          </a:xfrm>
          <a:prstGeom prst="rect">
            <a:avLst/>
          </a:prstGeom>
          <a:noFill/>
        </p:spPr>
        <p:txBody>
          <a:bodyPr wrap="square" lIns="0" tIns="0" rIns="0" bIns="0" rtlCol="0" anchor="ctr">
            <a:spAutoFit/>
          </a:bodyPr>
          <a:lstStyle/>
          <a:p>
            <a:r>
              <a:rPr lang="en-US" sz="2000" dirty="0"/>
              <a:t>Insider risk management activities and alerts</a:t>
            </a:r>
          </a:p>
        </p:txBody>
      </p:sp>
      <p:cxnSp>
        <p:nvCxnSpPr>
          <p:cNvPr id="7" name="Straight Connector 6">
            <a:extLst>
              <a:ext uri="{FF2B5EF4-FFF2-40B4-BE49-F238E27FC236}">
                <a16:creationId xmlns:a16="http://schemas.microsoft.com/office/drawing/2014/main" id="{7E78894C-839B-40AA-B8A7-FD6E271AEEDC}"/>
              </a:ext>
              <a:ext uri="{C183D7F6-B498-43B3-948B-1728B52AA6E4}">
                <adec:decorative xmlns:adec="http://schemas.microsoft.com/office/drawing/2017/decorative" val="1"/>
              </a:ext>
            </a:extLst>
          </p:cNvPr>
          <p:cNvCxnSpPr>
            <a:cxnSpLocks/>
          </p:cNvCxnSpPr>
          <p:nvPr/>
        </p:nvCxnSpPr>
        <p:spPr>
          <a:xfrm>
            <a:off x="1981200" y="5159682"/>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document">
            <a:extLst>
              <a:ext uri="{FF2B5EF4-FFF2-40B4-BE49-F238E27FC236}">
                <a16:creationId xmlns:a16="http://schemas.microsoft.com/office/drawing/2014/main" id="{E929BC42-7BDE-4667-A25A-0ABA0CBF2DF9}"/>
              </a:ext>
            </a:extLst>
          </p:cNvPr>
          <p:cNvPicPr>
            <a:picLocks noChangeAspect="1"/>
          </p:cNvPicPr>
          <p:nvPr/>
        </p:nvPicPr>
        <p:blipFill>
          <a:blip r:embed="rId5"/>
          <a:stretch>
            <a:fillRect/>
          </a:stretch>
        </p:blipFill>
        <p:spPr>
          <a:xfrm>
            <a:off x="583582" y="5189034"/>
            <a:ext cx="732549" cy="731520"/>
          </a:xfrm>
          <a:prstGeom prst="rect">
            <a:avLst/>
          </a:prstGeom>
        </p:spPr>
      </p:pic>
      <p:sp>
        <p:nvSpPr>
          <p:cNvPr id="3" name="TextBox 2">
            <a:extLst>
              <a:ext uri="{FF2B5EF4-FFF2-40B4-BE49-F238E27FC236}">
                <a16:creationId xmlns:a16="http://schemas.microsoft.com/office/drawing/2014/main" id="{6A00DD8C-53C0-C574-8097-244AE1EFDDDE}"/>
              </a:ext>
            </a:extLst>
          </p:cNvPr>
          <p:cNvSpPr txBox="1"/>
          <p:nvPr/>
        </p:nvSpPr>
        <p:spPr>
          <a:xfrm>
            <a:off x="555175" y="1443393"/>
            <a:ext cx="6113686" cy="738664"/>
          </a:xfrm>
          <a:prstGeom prst="rect">
            <a:avLst/>
          </a:prstGeom>
          <a:noFill/>
        </p:spPr>
        <p:txBody>
          <a:bodyPr wrap="square" lIns="0" tIns="0" rIns="0" bIns="0" rtlCol="0" anchor="ctr">
            <a:spAutoFit/>
          </a:bodyPr>
          <a:lstStyle/>
          <a:p>
            <a:r>
              <a:rPr lang="en-US" sz="2400" dirty="0">
                <a:solidFill>
                  <a:schemeClr val="accent1"/>
                </a:solidFill>
                <a:latin typeface="+mj-lt"/>
              </a:rPr>
              <a:t>This module explores Microsoft Purview Insider Risk Management, including:</a:t>
            </a:r>
          </a:p>
        </p:txBody>
      </p:sp>
      <p:sp>
        <p:nvSpPr>
          <p:cNvPr id="6" name="TextBox 5">
            <a:extLst>
              <a:ext uri="{FF2B5EF4-FFF2-40B4-BE49-F238E27FC236}">
                <a16:creationId xmlns:a16="http://schemas.microsoft.com/office/drawing/2014/main" id="{15F12579-4192-1305-C3BA-EA782BF020AE}"/>
              </a:ext>
            </a:extLst>
          </p:cNvPr>
          <p:cNvSpPr txBox="1"/>
          <p:nvPr/>
        </p:nvSpPr>
        <p:spPr>
          <a:xfrm>
            <a:off x="1981199" y="5350005"/>
            <a:ext cx="4687661" cy="307777"/>
          </a:xfrm>
          <a:prstGeom prst="rect">
            <a:avLst/>
          </a:prstGeom>
          <a:noFill/>
        </p:spPr>
        <p:txBody>
          <a:bodyPr wrap="square" lIns="0" tIns="0" rIns="0" bIns="0" rtlCol="0" anchor="ctr">
            <a:spAutoFit/>
          </a:bodyPr>
          <a:lstStyle/>
          <a:p>
            <a:r>
              <a:rPr lang="en-US" sz="2000" dirty="0"/>
              <a:t>Insider risk management cases</a:t>
            </a:r>
          </a:p>
        </p:txBody>
      </p:sp>
      <p:cxnSp>
        <p:nvCxnSpPr>
          <p:cNvPr id="10" name="Straight Connector 9">
            <a:extLst>
              <a:ext uri="{FF2B5EF4-FFF2-40B4-BE49-F238E27FC236}">
                <a16:creationId xmlns:a16="http://schemas.microsoft.com/office/drawing/2014/main" id="{F09AE13E-1002-68AF-AD3F-17B8EF700213}"/>
              </a:ext>
              <a:ext uri="{C183D7F6-B498-43B3-948B-1728B52AA6E4}">
                <adec:decorative xmlns:adec="http://schemas.microsoft.com/office/drawing/2017/decorative" val="1"/>
              </a:ext>
            </a:extLst>
          </p:cNvPr>
          <p:cNvCxnSpPr>
            <a:cxnSpLocks/>
          </p:cNvCxnSpPr>
          <p:nvPr/>
        </p:nvCxnSpPr>
        <p:spPr>
          <a:xfrm>
            <a:off x="1992083" y="3300840"/>
            <a:ext cx="462565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3BF954-BFFB-FE25-4E3F-9CFCB2B1FEE9}"/>
              </a:ext>
            </a:extLst>
          </p:cNvPr>
          <p:cNvSpPr txBox="1"/>
          <p:nvPr/>
        </p:nvSpPr>
        <p:spPr>
          <a:xfrm>
            <a:off x="1981198" y="2741533"/>
            <a:ext cx="4687661" cy="307777"/>
          </a:xfrm>
          <a:prstGeom prst="rect">
            <a:avLst/>
          </a:prstGeom>
          <a:noFill/>
        </p:spPr>
        <p:txBody>
          <a:bodyPr wrap="square" lIns="0" tIns="0" rIns="0" bIns="0" rtlCol="0" anchor="ctr">
            <a:spAutoFit/>
          </a:bodyPr>
          <a:lstStyle/>
          <a:p>
            <a:r>
              <a:rPr lang="en-US" sz="2000" dirty="0"/>
              <a:t>Insider risk management planning</a:t>
            </a:r>
          </a:p>
        </p:txBody>
      </p:sp>
      <p:grpSp>
        <p:nvGrpSpPr>
          <p:cNvPr id="14" name="Group 13" descr="Icon of three rectangles with a check mark at each end">
            <a:extLst>
              <a:ext uri="{FF2B5EF4-FFF2-40B4-BE49-F238E27FC236}">
                <a16:creationId xmlns:a16="http://schemas.microsoft.com/office/drawing/2014/main" id="{4DEEA685-1DF1-1AFF-4A43-74A1A4EC5BE5}"/>
              </a:ext>
            </a:extLst>
          </p:cNvPr>
          <p:cNvGrpSpPr/>
          <p:nvPr/>
        </p:nvGrpSpPr>
        <p:grpSpPr>
          <a:xfrm>
            <a:off x="573926" y="2563601"/>
            <a:ext cx="731520" cy="731520"/>
            <a:chOff x="5004411" y="1017831"/>
            <a:chExt cx="780288" cy="781812"/>
          </a:xfrm>
        </p:grpSpPr>
        <p:pic>
          <p:nvPicPr>
            <p:cNvPr id="15" name="Picture 14">
              <a:extLst>
                <a:ext uri="{FF2B5EF4-FFF2-40B4-BE49-F238E27FC236}">
                  <a16:creationId xmlns:a16="http://schemas.microsoft.com/office/drawing/2014/main" id="{128D7A16-F6E7-C1AE-8472-E9DF5E2E7E02}"/>
                </a:ext>
              </a:extLst>
            </p:cNvPr>
            <p:cNvPicPr>
              <a:picLocks noChangeAspect="1"/>
            </p:cNvPicPr>
            <p:nvPr/>
          </p:nvPicPr>
          <p:blipFill>
            <a:blip r:embed="rId6"/>
            <a:stretch>
              <a:fillRect/>
            </a:stretch>
          </p:blipFill>
          <p:spPr>
            <a:xfrm>
              <a:off x="5004411" y="1017831"/>
              <a:ext cx="780288" cy="781812"/>
            </a:xfrm>
            <a:prstGeom prst="rect">
              <a:avLst/>
            </a:prstGeom>
          </p:spPr>
        </p:pic>
        <p:pic>
          <p:nvPicPr>
            <p:cNvPr id="18" name="Picture 17" descr="Icon of three rectangles with a check mark at each end">
              <a:extLst>
                <a:ext uri="{FF2B5EF4-FFF2-40B4-BE49-F238E27FC236}">
                  <a16:creationId xmlns:a16="http://schemas.microsoft.com/office/drawing/2014/main" id="{E3BBBBF4-7B26-4FCB-8035-2EFE7E8D224A}"/>
                </a:ext>
              </a:extLst>
            </p:cNvPr>
            <p:cNvPicPr>
              <a:picLocks noChangeAspect="1"/>
            </p:cNvPicPr>
            <p:nvPr/>
          </p:nvPicPr>
          <p:blipFill>
            <a:blip r:embed="rId7"/>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302527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insider risk management</a:t>
            </a:r>
          </a:p>
        </p:txBody>
      </p:sp>
      <p:sp>
        <p:nvSpPr>
          <p:cNvPr id="4" name="TextBox 3">
            <a:extLst>
              <a:ext uri="{FF2B5EF4-FFF2-40B4-BE49-F238E27FC236}">
                <a16:creationId xmlns:a16="http://schemas.microsoft.com/office/drawing/2014/main" id="{1CC24C78-C3BC-491E-A370-906FEB1AB138}"/>
              </a:ext>
              <a:ext uri="{C183D7F6-B498-43B3-948B-1728B52AA6E4}">
                <adec:decorative xmlns:adec="http://schemas.microsoft.com/office/drawing/2017/decorative" val="0"/>
              </a:ext>
            </a:extLst>
          </p:cNvPr>
          <p:cNvSpPr txBox="1"/>
          <p:nvPr/>
        </p:nvSpPr>
        <p:spPr>
          <a:xfrm>
            <a:off x="612891" y="1426845"/>
            <a:ext cx="5879419" cy="5441094"/>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600"/>
              </a:spcBef>
              <a:spcAft>
                <a:spcPts val="600"/>
              </a:spcAft>
              <a:buSzPct val="90000"/>
            </a:pPr>
            <a:r>
              <a:rPr lang="en-US" sz="2000" dirty="0">
                <a:latin typeface="+mj-lt"/>
                <a:cs typeface="Segoe UI Semilight" panose="020B0402040204020203" pitchFamily="34" charset="0"/>
              </a:rPr>
              <a:t>Microsoft Purview Insider Risk Management helps organizations quickly identify, triage, and act on malicious or inadvertent activities</a:t>
            </a:r>
          </a:p>
          <a:p>
            <a:pPr lvl="0" defTabSz="951304">
              <a:spcBef>
                <a:spcPts val="1200"/>
              </a:spcBef>
              <a:spcAft>
                <a:spcPts val="600"/>
              </a:spcAft>
              <a:buSzPct val="90000"/>
            </a:pPr>
            <a:r>
              <a:rPr lang="en-US" dirty="0">
                <a:cs typeface="Segoe UI Semilight" panose="020B0402040204020203" pitchFamily="34" charset="0"/>
              </a:rPr>
              <a:t>By using logs from Microsoft 365 and Microsoft Graph, insider risk management allows you to define specific policies to identify risk indicators and mitigate these risks</a:t>
            </a:r>
          </a:p>
          <a:p>
            <a:pPr lvl="0" defTabSz="951304">
              <a:spcBef>
                <a:spcPts val="300"/>
              </a:spcBef>
              <a:spcAft>
                <a:spcPts val="600"/>
              </a:spcAft>
              <a:buSzPct val="90000"/>
            </a:pPr>
            <a:r>
              <a:rPr lang="en-US" dirty="0">
                <a:latin typeface="+mj-lt"/>
                <a:cs typeface="Segoe UI Semilight" panose="020B0402040204020203" pitchFamily="34" charset="0"/>
              </a:rPr>
              <a:t>To get started with Microsoft Purview Insider Risk Management:</a:t>
            </a:r>
          </a:p>
          <a:p>
            <a:pPr lvl="0" defTabSz="951304">
              <a:spcBef>
                <a:spcPts val="300"/>
              </a:spcBef>
              <a:spcAft>
                <a:spcPts val="600"/>
              </a:spcAft>
              <a:buSzPct val="90000"/>
            </a:pPr>
            <a:r>
              <a:rPr lang="en-US" dirty="0">
                <a:cs typeface="Segoe UI Semilight" panose="020B0402040204020203" pitchFamily="34" charset="0"/>
              </a:rPr>
              <a:t>Turn on auditing</a:t>
            </a:r>
          </a:p>
          <a:p>
            <a:pPr lvl="0" defTabSz="951304">
              <a:spcBef>
                <a:spcPts val="300"/>
              </a:spcBef>
              <a:spcAft>
                <a:spcPts val="600"/>
              </a:spcAft>
              <a:buSzPct val="90000"/>
            </a:pPr>
            <a:r>
              <a:rPr lang="en-US" dirty="0">
                <a:cs typeface="Segoe UI Semilight" panose="020B0402040204020203" pitchFamily="34" charset="0"/>
              </a:rPr>
              <a:t>Get permissions to user risk management</a:t>
            </a:r>
          </a:p>
          <a:p>
            <a:pPr lvl="0" defTabSz="951304">
              <a:spcBef>
                <a:spcPts val="300"/>
              </a:spcBef>
              <a:spcAft>
                <a:spcPts val="600"/>
              </a:spcAft>
              <a:buSzPct val="90000"/>
            </a:pPr>
            <a:r>
              <a:rPr lang="en-US" dirty="0">
                <a:cs typeface="Segoe UI Semilight" panose="020B0402040204020203" pitchFamily="34" charset="0"/>
              </a:rPr>
              <a:t>Choose policy indicators</a:t>
            </a:r>
          </a:p>
          <a:p>
            <a:pPr lvl="0" defTabSz="951304">
              <a:spcBef>
                <a:spcPts val="300"/>
              </a:spcBef>
              <a:spcAft>
                <a:spcPts val="600"/>
              </a:spcAft>
              <a:buSzPct val="90000"/>
            </a:pPr>
            <a:r>
              <a:rPr lang="en-US" dirty="0">
                <a:cs typeface="Segoe UI Semilight" panose="020B0402040204020203" pitchFamily="34" charset="0"/>
              </a:rPr>
              <a:t>Scan for potential insider risks</a:t>
            </a:r>
          </a:p>
          <a:p>
            <a:pPr lvl="0" defTabSz="951304">
              <a:spcBef>
                <a:spcPts val="300"/>
              </a:spcBef>
              <a:spcAft>
                <a:spcPts val="600"/>
              </a:spcAft>
              <a:buSzPct val="90000"/>
            </a:pPr>
            <a:r>
              <a:rPr lang="en-US" dirty="0">
                <a:cs typeface="Segoe UI Semilight" panose="020B0402040204020203" pitchFamily="34" charset="0"/>
              </a:rPr>
              <a:t>Assign permissions to others</a:t>
            </a:r>
          </a:p>
          <a:p>
            <a:pPr lvl="0" defTabSz="951304">
              <a:spcBef>
                <a:spcPts val="300"/>
              </a:spcBef>
              <a:spcAft>
                <a:spcPts val="600"/>
              </a:spcAft>
              <a:buSzPct val="90000"/>
            </a:pPr>
            <a:r>
              <a:rPr lang="en-US" dirty="0">
                <a:cs typeface="Segoe UI Semilight" panose="020B0402040204020203" pitchFamily="34" charset="0"/>
              </a:rPr>
              <a:t>Create your first policy</a:t>
            </a:r>
          </a:p>
        </p:txBody>
      </p:sp>
      <p:grpSp>
        <p:nvGrpSpPr>
          <p:cNvPr id="31" name="Group 30" descr="Diagram of Overview of insider risk management">
            <a:extLst>
              <a:ext uri="{FF2B5EF4-FFF2-40B4-BE49-F238E27FC236}">
                <a16:creationId xmlns:a16="http://schemas.microsoft.com/office/drawing/2014/main" id="{1783BA45-7F00-4822-98DF-FC0034C6962A}"/>
              </a:ext>
            </a:extLst>
          </p:cNvPr>
          <p:cNvGrpSpPr/>
          <p:nvPr/>
        </p:nvGrpSpPr>
        <p:grpSpPr>
          <a:xfrm>
            <a:off x="6855052" y="2055384"/>
            <a:ext cx="5357268" cy="3786616"/>
            <a:chOff x="6720001" y="2055384"/>
            <a:chExt cx="4765448" cy="3365130"/>
          </a:xfrm>
        </p:grpSpPr>
        <p:sp>
          <p:nvSpPr>
            <p:cNvPr id="6" name="Rectangle 5">
              <a:extLst>
                <a:ext uri="{FF2B5EF4-FFF2-40B4-BE49-F238E27FC236}">
                  <a16:creationId xmlns:a16="http://schemas.microsoft.com/office/drawing/2014/main" id="{59B7FA92-A6B5-4879-AE3C-3FEE4D822D01}"/>
                </a:ext>
              </a:extLst>
            </p:cNvPr>
            <p:cNvSpPr/>
            <p:nvPr/>
          </p:nvSpPr>
          <p:spPr bwMode="auto">
            <a:xfrm>
              <a:off x="672000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Policy</a:t>
              </a:r>
            </a:p>
          </p:txBody>
        </p:sp>
        <p:sp>
          <p:nvSpPr>
            <p:cNvPr id="15" name="Rectangle 14">
              <a:extLst>
                <a:ext uri="{FF2B5EF4-FFF2-40B4-BE49-F238E27FC236}">
                  <a16:creationId xmlns:a16="http://schemas.microsoft.com/office/drawing/2014/main" id="{A133A39C-4CC8-4A73-8D2F-EFA0BE014CD0}"/>
                </a:ext>
                <a:ext uri="{C183D7F6-B498-43B3-948B-1728B52AA6E4}">
                  <adec:decorative xmlns:adec="http://schemas.microsoft.com/office/drawing/2017/decorative" val="1"/>
                </a:ext>
              </a:extLst>
            </p:cNvPr>
            <p:cNvSpPr/>
            <p:nvPr/>
          </p:nvSpPr>
          <p:spPr bwMode="auto">
            <a:xfrm>
              <a:off x="6822040"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descr="Icon of three gears">
              <a:extLst>
                <a:ext uri="{FF2B5EF4-FFF2-40B4-BE49-F238E27FC236}">
                  <a16:creationId xmlns:a16="http://schemas.microsoft.com/office/drawing/2014/main" id="{8270E8E9-215B-4753-876A-C47292B00D7C}"/>
                </a:ext>
              </a:extLst>
            </p:cNvPr>
            <p:cNvPicPr>
              <a:picLocks noChangeAspect="1"/>
            </p:cNvPicPr>
            <p:nvPr/>
          </p:nvPicPr>
          <p:blipFill>
            <a:blip r:embed="rId3"/>
            <a:stretch>
              <a:fillRect/>
            </a:stretch>
          </p:blipFill>
          <p:spPr>
            <a:xfrm>
              <a:off x="6930401" y="3875235"/>
              <a:ext cx="496824" cy="501396"/>
            </a:xfrm>
            <a:prstGeom prst="rect">
              <a:avLst/>
            </a:prstGeom>
          </p:spPr>
        </p:pic>
        <p:sp>
          <p:nvSpPr>
            <p:cNvPr id="10" name="Rectangle 9">
              <a:extLst>
                <a:ext uri="{FF2B5EF4-FFF2-40B4-BE49-F238E27FC236}">
                  <a16:creationId xmlns:a16="http://schemas.microsoft.com/office/drawing/2014/main" id="{EB5AFB28-237E-4771-BF04-6135D8574227}"/>
                </a:ext>
              </a:extLst>
            </p:cNvPr>
            <p:cNvSpPr/>
            <p:nvPr/>
          </p:nvSpPr>
          <p:spPr bwMode="auto">
            <a:xfrm>
              <a:off x="7688376"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Alerts</a:t>
              </a:r>
            </a:p>
          </p:txBody>
        </p:sp>
        <p:sp>
          <p:nvSpPr>
            <p:cNvPr id="16" name="Rectangle 15">
              <a:extLst>
                <a:ext uri="{FF2B5EF4-FFF2-40B4-BE49-F238E27FC236}">
                  <a16:creationId xmlns:a16="http://schemas.microsoft.com/office/drawing/2014/main" id="{F4ADE287-4C71-4F9C-B4AB-1F57A7478C3B}"/>
                </a:ext>
                <a:ext uri="{C183D7F6-B498-43B3-948B-1728B52AA6E4}">
                  <adec:decorative xmlns:adec="http://schemas.microsoft.com/office/drawing/2017/decorative" val="1"/>
                </a:ext>
              </a:extLst>
            </p:cNvPr>
            <p:cNvSpPr/>
            <p:nvPr/>
          </p:nvSpPr>
          <p:spPr bwMode="auto">
            <a:xfrm>
              <a:off x="7783283"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descr="Icon of a series of concentric arcs with a line extending from the center to the circumference">
              <a:extLst>
                <a:ext uri="{FF2B5EF4-FFF2-40B4-BE49-F238E27FC236}">
                  <a16:creationId xmlns:a16="http://schemas.microsoft.com/office/drawing/2014/main" id="{A3BC2CC6-156C-44F7-8D4C-2F29721EC1D6}"/>
                </a:ext>
              </a:extLst>
            </p:cNvPr>
            <p:cNvPicPr>
              <a:picLocks noChangeAspect="1"/>
            </p:cNvPicPr>
            <p:nvPr/>
          </p:nvPicPr>
          <p:blipFill>
            <a:blip r:embed="rId4"/>
            <a:stretch>
              <a:fillRect/>
            </a:stretch>
          </p:blipFill>
          <p:spPr>
            <a:xfrm>
              <a:off x="7931150" y="3922733"/>
              <a:ext cx="406400" cy="406400"/>
            </a:xfrm>
            <a:prstGeom prst="rect">
              <a:avLst/>
            </a:prstGeom>
          </p:spPr>
        </p:pic>
        <p:sp>
          <p:nvSpPr>
            <p:cNvPr id="13" name="Rectangle 12">
              <a:extLst>
                <a:ext uri="{FF2B5EF4-FFF2-40B4-BE49-F238E27FC236}">
                  <a16:creationId xmlns:a16="http://schemas.microsoft.com/office/drawing/2014/main" id="{55042AC6-4823-42AB-9EE7-209EAD535392}"/>
                </a:ext>
              </a:extLst>
            </p:cNvPr>
            <p:cNvSpPr/>
            <p:nvPr/>
          </p:nvSpPr>
          <p:spPr bwMode="auto">
            <a:xfrm>
              <a:off x="9562703" y="2055384"/>
              <a:ext cx="1016794" cy="547322"/>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ea typeface="Segoe UI" pitchFamily="34" charset="0"/>
                  <a:cs typeface="Segoe UI" pitchFamily="34" charset="0"/>
                </a:rPr>
                <a:t>Insider risk case</a:t>
              </a:r>
            </a:p>
          </p:txBody>
        </p:sp>
        <p:cxnSp>
          <p:nvCxnSpPr>
            <p:cNvPr id="11" name="Connector: Elbow 10" descr="Connector line between Insider risk case and Triage">
              <a:extLst>
                <a:ext uri="{FF2B5EF4-FFF2-40B4-BE49-F238E27FC236}">
                  <a16:creationId xmlns:a16="http://schemas.microsoft.com/office/drawing/2014/main" id="{052601E3-8E53-4A9C-A393-516734A0D6A4}"/>
                </a:ext>
                <a:ext uri="{C183D7F6-B498-43B3-948B-1728B52AA6E4}">
                  <adec:decorative xmlns:adec="http://schemas.microsoft.com/office/drawing/2017/decorative" val="0"/>
                </a:ext>
              </a:extLst>
            </p:cNvPr>
            <p:cNvCxnSpPr>
              <a:cxnSpLocks/>
              <a:stCxn id="9" idx="0"/>
              <a:endCxn id="13" idx="2"/>
            </p:cNvCxnSpPr>
            <p:nvPr/>
          </p:nvCxnSpPr>
          <p:spPr>
            <a:xfrm rot="5400000" flipH="1" flipV="1">
              <a:off x="9337278" y="2368154"/>
              <a:ext cx="499269" cy="968375"/>
            </a:xfrm>
            <a:prstGeom prst="bentConnector3">
              <a:avLst>
                <a:gd name="adj1" fmla="val 50000"/>
              </a:avLst>
            </a:prstGeom>
            <a:ln w="63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Connector: Elbow 31" descr="Connector line between insider risk case and action">
              <a:extLst>
                <a:ext uri="{FF2B5EF4-FFF2-40B4-BE49-F238E27FC236}">
                  <a16:creationId xmlns:a16="http://schemas.microsoft.com/office/drawing/2014/main" id="{CB9C298B-675F-479B-831F-B3ECF74CEC81}"/>
                </a:ext>
                <a:ext uri="{C183D7F6-B498-43B3-948B-1728B52AA6E4}">
                  <adec:decorative xmlns:adec="http://schemas.microsoft.com/office/drawing/2017/decorative" val="0"/>
                </a:ext>
              </a:extLst>
            </p:cNvPr>
            <p:cNvCxnSpPr>
              <a:cxnSpLocks/>
              <a:stCxn id="7" idx="0"/>
              <a:endCxn id="13" idx="2"/>
            </p:cNvCxnSpPr>
            <p:nvPr/>
          </p:nvCxnSpPr>
          <p:spPr>
            <a:xfrm rot="16200000" flipV="1">
              <a:off x="10305654" y="2368153"/>
              <a:ext cx="499269" cy="968375"/>
            </a:xfrm>
            <a:prstGeom prst="bentConnector3">
              <a:avLst>
                <a:gd name="adj1" fmla="val 50000"/>
              </a:avLst>
            </a:prstGeom>
            <a:ln w="63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04430A2-6442-44ED-BA8D-EF27DB3213C1}"/>
                </a:ext>
              </a:extLst>
            </p:cNvPr>
            <p:cNvSpPr/>
            <p:nvPr/>
          </p:nvSpPr>
          <p:spPr bwMode="auto">
            <a:xfrm>
              <a:off x="865675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Triage</a:t>
              </a:r>
            </a:p>
          </p:txBody>
        </p:sp>
        <p:sp>
          <p:nvSpPr>
            <p:cNvPr id="18" name="Rectangle 17">
              <a:extLst>
                <a:ext uri="{FF2B5EF4-FFF2-40B4-BE49-F238E27FC236}">
                  <a16:creationId xmlns:a16="http://schemas.microsoft.com/office/drawing/2014/main" id="{0BFF223D-7951-49FF-98A7-C87DCBE345D8}"/>
                </a:ext>
                <a:ext uri="{C183D7F6-B498-43B3-948B-1728B52AA6E4}">
                  <adec:decorative xmlns:adec="http://schemas.microsoft.com/office/drawing/2017/decorative" val="1"/>
                </a:ext>
              </a:extLst>
            </p:cNvPr>
            <p:cNvSpPr/>
            <p:nvPr/>
          </p:nvSpPr>
          <p:spPr bwMode="auto">
            <a:xfrm>
              <a:off x="8751658"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descr="Icon three numbers with a line extending from left to">
              <a:extLst>
                <a:ext uri="{FF2B5EF4-FFF2-40B4-BE49-F238E27FC236}">
                  <a16:creationId xmlns:a16="http://schemas.microsoft.com/office/drawing/2014/main" id="{32341087-C452-4FE6-9380-CE239993BBF5}"/>
                </a:ext>
              </a:extLst>
            </p:cNvPr>
            <p:cNvPicPr>
              <a:picLocks noChangeAspect="1"/>
            </p:cNvPicPr>
            <p:nvPr/>
          </p:nvPicPr>
          <p:blipFill>
            <a:blip r:embed="rId5"/>
            <a:stretch>
              <a:fillRect/>
            </a:stretch>
          </p:blipFill>
          <p:spPr>
            <a:xfrm>
              <a:off x="8899525" y="3922733"/>
              <a:ext cx="406400" cy="406400"/>
            </a:xfrm>
            <a:prstGeom prst="rect">
              <a:avLst/>
            </a:prstGeom>
          </p:spPr>
        </p:pic>
        <p:sp>
          <p:nvSpPr>
            <p:cNvPr id="8" name="Rectangle 7">
              <a:extLst>
                <a:ext uri="{FF2B5EF4-FFF2-40B4-BE49-F238E27FC236}">
                  <a16:creationId xmlns:a16="http://schemas.microsoft.com/office/drawing/2014/main" id="{F194D35D-3E68-4639-A843-381D3648345C}"/>
                </a:ext>
              </a:extLst>
            </p:cNvPr>
            <p:cNvSpPr/>
            <p:nvPr/>
          </p:nvSpPr>
          <p:spPr bwMode="auto">
            <a:xfrm>
              <a:off x="9625126"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Investigate</a:t>
              </a:r>
            </a:p>
          </p:txBody>
        </p:sp>
        <p:sp>
          <p:nvSpPr>
            <p:cNvPr id="19" name="Rectangle 18">
              <a:extLst>
                <a:ext uri="{FF2B5EF4-FFF2-40B4-BE49-F238E27FC236}">
                  <a16:creationId xmlns:a16="http://schemas.microsoft.com/office/drawing/2014/main" id="{47DF4561-4240-46F4-A611-E0751BF69225}"/>
                </a:ext>
                <a:ext uri="{C183D7F6-B498-43B3-948B-1728B52AA6E4}">
                  <adec:decorative xmlns:adec="http://schemas.microsoft.com/office/drawing/2017/decorative" val="1"/>
                </a:ext>
              </a:extLst>
            </p:cNvPr>
            <p:cNvSpPr/>
            <p:nvPr/>
          </p:nvSpPr>
          <p:spPr bwMode="auto">
            <a:xfrm>
              <a:off x="9720033"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Icon of two files">
              <a:extLst>
                <a:ext uri="{FF2B5EF4-FFF2-40B4-BE49-F238E27FC236}">
                  <a16:creationId xmlns:a16="http://schemas.microsoft.com/office/drawing/2014/main" id="{2C9547ED-CEFB-4244-AE71-EEC138D1D9CD}"/>
                </a:ext>
              </a:extLst>
            </p:cNvPr>
            <p:cNvPicPr>
              <a:picLocks noChangeAspect="1"/>
            </p:cNvPicPr>
            <p:nvPr/>
          </p:nvPicPr>
          <p:blipFill>
            <a:blip r:embed="rId6"/>
            <a:stretch>
              <a:fillRect/>
            </a:stretch>
          </p:blipFill>
          <p:spPr>
            <a:xfrm>
              <a:off x="9832295" y="3887128"/>
              <a:ext cx="477610" cy="477610"/>
            </a:xfrm>
            <a:prstGeom prst="rect">
              <a:avLst/>
            </a:prstGeom>
          </p:spPr>
        </p:pic>
        <p:sp>
          <p:nvSpPr>
            <p:cNvPr id="7" name="Rectangle 6">
              <a:extLst>
                <a:ext uri="{FF2B5EF4-FFF2-40B4-BE49-F238E27FC236}">
                  <a16:creationId xmlns:a16="http://schemas.microsoft.com/office/drawing/2014/main" id="{8B6A5ADF-019D-42AD-A8DF-1B13F96CCFC6}"/>
                </a:ext>
              </a:extLst>
            </p:cNvPr>
            <p:cNvSpPr/>
            <p:nvPr/>
          </p:nvSpPr>
          <p:spPr bwMode="auto">
            <a:xfrm>
              <a:off x="10593501" y="3101975"/>
              <a:ext cx="891948" cy="15581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18288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050">
                  <a:solidFill>
                    <a:schemeClr val="tx1"/>
                  </a:solidFill>
                  <a:latin typeface="+mj-lt"/>
                  <a:ea typeface="Segoe UI" pitchFamily="34" charset="0"/>
                  <a:cs typeface="Segoe UI" pitchFamily="34" charset="0"/>
                </a:rPr>
                <a:t>Action</a:t>
              </a:r>
            </a:p>
          </p:txBody>
        </p:sp>
        <p:sp>
          <p:nvSpPr>
            <p:cNvPr id="20" name="Rectangle 19">
              <a:extLst>
                <a:ext uri="{FF2B5EF4-FFF2-40B4-BE49-F238E27FC236}">
                  <a16:creationId xmlns:a16="http://schemas.microsoft.com/office/drawing/2014/main" id="{EB5AABB5-83B1-4DD4-837C-5BF44EDB74BE}"/>
                </a:ext>
                <a:ext uri="{C183D7F6-B498-43B3-948B-1728B52AA6E4}">
                  <adec:decorative xmlns:adec="http://schemas.microsoft.com/office/drawing/2017/decorative" val="1"/>
                </a:ext>
              </a:extLst>
            </p:cNvPr>
            <p:cNvSpPr/>
            <p:nvPr/>
          </p:nvSpPr>
          <p:spPr bwMode="auto">
            <a:xfrm>
              <a:off x="10688408" y="3626831"/>
              <a:ext cx="702134" cy="9673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descr="Icon of three rectangles with a check mark at each end">
              <a:extLst>
                <a:ext uri="{FF2B5EF4-FFF2-40B4-BE49-F238E27FC236}">
                  <a16:creationId xmlns:a16="http://schemas.microsoft.com/office/drawing/2014/main" id="{1C4E963B-E18C-433B-A227-8A3E3E3026E1}"/>
                </a:ext>
              </a:extLst>
            </p:cNvPr>
            <p:cNvPicPr>
              <a:picLocks noChangeAspect="1"/>
            </p:cNvPicPr>
            <p:nvPr/>
          </p:nvPicPr>
          <p:blipFill>
            <a:blip r:embed="rId7"/>
            <a:stretch>
              <a:fillRect/>
            </a:stretch>
          </p:blipFill>
          <p:spPr>
            <a:xfrm>
              <a:off x="10814050" y="3900508"/>
              <a:ext cx="450850" cy="450850"/>
            </a:xfrm>
            <a:prstGeom prst="rect">
              <a:avLst/>
            </a:prstGeom>
          </p:spPr>
        </p:pic>
        <p:sp>
          <p:nvSpPr>
            <p:cNvPr id="14" name="Freeform: Shape 13">
              <a:extLst>
                <a:ext uri="{FF2B5EF4-FFF2-40B4-BE49-F238E27FC236}">
                  <a16:creationId xmlns:a16="http://schemas.microsoft.com/office/drawing/2014/main" id="{6BEF2A94-CD6D-469F-98CC-8B509E9DB471}"/>
                </a:ext>
              </a:extLst>
            </p:cNvPr>
            <p:cNvSpPr/>
            <p:nvPr/>
          </p:nvSpPr>
          <p:spPr bwMode="auto">
            <a:xfrm>
              <a:off x="8656751" y="4767262"/>
              <a:ext cx="2828698" cy="653252"/>
            </a:xfrm>
            <a:custGeom>
              <a:avLst/>
              <a:gdLst>
                <a:gd name="connsiteX0" fmla="*/ 0 w 2662238"/>
                <a:gd name="connsiteY0" fmla="*/ 0 h 653252"/>
                <a:gd name="connsiteX1" fmla="*/ 2662238 w 2662238"/>
                <a:gd name="connsiteY1" fmla="*/ 0 h 653252"/>
                <a:gd name="connsiteX2" fmla="*/ 2662238 w 2662238"/>
                <a:gd name="connsiteY2" fmla="*/ 653252 h 653252"/>
                <a:gd name="connsiteX3" fmla="*/ 0 w 2662238"/>
                <a:gd name="connsiteY3" fmla="*/ 653252 h 653252"/>
              </a:gdLst>
              <a:ahLst/>
              <a:cxnLst>
                <a:cxn ang="0">
                  <a:pos x="connsiteX0" y="connsiteY0"/>
                </a:cxn>
                <a:cxn ang="0">
                  <a:pos x="connsiteX1" y="connsiteY1"/>
                </a:cxn>
                <a:cxn ang="0">
                  <a:pos x="connsiteX2" y="connsiteY2"/>
                </a:cxn>
                <a:cxn ang="0">
                  <a:pos x="connsiteX3" y="connsiteY3"/>
                </a:cxn>
              </a:cxnLst>
              <a:rect l="l" t="t" r="r" b="b"/>
              <a:pathLst>
                <a:path w="2662238" h="653252">
                  <a:moveTo>
                    <a:pt x="0" y="0"/>
                  </a:moveTo>
                  <a:lnTo>
                    <a:pt x="2662238" y="0"/>
                  </a:lnTo>
                  <a:lnTo>
                    <a:pt x="2662238" y="653252"/>
                  </a:lnTo>
                  <a:lnTo>
                    <a:pt x="0" y="653252"/>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bg1"/>
                  </a:solidFill>
                  <a:latin typeface="+mj-lt"/>
                  <a:cs typeface="Segoe UI" pitchFamily="34" charset="0"/>
                </a:rPr>
                <a:t>Collaboration</a:t>
              </a:r>
            </a:p>
            <a:p>
              <a:pPr algn="ctr" defTabSz="932472" fontAlgn="base">
                <a:spcBef>
                  <a:spcPct val="0"/>
                </a:spcBef>
                <a:spcAft>
                  <a:spcPct val="0"/>
                </a:spcAft>
              </a:pPr>
              <a:r>
                <a:rPr lang="en-US" sz="1050" dirty="0">
                  <a:solidFill>
                    <a:schemeClr val="bg1"/>
                  </a:solidFill>
                  <a:cs typeface="Segoe UI" pitchFamily="34" charset="0"/>
                </a:rPr>
                <a:t>Compliance, Human Resources, Legal, Security</a:t>
              </a:r>
            </a:p>
          </p:txBody>
        </p:sp>
      </p:grpSp>
      <p:sp>
        <p:nvSpPr>
          <p:cNvPr id="5" name="TextBox 4">
            <a:extLst>
              <a:ext uri="{FF2B5EF4-FFF2-40B4-BE49-F238E27FC236}">
                <a16:creationId xmlns:a16="http://schemas.microsoft.com/office/drawing/2014/main" id="{F230516A-6F4A-421E-B953-F29D4CE2F11E}"/>
              </a:ext>
              <a:ext uri="{C183D7F6-B498-43B3-948B-1728B52AA6E4}">
                <adec:decorative xmlns:adec="http://schemas.microsoft.com/office/drawing/2017/decorative" val="1"/>
              </a:ext>
            </a:extLst>
          </p:cNvPr>
          <p:cNvSpPr txBox="1"/>
          <p:nvPr/>
        </p:nvSpPr>
        <p:spPr>
          <a:xfrm>
            <a:off x="6680903" y="1426844"/>
            <a:ext cx="5705566" cy="5441095"/>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sp>
        <p:nvSpPr>
          <p:cNvPr id="2" name="TextBox 1">
            <a:extLst>
              <a:ext uri="{FF2B5EF4-FFF2-40B4-BE49-F238E27FC236}">
                <a16:creationId xmlns:a16="http://schemas.microsoft.com/office/drawing/2014/main" id="{DFF4335F-0686-9FE2-061C-C967189B020F}"/>
              </a:ext>
            </a:extLst>
          </p:cNvPr>
          <p:cNvSpPr txBox="1"/>
          <p:nvPr/>
        </p:nvSpPr>
        <p:spPr>
          <a:xfrm>
            <a:off x="6855051" y="6182139"/>
            <a:ext cx="5531417" cy="492443"/>
          </a:xfrm>
          <a:prstGeom prst="rect">
            <a:avLst/>
          </a:prstGeom>
          <a:noFill/>
        </p:spPr>
        <p:txBody>
          <a:bodyPr wrap="square" lIns="0" tIns="0" rIns="0" bIns="0" rtlCol="0">
            <a:spAutoFit/>
          </a:bodyPr>
          <a:lstStyle/>
          <a:p>
            <a:pPr algn="l"/>
            <a:r>
              <a:rPr lang="en-US" sz="1600" dirty="0">
                <a:gradFill>
                  <a:gsLst>
                    <a:gs pos="2917">
                      <a:schemeClr val="tx1"/>
                    </a:gs>
                    <a:gs pos="30000">
                      <a:schemeClr val="tx1"/>
                    </a:gs>
                  </a:gsLst>
                  <a:lin ang="5400000" scaled="0"/>
                </a:gradFill>
              </a:rPr>
              <a:t>Insider risk management uses this workflow, which identifies and resolves internal risk activities and compliance issues</a:t>
            </a:r>
          </a:p>
        </p:txBody>
      </p:sp>
      <p:cxnSp>
        <p:nvCxnSpPr>
          <p:cNvPr id="12" name="Straight Arrow Connector 11">
            <a:extLst>
              <a:ext uri="{FF2B5EF4-FFF2-40B4-BE49-F238E27FC236}">
                <a16:creationId xmlns:a16="http://schemas.microsoft.com/office/drawing/2014/main" id="{774A3648-72D7-98EC-6D56-5EC2EC190ADC}"/>
              </a:ext>
              <a:ext uri="{C183D7F6-B498-43B3-948B-1728B52AA6E4}">
                <adec:decorative xmlns:adec="http://schemas.microsoft.com/office/drawing/2017/decorative" val="1"/>
              </a:ext>
            </a:extLst>
          </p:cNvPr>
          <p:cNvCxnSpPr/>
          <p:nvPr/>
        </p:nvCxnSpPr>
        <p:spPr>
          <a:xfrm>
            <a:off x="7759095" y="4343400"/>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EEDA77-5682-DF81-F08E-C277E0EF6C9A}"/>
              </a:ext>
              <a:ext uri="{C183D7F6-B498-43B3-948B-1728B52AA6E4}">
                <adec:decorative xmlns:adec="http://schemas.microsoft.com/office/drawing/2017/decorative" val="1"/>
              </a:ext>
            </a:extLst>
          </p:cNvPr>
          <p:cNvCxnSpPr>
            <a:cxnSpLocks/>
          </p:cNvCxnSpPr>
          <p:nvPr/>
        </p:nvCxnSpPr>
        <p:spPr>
          <a:xfrm>
            <a:off x="8835835" y="4356654"/>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AE7BB5-AB82-53AE-BE89-167994852A92}"/>
              </a:ext>
              <a:ext uri="{C183D7F6-B498-43B3-948B-1728B52AA6E4}">
                <adec:decorative xmlns:adec="http://schemas.microsoft.com/office/drawing/2017/decorative" val="1"/>
              </a:ext>
            </a:extLst>
          </p:cNvPr>
          <p:cNvCxnSpPr>
            <a:cxnSpLocks/>
          </p:cNvCxnSpPr>
          <p:nvPr/>
        </p:nvCxnSpPr>
        <p:spPr>
          <a:xfrm>
            <a:off x="9939077" y="4356654"/>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D0D8A22-D31C-E6A9-0A66-831DE69B874B}"/>
              </a:ext>
              <a:ext uri="{C183D7F6-B498-43B3-948B-1728B52AA6E4}">
                <adec:decorative xmlns:adec="http://schemas.microsoft.com/office/drawing/2017/decorative" val="1"/>
              </a:ext>
            </a:extLst>
          </p:cNvPr>
          <p:cNvCxnSpPr>
            <a:cxnSpLocks/>
          </p:cNvCxnSpPr>
          <p:nvPr/>
        </p:nvCxnSpPr>
        <p:spPr>
          <a:xfrm>
            <a:off x="11032377" y="4346715"/>
            <a:ext cx="29128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21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insider risk management</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32986" cy="731520"/>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39615"/>
            <a:ext cx="10283875" cy="553998"/>
          </a:xfrm>
          <a:prstGeom prst="rect">
            <a:avLst/>
          </a:prstGeom>
          <a:noFill/>
        </p:spPr>
        <p:txBody>
          <a:bodyPr wrap="square" lIns="0" tIns="0" rIns="0" bIns="0" rtlCol="0" anchor="ctr">
            <a:spAutoFit/>
          </a:bodyPr>
          <a:lstStyle/>
          <a:p>
            <a:pPr>
              <a:spcBef>
                <a:spcPts val="400"/>
              </a:spcBef>
            </a:pPr>
            <a:r>
              <a:rPr lang="en-US" dirty="0"/>
              <a:t>An organization should identify the appropriate stakeholders who will be members of its insider risk management team</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32986" cy="731520"/>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179895"/>
            <a:ext cx="10283875" cy="553998"/>
          </a:xfrm>
          <a:prstGeom prst="rect">
            <a:avLst/>
          </a:prstGeom>
          <a:noFill/>
        </p:spPr>
        <p:txBody>
          <a:bodyPr wrap="square" lIns="0" tIns="0" rIns="0" bIns="0" rtlCol="0" anchor="ctr">
            <a:spAutoFit/>
          </a:bodyPr>
          <a:lstStyle/>
          <a:p>
            <a:pPr>
              <a:spcBef>
                <a:spcPts val="400"/>
              </a:spcBef>
            </a:pPr>
            <a:r>
              <a:rPr lang="en-US" dirty="0"/>
              <a:t>Different geographic and organizational areas may have compliance and privacy requirements that are different from other areas of an organization</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3056461"/>
            <a:ext cx="732986" cy="731520"/>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119975"/>
            <a:ext cx="10283875" cy="553998"/>
          </a:xfrm>
          <a:prstGeom prst="rect">
            <a:avLst/>
          </a:prstGeom>
          <a:noFill/>
        </p:spPr>
        <p:txBody>
          <a:bodyPr wrap="square" lIns="0" tIns="0" rIns="0" bIns="0" rtlCol="0" anchor="ctr">
            <a:spAutoFit/>
          </a:bodyPr>
          <a:lstStyle/>
          <a:p>
            <a:pPr>
              <a:spcBef>
                <a:spcPts val="400"/>
              </a:spcBef>
            </a:pPr>
            <a:r>
              <a:rPr lang="en-US" dirty="0"/>
              <a:t>Organizations that want to manage insider risk management policies and alerts must assign users to specific role groups to manage different sets of insider risk management features</a:t>
            </a:r>
            <a:endParaRPr lang="en-US" sz="1600" dirty="0"/>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3903275"/>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3951702"/>
            <a:ext cx="732986" cy="731520"/>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054942"/>
            <a:ext cx="10283875" cy="553998"/>
          </a:xfrm>
          <a:prstGeom prst="rect">
            <a:avLst/>
          </a:prstGeom>
          <a:noFill/>
        </p:spPr>
        <p:txBody>
          <a:bodyPr wrap="square" lIns="0" tIns="0" rIns="0" bIns="0" rtlCol="0" anchor="ctr">
            <a:spAutoFit/>
          </a:bodyPr>
          <a:lstStyle/>
          <a:p>
            <a:pPr>
              <a:spcBef>
                <a:spcPts val="400"/>
              </a:spcBef>
            </a:pPr>
            <a:r>
              <a:rPr lang="en-US" dirty="0"/>
              <a:t>Organizations should use a single role group or multiple role groups to best fit its compliance management requirements</a:t>
            </a:r>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4749064"/>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4791724"/>
            <a:ext cx="732986" cy="731520"/>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4894964"/>
            <a:ext cx="10283875" cy="553998"/>
          </a:xfrm>
          <a:prstGeom prst="rect">
            <a:avLst/>
          </a:prstGeom>
          <a:noFill/>
        </p:spPr>
        <p:txBody>
          <a:bodyPr wrap="square" lIns="0" tIns="0" rIns="0" bIns="0" rtlCol="0" anchor="ctr">
            <a:spAutoFit/>
          </a:bodyPr>
          <a:lstStyle/>
          <a:p>
            <a:pPr>
              <a:spcBef>
                <a:spcPts val="400"/>
              </a:spcBef>
            </a:pPr>
            <a:r>
              <a:rPr lang="en-US" dirty="0"/>
              <a:t>Organizations should ensure they always have at least one user in the Insider Risk Management or Insider Risk Management Admin role groups</a:t>
            </a:r>
          </a:p>
        </p:txBody>
      </p:sp>
      <p:cxnSp>
        <p:nvCxnSpPr>
          <p:cNvPr id="4" name="Straight Connector 3">
            <a:extLst>
              <a:ext uri="{FF2B5EF4-FFF2-40B4-BE49-F238E27FC236}">
                <a16:creationId xmlns:a16="http://schemas.microsoft.com/office/drawing/2014/main" id="{8DECA025-473F-B51C-CB51-36EEEEF932C1}"/>
              </a:ext>
              <a:ext uri="{C183D7F6-B498-43B3-948B-1728B52AA6E4}">
                <adec:decorative xmlns:adec="http://schemas.microsoft.com/office/drawing/2017/decorative" val="1"/>
              </a:ext>
            </a:extLst>
          </p:cNvPr>
          <p:cNvCxnSpPr>
            <a:cxnSpLocks/>
          </p:cNvCxnSpPr>
          <p:nvPr/>
        </p:nvCxnSpPr>
        <p:spPr>
          <a:xfrm>
            <a:off x="1566537" y="5676717"/>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F7FC52D-405D-B34D-724A-95DF7D52E6AB}"/>
              </a:ext>
            </a:extLst>
          </p:cNvPr>
          <p:cNvSpPr txBox="1"/>
          <p:nvPr/>
        </p:nvSpPr>
        <p:spPr>
          <a:xfrm>
            <a:off x="1576476" y="5862374"/>
            <a:ext cx="10283875" cy="553998"/>
          </a:xfrm>
          <a:prstGeom prst="rect">
            <a:avLst/>
          </a:prstGeom>
          <a:noFill/>
        </p:spPr>
        <p:txBody>
          <a:bodyPr wrap="square" lIns="0" tIns="0" rIns="0" bIns="0" rtlCol="0" anchor="ctr">
            <a:spAutoFit/>
          </a:bodyPr>
          <a:lstStyle/>
          <a:p>
            <a:pPr>
              <a:spcBef>
                <a:spcPts val="400"/>
              </a:spcBef>
            </a:pPr>
            <a:r>
              <a:rPr lang="en-US" dirty="0"/>
              <a:t>Organizations should </a:t>
            </a:r>
            <a:r>
              <a:rPr lang="en-US" b="0" i="0" dirty="0">
                <a:solidFill>
                  <a:srgbClr val="000000"/>
                </a:solidFill>
                <a:effectLst/>
              </a:rPr>
              <a:t>test its policies with a small set of production users while conducting the necessary compliance, privacy, and legal reviews</a:t>
            </a:r>
            <a:endParaRPr lang="en-US" dirty="0"/>
          </a:p>
        </p:txBody>
      </p:sp>
      <p:grpSp>
        <p:nvGrpSpPr>
          <p:cNvPr id="7" name="Group 6" descr="Icon of three people">
            <a:extLst>
              <a:ext uri="{FF2B5EF4-FFF2-40B4-BE49-F238E27FC236}">
                <a16:creationId xmlns:a16="http://schemas.microsoft.com/office/drawing/2014/main" id="{71877B6F-A2BF-7F1C-B636-A2CCF1C2EE0B}"/>
              </a:ext>
            </a:extLst>
          </p:cNvPr>
          <p:cNvGrpSpPr/>
          <p:nvPr/>
        </p:nvGrpSpPr>
        <p:grpSpPr>
          <a:xfrm>
            <a:off x="575203" y="5719364"/>
            <a:ext cx="731520" cy="731520"/>
            <a:chOff x="869843" y="2031284"/>
            <a:chExt cx="780288" cy="781812"/>
          </a:xfrm>
        </p:grpSpPr>
        <p:pic>
          <p:nvPicPr>
            <p:cNvPr id="8" name="Picture 7">
              <a:extLst>
                <a:ext uri="{FF2B5EF4-FFF2-40B4-BE49-F238E27FC236}">
                  <a16:creationId xmlns:a16="http://schemas.microsoft.com/office/drawing/2014/main" id="{585267FE-5EB5-C26B-2F17-9E53D880FA2F}"/>
                </a:ext>
              </a:extLst>
            </p:cNvPr>
            <p:cNvPicPr>
              <a:picLocks noChangeAspect="1"/>
            </p:cNvPicPr>
            <p:nvPr/>
          </p:nvPicPr>
          <p:blipFill>
            <a:blip r:embed="rId8"/>
            <a:stretch>
              <a:fillRect/>
            </a:stretch>
          </p:blipFill>
          <p:spPr>
            <a:xfrm>
              <a:off x="869843" y="2031284"/>
              <a:ext cx="780288" cy="781812"/>
            </a:xfrm>
            <a:prstGeom prst="rect">
              <a:avLst/>
            </a:prstGeom>
          </p:spPr>
        </p:pic>
        <p:pic>
          <p:nvPicPr>
            <p:cNvPr id="9" name="Picture 8" descr="Icon of three people">
              <a:extLst>
                <a:ext uri="{FF2B5EF4-FFF2-40B4-BE49-F238E27FC236}">
                  <a16:creationId xmlns:a16="http://schemas.microsoft.com/office/drawing/2014/main" id="{273A68F4-56B0-93E7-478B-96D88ADB3296}"/>
                </a:ext>
              </a:extLst>
            </p:cNvPr>
            <p:cNvPicPr>
              <a:picLocks noChangeAspect="1"/>
            </p:cNvPicPr>
            <p:nvPr/>
          </p:nvPicPr>
          <p:blipFill>
            <a:blip r:embed="rId9"/>
            <a:stretch>
              <a:fillRect/>
            </a:stretch>
          </p:blipFill>
          <p:spPr>
            <a:xfrm>
              <a:off x="1056787" y="2218990"/>
              <a:ext cx="406400" cy="406400"/>
            </a:xfrm>
            <a:prstGeom prst="rect">
              <a:avLst/>
            </a:prstGeom>
          </p:spPr>
        </p:pic>
      </p:grpSp>
    </p:spTree>
    <p:extLst>
      <p:ext uri="{BB962C8B-B14F-4D97-AF65-F5344CB8AC3E}">
        <p14:creationId xmlns:p14="http://schemas.microsoft.com/office/powerpoint/2010/main" val="261348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insider risk management policies</a:t>
            </a:r>
          </a:p>
        </p:txBody>
      </p:sp>
      <p:pic>
        <p:nvPicPr>
          <p:cNvPr id="24"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1414197"/>
            <a:ext cx="731520" cy="731520"/>
          </a:xfrm>
          <a:prstGeom prst="rect">
            <a:avLst/>
          </a:prstGeom>
        </p:spPr>
      </p:pic>
      <p:sp>
        <p:nvSpPr>
          <p:cNvPr id="5" name="TextBox 4">
            <a:extLst>
              <a:ext uri="{FF2B5EF4-FFF2-40B4-BE49-F238E27FC236}">
                <a16:creationId xmlns:a16="http://schemas.microsoft.com/office/drawing/2014/main" id="{616E3DB3-5640-4630-95AB-36571144A8E2}"/>
              </a:ext>
            </a:extLst>
          </p:cNvPr>
          <p:cNvSpPr txBox="1"/>
          <p:nvPr/>
        </p:nvSpPr>
        <p:spPr>
          <a:xfrm>
            <a:off x="2004059" y="1292963"/>
            <a:ext cx="9835483" cy="902811"/>
          </a:xfrm>
          <a:prstGeom prst="rect">
            <a:avLst/>
          </a:prstGeom>
          <a:noFill/>
        </p:spPr>
        <p:txBody>
          <a:bodyPr wrap="square" lIns="0" tIns="0" rIns="0" bIns="0" rtlCol="0" anchor="ctr">
            <a:spAutoFit/>
          </a:bodyPr>
          <a:lstStyle/>
          <a:p>
            <a:pPr>
              <a:spcBef>
                <a:spcPts val="400"/>
              </a:spcBef>
            </a:pPr>
            <a:r>
              <a:rPr lang="en-US" dirty="0">
                <a:latin typeface="+mj-lt"/>
              </a:rPr>
              <a:t>Insider risk management policies determine:</a:t>
            </a:r>
          </a:p>
          <a:p>
            <a:pPr>
              <a:spcBef>
                <a:spcPts val="400"/>
              </a:spcBef>
            </a:pPr>
            <a:r>
              <a:rPr lang="en-US" sz="1600" dirty="0"/>
              <a:t>The users that are in-scope</a:t>
            </a:r>
          </a:p>
          <a:p>
            <a:pPr>
              <a:spcBef>
                <a:spcPts val="400"/>
              </a:spcBef>
            </a:pPr>
            <a:r>
              <a:rPr lang="en-US" sz="1600" dirty="0"/>
              <a:t>The types of risk indicators that are configured for alerts</a:t>
            </a:r>
            <a:endParaRPr lang="en-US" sz="14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39964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4"/>
          <a:stretch>
            <a:fillRect/>
          </a:stretch>
        </p:blipFill>
        <p:spPr>
          <a:xfrm>
            <a:off x="582835" y="2399156"/>
            <a:ext cx="732548" cy="731520"/>
          </a:xfrm>
          <a:prstGeom prst="rect">
            <a:avLst/>
          </a:prstGeom>
        </p:spPr>
      </p:pic>
      <p:sp>
        <p:nvSpPr>
          <p:cNvPr id="8" name="TextBox 7">
            <a:extLst>
              <a:ext uri="{FF2B5EF4-FFF2-40B4-BE49-F238E27FC236}">
                <a16:creationId xmlns:a16="http://schemas.microsoft.com/office/drawing/2014/main" id="{95AF80A1-A050-4DCF-B99F-34F5595D87C6}"/>
              </a:ext>
            </a:extLst>
          </p:cNvPr>
          <p:cNvSpPr txBox="1"/>
          <p:nvPr/>
        </p:nvSpPr>
        <p:spPr>
          <a:xfrm>
            <a:off x="2004059" y="2529819"/>
            <a:ext cx="9835483" cy="553998"/>
          </a:xfrm>
          <a:prstGeom prst="rect">
            <a:avLst/>
          </a:prstGeom>
          <a:noFill/>
        </p:spPr>
        <p:txBody>
          <a:bodyPr wrap="square" lIns="0" tIns="0" rIns="0" bIns="0" rtlCol="0" anchor="ctr">
            <a:spAutoFit/>
          </a:bodyPr>
          <a:lstStyle/>
          <a:p>
            <a:pPr>
              <a:spcBef>
                <a:spcPts val="600"/>
              </a:spcBef>
            </a:pPr>
            <a:r>
              <a:rPr lang="en-US" dirty="0"/>
              <a:t>Policies also support content priorities. By doing so, an organization can focus policy conditions on multiple or specific Microsoft Teams, SharePoint sites, data sensitivity types, and data labels</a:t>
            </a:r>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3239004"/>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5"/>
          <a:stretch>
            <a:fillRect/>
          </a:stretch>
        </p:blipFill>
        <p:spPr>
          <a:xfrm>
            <a:off x="582834" y="3763151"/>
            <a:ext cx="731520" cy="731520"/>
          </a:xfrm>
          <a:prstGeom prst="rect">
            <a:avLst/>
          </a:prstGeom>
        </p:spPr>
      </p:pic>
      <p:sp>
        <p:nvSpPr>
          <p:cNvPr id="15" name="TextBox 14">
            <a:extLst>
              <a:ext uri="{FF2B5EF4-FFF2-40B4-BE49-F238E27FC236}">
                <a16:creationId xmlns:a16="http://schemas.microsoft.com/office/drawing/2014/main" id="{DDA203B8-5F30-4B3F-ABD7-21A75A90146C}"/>
              </a:ext>
            </a:extLst>
          </p:cNvPr>
          <p:cNvSpPr txBox="1"/>
          <p:nvPr/>
        </p:nvSpPr>
        <p:spPr>
          <a:xfrm>
            <a:off x="2018158" y="3373292"/>
            <a:ext cx="9835483" cy="1277273"/>
          </a:xfrm>
          <a:prstGeom prst="rect">
            <a:avLst/>
          </a:prstGeom>
          <a:noFill/>
        </p:spPr>
        <p:txBody>
          <a:bodyPr wrap="square" lIns="0" tIns="0" rIns="0" bIns="0" rtlCol="0" anchor="ctr">
            <a:spAutoFit/>
          </a:bodyPr>
          <a:lstStyle/>
          <a:p>
            <a:pPr>
              <a:spcBef>
                <a:spcPts val="300"/>
              </a:spcBef>
              <a:spcAft>
                <a:spcPts val="600"/>
              </a:spcAft>
            </a:pPr>
            <a:r>
              <a:rPr lang="en-US" b="0" i="0" dirty="0">
                <a:solidFill>
                  <a:srgbClr val="000000"/>
                </a:solidFill>
                <a:effectLst/>
                <a:latin typeface="+mj-lt"/>
              </a:rPr>
              <a:t>Insider risk management templates are pre-defined policy conditions that define the types of risk indicators and risk scoring model used by the associated policy</a:t>
            </a:r>
          </a:p>
          <a:p>
            <a:pPr>
              <a:spcBef>
                <a:spcPts val="300"/>
              </a:spcBef>
              <a:spcAft>
                <a:spcPts val="600"/>
              </a:spcAft>
            </a:pPr>
            <a:r>
              <a:rPr lang="en-US" sz="1600" b="0" i="0" dirty="0">
                <a:solidFill>
                  <a:srgbClr val="000000"/>
                </a:solidFill>
                <a:effectLst/>
              </a:rPr>
              <a:t>Each policy must have a template assigned in the policy creation wizard</a:t>
            </a:r>
          </a:p>
          <a:p>
            <a:pPr>
              <a:spcBef>
                <a:spcPts val="300"/>
              </a:spcBef>
              <a:spcAft>
                <a:spcPts val="600"/>
              </a:spcAft>
            </a:pPr>
            <a:r>
              <a:rPr lang="en-US" sz="1600" dirty="0">
                <a:solidFill>
                  <a:srgbClr val="000000"/>
                </a:solidFill>
              </a:rPr>
              <a:t>Insider risk management supports up to five policies for each policy template</a:t>
            </a:r>
            <a:endParaRPr lang="en-US"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821839"/>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7" y="4979810"/>
            <a:ext cx="9821365" cy="1846659"/>
          </a:xfrm>
          <a:prstGeom prst="rect">
            <a:avLst/>
          </a:prstGeom>
          <a:noFill/>
        </p:spPr>
        <p:txBody>
          <a:bodyPr wrap="square" lIns="0" tIns="0" rIns="0" bIns="0" rtlCol="0" anchor="ctr">
            <a:spAutoFit/>
          </a:bodyPr>
          <a:lstStyle/>
          <a:p>
            <a:pPr>
              <a:spcBef>
                <a:spcPts val="600"/>
              </a:spcBef>
            </a:pPr>
            <a:r>
              <a:rPr lang="en-US" dirty="0">
                <a:latin typeface="+mj-lt"/>
              </a:rPr>
              <a:t>The Policy tab on the Microsoft Purview Insider Risk Management dashboard enables an organization to quickly:</a:t>
            </a:r>
          </a:p>
          <a:p>
            <a:pPr>
              <a:spcBef>
                <a:spcPts val="600"/>
              </a:spcBef>
            </a:pPr>
            <a:r>
              <a:rPr lang="en-US" sz="1600" dirty="0"/>
              <a:t>Review its policies</a:t>
            </a:r>
          </a:p>
          <a:p>
            <a:pPr>
              <a:spcBef>
                <a:spcPts val="600"/>
              </a:spcBef>
            </a:pPr>
            <a:r>
              <a:rPr lang="en-US" sz="1600" dirty="0"/>
              <a:t>Review the health of policies</a:t>
            </a:r>
          </a:p>
          <a:p>
            <a:pPr>
              <a:spcBef>
                <a:spcPts val="600"/>
              </a:spcBef>
            </a:pPr>
            <a:r>
              <a:rPr lang="en-US" sz="1600" dirty="0"/>
              <a:t>Manually add users to policies</a:t>
            </a:r>
          </a:p>
          <a:p>
            <a:pPr>
              <a:spcBef>
                <a:spcPts val="600"/>
              </a:spcBef>
            </a:pPr>
            <a:r>
              <a:rPr lang="en-US" sz="1600" dirty="0"/>
              <a:t>View the status of alerts associated with each policy</a:t>
            </a:r>
          </a:p>
        </p:txBody>
      </p:sp>
      <p:pic>
        <p:nvPicPr>
          <p:cNvPr id="13"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5323297"/>
            <a:ext cx="731520" cy="731520"/>
          </a:xfrm>
          <a:prstGeom prst="rect">
            <a:avLst/>
          </a:prstGeom>
        </p:spPr>
      </p:pic>
    </p:spTree>
    <p:extLst>
      <p:ext uri="{BB962C8B-B14F-4D97-AF65-F5344CB8AC3E}">
        <p14:creationId xmlns:p14="http://schemas.microsoft.com/office/powerpoint/2010/main" val="279074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insider risk management policies</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39615"/>
            <a:ext cx="10283875" cy="553998"/>
          </a:xfrm>
          <a:prstGeom prst="rect">
            <a:avLst/>
          </a:prstGeom>
          <a:noFill/>
        </p:spPr>
        <p:txBody>
          <a:bodyPr wrap="square" lIns="0" tIns="0" rIns="0" bIns="0" rtlCol="0" anchor="ctr">
            <a:spAutoFit/>
          </a:bodyPr>
          <a:lstStyle/>
          <a:p>
            <a:pPr>
              <a:spcBef>
                <a:spcPts val="400"/>
              </a:spcBef>
            </a:pPr>
            <a:r>
              <a:rPr lang="en-US" dirty="0"/>
              <a:t>Triggering events are prerequisites that determine if a user is active for an insider risk management policy</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179895"/>
            <a:ext cx="10283875" cy="553998"/>
          </a:xfrm>
          <a:prstGeom prst="rect">
            <a:avLst/>
          </a:prstGeom>
          <a:noFill/>
        </p:spPr>
        <p:txBody>
          <a:bodyPr wrap="square" lIns="0" tIns="0" rIns="0" bIns="0" rtlCol="0" anchor="ctr">
            <a:spAutoFit/>
          </a:bodyPr>
          <a:lstStyle/>
          <a:p>
            <a:pPr>
              <a:spcBef>
                <a:spcPts val="400"/>
              </a:spcBef>
            </a:pPr>
            <a:r>
              <a:rPr lang="en-US" dirty="0"/>
              <a:t>Policy prerequisites are required items so that the policy receives the signals or activities necessary to evaluate risk</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3056461"/>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2994113"/>
            <a:ext cx="10283875" cy="1969770"/>
          </a:xfrm>
          <a:prstGeom prst="rect">
            <a:avLst/>
          </a:prstGeom>
          <a:noFill/>
        </p:spPr>
        <p:txBody>
          <a:bodyPr wrap="square" lIns="0" tIns="0" rIns="0" bIns="0" rtlCol="0" anchor="ctr">
            <a:spAutoFit/>
          </a:bodyPr>
          <a:lstStyle/>
          <a:p>
            <a:pPr>
              <a:spcAft>
                <a:spcPts val="600"/>
              </a:spcAft>
            </a:pPr>
            <a:r>
              <a:rPr lang="en-US" dirty="0">
                <a:latin typeface="+mj-lt"/>
              </a:rPr>
              <a:t>When an organization creates an insider risk management policy in the policy wizard, it can choose from the following priorities:</a:t>
            </a:r>
          </a:p>
          <a:p>
            <a:pPr>
              <a:spcAft>
                <a:spcPts val="600"/>
              </a:spcAft>
            </a:pPr>
            <a:r>
              <a:rPr lang="en-US" dirty="0"/>
              <a:t>SharePoint sites</a:t>
            </a:r>
          </a:p>
          <a:p>
            <a:pPr>
              <a:spcAft>
                <a:spcPts val="600"/>
              </a:spcAft>
            </a:pPr>
            <a:r>
              <a:rPr lang="en-US" dirty="0"/>
              <a:t>Sensitive information types</a:t>
            </a:r>
          </a:p>
          <a:p>
            <a:pPr>
              <a:spcAft>
                <a:spcPts val="600"/>
              </a:spcAft>
            </a:pPr>
            <a:r>
              <a:rPr lang="en-US" dirty="0"/>
              <a:t>Sensitivity labels</a:t>
            </a:r>
          </a:p>
          <a:p>
            <a:pPr>
              <a:spcAft>
                <a:spcPts val="600"/>
              </a:spcAft>
            </a:pPr>
            <a:r>
              <a:rPr lang="en-US" dirty="0"/>
              <a:t>File extensions</a:t>
            </a:r>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5108686"/>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5197753"/>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5290833"/>
            <a:ext cx="10283875" cy="553998"/>
          </a:xfrm>
          <a:prstGeom prst="rect">
            <a:avLst/>
          </a:prstGeom>
          <a:noFill/>
        </p:spPr>
        <p:txBody>
          <a:bodyPr wrap="square" lIns="0" tIns="0" rIns="0" bIns="0" rtlCol="0" anchor="ctr">
            <a:spAutoFit/>
          </a:bodyPr>
          <a:lstStyle/>
          <a:p>
            <a:pPr>
              <a:spcBef>
                <a:spcPts val="400"/>
              </a:spcBef>
            </a:pPr>
            <a:r>
              <a:rPr lang="en-US" dirty="0"/>
              <a:t>To create a new insider risk management policy, you'll use the policy wizard in the Microsoft Purview Insider Risk Management solution</a:t>
            </a:r>
          </a:p>
        </p:txBody>
      </p:sp>
    </p:spTree>
    <p:extLst>
      <p:ext uri="{BB962C8B-B14F-4D97-AF65-F5344CB8AC3E}">
        <p14:creationId xmlns:p14="http://schemas.microsoft.com/office/powerpoint/2010/main" val="45611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Investigate insider risk management activities and alerts</a:t>
            </a:r>
          </a:p>
        </p:txBody>
      </p:sp>
      <p:pic>
        <p:nvPicPr>
          <p:cNvPr id="42" name="Picture 41" descr="Icon of person">
            <a:extLst>
              <a:ext uri="{FF2B5EF4-FFF2-40B4-BE49-F238E27FC236}">
                <a16:creationId xmlns:a16="http://schemas.microsoft.com/office/drawing/2014/main" id="{A0825D65-B597-43F6-B541-5B98B6FDDF27}"/>
              </a:ext>
            </a:extLst>
          </p:cNvPr>
          <p:cNvPicPr>
            <a:picLocks noChangeAspect="1"/>
          </p:cNvPicPr>
          <p:nvPr/>
        </p:nvPicPr>
        <p:blipFill>
          <a:blip r:embed="rId3"/>
          <a:stretch>
            <a:fillRect/>
          </a:stretch>
        </p:blipFill>
        <p:spPr>
          <a:xfrm>
            <a:off x="581819" y="1187686"/>
            <a:ext cx="762000" cy="760476"/>
          </a:xfrm>
          <a:prstGeom prst="rect">
            <a:avLst/>
          </a:prstGeom>
        </p:spPr>
      </p:pic>
      <p:sp>
        <p:nvSpPr>
          <p:cNvPr id="44" name="TextBox 43">
            <a:extLst>
              <a:ext uri="{FF2B5EF4-FFF2-40B4-BE49-F238E27FC236}">
                <a16:creationId xmlns:a16="http://schemas.microsoft.com/office/drawing/2014/main" id="{5E5FDA9A-C4A8-4AB6-983F-5F42EA84E98F}"/>
              </a:ext>
            </a:extLst>
          </p:cNvPr>
          <p:cNvSpPr txBox="1"/>
          <p:nvPr/>
        </p:nvSpPr>
        <p:spPr>
          <a:xfrm>
            <a:off x="1573161" y="1252364"/>
            <a:ext cx="10283875" cy="615553"/>
          </a:xfrm>
          <a:prstGeom prst="rect">
            <a:avLst/>
          </a:prstGeom>
          <a:noFill/>
        </p:spPr>
        <p:txBody>
          <a:bodyPr wrap="square" lIns="0" tIns="0" rIns="0" bIns="0" rtlCol="0" anchor="ctr">
            <a:spAutoFit/>
          </a:bodyPr>
          <a:lstStyle/>
          <a:p>
            <a:pPr>
              <a:spcAft>
                <a:spcPts val="600"/>
              </a:spcAft>
            </a:pPr>
            <a:r>
              <a:rPr lang="en-US" sz="2000" dirty="0">
                <a:solidFill>
                  <a:schemeClr val="accent1"/>
                </a:solidFill>
                <a:latin typeface="+mj-lt"/>
              </a:rPr>
              <a:t>Investigating risky user activities is an important first step in minimizing insider risks for an organization</a:t>
            </a:r>
          </a:p>
        </p:txBody>
      </p:sp>
      <p:cxnSp>
        <p:nvCxnSpPr>
          <p:cNvPr id="46" name="Straight Connector 45">
            <a:extLst>
              <a:ext uri="{FF2B5EF4-FFF2-40B4-BE49-F238E27FC236}">
                <a16:creationId xmlns:a16="http://schemas.microsoft.com/office/drawing/2014/main" id="{7AB49EF2-13BA-40E9-9BAF-BC0CC7FBFF99}"/>
              </a:ext>
              <a:ext uri="{C183D7F6-B498-43B3-948B-1728B52AA6E4}">
                <adec:decorative xmlns:adec="http://schemas.microsoft.com/office/drawing/2017/decorative" val="1"/>
              </a:ext>
            </a:extLst>
          </p:cNvPr>
          <p:cNvCxnSpPr>
            <a:cxnSpLocks/>
          </p:cNvCxnSpPr>
          <p:nvPr/>
        </p:nvCxnSpPr>
        <p:spPr>
          <a:xfrm>
            <a:off x="1573161" y="387177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screen with gear">
            <a:extLst>
              <a:ext uri="{FF2B5EF4-FFF2-40B4-BE49-F238E27FC236}">
                <a16:creationId xmlns:a16="http://schemas.microsoft.com/office/drawing/2014/main" id="{80A62B52-C422-4491-8BF5-A9F74097F093}"/>
              </a:ext>
            </a:extLst>
          </p:cNvPr>
          <p:cNvPicPr>
            <a:picLocks noChangeAspect="1"/>
          </p:cNvPicPr>
          <p:nvPr/>
        </p:nvPicPr>
        <p:blipFill>
          <a:blip r:embed="rId4"/>
          <a:stretch>
            <a:fillRect/>
          </a:stretch>
        </p:blipFill>
        <p:spPr>
          <a:xfrm>
            <a:off x="581819" y="2566974"/>
            <a:ext cx="762000" cy="760476"/>
          </a:xfrm>
          <a:prstGeom prst="rect">
            <a:avLst/>
          </a:prstGeom>
        </p:spPr>
      </p:pic>
      <p:sp>
        <p:nvSpPr>
          <p:cNvPr id="50" name="TextBox 49">
            <a:extLst>
              <a:ext uri="{FF2B5EF4-FFF2-40B4-BE49-F238E27FC236}">
                <a16:creationId xmlns:a16="http://schemas.microsoft.com/office/drawing/2014/main" id="{8B84FB4E-65B2-4C56-99AA-47C179755C0D}"/>
              </a:ext>
            </a:extLst>
          </p:cNvPr>
          <p:cNvSpPr txBox="1"/>
          <p:nvPr/>
        </p:nvSpPr>
        <p:spPr>
          <a:xfrm>
            <a:off x="1573161" y="3999709"/>
            <a:ext cx="10283875" cy="2862322"/>
          </a:xfrm>
          <a:prstGeom prst="rect">
            <a:avLst/>
          </a:prstGeom>
          <a:noFill/>
        </p:spPr>
        <p:txBody>
          <a:bodyPr wrap="square" lIns="0" tIns="0" rIns="0" bIns="0" rtlCol="0" anchor="ctr">
            <a:spAutoFit/>
          </a:bodyPr>
          <a:lstStyle/>
          <a:p>
            <a:pPr>
              <a:spcAft>
                <a:spcPts val="600"/>
              </a:spcAft>
            </a:pPr>
            <a:r>
              <a:rPr lang="en-US" sz="2000" dirty="0">
                <a:latin typeface="+mj-lt"/>
              </a:rPr>
              <a:t>Organizations can investigate these types of activities by using the User activity reports and the Alert dashboard</a:t>
            </a:r>
          </a:p>
          <a:p>
            <a:pPr>
              <a:spcAft>
                <a:spcPts val="600"/>
              </a:spcAft>
            </a:pPr>
            <a:r>
              <a:rPr lang="en-US" dirty="0"/>
              <a:t>User activity reports allow an organization to examine activities for specific users for a defined time period</a:t>
            </a:r>
          </a:p>
          <a:p>
            <a:pPr>
              <a:spcAft>
                <a:spcPts val="600"/>
              </a:spcAft>
            </a:pPr>
            <a:r>
              <a:rPr lang="en-US" dirty="0"/>
              <a:t>The organization can view reports without having to temporarily or explicitly assign the users to an insider risk management policy</a:t>
            </a:r>
          </a:p>
          <a:p>
            <a:pPr>
              <a:spcAft>
                <a:spcPts val="600"/>
              </a:spcAft>
            </a:pPr>
            <a:r>
              <a:rPr lang="en-US" dirty="0"/>
              <a:t>Insider risk management alerts are automatically generated by risk indicators defined in insider risk management policies</a:t>
            </a:r>
          </a:p>
          <a:p>
            <a:pPr>
              <a:spcAft>
                <a:spcPts val="600"/>
              </a:spcAft>
            </a:pPr>
            <a:r>
              <a:rPr lang="en-US" dirty="0"/>
              <a:t>Alerts give compliance analysts and investigators an all-up view of the current risk status</a:t>
            </a:r>
          </a:p>
        </p:txBody>
      </p:sp>
      <p:sp>
        <p:nvSpPr>
          <p:cNvPr id="3" name="TextBox 2">
            <a:extLst>
              <a:ext uri="{FF2B5EF4-FFF2-40B4-BE49-F238E27FC236}">
                <a16:creationId xmlns:a16="http://schemas.microsoft.com/office/drawing/2014/main" id="{F172E3A4-707B-6DE7-14AF-C3B2EA377F76}"/>
              </a:ext>
            </a:extLst>
          </p:cNvPr>
          <p:cNvSpPr txBox="1"/>
          <p:nvPr/>
        </p:nvSpPr>
        <p:spPr>
          <a:xfrm>
            <a:off x="1573161" y="2254929"/>
            <a:ext cx="10283875" cy="1292662"/>
          </a:xfrm>
          <a:prstGeom prst="rect">
            <a:avLst/>
          </a:prstGeom>
          <a:noFill/>
        </p:spPr>
        <p:txBody>
          <a:bodyPr wrap="square" lIns="0" tIns="0" rIns="0" bIns="0" rtlCol="0" anchor="ctr">
            <a:spAutoFit/>
          </a:bodyPr>
          <a:lstStyle/>
          <a:p>
            <a:pPr>
              <a:spcAft>
                <a:spcPts val="600"/>
              </a:spcAft>
            </a:pPr>
            <a:r>
              <a:rPr lang="en-US" sz="2000" dirty="0">
                <a:latin typeface="+mj-lt"/>
              </a:rPr>
              <a:t>Risks can include:</a:t>
            </a:r>
          </a:p>
          <a:p>
            <a:pPr>
              <a:spcAft>
                <a:spcPts val="600"/>
              </a:spcAft>
            </a:pPr>
            <a:r>
              <a:rPr lang="en-US" dirty="0"/>
              <a:t>Activities that generate alerts from insider risk management policies</a:t>
            </a:r>
          </a:p>
          <a:p>
            <a:pPr>
              <a:spcAft>
                <a:spcPts val="600"/>
              </a:spcAft>
            </a:pPr>
            <a:r>
              <a:rPr lang="en-US" dirty="0"/>
              <a:t>Risks from activities that are detected by policies but don't immediately create an insider risk management alert for users</a:t>
            </a:r>
          </a:p>
        </p:txBody>
      </p:sp>
      <p:cxnSp>
        <p:nvCxnSpPr>
          <p:cNvPr id="5" name="Straight Connector 4">
            <a:extLst>
              <a:ext uri="{FF2B5EF4-FFF2-40B4-BE49-F238E27FC236}">
                <a16:creationId xmlns:a16="http://schemas.microsoft.com/office/drawing/2014/main" id="{1D9AB75D-976D-5E05-EFE8-24EAF4A645E8}"/>
              </a:ext>
              <a:ext uri="{C183D7F6-B498-43B3-948B-1728B52AA6E4}">
                <adec:decorative xmlns:adec="http://schemas.microsoft.com/office/drawing/2017/decorative" val="1"/>
              </a:ext>
            </a:extLst>
          </p:cNvPr>
          <p:cNvCxnSpPr>
            <a:cxnSpLocks/>
          </p:cNvCxnSpPr>
          <p:nvPr/>
        </p:nvCxnSpPr>
        <p:spPr>
          <a:xfrm>
            <a:off x="1573161" y="205313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descr="Icon of document with filled chart on it">
            <a:extLst>
              <a:ext uri="{FF2B5EF4-FFF2-40B4-BE49-F238E27FC236}">
                <a16:creationId xmlns:a16="http://schemas.microsoft.com/office/drawing/2014/main" id="{B7313288-7137-2869-45B7-863B1298CA39}"/>
              </a:ext>
            </a:extLst>
          </p:cNvPr>
          <p:cNvGrpSpPr/>
          <p:nvPr/>
        </p:nvGrpSpPr>
        <p:grpSpPr>
          <a:xfrm>
            <a:off x="544594" y="4515390"/>
            <a:ext cx="780288" cy="781812"/>
            <a:chOff x="10511554" y="4058190"/>
            <a:chExt cx="780288" cy="781812"/>
          </a:xfrm>
        </p:grpSpPr>
        <p:pic>
          <p:nvPicPr>
            <p:cNvPr id="7" name="Picture 6">
              <a:extLst>
                <a:ext uri="{FF2B5EF4-FFF2-40B4-BE49-F238E27FC236}">
                  <a16:creationId xmlns:a16="http://schemas.microsoft.com/office/drawing/2014/main" id="{B8C6B16B-C593-F619-ECC8-5801816A0975}"/>
                </a:ext>
              </a:extLst>
            </p:cNvPr>
            <p:cNvPicPr>
              <a:picLocks noChangeAspect="1"/>
            </p:cNvPicPr>
            <p:nvPr/>
          </p:nvPicPr>
          <p:blipFill>
            <a:blip r:embed="rId5"/>
            <a:stretch>
              <a:fillRect/>
            </a:stretch>
          </p:blipFill>
          <p:spPr>
            <a:xfrm>
              <a:off x="10511554" y="4058190"/>
              <a:ext cx="780288" cy="781812"/>
            </a:xfrm>
            <a:prstGeom prst="rect">
              <a:avLst/>
            </a:prstGeom>
          </p:spPr>
        </p:pic>
        <p:pic>
          <p:nvPicPr>
            <p:cNvPr id="8" name="Picture 7" descr="Icon of document with filled chart on it">
              <a:extLst>
                <a:ext uri="{FF2B5EF4-FFF2-40B4-BE49-F238E27FC236}">
                  <a16:creationId xmlns:a16="http://schemas.microsoft.com/office/drawing/2014/main" id="{43B60418-8091-25EE-69C2-60BF2FC50729}"/>
                </a:ext>
              </a:extLst>
            </p:cNvPr>
            <p:cNvPicPr>
              <a:picLocks noChangeAspect="1"/>
            </p:cNvPicPr>
            <p:nvPr/>
          </p:nvPicPr>
          <p:blipFill>
            <a:blip r:embed="rId6"/>
            <a:stretch>
              <a:fillRect/>
            </a:stretch>
          </p:blipFill>
          <p:spPr>
            <a:xfrm>
              <a:off x="10698498" y="4245896"/>
              <a:ext cx="406400" cy="406400"/>
            </a:xfrm>
            <a:prstGeom prst="rect">
              <a:avLst/>
            </a:prstGeom>
          </p:spPr>
        </p:pic>
      </p:grpSp>
    </p:spTree>
    <p:extLst>
      <p:ext uri="{BB962C8B-B14F-4D97-AF65-F5344CB8AC3E}">
        <p14:creationId xmlns:p14="http://schemas.microsoft.com/office/powerpoint/2010/main" val="406647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Learning Path agenda</a:t>
            </a:r>
          </a:p>
        </p:txBody>
      </p:sp>
      <p:pic>
        <p:nvPicPr>
          <p:cNvPr id="18" name="Picture 17" descr="Icon of three rectangles with a check mark at each end">
            <a:extLst>
              <a:ext uri="{FF2B5EF4-FFF2-40B4-BE49-F238E27FC236}">
                <a16:creationId xmlns:a16="http://schemas.microsoft.com/office/drawing/2014/main" id="{C98CBC7B-9E45-4C29-9D1A-0DA804D93306}"/>
              </a:ext>
            </a:extLst>
          </p:cNvPr>
          <p:cNvPicPr>
            <a:picLocks noChangeAspect="1"/>
          </p:cNvPicPr>
          <p:nvPr/>
        </p:nvPicPr>
        <p:blipFill>
          <a:blip r:embed="rId3"/>
          <a:stretch>
            <a:fillRect/>
          </a:stretch>
        </p:blipFill>
        <p:spPr>
          <a:xfrm>
            <a:off x="3675679" y="585788"/>
            <a:ext cx="658079" cy="658079"/>
          </a:xfrm>
          <a:prstGeom prst="rect">
            <a:avLst/>
          </a:prstGeom>
        </p:spPr>
      </p:pic>
      <p:sp>
        <p:nvSpPr>
          <p:cNvPr id="2" name="Rectangle 1">
            <a:extLst>
              <a:ext uri="{FF2B5EF4-FFF2-40B4-BE49-F238E27FC236}">
                <a16:creationId xmlns:a16="http://schemas.microsoft.com/office/drawing/2014/main" id="{61517CBA-F968-498D-A0F4-276AF166A545}"/>
              </a:ext>
            </a:extLst>
          </p:cNvPr>
          <p:cNvSpPr/>
          <p:nvPr/>
        </p:nvSpPr>
        <p:spPr>
          <a:xfrm>
            <a:off x="4557122" y="776328"/>
            <a:ext cx="7299916" cy="276999"/>
          </a:xfrm>
          <a:prstGeom prst="rect">
            <a:avLst/>
          </a:prstGeom>
          <a:noFill/>
        </p:spPr>
        <p:txBody>
          <a:bodyPr wrap="square" lIns="0" tIns="0" rIns="0" bIns="0" rtlCol="0">
            <a:spAutoFit/>
          </a:bodyPr>
          <a:lstStyle/>
          <a:p>
            <a:r>
              <a:rPr lang="en-US" dirty="0"/>
              <a:t>Explore compliance in Microsoft 365</a:t>
            </a:r>
          </a:p>
        </p:txBody>
      </p:sp>
      <p:pic>
        <p:nvPicPr>
          <p:cNvPr id="57" name="Picture 56" descr="Icon of gear">
            <a:extLst>
              <a:ext uri="{FF2B5EF4-FFF2-40B4-BE49-F238E27FC236}">
                <a16:creationId xmlns:a16="http://schemas.microsoft.com/office/drawing/2014/main" id="{BBF5D59F-8D6E-4AB9-A90D-306CA384B721}"/>
              </a:ext>
            </a:extLst>
          </p:cNvPr>
          <p:cNvPicPr>
            <a:picLocks noChangeAspect="1"/>
          </p:cNvPicPr>
          <p:nvPr/>
        </p:nvPicPr>
        <p:blipFill>
          <a:blip r:embed="rId4"/>
          <a:stretch>
            <a:fillRect/>
          </a:stretch>
        </p:blipFill>
        <p:spPr>
          <a:xfrm>
            <a:off x="3675679" y="1305130"/>
            <a:ext cx="658079" cy="658079"/>
          </a:xfrm>
          <a:prstGeom prst="rect">
            <a:avLst/>
          </a:prstGeom>
        </p:spPr>
      </p:pic>
      <p:sp>
        <p:nvSpPr>
          <p:cNvPr id="3" name="Rectangle 2">
            <a:extLst>
              <a:ext uri="{FF2B5EF4-FFF2-40B4-BE49-F238E27FC236}">
                <a16:creationId xmlns:a16="http://schemas.microsoft.com/office/drawing/2014/main" id="{118D5688-5EFE-4034-BDA4-7C0CACCC8CAB}"/>
              </a:ext>
            </a:extLst>
          </p:cNvPr>
          <p:cNvSpPr/>
          <p:nvPr/>
        </p:nvSpPr>
        <p:spPr>
          <a:xfrm>
            <a:off x="4557122" y="1495670"/>
            <a:ext cx="7299916" cy="276999"/>
          </a:xfrm>
          <a:prstGeom prst="rect">
            <a:avLst/>
          </a:prstGeom>
          <a:noFill/>
        </p:spPr>
        <p:txBody>
          <a:bodyPr wrap="square" lIns="0" tIns="0" rIns="0" bIns="0" rtlCol="0">
            <a:spAutoFit/>
          </a:bodyPr>
          <a:lstStyle/>
          <a:p>
            <a:r>
              <a:rPr lang="en-US" dirty="0"/>
              <a:t>Implement Microsoft Purview Insider Risk Management</a:t>
            </a:r>
          </a:p>
        </p:txBody>
      </p:sp>
      <p:pic>
        <p:nvPicPr>
          <p:cNvPr id="61" name="Picture 60" descr="Icon of a wrench">
            <a:extLst>
              <a:ext uri="{FF2B5EF4-FFF2-40B4-BE49-F238E27FC236}">
                <a16:creationId xmlns:a16="http://schemas.microsoft.com/office/drawing/2014/main" id="{C0AE8D9B-2853-4C80-8AE0-DB27E376B13E}"/>
              </a:ext>
            </a:extLst>
          </p:cNvPr>
          <p:cNvPicPr>
            <a:picLocks noChangeAspect="1"/>
          </p:cNvPicPr>
          <p:nvPr/>
        </p:nvPicPr>
        <p:blipFill>
          <a:blip r:embed="rId5"/>
          <a:stretch>
            <a:fillRect/>
          </a:stretch>
        </p:blipFill>
        <p:spPr>
          <a:xfrm>
            <a:off x="3675679" y="2024472"/>
            <a:ext cx="658079" cy="658079"/>
          </a:xfrm>
          <a:prstGeom prst="rect">
            <a:avLst/>
          </a:prstGeom>
        </p:spPr>
      </p:pic>
      <p:sp>
        <p:nvSpPr>
          <p:cNvPr id="10" name="Rectangle 9">
            <a:extLst>
              <a:ext uri="{FF2B5EF4-FFF2-40B4-BE49-F238E27FC236}">
                <a16:creationId xmlns:a16="http://schemas.microsoft.com/office/drawing/2014/main" id="{397B2307-A6B1-4439-A945-EDFEC8074205}"/>
              </a:ext>
            </a:extLst>
          </p:cNvPr>
          <p:cNvSpPr/>
          <p:nvPr/>
        </p:nvSpPr>
        <p:spPr>
          <a:xfrm>
            <a:off x="4557122" y="2215012"/>
            <a:ext cx="7299916" cy="276999"/>
          </a:xfrm>
          <a:prstGeom prst="rect">
            <a:avLst/>
          </a:prstGeom>
          <a:noFill/>
        </p:spPr>
        <p:txBody>
          <a:bodyPr wrap="square" lIns="0" tIns="0" rIns="0" bIns="0" rtlCol="0">
            <a:spAutoFit/>
          </a:bodyPr>
          <a:lstStyle/>
          <a:p>
            <a:r>
              <a:rPr lang="en-US" dirty="0"/>
              <a:t>Implement Microsoft Purview Information Barriers</a:t>
            </a:r>
          </a:p>
        </p:txBody>
      </p:sp>
      <p:pic>
        <p:nvPicPr>
          <p:cNvPr id="63" name="Picture 62" descr="Icon of two rectangles with cross on the bottom right">
            <a:extLst>
              <a:ext uri="{FF2B5EF4-FFF2-40B4-BE49-F238E27FC236}">
                <a16:creationId xmlns:a16="http://schemas.microsoft.com/office/drawing/2014/main" id="{76A727F4-A151-45A7-A473-E9F97A1FCD28}"/>
              </a:ext>
            </a:extLst>
          </p:cNvPr>
          <p:cNvPicPr>
            <a:picLocks noChangeAspect="1"/>
          </p:cNvPicPr>
          <p:nvPr/>
        </p:nvPicPr>
        <p:blipFill>
          <a:blip r:embed="rId6"/>
          <a:stretch>
            <a:fillRect/>
          </a:stretch>
        </p:blipFill>
        <p:spPr>
          <a:xfrm>
            <a:off x="3675679" y="2743814"/>
            <a:ext cx="658079" cy="658079"/>
          </a:xfrm>
          <a:prstGeom prst="rect">
            <a:avLst/>
          </a:prstGeom>
        </p:spPr>
      </p:pic>
      <p:sp>
        <p:nvSpPr>
          <p:cNvPr id="12" name="Rectangle 11">
            <a:extLst>
              <a:ext uri="{FF2B5EF4-FFF2-40B4-BE49-F238E27FC236}">
                <a16:creationId xmlns:a16="http://schemas.microsoft.com/office/drawing/2014/main" id="{8FC031AB-4000-4941-B55D-6A3561174A45}"/>
              </a:ext>
            </a:extLst>
          </p:cNvPr>
          <p:cNvSpPr/>
          <p:nvPr/>
        </p:nvSpPr>
        <p:spPr>
          <a:xfrm>
            <a:off x="4557122" y="2934354"/>
            <a:ext cx="7299916" cy="276999"/>
          </a:xfrm>
          <a:prstGeom prst="rect">
            <a:avLst/>
          </a:prstGeom>
          <a:noFill/>
        </p:spPr>
        <p:txBody>
          <a:bodyPr wrap="square" lIns="0" tIns="0" rIns="0" bIns="0" rtlCol="0">
            <a:spAutoFit/>
          </a:bodyPr>
          <a:lstStyle/>
          <a:p>
            <a:r>
              <a:rPr lang="en-US" dirty="0"/>
              <a:t>Explore Microsoft Purview Data Loss Prevention</a:t>
            </a:r>
          </a:p>
        </p:txBody>
      </p:sp>
      <p:pic>
        <p:nvPicPr>
          <p:cNvPr id="65" name="Picture 64" descr="Icon of document with upward pointing arrow and a check mark">
            <a:extLst>
              <a:ext uri="{FF2B5EF4-FFF2-40B4-BE49-F238E27FC236}">
                <a16:creationId xmlns:a16="http://schemas.microsoft.com/office/drawing/2014/main" id="{22FEA074-AA5D-461D-9580-7ABDACFE9D39}"/>
              </a:ext>
            </a:extLst>
          </p:cNvPr>
          <p:cNvPicPr>
            <a:picLocks noChangeAspect="1"/>
          </p:cNvPicPr>
          <p:nvPr/>
        </p:nvPicPr>
        <p:blipFill>
          <a:blip r:embed="rId7"/>
          <a:stretch>
            <a:fillRect/>
          </a:stretch>
        </p:blipFill>
        <p:spPr>
          <a:xfrm>
            <a:off x="3675679" y="3463156"/>
            <a:ext cx="658079" cy="658079"/>
          </a:xfrm>
          <a:prstGeom prst="rect">
            <a:avLst/>
          </a:prstGeom>
        </p:spPr>
      </p:pic>
      <p:sp>
        <p:nvSpPr>
          <p:cNvPr id="14" name="Rectangle 13">
            <a:extLst>
              <a:ext uri="{FF2B5EF4-FFF2-40B4-BE49-F238E27FC236}">
                <a16:creationId xmlns:a16="http://schemas.microsoft.com/office/drawing/2014/main" id="{2F5B11D1-4125-4CB9-A661-BF30DCEEFDFE}"/>
              </a:ext>
            </a:extLst>
          </p:cNvPr>
          <p:cNvSpPr/>
          <p:nvPr/>
        </p:nvSpPr>
        <p:spPr>
          <a:xfrm>
            <a:off x="4557122" y="3653696"/>
            <a:ext cx="7299916" cy="276999"/>
          </a:xfrm>
          <a:prstGeom prst="rect">
            <a:avLst/>
          </a:prstGeom>
          <a:noFill/>
        </p:spPr>
        <p:txBody>
          <a:bodyPr wrap="square" lIns="0" tIns="0" rIns="0" bIns="0" rtlCol="0">
            <a:spAutoFit/>
          </a:bodyPr>
          <a:lstStyle/>
          <a:p>
            <a:r>
              <a:rPr lang="en-US"/>
              <a:t>Implement Microsoft Purview Data Loss Prevention</a:t>
            </a:r>
            <a:endParaRPr lang="en-US" dirty="0"/>
          </a:p>
        </p:txBody>
      </p:sp>
      <p:pic>
        <p:nvPicPr>
          <p:cNvPr id="67" name="Picture 66" descr="Icon of hand with a ring on the tip of finger and a rectangle behind it">
            <a:extLst>
              <a:ext uri="{FF2B5EF4-FFF2-40B4-BE49-F238E27FC236}">
                <a16:creationId xmlns:a16="http://schemas.microsoft.com/office/drawing/2014/main" id="{91AEB5A4-EDD6-4662-A753-747A76F14421}"/>
              </a:ext>
            </a:extLst>
          </p:cNvPr>
          <p:cNvPicPr>
            <a:picLocks noChangeAspect="1"/>
          </p:cNvPicPr>
          <p:nvPr/>
        </p:nvPicPr>
        <p:blipFill>
          <a:blip r:embed="rId8"/>
          <a:stretch>
            <a:fillRect/>
          </a:stretch>
        </p:blipFill>
        <p:spPr>
          <a:xfrm>
            <a:off x="3675679" y="4182498"/>
            <a:ext cx="658079" cy="658079"/>
          </a:xfrm>
          <a:prstGeom prst="rect">
            <a:avLst/>
          </a:prstGeom>
        </p:spPr>
      </p:pic>
      <p:sp>
        <p:nvSpPr>
          <p:cNvPr id="16" name="Rectangle 15">
            <a:extLst>
              <a:ext uri="{FF2B5EF4-FFF2-40B4-BE49-F238E27FC236}">
                <a16:creationId xmlns:a16="http://schemas.microsoft.com/office/drawing/2014/main" id="{E48D5DF9-91C1-40B5-ACC3-7CDCE2198B40}"/>
              </a:ext>
            </a:extLst>
          </p:cNvPr>
          <p:cNvSpPr/>
          <p:nvPr/>
        </p:nvSpPr>
        <p:spPr>
          <a:xfrm>
            <a:off x="4557122" y="4373038"/>
            <a:ext cx="7299916" cy="276999"/>
          </a:xfrm>
          <a:prstGeom prst="rect">
            <a:avLst/>
          </a:prstGeom>
          <a:noFill/>
        </p:spPr>
        <p:txBody>
          <a:bodyPr wrap="square" lIns="0" tIns="0" rIns="0" bIns="0" rtlCol="0">
            <a:spAutoFit/>
          </a:bodyPr>
          <a:lstStyle/>
          <a:p>
            <a:r>
              <a:rPr lang="en-US" dirty="0"/>
              <a:t>Lab 8 - Implement DLP Policies</a:t>
            </a:r>
          </a:p>
        </p:txBody>
      </p:sp>
      <p:sp>
        <p:nvSpPr>
          <p:cNvPr id="5" name="Rectangle 4">
            <a:extLst>
              <a:ext uri="{FF2B5EF4-FFF2-40B4-BE49-F238E27FC236}">
                <a16:creationId xmlns:a16="http://schemas.microsoft.com/office/drawing/2014/main" id="{9EEB5F78-1D3F-D28F-230D-9F7EF3CA9491}"/>
              </a:ext>
            </a:extLst>
          </p:cNvPr>
          <p:cNvSpPr/>
          <p:nvPr/>
        </p:nvSpPr>
        <p:spPr>
          <a:xfrm>
            <a:off x="4560437" y="5151604"/>
            <a:ext cx="7299916" cy="276999"/>
          </a:xfrm>
          <a:prstGeom prst="rect">
            <a:avLst/>
          </a:prstGeom>
          <a:noFill/>
        </p:spPr>
        <p:txBody>
          <a:bodyPr wrap="square" lIns="0" tIns="0" rIns="0" bIns="0" rtlCol="0">
            <a:spAutoFit/>
          </a:bodyPr>
          <a:lstStyle/>
          <a:p>
            <a:r>
              <a:rPr lang="en-US" dirty="0"/>
              <a:t>Learning Path Review</a:t>
            </a:r>
          </a:p>
        </p:txBody>
      </p:sp>
      <p:pic>
        <p:nvPicPr>
          <p:cNvPr id="7" name="Picture 6" descr="Icon of documents and magnifying glass">
            <a:extLst>
              <a:ext uri="{FF2B5EF4-FFF2-40B4-BE49-F238E27FC236}">
                <a16:creationId xmlns:a16="http://schemas.microsoft.com/office/drawing/2014/main" id="{7632EAC0-1A48-CB12-F9B2-C80F57D7D1FE}"/>
              </a:ext>
            </a:extLst>
          </p:cNvPr>
          <p:cNvPicPr>
            <a:picLocks noChangeAspect="1"/>
          </p:cNvPicPr>
          <p:nvPr/>
        </p:nvPicPr>
        <p:blipFill>
          <a:blip r:embed="rId9"/>
          <a:stretch>
            <a:fillRect/>
          </a:stretch>
        </p:blipFill>
        <p:spPr>
          <a:xfrm>
            <a:off x="3674733" y="4992172"/>
            <a:ext cx="658368" cy="658368"/>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8505" y="455818"/>
            <a:ext cx="11239464" cy="439465"/>
          </a:xfrm>
        </p:spPr>
        <p:txBody>
          <a:bodyPr/>
          <a:lstStyle/>
          <a:p>
            <a:r>
              <a:rPr lang="en-US" dirty="0"/>
              <a:t>Explore insider risk management cases</a:t>
            </a:r>
          </a:p>
        </p:txBody>
      </p:sp>
      <p:sp>
        <p:nvSpPr>
          <p:cNvPr id="3" name="TextBox 2">
            <a:extLst>
              <a:ext uri="{FF2B5EF4-FFF2-40B4-BE49-F238E27FC236}">
                <a16:creationId xmlns:a16="http://schemas.microsoft.com/office/drawing/2014/main" id="{8B64A2CF-6E25-4A99-8BEA-40F514AEB5DF}"/>
              </a:ext>
              <a:ext uri="{C183D7F6-B498-43B3-948B-1728B52AA6E4}">
                <adec:decorative xmlns:adec="http://schemas.microsoft.com/office/drawing/2017/decorative" val="0"/>
              </a:ext>
            </a:extLst>
          </p:cNvPr>
          <p:cNvSpPr txBox="1"/>
          <p:nvPr/>
        </p:nvSpPr>
        <p:spPr>
          <a:xfrm>
            <a:off x="294640" y="1436688"/>
            <a:ext cx="5571771" cy="5207952"/>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1200"/>
              </a:spcBef>
              <a:spcAft>
                <a:spcPts val="600"/>
              </a:spcAft>
              <a:buSzPct val="90000"/>
            </a:pPr>
            <a:r>
              <a:rPr lang="en-US" sz="2000" b="0" i="0" dirty="0">
                <a:solidFill>
                  <a:srgbClr val="000000"/>
                </a:solidFill>
                <a:effectLst/>
                <a:latin typeface="+mj-lt"/>
              </a:rPr>
              <a:t>Cases are the heart of insider risk management</a:t>
            </a:r>
          </a:p>
          <a:p>
            <a:pPr lvl="0" defTabSz="951304">
              <a:spcBef>
                <a:spcPts val="1200"/>
              </a:spcBef>
              <a:spcAft>
                <a:spcPts val="600"/>
              </a:spcAft>
              <a:buSzPct val="90000"/>
            </a:pPr>
            <a:r>
              <a:rPr lang="en-US" b="0" i="0" dirty="0">
                <a:solidFill>
                  <a:srgbClr val="000000"/>
                </a:solidFill>
                <a:effectLst/>
              </a:rPr>
              <a:t>They enable organizations to deeply investigate and act on issues generated by risk indicators defined in their policies</a:t>
            </a:r>
            <a:endParaRPr lang="en-US" dirty="0">
              <a:cs typeface="Segoe UI Semilight" panose="020B0402040204020203" pitchFamily="34" charset="0"/>
            </a:endParaRPr>
          </a:p>
          <a:p>
            <a:pPr lvl="0" defTabSz="951304">
              <a:spcBef>
                <a:spcPts val="1200"/>
              </a:spcBef>
              <a:spcAft>
                <a:spcPts val="600"/>
              </a:spcAft>
              <a:buSzPct val="90000"/>
            </a:pPr>
            <a:r>
              <a:rPr lang="en-US" dirty="0">
                <a:cs typeface="Segoe UI Semilight" panose="020B0402040204020203" pitchFamily="34" charset="0"/>
              </a:rPr>
              <a:t>The </a:t>
            </a:r>
            <a:r>
              <a:rPr lang="en-US" dirty="0">
                <a:latin typeface="+mj-lt"/>
                <a:cs typeface="Segoe UI Semilight" panose="020B0402040204020203" pitchFamily="34" charset="0"/>
              </a:rPr>
              <a:t>Cases</a:t>
            </a:r>
            <a:r>
              <a:rPr lang="en-US" dirty="0">
                <a:cs typeface="Segoe UI Semilight" panose="020B0402040204020203" pitchFamily="34" charset="0"/>
              </a:rPr>
              <a:t> dashboard enables an organization's investigators and risk analysts to view and act on cases</a:t>
            </a:r>
          </a:p>
          <a:p>
            <a:pPr lvl="0" defTabSz="951304">
              <a:spcBef>
                <a:spcPts val="1200"/>
              </a:spcBef>
              <a:spcAft>
                <a:spcPts val="600"/>
              </a:spcAft>
              <a:buSzPct val="90000"/>
            </a:pPr>
            <a:r>
              <a:rPr lang="en-US" dirty="0">
                <a:cs typeface="Segoe UI Semilight" panose="020B0402040204020203" pitchFamily="34" charset="0"/>
              </a:rPr>
              <a:t>Risk analysts and investigators also use cases to centralize review feedback and notes and to process case resolution</a:t>
            </a:r>
          </a:p>
          <a:p>
            <a:pPr lvl="0" defTabSz="951304">
              <a:spcBef>
                <a:spcPts val="1200"/>
              </a:spcBef>
              <a:spcAft>
                <a:spcPts val="600"/>
              </a:spcAft>
              <a:buSzPct val="90000"/>
            </a:pPr>
            <a:r>
              <a:rPr lang="en-US" dirty="0">
                <a:cs typeface="Segoe UI Semilight" panose="020B0402040204020203" pitchFamily="34" charset="0"/>
              </a:rPr>
              <a:t>The </a:t>
            </a:r>
            <a:r>
              <a:rPr lang="en-US" dirty="0">
                <a:latin typeface="+mj-lt"/>
                <a:cs typeface="Segoe UI Semilight" panose="020B0402040204020203" pitchFamily="34" charset="0"/>
              </a:rPr>
              <a:t>Case overview </a:t>
            </a:r>
            <a:r>
              <a:rPr lang="en-US" dirty="0">
                <a:cs typeface="Segoe UI Semilight" panose="020B0402040204020203" pitchFamily="34" charset="0"/>
              </a:rPr>
              <a:t>tab summarizes the case details for risk analysts and investigators</a:t>
            </a:r>
          </a:p>
          <a:p>
            <a:pPr lvl="0" defTabSz="951304">
              <a:spcBef>
                <a:spcPts val="1200"/>
              </a:spcBef>
              <a:spcAft>
                <a:spcPts val="600"/>
              </a:spcAft>
              <a:buSzPct val="90000"/>
            </a:pPr>
            <a:endParaRPr lang="en-US" sz="1600" dirty="0"/>
          </a:p>
        </p:txBody>
      </p:sp>
      <p:sp>
        <p:nvSpPr>
          <p:cNvPr id="70" name="TextBox 69">
            <a:extLst>
              <a:ext uri="{FF2B5EF4-FFF2-40B4-BE49-F238E27FC236}">
                <a16:creationId xmlns:a16="http://schemas.microsoft.com/office/drawing/2014/main" id="{5E3C27D0-70AB-D8E1-D2A7-4357863978E4}"/>
              </a:ext>
              <a:ext uri="{C183D7F6-B498-43B3-948B-1728B52AA6E4}">
                <adec:decorative xmlns:adec="http://schemas.microsoft.com/office/drawing/2017/decorative" val="1"/>
              </a:ext>
            </a:extLst>
          </p:cNvPr>
          <p:cNvSpPr txBox="1"/>
          <p:nvPr/>
        </p:nvSpPr>
        <p:spPr>
          <a:xfrm>
            <a:off x="5943600" y="1436688"/>
            <a:ext cx="6400800" cy="5207952"/>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3074" name="Picture 2" descr="Screenshot of the Insider risk management dashboard showing the Case details page.">
            <a:extLst>
              <a:ext uri="{FF2B5EF4-FFF2-40B4-BE49-F238E27FC236}">
                <a16:creationId xmlns:a16="http://schemas.microsoft.com/office/drawing/2014/main" id="{50081144-5326-F20D-4A3E-72FFA581D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013" y="1495158"/>
            <a:ext cx="6217775" cy="509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0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42005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Microsoft Purview Insider Risk Management:</a:t>
            </a:r>
            <a:endParaRPr lang="en-US" sz="2200" dirty="0">
              <a:solidFill>
                <a:srgbClr val="1A1A1A"/>
              </a:solidFill>
              <a:latin typeface="Segoe UI"/>
            </a:endParaRPr>
          </a:p>
        </p:txBody>
      </p:sp>
      <p:sp>
        <p:nvSpPr>
          <p:cNvPr id="11" name="TextBox 7">
            <a:extLst>
              <a:ext uri="{FF2B5EF4-FFF2-40B4-BE49-F238E27FC236}">
                <a16:creationId xmlns:a16="http://schemas.microsoft.com/office/drawing/2014/main" id="{D21FA79F-EFC9-4967-94EB-64B1E8E2B317}"/>
              </a:ext>
            </a:extLst>
          </p:cNvPr>
          <p:cNvSpPr txBox="1"/>
          <p:nvPr/>
        </p:nvSpPr>
        <p:spPr>
          <a:xfrm>
            <a:off x="1981200" y="2500129"/>
            <a:ext cx="9744420" cy="307777"/>
          </a:xfrm>
          <a:prstGeom prst="rect">
            <a:avLst/>
          </a:prstGeom>
          <a:noFill/>
        </p:spPr>
        <p:txBody>
          <a:bodyPr wrap="square" lIns="0" tIns="0" rIns="0" bIns="0" rtlCol="0" anchor="ctr">
            <a:spAutoFit/>
          </a:bodyPr>
          <a:lstStyle/>
          <a:p>
            <a:r>
              <a:rPr lang="en-US" sz="2000" dirty="0"/>
              <a:t>Insider risk management planning</a:t>
            </a:r>
          </a:p>
        </p:txBody>
      </p:sp>
      <p:sp>
        <p:nvSpPr>
          <p:cNvPr id="19" name="TextBox 11">
            <a:extLst>
              <a:ext uri="{FF2B5EF4-FFF2-40B4-BE49-F238E27FC236}">
                <a16:creationId xmlns:a16="http://schemas.microsoft.com/office/drawing/2014/main" id="{CB6C0CD3-33D6-4197-84F1-C60CBC5E9190}"/>
              </a:ext>
            </a:extLst>
          </p:cNvPr>
          <p:cNvSpPr txBox="1"/>
          <p:nvPr/>
        </p:nvSpPr>
        <p:spPr>
          <a:xfrm>
            <a:off x="1981200" y="3403183"/>
            <a:ext cx="9744420" cy="307777"/>
          </a:xfrm>
          <a:prstGeom prst="rect">
            <a:avLst/>
          </a:prstGeom>
          <a:noFill/>
        </p:spPr>
        <p:txBody>
          <a:bodyPr wrap="square" lIns="0" tIns="0" rIns="0" bIns="0" rtlCol="0" anchor="ctr">
            <a:spAutoFit/>
          </a:bodyPr>
          <a:lstStyle/>
          <a:p>
            <a:r>
              <a:rPr lang="en-US" sz="2000" dirty="0"/>
              <a:t>Insider risk management policies</a:t>
            </a:r>
          </a:p>
        </p:txBody>
      </p:sp>
      <p:sp>
        <p:nvSpPr>
          <p:cNvPr id="23" name="TextBox 15">
            <a:extLst>
              <a:ext uri="{FF2B5EF4-FFF2-40B4-BE49-F238E27FC236}">
                <a16:creationId xmlns:a16="http://schemas.microsoft.com/office/drawing/2014/main" id="{15B1B6B4-5FB9-49E9-9412-066E69BF9F8D}"/>
              </a:ext>
            </a:extLst>
          </p:cNvPr>
          <p:cNvSpPr txBox="1"/>
          <p:nvPr/>
        </p:nvSpPr>
        <p:spPr>
          <a:xfrm>
            <a:off x="1981200" y="4296078"/>
            <a:ext cx="9744420" cy="307777"/>
          </a:xfrm>
          <a:prstGeom prst="rect">
            <a:avLst/>
          </a:prstGeom>
          <a:noFill/>
        </p:spPr>
        <p:txBody>
          <a:bodyPr wrap="square" lIns="0" tIns="0" rIns="0" bIns="0" rtlCol="0" anchor="ctr">
            <a:spAutoFit/>
          </a:bodyPr>
          <a:lstStyle/>
          <a:p>
            <a:r>
              <a:rPr lang="en-US" sz="2000" dirty="0"/>
              <a:t>Insider risk management activities and alerts</a:t>
            </a:r>
          </a:p>
        </p:txBody>
      </p:sp>
      <p:sp>
        <p:nvSpPr>
          <p:cNvPr id="3" name="TextBox 2">
            <a:extLst>
              <a:ext uri="{FF2B5EF4-FFF2-40B4-BE49-F238E27FC236}">
                <a16:creationId xmlns:a16="http://schemas.microsoft.com/office/drawing/2014/main" id="{BA5AE9E4-499D-6761-28A0-F38154AB077E}"/>
              </a:ext>
            </a:extLst>
          </p:cNvPr>
          <p:cNvSpPr txBox="1"/>
          <p:nvPr/>
        </p:nvSpPr>
        <p:spPr>
          <a:xfrm>
            <a:off x="1981199" y="5258565"/>
            <a:ext cx="4687661" cy="307777"/>
          </a:xfrm>
          <a:prstGeom prst="rect">
            <a:avLst/>
          </a:prstGeom>
          <a:noFill/>
        </p:spPr>
        <p:txBody>
          <a:bodyPr wrap="square" lIns="0" tIns="0" rIns="0" bIns="0" rtlCol="0" anchor="ctr">
            <a:spAutoFit/>
          </a:bodyPr>
          <a:lstStyle/>
          <a:p>
            <a:r>
              <a:rPr lang="en-US" sz="2000" dirty="0"/>
              <a:t>Insider risk management cases</a:t>
            </a:r>
          </a:p>
        </p:txBody>
      </p:sp>
      <p:grpSp>
        <p:nvGrpSpPr>
          <p:cNvPr id="4" name="Group 3" descr="Icon of three rectangles with a check mark at each end">
            <a:extLst>
              <a:ext uri="{FF2B5EF4-FFF2-40B4-BE49-F238E27FC236}">
                <a16:creationId xmlns:a16="http://schemas.microsoft.com/office/drawing/2014/main" id="{25A4BEC5-2CB5-594D-EFFA-F70E970832DE}"/>
              </a:ext>
            </a:extLst>
          </p:cNvPr>
          <p:cNvGrpSpPr/>
          <p:nvPr/>
        </p:nvGrpSpPr>
        <p:grpSpPr>
          <a:xfrm>
            <a:off x="573926" y="2309601"/>
            <a:ext cx="731520" cy="731520"/>
            <a:chOff x="5004411" y="1017831"/>
            <a:chExt cx="780288" cy="781812"/>
          </a:xfrm>
        </p:grpSpPr>
        <p:pic>
          <p:nvPicPr>
            <p:cNvPr id="5" name="Picture 4">
              <a:extLst>
                <a:ext uri="{FF2B5EF4-FFF2-40B4-BE49-F238E27FC236}">
                  <a16:creationId xmlns:a16="http://schemas.microsoft.com/office/drawing/2014/main" id="{8E05076C-1613-ECEE-7C49-27E63B93DB72}"/>
                </a:ext>
              </a:extLst>
            </p:cNvPr>
            <p:cNvPicPr>
              <a:picLocks noChangeAspect="1"/>
            </p:cNvPicPr>
            <p:nvPr/>
          </p:nvPicPr>
          <p:blipFill>
            <a:blip r:embed="rId3"/>
            <a:stretch>
              <a:fillRect/>
            </a:stretch>
          </p:blipFill>
          <p:spPr>
            <a:xfrm>
              <a:off x="5004411" y="1017831"/>
              <a:ext cx="780288" cy="781812"/>
            </a:xfrm>
            <a:prstGeom prst="rect">
              <a:avLst/>
            </a:prstGeom>
          </p:spPr>
        </p:pic>
        <p:pic>
          <p:nvPicPr>
            <p:cNvPr id="6" name="Picture 5" descr="Icon of three rectangles with a check mark at each end">
              <a:extLst>
                <a:ext uri="{FF2B5EF4-FFF2-40B4-BE49-F238E27FC236}">
                  <a16:creationId xmlns:a16="http://schemas.microsoft.com/office/drawing/2014/main" id="{B62DD80D-CA8A-017D-E49F-F3699F32E161}"/>
                </a:ext>
              </a:extLst>
            </p:cNvPr>
            <p:cNvPicPr>
              <a:picLocks noChangeAspect="1"/>
            </p:cNvPicPr>
            <p:nvPr/>
          </p:nvPicPr>
          <p:blipFill>
            <a:blip r:embed="rId4"/>
            <a:stretch>
              <a:fillRect/>
            </a:stretch>
          </p:blipFill>
          <p:spPr>
            <a:xfrm>
              <a:off x="5191355" y="1205537"/>
              <a:ext cx="406400" cy="406400"/>
            </a:xfrm>
            <a:prstGeom prst="rect">
              <a:avLst/>
            </a:prstGeom>
          </p:spPr>
        </p:pic>
      </p:grpSp>
      <p:pic>
        <p:nvPicPr>
          <p:cNvPr id="9" name="Picture 8" descr="Icon of a wrench">
            <a:extLst>
              <a:ext uri="{FF2B5EF4-FFF2-40B4-BE49-F238E27FC236}">
                <a16:creationId xmlns:a16="http://schemas.microsoft.com/office/drawing/2014/main" id="{69579E0E-8C78-084D-1B12-75581806F37E}"/>
              </a:ext>
            </a:extLst>
          </p:cNvPr>
          <p:cNvPicPr>
            <a:picLocks noChangeAspect="1"/>
          </p:cNvPicPr>
          <p:nvPr/>
        </p:nvPicPr>
        <p:blipFill>
          <a:blip r:embed="rId5"/>
          <a:stretch>
            <a:fillRect/>
          </a:stretch>
        </p:blipFill>
        <p:spPr>
          <a:xfrm>
            <a:off x="571705" y="3245802"/>
            <a:ext cx="731520" cy="731520"/>
          </a:xfrm>
          <a:prstGeom prst="rect">
            <a:avLst/>
          </a:prstGeom>
        </p:spPr>
      </p:pic>
      <p:pic>
        <p:nvPicPr>
          <p:cNvPr id="13" name="Picture 12" descr="Icon of a shield with exclamation mark in the middle">
            <a:extLst>
              <a:ext uri="{FF2B5EF4-FFF2-40B4-BE49-F238E27FC236}">
                <a16:creationId xmlns:a16="http://schemas.microsoft.com/office/drawing/2014/main" id="{5CB87B3C-1AA4-2203-8E47-501F1902D45E}"/>
              </a:ext>
            </a:extLst>
          </p:cNvPr>
          <p:cNvPicPr>
            <a:picLocks noChangeAspect="1"/>
          </p:cNvPicPr>
          <p:nvPr/>
        </p:nvPicPr>
        <p:blipFill>
          <a:blip r:embed="rId6"/>
          <a:stretch>
            <a:fillRect/>
          </a:stretch>
        </p:blipFill>
        <p:spPr>
          <a:xfrm>
            <a:off x="580407" y="4122419"/>
            <a:ext cx="732549" cy="731520"/>
          </a:xfrm>
          <a:prstGeom prst="rect">
            <a:avLst/>
          </a:prstGeom>
        </p:spPr>
      </p:pic>
      <p:pic>
        <p:nvPicPr>
          <p:cNvPr id="16" name="Picture 15" descr="Icon of a document">
            <a:extLst>
              <a:ext uri="{FF2B5EF4-FFF2-40B4-BE49-F238E27FC236}">
                <a16:creationId xmlns:a16="http://schemas.microsoft.com/office/drawing/2014/main" id="{2F18A627-316B-DCE1-70C7-2E4BC3D5F051}"/>
              </a:ext>
            </a:extLst>
          </p:cNvPr>
          <p:cNvPicPr>
            <a:picLocks noChangeAspect="1"/>
          </p:cNvPicPr>
          <p:nvPr/>
        </p:nvPicPr>
        <p:blipFill>
          <a:blip r:embed="rId7"/>
          <a:stretch>
            <a:fillRect/>
          </a:stretch>
        </p:blipFill>
        <p:spPr>
          <a:xfrm>
            <a:off x="585383" y="5090646"/>
            <a:ext cx="732549" cy="731520"/>
          </a:xfrm>
          <a:prstGeom prst="rect">
            <a:avLst/>
          </a:prstGeom>
        </p:spPr>
      </p:pic>
      <p:cxnSp>
        <p:nvCxnSpPr>
          <p:cNvPr id="2" name="Straight Connector 19">
            <a:extLst>
              <a:ext uri="{FF2B5EF4-FFF2-40B4-BE49-F238E27FC236}">
                <a16:creationId xmlns:a16="http://schemas.microsoft.com/office/drawing/2014/main" id="{D60312CA-5A65-5217-DA62-AAB471EFB859}"/>
              </a:ext>
              <a:ext uri="{C183D7F6-B498-43B3-948B-1728B52AA6E4}">
                <adec:decorative xmlns:adec="http://schemas.microsoft.com/office/drawing/2017/decorative" val="1"/>
              </a:ext>
            </a:extLst>
          </p:cNvPr>
          <p:cNvCxnSpPr>
            <a:cxnSpLocks/>
          </p:cNvCxnSpPr>
          <p:nvPr/>
        </p:nvCxnSpPr>
        <p:spPr>
          <a:xfrm>
            <a:off x="1902459" y="308950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85F5E246-4805-974E-4729-FF4CA02291D1}"/>
              </a:ext>
              <a:ext uri="{C183D7F6-B498-43B3-948B-1728B52AA6E4}">
                <adec:decorative xmlns:adec="http://schemas.microsoft.com/office/drawing/2017/decorative" val="1"/>
              </a:ext>
            </a:extLst>
          </p:cNvPr>
          <p:cNvCxnSpPr>
            <a:cxnSpLocks/>
          </p:cNvCxnSpPr>
          <p:nvPr/>
        </p:nvCxnSpPr>
        <p:spPr>
          <a:xfrm>
            <a:off x="1902459" y="39835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19">
            <a:extLst>
              <a:ext uri="{FF2B5EF4-FFF2-40B4-BE49-F238E27FC236}">
                <a16:creationId xmlns:a16="http://schemas.microsoft.com/office/drawing/2014/main" id="{D14FD5D6-0EC1-D0E9-78EE-ED60B9E4B29C}"/>
              </a:ext>
              <a:ext uri="{C183D7F6-B498-43B3-948B-1728B52AA6E4}">
                <adec:decorative xmlns:adec="http://schemas.microsoft.com/office/drawing/2017/decorative" val="1"/>
              </a:ext>
            </a:extLst>
          </p:cNvPr>
          <p:cNvCxnSpPr>
            <a:cxnSpLocks/>
          </p:cNvCxnSpPr>
          <p:nvPr/>
        </p:nvCxnSpPr>
        <p:spPr>
          <a:xfrm>
            <a:off x="1912619" y="49487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98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74089"/>
            <a:ext cx="9029648" cy="861774"/>
          </a:xfrm>
        </p:spPr>
        <p:txBody>
          <a:bodyPr/>
          <a:lstStyle/>
          <a:p>
            <a:pPr>
              <a:lnSpc>
                <a:spcPct val="100000"/>
              </a:lnSpc>
            </a:pPr>
            <a:r>
              <a:rPr lang="en-US" spc="0" dirty="0"/>
              <a:t>Module 3: Implement Microsoft Purview Information Barriers</a:t>
            </a:r>
          </a:p>
        </p:txBody>
      </p:sp>
      <p:pic>
        <p:nvPicPr>
          <p:cNvPr id="4" name="Picture 3" descr="Icon of a wrench">
            <a:extLst>
              <a:ext uri="{FF2B5EF4-FFF2-40B4-BE49-F238E27FC236}">
                <a16:creationId xmlns:a16="http://schemas.microsoft.com/office/drawing/2014/main" id="{E8B88A84-A9F0-47DB-9785-BE11E530CA18}"/>
              </a:ext>
            </a:extLst>
          </p:cNvPr>
          <p:cNvPicPr>
            <a:picLocks noChangeAspect="1"/>
          </p:cNvPicPr>
          <p:nvPr/>
        </p:nvPicPr>
        <p:blipFill>
          <a:blip r:embed="rId3"/>
          <a:stretch>
            <a:fillRect/>
          </a:stretch>
        </p:blipFill>
        <p:spPr>
          <a:xfrm>
            <a:off x="10445750" y="3043237"/>
            <a:ext cx="908050" cy="908050"/>
          </a:xfrm>
          <a:prstGeom prst="rect">
            <a:avLst/>
          </a:prstGeom>
        </p:spPr>
      </p:pic>
    </p:spTree>
    <p:extLst>
      <p:ext uri="{BB962C8B-B14F-4D97-AF65-F5344CB8AC3E}">
        <p14:creationId xmlns:p14="http://schemas.microsoft.com/office/powerpoint/2010/main" val="9734948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3" name="Picture 2" descr="Icon of screen with gear">
            <a:extLst>
              <a:ext uri="{FF2B5EF4-FFF2-40B4-BE49-F238E27FC236}">
                <a16:creationId xmlns:a16="http://schemas.microsoft.com/office/drawing/2014/main" id="{72A7F928-7641-496F-B5AD-E09F7EA02C7A}"/>
              </a:ext>
            </a:extLst>
          </p:cNvPr>
          <p:cNvPicPr>
            <a:picLocks noChangeAspect="1"/>
          </p:cNvPicPr>
          <p:nvPr/>
        </p:nvPicPr>
        <p:blipFill>
          <a:blip r:embed="rId3"/>
          <a:stretch>
            <a:fillRect/>
          </a:stretch>
        </p:blipFill>
        <p:spPr>
          <a:xfrm>
            <a:off x="581012" y="3256919"/>
            <a:ext cx="732548" cy="731520"/>
          </a:xfrm>
          <a:prstGeom prst="rect">
            <a:avLst/>
          </a:prstGeom>
        </p:spPr>
      </p:pic>
      <p:sp>
        <p:nvSpPr>
          <p:cNvPr id="5" name="TextBox 4">
            <a:extLst>
              <a:ext uri="{FF2B5EF4-FFF2-40B4-BE49-F238E27FC236}">
                <a16:creationId xmlns:a16="http://schemas.microsoft.com/office/drawing/2014/main" id="{8C1A53DE-79FB-44B3-8091-954CC187BB50}"/>
              </a:ext>
            </a:extLst>
          </p:cNvPr>
          <p:cNvSpPr txBox="1"/>
          <p:nvPr/>
        </p:nvSpPr>
        <p:spPr>
          <a:xfrm>
            <a:off x="1957160" y="3422054"/>
            <a:ext cx="4711701" cy="307777"/>
          </a:xfrm>
          <a:prstGeom prst="rect">
            <a:avLst/>
          </a:prstGeom>
          <a:noFill/>
        </p:spPr>
        <p:txBody>
          <a:bodyPr wrap="square" lIns="0" tIns="0" rIns="0" bIns="0" rtlCol="0" anchor="ctr">
            <a:spAutoFit/>
          </a:bodyPr>
          <a:lstStyle/>
          <a:p>
            <a:r>
              <a:rPr lang="en-US" sz="2000" dirty="0"/>
              <a:t>How to configure information barriers</a:t>
            </a:r>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98463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4274222"/>
            <a:ext cx="4711701" cy="307777"/>
          </a:xfrm>
          <a:prstGeom prst="rect">
            <a:avLst/>
          </a:prstGeom>
          <a:noFill/>
        </p:spPr>
        <p:txBody>
          <a:bodyPr wrap="square" lIns="0" tIns="0" rIns="0" bIns="0" rtlCol="0" anchor="ctr">
            <a:spAutoFit/>
          </a:bodyPr>
          <a:lstStyle/>
          <a:p>
            <a:r>
              <a:rPr lang="en-US" sz="2000" dirty="0"/>
              <a:t>Information barriers in Microsoft Teams</a:t>
            </a: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158499"/>
            <a:ext cx="6083301" cy="1969770"/>
          </a:xfrm>
          <a:prstGeom prst="rect">
            <a:avLst/>
          </a:prstGeom>
          <a:noFill/>
        </p:spPr>
        <p:txBody>
          <a:bodyPr wrap="square" lIns="0" tIns="0" rIns="0" bIns="0" rtlCol="0" anchor="ctr">
            <a:spAutoFit/>
          </a:bodyPr>
          <a:lstStyle/>
          <a:p>
            <a:r>
              <a:rPr lang="en-US" sz="2200" b="0" i="0" dirty="0">
                <a:solidFill>
                  <a:schemeClr val="accent1"/>
                </a:solidFill>
                <a:effectLst/>
                <a:latin typeface="+mj-lt"/>
              </a:rPr>
              <a:t>Microsoft Purview Information Barriers enable administrators to restrict communication and collaboration between certain teams to safeguard internal information</a:t>
            </a:r>
          </a:p>
          <a:p>
            <a:endParaRPr lang="en-US" sz="2000" dirty="0">
              <a:solidFill>
                <a:srgbClr val="000000"/>
              </a:solidFill>
              <a:latin typeface="Times New Roman" panose="02020603050405020304" pitchFamily="18" charset="0"/>
            </a:endParaRPr>
          </a:p>
          <a:p>
            <a:r>
              <a:rPr lang="en-US" sz="2000" dirty="0">
                <a:latin typeface="+mj-lt"/>
              </a:rPr>
              <a:t>This module examines:</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5198782"/>
            <a:ext cx="4711701" cy="307777"/>
          </a:xfrm>
          <a:prstGeom prst="rect">
            <a:avLst/>
          </a:prstGeom>
          <a:noFill/>
        </p:spPr>
        <p:txBody>
          <a:bodyPr wrap="square" lIns="0" tIns="0" rIns="0" bIns="0" rtlCol="0" anchor="ctr">
            <a:spAutoFit/>
          </a:bodyPr>
          <a:lstStyle/>
          <a:p>
            <a:r>
              <a:rPr lang="en-US" sz="2000" dirty="0"/>
              <a:t>Information barriers in OneDrive</a:t>
            </a:r>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6153822"/>
            <a:ext cx="4711701" cy="307777"/>
          </a:xfrm>
          <a:prstGeom prst="rect">
            <a:avLst/>
          </a:prstGeom>
          <a:noFill/>
        </p:spPr>
        <p:txBody>
          <a:bodyPr wrap="square" lIns="0" tIns="0" rIns="0" bIns="0" rtlCol="0" anchor="ctr">
            <a:spAutoFit/>
          </a:bodyPr>
          <a:lstStyle/>
          <a:p>
            <a:r>
              <a:rPr lang="en-US" sz="2000" dirty="0"/>
              <a:t>Information barriers in SharePoint Online</a:t>
            </a:r>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87871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6" name="Group 15" descr="Icon of chat bubble with three circles arranged horizontally">
            <a:extLst>
              <a:ext uri="{FF2B5EF4-FFF2-40B4-BE49-F238E27FC236}">
                <a16:creationId xmlns:a16="http://schemas.microsoft.com/office/drawing/2014/main" id="{D1F52712-C558-CFA7-F567-F835872FFBC9}"/>
              </a:ext>
            </a:extLst>
          </p:cNvPr>
          <p:cNvGrpSpPr/>
          <p:nvPr/>
        </p:nvGrpSpPr>
        <p:grpSpPr>
          <a:xfrm>
            <a:off x="582779" y="4091217"/>
            <a:ext cx="731520" cy="731520"/>
            <a:chOff x="10501834" y="3044737"/>
            <a:chExt cx="780288" cy="781812"/>
          </a:xfrm>
        </p:grpSpPr>
        <p:pic>
          <p:nvPicPr>
            <p:cNvPr id="18" name="Picture 17">
              <a:extLst>
                <a:ext uri="{FF2B5EF4-FFF2-40B4-BE49-F238E27FC236}">
                  <a16:creationId xmlns:a16="http://schemas.microsoft.com/office/drawing/2014/main" id="{BD4E2627-C7BA-B644-4BB1-B2A3159FBC95}"/>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6D890F0E-CA7A-975D-D23C-39D153298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597843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C183D7F6-B498-43B3-948B-1728B52AA6E4}">
                <adec:decorative xmlns:adec="http://schemas.microsoft.com/office/drawing/2017/decorative" val="1"/>
              </a:ext>
            </a:extLst>
          </p:cNvPr>
          <p:cNvSpPr/>
          <p:nvPr/>
        </p:nvSpPr>
        <p:spPr bwMode="auto">
          <a:xfrm>
            <a:off x="493777" y="2641600"/>
            <a:ext cx="5684606" cy="37753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spcBef>
                <a:spcPts val="300"/>
              </a:spcBef>
              <a:spcAft>
                <a:spcPts val="600"/>
              </a:spcAft>
            </a:pPr>
            <a:r>
              <a:rPr lang="en-US" sz="2000" dirty="0">
                <a:solidFill>
                  <a:schemeClr val="tx1"/>
                </a:solidFill>
                <a:latin typeface="+mj-lt"/>
              </a:rPr>
              <a:t>Information barrier policies can be used in different kinds of scenarios, including:</a:t>
            </a:r>
          </a:p>
          <a:p>
            <a:pPr>
              <a:spcBef>
                <a:spcPts val="300"/>
              </a:spcBef>
              <a:spcAft>
                <a:spcPts val="600"/>
              </a:spcAft>
            </a:pPr>
            <a:r>
              <a:rPr lang="en-US" dirty="0">
                <a:solidFill>
                  <a:srgbClr val="1A1A1A"/>
                </a:solidFill>
              </a:rPr>
              <a:t>Prohibiting communication or file sharing between users on different teams</a:t>
            </a:r>
          </a:p>
          <a:p>
            <a:pPr>
              <a:spcBef>
                <a:spcPts val="300"/>
              </a:spcBef>
              <a:spcAft>
                <a:spcPts val="600"/>
              </a:spcAft>
            </a:pPr>
            <a:r>
              <a:rPr lang="en-US" dirty="0">
                <a:solidFill>
                  <a:srgbClr val="1A1A1A"/>
                </a:solidFill>
              </a:rPr>
              <a:t>Prohibiting calling or online chat between users in certain groups within the organization</a:t>
            </a:r>
          </a:p>
          <a:p>
            <a:pPr>
              <a:spcBef>
                <a:spcPts val="300"/>
              </a:spcBef>
              <a:spcAft>
                <a:spcPts val="600"/>
              </a:spcAft>
            </a:pPr>
            <a:r>
              <a:rPr lang="en-US" dirty="0">
                <a:solidFill>
                  <a:srgbClr val="1A1A1A"/>
                </a:solidFill>
              </a:rPr>
              <a:t>Restricting a user to only call or chat online with a specific team</a:t>
            </a:r>
          </a:p>
          <a:p>
            <a:pPr>
              <a:spcBef>
                <a:spcPts val="300"/>
              </a:spcBef>
              <a:spcAft>
                <a:spcPts val="600"/>
              </a:spcAft>
            </a:pPr>
            <a:r>
              <a:rPr lang="en-US" dirty="0">
                <a:solidFill>
                  <a:srgbClr val="1A1A1A"/>
                </a:solidFill>
              </a:rPr>
              <a:t>Restricting file sharing or access to a certain site by anyone outside a specific team</a:t>
            </a:r>
          </a:p>
        </p:txBody>
      </p:sp>
      <p:pic>
        <p:nvPicPr>
          <p:cNvPr id="4" name="图片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373" y="3011920"/>
            <a:ext cx="5822146" cy="3162401"/>
          </a:xfrm>
          <a:prstGeom prst="rect">
            <a:avLst/>
          </a:prstGeom>
        </p:spPr>
      </p:pic>
      <p:sp>
        <p:nvSpPr>
          <p:cNvPr id="17" name="Title 16"/>
          <p:cNvSpPr>
            <a:spLocks noGrp="1"/>
          </p:cNvSpPr>
          <p:nvPr>
            <p:ph type="title"/>
          </p:nvPr>
        </p:nvSpPr>
        <p:spPr/>
        <p:txBody>
          <a:bodyPr/>
          <a:lstStyle/>
          <a:p>
            <a:r>
              <a:rPr lang="en-US" dirty="0"/>
              <a:t>Explore Microsoft Purview Information Barriers</a:t>
            </a:r>
          </a:p>
        </p:txBody>
      </p:sp>
      <p:sp>
        <p:nvSpPr>
          <p:cNvPr id="28" name="TextBox 7">
            <a:extLst>
              <a:ext uri="{FF2B5EF4-FFF2-40B4-BE49-F238E27FC236}">
                <a16:creationId xmlns:a16="http://schemas.microsoft.com/office/drawing/2014/main" id="{D21FA79F-EFC9-4967-94EB-64B1E8E2B317}"/>
              </a:ext>
            </a:extLst>
          </p:cNvPr>
          <p:cNvSpPr txBox="1"/>
          <p:nvPr/>
        </p:nvSpPr>
        <p:spPr>
          <a:xfrm>
            <a:off x="600058" y="1348142"/>
            <a:ext cx="11360293" cy="1015663"/>
          </a:xfrm>
          <a:prstGeom prst="rect">
            <a:avLst/>
          </a:prstGeom>
          <a:noFill/>
        </p:spPr>
        <p:txBody>
          <a:bodyPr wrap="square" lIns="0" tIns="0" rIns="0" bIns="0" rtlCol="0" anchor="ctr">
            <a:spAutoFit/>
          </a:bodyPr>
          <a:lstStyle/>
          <a:p>
            <a:pPr lvl="0"/>
            <a:r>
              <a:rPr lang="en-US" altLang="zh-CN" sz="2000" dirty="0">
                <a:solidFill>
                  <a:srgbClr val="1784D7"/>
                </a:solidFill>
                <a:latin typeface="+mj-lt"/>
              </a:rPr>
              <a:t>Information barriers are policies that restrict communication between certain groups within an organization</a:t>
            </a:r>
            <a:endParaRPr lang="en-US" altLang="zh-CN" dirty="0">
              <a:solidFill>
                <a:srgbClr val="1784D7"/>
              </a:solidFill>
              <a:latin typeface="+mj-lt"/>
            </a:endParaRPr>
          </a:p>
          <a:p>
            <a:pPr lvl="0"/>
            <a:endParaRPr lang="en-US" altLang="zh-CN" sz="800" dirty="0">
              <a:solidFill>
                <a:srgbClr val="1A1A1A"/>
              </a:solidFill>
            </a:endParaRPr>
          </a:p>
          <a:p>
            <a:pPr lvl="0"/>
            <a:r>
              <a:rPr lang="en-US" altLang="zh-CN" dirty="0">
                <a:solidFill>
                  <a:srgbClr val="1A1A1A"/>
                </a:solidFill>
              </a:rPr>
              <a:t>Information barrier policies only apply to SharePoint Online, Microsoft Teams, and OneDrive services </a:t>
            </a:r>
          </a:p>
        </p:txBody>
      </p:sp>
      <p:sp>
        <p:nvSpPr>
          <p:cNvPr id="33" name="TextBox 7">
            <a:extLst>
              <a:ext uri="{FF2B5EF4-FFF2-40B4-BE49-F238E27FC236}">
                <a16:creationId xmlns:a16="http://schemas.microsoft.com/office/drawing/2014/main" id="{D21FA79F-EFC9-4967-94EB-64B1E8E2B317}"/>
              </a:ext>
            </a:extLst>
          </p:cNvPr>
          <p:cNvSpPr txBox="1"/>
          <p:nvPr/>
        </p:nvSpPr>
        <p:spPr>
          <a:xfrm>
            <a:off x="6339373" y="6568230"/>
            <a:ext cx="6097102" cy="218650"/>
          </a:xfrm>
          <a:prstGeom prst="rect">
            <a:avLst/>
          </a:prstGeom>
          <a:noFill/>
        </p:spPr>
        <p:txBody>
          <a:bodyPr wrap="square" lIns="0" tIns="0" rIns="0" bIns="0" rtlCol="0" anchor="ctr">
            <a:spAutoFit/>
          </a:bodyPr>
          <a:lstStyle/>
          <a:p>
            <a:pPr algn="ctr">
              <a:spcBef>
                <a:spcPts val="600"/>
              </a:spcBef>
            </a:pPr>
            <a:r>
              <a:rPr lang="en-US" altLang="zh-CN" sz="1400" dirty="0"/>
              <a:t>A visual representation of how an information barrier policy works</a:t>
            </a:r>
            <a:endParaRPr lang="en-US" altLang="zh-CN" sz="1400" dirty="0">
              <a:solidFill>
                <a:srgbClr val="1A1A1A"/>
              </a:solidFill>
            </a:endParaRPr>
          </a:p>
        </p:txBody>
      </p:sp>
      <p:sp>
        <p:nvSpPr>
          <p:cNvPr id="3" name="TextBox 4">
            <a:extLst>
              <a:ext uri="{FF2B5EF4-FFF2-40B4-BE49-F238E27FC236}">
                <a16:creationId xmlns:a16="http://schemas.microsoft.com/office/drawing/2014/main" id="{DE9E8AB7-4F02-2C59-4B82-8EBB76210AFD}"/>
              </a:ext>
              <a:ext uri="{C183D7F6-B498-43B3-948B-1728B52AA6E4}">
                <adec:decorative xmlns:adec="http://schemas.microsoft.com/office/drawing/2017/decorative" val="1"/>
              </a:ext>
            </a:extLst>
          </p:cNvPr>
          <p:cNvSpPr txBox="1"/>
          <p:nvPr/>
        </p:nvSpPr>
        <p:spPr>
          <a:xfrm>
            <a:off x="6358297" y="2660098"/>
            <a:ext cx="5986738" cy="3756831"/>
          </a:xfrm>
          <a:prstGeom prst="rect">
            <a:avLst/>
          </a:prstGeom>
          <a:noFill/>
          <a:ln w="19050">
            <a:solidFill>
              <a:schemeClr val="accent1"/>
            </a:solidFill>
          </a:ln>
        </p:spPr>
        <p:txBody>
          <a:bodyPr wrap="square" lIns="182880" tIns="45720" rIns="182880" bIns="91440" rtlCol="0" anchor="b">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algn="ctr">
              <a:spcBef>
                <a:spcPts val="0"/>
              </a:spcBef>
            </a:pPr>
            <a:endParaRPr lang="en-US" sz="1600" dirty="0">
              <a:solidFill>
                <a:srgbClr val="1A1A1A"/>
              </a:solidFill>
              <a:cs typeface="Segoe UI Semilight" panose="020B0402040204020203" pitchFamily="34" charset="0"/>
            </a:endParaRPr>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C183D7F6-B498-43B3-948B-1728B52AA6E4}">
                <adec:decorative xmlns:adec="http://schemas.microsoft.com/office/drawing/2017/decorative" val="1"/>
              </a:ext>
            </a:extLst>
          </p:cNvPr>
          <p:cNvSpPr/>
          <p:nvPr/>
        </p:nvSpPr>
        <p:spPr bwMode="auto">
          <a:xfrm>
            <a:off x="6378903" y="1819656"/>
            <a:ext cx="5835448" cy="50281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矩形 9">
            <a:extLst>
              <a:ext uri="{C183D7F6-B498-43B3-948B-1728B52AA6E4}">
                <adec:decorative xmlns:adec="http://schemas.microsoft.com/office/drawing/2017/decorative" val="1"/>
              </a:ext>
            </a:extLst>
          </p:cNvPr>
          <p:cNvSpPr/>
          <p:nvPr/>
        </p:nvSpPr>
        <p:spPr bwMode="auto">
          <a:xfrm>
            <a:off x="600058" y="1819656"/>
            <a:ext cx="5525937" cy="50281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a:t>Explore Microsoft Purview Information Barriers (continued)</a:t>
            </a:r>
          </a:p>
        </p:txBody>
      </p:sp>
      <p:sp>
        <p:nvSpPr>
          <p:cNvPr id="28" name="TextBox 7">
            <a:extLst>
              <a:ext uri="{FF2B5EF4-FFF2-40B4-BE49-F238E27FC236}">
                <a16:creationId xmlns:a16="http://schemas.microsoft.com/office/drawing/2014/main" id="{D21FA79F-EFC9-4967-94EB-64B1E8E2B317}"/>
              </a:ext>
            </a:extLst>
          </p:cNvPr>
          <p:cNvSpPr txBox="1"/>
          <p:nvPr/>
        </p:nvSpPr>
        <p:spPr>
          <a:xfrm>
            <a:off x="600058" y="1249816"/>
            <a:ext cx="11360293" cy="338554"/>
          </a:xfrm>
          <a:prstGeom prst="rect">
            <a:avLst/>
          </a:prstGeom>
          <a:noFill/>
        </p:spPr>
        <p:txBody>
          <a:bodyPr wrap="square" lIns="0" tIns="0" rIns="0" bIns="0" rtlCol="0" anchor="ctr">
            <a:spAutoFit/>
          </a:bodyPr>
          <a:lstStyle/>
          <a:p>
            <a:r>
              <a:rPr lang="en-US" altLang="zh-CN" sz="2200" dirty="0">
                <a:solidFill>
                  <a:srgbClr val="1784D7"/>
                </a:solidFill>
                <a:latin typeface="+mj-lt"/>
              </a:rPr>
              <a:t>How do information barrier policies work in each solution?</a:t>
            </a:r>
            <a:endParaRPr lang="en-US" altLang="zh-CN" sz="2200" i="0" dirty="0">
              <a:solidFill>
                <a:srgbClr val="1784D7"/>
              </a:solidFill>
              <a:effectLst/>
              <a:latin typeface="+mj-lt"/>
            </a:endParaRPr>
          </a:p>
        </p:txBody>
      </p:sp>
      <p:sp>
        <p:nvSpPr>
          <p:cNvPr id="30" name="TextBox 14">
            <a:extLst>
              <a:ext uri="{FF2B5EF4-FFF2-40B4-BE49-F238E27FC236}">
                <a16:creationId xmlns:a16="http://schemas.microsoft.com/office/drawing/2014/main" id="{DDA203B8-5F30-4B3F-ABD7-21A75A90146C}"/>
              </a:ext>
            </a:extLst>
          </p:cNvPr>
          <p:cNvSpPr txBox="1"/>
          <p:nvPr/>
        </p:nvSpPr>
        <p:spPr>
          <a:xfrm>
            <a:off x="702513" y="1857223"/>
            <a:ext cx="5301562" cy="4755148"/>
          </a:xfrm>
          <a:prstGeom prst="rect">
            <a:avLst/>
          </a:prstGeom>
          <a:noFill/>
        </p:spPr>
        <p:txBody>
          <a:bodyPr wrap="square" lIns="0" tIns="0" rIns="0" bIns="0" rtlCol="0" anchor="ctr">
            <a:spAutoFit/>
          </a:bodyPr>
          <a:lstStyle/>
          <a:p>
            <a:pPr algn="ctr">
              <a:spcBef>
                <a:spcPts val="300"/>
              </a:spcBef>
              <a:spcAft>
                <a:spcPts val="600"/>
              </a:spcAft>
            </a:pPr>
            <a:r>
              <a:rPr lang="en-US" sz="2000" dirty="0">
                <a:solidFill>
                  <a:srgbClr val="1784D7"/>
                </a:solidFill>
                <a:latin typeface="+mj-lt"/>
              </a:rPr>
              <a:t>Microsoft Teams</a:t>
            </a:r>
            <a:r>
              <a:rPr lang="en-US" sz="2000" dirty="0">
                <a:latin typeface="+mj-lt"/>
              </a:rPr>
              <a:t> </a:t>
            </a:r>
          </a:p>
          <a:p>
            <a:pPr>
              <a:spcBef>
                <a:spcPts val="300"/>
              </a:spcBef>
              <a:spcAft>
                <a:spcPts val="600"/>
              </a:spcAft>
            </a:pPr>
            <a:r>
              <a:rPr lang="en-US" dirty="0">
                <a:latin typeface="+mj-lt"/>
              </a:rPr>
              <a:t>Information barrier policies determine and prevent the following types of unauthorized communications:</a:t>
            </a:r>
          </a:p>
          <a:p>
            <a:pPr>
              <a:spcBef>
                <a:spcPts val="300"/>
              </a:spcBef>
              <a:spcAft>
                <a:spcPts val="600"/>
              </a:spcAft>
            </a:pPr>
            <a:r>
              <a:rPr lang="en-US" dirty="0">
                <a:solidFill>
                  <a:srgbClr val="1A1A1A"/>
                </a:solidFill>
              </a:rPr>
              <a:t>Searching for a user</a:t>
            </a:r>
          </a:p>
          <a:p>
            <a:pPr>
              <a:spcBef>
                <a:spcPts val="300"/>
              </a:spcBef>
              <a:spcAft>
                <a:spcPts val="600"/>
              </a:spcAft>
            </a:pPr>
            <a:r>
              <a:rPr lang="en-US" dirty="0">
                <a:solidFill>
                  <a:srgbClr val="1A1A1A"/>
                </a:solidFill>
              </a:rPr>
              <a:t>Adding a member to a team</a:t>
            </a:r>
          </a:p>
          <a:p>
            <a:pPr>
              <a:spcBef>
                <a:spcPts val="300"/>
              </a:spcBef>
              <a:spcAft>
                <a:spcPts val="600"/>
              </a:spcAft>
            </a:pPr>
            <a:r>
              <a:rPr lang="en-US" dirty="0">
                <a:solidFill>
                  <a:srgbClr val="1A1A1A"/>
                </a:solidFill>
              </a:rPr>
              <a:t>Starting a chat session with someone</a:t>
            </a:r>
          </a:p>
          <a:p>
            <a:pPr>
              <a:spcBef>
                <a:spcPts val="300"/>
              </a:spcBef>
              <a:spcAft>
                <a:spcPts val="600"/>
              </a:spcAft>
            </a:pPr>
            <a:r>
              <a:rPr lang="en-US" dirty="0">
                <a:solidFill>
                  <a:srgbClr val="1A1A1A"/>
                </a:solidFill>
              </a:rPr>
              <a:t>Starting a group chat</a:t>
            </a:r>
          </a:p>
          <a:p>
            <a:pPr>
              <a:spcBef>
                <a:spcPts val="300"/>
              </a:spcBef>
              <a:spcAft>
                <a:spcPts val="600"/>
              </a:spcAft>
            </a:pPr>
            <a:r>
              <a:rPr lang="en-US" dirty="0">
                <a:solidFill>
                  <a:srgbClr val="1A1A1A"/>
                </a:solidFill>
              </a:rPr>
              <a:t>Inviting someone to join a meeting</a:t>
            </a:r>
          </a:p>
          <a:p>
            <a:pPr>
              <a:spcBef>
                <a:spcPts val="300"/>
              </a:spcBef>
              <a:spcAft>
                <a:spcPts val="600"/>
              </a:spcAft>
            </a:pPr>
            <a:r>
              <a:rPr lang="en-US" dirty="0">
                <a:solidFill>
                  <a:srgbClr val="1A1A1A"/>
                </a:solidFill>
              </a:rPr>
              <a:t>Sharing a screen</a:t>
            </a:r>
          </a:p>
          <a:p>
            <a:pPr>
              <a:spcBef>
                <a:spcPts val="300"/>
              </a:spcBef>
              <a:spcAft>
                <a:spcPts val="600"/>
              </a:spcAft>
            </a:pPr>
            <a:r>
              <a:rPr lang="en-US" dirty="0">
                <a:solidFill>
                  <a:srgbClr val="1A1A1A"/>
                </a:solidFill>
              </a:rPr>
              <a:t>Placing a call</a:t>
            </a:r>
          </a:p>
          <a:p>
            <a:pPr>
              <a:spcBef>
                <a:spcPts val="300"/>
              </a:spcBef>
              <a:spcAft>
                <a:spcPts val="600"/>
              </a:spcAft>
            </a:pPr>
            <a:r>
              <a:rPr lang="en-US" dirty="0">
                <a:solidFill>
                  <a:srgbClr val="1A1A1A"/>
                </a:solidFill>
              </a:rPr>
              <a:t>Sharing a file with another user</a:t>
            </a:r>
          </a:p>
          <a:p>
            <a:pPr>
              <a:spcBef>
                <a:spcPts val="300"/>
              </a:spcBef>
              <a:spcAft>
                <a:spcPts val="600"/>
              </a:spcAft>
            </a:pPr>
            <a:r>
              <a:rPr lang="en-US" dirty="0">
                <a:solidFill>
                  <a:srgbClr val="1A1A1A"/>
                </a:solidFill>
              </a:rPr>
              <a:t>Access to file through sharing link</a:t>
            </a:r>
          </a:p>
        </p:txBody>
      </p:sp>
      <p:sp>
        <p:nvSpPr>
          <p:cNvPr id="9" name="TextBox 14">
            <a:extLst>
              <a:ext uri="{FF2B5EF4-FFF2-40B4-BE49-F238E27FC236}">
                <a16:creationId xmlns:a16="http://schemas.microsoft.com/office/drawing/2014/main" id="{DDA203B8-5F30-4B3F-ABD7-21A75A90146C}"/>
              </a:ext>
            </a:extLst>
          </p:cNvPr>
          <p:cNvSpPr txBox="1"/>
          <p:nvPr/>
        </p:nvSpPr>
        <p:spPr>
          <a:xfrm>
            <a:off x="6525445" y="1842833"/>
            <a:ext cx="5517278" cy="2546851"/>
          </a:xfrm>
          <a:prstGeom prst="rect">
            <a:avLst/>
          </a:prstGeom>
          <a:noFill/>
        </p:spPr>
        <p:txBody>
          <a:bodyPr wrap="square" lIns="0" tIns="0" rIns="0" bIns="0" rtlCol="0" anchor="ctr">
            <a:spAutoFit/>
          </a:bodyPr>
          <a:lstStyle/>
          <a:p>
            <a:pPr algn="ctr">
              <a:spcBef>
                <a:spcPts val="300"/>
              </a:spcBef>
              <a:spcAft>
                <a:spcPts val="600"/>
              </a:spcAft>
            </a:pPr>
            <a:r>
              <a:rPr lang="en-US" sz="2000" dirty="0">
                <a:solidFill>
                  <a:srgbClr val="1784D7"/>
                </a:solidFill>
                <a:latin typeface="+mj-lt"/>
              </a:rPr>
              <a:t>SharePoint Online and OneDrive</a:t>
            </a:r>
          </a:p>
          <a:p>
            <a:pPr>
              <a:spcBef>
                <a:spcPts val="300"/>
              </a:spcBef>
              <a:spcAft>
                <a:spcPts val="600"/>
              </a:spcAft>
            </a:pPr>
            <a:r>
              <a:rPr lang="en-US" dirty="0">
                <a:latin typeface="+mj-lt"/>
              </a:rPr>
              <a:t>Information barrier policies determine and prevent the following types of unauthorized collaborations:</a:t>
            </a:r>
          </a:p>
          <a:p>
            <a:pPr>
              <a:spcBef>
                <a:spcPts val="300"/>
              </a:spcBef>
              <a:spcAft>
                <a:spcPts val="600"/>
              </a:spcAft>
            </a:pPr>
            <a:r>
              <a:rPr lang="en-US" dirty="0">
                <a:solidFill>
                  <a:srgbClr val="1A1A1A"/>
                </a:solidFill>
              </a:rPr>
              <a:t>Adding a member to a site</a:t>
            </a:r>
          </a:p>
          <a:p>
            <a:pPr>
              <a:spcBef>
                <a:spcPts val="300"/>
              </a:spcBef>
              <a:spcAft>
                <a:spcPts val="600"/>
              </a:spcAft>
            </a:pPr>
            <a:r>
              <a:rPr lang="en-US" dirty="0">
                <a:solidFill>
                  <a:srgbClr val="1A1A1A"/>
                </a:solidFill>
              </a:rPr>
              <a:t>Accessing site or content by a user</a:t>
            </a:r>
          </a:p>
          <a:p>
            <a:pPr>
              <a:spcBef>
                <a:spcPts val="300"/>
              </a:spcBef>
              <a:spcAft>
                <a:spcPts val="600"/>
              </a:spcAft>
            </a:pPr>
            <a:r>
              <a:rPr lang="en-US" dirty="0">
                <a:solidFill>
                  <a:srgbClr val="1A1A1A"/>
                </a:solidFill>
              </a:rPr>
              <a:t>Sharing site or content with another user</a:t>
            </a:r>
          </a:p>
          <a:p>
            <a:pPr>
              <a:spcBef>
                <a:spcPts val="300"/>
              </a:spcBef>
              <a:spcAft>
                <a:spcPts val="600"/>
              </a:spcAft>
            </a:pPr>
            <a:r>
              <a:rPr lang="en-US" dirty="0">
                <a:solidFill>
                  <a:srgbClr val="1A1A1A"/>
                </a:solidFill>
              </a:rPr>
              <a:t>Searching a site</a:t>
            </a:r>
          </a:p>
        </p:txBody>
      </p:sp>
    </p:spTree>
    <p:extLst>
      <p:ext uri="{BB962C8B-B14F-4D97-AF65-F5344CB8AC3E}">
        <p14:creationId xmlns:p14="http://schemas.microsoft.com/office/powerpoint/2010/main" val="177402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information barriers in Microsoft Purview</a:t>
            </a:r>
          </a:p>
        </p:txBody>
      </p:sp>
      <p:sp>
        <p:nvSpPr>
          <p:cNvPr id="2" name="TextBox 1">
            <a:extLst>
              <a:ext uri="{FF2B5EF4-FFF2-40B4-BE49-F238E27FC236}">
                <a16:creationId xmlns:a16="http://schemas.microsoft.com/office/drawing/2014/main" id="{91577AC3-A9E9-48EC-B188-9E55936480CA}"/>
              </a:ext>
              <a:ext uri="{C183D7F6-B498-43B3-948B-1728B52AA6E4}">
                <adec:decorative xmlns:adec="http://schemas.microsoft.com/office/drawing/2017/decorative" val="0"/>
              </a:ext>
            </a:extLst>
          </p:cNvPr>
          <p:cNvSpPr txBox="1"/>
          <p:nvPr/>
        </p:nvSpPr>
        <p:spPr>
          <a:xfrm>
            <a:off x="600058" y="1396314"/>
            <a:ext cx="11256979" cy="2100948"/>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300"/>
              </a:spcBef>
              <a:spcAft>
                <a:spcPts val="600"/>
              </a:spcAft>
              <a:buSzPct val="90000"/>
            </a:pPr>
            <a:r>
              <a:rPr lang="en-US" sz="2000" dirty="0">
                <a:solidFill>
                  <a:srgbClr val="1784D7"/>
                </a:solidFill>
                <a:latin typeface="+mj-lt"/>
                <a:cs typeface="Segoe UI Semilight" panose="020B0402040204020203" pitchFamily="34" charset="0"/>
              </a:rPr>
              <a:t>Organizations should consider the following questions before configuring information barrier policies:</a:t>
            </a:r>
          </a:p>
          <a:p>
            <a:pPr lvl="0" defTabSz="951304">
              <a:spcBef>
                <a:spcPts val="300"/>
              </a:spcBef>
              <a:spcAft>
                <a:spcPts val="600"/>
              </a:spcAft>
              <a:buSzPct val="90000"/>
            </a:pPr>
            <a:r>
              <a:rPr lang="en-US" dirty="0">
                <a:cs typeface="Segoe UI Semilight" panose="020B0402040204020203" pitchFamily="34" charset="0"/>
              </a:rPr>
              <a:t>What are the legal or industry regulations regarding the groups inside your organization?</a:t>
            </a:r>
          </a:p>
          <a:p>
            <a:pPr lvl="0" defTabSz="951304">
              <a:spcBef>
                <a:spcPts val="300"/>
              </a:spcBef>
              <a:spcAft>
                <a:spcPts val="600"/>
              </a:spcAft>
              <a:buSzPct val="90000"/>
            </a:pPr>
            <a:r>
              <a:rPr lang="en-US" dirty="0">
                <a:cs typeface="Segoe UI Semilight" panose="020B0402040204020203" pitchFamily="34" charset="0"/>
              </a:rPr>
              <a:t>Are there any groups that should be prevented from communicating with another group?</a:t>
            </a:r>
          </a:p>
          <a:p>
            <a:pPr lvl="0" defTabSz="951304">
              <a:spcBef>
                <a:spcPts val="300"/>
              </a:spcBef>
              <a:spcAft>
                <a:spcPts val="600"/>
              </a:spcAft>
              <a:buSzPct val="90000"/>
            </a:pPr>
            <a:r>
              <a:rPr lang="en-US" dirty="0">
                <a:cs typeface="Segoe UI Semilight" panose="020B0402040204020203" pitchFamily="34" charset="0"/>
              </a:rPr>
              <a:t>Are there any groups that should be allowed to communicate only with one or two other groups?</a:t>
            </a:r>
            <a:endParaRPr lang="en-US" sz="1600" dirty="0">
              <a:cs typeface="Segoe UI Semilight" panose="020B0402040204020203" pitchFamily="34" charset="0"/>
            </a:endParaRPr>
          </a:p>
        </p:txBody>
      </p:sp>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617574" y="3711590"/>
            <a:ext cx="11239464" cy="3176890"/>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br>
              <a:rPr lang="en-US" sz="800" dirty="0">
                <a:solidFill>
                  <a:schemeClr val="tx1"/>
                </a:solidFill>
                <a:latin typeface="+mj-lt"/>
                <a:cs typeface="Segoe UI Semilight" panose="020B0402040204020203" pitchFamily="34" charset="0"/>
              </a:rPr>
            </a:br>
            <a:endParaRPr lang="en-US" sz="800" dirty="0">
              <a:solidFill>
                <a:schemeClr val="tx1"/>
              </a:solidFill>
              <a:latin typeface="+mj-lt"/>
              <a:cs typeface="Segoe UI Semilight" panose="020B0402040204020203" pitchFamily="34" charset="0"/>
            </a:endParaRPr>
          </a:p>
        </p:txBody>
      </p:sp>
      <p:pic>
        <p:nvPicPr>
          <p:cNvPr id="4098" name="Picture 2" descr="Diagram showing the steps required to configure information barriers that are covered in the following table.">
            <a:extLst>
              <a:ext uri="{FF2B5EF4-FFF2-40B4-BE49-F238E27FC236}">
                <a16:creationId xmlns:a16="http://schemas.microsoft.com/office/drawing/2014/main" id="{05B359D9-193B-75D2-AAF4-E7E394170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875" y="4434287"/>
            <a:ext cx="9966136" cy="22408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EB0CC8-6876-2A3D-3A1A-4B77C747CDA9}"/>
              </a:ext>
            </a:extLst>
          </p:cNvPr>
          <p:cNvSpPr txBox="1"/>
          <p:nvPr/>
        </p:nvSpPr>
        <p:spPr>
          <a:xfrm>
            <a:off x="1347440" y="3948857"/>
            <a:ext cx="985904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mj-lt"/>
              </a:rPr>
              <a:t>Organizations should complete the following steps to configure information barriers</a:t>
            </a:r>
          </a:p>
        </p:txBody>
      </p:sp>
    </p:spTree>
    <p:extLst>
      <p:ext uri="{BB962C8B-B14F-4D97-AF65-F5344CB8AC3E}">
        <p14:creationId xmlns:p14="http://schemas.microsoft.com/office/powerpoint/2010/main" val="2673860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294086"/>
            <a:ext cx="11239464" cy="439465"/>
          </a:xfrm>
        </p:spPr>
        <p:txBody>
          <a:bodyPr/>
          <a:lstStyle/>
          <a:p>
            <a:r>
              <a:rPr lang="en-US" altLang="zh-CN" dirty="0"/>
              <a:t>Examine information barriers in Microsoft Teams</a:t>
            </a:r>
            <a:endParaRPr lang="en-US" dirty="0"/>
          </a:p>
        </p:txBody>
      </p:sp>
      <p:sp>
        <p:nvSpPr>
          <p:cNvPr id="5" name="TextBox 4">
            <a:extLst>
              <a:ext uri="{FF2B5EF4-FFF2-40B4-BE49-F238E27FC236}">
                <a16:creationId xmlns:a16="http://schemas.microsoft.com/office/drawing/2014/main" id="{616E3DB3-5640-4630-95AB-36571144A8E2}"/>
              </a:ext>
            </a:extLst>
          </p:cNvPr>
          <p:cNvSpPr txBox="1"/>
          <p:nvPr/>
        </p:nvSpPr>
        <p:spPr>
          <a:xfrm>
            <a:off x="600059" y="1017124"/>
            <a:ext cx="11239464" cy="700192"/>
          </a:xfrm>
          <a:prstGeom prst="rect">
            <a:avLst/>
          </a:prstGeom>
          <a:noFill/>
        </p:spPr>
        <p:txBody>
          <a:bodyPr wrap="square" lIns="0" tIns="0" rIns="0" bIns="0" rtlCol="0" anchor="ctr">
            <a:spAutoFit/>
          </a:bodyPr>
          <a:lstStyle/>
          <a:p>
            <a:pPr>
              <a:spcBef>
                <a:spcPts val="300"/>
              </a:spcBef>
              <a:spcAft>
                <a:spcPts val="600"/>
              </a:spcAft>
            </a:pPr>
            <a:r>
              <a:rPr lang="en-US" altLang="zh-CN" sz="2000" dirty="0">
                <a:solidFill>
                  <a:srgbClr val="1784D7"/>
                </a:solidFill>
                <a:latin typeface="+mj-lt"/>
              </a:rPr>
              <a:t>The Shared channels feature in Microsoft Teams is supported by information barriers</a:t>
            </a:r>
          </a:p>
          <a:p>
            <a:pPr>
              <a:spcBef>
                <a:spcPts val="300"/>
              </a:spcBef>
              <a:spcAft>
                <a:spcPts val="600"/>
              </a:spcAft>
            </a:pPr>
            <a:r>
              <a:rPr lang="en-US" altLang="zh-CN" dirty="0"/>
              <a:t>Depending on the type of sharing, information barriers policies may restrict sharing in certain ways</a:t>
            </a:r>
            <a:endParaRPr lang="en-US" sz="2000" b="1" dirty="0"/>
          </a:p>
        </p:txBody>
      </p:sp>
      <p:pic>
        <p:nvPicPr>
          <p:cNvPr id="11"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3"/>
          <a:stretch>
            <a:fillRect/>
          </a:stretch>
        </p:blipFill>
        <p:spPr>
          <a:xfrm>
            <a:off x="582835" y="2470276"/>
            <a:ext cx="824117" cy="822960"/>
          </a:xfrm>
          <a:prstGeom prst="rect">
            <a:avLst/>
          </a:prstGeom>
        </p:spPr>
      </p:pic>
      <p:sp>
        <p:nvSpPr>
          <p:cNvPr id="12" name="TextBox 7">
            <a:extLst>
              <a:ext uri="{FF2B5EF4-FFF2-40B4-BE49-F238E27FC236}">
                <a16:creationId xmlns:a16="http://schemas.microsoft.com/office/drawing/2014/main" id="{95AF80A1-A050-4DCF-B99F-34F5595D87C6}"/>
              </a:ext>
            </a:extLst>
          </p:cNvPr>
          <p:cNvSpPr txBox="1"/>
          <p:nvPr/>
        </p:nvSpPr>
        <p:spPr>
          <a:xfrm>
            <a:off x="2004059" y="1889887"/>
            <a:ext cx="9835483" cy="2362185"/>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For Microsoft Teams, information barriers can determine and prevent the following types of unauthorized collaborations:</a:t>
            </a:r>
          </a:p>
          <a:p>
            <a:pPr defTabSz="951304">
              <a:spcBef>
                <a:spcPts val="300"/>
              </a:spcBef>
              <a:spcAft>
                <a:spcPts val="600"/>
              </a:spcAft>
              <a:buSzPct val="90000"/>
            </a:pPr>
            <a:r>
              <a:rPr lang="en-US" sz="1600" dirty="0"/>
              <a:t>Adding a user to a team or channel</a:t>
            </a:r>
          </a:p>
          <a:p>
            <a:pPr defTabSz="951304">
              <a:spcBef>
                <a:spcPts val="300"/>
              </a:spcBef>
              <a:spcAft>
                <a:spcPts val="600"/>
              </a:spcAft>
              <a:buSzPct val="90000"/>
            </a:pPr>
            <a:r>
              <a:rPr lang="en-US" sz="1600" dirty="0"/>
              <a:t>User access to team or channel content</a:t>
            </a:r>
          </a:p>
          <a:p>
            <a:pPr defTabSz="951304">
              <a:spcBef>
                <a:spcPts val="300"/>
              </a:spcBef>
              <a:spcAft>
                <a:spcPts val="600"/>
              </a:spcAft>
              <a:buSzPct val="90000"/>
            </a:pPr>
            <a:r>
              <a:rPr lang="en-US" sz="1600" dirty="0"/>
              <a:t>User access to 1:1 and group chats</a:t>
            </a:r>
          </a:p>
          <a:p>
            <a:pPr defTabSz="951304">
              <a:spcBef>
                <a:spcPts val="300"/>
              </a:spcBef>
              <a:spcAft>
                <a:spcPts val="600"/>
              </a:spcAft>
              <a:buSzPct val="90000"/>
            </a:pPr>
            <a:r>
              <a:rPr lang="en-US" sz="1600" dirty="0"/>
              <a:t>User access to meetings</a:t>
            </a:r>
          </a:p>
          <a:p>
            <a:pPr defTabSz="951304">
              <a:spcBef>
                <a:spcPts val="300"/>
              </a:spcBef>
              <a:spcAft>
                <a:spcPts val="600"/>
              </a:spcAft>
              <a:buSzPct val="90000"/>
            </a:pPr>
            <a:r>
              <a:rPr lang="en-US" sz="1600" dirty="0"/>
              <a:t>Prevents lookups and discovery; users won't be visible in the people picker</a:t>
            </a:r>
            <a:endParaRPr lang="en-US" dirty="0"/>
          </a:p>
        </p:txBody>
      </p:sp>
      <p:cxnSp>
        <p:nvCxnSpPr>
          <p:cNvPr id="13"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1993899" y="4402150"/>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4"/>
          <a:stretch>
            <a:fillRect/>
          </a:stretch>
        </p:blipFill>
        <p:spPr>
          <a:xfrm>
            <a:off x="582834" y="5159739"/>
            <a:ext cx="822960" cy="822960"/>
          </a:xfrm>
          <a:prstGeom prst="rect">
            <a:avLst/>
          </a:prstGeom>
        </p:spPr>
      </p:pic>
      <p:sp>
        <p:nvSpPr>
          <p:cNvPr id="16" name="TextBox 14">
            <a:extLst>
              <a:ext uri="{FF2B5EF4-FFF2-40B4-BE49-F238E27FC236}">
                <a16:creationId xmlns:a16="http://schemas.microsoft.com/office/drawing/2014/main" id="{DDA203B8-5F30-4B3F-ABD7-21A75A90146C}"/>
              </a:ext>
            </a:extLst>
          </p:cNvPr>
          <p:cNvSpPr txBox="1"/>
          <p:nvPr/>
        </p:nvSpPr>
        <p:spPr>
          <a:xfrm>
            <a:off x="2018158" y="4496462"/>
            <a:ext cx="9835483" cy="2446824"/>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Information barrier policies are activated when the following Teams events take place:</a:t>
            </a:r>
          </a:p>
          <a:p>
            <a:pPr>
              <a:spcBef>
                <a:spcPts val="300"/>
              </a:spcBef>
              <a:spcAft>
                <a:spcPts val="600"/>
              </a:spcAft>
            </a:pPr>
            <a:r>
              <a:rPr lang="en-US" sz="1600" dirty="0"/>
              <a:t>Members are added to a team</a:t>
            </a:r>
          </a:p>
          <a:p>
            <a:pPr>
              <a:spcBef>
                <a:spcPts val="300"/>
              </a:spcBef>
              <a:spcAft>
                <a:spcPts val="600"/>
              </a:spcAft>
            </a:pPr>
            <a:r>
              <a:rPr lang="en-US" sz="1600" dirty="0"/>
              <a:t>A new chat is requested.</a:t>
            </a:r>
          </a:p>
          <a:p>
            <a:pPr>
              <a:spcBef>
                <a:spcPts val="300"/>
              </a:spcBef>
              <a:spcAft>
                <a:spcPts val="600"/>
              </a:spcAft>
            </a:pPr>
            <a:r>
              <a:rPr lang="en-US" sz="1600" dirty="0"/>
              <a:t>A user is invited to join a meeting</a:t>
            </a:r>
          </a:p>
          <a:p>
            <a:pPr>
              <a:spcBef>
                <a:spcPts val="300"/>
              </a:spcBef>
              <a:spcAft>
                <a:spcPts val="600"/>
              </a:spcAft>
            </a:pPr>
            <a:r>
              <a:rPr lang="en-US" sz="1600" dirty="0"/>
              <a:t>A screen is shared between two or more users</a:t>
            </a:r>
          </a:p>
          <a:p>
            <a:pPr>
              <a:spcBef>
                <a:spcPts val="300"/>
              </a:spcBef>
              <a:spcAft>
                <a:spcPts val="600"/>
              </a:spcAft>
            </a:pPr>
            <a:r>
              <a:rPr lang="en-US" sz="1600" dirty="0"/>
              <a:t>A user places a phone call in Teams</a:t>
            </a:r>
          </a:p>
          <a:p>
            <a:pPr>
              <a:spcBef>
                <a:spcPts val="300"/>
              </a:spcBef>
              <a:spcAft>
                <a:spcPts val="600"/>
              </a:spcAft>
            </a:pPr>
            <a:r>
              <a:rPr lang="en-US" sz="1600" dirty="0"/>
              <a:t>Guests are added in Teams</a:t>
            </a:r>
          </a:p>
        </p:txBody>
      </p:sp>
    </p:spTree>
    <p:extLst>
      <p:ext uri="{BB962C8B-B14F-4D97-AF65-F5344CB8AC3E}">
        <p14:creationId xmlns:p14="http://schemas.microsoft.com/office/powerpoint/2010/main" val="148981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information barriers in OneDrive</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6"/>
            <a:ext cx="5211762" cy="5279073"/>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300"/>
              </a:spcBef>
              <a:spcAft>
                <a:spcPts val="600"/>
              </a:spcAft>
              <a:buSzPct val="90000"/>
            </a:pPr>
            <a:r>
              <a:rPr lang="en-US" sz="2000" dirty="0">
                <a:latin typeface="+mj-lt"/>
                <a:cs typeface="Segoe UI Semilight" panose="020B0402040204020203" pitchFamily="34" charset="0"/>
              </a:rPr>
              <a:t>Information barriers in OneDrive can determine and prevent the following kinds of unauthorized collaborations:</a:t>
            </a:r>
          </a:p>
          <a:p>
            <a:pPr lvl="0" defTabSz="951304">
              <a:spcBef>
                <a:spcPts val="300"/>
              </a:spcBef>
              <a:spcAft>
                <a:spcPts val="600"/>
              </a:spcAft>
              <a:buSzPct val="90000"/>
            </a:pPr>
            <a:r>
              <a:rPr lang="en-US" dirty="0">
                <a:cs typeface="Segoe UI Semilight" panose="020B0402040204020203" pitchFamily="34" charset="0"/>
              </a:rPr>
              <a:t>User access to OneDrive or stored content</a:t>
            </a:r>
          </a:p>
          <a:p>
            <a:pPr lvl="0" defTabSz="951304">
              <a:spcBef>
                <a:spcPts val="300"/>
              </a:spcBef>
              <a:spcAft>
                <a:spcPts val="600"/>
              </a:spcAft>
              <a:buSzPct val="90000"/>
            </a:pPr>
            <a:r>
              <a:rPr lang="en-US" dirty="0">
                <a:cs typeface="Segoe UI Semilight" panose="020B0402040204020203" pitchFamily="34" charset="0"/>
              </a:rPr>
              <a:t>Sharing OneDrive or stored content with other users</a:t>
            </a:r>
          </a:p>
          <a:p>
            <a:pPr lvl="0" defTabSz="951304">
              <a:spcAft>
                <a:spcPts val="600"/>
              </a:spcAft>
              <a:buSzPct val="90000"/>
            </a:pPr>
            <a:endParaRPr lang="en-US" dirty="0">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When an organization uses information barriers with OneDrive, the following information barrier modes are supported:</a:t>
            </a:r>
          </a:p>
          <a:p>
            <a:pPr lvl="0" defTabSz="951304">
              <a:spcBef>
                <a:spcPts val="300"/>
              </a:spcBef>
              <a:spcAft>
                <a:spcPts val="600"/>
              </a:spcAft>
              <a:buSzPct val="90000"/>
            </a:pPr>
            <a:r>
              <a:rPr lang="en-US" dirty="0">
                <a:cs typeface="Segoe UI Semilight" panose="020B0402040204020203" pitchFamily="34" charset="0"/>
              </a:rPr>
              <a:t>Open</a:t>
            </a:r>
          </a:p>
          <a:p>
            <a:pPr lvl="0" defTabSz="951304">
              <a:spcBef>
                <a:spcPts val="300"/>
              </a:spcBef>
              <a:spcAft>
                <a:spcPts val="600"/>
              </a:spcAft>
              <a:buSzPct val="90000"/>
            </a:pPr>
            <a:r>
              <a:rPr lang="en-US" dirty="0">
                <a:cs typeface="Segoe UI Semilight" panose="020B0402040204020203" pitchFamily="34" charset="0"/>
              </a:rPr>
              <a:t>Owner Moderated</a:t>
            </a:r>
          </a:p>
          <a:p>
            <a:pPr lvl="0" defTabSz="951304">
              <a:spcBef>
                <a:spcPts val="300"/>
              </a:spcBef>
              <a:spcAft>
                <a:spcPts val="600"/>
              </a:spcAft>
              <a:buSzPct val="90000"/>
            </a:pPr>
            <a:r>
              <a:rPr lang="en-US" dirty="0">
                <a:cs typeface="Segoe UI Semilight" panose="020B0402040204020203" pitchFamily="34" charset="0"/>
              </a:rPr>
              <a:t>Explicit</a:t>
            </a:r>
          </a:p>
          <a:p>
            <a:pPr lvl="0" defTabSz="951304">
              <a:spcBef>
                <a:spcPts val="300"/>
              </a:spcBef>
              <a:spcAft>
                <a:spcPts val="600"/>
              </a:spcAft>
              <a:buSzPct val="90000"/>
            </a:pPr>
            <a:r>
              <a:rPr lang="en-US" dirty="0">
                <a:cs typeface="Segoe UI Semilight" panose="020B0402040204020203" pitchFamily="34" charset="0"/>
              </a:rPr>
              <a:t>Inferred</a:t>
            </a:r>
          </a:p>
        </p:txBody>
      </p:sp>
      <p:grpSp>
        <p:nvGrpSpPr>
          <p:cNvPr id="6" name="Group 5">
            <a:extLst>
              <a:ext uri="{FF2B5EF4-FFF2-40B4-BE49-F238E27FC236}">
                <a16:creationId xmlns:a16="http://schemas.microsoft.com/office/drawing/2014/main" id="{FAE90B1A-E525-FF63-252A-D70ABCDB9973}"/>
              </a:ext>
              <a:ext uri="{C183D7F6-B498-43B3-948B-1728B52AA6E4}">
                <adec:decorative xmlns:adec="http://schemas.microsoft.com/office/drawing/2017/decorative" val="1"/>
              </a:ext>
            </a:extLst>
          </p:cNvPr>
          <p:cNvGrpSpPr/>
          <p:nvPr/>
        </p:nvGrpSpPr>
        <p:grpSpPr>
          <a:xfrm>
            <a:off x="6035039" y="1436686"/>
            <a:ext cx="6229985" cy="5279073"/>
            <a:chOff x="6035039" y="1883726"/>
            <a:chExt cx="6229985" cy="4964113"/>
          </a:xfrm>
        </p:grpSpPr>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6035039" y="1883726"/>
              <a:ext cx="6229985" cy="4964113"/>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Diagram&#10;&#10;Description automatically generated">
              <a:extLst>
                <a:ext uri="{FF2B5EF4-FFF2-40B4-BE49-F238E27FC236}">
                  <a16:creationId xmlns:a16="http://schemas.microsoft.com/office/drawing/2014/main" id="{8156BFD7-E60A-C7FF-64F4-B8A6E94BA94B}"/>
                </a:ext>
              </a:extLst>
            </p:cNvPr>
            <p:cNvPicPr>
              <a:picLocks noChangeAspect="1"/>
            </p:cNvPicPr>
            <p:nvPr/>
          </p:nvPicPr>
          <p:blipFill>
            <a:blip r:embed="rId3"/>
            <a:stretch>
              <a:fillRect/>
            </a:stretch>
          </p:blipFill>
          <p:spPr>
            <a:xfrm>
              <a:off x="6155826" y="2011220"/>
              <a:ext cx="5985373" cy="4705138"/>
            </a:xfrm>
            <a:prstGeom prst="rect">
              <a:avLst/>
            </a:prstGeom>
          </p:spPr>
        </p:pic>
      </p:grpSp>
    </p:spTree>
    <p:extLst>
      <p:ext uri="{BB962C8B-B14F-4D97-AF65-F5344CB8AC3E}">
        <p14:creationId xmlns:p14="http://schemas.microsoft.com/office/powerpoint/2010/main" val="73424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Module 1: Explore compliance in Microsoft 365</a:t>
            </a:r>
          </a:p>
        </p:txBody>
      </p:sp>
      <p:pic>
        <p:nvPicPr>
          <p:cNvPr id="4" name="Picture 3" descr="Icon of three rectangles with a check mark at each end">
            <a:extLst>
              <a:ext uri="{FF2B5EF4-FFF2-40B4-BE49-F238E27FC236}">
                <a16:creationId xmlns:a16="http://schemas.microsoft.com/office/drawing/2014/main" id="{8F25F923-A85C-4204-99F5-58E6F8A816B9}"/>
              </a:ext>
            </a:extLst>
          </p:cNvPr>
          <p:cNvPicPr>
            <a:picLocks noChangeAspect="1"/>
          </p:cNvPicPr>
          <p:nvPr/>
        </p:nvPicPr>
        <p:blipFill>
          <a:blip r:embed="rId3"/>
          <a:stretch>
            <a:fillRect/>
          </a:stretch>
        </p:blipFill>
        <p:spPr>
          <a:xfrm>
            <a:off x="10442945" y="3039757"/>
            <a:ext cx="915010" cy="915010"/>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information barriers in SharePoint</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6"/>
            <a:ext cx="5242242" cy="5279073"/>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300"/>
              </a:spcBef>
              <a:spcAft>
                <a:spcPts val="600"/>
              </a:spcAft>
              <a:buSzPct val="90000"/>
            </a:pPr>
            <a:r>
              <a:rPr lang="en-US" sz="2000" dirty="0">
                <a:latin typeface="+mj-lt"/>
                <a:cs typeface="Segoe UI Semilight" panose="020B0402040204020203" pitchFamily="34" charset="0"/>
              </a:rPr>
              <a:t>Information barriers in SharePoint can determine and prevent the following kinds of unauthorized collaborations:</a:t>
            </a:r>
          </a:p>
          <a:p>
            <a:pPr lvl="0" defTabSz="951304">
              <a:spcBef>
                <a:spcPts val="300"/>
              </a:spcBef>
              <a:spcAft>
                <a:spcPts val="600"/>
              </a:spcAft>
              <a:buSzPct val="90000"/>
            </a:pPr>
            <a:r>
              <a:rPr lang="en-US" sz="1800" dirty="0">
                <a:cs typeface="Segoe UI Semilight" panose="020B0402040204020203" pitchFamily="34" charset="0"/>
              </a:rPr>
              <a:t>Adding a user to a site</a:t>
            </a:r>
          </a:p>
          <a:p>
            <a:pPr lvl="0" defTabSz="951304">
              <a:spcBef>
                <a:spcPts val="300"/>
              </a:spcBef>
              <a:spcAft>
                <a:spcPts val="600"/>
              </a:spcAft>
              <a:buSzPct val="90000"/>
            </a:pPr>
            <a:r>
              <a:rPr lang="en-US" sz="1800" dirty="0">
                <a:cs typeface="Segoe UI Semilight" panose="020B0402040204020203" pitchFamily="34" charset="0"/>
              </a:rPr>
              <a:t>User access to a site or site content</a:t>
            </a:r>
          </a:p>
          <a:p>
            <a:pPr lvl="0" defTabSz="951304">
              <a:spcBef>
                <a:spcPts val="300"/>
              </a:spcBef>
              <a:spcAft>
                <a:spcPts val="600"/>
              </a:spcAft>
              <a:buSzPct val="90000"/>
            </a:pPr>
            <a:r>
              <a:rPr lang="en-US" sz="1800" dirty="0">
                <a:cs typeface="Segoe UI Semilight" panose="020B0402040204020203" pitchFamily="34" charset="0"/>
              </a:rPr>
              <a:t>Sharing a site or site content with other users</a:t>
            </a:r>
          </a:p>
          <a:p>
            <a:pPr lvl="0" defTabSz="951304">
              <a:spcAft>
                <a:spcPts val="600"/>
              </a:spcAft>
              <a:buSzPct val="90000"/>
            </a:pPr>
            <a:endParaRPr lang="en-US" dirty="0">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When an organization uses information barriers with SharePoint, the following information barrier modes are supported:</a:t>
            </a:r>
          </a:p>
          <a:p>
            <a:pPr lvl="0" defTabSz="951304">
              <a:spcBef>
                <a:spcPts val="300"/>
              </a:spcBef>
              <a:spcAft>
                <a:spcPts val="600"/>
              </a:spcAft>
              <a:buSzPct val="90000"/>
            </a:pPr>
            <a:r>
              <a:rPr lang="en-US" dirty="0">
                <a:cs typeface="Segoe UI Semilight" panose="020B0402040204020203" pitchFamily="34" charset="0"/>
              </a:rPr>
              <a:t>Open</a:t>
            </a:r>
          </a:p>
          <a:p>
            <a:pPr lvl="0" defTabSz="951304">
              <a:spcBef>
                <a:spcPts val="300"/>
              </a:spcBef>
              <a:spcAft>
                <a:spcPts val="600"/>
              </a:spcAft>
              <a:buSzPct val="90000"/>
            </a:pPr>
            <a:r>
              <a:rPr lang="en-US" dirty="0">
                <a:cs typeface="Segoe UI Semilight" panose="020B0402040204020203" pitchFamily="34" charset="0"/>
              </a:rPr>
              <a:t>Owner Moderated (preview)</a:t>
            </a:r>
          </a:p>
          <a:p>
            <a:pPr lvl="0" defTabSz="951304">
              <a:spcBef>
                <a:spcPts val="300"/>
              </a:spcBef>
              <a:spcAft>
                <a:spcPts val="600"/>
              </a:spcAft>
              <a:buSzPct val="90000"/>
            </a:pPr>
            <a:r>
              <a:rPr lang="en-US" dirty="0">
                <a:cs typeface="Segoe UI Semilight" panose="020B0402040204020203" pitchFamily="34" charset="0"/>
              </a:rPr>
              <a:t>Explicit</a:t>
            </a:r>
          </a:p>
          <a:p>
            <a:pPr lvl="0" defTabSz="951304">
              <a:spcBef>
                <a:spcPts val="300"/>
              </a:spcBef>
              <a:spcAft>
                <a:spcPts val="600"/>
              </a:spcAft>
              <a:buSzPct val="90000"/>
            </a:pPr>
            <a:r>
              <a:rPr lang="en-US" dirty="0">
                <a:cs typeface="Segoe UI Semilight" panose="020B0402040204020203" pitchFamily="34" charset="0"/>
              </a:rPr>
              <a:t>Inferred</a:t>
            </a:r>
          </a:p>
        </p:txBody>
      </p:sp>
      <p:grpSp>
        <p:nvGrpSpPr>
          <p:cNvPr id="6" name="Group 5">
            <a:extLst>
              <a:ext uri="{FF2B5EF4-FFF2-40B4-BE49-F238E27FC236}">
                <a16:creationId xmlns:a16="http://schemas.microsoft.com/office/drawing/2014/main" id="{FAE90B1A-E525-FF63-252A-D70ABCDB9973}"/>
              </a:ext>
              <a:ext uri="{C183D7F6-B498-43B3-948B-1728B52AA6E4}">
                <adec:decorative xmlns:adec="http://schemas.microsoft.com/office/drawing/2017/decorative" val="1"/>
              </a:ext>
            </a:extLst>
          </p:cNvPr>
          <p:cNvGrpSpPr/>
          <p:nvPr/>
        </p:nvGrpSpPr>
        <p:grpSpPr>
          <a:xfrm>
            <a:off x="6035039" y="1436686"/>
            <a:ext cx="6229985" cy="5279073"/>
            <a:chOff x="6035039" y="1883726"/>
            <a:chExt cx="6229985" cy="4964113"/>
          </a:xfrm>
        </p:grpSpPr>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6035039" y="1883726"/>
              <a:ext cx="6229985" cy="4964113"/>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Diagram&#10;&#10;Description automatically generated">
              <a:extLst>
                <a:ext uri="{FF2B5EF4-FFF2-40B4-BE49-F238E27FC236}">
                  <a16:creationId xmlns:a16="http://schemas.microsoft.com/office/drawing/2014/main" id="{8156BFD7-E60A-C7FF-64F4-B8A6E94BA94B}"/>
                </a:ext>
              </a:extLst>
            </p:cNvPr>
            <p:cNvPicPr>
              <a:picLocks noChangeAspect="1"/>
            </p:cNvPicPr>
            <p:nvPr/>
          </p:nvPicPr>
          <p:blipFill>
            <a:blip r:embed="rId3"/>
            <a:stretch>
              <a:fillRect/>
            </a:stretch>
          </p:blipFill>
          <p:spPr>
            <a:xfrm>
              <a:off x="6155826" y="2011220"/>
              <a:ext cx="5985373" cy="4705138"/>
            </a:xfrm>
            <a:prstGeom prst="rect">
              <a:avLst/>
            </a:prstGeom>
          </p:spPr>
        </p:pic>
      </p:grpSp>
    </p:spTree>
    <p:extLst>
      <p:ext uri="{BB962C8B-B14F-4D97-AF65-F5344CB8AC3E}">
        <p14:creationId xmlns:p14="http://schemas.microsoft.com/office/powerpoint/2010/main" val="400970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1564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Microsoft Purview Information Barriers:</a:t>
            </a:r>
            <a:endParaRPr lang="en-US" sz="2200" dirty="0">
              <a:solidFill>
                <a:srgbClr val="1A1A1A"/>
              </a:solidFill>
              <a:latin typeface="Segoe UI"/>
            </a:endParaRPr>
          </a:p>
        </p:txBody>
      </p:sp>
      <p:sp>
        <p:nvSpPr>
          <p:cNvPr id="3" name="TextBox 2">
            <a:extLst>
              <a:ext uri="{FF2B5EF4-FFF2-40B4-BE49-F238E27FC236}">
                <a16:creationId xmlns:a16="http://schemas.microsoft.com/office/drawing/2014/main" id="{4E728B5B-0DFA-5074-88F6-7CFA1D6679D7}"/>
              </a:ext>
            </a:extLst>
          </p:cNvPr>
          <p:cNvSpPr txBox="1"/>
          <p:nvPr/>
        </p:nvSpPr>
        <p:spPr>
          <a:xfrm>
            <a:off x="1957160" y="2477174"/>
            <a:ext cx="7186840" cy="307777"/>
          </a:xfrm>
          <a:prstGeom prst="rect">
            <a:avLst/>
          </a:prstGeom>
          <a:noFill/>
        </p:spPr>
        <p:txBody>
          <a:bodyPr wrap="square" lIns="0" tIns="0" rIns="0" bIns="0" rtlCol="0" anchor="ctr">
            <a:spAutoFit/>
          </a:bodyPr>
          <a:lstStyle/>
          <a:p>
            <a:r>
              <a:rPr lang="en-US" sz="2000" dirty="0"/>
              <a:t>How to configure information barriers in Microsoft Purview</a:t>
            </a:r>
          </a:p>
        </p:txBody>
      </p:sp>
      <p:sp>
        <p:nvSpPr>
          <p:cNvPr id="5" name="TextBox 4">
            <a:extLst>
              <a:ext uri="{FF2B5EF4-FFF2-40B4-BE49-F238E27FC236}">
                <a16:creationId xmlns:a16="http://schemas.microsoft.com/office/drawing/2014/main" id="{74D7F8D4-F38C-1D69-D92B-B411A56A3D8E}"/>
              </a:ext>
            </a:extLst>
          </p:cNvPr>
          <p:cNvSpPr txBox="1"/>
          <p:nvPr/>
        </p:nvSpPr>
        <p:spPr>
          <a:xfrm>
            <a:off x="1957160" y="3422054"/>
            <a:ext cx="4711701" cy="307777"/>
          </a:xfrm>
          <a:prstGeom prst="rect">
            <a:avLst/>
          </a:prstGeom>
          <a:noFill/>
        </p:spPr>
        <p:txBody>
          <a:bodyPr wrap="square" lIns="0" tIns="0" rIns="0" bIns="0" rtlCol="0" anchor="ctr">
            <a:spAutoFit/>
          </a:bodyPr>
          <a:lstStyle/>
          <a:p>
            <a:r>
              <a:rPr lang="en-US" sz="2000" dirty="0"/>
              <a:t>Information barriers in Microsoft Teams</a:t>
            </a:r>
          </a:p>
        </p:txBody>
      </p:sp>
      <p:sp>
        <p:nvSpPr>
          <p:cNvPr id="8" name="TextBox 7">
            <a:extLst>
              <a:ext uri="{FF2B5EF4-FFF2-40B4-BE49-F238E27FC236}">
                <a16:creationId xmlns:a16="http://schemas.microsoft.com/office/drawing/2014/main" id="{D71CB635-3D0D-0BE0-112A-1FFE0A2153FD}"/>
              </a:ext>
            </a:extLst>
          </p:cNvPr>
          <p:cNvSpPr txBox="1"/>
          <p:nvPr/>
        </p:nvSpPr>
        <p:spPr>
          <a:xfrm>
            <a:off x="1947000" y="4304702"/>
            <a:ext cx="4711701" cy="307777"/>
          </a:xfrm>
          <a:prstGeom prst="rect">
            <a:avLst/>
          </a:prstGeom>
          <a:noFill/>
        </p:spPr>
        <p:txBody>
          <a:bodyPr wrap="square" lIns="0" tIns="0" rIns="0" bIns="0" rtlCol="0" anchor="ctr">
            <a:spAutoFit/>
          </a:bodyPr>
          <a:lstStyle/>
          <a:p>
            <a:r>
              <a:rPr lang="en-US" sz="2000" dirty="0"/>
              <a:t>Information barriers in OneDrive</a:t>
            </a:r>
          </a:p>
        </p:txBody>
      </p:sp>
      <p:sp>
        <p:nvSpPr>
          <p:cNvPr id="10" name="TextBox 9">
            <a:extLst>
              <a:ext uri="{FF2B5EF4-FFF2-40B4-BE49-F238E27FC236}">
                <a16:creationId xmlns:a16="http://schemas.microsoft.com/office/drawing/2014/main" id="{C393296A-C223-9F59-978F-D2280A48C416}"/>
              </a:ext>
            </a:extLst>
          </p:cNvPr>
          <p:cNvSpPr txBox="1"/>
          <p:nvPr/>
        </p:nvSpPr>
        <p:spPr>
          <a:xfrm>
            <a:off x="1957160" y="5219102"/>
            <a:ext cx="4711701" cy="307777"/>
          </a:xfrm>
          <a:prstGeom prst="rect">
            <a:avLst/>
          </a:prstGeom>
          <a:noFill/>
        </p:spPr>
        <p:txBody>
          <a:bodyPr wrap="square" lIns="0" tIns="0" rIns="0" bIns="0" rtlCol="0" anchor="ctr">
            <a:spAutoFit/>
          </a:bodyPr>
          <a:lstStyle/>
          <a:p>
            <a:r>
              <a:rPr lang="en-US" sz="2000" dirty="0"/>
              <a:t>Information barriers in SharePoint Online</a:t>
            </a:r>
          </a:p>
        </p:txBody>
      </p:sp>
      <p:pic>
        <p:nvPicPr>
          <p:cNvPr id="15" name="Picture 14" descr="Icon of screen with gear">
            <a:extLst>
              <a:ext uri="{FF2B5EF4-FFF2-40B4-BE49-F238E27FC236}">
                <a16:creationId xmlns:a16="http://schemas.microsoft.com/office/drawing/2014/main" id="{E90A1DC1-9664-3D39-CE6E-EC4B7E9D7B2F}"/>
              </a:ext>
            </a:extLst>
          </p:cNvPr>
          <p:cNvPicPr>
            <a:picLocks noChangeAspect="1"/>
          </p:cNvPicPr>
          <p:nvPr/>
        </p:nvPicPr>
        <p:blipFill>
          <a:blip r:embed="rId3"/>
          <a:stretch>
            <a:fillRect/>
          </a:stretch>
        </p:blipFill>
        <p:spPr>
          <a:xfrm>
            <a:off x="581012" y="2281559"/>
            <a:ext cx="732548" cy="731520"/>
          </a:xfrm>
          <a:prstGeom prst="rect">
            <a:avLst/>
          </a:prstGeom>
        </p:spPr>
      </p:pic>
      <p:grpSp>
        <p:nvGrpSpPr>
          <p:cNvPr id="18" name="Group 17" descr="Icon of chat bubble with three circles arranged horizontally">
            <a:extLst>
              <a:ext uri="{FF2B5EF4-FFF2-40B4-BE49-F238E27FC236}">
                <a16:creationId xmlns:a16="http://schemas.microsoft.com/office/drawing/2014/main" id="{1B19F8BA-BCDA-87F6-CC96-93F33C0F3F8D}"/>
              </a:ext>
            </a:extLst>
          </p:cNvPr>
          <p:cNvGrpSpPr/>
          <p:nvPr/>
        </p:nvGrpSpPr>
        <p:grpSpPr>
          <a:xfrm>
            <a:off x="582779" y="3227617"/>
            <a:ext cx="731520" cy="731520"/>
            <a:chOff x="10501834" y="3044737"/>
            <a:chExt cx="780288" cy="781812"/>
          </a:xfrm>
        </p:grpSpPr>
        <p:pic>
          <p:nvPicPr>
            <p:cNvPr id="19" name="Picture 18">
              <a:extLst>
                <a:ext uri="{FF2B5EF4-FFF2-40B4-BE49-F238E27FC236}">
                  <a16:creationId xmlns:a16="http://schemas.microsoft.com/office/drawing/2014/main" id="{868A98DD-C7E3-84B1-57F9-6166C0DAEC7D}"/>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4D9057DF-85E5-4588-BE7C-BB6C9033B02B}"/>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3F782420-A4D9-1FC3-ECF5-DAC1C5C53C2A}"/>
              </a:ext>
            </a:extLst>
          </p:cNvPr>
          <p:cNvGrpSpPr/>
          <p:nvPr/>
        </p:nvGrpSpPr>
        <p:grpSpPr>
          <a:xfrm>
            <a:off x="578680" y="4124992"/>
            <a:ext cx="731520" cy="731520"/>
            <a:chOff x="3627958" y="3044737"/>
            <a:chExt cx="780288" cy="781812"/>
          </a:xfrm>
        </p:grpSpPr>
        <p:pic>
          <p:nvPicPr>
            <p:cNvPr id="22" name="Picture 21">
              <a:extLst>
                <a:ext uri="{FF2B5EF4-FFF2-40B4-BE49-F238E27FC236}">
                  <a16:creationId xmlns:a16="http://schemas.microsoft.com/office/drawing/2014/main" id="{1012A6CA-9530-0626-DB9D-75D257406239}"/>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37A1E50A-88A4-9B2D-2F0F-D9291ACE9FAD}"/>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E9123EE7-4063-36D0-487B-00BECA84DE30}"/>
              </a:ext>
            </a:extLst>
          </p:cNvPr>
          <p:cNvGrpSpPr/>
          <p:nvPr/>
        </p:nvGrpSpPr>
        <p:grpSpPr>
          <a:xfrm>
            <a:off x="579447" y="5074190"/>
            <a:ext cx="731520" cy="731520"/>
            <a:chOff x="6382831" y="4058190"/>
            <a:chExt cx="780288" cy="781812"/>
          </a:xfrm>
        </p:grpSpPr>
        <p:pic>
          <p:nvPicPr>
            <p:cNvPr id="25" name="Picture 24">
              <a:extLst>
                <a:ext uri="{FF2B5EF4-FFF2-40B4-BE49-F238E27FC236}">
                  <a16:creationId xmlns:a16="http://schemas.microsoft.com/office/drawing/2014/main" id="{541B4086-557D-AE34-F447-C1DD0E94C38D}"/>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5114935E-888D-A843-CD75-0CB5672F6B49}"/>
                </a:ext>
              </a:extLst>
            </p:cNvPr>
            <p:cNvPicPr>
              <a:picLocks noChangeAspect="1"/>
            </p:cNvPicPr>
            <p:nvPr/>
          </p:nvPicPr>
          <p:blipFill>
            <a:blip r:embed="rId7"/>
            <a:stretch>
              <a:fillRect/>
            </a:stretch>
          </p:blipFill>
          <p:spPr>
            <a:xfrm>
              <a:off x="6569775" y="4245896"/>
              <a:ext cx="406400" cy="406400"/>
            </a:xfrm>
            <a:prstGeom prst="rect">
              <a:avLst/>
            </a:prstGeom>
          </p:spPr>
        </p:pic>
      </p:grpSp>
      <p:cxnSp>
        <p:nvCxnSpPr>
          <p:cNvPr id="2" name="Straight Connector 19">
            <a:extLst>
              <a:ext uri="{FF2B5EF4-FFF2-40B4-BE49-F238E27FC236}">
                <a16:creationId xmlns:a16="http://schemas.microsoft.com/office/drawing/2014/main" id="{200EC22A-8084-C017-40FC-296AB9790186}"/>
              </a:ext>
              <a:ext uri="{C183D7F6-B498-43B3-948B-1728B52AA6E4}">
                <adec:decorative xmlns:adec="http://schemas.microsoft.com/office/drawing/2017/decorative" val="1"/>
              </a:ext>
            </a:extLst>
          </p:cNvPr>
          <p:cNvCxnSpPr>
            <a:cxnSpLocks/>
          </p:cNvCxnSpPr>
          <p:nvPr/>
        </p:nvCxnSpPr>
        <p:spPr>
          <a:xfrm>
            <a:off x="1902459" y="308950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19">
            <a:extLst>
              <a:ext uri="{FF2B5EF4-FFF2-40B4-BE49-F238E27FC236}">
                <a16:creationId xmlns:a16="http://schemas.microsoft.com/office/drawing/2014/main" id="{207F2696-E7F4-1998-BFC1-57BF907D8874}"/>
              </a:ext>
              <a:ext uri="{C183D7F6-B498-43B3-948B-1728B52AA6E4}">
                <adec:decorative xmlns:adec="http://schemas.microsoft.com/office/drawing/2017/decorative" val="1"/>
              </a:ext>
            </a:extLst>
          </p:cNvPr>
          <p:cNvCxnSpPr>
            <a:cxnSpLocks/>
          </p:cNvCxnSpPr>
          <p:nvPr/>
        </p:nvCxnSpPr>
        <p:spPr>
          <a:xfrm>
            <a:off x="1902459" y="403438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73E26A24-9D30-E411-4C62-C07E0ADC6500}"/>
              </a:ext>
              <a:ext uri="{C183D7F6-B498-43B3-948B-1728B52AA6E4}">
                <adec:decorative xmlns:adec="http://schemas.microsoft.com/office/drawing/2017/decorative" val="1"/>
              </a:ext>
            </a:extLst>
          </p:cNvPr>
          <p:cNvCxnSpPr>
            <a:cxnSpLocks/>
          </p:cNvCxnSpPr>
          <p:nvPr/>
        </p:nvCxnSpPr>
        <p:spPr>
          <a:xfrm>
            <a:off x="1902459" y="49284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10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29363"/>
            <a:ext cx="9029648" cy="861774"/>
          </a:xfrm>
        </p:spPr>
        <p:txBody>
          <a:bodyPr/>
          <a:lstStyle/>
          <a:p>
            <a:pPr>
              <a:lnSpc>
                <a:spcPct val="100000"/>
              </a:lnSpc>
            </a:pPr>
            <a:r>
              <a:rPr lang="en-US" spc="0" dirty="0"/>
              <a:t>Module 4: Explore Microsoft Purview Data Loss Prevention</a:t>
            </a:r>
          </a:p>
        </p:txBody>
      </p:sp>
      <p:pic>
        <p:nvPicPr>
          <p:cNvPr id="4" name="Picture 3" descr="Icon of two rectangles with cross on the bottom right">
            <a:extLst>
              <a:ext uri="{FF2B5EF4-FFF2-40B4-BE49-F238E27FC236}">
                <a16:creationId xmlns:a16="http://schemas.microsoft.com/office/drawing/2014/main" id="{EE0410D3-18AC-459C-8061-873A17B6A404}"/>
              </a:ext>
            </a:extLst>
          </p:cNvPr>
          <p:cNvPicPr>
            <a:picLocks noChangeAspect="1"/>
          </p:cNvPicPr>
          <p:nvPr/>
        </p:nvPicPr>
        <p:blipFill>
          <a:blip r:embed="rId3"/>
          <a:stretch>
            <a:fillRect/>
          </a:stretch>
        </p:blipFill>
        <p:spPr>
          <a:xfrm>
            <a:off x="10385351" y="2933700"/>
            <a:ext cx="1127124" cy="1127124"/>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pic>
        <p:nvPicPr>
          <p:cNvPr id="3" name="Picture 2" descr="Icon of screen with gear">
            <a:extLst>
              <a:ext uri="{FF2B5EF4-FFF2-40B4-BE49-F238E27FC236}">
                <a16:creationId xmlns:a16="http://schemas.microsoft.com/office/drawing/2014/main" id="{72A7F928-7641-496F-B5AD-E09F7EA02C7A}"/>
              </a:ext>
            </a:extLst>
          </p:cNvPr>
          <p:cNvPicPr>
            <a:picLocks noChangeAspect="1"/>
          </p:cNvPicPr>
          <p:nvPr/>
        </p:nvPicPr>
        <p:blipFill>
          <a:blip r:embed="rId3"/>
          <a:stretch>
            <a:fillRect/>
          </a:stretch>
        </p:blipFill>
        <p:spPr>
          <a:xfrm>
            <a:off x="581012" y="3256919"/>
            <a:ext cx="732548" cy="731520"/>
          </a:xfrm>
          <a:prstGeom prst="rect">
            <a:avLst/>
          </a:prstGeom>
        </p:spPr>
      </p:pic>
      <p:sp>
        <p:nvSpPr>
          <p:cNvPr id="5" name="TextBox 4">
            <a:extLst>
              <a:ext uri="{FF2B5EF4-FFF2-40B4-BE49-F238E27FC236}">
                <a16:creationId xmlns:a16="http://schemas.microsoft.com/office/drawing/2014/main" id="{8C1A53DE-79FB-44B3-8091-954CC187BB50}"/>
              </a:ext>
            </a:extLst>
          </p:cNvPr>
          <p:cNvSpPr txBox="1"/>
          <p:nvPr/>
        </p:nvSpPr>
        <p:spPr>
          <a:xfrm>
            <a:off x="1957160" y="3268166"/>
            <a:ext cx="4711701" cy="615553"/>
          </a:xfrm>
          <a:prstGeom prst="rect">
            <a:avLst/>
          </a:prstGeom>
          <a:noFill/>
        </p:spPr>
        <p:txBody>
          <a:bodyPr wrap="square" lIns="0" tIns="0" rIns="0" bIns="0" rtlCol="0" anchor="ctr">
            <a:spAutoFit/>
          </a:bodyPr>
          <a:lstStyle/>
          <a:p>
            <a:r>
              <a:rPr lang="en-US" sz="2000" dirty="0"/>
              <a:t>DLP fundamentals in Exchange and SharePoint</a:t>
            </a:r>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98463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4274222"/>
            <a:ext cx="4711701" cy="307777"/>
          </a:xfrm>
          <a:prstGeom prst="rect">
            <a:avLst/>
          </a:prstGeom>
          <a:noFill/>
        </p:spPr>
        <p:txBody>
          <a:bodyPr wrap="square" lIns="0" tIns="0" rIns="0" bIns="0" rtlCol="0" anchor="ctr">
            <a:spAutoFit/>
          </a:bodyPr>
          <a:lstStyle/>
          <a:p>
            <a:r>
              <a:rPr lang="en-US" sz="2000" dirty="0"/>
              <a:t>Endpoint data loss prevention</a:t>
            </a: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235443"/>
            <a:ext cx="6083301" cy="1815882"/>
          </a:xfrm>
          <a:prstGeom prst="rect">
            <a:avLst/>
          </a:prstGeom>
          <a:noFill/>
        </p:spPr>
        <p:txBody>
          <a:bodyPr wrap="square" lIns="0" tIns="0" rIns="0" bIns="0" rtlCol="0" anchor="ctr">
            <a:spAutoFit/>
          </a:bodyPr>
          <a:lstStyle/>
          <a:p>
            <a:r>
              <a:rPr lang="en-US" sz="2000" b="0" i="0" dirty="0">
                <a:solidFill>
                  <a:schemeClr val="accent1"/>
                </a:solidFill>
                <a:effectLst/>
                <a:latin typeface="+mj-lt"/>
              </a:rPr>
              <a:t>Data loss prevention (DLP) is a security feature that protects sensitive data in email, SharePoint content, and Office files from being accidentally or intentionally shared with unauthorized users</a:t>
            </a:r>
          </a:p>
          <a:p>
            <a:endParaRPr lang="en-US" dirty="0">
              <a:solidFill>
                <a:srgbClr val="000000"/>
              </a:solidFill>
              <a:latin typeface="+mj-lt"/>
            </a:endParaRPr>
          </a:p>
          <a:p>
            <a:r>
              <a:rPr lang="en-US" sz="2000" dirty="0">
                <a:latin typeface="+mj-lt"/>
              </a:rPr>
              <a:t>This module examines:</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5198782"/>
            <a:ext cx="4711701" cy="307777"/>
          </a:xfrm>
          <a:prstGeom prst="rect">
            <a:avLst/>
          </a:prstGeom>
          <a:noFill/>
        </p:spPr>
        <p:txBody>
          <a:bodyPr wrap="square" lIns="0" tIns="0" rIns="0" bIns="0" rtlCol="0" anchor="ctr">
            <a:spAutoFit/>
          </a:bodyPr>
          <a:lstStyle/>
          <a:p>
            <a:r>
              <a:rPr lang="en-US" sz="2000" dirty="0"/>
              <a:t>DLP policies</a:t>
            </a:r>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6153822"/>
            <a:ext cx="4711701" cy="307777"/>
          </a:xfrm>
          <a:prstGeom prst="rect">
            <a:avLst/>
          </a:prstGeom>
          <a:noFill/>
        </p:spPr>
        <p:txBody>
          <a:bodyPr wrap="square" lIns="0" tIns="0" rIns="0" bIns="0" rtlCol="0" anchor="ctr">
            <a:spAutoFit/>
          </a:bodyPr>
          <a:lstStyle/>
          <a:p>
            <a:r>
              <a:rPr lang="en-US" sz="2000" dirty="0"/>
              <a:t>DLP reporting tools</a:t>
            </a:r>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87871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6" name="Group 15" descr="Icon of chat bubble with three circles arranged horizontally">
            <a:extLst>
              <a:ext uri="{FF2B5EF4-FFF2-40B4-BE49-F238E27FC236}">
                <a16:creationId xmlns:a16="http://schemas.microsoft.com/office/drawing/2014/main" id="{D1F52712-C558-CFA7-F567-F835872FFBC9}"/>
              </a:ext>
            </a:extLst>
          </p:cNvPr>
          <p:cNvGrpSpPr/>
          <p:nvPr/>
        </p:nvGrpSpPr>
        <p:grpSpPr>
          <a:xfrm>
            <a:off x="582779" y="4091217"/>
            <a:ext cx="731520" cy="731520"/>
            <a:chOff x="10501834" y="3044737"/>
            <a:chExt cx="780288" cy="781812"/>
          </a:xfrm>
        </p:grpSpPr>
        <p:pic>
          <p:nvPicPr>
            <p:cNvPr id="18" name="Picture 17">
              <a:extLst>
                <a:ext uri="{FF2B5EF4-FFF2-40B4-BE49-F238E27FC236}">
                  <a16:creationId xmlns:a16="http://schemas.microsoft.com/office/drawing/2014/main" id="{BD4E2627-C7BA-B644-4BB1-B2A3159FBC95}"/>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6D890F0E-CA7A-975D-D23C-39D153298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597843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7"/>
            <a:stretch>
              <a:fillRect/>
            </a:stretch>
          </p:blipFill>
          <p:spPr>
            <a:xfrm>
              <a:off x="6569775" y="4245896"/>
              <a:ext cx="406400" cy="406400"/>
            </a:xfrm>
            <a:prstGeom prst="rect">
              <a:avLst/>
            </a:prstGeom>
          </p:spPr>
        </p:pic>
      </p:grpSp>
    </p:spTree>
    <p:extLst>
      <p:ext uri="{BB962C8B-B14F-4D97-AF65-F5344CB8AC3E}">
        <p14:creationId xmlns:p14="http://schemas.microsoft.com/office/powerpoint/2010/main" val="401266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loss prevention</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123637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478114"/>
            <a:ext cx="10283875" cy="276999"/>
          </a:xfrm>
          <a:prstGeom prst="rect">
            <a:avLst/>
          </a:prstGeom>
          <a:noFill/>
        </p:spPr>
        <p:txBody>
          <a:bodyPr wrap="square" lIns="0" tIns="0" rIns="0" bIns="0" rtlCol="0" anchor="ctr">
            <a:spAutoFit/>
          </a:bodyPr>
          <a:lstStyle/>
          <a:p>
            <a:pPr>
              <a:spcBef>
                <a:spcPts val="400"/>
              </a:spcBef>
            </a:pPr>
            <a:r>
              <a:rPr lang="en-US" dirty="0"/>
              <a:t>In Microsoft Purview, data loss prevention is implemented by defining and applying DLP policies</a:t>
            </a:r>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03399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81819" y="207665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318394"/>
            <a:ext cx="10283875" cy="276999"/>
          </a:xfrm>
          <a:prstGeom prst="rect">
            <a:avLst/>
          </a:prstGeom>
          <a:noFill/>
        </p:spPr>
        <p:txBody>
          <a:bodyPr wrap="square" lIns="0" tIns="0" rIns="0" bIns="0" rtlCol="0" anchor="ctr">
            <a:spAutoFit/>
          </a:bodyPr>
          <a:lstStyle/>
          <a:p>
            <a:pPr>
              <a:spcBef>
                <a:spcPts val="400"/>
              </a:spcBef>
            </a:pPr>
            <a:r>
              <a:rPr lang="en-US" dirty="0"/>
              <a:t>DLP detects sensitive items by using deep content analysis, not by just a simple text scan</a:t>
            </a:r>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287978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81819" y="2965021"/>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039949"/>
            <a:ext cx="10283875" cy="553998"/>
          </a:xfrm>
          <a:prstGeom prst="rect">
            <a:avLst/>
          </a:prstGeom>
          <a:noFill/>
        </p:spPr>
        <p:txBody>
          <a:bodyPr wrap="square" lIns="0" tIns="0" rIns="0" bIns="0" rtlCol="0" anchor="ctr">
            <a:spAutoFit/>
          </a:bodyPr>
          <a:lstStyle/>
          <a:p>
            <a:pPr>
              <a:spcBef>
                <a:spcPts val="400"/>
              </a:spcBef>
            </a:pPr>
            <a:r>
              <a:rPr lang="en-US" dirty="0"/>
              <a:t>DLP also uses machine learning algorithms and other methods to detect content that matches an organization’s DLP policies</a:t>
            </a:r>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3808751"/>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81819" y="3938458"/>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041698"/>
            <a:ext cx="10283875" cy="553998"/>
          </a:xfrm>
          <a:prstGeom prst="rect">
            <a:avLst/>
          </a:prstGeom>
          <a:noFill/>
        </p:spPr>
        <p:txBody>
          <a:bodyPr wrap="square" lIns="0" tIns="0" rIns="0" bIns="0" rtlCol="0" anchor="ctr">
            <a:spAutoFit/>
          </a:bodyPr>
          <a:lstStyle/>
          <a:p>
            <a:pPr>
              <a:spcBef>
                <a:spcPts val="400"/>
              </a:spcBef>
            </a:pPr>
            <a:r>
              <a:rPr lang="en-US" dirty="0"/>
              <a:t>DLP is just one of the Microsoft Purview tools that organizations can use to help protect their sensitive items wherever their users live or travel</a:t>
            </a:r>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481710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5306800"/>
            <a:ext cx="762000" cy="760476"/>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5023971"/>
            <a:ext cx="10283875" cy="1261884"/>
          </a:xfrm>
          <a:prstGeom prst="rect">
            <a:avLst/>
          </a:prstGeom>
          <a:noFill/>
        </p:spPr>
        <p:txBody>
          <a:bodyPr wrap="square" lIns="0" tIns="0" rIns="0" bIns="0" rtlCol="0" anchor="ctr">
            <a:spAutoFit/>
          </a:bodyPr>
          <a:lstStyle/>
          <a:p>
            <a:pPr>
              <a:spcBef>
                <a:spcPts val="400"/>
              </a:spcBef>
            </a:pPr>
            <a:r>
              <a:rPr lang="en-US" dirty="0">
                <a:latin typeface="+mj-lt"/>
              </a:rPr>
              <a:t>A Microsoft Purview DLP implementation typically follows these major phases:</a:t>
            </a:r>
          </a:p>
          <a:p>
            <a:pPr>
              <a:spcBef>
                <a:spcPts val="400"/>
              </a:spcBef>
            </a:pPr>
            <a:r>
              <a:rPr lang="en-US" dirty="0"/>
              <a:t>Phase 1 - Plan for DLP</a:t>
            </a:r>
          </a:p>
          <a:p>
            <a:pPr>
              <a:spcBef>
                <a:spcPts val="400"/>
              </a:spcBef>
            </a:pPr>
            <a:r>
              <a:rPr lang="en-US" dirty="0"/>
              <a:t>Phase 2 - Prepare for DLP</a:t>
            </a:r>
          </a:p>
          <a:p>
            <a:pPr>
              <a:spcBef>
                <a:spcPts val="400"/>
              </a:spcBef>
            </a:pPr>
            <a:r>
              <a:rPr lang="en-US" dirty="0"/>
              <a:t>Phase 3 - Deploy your policies in production</a:t>
            </a:r>
          </a:p>
        </p:txBody>
      </p:sp>
    </p:spTree>
    <p:extLst>
      <p:ext uri="{BB962C8B-B14F-4D97-AF65-F5344CB8AC3E}">
        <p14:creationId xmlns:p14="http://schemas.microsoft.com/office/powerpoint/2010/main" val="343890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Endpoint data loss prevention</a:t>
            </a:r>
          </a:p>
        </p:txBody>
      </p:sp>
      <p:pic>
        <p:nvPicPr>
          <p:cNvPr id="10" name="Picture 23" descr="Icon of a wrench">
            <a:extLst>
              <a:ext uri="{FF2B5EF4-FFF2-40B4-BE49-F238E27FC236}">
                <a16:creationId xmlns:a16="http://schemas.microsoft.com/office/drawing/2014/main" id="{7AF92122-9570-4F83-BBE1-73440D796E81}"/>
              </a:ext>
            </a:extLst>
          </p:cNvPr>
          <p:cNvPicPr>
            <a:picLocks noChangeAspect="1"/>
          </p:cNvPicPr>
          <p:nvPr/>
        </p:nvPicPr>
        <p:blipFill>
          <a:blip r:embed="rId3"/>
          <a:stretch>
            <a:fillRect/>
          </a:stretch>
        </p:blipFill>
        <p:spPr>
          <a:xfrm>
            <a:off x="571705" y="1388223"/>
            <a:ext cx="822960" cy="822960"/>
          </a:xfrm>
          <a:prstGeom prst="rect">
            <a:avLst/>
          </a:prstGeom>
        </p:spPr>
      </p:pic>
      <p:sp>
        <p:nvSpPr>
          <p:cNvPr id="11" name="TextBox 7">
            <a:extLst>
              <a:ext uri="{FF2B5EF4-FFF2-40B4-BE49-F238E27FC236}">
                <a16:creationId xmlns:a16="http://schemas.microsoft.com/office/drawing/2014/main" id="{D21FA79F-EFC9-4967-94EB-64B1E8E2B317}"/>
              </a:ext>
            </a:extLst>
          </p:cNvPr>
          <p:cNvSpPr txBox="1"/>
          <p:nvPr/>
        </p:nvSpPr>
        <p:spPr>
          <a:xfrm>
            <a:off x="1981200" y="1334277"/>
            <a:ext cx="9744420" cy="830997"/>
          </a:xfrm>
          <a:prstGeom prst="rect">
            <a:avLst/>
          </a:prstGeom>
          <a:noFill/>
        </p:spPr>
        <p:txBody>
          <a:bodyPr wrap="square" lIns="0" tIns="0" rIns="0" bIns="0" rtlCol="0" anchor="ctr">
            <a:spAutoFit/>
          </a:bodyPr>
          <a:lstStyle/>
          <a:p>
            <a:r>
              <a:rPr lang="en-US" dirty="0"/>
              <a:t>Endpoint data loss prevention (Endpoint DLP) extends the activity monitoring and protection capabilities of Microsoft Purview DLP to sensitive items that are physically stored on Windows 10, Windows 11, and macOS devices</a:t>
            </a:r>
          </a:p>
        </p:txBody>
      </p:sp>
      <p:pic>
        <p:nvPicPr>
          <p:cNvPr id="15" name="Picture 25" descr="Icon of a shield with exclamation mark in the middle">
            <a:extLst>
              <a:ext uri="{FF2B5EF4-FFF2-40B4-BE49-F238E27FC236}">
                <a16:creationId xmlns:a16="http://schemas.microsoft.com/office/drawing/2014/main" id="{A5690531-BE02-46BC-8D88-2B38C249C859}"/>
              </a:ext>
            </a:extLst>
          </p:cNvPr>
          <p:cNvPicPr>
            <a:picLocks noChangeAspect="1"/>
          </p:cNvPicPr>
          <p:nvPr/>
        </p:nvPicPr>
        <p:blipFill>
          <a:blip r:embed="rId4"/>
          <a:stretch>
            <a:fillRect/>
          </a:stretch>
        </p:blipFill>
        <p:spPr>
          <a:xfrm>
            <a:off x="580407" y="2364286"/>
            <a:ext cx="824117" cy="822960"/>
          </a:xfrm>
          <a:prstGeom prst="rect">
            <a:avLst/>
          </a:prstGeom>
        </p:spPr>
      </p:pic>
      <p:pic>
        <p:nvPicPr>
          <p:cNvPr id="21" name="Picture 27" descr="Icon of a document">
            <a:extLst>
              <a:ext uri="{FF2B5EF4-FFF2-40B4-BE49-F238E27FC236}">
                <a16:creationId xmlns:a16="http://schemas.microsoft.com/office/drawing/2014/main" id="{E929BC42-7BDE-4667-A25A-0ABA0CBF2DF9}"/>
              </a:ext>
            </a:extLst>
          </p:cNvPr>
          <p:cNvPicPr>
            <a:picLocks noChangeAspect="1"/>
          </p:cNvPicPr>
          <p:nvPr/>
        </p:nvPicPr>
        <p:blipFill>
          <a:blip r:embed="rId5"/>
          <a:stretch>
            <a:fillRect/>
          </a:stretch>
        </p:blipFill>
        <p:spPr>
          <a:xfrm>
            <a:off x="600060" y="3816267"/>
            <a:ext cx="824117" cy="822960"/>
          </a:xfrm>
          <a:prstGeom prst="rect">
            <a:avLst/>
          </a:prstGeom>
        </p:spPr>
      </p:pic>
      <p:sp>
        <p:nvSpPr>
          <p:cNvPr id="23" name="TextBox 15">
            <a:extLst>
              <a:ext uri="{FF2B5EF4-FFF2-40B4-BE49-F238E27FC236}">
                <a16:creationId xmlns:a16="http://schemas.microsoft.com/office/drawing/2014/main" id="{15B1B6B4-5FB9-49E9-9412-066E69BF9F8D}"/>
              </a:ext>
            </a:extLst>
          </p:cNvPr>
          <p:cNvSpPr txBox="1"/>
          <p:nvPr/>
        </p:nvSpPr>
        <p:spPr>
          <a:xfrm>
            <a:off x="1981200" y="3348049"/>
            <a:ext cx="9744420" cy="3585597"/>
          </a:xfrm>
          <a:prstGeom prst="rect">
            <a:avLst/>
          </a:prstGeom>
          <a:noFill/>
        </p:spPr>
        <p:txBody>
          <a:bodyPr wrap="square" lIns="0" tIns="0" rIns="0" bIns="0" rtlCol="0" anchor="ctr">
            <a:spAutoFit/>
          </a:bodyPr>
          <a:lstStyle/>
          <a:p>
            <a:pPr>
              <a:spcAft>
                <a:spcPts val="600"/>
              </a:spcAft>
            </a:pPr>
            <a:r>
              <a:rPr lang="en-US" b="0" i="0" dirty="0">
                <a:solidFill>
                  <a:srgbClr val="000000"/>
                </a:solidFill>
                <a:effectLst/>
                <a:latin typeface="+mj-lt"/>
              </a:rPr>
              <a:t>Endpoint DLP enables organizations to audit and manage the following types of activities users take on sensitive items:</a:t>
            </a:r>
          </a:p>
          <a:p>
            <a:pPr>
              <a:spcAft>
                <a:spcPts val="600"/>
              </a:spcAft>
            </a:pPr>
            <a:r>
              <a:rPr lang="en-US" sz="1600" b="0" i="0" dirty="0">
                <a:solidFill>
                  <a:srgbClr val="000000"/>
                </a:solidFill>
                <a:effectLst/>
              </a:rPr>
              <a:t>Upload to cloud service, or access by unallowed browser</a:t>
            </a:r>
            <a:endParaRPr lang="en-US" sz="1600" dirty="0">
              <a:solidFill>
                <a:srgbClr val="000000"/>
              </a:solidFill>
            </a:endParaRPr>
          </a:p>
          <a:p>
            <a:pPr>
              <a:spcAft>
                <a:spcPts val="600"/>
              </a:spcAft>
            </a:pPr>
            <a:r>
              <a:rPr lang="en-US" sz="1600" b="0" i="0" dirty="0">
                <a:solidFill>
                  <a:srgbClr val="000000"/>
                </a:solidFill>
                <a:effectLst/>
              </a:rPr>
              <a:t>Copy to another app, process, or item</a:t>
            </a:r>
          </a:p>
          <a:p>
            <a:pPr>
              <a:spcAft>
                <a:spcPts val="600"/>
              </a:spcAft>
            </a:pPr>
            <a:r>
              <a:rPr lang="en-US" sz="1600" b="0" i="0" dirty="0">
                <a:solidFill>
                  <a:srgbClr val="000000"/>
                </a:solidFill>
                <a:effectLst/>
              </a:rPr>
              <a:t>Copy to USB removable media</a:t>
            </a:r>
            <a:endParaRPr lang="en-US" sz="1600" dirty="0">
              <a:solidFill>
                <a:srgbClr val="000000"/>
              </a:solidFill>
            </a:endParaRPr>
          </a:p>
          <a:p>
            <a:pPr>
              <a:spcAft>
                <a:spcPts val="600"/>
              </a:spcAft>
            </a:pPr>
            <a:r>
              <a:rPr lang="en-US" sz="1600" b="0" i="0" dirty="0">
                <a:solidFill>
                  <a:srgbClr val="000000"/>
                </a:solidFill>
                <a:effectLst/>
              </a:rPr>
              <a:t>Copy to a network share</a:t>
            </a:r>
          </a:p>
          <a:p>
            <a:pPr>
              <a:spcAft>
                <a:spcPts val="600"/>
              </a:spcAft>
            </a:pPr>
            <a:r>
              <a:rPr lang="en-US" sz="1600" b="0" i="0" dirty="0">
                <a:solidFill>
                  <a:srgbClr val="000000"/>
                </a:solidFill>
                <a:effectLst/>
              </a:rPr>
              <a:t>Print a document</a:t>
            </a:r>
            <a:endParaRPr lang="en-US" sz="1600" dirty="0">
              <a:solidFill>
                <a:srgbClr val="000000"/>
              </a:solidFill>
            </a:endParaRPr>
          </a:p>
          <a:p>
            <a:pPr>
              <a:spcAft>
                <a:spcPts val="600"/>
              </a:spcAft>
            </a:pPr>
            <a:r>
              <a:rPr lang="en-US" sz="1600" b="0" i="0" dirty="0">
                <a:solidFill>
                  <a:srgbClr val="000000"/>
                </a:solidFill>
                <a:effectLst/>
              </a:rPr>
              <a:t>Copy to a remote session</a:t>
            </a:r>
          </a:p>
          <a:p>
            <a:pPr>
              <a:spcAft>
                <a:spcPts val="600"/>
              </a:spcAft>
            </a:pPr>
            <a:r>
              <a:rPr lang="en-US" sz="1600" b="0" i="0" dirty="0">
                <a:solidFill>
                  <a:srgbClr val="000000"/>
                </a:solidFill>
                <a:effectLst/>
              </a:rPr>
              <a:t>Copy to a Bluetooth device</a:t>
            </a:r>
            <a:endParaRPr lang="en-US" sz="1600" dirty="0">
              <a:solidFill>
                <a:srgbClr val="000000"/>
              </a:solidFill>
            </a:endParaRPr>
          </a:p>
          <a:p>
            <a:pPr>
              <a:spcAft>
                <a:spcPts val="600"/>
              </a:spcAft>
            </a:pPr>
            <a:r>
              <a:rPr lang="en-US" sz="1600" b="0" i="0" dirty="0">
                <a:solidFill>
                  <a:srgbClr val="000000"/>
                </a:solidFill>
                <a:effectLst/>
              </a:rPr>
              <a:t>Create an item</a:t>
            </a:r>
          </a:p>
          <a:p>
            <a:pPr>
              <a:spcAft>
                <a:spcPts val="600"/>
              </a:spcAft>
            </a:pPr>
            <a:r>
              <a:rPr lang="en-US" sz="1600" b="0" i="0" dirty="0">
                <a:solidFill>
                  <a:srgbClr val="000000"/>
                </a:solidFill>
                <a:effectLst/>
              </a:rPr>
              <a:t>Rename an item</a:t>
            </a:r>
            <a:endParaRPr lang="en-US" sz="2000" dirty="0"/>
          </a:p>
        </p:txBody>
      </p:sp>
      <p:cxnSp>
        <p:nvCxnSpPr>
          <p:cNvPr id="3" name="Straight Connector 2">
            <a:extLst>
              <a:ext uri="{FF2B5EF4-FFF2-40B4-BE49-F238E27FC236}">
                <a16:creationId xmlns:a16="http://schemas.microsoft.com/office/drawing/2014/main" id="{6539C1EC-0032-CAF6-B3AA-4D11ABEF168F}"/>
              </a:ext>
              <a:ext uri="{C183D7F6-B498-43B3-948B-1728B52AA6E4}">
                <adec:decorative xmlns:adec="http://schemas.microsoft.com/office/drawing/2017/decorative" val="1"/>
              </a:ext>
            </a:extLst>
          </p:cNvPr>
          <p:cNvCxnSpPr>
            <a:cxnSpLocks/>
          </p:cNvCxnSpPr>
          <p:nvPr/>
        </p:nvCxnSpPr>
        <p:spPr>
          <a:xfrm>
            <a:off x="1981200" y="2308319"/>
            <a:ext cx="991711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B87D3A5-D6FB-34BA-C255-7049A0B825E8}"/>
              </a:ext>
              <a:ext uri="{C183D7F6-B498-43B3-948B-1728B52AA6E4}">
                <adec:decorative xmlns:adec="http://schemas.microsoft.com/office/drawing/2017/decorative" val="1"/>
              </a:ext>
            </a:extLst>
          </p:cNvPr>
          <p:cNvCxnSpPr>
            <a:cxnSpLocks/>
          </p:cNvCxnSpPr>
          <p:nvPr/>
        </p:nvCxnSpPr>
        <p:spPr>
          <a:xfrm>
            <a:off x="1981200" y="3192239"/>
            <a:ext cx="991711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15">
            <a:extLst>
              <a:ext uri="{FF2B5EF4-FFF2-40B4-BE49-F238E27FC236}">
                <a16:creationId xmlns:a16="http://schemas.microsoft.com/office/drawing/2014/main" id="{C38EA511-EE76-5B53-8CC1-335E2BCBEC69}"/>
              </a:ext>
            </a:extLst>
          </p:cNvPr>
          <p:cNvSpPr txBox="1"/>
          <p:nvPr/>
        </p:nvSpPr>
        <p:spPr>
          <a:xfrm>
            <a:off x="1981200" y="2435605"/>
            <a:ext cx="9744420" cy="553998"/>
          </a:xfrm>
          <a:prstGeom prst="rect">
            <a:avLst/>
          </a:prstGeom>
          <a:noFill/>
        </p:spPr>
        <p:txBody>
          <a:bodyPr wrap="square" lIns="0" tIns="0" rIns="0" bIns="0" rtlCol="0" anchor="ctr">
            <a:spAutoFit/>
          </a:bodyPr>
          <a:lstStyle/>
          <a:p>
            <a:r>
              <a:rPr lang="en-US" dirty="0"/>
              <a:t>Devices that were onboarded through Microsoft Defender for Endpoint can have device monitoring turned on to use Endpoint DLP</a:t>
            </a:r>
          </a:p>
        </p:txBody>
      </p:sp>
    </p:spTree>
    <p:extLst>
      <p:ext uri="{BB962C8B-B14F-4D97-AF65-F5344CB8AC3E}">
        <p14:creationId xmlns:p14="http://schemas.microsoft.com/office/powerpoint/2010/main" val="232627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DLP policies</a:t>
            </a:r>
          </a:p>
        </p:txBody>
      </p:sp>
      <p:sp>
        <p:nvSpPr>
          <p:cNvPr id="5" name="TextBox 4">
            <a:extLst>
              <a:ext uri="{FF2B5EF4-FFF2-40B4-BE49-F238E27FC236}">
                <a16:creationId xmlns:a16="http://schemas.microsoft.com/office/drawing/2014/main" id="{616E3DB3-5640-4630-95AB-36571144A8E2}"/>
              </a:ext>
            </a:extLst>
          </p:cNvPr>
          <p:cNvSpPr txBox="1"/>
          <p:nvPr/>
        </p:nvSpPr>
        <p:spPr>
          <a:xfrm>
            <a:off x="2004059" y="1467369"/>
            <a:ext cx="9835483" cy="553998"/>
          </a:xfrm>
          <a:prstGeom prst="rect">
            <a:avLst/>
          </a:prstGeom>
          <a:noFill/>
        </p:spPr>
        <p:txBody>
          <a:bodyPr wrap="square" lIns="0" tIns="0" rIns="0" bIns="0" rtlCol="0" anchor="ctr">
            <a:spAutoFit/>
          </a:bodyPr>
          <a:lstStyle/>
          <a:p>
            <a:pPr>
              <a:spcBef>
                <a:spcPts val="400"/>
              </a:spcBef>
            </a:pPr>
            <a:r>
              <a:rPr lang="en-US" dirty="0"/>
              <a:t>A DLP policy combines different search patterns to look for, locations to protect or exclude, conditions, and actions</a:t>
            </a:r>
            <a:endParaRPr lang="en-US" sz="16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20660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AF80A1-A050-4DCF-B99F-34F5595D87C6}"/>
              </a:ext>
            </a:extLst>
          </p:cNvPr>
          <p:cNvSpPr txBox="1"/>
          <p:nvPr/>
        </p:nvSpPr>
        <p:spPr>
          <a:xfrm>
            <a:off x="2004059" y="2403376"/>
            <a:ext cx="9835483" cy="1638910"/>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After an organization creates DLP policies, it can activate them to examine different locations, such as:</a:t>
            </a:r>
          </a:p>
          <a:p>
            <a:pPr>
              <a:spcBef>
                <a:spcPts val="300"/>
              </a:spcBef>
              <a:spcAft>
                <a:spcPts val="600"/>
              </a:spcAft>
            </a:pPr>
            <a:r>
              <a:rPr lang="en-US" sz="1600" dirty="0"/>
              <a:t>Exchange email</a:t>
            </a:r>
          </a:p>
          <a:p>
            <a:pPr>
              <a:spcBef>
                <a:spcPts val="300"/>
              </a:spcBef>
              <a:spcAft>
                <a:spcPts val="600"/>
              </a:spcAft>
            </a:pPr>
            <a:r>
              <a:rPr lang="en-US" sz="1600" dirty="0"/>
              <a:t>SharePoint sites</a:t>
            </a:r>
          </a:p>
          <a:p>
            <a:pPr>
              <a:spcBef>
                <a:spcPts val="300"/>
              </a:spcBef>
              <a:spcAft>
                <a:spcPts val="600"/>
              </a:spcAft>
            </a:pPr>
            <a:r>
              <a:rPr lang="en-US" sz="1600" dirty="0"/>
              <a:t>OneDrive accounts</a:t>
            </a:r>
            <a:endParaRPr lang="en-US" dirty="0"/>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22119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3"/>
          <a:stretch>
            <a:fillRect/>
          </a:stretch>
        </p:blipFill>
        <p:spPr>
          <a:xfrm>
            <a:off x="582834" y="4266210"/>
            <a:ext cx="731520" cy="731520"/>
          </a:xfrm>
          <a:prstGeom prst="rect">
            <a:avLst/>
          </a:prstGeom>
        </p:spPr>
      </p:pic>
      <p:sp>
        <p:nvSpPr>
          <p:cNvPr id="15" name="TextBox 14">
            <a:extLst>
              <a:ext uri="{FF2B5EF4-FFF2-40B4-BE49-F238E27FC236}">
                <a16:creationId xmlns:a16="http://schemas.microsoft.com/office/drawing/2014/main" id="{DDA203B8-5F30-4B3F-ABD7-21A75A90146C}"/>
              </a:ext>
            </a:extLst>
          </p:cNvPr>
          <p:cNvSpPr txBox="1"/>
          <p:nvPr/>
        </p:nvSpPr>
        <p:spPr>
          <a:xfrm>
            <a:off x="2018158" y="4363399"/>
            <a:ext cx="9835483" cy="553998"/>
          </a:xfrm>
          <a:prstGeom prst="rect">
            <a:avLst/>
          </a:prstGeom>
          <a:noFill/>
        </p:spPr>
        <p:txBody>
          <a:bodyPr wrap="square" lIns="0" tIns="0" rIns="0" bIns="0" rtlCol="0" anchor="ctr">
            <a:spAutoFit/>
          </a:bodyPr>
          <a:lstStyle/>
          <a:p>
            <a:pPr>
              <a:spcBef>
                <a:spcPts val="600"/>
              </a:spcBef>
            </a:pPr>
            <a:r>
              <a:rPr lang="en-US" dirty="0"/>
              <a:t>An organization can also create a DLP policy and choose not to activate it. Instead, it may choose to run it in test mode</a:t>
            </a:r>
            <a:endParaRPr lang="en-US" sz="1600"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18158" y="5113347"/>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8" y="5250342"/>
            <a:ext cx="9381362" cy="1277273"/>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Microsoft Purview provides the following reports to help organizations monitor and audit their DLP policies:</a:t>
            </a:r>
          </a:p>
          <a:p>
            <a:pPr>
              <a:spcBef>
                <a:spcPts val="300"/>
              </a:spcBef>
              <a:spcAft>
                <a:spcPts val="600"/>
              </a:spcAft>
            </a:pPr>
            <a:r>
              <a:rPr lang="en-US" sz="1600" dirty="0"/>
              <a:t>DLP policy matches</a:t>
            </a:r>
          </a:p>
          <a:p>
            <a:pPr>
              <a:spcBef>
                <a:spcPts val="300"/>
              </a:spcBef>
              <a:spcAft>
                <a:spcPts val="600"/>
              </a:spcAft>
            </a:pPr>
            <a:r>
              <a:rPr lang="en-US" sz="1600" dirty="0"/>
              <a:t>DLP false positive and override</a:t>
            </a:r>
            <a:endParaRPr lang="en-US" sz="1400" dirty="0"/>
          </a:p>
        </p:txBody>
      </p:sp>
      <p:grpSp>
        <p:nvGrpSpPr>
          <p:cNvPr id="2" name="Group 1" descr="Icon of a numerical chart">
            <a:extLst>
              <a:ext uri="{FF2B5EF4-FFF2-40B4-BE49-F238E27FC236}">
                <a16:creationId xmlns:a16="http://schemas.microsoft.com/office/drawing/2014/main" id="{EDE1DD2E-4BDD-B43E-3829-52565EA57338}"/>
              </a:ext>
            </a:extLst>
          </p:cNvPr>
          <p:cNvGrpSpPr/>
          <p:nvPr/>
        </p:nvGrpSpPr>
        <p:grpSpPr>
          <a:xfrm>
            <a:off x="575038" y="5582190"/>
            <a:ext cx="731520" cy="731520"/>
            <a:chOff x="869843" y="4058190"/>
            <a:chExt cx="780288" cy="781812"/>
          </a:xfrm>
        </p:grpSpPr>
        <p:pic>
          <p:nvPicPr>
            <p:cNvPr id="3" name="Picture 2">
              <a:extLst>
                <a:ext uri="{FF2B5EF4-FFF2-40B4-BE49-F238E27FC236}">
                  <a16:creationId xmlns:a16="http://schemas.microsoft.com/office/drawing/2014/main" id="{59BF0BF2-C52E-3FD3-4B1D-86EB7D4BFAF5}"/>
                </a:ext>
              </a:extLst>
            </p:cNvPr>
            <p:cNvPicPr>
              <a:picLocks noChangeAspect="1"/>
            </p:cNvPicPr>
            <p:nvPr/>
          </p:nvPicPr>
          <p:blipFill>
            <a:blip r:embed="rId4"/>
            <a:stretch>
              <a:fillRect/>
            </a:stretch>
          </p:blipFill>
          <p:spPr>
            <a:xfrm>
              <a:off x="869843" y="4058190"/>
              <a:ext cx="780288" cy="781812"/>
            </a:xfrm>
            <a:prstGeom prst="rect">
              <a:avLst/>
            </a:prstGeom>
          </p:spPr>
        </p:pic>
        <p:pic>
          <p:nvPicPr>
            <p:cNvPr id="4" name="Picture 3" descr="Icon of a numerical chart">
              <a:extLst>
                <a:ext uri="{FF2B5EF4-FFF2-40B4-BE49-F238E27FC236}">
                  <a16:creationId xmlns:a16="http://schemas.microsoft.com/office/drawing/2014/main" id="{88E7C7C1-F4AE-CFCB-03D8-7D201E24F0A2}"/>
                </a:ext>
              </a:extLst>
            </p:cNvPr>
            <p:cNvPicPr>
              <a:picLocks noChangeAspect="1"/>
            </p:cNvPicPr>
            <p:nvPr/>
          </p:nvPicPr>
          <p:blipFill>
            <a:blip r:embed="rId5"/>
            <a:stretch>
              <a:fillRect/>
            </a:stretch>
          </p:blipFill>
          <p:spPr>
            <a:xfrm>
              <a:off x="1056787" y="4245896"/>
              <a:ext cx="406400" cy="406400"/>
            </a:xfrm>
            <a:prstGeom prst="rect">
              <a:avLst/>
            </a:prstGeom>
          </p:spPr>
        </p:pic>
      </p:grpSp>
      <p:grpSp>
        <p:nvGrpSpPr>
          <p:cNvPr id="6" name="Group 5" descr="Icon of a monitor with a fragmented circular chat on it">
            <a:extLst>
              <a:ext uri="{FF2B5EF4-FFF2-40B4-BE49-F238E27FC236}">
                <a16:creationId xmlns:a16="http://schemas.microsoft.com/office/drawing/2014/main" id="{B7E371C1-3232-DFCC-5CF2-EA192FC6F01C}"/>
              </a:ext>
            </a:extLst>
          </p:cNvPr>
          <p:cNvGrpSpPr/>
          <p:nvPr/>
        </p:nvGrpSpPr>
        <p:grpSpPr>
          <a:xfrm>
            <a:off x="564914" y="2790737"/>
            <a:ext cx="731520" cy="731520"/>
            <a:chOff x="10511554" y="3044737"/>
            <a:chExt cx="780288" cy="781812"/>
          </a:xfrm>
        </p:grpSpPr>
        <p:pic>
          <p:nvPicPr>
            <p:cNvPr id="9" name="Picture 8">
              <a:extLst>
                <a:ext uri="{FF2B5EF4-FFF2-40B4-BE49-F238E27FC236}">
                  <a16:creationId xmlns:a16="http://schemas.microsoft.com/office/drawing/2014/main" id="{13C026FE-35CE-157F-17B4-1E29A7AF381E}"/>
                </a:ext>
              </a:extLst>
            </p:cNvPr>
            <p:cNvPicPr>
              <a:picLocks noChangeAspect="1"/>
            </p:cNvPicPr>
            <p:nvPr/>
          </p:nvPicPr>
          <p:blipFill>
            <a:blip r:embed="rId4"/>
            <a:stretch>
              <a:fillRect/>
            </a:stretch>
          </p:blipFill>
          <p:spPr>
            <a:xfrm>
              <a:off x="10511554" y="3044737"/>
              <a:ext cx="780288" cy="781812"/>
            </a:xfrm>
            <a:prstGeom prst="rect">
              <a:avLst/>
            </a:prstGeom>
          </p:spPr>
        </p:pic>
        <p:pic>
          <p:nvPicPr>
            <p:cNvPr id="10" name="Picture 9" descr="Icon of a monitor with a fragmented circular chat on it">
              <a:extLst>
                <a:ext uri="{FF2B5EF4-FFF2-40B4-BE49-F238E27FC236}">
                  <a16:creationId xmlns:a16="http://schemas.microsoft.com/office/drawing/2014/main" id="{FA0C0732-5865-2AA6-C795-05C542D2AD2E}"/>
                </a:ext>
              </a:extLst>
            </p:cNvPr>
            <p:cNvPicPr>
              <a:picLocks noChangeAspect="1"/>
            </p:cNvPicPr>
            <p:nvPr/>
          </p:nvPicPr>
          <p:blipFill>
            <a:blip r:embed="rId6"/>
            <a:stretch>
              <a:fillRect/>
            </a:stretch>
          </p:blipFill>
          <p:spPr>
            <a:xfrm>
              <a:off x="10698498" y="3232443"/>
              <a:ext cx="406400" cy="406400"/>
            </a:xfrm>
            <a:prstGeom prst="rect">
              <a:avLst/>
            </a:prstGeom>
          </p:spPr>
        </p:pic>
      </p:grpSp>
      <p:grpSp>
        <p:nvGrpSpPr>
          <p:cNvPr id="19" name="Group 18" descr="Icon of two rectangles with magnifying glass ">
            <a:extLst>
              <a:ext uri="{FF2B5EF4-FFF2-40B4-BE49-F238E27FC236}">
                <a16:creationId xmlns:a16="http://schemas.microsoft.com/office/drawing/2014/main" id="{0805DED3-7E3D-3A00-7CD1-CAE54DB6F9F8}"/>
              </a:ext>
            </a:extLst>
          </p:cNvPr>
          <p:cNvGrpSpPr/>
          <p:nvPr/>
        </p:nvGrpSpPr>
        <p:grpSpPr>
          <a:xfrm>
            <a:off x="564914" y="1414042"/>
            <a:ext cx="731520" cy="731520"/>
            <a:chOff x="10511554" y="5071642"/>
            <a:chExt cx="780288" cy="781812"/>
          </a:xfrm>
        </p:grpSpPr>
        <p:pic>
          <p:nvPicPr>
            <p:cNvPr id="21" name="Picture 20">
              <a:extLst>
                <a:ext uri="{FF2B5EF4-FFF2-40B4-BE49-F238E27FC236}">
                  <a16:creationId xmlns:a16="http://schemas.microsoft.com/office/drawing/2014/main" id="{AC91CE61-FB64-FC96-1140-7E73FEA72A69}"/>
                </a:ext>
              </a:extLst>
            </p:cNvPr>
            <p:cNvPicPr>
              <a:picLocks noChangeAspect="1"/>
            </p:cNvPicPr>
            <p:nvPr/>
          </p:nvPicPr>
          <p:blipFill>
            <a:blip r:embed="rId4"/>
            <a:stretch>
              <a:fillRect/>
            </a:stretch>
          </p:blipFill>
          <p:spPr>
            <a:xfrm>
              <a:off x="10511554" y="5071642"/>
              <a:ext cx="780288" cy="781812"/>
            </a:xfrm>
            <a:prstGeom prst="rect">
              <a:avLst/>
            </a:prstGeom>
          </p:spPr>
        </p:pic>
        <p:pic>
          <p:nvPicPr>
            <p:cNvPr id="22" name="Picture 21" descr="Icon of two rectangles with magnifying glass ">
              <a:extLst>
                <a:ext uri="{FF2B5EF4-FFF2-40B4-BE49-F238E27FC236}">
                  <a16:creationId xmlns:a16="http://schemas.microsoft.com/office/drawing/2014/main" id="{E1132D8C-C086-085C-EAEC-79C1EFBC5B72}"/>
                </a:ext>
              </a:extLst>
            </p:cNvPr>
            <p:cNvPicPr>
              <a:picLocks noChangeAspect="1"/>
            </p:cNvPicPr>
            <p:nvPr/>
          </p:nvPicPr>
          <p:blipFill>
            <a:blip r:embed="rId7"/>
            <a:stretch>
              <a:fillRect/>
            </a:stretch>
          </p:blipFill>
          <p:spPr>
            <a:xfrm>
              <a:off x="10698498" y="5259348"/>
              <a:ext cx="406400" cy="406400"/>
            </a:xfrm>
            <a:prstGeom prst="rect">
              <a:avLst/>
            </a:prstGeom>
          </p:spPr>
        </p:pic>
      </p:grpSp>
    </p:spTree>
    <p:extLst>
      <p:ext uri="{BB962C8B-B14F-4D97-AF65-F5344CB8AC3E}">
        <p14:creationId xmlns:p14="http://schemas.microsoft.com/office/powerpoint/2010/main" val="38630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View DLP policy results</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1"/>
              </a:ext>
            </a:extLst>
          </p:cNvPr>
          <p:cNvSpPr txBox="1"/>
          <p:nvPr/>
        </p:nvSpPr>
        <p:spPr>
          <a:xfrm>
            <a:off x="581034" y="4049887"/>
            <a:ext cx="11610965" cy="1745161"/>
          </a:xfrm>
          <a:prstGeom prst="rect">
            <a:avLst/>
          </a:prstGeom>
          <a:noFill/>
          <a:ln>
            <a:noFill/>
          </a:ln>
        </p:spPr>
        <p:txBody>
          <a:bodyPr wrap="square" lIns="137141" tIns="91427" rIns="91427" bIns="91427" rtlCol="0" anchor="ctr">
            <a:noAutofit/>
          </a:bodyPr>
          <a:lstStyle/>
          <a:p>
            <a:pPr defTabSz="932563">
              <a:spcAft>
                <a:spcPts val="600"/>
              </a:spcAft>
            </a:pPr>
            <a:endParaRPr lang="en-US" dirty="0">
              <a:solidFill>
                <a:srgbClr val="000000"/>
              </a:solidFill>
            </a:endParaRPr>
          </a:p>
        </p:txBody>
      </p:sp>
      <p:pic>
        <p:nvPicPr>
          <p:cNvPr id="12"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3585604"/>
            <a:ext cx="732548" cy="681596"/>
          </a:xfrm>
          <a:prstGeom prst="rect">
            <a:avLst/>
          </a:prstGeom>
        </p:spPr>
      </p:pic>
      <p:sp>
        <p:nvSpPr>
          <p:cNvPr id="13" name="TextBox 7">
            <a:extLst>
              <a:ext uri="{FF2B5EF4-FFF2-40B4-BE49-F238E27FC236}">
                <a16:creationId xmlns:a16="http://schemas.microsoft.com/office/drawing/2014/main" id="{AD647BD1-5D3E-4233-BB47-E584646E9CA3}"/>
              </a:ext>
            </a:extLst>
          </p:cNvPr>
          <p:cNvSpPr txBox="1"/>
          <p:nvPr/>
        </p:nvSpPr>
        <p:spPr>
          <a:xfrm>
            <a:off x="1894840" y="2949685"/>
            <a:ext cx="9830780" cy="1877437"/>
          </a:xfrm>
          <a:prstGeom prst="rect">
            <a:avLst/>
          </a:prstGeom>
          <a:noFill/>
        </p:spPr>
        <p:txBody>
          <a:bodyPr wrap="square" lIns="0" tIns="0" rIns="0" bIns="0" rtlCol="0" anchor="ctr">
            <a:spAutoFit/>
          </a:bodyPr>
          <a:lstStyle/>
          <a:p>
            <a:pPr>
              <a:spcBef>
                <a:spcPts val="300"/>
              </a:spcBef>
              <a:spcAft>
                <a:spcPts val="600"/>
              </a:spcAft>
            </a:pPr>
            <a:r>
              <a:rPr lang="en-US" sz="2000" dirty="0">
                <a:latin typeface="+mj-lt"/>
              </a:rPr>
              <a:t>Organizations can use the DLP Alerts dashboard to:</a:t>
            </a:r>
          </a:p>
          <a:p>
            <a:pPr>
              <a:spcBef>
                <a:spcPts val="300"/>
              </a:spcBef>
              <a:spcAft>
                <a:spcPts val="600"/>
              </a:spcAft>
            </a:pPr>
            <a:r>
              <a:rPr lang="en-US" dirty="0"/>
              <a:t>Configure DLP alerts</a:t>
            </a:r>
          </a:p>
          <a:p>
            <a:pPr>
              <a:spcBef>
                <a:spcPts val="300"/>
              </a:spcBef>
              <a:spcAft>
                <a:spcPts val="600"/>
              </a:spcAft>
            </a:pPr>
            <a:r>
              <a:rPr lang="en-US" dirty="0"/>
              <a:t>Review them</a:t>
            </a:r>
          </a:p>
          <a:p>
            <a:pPr>
              <a:spcBef>
                <a:spcPts val="300"/>
              </a:spcBef>
              <a:spcAft>
                <a:spcPts val="600"/>
              </a:spcAft>
            </a:pPr>
            <a:r>
              <a:rPr lang="en-US" dirty="0"/>
              <a:t>Triage them</a:t>
            </a:r>
          </a:p>
          <a:p>
            <a:pPr>
              <a:spcBef>
                <a:spcPts val="300"/>
              </a:spcBef>
              <a:spcAft>
                <a:spcPts val="600"/>
              </a:spcAft>
            </a:pPr>
            <a:r>
              <a:rPr lang="en-US" dirty="0"/>
              <a:t>Track their resolution</a:t>
            </a:r>
            <a:endParaRPr lang="en-US" sz="2000" dirty="0"/>
          </a:p>
        </p:txBody>
      </p:sp>
      <p:sp>
        <p:nvSpPr>
          <p:cNvPr id="18" name="TextBox 10">
            <a:extLst>
              <a:ext uri="{FF2B5EF4-FFF2-40B4-BE49-F238E27FC236}">
                <a16:creationId xmlns:a16="http://schemas.microsoft.com/office/drawing/2014/main" id="{A5620548-061B-4208-9CD6-2C41737D2347}"/>
              </a:ext>
            </a:extLst>
          </p:cNvPr>
          <p:cNvSpPr txBox="1"/>
          <p:nvPr/>
        </p:nvSpPr>
        <p:spPr>
          <a:xfrm>
            <a:off x="1894840" y="5161838"/>
            <a:ext cx="9830780" cy="307777"/>
          </a:xfrm>
          <a:prstGeom prst="rect">
            <a:avLst/>
          </a:prstGeom>
          <a:noFill/>
        </p:spPr>
        <p:txBody>
          <a:bodyPr wrap="square" lIns="0" tIns="0" rIns="0" bIns="0" rtlCol="0" anchor="ctr">
            <a:spAutoFit/>
          </a:bodyPr>
          <a:lstStyle/>
          <a:p>
            <a:r>
              <a:rPr lang="en-US" sz="2000" dirty="0"/>
              <a:t>The DLP reports show broad trends over time </a:t>
            </a:r>
          </a:p>
        </p:txBody>
      </p:sp>
      <p:pic>
        <p:nvPicPr>
          <p:cNvPr id="22"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4"/>
          <a:stretch>
            <a:fillRect/>
          </a:stretch>
        </p:blipFill>
        <p:spPr>
          <a:xfrm>
            <a:off x="600059" y="5851347"/>
            <a:ext cx="731520" cy="731520"/>
          </a:xfrm>
          <a:prstGeom prst="rect">
            <a:avLst/>
          </a:prstGeom>
        </p:spPr>
      </p:pic>
      <p:sp>
        <p:nvSpPr>
          <p:cNvPr id="24" name="TextBox 13">
            <a:extLst>
              <a:ext uri="{FF2B5EF4-FFF2-40B4-BE49-F238E27FC236}">
                <a16:creationId xmlns:a16="http://schemas.microsoft.com/office/drawing/2014/main" id="{838F4276-4DFF-4C8A-A21D-972F31FB40AE}"/>
              </a:ext>
            </a:extLst>
          </p:cNvPr>
          <p:cNvSpPr txBox="1"/>
          <p:nvPr/>
        </p:nvSpPr>
        <p:spPr>
          <a:xfrm>
            <a:off x="1894840" y="5907330"/>
            <a:ext cx="9830780" cy="615553"/>
          </a:xfrm>
          <a:prstGeom prst="rect">
            <a:avLst/>
          </a:prstGeom>
          <a:noFill/>
        </p:spPr>
        <p:txBody>
          <a:bodyPr wrap="square" lIns="0" tIns="0" rIns="0" bIns="0" rtlCol="0" anchor="ctr">
            <a:spAutoFit/>
          </a:bodyPr>
          <a:lstStyle/>
          <a:p>
            <a:r>
              <a:rPr lang="en-US" sz="2000" dirty="0"/>
              <a:t>DLP Activity Explorer enables organizations to review activity related to content that contains sensitive information or has labels applied</a:t>
            </a:r>
          </a:p>
        </p:txBody>
      </p:sp>
      <p:grpSp>
        <p:nvGrpSpPr>
          <p:cNvPr id="2" name="Group 1" descr="Icon of line chart">
            <a:extLst>
              <a:ext uri="{FF2B5EF4-FFF2-40B4-BE49-F238E27FC236}">
                <a16:creationId xmlns:a16="http://schemas.microsoft.com/office/drawing/2014/main" id="{7BA0DE86-C96E-E9F4-ACCF-E01AE8DAD943}"/>
              </a:ext>
            </a:extLst>
          </p:cNvPr>
          <p:cNvGrpSpPr/>
          <p:nvPr/>
        </p:nvGrpSpPr>
        <p:grpSpPr>
          <a:xfrm>
            <a:off x="599035" y="4970042"/>
            <a:ext cx="731520" cy="731520"/>
            <a:chOff x="7765463" y="5071642"/>
            <a:chExt cx="780288" cy="781812"/>
          </a:xfrm>
        </p:grpSpPr>
        <p:pic>
          <p:nvPicPr>
            <p:cNvPr id="3" name="Picture 2">
              <a:extLst>
                <a:ext uri="{FF2B5EF4-FFF2-40B4-BE49-F238E27FC236}">
                  <a16:creationId xmlns:a16="http://schemas.microsoft.com/office/drawing/2014/main" id="{9DA760C7-82CE-8AC1-03C1-BED2E00DCBF8}"/>
                </a:ext>
              </a:extLst>
            </p:cNvPr>
            <p:cNvPicPr>
              <a:picLocks noChangeAspect="1"/>
            </p:cNvPicPr>
            <p:nvPr/>
          </p:nvPicPr>
          <p:blipFill>
            <a:blip r:embed="rId5"/>
            <a:stretch>
              <a:fillRect/>
            </a:stretch>
          </p:blipFill>
          <p:spPr>
            <a:xfrm>
              <a:off x="7765463" y="5071642"/>
              <a:ext cx="780288" cy="781812"/>
            </a:xfrm>
            <a:prstGeom prst="rect">
              <a:avLst/>
            </a:prstGeom>
          </p:spPr>
        </p:pic>
        <p:pic>
          <p:nvPicPr>
            <p:cNvPr id="4" name="Picture 3" descr="Icon of line chart">
              <a:extLst>
                <a:ext uri="{FF2B5EF4-FFF2-40B4-BE49-F238E27FC236}">
                  <a16:creationId xmlns:a16="http://schemas.microsoft.com/office/drawing/2014/main" id="{DE2DBCB8-915B-687B-7482-0CF668EDBA5E}"/>
                </a:ext>
              </a:extLst>
            </p:cNvPr>
            <p:cNvPicPr>
              <a:picLocks noChangeAspect="1"/>
            </p:cNvPicPr>
            <p:nvPr/>
          </p:nvPicPr>
          <p:blipFill>
            <a:blip r:embed="rId6"/>
            <a:stretch>
              <a:fillRect/>
            </a:stretch>
          </p:blipFill>
          <p:spPr>
            <a:xfrm>
              <a:off x="7949756" y="5256697"/>
              <a:ext cx="411702" cy="411702"/>
            </a:xfrm>
            <a:prstGeom prst="rect">
              <a:avLst/>
            </a:prstGeom>
          </p:spPr>
        </p:pic>
      </p:grpSp>
      <p:cxnSp>
        <p:nvCxnSpPr>
          <p:cNvPr id="6" name="Straight Connector 5">
            <a:extLst>
              <a:ext uri="{FF2B5EF4-FFF2-40B4-BE49-F238E27FC236}">
                <a16:creationId xmlns:a16="http://schemas.microsoft.com/office/drawing/2014/main" id="{0DDB0F16-82E2-6449-006C-7F51DBF36B8A}"/>
              </a:ext>
              <a:ext uri="{C183D7F6-B498-43B3-948B-1728B52AA6E4}">
                <adec:decorative xmlns:adec="http://schemas.microsoft.com/office/drawing/2017/decorative" val="1"/>
              </a:ext>
            </a:extLst>
          </p:cNvPr>
          <p:cNvCxnSpPr>
            <a:cxnSpLocks/>
          </p:cNvCxnSpPr>
          <p:nvPr/>
        </p:nvCxnSpPr>
        <p:spPr>
          <a:xfrm>
            <a:off x="1892299" y="502092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52439DA-4D06-A45F-CA9A-566FC4BBD3B0}"/>
              </a:ext>
              <a:ext uri="{C183D7F6-B498-43B3-948B-1728B52AA6E4}">
                <adec:decorative xmlns:adec="http://schemas.microsoft.com/office/drawing/2017/decorative" val="1"/>
              </a:ext>
            </a:extLst>
          </p:cNvPr>
          <p:cNvCxnSpPr>
            <a:cxnSpLocks/>
          </p:cNvCxnSpPr>
          <p:nvPr/>
        </p:nvCxnSpPr>
        <p:spPr>
          <a:xfrm>
            <a:off x="1892299" y="564068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98A5CD-49E8-909A-A2F5-F42CDA80B2E7}"/>
              </a:ext>
              <a:ext uri="{C183D7F6-B498-43B3-948B-1728B52AA6E4}">
                <adec:decorative xmlns:adec="http://schemas.microsoft.com/office/drawing/2017/decorative" val="0"/>
              </a:ext>
            </a:extLst>
          </p:cNvPr>
          <p:cNvSpPr txBox="1"/>
          <p:nvPr/>
        </p:nvSpPr>
        <p:spPr>
          <a:xfrm>
            <a:off x="600058" y="1077342"/>
            <a:ext cx="11256979" cy="1662846"/>
          </a:xfrm>
          <a:prstGeom prst="rect">
            <a:avLst/>
          </a:prstGeom>
          <a:solidFill>
            <a:schemeClr val="bg1">
              <a:lumMod val="95000"/>
            </a:schemeClr>
          </a:solidFill>
          <a:ln>
            <a:noFill/>
          </a:ln>
        </p:spPr>
        <p:txBody>
          <a:bodyPr wrap="square" lIns="182880" tIns="137160" rIns="182880" bIns="137160" rtlCol="0" anchor="t">
            <a:noAutofit/>
          </a:bodyPr>
          <a:lstStyle/>
          <a:p>
            <a:pPr defTabSz="932563">
              <a:spcBef>
                <a:spcPts val="300"/>
              </a:spcBef>
              <a:spcAft>
                <a:spcPts val="600"/>
              </a:spcAft>
            </a:pPr>
            <a:r>
              <a:rPr lang="en-US" sz="2000" b="0" i="0" dirty="0">
                <a:solidFill>
                  <a:srgbClr val="1784D7"/>
                </a:solidFill>
                <a:effectLst/>
                <a:latin typeface="+mj-lt"/>
              </a:rPr>
              <a:t>DLP reports a vast amount of information into Microsoft Purview from monitoring, policy matches and actions, and user activities</a:t>
            </a:r>
          </a:p>
          <a:p>
            <a:pPr defTabSz="932563">
              <a:spcBef>
                <a:spcPts val="300"/>
              </a:spcBef>
              <a:spcAft>
                <a:spcPts val="600"/>
              </a:spcAft>
            </a:pPr>
            <a:r>
              <a:rPr lang="en-US" b="0" i="0" dirty="0">
                <a:solidFill>
                  <a:srgbClr val="000000"/>
                </a:solidFill>
                <a:effectLst/>
              </a:rPr>
              <a:t>The customer content first goes into the Microsoft Purview compliance portal Audit Logs</a:t>
            </a:r>
          </a:p>
          <a:p>
            <a:pPr defTabSz="932563">
              <a:spcBef>
                <a:spcPts val="300"/>
              </a:spcBef>
              <a:spcAft>
                <a:spcPts val="600"/>
              </a:spcAft>
            </a:pPr>
            <a:r>
              <a:rPr lang="en-US" b="0" i="0" dirty="0">
                <a:solidFill>
                  <a:srgbClr val="000000"/>
                </a:solidFill>
                <a:effectLst/>
              </a:rPr>
              <a:t>It's then processed, and finally makes its way to different reporting tools</a:t>
            </a:r>
            <a:endParaRPr lang="en-US" sz="1600" dirty="0">
              <a:solidFill>
                <a:srgbClr val="000000"/>
              </a:solidFill>
            </a:endParaRPr>
          </a:p>
        </p:txBody>
      </p:sp>
    </p:spTree>
    <p:extLst>
      <p:ext uri="{BB962C8B-B14F-4D97-AF65-F5344CB8AC3E}">
        <p14:creationId xmlns:p14="http://schemas.microsoft.com/office/powerpoint/2010/main" val="89390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DLP reports</a:t>
            </a:r>
          </a:p>
        </p:txBody>
      </p:sp>
      <p:sp>
        <p:nvSpPr>
          <p:cNvPr id="4" name="TextBox 3">
            <a:extLst>
              <a:ext uri="{FF2B5EF4-FFF2-40B4-BE49-F238E27FC236}">
                <a16:creationId xmlns:a16="http://schemas.microsoft.com/office/drawing/2014/main" id="{1CC24C78-C3BC-491E-A370-906FEB1AB138}"/>
              </a:ext>
              <a:ext uri="{C183D7F6-B498-43B3-948B-1728B52AA6E4}">
                <adec:decorative xmlns:adec="http://schemas.microsoft.com/office/drawing/2017/decorative" val="0"/>
              </a:ext>
            </a:extLst>
          </p:cNvPr>
          <p:cNvSpPr txBox="1"/>
          <p:nvPr/>
        </p:nvSpPr>
        <p:spPr>
          <a:xfrm>
            <a:off x="579439" y="1436688"/>
            <a:ext cx="4252054" cy="4832350"/>
          </a:xfrm>
          <a:prstGeom prst="rect">
            <a:avLst/>
          </a:prstGeom>
          <a:solidFill>
            <a:schemeClr val="bg1">
              <a:lumMod val="95000"/>
            </a:schemeClr>
          </a:solidFill>
          <a:ln>
            <a:noFill/>
          </a:ln>
        </p:spPr>
        <p:txBody>
          <a:bodyPr wrap="square" lIns="182880" tIns="91440" rIns="182880" bIns="91440" rtlCol="0" anchor="t">
            <a:noAutofit/>
          </a:bodyPr>
          <a:lstStyle/>
          <a:p>
            <a:pPr lvl="0" defTabSz="951304">
              <a:spcBef>
                <a:spcPts val="300"/>
              </a:spcBef>
              <a:spcAft>
                <a:spcPts val="600"/>
              </a:spcAft>
              <a:buSzPct val="90000"/>
            </a:pPr>
            <a:r>
              <a:rPr lang="en-US" dirty="0">
                <a:latin typeface="+mj-lt"/>
                <a:cs typeface="Segoe UI Semilight" panose="020B0402040204020203" pitchFamily="34" charset="0"/>
              </a:rPr>
              <a:t>The DLP reports in the Microsoft Purview compliance portal enable organizations to quickly view the following information:</a:t>
            </a:r>
          </a:p>
          <a:p>
            <a:pPr lvl="0" defTabSz="951304">
              <a:spcBef>
                <a:spcPts val="300"/>
              </a:spcBef>
              <a:spcAft>
                <a:spcPts val="600"/>
              </a:spcAft>
              <a:buSzPct val="90000"/>
            </a:pPr>
            <a:r>
              <a:rPr lang="en-US" sz="1600" dirty="0">
                <a:cs typeface="Segoe UI Semilight" panose="020B0402040204020203" pitchFamily="34" charset="0"/>
              </a:rPr>
              <a:t>DLP policy matches</a:t>
            </a:r>
          </a:p>
          <a:p>
            <a:pPr lvl="0" defTabSz="951304">
              <a:spcBef>
                <a:spcPts val="300"/>
              </a:spcBef>
              <a:spcAft>
                <a:spcPts val="600"/>
              </a:spcAft>
              <a:buSzPct val="90000"/>
            </a:pPr>
            <a:r>
              <a:rPr lang="en-US" sz="1600" dirty="0">
                <a:cs typeface="Segoe UI Semilight" panose="020B0402040204020203" pitchFamily="34" charset="0"/>
              </a:rPr>
              <a:t>DLP incidents</a:t>
            </a:r>
          </a:p>
          <a:p>
            <a:pPr lvl="0" defTabSz="951304">
              <a:spcBef>
                <a:spcPts val="300"/>
              </a:spcBef>
              <a:spcAft>
                <a:spcPts val="600"/>
              </a:spcAft>
              <a:buSzPct val="90000"/>
            </a:pPr>
            <a:r>
              <a:rPr lang="en-US" sz="1600" dirty="0">
                <a:cs typeface="Segoe UI Semilight" panose="020B0402040204020203" pitchFamily="34" charset="0"/>
              </a:rPr>
              <a:t>DLP false positives and overrides</a:t>
            </a:r>
          </a:p>
          <a:p>
            <a:pPr lvl="0" defTabSz="951304">
              <a:spcBef>
                <a:spcPts val="600"/>
              </a:spcBef>
              <a:spcAft>
                <a:spcPts val="600"/>
              </a:spcAft>
              <a:buSzPct val="90000"/>
            </a:pPr>
            <a:endParaRPr lang="en-US" sz="1600" dirty="0">
              <a:cs typeface="Segoe UI Semilight" panose="020B0402040204020203" pitchFamily="34" charset="0"/>
            </a:endParaRPr>
          </a:p>
          <a:p>
            <a:pPr lvl="0" defTabSz="951304">
              <a:spcBef>
                <a:spcPts val="300"/>
              </a:spcBef>
              <a:spcAft>
                <a:spcPts val="600"/>
              </a:spcAft>
              <a:buSzPct val="90000"/>
            </a:pPr>
            <a:r>
              <a:rPr lang="en-US" dirty="0">
                <a:latin typeface="+mj-lt"/>
                <a:cs typeface="Segoe UI Semilight" panose="020B0402040204020203" pitchFamily="34" charset="0"/>
              </a:rPr>
              <a:t>You must be assigned one of the following roles to view DLP reports:</a:t>
            </a:r>
          </a:p>
          <a:p>
            <a:pPr lvl="0" defTabSz="951304">
              <a:spcBef>
                <a:spcPts val="300"/>
              </a:spcBef>
              <a:spcAft>
                <a:spcPts val="600"/>
              </a:spcAft>
              <a:buSzPct val="90000"/>
            </a:pPr>
            <a:r>
              <a:rPr lang="en-US" sz="1600" dirty="0">
                <a:cs typeface="Segoe UI Semilight" panose="020B0402040204020203" pitchFamily="34" charset="0"/>
              </a:rPr>
              <a:t>Security Reader</a:t>
            </a:r>
          </a:p>
          <a:p>
            <a:pPr lvl="0" defTabSz="951304">
              <a:spcBef>
                <a:spcPts val="300"/>
              </a:spcBef>
              <a:spcAft>
                <a:spcPts val="600"/>
              </a:spcAft>
              <a:buSzPct val="90000"/>
            </a:pPr>
            <a:r>
              <a:rPr lang="en-US" sz="1600" i="0" dirty="0">
                <a:solidFill>
                  <a:srgbClr val="000000"/>
                </a:solidFill>
                <a:effectLst/>
              </a:rPr>
              <a:t>View-Only DLP Compliance Management</a:t>
            </a:r>
            <a:endParaRPr lang="en-US" sz="1600" i="0" dirty="0">
              <a:solidFill>
                <a:srgbClr val="000000"/>
              </a:solidFill>
              <a:effectLst/>
              <a:cs typeface="Segoe UI Semilight" panose="020B0402040204020203" pitchFamily="34" charset="0"/>
            </a:endParaRPr>
          </a:p>
          <a:p>
            <a:pPr lvl="0" defTabSz="951304">
              <a:spcBef>
                <a:spcPts val="300"/>
              </a:spcBef>
              <a:spcAft>
                <a:spcPts val="600"/>
              </a:spcAft>
              <a:buSzPct val="90000"/>
            </a:pPr>
            <a:r>
              <a:rPr lang="en-US" sz="1600" i="0" dirty="0">
                <a:solidFill>
                  <a:srgbClr val="000000"/>
                </a:solidFill>
                <a:effectLst/>
              </a:rPr>
              <a:t>View-Only Recipients</a:t>
            </a:r>
            <a:endParaRPr lang="en-US" dirty="0">
              <a:cs typeface="Segoe UI Semilight" panose="020B0402040204020203" pitchFamily="34" charset="0"/>
            </a:endParaRPr>
          </a:p>
        </p:txBody>
      </p:sp>
      <p:sp>
        <p:nvSpPr>
          <p:cNvPr id="5" name="TextBox 4">
            <a:extLst>
              <a:ext uri="{FF2B5EF4-FFF2-40B4-BE49-F238E27FC236}">
                <a16:creationId xmlns:a16="http://schemas.microsoft.com/office/drawing/2014/main" id="{F230516A-6F4A-421E-B953-F29D4CE2F11E}"/>
              </a:ext>
              <a:ext uri="{C183D7F6-B498-43B3-948B-1728B52AA6E4}">
                <adec:decorative xmlns:adec="http://schemas.microsoft.com/office/drawing/2017/decorative" val="1"/>
              </a:ext>
            </a:extLst>
          </p:cNvPr>
          <p:cNvSpPr txBox="1"/>
          <p:nvPr/>
        </p:nvSpPr>
        <p:spPr>
          <a:xfrm>
            <a:off x="5066270" y="1436688"/>
            <a:ext cx="6790767" cy="4832350"/>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1026" name="Picture 2" descr="Screenshot of the D L P policy matches report that shows the count of D L P policy matches over time.">
            <a:extLst>
              <a:ext uri="{FF2B5EF4-FFF2-40B4-BE49-F238E27FC236}">
                <a16:creationId xmlns:a16="http://schemas.microsoft.com/office/drawing/2014/main" id="{FCA80941-3D89-3B0D-EFF1-750757A56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109" y="1862568"/>
            <a:ext cx="666750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61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a:t>
            </a:r>
          </a:p>
        </p:txBody>
      </p:sp>
      <p:pic>
        <p:nvPicPr>
          <p:cNvPr id="6" name="Picture 5" descr="Icon of a shield with exclamation mark in the middle">
            <a:extLst>
              <a:ext uri="{FF2B5EF4-FFF2-40B4-BE49-F238E27FC236}">
                <a16:creationId xmlns:a16="http://schemas.microsoft.com/office/drawing/2014/main" id="{47A2CCFF-ACC8-421E-8614-823A0C3E77CF}"/>
              </a:ext>
            </a:extLst>
          </p:cNvPr>
          <p:cNvPicPr>
            <a:picLocks noChangeAspect="1"/>
          </p:cNvPicPr>
          <p:nvPr/>
        </p:nvPicPr>
        <p:blipFill>
          <a:blip r:embed="rId3"/>
          <a:stretch>
            <a:fillRect/>
          </a:stretch>
        </p:blipFill>
        <p:spPr>
          <a:xfrm>
            <a:off x="581820" y="3176913"/>
            <a:ext cx="732548" cy="731520"/>
          </a:xfrm>
          <a:prstGeom prst="rect">
            <a:avLst/>
          </a:prstGeom>
        </p:spPr>
      </p:pic>
      <p:sp>
        <p:nvSpPr>
          <p:cNvPr id="8" name="TextBox 7">
            <a:extLst>
              <a:ext uri="{FF2B5EF4-FFF2-40B4-BE49-F238E27FC236}">
                <a16:creationId xmlns:a16="http://schemas.microsoft.com/office/drawing/2014/main" id="{AD647BD1-5D3E-4233-BB47-E584646E9CA3}"/>
              </a:ext>
            </a:extLst>
          </p:cNvPr>
          <p:cNvSpPr txBox="1"/>
          <p:nvPr/>
        </p:nvSpPr>
        <p:spPr>
          <a:xfrm>
            <a:off x="1894840" y="3163634"/>
            <a:ext cx="4711701" cy="615553"/>
          </a:xfrm>
          <a:prstGeom prst="rect">
            <a:avLst/>
          </a:prstGeom>
          <a:noFill/>
        </p:spPr>
        <p:txBody>
          <a:bodyPr wrap="square" lIns="0" tIns="0" rIns="0" bIns="0" rtlCol="0" anchor="ctr">
            <a:spAutoFit/>
          </a:bodyPr>
          <a:lstStyle/>
          <a:p>
            <a:r>
              <a:rPr lang="en-US" sz="2000" dirty="0"/>
              <a:t>Planning for security and compliance in Microsoft 365 and Microsoft Purview</a:t>
            </a:r>
          </a:p>
        </p:txBody>
      </p:sp>
      <p:cxnSp>
        <p:nvCxnSpPr>
          <p:cNvPr id="9" name="Straight Connector 8">
            <a:extLst>
              <a:ext uri="{FF2B5EF4-FFF2-40B4-BE49-F238E27FC236}">
                <a16:creationId xmlns:a16="http://schemas.microsoft.com/office/drawing/2014/main" id="{108834D3-B8F4-4ED7-96FE-3D476D1E8309}"/>
              </a:ext>
              <a:ext uri="{C183D7F6-B498-43B3-948B-1728B52AA6E4}">
                <adec:decorative xmlns:adec="http://schemas.microsoft.com/office/drawing/2017/decorative" val="1"/>
              </a:ext>
            </a:extLst>
          </p:cNvPr>
          <p:cNvCxnSpPr>
            <a:cxnSpLocks/>
          </p:cNvCxnSpPr>
          <p:nvPr/>
        </p:nvCxnSpPr>
        <p:spPr>
          <a:xfrm>
            <a:off x="1891844" y="3986996"/>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check mark in a circle">
            <a:extLst>
              <a:ext uri="{FF2B5EF4-FFF2-40B4-BE49-F238E27FC236}">
                <a16:creationId xmlns:a16="http://schemas.microsoft.com/office/drawing/2014/main" id="{2E976BF7-5846-4331-A917-EAE6699A879F}"/>
              </a:ext>
            </a:extLst>
          </p:cNvPr>
          <p:cNvPicPr>
            <a:picLocks noChangeAspect="1"/>
          </p:cNvPicPr>
          <p:nvPr/>
        </p:nvPicPr>
        <p:blipFill>
          <a:blip r:embed="rId4"/>
          <a:stretch>
            <a:fillRect/>
          </a:stretch>
        </p:blipFill>
        <p:spPr>
          <a:xfrm>
            <a:off x="556515" y="4093261"/>
            <a:ext cx="731520" cy="731520"/>
          </a:xfrm>
          <a:prstGeom prst="rect">
            <a:avLst/>
          </a:prstGeom>
        </p:spPr>
      </p:pic>
      <p:cxnSp>
        <p:nvCxnSpPr>
          <p:cNvPr id="12" name="Straight Connector 11">
            <a:extLst>
              <a:ext uri="{FF2B5EF4-FFF2-40B4-BE49-F238E27FC236}">
                <a16:creationId xmlns:a16="http://schemas.microsoft.com/office/drawing/2014/main" id="{2D484E86-4F79-486D-8CB0-86CB37930958}"/>
              </a:ext>
              <a:ext uri="{C183D7F6-B498-43B3-948B-1728B52AA6E4}">
                <adec:decorative xmlns:adec="http://schemas.microsoft.com/office/drawing/2017/decorative" val="1"/>
              </a:ext>
            </a:extLst>
          </p:cNvPr>
          <p:cNvCxnSpPr>
            <a:cxnSpLocks/>
          </p:cNvCxnSpPr>
          <p:nvPr/>
        </p:nvCxnSpPr>
        <p:spPr>
          <a:xfrm>
            <a:off x="1891844" y="4994571"/>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upward arrow with a square on top">
            <a:extLst>
              <a:ext uri="{FF2B5EF4-FFF2-40B4-BE49-F238E27FC236}">
                <a16:creationId xmlns:a16="http://schemas.microsoft.com/office/drawing/2014/main" id="{2C5D217C-B375-469E-BBE3-64A782E2D5E5}"/>
              </a:ext>
            </a:extLst>
          </p:cNvPr>
          <p:cNvPicPr>
            <a:picLocks noChangeAspect="1"/>
          </p:cNvPicPr>
          <p:nvPr/>
        </p:nvPicPr>
        <p:blipFill>
          <a:blip r:embed="rId5"/>
          <a:stretch>
            <a:fillRect/>
          </a:stretch>
        </p:blipFill>
        <p:spPr>
          <a:xfrm>
            <a:off x="545630" y="5018227"/>
            <a:ext cx="731520" cy="731520"/>
          </a:xfrm>
          <a:prstGeom prst="rect">
            <a:avLst/>
          </a:prstGeom>
        </p:spPr>
      </p:pic>
      <p:sp>
        <p:nvSpPr>
          <p:cNvPr id="14" name="TextBox 13">
            <a:extLst>
              <a:ext uri="{FF2B5EF4-FFF2-40B4-BE49-F238E27FC236}">
                <a16:creationId xmlns:a16="http://schemas.microsoft.com/office/drawing/2014/main" id="{838F4276-4DFF-4C8A-A21D-972F31FB40AE}"/>
              </a:ext>
            </a:extLst>
          </p:cNvPr>
          <p:cNvSpPr txBox="1"/>
          <p:nvPr/>
        </p:nvSpPr>
        <p:spPr>
          <a:xfrm>
            <a:off x="1894840" y="5006717"/>
            <a:ext cx="4711701" cy="615553"/>
          </a:xfrm>
          <a:prstGeom prst="rect">
            <a:avLst/>
          </a:prstGeom>
          <a:noFill/>
        </p:spPr>
        <p:txBody>
          <a:bodyPr wrap="square" lIns="0" tIns="0" rIns="0" bIns="0" rtlCol="0" anchor="ctr">
            <a:spAutoFit/>
          </a:bodyPr>
          <a:lstStyle/>
          <a:p>
            <a:r>
              <a:rPr lang="en-US" sz="2000" dirty="0"/>
              <a:t>Analyzing the Microsoft Compliance Score</a:t>
            </a:r>
          </a:p>
        </p:txBody>
      </p:sp>
      <p:sp>
        <p:nvSpPr>
          <p:cNvPr id="3" name="TextBox 2">
            <a:extLst>
              <a:ext uri="{FF2B5EF4-FFF2-40B4-BE49-F238E27FC236}">
                <a16:creationId xmlns:a16="http://schemas.microsoft.com/office/drawing/2014/main" id="{C6F5502F-DB7F-74F4-F84C-B304CDDAFB68}"/>
              </a:ext>
            </a:extLst>
          </p:cNvPr>
          <p:cNvSpPr txBox="1"/>
          <p:nvPr/>
        </p:nvSpPr>
        <p:spPr>
          <a:xfrm>
            <a:off x="588555" y="1204402"/>
            <a:ext cx="6017986" cy="1785104"/>
          </a:xfrm>
          <a:prstGeom prst="rect">
            <a:avLst/>
          </a:prstGeom>
          <a:noFill/>
        </p:spPr>
        <p:txBody>
          <a:bodyPr wrap="square" lIns="0" tIns="0" rIns="0" bIns="0" rtlCol="0" anchor="ctr">
            <a:spAutoFit/>
          </a:bodyPr>
          <a:lstStyle/>
          <a:p>
            <a:pPr>
              <a:spcAft>
                <a:spcPts val="600"/>
              </a:spcAft>
            </a:pPr>
            <a:r>
              <a:rPr lang="en-US" sz="2400" dirty="0">
                <a:solidFill>
                  <a:schemeClr val="accent1"/>
                </a:solidFill>
                <a:latin typeface="+mj-lt"/>
              </a:rPr>
              <a:t>Microsoft 365 includes tools that help organizations ensure their regulatory compliance</a:t>
            </a:r>
          </a:p>
          <a:p>
            <a:pPr>
              <a:spcAft>
                <a:spcPts val="600"/>
              </a:spcAft>
            </a:pPr>
            <a:endParaRPr lang="en-US" sz="1000" dirty="0">
              <a:solidFill>
                <a:schemeClr val="accent1"/>
              </a:solidFill>
              <a:latin typeface="+mj-lt"/>
            </a:endParaRPr>
          </a:p>
          <a:p>
            <a:pPr>
              <a:spcAft>
                <a:spcPts val="600"/>
              </a:spcAft>
            </a:pPr>
            <a:r>
              <a:rPr lang="en-US" sz="2400" dirty="0">
                <a:latin typeface="+mj-lt"/>
              </a:rPr>
              <a:t>This module examines:</a:t>
            </a:r>
          </a:p>
        </p:txBody>
      </p:sp>
      <p:sp>
        <p:nvSpPr>
          <p:cNvPr id="5" name="TextBox 4">
            <a:extLst>
              <a:ext uri="{FF2B5EF4-FFF2-40B4-BE49-F238E27FC236}">
                <a16:creationId xmlns:a16="http://schemas.microsoft.com/office/drawing/2014/main" id="{A3C01DEC-0983-7338-EE6E-7124C45EBA87}"/>
              </a:ext>
            </a:extLst>
          </p:cNvPr>
          <p:cNvSpPr txBox="1"/>
          <p:nvPr/>
        </p:nvSpPr>
        <p:spPr>
          <a:xfrm>
            <a:off x="1894842" y="4197780"/>
            <a:ext cx="4711701" cy="615553"/>
          </a:xfrm>
          <a:prstGeom prst="rect">
            <a:avLst/>
          </a:prstGeom>
          <a:noFill/>
        </p:spPr>
        <p:txBody>
          <a:bodyPr wrap="square" lIns="0" tIns="0" rIns="0" bIns="0" rtlCol="0" anchor="ctr">
            <a:spAutoFit/>
          </a:bodyPr>
          <a:lstStyle/>
          <a:p>
            <a:r>
              <a:rPr lang="en-US" sz="2000" dirty="0"/>
              <a:t>Managing compliance requirements using Compliance Manager</a:t>
            </a:r>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43511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Microsoft Purview Data Loss Prevention:</a:t>
            </a:r>
            <a:endParaRPr lang="en-US" sz="2200" dirty="0">
              <a:solidFill>
                <a:srgbClr val="1A1A1A"/>
              </a:solidFill>
              <a:latin typeface="Segoe UI"/>
            </a:endParaRPr>
          </a:p>
        </p:txBody>
      </p:sp>
      <p:sp>
        <p:nvSpPr>
          <p:cNvPr id="3" name="TextBox 2">
            <a:extLst>
              <a:ext uri="{FF2B5EF4-FFF2-40B4-BE49-F238E27FC236}">
                <a16:creationId xmlns:a16="http://schemas.microsoft.com/office/drawing/2014/main" id="{CF337831-A72F-3783-548A-DD0CC53BEEE3}"/>
              </a:ext>
            </a:extLst>
          </p:cNvPr>
          <p:cNvSpPr txBox="1"/>
          <p:nvPr/>
        </p:nvSpPr>
        <p:spPr>
          <a:xfrm>
            <a:off x="1957160" y="2558454"/>
            <a:ext cx="5886360" cy="307777"/>
          </a:xfrm>
          <a:prstGeom prst="rect">
            <a:avLst/>
          </a:prstGeom>
          <a:noFill/>
        </p:spPr>
        <p:txBody>
          <a:bodyPr wrap="square" lIns="0" tIns="0" rIns="0" bIns="0" rtlCol="0" anchor="ctr">
            <a:spAutoFit/>
          </a:bodyPr>
          <a:lstStyle/>
          <a:p>
            <a:r>
              <a:rPr lang="en-US" sz="2000" dirty="0"/>
              <a:t>DLP fundamentals in Exchange and SharePoint</a:t>
            </a:r>
          </a:p>
        </p:txBody>
      </p:sp>
      <p:sp>
        <p:nvSpPr>
          <p:cNvPr id="5" name="TextBox 4">
            <a:extLst>
              <a:ext uri="{FF2B5EF4-FFF2-40B4-BE49-F238E27FC236}">
                <a16:creationId xmlns:a16="http://schemas.microsoft.com/office/drawing/2014/main" id="{E83062FB-A2B9-4D54-A482-76327164A75D}"/>
              </a:ext>
            </a:extLst>
          </p:cNvPr>
          <p:cNvSpPr txBox="1"/>
          <p:nvPr/>
        </p:nvSpPr>
        <p:spPr>
          <a:xfrm>
            <a:off x="1957160" y="3552862"/>
            <a:ext cx="4711701" cy="307777"/>
          </a:xfrm>
          <a:prstGeom prst="rect">
            <a:avLst/>
          </a:prstGeom>
          <a:noFill/>
        </p:spPr>
        <p:txBody>
          <a:bodyPr wrap="square" lIns="0" tIns="0" rIns="0" bIns="0" rtlCol="0" anchor="ctr">
            <a:spAutoFit/>
          </a:bodyPr>
          <a:lstStyle/>
          <a:p>
            <a:r>
              <a:rPr lang="en-US" sz="2000" dirty="0"/>
              <a:t>Endpoint data loss prevention</a:t>
            </a:r>
          </a:p>
        </p:txBody>
      </p:sp>
      <p:sp>
        <p:nvSpPr>
          <p:cNvPr id="8" name="TextBox 7">
            <a:extLst>
              <a:ext uri="{FF2B5EF4-FFF2-40B4-BE49-F238E27FC236}">
                <a16:creationId xmlns:a16="http://schemas.microsoft.com/office/drawing/2014/main" id="{44480E36-5AD5-9D77-FB32-3D1DEEF63C3C}"/>
              </a:ext>
            </a:extLst>
          </p:cNvPr>
          <p:cNvSpPr txBox="1"/>
          <p:nvPr/>
        </p:nvSpPr>
        <p:spPr>
          <a:xfrm>
            <a:off x="1947000" y="4711102"/>
            <a:ext cx="4711701" cy="307777"/>
          </a:xfrm>
          <a:prstGeom prst="rect">
            <a:avLst/>
          </a:prstGeom>
          <a:noFill/>
        </p:spPr>
        <p:txBody>
          <a:bodyPr wrap="square" lIns="0" tIns="0" rIns="0" bIns="0" rtlCol="0" anchor="ctr">
            <a:spAutoFit/>
          </a:bodyPr>
          <a:lstStyle/>
          <a:p>
            <a:r>
              <a:rPr lang="en-US" sz="2000" dirty="0"/>
              <a:t>DLP policies</a:t>
            </a:r>
          </a:p>
        </p:txBody>
      </p:sp>
      <p:sp>
        <p:nvSpPr>
          <p:cNvPr id="12" name="TextBox 11">
            <a:extLst>
              <a:ext uri="{FF2B5EF4-FFF2-40B4-BE49-F238E27FC236}">
                <a16:creationId xmlns:a16="http://schemas.microsoft.com/office/drawing/2014/main" id="{C3EDE293-C73B-8DE8-3CEF-889AEED0EAAF}"/>
              </a:ext>
            </a:extLst>
          </p:cNvPr>
          <p:cNvSpPr txBox="1"/>
          <p:nvPr/>
        </p:nvSpPr>
        <p:spPr>
          <a:xfrm>
            <a:off x="1957160" y="5737262"/>
            <a:ext cx="4711701" cy="307777"/>
          </a:xfrm>
          <a:prstGeom prst="rect">
            <a:avLst/>
          </a:prstGeom>
          <a:noFill/>
        </p:spPr>
        <p:txBody>
          <a:bodyPr wrap="square" lIns="0" tIns="0" rIns="0" bIns="0" rtlCol="0" anchor="ctr">
            <a:spAutoFit/>
          </a:bodyPr>
          <a:lstStyle/>
          <a:p>
            <a:r>
              <a:rPr lang="en-US" sz="2000" dirty="0"/>
              <a:t>DLP reporting tools</a:t>
            </a:r>
          </a:p>
        </p:txBody>
      </p:sp>
      <p:pic>
        <p:nvPicPr>
          <p:cNvPr id="14" name="Picture 13" descr="Icon of screen with gear">
            <a:extLst>
              <a:ext uri="{FF2B5EF4-FFF2-40B4-BE49-F238E27FC236}">
                <a16:creationId xmlns:a16="http://schemas.microsoft.com/office/drawing/2014/main" id="{E35485F5-8DF9-AE2A-61B9-8597C624EA5C}"/>
              </a:ext>
            </a:extLst>
          </p:cNvPr>
          <p:cNvPicPr>
            <a:picLocks noChangeAspect="1"/>
          </p:cNvPicPr>
          <p:nvPr/>
        </p:nvPicPr>
        <p:blipFill>
          <a:blip r:embed="rId3"/>
          <a:stretch>
            <a:fillRect/>
          </a:stretch>
        </p:blipFill>
        <p:spPr>
          <a:xfrm>
            <a:off x="581012" y="2352679"/>
            <a:ext cx="732548" cy="731520"/>
          </a:xfrm>
          <a:prstGeom prst="rect">
            <a:avLst/>
          </a:prstGeom>
        </p:spPr>
      </p:pic>
      <p:grpSp>
        <p:nvGrpSpPr>
          <p:cNvPr id="16" name="Group 15" descr="Icon of chat bubble with three circles arranged horizontally">
            <a:extLst>
              <a:ext uri="{FF2B5EF4-FFF2-40B4-BE49-F238E27FC236}">
                <a16:creationId xmlns:a16="http://schemas.microsoft.com/office/drawing/2014/main" id="{E3B03BA5-8068-C92B-094A-5D11F68E29F0}"/>
              </a:ext>
            </a:extLst>
          </p:cNvPr>
          <p:cNvGrpSpPr/>
          <p:nvPr/>
        </p:nvGrpSpPr>
        <p:grpSpPr>
          <a:xfrm>
            <a:off x="582779" y="3390177"/>
            <a:ext cx="731520" cy="731520"/>
            <a:chOff x="10501834" y="3044737"/>
            <a:chExt cx="780288" cy="781812"/>
          </a:xfrm>
        </p:grpSpPr>
        <p:pic>
          <p:nvPicPr>
            <p:cNvPr id="18" name="Picture 17">
              <a:extLst>
                <a:ext uri="{FF2B5EF4-FFF2-40B4-BE49-F238E27FC236}">
                  <a16:creationId xmlns:a16="http://schemas.microsoft.com/office/drawing/2014/main" id="{18CFA96E-319E-7C68-1A49-6514F219EA39}"/>
                </a:ext>
              </a:extLst>
            </p:cNvPr>
            <p:cNvPicPr>
              <a:picLocks noChangeAspect="1"/>
            </p:cNvPicPr>
            <p:nvPr/>
          </p:nvPicPr>
          <p:blipFill>
            <a:blip r:embed="rId4"/>
            <a:stretch>
              <a:fillRect/>
            </a:stretch>
          </p:blipFill>
          <p:spPr>
            <a:xfrm>
              <a:off x="10501834" y="3044737"/>
              <a:ext cx="780288" cy="781812"/>
            </a:xfrm>
            <a:prstGeom prst="rect">
              <a:avLst/>
            </a:prstGeom>
          </p:spPr>
        </p:pic>
        <p:pic>
          <p:nvPicPr>
            <p:cNvPr id="20" name="Picture 19" descr="Icon of chat bubble with three circles arranged horizontally">
              <a:extLst>
                <a:ext uri="{FF2B5EF4-FFF2-40B4-BE49-F238E27FC236}">
                  <a16:creationId xmlns:a16="http://schemas.microsoft.com/office/drawing/2014/main" id="{F63F34C7-189A-2C77-FE3E-A0CC3E907A74}"/>
                </a:ext>
              </a:extLst>
            </p:cNvPr>
            <p:cNvPicPr>
              <a:picLocks noChangeAspect="1"/>
            </p:cNvPicPr>
            <p:nvPr/>
          </p:nvPicPr>
          <p:blipFill>
            <a:blip r:embed="rId5"/>
            <a:stretch>
              <a:fillRect/>
            </a:stretch>
          </p:blipFill>
          <p:spPr>
            <a:xfrm>
              <a:off x="10688778" y="3232443"/>
              <a:ext cx="406400" cy="406400"/>
            </a:xfrm>
            <a:prstGeom prst="rect">
              <a:avLst/>
            </a:prstGeom>
          </p:spPr>
        </p:pic>
      </p:grpSp>
      <p:grpSp>
        <p:nvGrpSpPr>
          <p:cNvPr id="22" name="Group 21" descr="Icon of cloud with upward and downward pointing arrow at the bottom in the middle">
            <a:extLst>
              <a:ext uri="{FF2B5EF4-FFF2-40B4-BE49-F238E27FC236}">
                <a16:creationId xmlns:a16="http://schemas.microsoft.com/office/drawing/2014/main" id="{7117AFDD-F20B-92D0-5220-4052DE686899}"/>
              </a:ext>
            </a:extLst>
          </p:cNvPr>
          <p:cNvGrpSpPr/>
          <p:nvPr/>
        </p:nvGrpSpPr>
        <p:grpSpPr>
          <a:xfrm>
            <a:off x="578680" y="4500912"/>
            <a:ext cx="731520" cy="731520"/>
            <a:chOff x="3627958" y="3044737"/>
            <a:chExt cx="780288" cy="781812"/>
          </a:xfrm>
        </p:grpSpPr>
        <p:pic>
          <p:nvPicPr>
            <p:cNvPr id="24" name="Picture 23">
              <a:extLst>
                <a:ext uri="{FF2B5EF4-FFF2-40B4-BE49-F238E27FC236}">
                  <a16:creationId xmlns:a16="http://schemas.microsoft.com/office/drawing/2014/main" id="{46D77354-1969-B938-A145-8CEF9F3D4048}"/>
                </a:ext>
              </a:extLst>
            </p:cNvPr>
            <p:cNvPicPr>
              <a:picLocks noChangeAspect="1"/>
            </p:cNvPicPr>
            <p:nvPr/>
          </p:nvPicPr>
          <p:blipFill>
            <a:blip r:embed="rId4"/>
            <a:stretch>
              <a:fillRect/>
            </a:stretch>
          </p:blipFill>
          <p:spPr>
            <a:xfrm>
              <a:off x="3627958" y="3044737"/>
              <a:ext cx="780288" cy="781812"/>
            </a:xfrm>
            <a:prstGeom prst="rect">
              <a:avLst/>
            </a:prstGeom>
          </p:spPr>
        </p:pic>
        <p:pic>
          <p:nvPicPr>
            <p:cNvPr id="25" name="Picture 24" descr="Icon of cloud with upward and downward pointing arrow at the bottom in the middle">
              <a:extLst>
                <a:ext uri="{FF2B5EF4-FFF2-40B4-BE49-F238E27FC236}">
                  <a16:creationId xmlns:a16="http://schemas.microsoft.com/office/drawing/2014/main" id="{EDCEC7FD-0BBA-58A3-CCCB-B1E46730D0BE}"/>
                </a:ext>
              </a:extLst>
            </p:cNvPr>
            <p:cNvPicPr>
              <a:picLocks noChangeAspect="1"/>
            </p:cNvPicPr>
            <p:nvPr/>
          </p:nvPicPr>
          <p:blipFill>
            <a:blip r:embed="rId6"/>
            <a:stretch>
              <a:fillRect/>
            </a:stretch>
          </p:blipFill>
          <p:spPr>
            <a:xfrm>
              <a:off x="3814902" y="3232443"/>
              <a:ext cx="406400" cy="406400"/>
            </a:xfrm>
            <a:prstGeom prst="rect">
              <a:avLst/>
            </a:prstGeom>
          </p:spPr>
        </p:pic>
      </p:grpSp>
      <p:grpSp>
        <p:nvGrpSpPr>
          <p:cNvPr id="26" name="Group 25" descr="Icon of screen with a chart with an arrow pointing to a cloud">
            <a:extLst>
              <a:ext uri="{FF2B5EF4-FFF2-40B4-BE49-F238E27FC236}">
                <a16:creationId xmlns:a16="http://schemas.microsoft.com/office/drawing/2014/main" id="{6DAF54C8-C5DC-BA3D-0A2C-1536E5A27E02}"/>
              </a:ext>
            </a:extLst>
          </p:cNvPr>
          <p:cNvGrpSpPr/>
          <p:nvPr/>
        </p:nvGrpSpPr>
        <p:grpSpPr>
          <a:xfrm>
            <a:off x="579447" y="5551710"/>
            <a:ext cx="731520" cy="731520"/>
            <a:chOff x="6382831" y="4058190"/>
            <a:chExt cx="780288" cy="781812"/>
          </a:xfrm>
        </p:grpSpPr>
        <p:pic>
          <p:nvPicPr>
            <p:cNvPr id="27" name="Picture 26">
              <a:extLst>
                <a:ext uri="{FF2B5EF4-FFF2-40B4-BE49-F238E27FC236}">
                  <a16:creationId xmlns:a16="http://schemas.microsoft.com/office/drawing/2014/main" id="{11B26994-5499-56B5-9282-079C36CF1C20}"/>
                </a:ext>
              </a:extLst>
            </p:cNvPr>
            <p:cNvPicPr>
              <a:picLocks noChangeAspect="1"/>
            </p:cNvPicPr>
            <p:nvPr/>
          </p:nvPicPr>
          <p:blipFill>
            <a:blip r:embed="rId4"/>
            <a:stretch>
              <a:fillRect/>
            </a:stretch>
          </p:blipFill>
          <p:spPr>
            <a:xfrm>
              <a:off x="6382831" y="4058190"/>
              <a:ext cx="780288" cy="781812"/>
            </a:xfrm>
            <a:prstGeom prst="rect">
              <a:avLst/>
            </a:prstGeom>
          </p:spPr>
        </p:pic>
        <p:pic>
          <p:nvPicPr>
            <p:cNvPr id="28" name="Picture 27" descr="Icon of screen with a chart with an arrow pointing to a cloud">
              <a:extLst>
                <a:ext uri="{FF2B5EF4-FFF2-40B4-BE49-F238E27FC236}">
                  <a16:creationId xmlns:a16="http://schemas.microsoft.com/office/drawing/2014/main" id="{DEA45331-8734-2289-E6C8-FF76D6A63A52}"/>
                </a:ext>
              </a:extLst>
            </p:cNvPr>
            <p:cNvPicPr>
              <a:picLocks noChangeAspect="1"/>
            </p:cNvPicPr>
            <p:nvPr/>
          </p:nvPicPr>
          <p:blipFill>
            <a:blip r:embed="rId7"/>
            <a:stretch>
              <a:fillRect/>
            </a:stretch>
          </p:blipFill>
          <p:spPr>
            <a:xfrm>
              <a:off x="6569775" y="4245896"/>
              <a:ext cx="406400" cy="406400"/>
            </a:xfrm>
            <a:prstGeom prst="rect">
              <a:avLst/>
            </a:prstGeom>
          </p:spPr>
        </p:pic>
      </p:grpSp>
      <p:cxnSp>
        <p:nvCxnSpPr>
          <p:cNvPr id="2" name="Straight Connector 19">
            <a:extLst>
              <a:ext uri="{FF2B5EF4-FFF2-40B4-BE49-F238E27FC236}">
                <a16:creationId xmlns:a16="http://schemas.microsoft.com/office/drawing/2014/main" id="{CA666B16-08DB-180E-ADE1-C51BD73AC947}"/>
              </a:ext>
              <a:ext uri="{C183D7F6-B498-43B3-948B-1728B52AA6E4}">
                <adec:decorative xmlns:adec="http://schemas.microsoft.com/office/drawing/2017/decorative" val="1"/>
              </a:ext>
            </a:extLst>
          </p:cNvPr>
          <p:cNvCxnSpPr>
            <a:cxnSpLocks/>
          </p:cNvCxnSpPr>
          <p:nvPr/>
        </p:nvCxnSpPr>
        <p:spPr>
          <a:xfrm>
            <a:off x="1902459" y="32012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19">
            <a:extLst>
              <a:ext uri="{FF2B5EF4-FFF2-40B4-BE49-F238E27FC236}">
                <a16:creationId xmlns:a16="http://schemas.microsoft.com/office/drawing/2014/main" id="{502540DD-3E56-7603-5CC7-D718B308551A}"/>
              </a:ext>
              <a:ext uri="{C183D7F6-B498-43B3-948B-1728B52AA6E4}">
                <adec:decorative xmlns:adec="http://schemas.microsoft.com/office/drawing/2017/decorative" val="1"/>
              </a:ext>
            </a:extLst>
          </p:cNvPr>
          <p:cNvCxnSpPr>
            <a:cxnSpLocks/>
          </p:cNvCxnSpPr>
          <p:nvPr/>
        </p:nvCxnSpPr>
        <p:spPr>
          <a:xfrm>
            <a:off x="1902459" y="425790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7CEA62B4-7081-F097-A2A0-735E9DA02AAC}"/>
              </a:ext>
              <a:ext uri="{C183D7F6-B498-43B3-948B-1728B52AA6E4}">
                <adec:decorative xmlns:adec="http://schemas.microsoft.com/office/drawing/2017/decorative" val="1"/>
              </a:ext>
            </a:extLst>
          </p:cNvPr>
          <p:cNvCxnSpPr>
            <a:cxnSpLocks/>
          </p:cNvCxnSpPr>
          <p:nvPr/>
        </p:nvCxnSpPr>
        <p:spPr>
          <a:xfrm>
            <a:off x="1902459" y="53856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5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054211"/>
            <a:ext cx="9029648" cy="861774"/>
          </a:xfrm>
        </p:spPr>
        <p:txBody>
          <a:bodyPr/>
          <a:lstStyle/>
          <a:p>
            <a:pPr>
              <a:lnSpc>
                <a:spcPct val="100000"/>
              </a:lnSpc>
            </a:pPr>
            <a:r>
              <a:rPr lang="en-US" spc="0" dirty="0"/>
              <a:t>Module 5: Implement Microsoft Purview Data Loss Prevention</a:t>
            </a:r>
          </a:p>
        </p:txBody>
      </p:sp>
      <p:pic>
        <p:nvPicPr>
          <p:cNvPr id="4" name="Picture 3" descr="Icon of two rectangles with cross on the bottom right">
            <a:extLst>
              <a:ext uri="{FF2B5EF4-FFF2-40B4-BE49-F238E27FC236}">
                <a16:creationId xmlns:a16="http://schemas.microsoft.com/office/drawing/2014/main" id="{EE0410D3-18AC-459C-8061-873A17B6A404}"/>
              </a:ext>
            </a:extLst>
          </p:cNvPr>
          <p:cNvPicPr>
            <a:picLocks noChangeAspect="1"/>
          </p:cNvPicPr>
          <p:nvPr/>
        </p:nvPicPr>
        <p:blipFill>
          <a:blip r:embed="rId3"/>
          <a:stretch>
            <a:fillRect/>
          </a:stretch>
        </p:blipFill>
        <p:spPr>
          <a:xfrm>
            <a:off x="10385351" y="2933700"/>
            <a:ext cx="1127124" cy="1127124"/>
          </a:xfrm>
          <a:prstGeom prst="rect">
            <a:avLst/>
          </a:prstGeom>
        </p:spPr>
      </p:pic>
    </p:spTree>
    <p:extLst>
      <p:ext uri="{BB962C8B-B14F-4D97-AF65-F5344CB8AC3E}">
        <p14:creationId xmlns:p14="http://schemas.microsoft.com/office/powerpoint/2010/main" val="200079004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I</a:t>
            </a:r>
            <a:r>
              <a:rPr lang="en-US" dirty="0"/>
              <a:t>ntroduction </a:t>
            </a:r>
          </a:p>
        </p:txBody>
      </p:sp>
      <p:sp>
        <p:nvSpPr>
          <p:cNvPr id="5" name="TextBox 4">
            <a:extLst>
              <a:ext uri="{FF2B5EF4-FFF2-40B4-BE49-F238E27FC236}">
                <a16:creationId xmlns:a16="http://schemas.microsoft.com/office/drawing/2014/main" id="{8C1A53DE-79FB-44B3-8091-954CC187BB50}"/>
              </a:ext>
            </a:extLst>
          </p:cNvPr>
          <p:cNvSpPr txBox="1"/>
          <p:nvPr/>
        </p:nvSpPr>
        <p:spPr>
          <a:xfrm>
            <a:off x="1957160" y="2731174"/>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DLP implementation plan</a:t>
            </a:r>
            <a:endParaRPr lang="en-US" sz="2000" dirty="0"/>
          </a:p>
        </p:txBody>
      </p:sp>
      <p:cxnSp>
        <p:nvCxnSpPr>
          <p:cNvPr id="4" name="Straight Connector 3">
            <a:extLst>
              <a:ext uri="{FF2B5EF4-FFF2-40B4-BE49-F238E27FC236}">
                <a16:creationId xmlns:a16="http://schemas.microsoft.com/office/drawing/2014/main" id="{3F8C38B7-F540-4378-B3AF-A02788ED1053}"/>
              </a:ext>
              <a:ext uri="{C183D7F6-B498-43B3-948B-1728B52AA6E4}">
                <adec:decorative xmlns:adec="http://schemas.microsoft.com/office/drawing/2017/decorative" val="1"/>
              </a:ext>
            </a:extLst>
          </p:cNvPr>
          <p:cNvCxnSpPr>
            <a:cxnSpLocks/>
          </p:cNvCxnSpPr>
          <p:nvPr/>
        </p:nvCxnSpPr>
        <p:spPr>
          <a:xfrm>
            <a:off x="1957160" y="3246046"/>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9683D7-E72C-48C5-8663-6BDE42C868A4}"/>
              </a:ext>
            </a:extLst>
          </p:cNvPr>
          <p:cNvSpPr txBox="1"/>
          <p:nvPr/>
        </p:nvSpPr>
        <p:spPr>
          <a:xfrm>
            <a:off x="1957160" y="3420841"/>
            <a:ext cx="4711701" cy="615553"/>
          </a:xfrm>
          <a:prstGeom prst="rect">
            <a:avLst/>
          </a:prstGeom>
          <a:noFill/>
        </p:spPr>
        <p:txBody>
          <a:bodyPr wrap="square" lIns="0" tIns="0" rIns="0" bIns="0" rtlCol="0" anchor="ctr">
            <a:spAutoFit/>
          </a:bodyPr>
          <a:lstStyle/>
          <a:p>
            <a:r>
              <a:rPr lang="en-US" sz="2000" b="0" i="0" dirty="0">
                <a:solidFill>
                  <a:srgbClr val="000000"/>
                </a:solidFill>
                <a:effectLst/>
                <a:latin typeface="Segoe UI" panose="020B0502040204020203" pitchFamily="34" charset="0"/>
                <a:cs typeface="Segoe UI" panose="020B0502040204020203" pitchFamily="34" charset="0"/>
              </a:rPr>
              <a:t>Implement Microsoft </a:t>
            </a:r>
            <a:r>
              <a:rPr lang="en-US" sz="2000" dirty="0">
                <a:solidFill>
                  <a:srgbClr val="000000"/>
                </a:solidFill>
                <a:latin typeface="Segoe UI" panose="020B0502040204020203" pitchFamily="34" charset="0"/>
                <a:cs typeface="Segoe UI" panose="020B0502040204020203" pitchFamily="34" charset="0"/>
              </a:rPr>
              <a:t>Purview</a:t>
            </a:r>
            <a:r>
              <a:rPr lang="en-US" sz="2000" b="0" i="0" dirty="0">
                <a:solidFill>
                  <a:srgbClr val="000000"/>
                </a:solidFill>
                <a:effectLst/>
                <a:latin typeface="Segoe UI" panose="020B0502040204020203" pitchFamily="34" charset="0"/>
                <a:cs typeface="Segoe UI" panose="020B0502040204020203" pitchFamily="34" charset="0"/>
              </a:rPr>
              <a:t>'s default DLP policies</a:t>
            </a:r>
            <a:endParaRPr lang="en-US" sz="2000"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CA87507-39D8-7E49-89CA-F0EC8E921CAC}"/>
              </a:ext>
            </a:extLst>
          </p:cNvPr>
          <p:cNvSpPr txBox="1"/>
          <p:nvPr/>
        </p:nvSpPr>
        <p:spPr>
          <a:xfrm>
            <a:off x="585560" y="1228260"/>
            <a:ext cx="6083301" cy="1200329"/>
          </a:xfrm>
          <a:prstGeom prst="rect">
            <a:avLst/>
          </a:prstGeom>
          <a:noFill/>
        </p:spPr>
        <p:txBody>
          <a:bodyPr wrap="square" lIns="0" tIns="0" rIns="0" bIns="0" rtlCol="0" anchor="ctr">
            <a:spAutoFit/>
          </a:bodyPr>
          <a:lstStyle/>
          <a:p>
            <a:r>
              <a:rPr lang="en-US" sz="2000" b="0" i="0" dirty="0">
                <a:solidFill>
                  <a:schemeClr val="accent1"/>
                </a:solidFill>
                <a:effectLst/>
                <a:latin typeface="+mj-lt"/>
              </a:rPr>
              <a:t>In Microsoft 365, data loss prevention (DLP) is implemented by defining and applying DLP policies</a:t>
            </a:r>
          </a:p>
          <a:p>
            <a:endParaRPr lang="en-US" dirty="0">
              <a:solidFill>
                <a:srgbClr val="000000"/>
              </a:solidFill>
              <a:latin typeface="+mj-lt"/>
            </a:endParaRPr>
          </a:p>
          <a:p>
            <a:r>
              <a:rPr lang="en-US" sz="2000" dirty="0">
                <a:latin typeface="+mj-lt"/>
              </a:rPr>
              <a:t>This module examines how to:</a:t>
            </a:r>
          </a:p>
        </p:txBody>
      </p:sp>
      <p:sp>
        <p:nvSpPr>
          <p:cNvPr id="8" name="TextBox 7">
            <a:extLst>
              <a:ext uri="{FF2B5EF4-FFF2-40B4-BE49-F238E27FC236}">
                <a16:creationId xmlns:a16="http://schemas.microsoft.com/office/drawing/2014/main" id="{0F876484-FB31-B902-BF19-8835113A62E8}"/>
              </a:ext>
            </a:extLst>
          </p:cNvPr>
          <p:cNvSpPr txBox="1"/>
          <p:nvPr/>
        </p:nvSpPr>
        <p:spPr>
          <a:xfrm>
            <a:off x="1947000" y="4396142"/>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custom DLP policy</a:t>
            </a:r>
            <a:endParaRPr lang="en-US" sz="2000" dirty="0"/>
          </a:p>
        </p:txBody>
      </p:sp>
      <p:sp>
        <p:nvSpPr>
          <p:cNvPr id="11" name="TextBox 10">
            <a:extLst>
              <a:ext uri="{FF2B5EF4-FFF2-40B4-BE49-F238E27FC236}">
                <a16:creationId xmlns:a16="http://schemas.microsoft.com/office/drawing/2014/main" id="{40D54941-7275-2184-8FD6-38776A005A13}"/>
              </a:ext>
            </a:extLst>
          </p:cNvPr>
          <p:cNvSpPr txBox="1"/>
          <p:nvPr/>
        </p:nvSpPr>
        <p:spPr>
          <a:xfrm>
            <a:off x="1957160" y="5044894"/>
            <a:ext cx="4711701" cy="615553"/>
          </a:xfrm>
          <a:prstGeom prst="rect">
            <a:avLst/>
          </a:prstGeom>
          <a:noFill/>
        </p:spPr>
        <p:txBody>
          <a:bodyPr wrap="square" lIns="0" tIns="0" rIns="0" bIns="0" rtlCol="0" anchor="ctr">
            <a:spAutoFit/>
          </a:bodyPr>
          <a:lstStyle/>
          <a:p>
            <a:r>
              <a:rPr lang="en-US" sz="2000" b="0" i="0" dirty="0">
                <a:solidFill>
                  <a:srgbClr val="000000"/>
                </a:solidFill>
                <a:effectLst/>
              </a:rPr>
              <a:t>Create policy tips for users when a DLP rule applies</a:t>
            </a:r>
            <a:endParaRPr lang="en-US" sz="2000" dirty="0"/>
          </a:p>
        </p:txBody>
      </p:sp>
      <p:cxnSp>
        <p:nvCxnSpPr>
          <p:cNvPr id="13" name="Straight Connector 12">
            <a:extLst>
              <a:ext uri="{FF2B5EF4-FFF2-40B4-BE49-F238E27FC236}">
                <a16:creationId xmlns:a16="http://schemas.microsoft.com/office/drawing/2014/main" id="{FB533AD4-E9BB-7DD6-5286-82878357D682}"/>
              </a:ext>
              <a:ext uri="{C183D7F6-B498-43B3-948B-1728B52AA6E4}">
                <adec:decorative xmlns:adec="http://schemas.microsoft.com/office/drawing/2017/decorative" val="1"/>
              </a:ext>
            </a:extLst>
          </p:cNvPr>
          <p:cNvCxnSpPr>
            <a:cxnSpLocks/>
          </p:cNvCxnSpPr>
          <p:nvPr/>
        </p:nvCxnSpPr>
        <p:spPr>
          <a:xfrm>
            <a:off x="1957160" y="42589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2C5CD1-DBF0-FBD9-A9EA-46743DCF8B24}"/>
              </a:ext>
              <a:ext uri="{C183D7F6-B498-43B3-948B-1728B52AA6E4}">
                <adec:decorative xmlns:adec="http://schemas.microsoft.com/office/drawing/2017/decorative" val="1"/>
              </a:ext>
            </a:extLst>
          </p:cNvPr>
          <p:cNvCxnSpPr>
            <a:cxnSpLocks/>
          </p:cNvCxnSpPr>
          <p:nvPr/>
        </p:nvCxnSpPr>
        <p:spPr>
          <a:xfrm>
            <a:off x="1957160" y="488887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 name="Group 20" descr="Icon of cloud with upward and downward pointing arrow at the bottom in the middle">
            <a:extLst>
              <a:ext uri="{FF2B5EF4-FFF2-40B4-BE49-F238E27FC236}">
                <a16:creationId xmlns:a16="http://schemas.microsoft.com/office/drawing/2014/main" id="{E3D4BFCF-4EF6-3EBD-5C4A-2B02EF6E983A}"/>
              </a:ext>
            </a:extLst>
          </p:cNvPr>
          <p:cNvGrpSpPr/>
          <p:nvPr/>
        </p:nvGrpSpPr>
        <p:grpSpPr>
          <a:xfrm>
            <a:off x="578680" y="5029232"/>
            <a:ext cx="731520" cy="731520"/>
            <a:chOff x="3627958" y="3044737"/>
            <a:chExt cx="780288" cy="781812"/>
          </a:xfrm>
        </p:grpSpPr>
        <p:pic>
          <p:nvPicPr>
            <p:cNvPr id="22" name="Picture 21">
              <a:extLst>
                <a:ext uri="{FF2B5EF4-FFF2-40B4-BE49-F238E27FC236}">
                  <a16:creationId xmlns:a16="http://schemas.microsoft.com/office/drawing/2014/main" id="{583615E6-0C9E-A275-3AAB-BD33C3B36E2E}"/>
                </a:ext>
              </a:extLst>
            </p:cNvPr>
            <p:cNvPicPr>
              <a:picLocks noChangeAspect="1"/>
            </p:cNvPicPr>
            <p:nvPr/>
          </p:nvPicPr>
          <p:blipFill>
            <a:blip r:embed="rId3"/>
            <a:stretch>
              <a:fillRect/>
            </a:stretch>
          </p:blipFill>
          <p:spPr>
            <a:xfrm>
              <a:off x="3627958" y="3044737"/>
              <a:ext cx="780288" cy="781812"/>
            </a:xfrm>
            <a:prstGeom prst="rect">
              <a:avLst/>
            </a:prstGeom>
          </p:spPr>
        </p:pic>
        <p:pic>
          <p:nvPicPr>
            <p:cNvPr id="23" name="Picture 22" descr="Icon of cloud with upward and downward pointing arrow at the bottom in the middle">
              <a:extLst>
                <a:ext uri="{FF2B5EF4-FFF2-40B4-BE49-F238E27FC236}">
                  <a16:creationId xmlns:a16="http://schemas.microsoft.com/office/drawing/2014/main" id="{786ECDDB-252E-B6FA-B480-3250AC23A88A}"/>
                </a:ext>
              </a:extLst>
            </p:cNvPr>
            <p:cNvPicPr>
              <a:picLocks noChangeAspect="1"/>
            </p:cNvPicPr>
            <p:nvPr/>
          </p:nvPicPr>
          <p:blipFill>
            <a:blip r:embed="rId4"/>
            <a:stretch>
              <a:fillRect/>
            </a:stretch>
          </p:blipFill>
          <p:spPr>
            <a:xfrm>
              <a:off x="3814902" y="3232443"/>
              <a:ext cx="406400" cy="406400"/>
            </a:xfrm>
            <a:prstGeom prst="rect">
              <a:avLst/>
            </a:prstGeom>
          </p:spPr>
        </p:pic>
      </p:grpSp>
      <p:grpSp>
        <p:nvGrpSpPr>
          <p:cNvPr id="24" name="Group 23" descr="Icon of screen with a chart with an arrow pointing to a cloud">
            <a:extLst>
              <a:ext uri="{FF2B5EF4-FFF2-40B4-BE49-F238E27FC236}">
                <a16:creationId xmlns:a16="http://schemas.microsoft.com/office/drawing/2014/main" id="{C2CD76D6-728D-9785-6016-874ED18F5435}"/>
              </a:ext>
            </a:extLst>
          </p:cNvPr>
          <p:cNvGrpSpPr/>
          <p:nvPr/>
        </p:nvGrpSpPr>
        <p:grpSpPr>
          <a:xfrm>
            <a:off x="579447" y="3367310"/>
            <a:ext cx="731520" cy="731520"/>
            <a:chOff x="6382831" y="4058190"/>
            <a:chExt cx="780288" cy="781812"/>
          </a:xfrm>
        </p:grpSpPr>
        <p:pic>
          <p:nvPicPr>
            <p:cNvPr id="25" name="Picture 24">
              <a:extLst>
                <a:ext uri="{FF2B5EF4-FFF2-40B4-BE49-F238E27FC236}">
                  <a16:creationId xmlns:a16="http://schemas.microsoft.com/office/drawing/2014/main" id="{0B16328F-C6FB-209B-AA0E-519DEFDA0F20}"/>
                </a:ext>
              </a:extLst>
            </p:cNvPr>
            <p:cNvPicPr>
              <a:picLocks noChangeAspect="1"/>
            </p:cNvPicPr>
            <p:nvPr/>
          </p:nvPicPr>
          <p:blipFill>
            <a:blip r:embed="rId3"/>
            <a:stretch>
              <a:fillRect/>
            </a:stretch>
          </p:blipFill>
          <p:spPr>
            <a:xfrm>
              <a:off x="6382831" y="4058190"/>
              <a:ext cx="780288" cy="781812"/>
            </a:xfrm>
            <a:prstGeom prst="rect">
              <a:avLst/>
            </a:prstGeom>
          </p:spPr>
        </p:pic>
        <p:pic>
          <p:nvPicPr>
            <p:cNvPr id="26" name="Picture 25" descr="Icon of screen with a chart with an arrow pointing to a cloud">
              <a:extLst>
                <a:ext uri="{FF2B5EF4-FFF2-40B4-BE49-F238E27FC236}">
                  <a16:creationId xmlns:a16="http://schemas.microsoft.com/office/drawing/2014/main" id="{E6946BD7-B6C3-8196-A424-859F0332D5CE}"/>
                </a:ext>
              </a:extLst>
            </p:cNvPr>
            <p:cNvPicPr>
              <a:picLocks noChangeAspect="1"/>
            </p:cNvPicPr>
            <p:nvPr/>
          </p:nvPicPr>
          <p:blipFill>
            <a:blip r:embed="rId5"/>
            <a:stretch>
              <a:fillRect/>
            </a:stretch>
          </p:blipFill>
          <p:spPr>
            <a:xfrm>
              <a:off x="6569775" y="4245896"/>
              <a:ext cx="406400" cy="406400"/>
            </a:xfrm>
            <a:prstGeom prst="rect">
              <a:avLst/>
            </a:prstGeom>
          </p:spPr>
        </p:pic>
      </p:grpSp>
      <p:cxnSp>
        <p:nvCxnSpPr>
          <p:cNvPr id="7" name="Straight Connector 6">
            <a:extLst>
              <a:ext uri="{FF2B5EF4-FFF2-40B4-BE49-F238E27FC236}">
                <a16:creationId xmlns:a16="http://schemas.microsoft.com/office/drawing/2014/main" id="{A882DA0A-67D8-543A-A1A0-51131960D240}"/>
              </a:ext>
              <a:ext uri="{C183D7F6-B498-43B3-948B-1728B52AA6E4}">
                <adec:decorative xmlns:adec="http://schemas.microsoft.com/office/drawing/2017/decorative" val="1"/>
              </a:ext>
            </a:extLst>
          </p:cNvPr>
          <p:cNvCxnSpPr>
            <a:cxnSpLocks/>
          </p:cNvCxnSpPr>
          <p:nvPr/>
        </p:nvCxnSpPr>
        <p:spPr>
          <a:xfrm>
            <a:off x="1957160" y="5833752"/>
            <a:ext cx="464938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275E9-391B-F6B1-8F75-16511FA0CBAC}"/>
              </a:ext>
            </a:extLst>
          </p:cNvPr>
          <p:cNvSpPr txBox="1"/>
          <p:nvPr/>
        </p:nvSpPr>
        <p:spPr>
          <a:xfrm>
            <a:off x="1957160" y="6010094"/>
            <a:ext cx="4711701" cy="615553"/>
          </a:xfrm>
          <a:prstGeom prst="rect">
            <a:avLst/>
          </a:prstGeom>
          <a:noFill/>
        </p:spPr>
        <p:txBody>
          <a:bodyPr wrap="square" lIns="0" tIns="0" rIns="0" bIns="0" rtlCol="0" anchor="ctr">
            <a:spAutoFit/>
          </a:bodyPr>
          <a:lstStyle/>
          <a:p>
            <a:r>
              <a:rPr lang="en-US" sz="2000" b="0" i="0" dirty="0">
                <a:solidFill>
                  <a:srgbClr val="000000"/>
                </a:solidFill>
                <a:effectLst/>
              </a:rPr>
              <a:t>Configure email notifications for DLP policies</a:t>
            </a:r>
            <a:endParaRPr lang="en-US" sz="2000" dirty="0"/>
          </a:p>
        </p:txBody>
      </p:sp>
      <p:grpSp>
        <p:nvGrpSpPr>
          <p:cNvPr id="2" name="Group 1" descr="Icon of a document">
            <a:extLst>
              <a:ext uri="{FF2B5EF4-FFF2-40B4-BE49-F238E27FC236}">
                <a16:creationId xmlns:a16="http://schemas.microsoft.com/office/drawing/2014/main" id="{19F7B24A-483D-D2BD-799F-608A4634349E}"/>
              </a:ext>
            </a:extLst>
          </p:cNvPr>
          <p:cNvGrpSpPr/>
          <p:nvPr/>
        </p:nvGrpSpPr>
        <p:grpSpPr>
          <a:xfrm>
            <a:off x="580181" y="2539284"/>
            <a:ext cx="731520" cy="731520"/>
            <a:chOff x="5004411" y="2031284"/>
            <a:chExt cx="780288" cy="781812"/>
          </a:xfrm>
        </p:grpSpPr>
        <p:pic>
          <p:nvPicPr>
            <p:cNvPr id="3" name="Picture 2">
              <a:extLst>
                <a:ext uri="{FF2B5EF4-FFF2-40B4-BE49-F238E27FC236}">
                  <a16:creationId xmlns:a16="http://schemas.microsoft.com/office/drawing/2014/main" id="{CC2C53B7-6B16-BB05-CB0B-60B786FDEF52}"/>
                </a:ext>
              </a:extLst>
            </p:cNvPr>
            <p:cNvPicPr>
              <a:picLocks noChangeAspect="1"/>
            </p:cNvPicPr>
            <p:nvPr/>
          </p:nvPicPr>
          <p:blipFill>
            <a:blip r:embed="rId3"/>
            <a:stretch>
              <a:fillRect/>
            </a:stretch>
          </p:blipFill>
          <p:spPr>
            <a:xfrm>
              <a:off x="5004411" y="2031284"/>
              <a:ext cx="780288" cy="781812"/>
            </a:xfrm>
            <a:prstGeom prst="rect">
              <a:avLst/>
            </a:prstGeom>
          </p:spPr>
        </p:pic>
        <p:pic>
          <p:nvPicPr>
            <p:cNvPr id="9" name="Picture 8" descr="Icon of a document">
              <a:extLst>
                <a:ext uri="{FF2B5EF4-FFF2-40B4-BE49-F238E27FC236}">
                  <a16:creationId xmlns:a16="http://schemas.microsoft.com/office/drawing/2014/main" id="{2FC171F1-91B9-FAEC-EC4E-075992B8F5E0}"/>
                </a:ext>
              </a:extLst>
            </p:cNvPr>
            <p:cNvPicPr>
              <a:picLocks noChangeAspect="1"/>
            </p:cNvPicPr>
            <p:nvPr/>
          </p:nvPicPr>
          <p:blipFill>
            <a:blip r:embed="rId6"/>
            <a:stretch>
              <a:fillRect/>
            </a:stretch>
          </p:blipFill>
          <p:spPr>
            <a:xfrm>
              <a:off x="5191355" y="2218990"/>
              <a:ext cx="406400" cy="406400"/>
            </a:xfrm>
            <a:prstGeom prst="rect">
              <a:avLst/>
            </a:prstGeom>
          </p:spPr>
        </p:pic>
      </p:grpSp>
      <p:grpSp>
        <p:nvGrpSpPr>
          <p:cNvPr id="14" name="Group 13" descr="Icon of envelope">
            <a:extLst>
              <a:ext uri="{FF2B5EF4-FFF2-40B4-BE49-F238E27FC236}">
                <a16:creationId xmlns:a16="http://schemas.microsoft.com/office/drawing/2014/main" id="{A5DDEB3A-0DA2-D83E-E840-EEE571A3B7C3}"/>
              </a:ext>
            </a:extLst>
          </p:cNvPr>
          <p:cNvGrpSpPr/>
          <p:nvPr/>
        </p:nvGrpSpPr>
        <p:grpSpPr>
          <a:xfrm>
            <a:off x="588875" y="5874282"/>
            <a:ext cx="731520" cy="762110"/>
            <a:chOff x="7761835" y="5071642"/>
            <a:chExt cx="780288" cy="781812"/>
          </a:xfrm>
        </p:grpSpPr>
        <p:pic>
          <p:nvPicPr>
            <p:cNvPr id="19" name="Picture 18">
              <a:extLst>
                <a:ext uri="{FF2B5EF4-FFF2-40B4-BE49-F238E27FC236}">
                  <a16:creationId xmlns:a16="http://schemas.microsoft.com/office/drawing/2014/main" id="{C759B2CB-47E0-FD88-F7AE-AF45912DC5B3}"/>
                </a:ext>
              </a:extLst>
            </p:cNvPr>
            <p:cNvPicPr>
              <a:picLocks noChangeAspect="1"/>
            </p:cNvPicPr>
            <p:nvPr/>
          </p:nvPicPr>
          <p:blipFill>
            <a:blip r:embed="rId3"/>
            <a:stretch>
              <a:fillRect/>
            </a:stretch>
          </p:blipFill>
          <p:spPr>
            <a:xfrm>
              <a:off x="7761835" y="5071642"/>
              <a:ext cx="780288" cy="781812"/>
            </a:xfrm>
            <a:prstGeom prst="rect">
              <a:avLst/>
            </a:prstGeom>
          </p:spPr>
        </p:pic>
        <p:pic>
          <p:nvPicPr>
            <p:cNvPr id="27" name="Picture 26" descr="Icon of envelope">
              <a:extLst>
                <a:ext uri="{FF2B5EF4-FFF2-40B4-BE49-F238E27FC236}">
                  <a16:creationId xmlns:a16="http://schemas.microsoft.com/office/drawing/2014/main" id="{C96E531B-25D0-1B8F-DF1D-FEDDB34A732C}"/>
                </a:ext>
              </a:extLst>
            </p:cNvPr>
            <p:cNvPicPr>
              <a:picLocks noChangeAspect="1"/>
            </p:cNvPicPr>
            <p:nvPr/>
          </p:nvPicPr>
          <p:blipFill>
            <a:blip r:embed="rId7"/>
            <a:stretch>
              <a:fillRect/>
            </a:stretch>
          </p:blipFill>
          <p:spPr>
            <a:xfrm>
              <a:off x="7948779" y="5259348"/>
              <a:ext cx="406400" cy="406400"/>
            </a:xfrm>
            <a:prstGeom prst="rect">
              <a:avLst/>
            </a:prstGeom>
          </p:spPr>
        </p:pic>
      </p:grpSp>
      <p:grpSp>
        <p:nvGrpSpPr>
          <p:cNvPr id="28" name="Group 27" descr="Icon of pencil with square behind it">
            <a:extLst>
              <a:ext uri="{FF2B5EF4-FFF2-40B4-BE49-F238E27FC236}">
                <a16:creationId xmlns:a16="http://schemas.microsoft.com/office/drawing/2014/main" id="{2D835BF6-D0BD-6745-8C60-413952B936D8}"/>
              </a:ext>
            </a:extLst>
          </p:cNvPr>
          <p:cNvGrpSpPr/>
          <p:nvPr/>
        </p:nvGrpSpPr>
        <p:grpSpPr>
          <a:xfrm>
            <a:off x="579447" y="4154724"/>
            <a:ext cx="731520" cy="731520"/>
            <a:chOff x="6390967" y="2031284"/>
            <a:chExt cx="780288" cy="781812"/>
          </a:xfrm>
        </p:grpSpPr>
        <p:pic>
          <p:nvPicPr>
            <p:cNvPr id="29" name="Picture 28">
              <a:extLst>
                <a:ext uri="{FF2B5EF4-FFF2-40B4-BE49-F238E27FC236}">
                  <a16:creationId xmlns:a16="http://schemas.microsoft.com/office/drawing/2014/main" id="{650E1A6B-C261-75CD-967F-D331DC3CE9F6}"/>
                </a:ext>
              </a:extLst>
            </p:cNvPr>
            <p:cNvPicPr>
              <a:picLocks noChangeAspect="1"/>
            </p:cNvPicPr>
            <p:nvPr/>
          </p:nvPicPr>
          <p:blipFill>
            <a:blip r:embed="rId3"/>
            <a:stretch>
              <a:fillRect/>
            </a:stretch>
          </p:blipFill>
          <p:spPr>
            <a:xfrm>
              <a:off x="6390967" y="2031284"/>
              <a:ext cx="780288" cy="781812"/>
            </a:xfrm>
            <a:prstGeom prst="rect">
              <a:avLst/>
            </a:prstGeom>
          </p:spPr>
        </p:pic>
        <p:pic>
          <p:nvPicPr>
            <p:cNvPr id="30" name="Picture 29" descr="Icon of pencil with square behind it">
              <a:extLst>
                <a:ext uri="{FF2B5EF4-FFF2-40B4-BE49-F238E27FC236}">
                  <a16:creationId xmlns:a16="http://schemas.microsoft.com/office/drawing/2014/main" id="{0F05BDC0-9CED-9829-E356-08AE1649F8F9}"/>
                </a:ext>
              </a:extLst>
            </p:cNvPr>
            <p:cNvPicPr>
              <a:picLocks noChangeAspect="1"/>
            </p:cNvPicPr>
            <p:nvPr/>
          </p:nvPicPr>
          <p:blipFill>
            <a:blip r:embed="rId8"/>
            <a:stretch>
              <a:fillRect/>
            </a:stretch>
          </p:blipFill>
          <p:spPr>
            <a:xfrm>
              <a:off x="6523972" y="2165051"/>
              <a:ext cx="514279" cy="514279"/>
            </a:xfrm>
            <a:prstGeom prst="rect">
              <a:avLst/>
            </a:prstGeom>
          </p:spPr>
        </p:pic>
      </p:grpSp>
    </p:spTree>
    <p:extLst>
      <p:ext uri="{BB962C8B-B14F-4D97-AF65-F5344CB8AC3E}">
        <p14:creationId xmlns:p14="http://schemas.microsoft.com/office/powerpoint/2010/main" val="76289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to implement Microsoft Purview Data Loss Protection</a:t>
            </a:r>
          </a:p>
        </p:txBody>
      </p:sp>
      <p:sp>
        <p:nvSpPr>
          <p:cNvPr id="2" name="TextBox 1">
            <a:extLst>
              <a:ext uri="{FF2B5EF4-FFF2-40B4-BE49-F238E27FC236}">
                <a16:creationId xmlns:a16="http://schemas.microsoft.com/office/drawing/2014/main" id="{32A34205-69CA-4903-846B-7DE01831DD33}"/>
              </a:ext>
              <a:ext uri="{C183D7F6-B498-43B3-948B-1728B52AA6E4}">
                <adec:decorative xmlns:adec="http://schemas.microsoft.com/office/drawing/2017/decorative" val="0"/>
              </a:ext>
            </a:extLst>
          </p:cNvPr>
          <p:cNvSpPr txBox="1"/>
          <p:nvPr/>
        </p:nvSpPr>
        <p:spPr>
          <a:xfrm>
            <a:off x="579438" y="1436687"/>
            <a:ext cx="4125911" cy="5461070"/>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300"/>
              </a:spcBef>
              <a:spcAft>
                <a:spcPts val="600"/>
              </a:spcAft>
              <a:buSzPct val="90000"/>
            </a:pPr>
            <a:r>
              <a:rPr lang="en-US" dirty="0">
                <a:gradFill>
                  <a:gsLst>
                    <a:gs pos="2917">
                      <a:schemeClr val="tx1"/>
                    </a:gs>
                    <a:gs pos="30000">
                      <a:schemeClr val="tx1"/>
                    </a:gs>
                  </a:gsLst>
                  <a:lin ang="5400000" scaled="0"/>
                </a:gradFill>
                <a:latin typeface="+mj-lt"/>
              </a:rPr>
              <a:t>Common steps to plan a Microsoft Purview DLP implementation include:</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Identify stakeholders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Describe categories of sensitive information to protect</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Set goals </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Create an implementation plan</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Map out path from start to end state</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Discover sensitive items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Plan DLP policies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Plan for prerequisites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Deploy DLP policies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Train end-users</a:t>
            </a:r>
          </a:p>
          <a:p>
            <a:pPr lvl="0" defTabSz="951304">
              <a:spcBef>
                <a:spcPts val="300"/>
              </a:spcBef>
              <a:spcAft>
                <a:spcPts val="600"/>
              </a:spcAft>
              <a:buSzPct val="90000"/>
            </a:pPr>
            <a:r>
              <a:rPr lang="en-US" sz="1600" dirty="0">
                <a:gradFill>
                  <a:gsLst>
                    <a:gs pos="2917">
                      <a:schemeClr val="tx1"/>
                    </a:gs>
                    <a:gs pos="30000">
                      <a:schemeClr val="tx1"/>
                    </a:gs>
                  </a:gsLst>
                  <a:lin ang="5400000" scaled="0"/>
                </a:gradFill>
              </a:rPr>
              <a:t>Review DLP requirements and update strategy</a:t>
            </a:r>
          </a:p>
          <a:p>
            <a:pPr lvl="0" defTabSz="951304">
              <a:spcBef>
                <a:spcPts val="1200"/>
              </a:spcBef>
              <a:buSzPct val="90000"/>
            </a:pPr>
            <a:endParaRPr lang="en-US" dirty="0">
              <a:cs typeface="Segoe UI Semilight" panose="020B0402040204020203" pitchFamily="34" charset="0"/>
            </a:endParaRPr>
          </a:p>
        </p:txBody>
      </p:sp>
      <p:pic>
        <p:nvPicPr>
          <p:cNvPr id="2050" name="Picture 2" descr="Diagram showing the common order of tasks that are required to deploy data loss protection.">
            <a:extLst>
              <a:ext uri="{FF2B5EF4-FFF2-40B4-BE49-F238E27FC236}">
                <a16:creationId xmlns:a16="http://schemas.microsoft.com/office/drawing/2014/main" id="{7F1D8D1E-2489-73AE-EEC9-9E93162568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006288" y="1869176"/>
            <a:ext cx="7297471" cy="35625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38EFD05-67BC-1980-CF40-CB9EC02DD275}"/>
              </a:ext>
              <a:ext uri="{C183D7F6-B498-43B3-948B-1728B52AA6E4}">
                <adec:decorative xmlns:adec="http://schemas.microsoft.com/office/drawing/2017/decorative" val="1"/>
              </a:ext>
            </a:extLst>
          </p:cNvPr>
          <p:cNvSpPr/>
          <p:nvPr/>
        </p:nvSpPr>
        <p:spPr bwMode="auto">
          <a:xfrm>
            <a:off x="5006289" y="1686824"/>
            <a:ext cx="7297470" cy="324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C2D608D7-2A2D-4DD9-95B9-A2055CE31BC5}"/>
              </a:ext>
              <a:ext uri="{C183D7F6-B498-43B3-948B-1728B52AA6E4}">
                <adec:decorative xmlns:adec="http://schemas.microsoft.com/office/drawing/2017/decorative" val="1"/>
              </a:ext>
            </a:extLst>
          </p:cNvPr>
          <p:cNvSpPr txBox="1"/>
          <p:nvPr/>
        </p:nvSpPr>
        <p:spPr>
          <a:xfrm>
            <a:off x="4892507" y="1436687"/>
            <a:ext cx="7411253" cy="5461069"/>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sp>
        <p:nvSpPr>
          <p:cNvPr id="5" name="TextBox 4">
            <a:extLst>
              <a:ext uri="{FF2B5EF4-FFF2-40B4-BE49-F238E27FC236}">
                <a16:creationId xmlns:a16="http://schemas.microsoft.com/office/drawing/2014/main" id="{BE47C60B-A9A4-4623-CB66-79252B29044B}"/>
              </a:ext>
            </a:extLst>
          </p:cNvPr>
          <p:cNvSpPr txBox="1"/>
          <p:nvPr/>
        </p:nvSpPr>
        <p:spPr>
          <a:xfrm>
            <a:off x="5069840" y="5628640"/>
            <a:ext cx="7040880" cy="276999"/>
          </a:xfrm>
          <a:prstGeom prst="rect">
            <a:avLst/>
          </a:prstGeom>
          <a:noFill/>
        </p:spPr>
        <p:txBody>
          <a:bodyPr wrap="square" lIns="0" tIns="0" rIns="0" bIns="0" rtlCol="0">
            <a:spAutoFit/>
          </a:bodyPr>
          <a:lstStyle/>
          <a:p>
            <a:pPr algn="ctr"/>
            <a:r>
              <a:rPr lang="en-US" i="1" dirty="0">
                <a:gradFill>
                  <a:gsLst>
                    <a:gs pos="2917">
                      <a:schemeClr val="tx1"/>
                    </a:gs>
                    <a:gs pos="30000">
                      <a:schemeClr val="tx1"/>
                    </a:gs>
                  </a:gsLst>
                  <a:lin ang="5400000" scaled="0"/>
                </a:gradFill>
              </a:rPr>
              <a:t>Diagram showing a set of steps that are commonly used to deploy DLP</a:t>
            </a:r>
          </a:p>
        </p:txBody>
      </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Microsoft Purview’s default DLP policies</a:t>
            </a:r>
          </a:p>
        </p:txBody>
      </p:sp>
      <p:sp>
        <p:nvSpPr>
          <p:cNvPr id="2" name="TextBox 1">
            <a:extLst>
              <a:ext uri="{FF2B5EF4-FFF2-40B4-BE49-F238E27FC236}">
                <a16:creationId xmlns:a16="http://schemas.microsoft.com/office/drawing/2014/main" id="{00320F0E-73E1-4744-B08C-1F6ABD128C61}"/>
              </a:ext>
              <a:ext uri="{C183D7F6-B498-43B3-948B-1728B52AA6E4}">
                <adec:decorative xmlns:adec="http://schemas.microsoft.com/office/drawing/2017/decorative" val="0"/>
              </a:ext>
            </a:extLst>
          </p:cNvPr>
          <p:cNvSpPr txBox="1"/>
          <p:nvPr/>
        </p:nvSpPr>
        <p:spPr>
          <a:xfrm>
            <a:off x="579438" y="1499742"/>
            <a:ext cx="7894002" cy="5320158"/>
          </a:xfrm>
          <a:prstGeom prst="rect">
            <a:avLst/>
          </a:prstGeom>
          <a:solidFill>
            <a:schemeClr val="bg1">
              <a:lumMod val="95000"/>
            </a:schemeClr>
          </a:solidFill>
          <a:ln>
            <a:noFill/>
          </a:ln>
        </p:spPr>
        <p:txBody>
          <a:bodyPr wrap="square" lIns="182880" tIns="137160" rIns="182880" bIns="137160" rtlCol="0" anchor="t">
            <a:noAutofit/>
          </a:bodyPr>
          <a:lstStyle/>
          <a:p>
            <a:pPr lvl="0" defTabSz="951304">
              <a:spcBef>
                <a:spcPts val="1800"/>
              </a:spcBef>
              <a:buSzPct val="90000"/>
            </a:pPr>
            <a:r>
              <a:rPr lang="en-US" sz="2000" dirty="0">
                <a:solidFill>
                  <a:srgbClr val="1784D7"/>
                </a:solidFill>
                <a:latin typeface="+mj-lt"/>
                <a:cs typeface="Segoe UI Semilight" panose="020B0402040204020203" pitchFamily="34" charset="0"/>
              </a:rPr>
              <a:t>Microsoft Purview includes two default DLP policies that protect sensitive information</a:t>
            </a:r>
          </a:p>
          <a:p>
            <a:pPr lvl="0" defTabSz="951304">
              <a:spcBef>
                <a:spcPts val="1800"/>
              </a:spcBef>
              <a:buSzPct val="90000"/>
            </a:pPr>
            <a:r>
              <a:rPr lang="en-US" sz="2000" dirty="0">
                <a:latin typeface="+mj-lt"/>
                <a:cs typeface="Segoe UI Semilight" panose="020B0402040204020203" pitchFamily="34" charset="0"/>
              </a:rPr>
              <a:t>The first default DLP policy is:</a:t>
            </a:r>
          </a:p>
          <a:p>
            <a:pPr lvl="0" defTabSz="951304">
              <a:spcBef>
                <a:spcPts val="1800"/>
              </a:spcBef>
              <a:buSzPct val="90000"/>
            </a:pPr>
            <a:r>
              <a:rPr lang="en-US" dirty="0">
                <a:solidFill>
                  <a:srgbClr val="0070C0"/>
                </a:solidFill>
                <a:latin typeface="+mj-lt"/>
                <a:cs typeface="Segoe UI Semilight" panose="020B0402040204020203" pitchFamily="34" charset="0"/>
              </a:rPr>
              <a:t>Default policy for devices </a:t>
            </a:r>
            <a:r>
              <a:rPr lang="en-US" dirty="0">
                <a:cs typeface="Segoe UI Semilight" panose="020B0402040204020203" pitchFamily="34" charset="0"/>
              </a:rPr>
              <a:t>- </a:t>
            </a:r>
            <a:r>
              <a:rPr lang="en-US" dirty="0">
                <a:latin typeface="+mj-lt"/>
                <a:cs typeface="Segoe UI Semilight" panose="020B0402040204020203" pitchFamily="34" charset="0"/>
              </a:rPr>
              <a:t>This default DLP policy notifies an organization when email or documents containing sensitive information are shared with someone outside the organization</a:t>
            </a:r>
          </a:p>
          <a:p>
            <a:pPr lvl="0" defTabSz="951304">
              <a:spcBef>
                <a:spcPts val="1800"/>
              </a:spcBef>
              <a:buSzPct val="90000"/>
            </a:pPr>
            <a:r>
              <a:rPr lang="en-US" sz="1600" dirty="0">
                <a:cs typeface="Segoe UI Semilight" panose="020B0402040204020203" pitchFamily="34" charset="0"/>
              </a:rPr>
              <a:t>This recommendation is displayed in a tile on the Home page of the Microsoft Purview compliance portal (see diagram)</a:t>
            </a:r>
          </a:p>
          <a:p>
            <a:pPr lvl="0" defTabSz="951304">
              <a:spcBef>
                <a:spcPts val="1800"/>
              </a:spcBef>
              <a:buSzPct val="90000"/>
            </a:pPr>
            <a:r>
              <a:rPr lang="en-US" sz="1600" dirty="0">
                <a:cs typeface="Segoe UI Semilight" panose="020B0402040204020203" pitchFamily="34" charset="0"/>
              </a:rPr>
              <a:t>This tile enables an organization to quickly view when and how much sensitive information was shared. </a:t>
            </a:r>
          </a:p>
          <a:p>
            <a:pPr lvl="0" defTabSz="951304">
              <a:spcBef>
                <a:spcPts val="1800"/>
              </a:spcBef>
              <a:buSzPct val="90000"/>
            </a:pPr>
            <a:r>
              <a:rPr lang="en-US" sz="1600" dirty="0">
                <a:cs typeface="Segoe UI Semilight" panose="020B0402040204020203" pitchFamily="34" charset="0"/>
              </a:rPr>
              <a:t>The default DLP policy can be edited as it’s fully customizable</a:t>
            </a:r>
          </a:p>
          <a:p>
            <a:pPr lvl="0" defTabSz="951304">
              <a:spcBef>
                <a:spcPts val="1800"/>
              </a:spcBef>
              <a:buSzPct val="90000"/>
            </a:pPr>
            <a:r>
              <a:rPr lang="en-US" sz="1600" b="0" i="0" dirty="0">
                <a:solidFill>
                  <a:srgbClr val="000000"/>
                </a:solidFill>
                <a:effectLst/>
              </a:rPr>
              <a:t>It can also be turned off or deleted so that users no longer receive policy tips or email notifications</a:t>
            </a:r>
            <a:endParaRPr lang="en-US" sz="1600" dirty="0">
              <a:cs typeface="Segoe UI Semilight" panose="020B0402040204020203" pitchFamily="34" charset="0"/>
            </a:endParaRPr>
          </a:p>
        </p:txBody>
      </p:sp>
      <p:sp>
        <p:nvSpPr>
          <p:cNvPr id="3" name="TextBox 2">
            <a:extLst>
              <a:ext uri="{FF2B5EF4-FFF2-40B4-BE49-F238E27FC236}">
                <a16:creationId xmlns:a16="http://schemas.microsoft.com/office/drawing/2014/main" id="{A3DF7F8F-6982-4790-95F8-2B7103A0CF81}"/>
              </a:ext>
              <a:ext uri="{C183D7F6-B498-43B3-948B-1728B52AA6E4}">
                <adec:decorative xmlns:adec="http://schemas.microsoft.com/office/drawing/2017/decorative" val="1"/>
              </a:ext>
            </a:extLst>
          </p:cNvPr>
          <p:cNvSpPr txBox="1"/>
          <p:nvPr/>
        </p:nvSpPr>
        <p:spPr>
          <a:xfrm>
            <a:off x="8742088" y="1499742"/>
            <a:ext cx="2876550" cy="532015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3074" name="Picture 2" descr="Screenshot of the data loss prevention tile showing the default policy and recommendation.">
            <a:extLst>
              <a:ext uri="{FF2B5EF4-FFF2-40B4-BE49-F238E27FC236}">
                <a16:creationId xmlns:a16="http://schemas.microsoft.com/office/drawing/2014/main" id="{59F818CB-47BE-E27B-6056-ECFC60BAC2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742088" y="1499742"/>
            <a:ext cx="2876550" cy="513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Microsoft Purview’s default DLP policies (continued)</a:t>
            </a:r>
          </a:p>
        </p:txBody>
      </p:sp>
      <p:sp>
        <p:nvSpPr>
          <p:cNvPr id="4" name="TextBox 3">
            <a:extLst>
              <a:ext uri="{FF2B5EF4-FFF2-40B4-BE49-F238E27FC236}">
                <a16:creationId xmlns:a16="http://schemas.microsoft.com/office/drawing/2014/main" id="{7A1A0D59-8844-E726-7EC0-87642270FDB4}"/>
              </a:ext>
              <a:ext uri="{C183D7F6-B498-43B3-948B-1728B52AA6E4}">
                <adec:decorative xmlns:adec="http://schemas.microsoft.com/office/drawing/2017/decorative" val="0"/>
              </a:ext>
            </a:extLst>
          </p:cNvPr>
          <p:cNvSpPr txBox="1"/>
          <p:nvPr/>
        </p:nvSpPr>
        <p:spPr>
          <a:xfrm>
            <a:off x="602626" y="1324154"/>
            <a:ext cx="5483432" cy="5320158"/>
          </a:xfrm>
          <a:prstGeom prst="rect">
            <a:avLst/>
          </a:prstGeom>
          <a:solidFill>
            <a:schemeClr val="bg1">
              <a:lumMod val="95000"/>
            </a:schemeClr>
          </a:solidFill>
          <a:ln>
            <a:noFill/>
          </a:ln>
        </p:spPr>
        <p:txBody>
          <a:bodyPr wrap="square" lIns="182880" tIns="137160" rIns="182880" bIns="137160" rtlCol="0" anchor="t">
            <a:noAutofit/>
          </a:bodyPr>
          <a:lstStyle/>
          <a:p>
            <a:pPr defTabSz="951304">
              <a:spcBef>
                <a:spcPts val="300"/>
              </a:spcBef>
              <a:spcAft>
                <a:spcPts val="600"/>
              </a:spcAft>
              <a:buSzPct val="90000"/>
            </a:pPr>
            <a:r>
              <a:rPr lang="en-US" sz="2000" dirty="0">
                <a:latin typeface="+mj-lt"/>
                <a:cs typeface="Segoe UI Semilight" panose="020B0402040204020203" pitchFamily="34" charset="0"/>
              </a:rPr>
              <a:t>The second default DLP policy is:</a:t>
            </a:r>
            <a:endParaRPr lang="en-US" sz="2000" dirty="0">
              <a:solidFill>
                <a:srgbClr val="0070C0"/>
              </a:solidFill>
              <a:cs typeface="Segoe UI Semilight" panose="020B0402040204020203" pitchFamily="34" charset="0"/>
            </a:endParaRPr>
          </a:p>
          <a:p>
            <a:pPr lvl="0" defTabSz="951304">
              <a:spcBef>
                <a:spcPts val="300"/>
              </a:spcBef>
              <a:spcAft>
                <a:spcPts val="600"/>
              </a:spcAft>
              <a:buSzPct val="90000"/>
            </a:pPr>
            <a:r>
              <a:rPr lang="en-US" dirty="0">
                <a:solidFill>
                  <a:srgbClr val="0070C0"/>
                </a:solidFill>
                <a:latin typeface="+mj-lt"/>
                <a:cs typeface="Segoe UI Semilight" panose="020B0402040204020203" pitchFamily="34" charset="0"/>
              </a:rPr>
              <a:t>Default policy for Teams </a:t>
            </a:r>
            <a:r>
              <a:rPr lang="en-US" dirty="0">
                <a:cs typeface="Segoe UI Semilight" panose="020B0402040204020203" pitchFamily="34" charset="0"/>
              </a:rPr>
              <a:t>- </a:t>
            </a:r>
            <a:r>
              <a:rPr lang="en-US" dirty="0">
                <a:latin typeface="+mj-lt"/>
                <a:cs typeface="Segoe UI Semilight" panose="020B0402040204020203" pitchFamily="34" charset="0"/>
              </a:rPr>
              <a:t>This default DLP policy applies to chat and channel messages in Microsoft Teams</a:t>
            </a:r>
          </a:p>
          <a:p>
            <a:pPr lvl="0" defTabSz="951304">
              <a:spcBef>
                <a:spcPts val="300"/>
              </a:spcBef>
              <a:spcAft>
                <a:spcPts val="600"/>
              </a:spcAft>
              <a:buSzPct val="90000"/>
            </a:pPr>
            <a:r>
              <a:rPr lang="en-US" sz="1600" dirty="0">
                <a:cs typeface="Segoe UI Semilight" panose="020B0402040204020203" pitchFamily="34" charset="0"/>
              </a:rPr>
              <a:t>This default DLP policy </a:t>
            </a:r>
            <a:r>
              <a:rPr lang="en-US" sz="1600" b="0" i="0" dirty="0">
                <a:solidFill>
                  <a:srgbClr val="000000"/>
                </a:solidFill>
                <a:effectLst/>
              </a:rPr>
              <a:t>tracks sensitive information shared internally and externally to the organization</a:t>
            </a:r>
          </a:p>
          <a:p>
            <a:pPr lvl="0" defTabSz="951304">
              <a:spcBef>
                <a:spcPts val="300"/>
              </a:spcBef>
              <a:spcAft>
                <a:spcPts val="600"/>
              </a:spcAft>
              <a:buSzPct val="90000"/>
            </a:pPr>
            <a:r>
              <a:rPr lang="en-US" sz="1600" b="0" i="0" dirty="0">
                <a:solidFill>
                  <a:srgbClr val="000000"/>
                </a:solidFill>
                <a:effectLst/>
              </a:rPr>
              <a:t>This policy is turned on by default for all users of the tenant</a:t>
            </a:r>
          </a:p>
          <a:p>
            <a:pPr lvl="0" defTabSz="951304">
              <a:spcBef>
                <a:spcPts val="300"/>
              </a:spcBef>
              <a:spcAft>
                <a:spcPts val="600"/>
              </a:spcAft>
              <a:buSzPct val="90000"/>
            </a:pPr>
            <a:r>
              <a:rPr lang="en-US" sz="1600" b="0" i="0" dirty="0">
                <a:solidFill>
                  <a:srgbClr val="000000"/>
                </a:solidFill>
                <a:effectLst/>
              </a:rPr>
              <a:t>It doesn't generate any policy tips for end users</a:t>
            </a:r>
          </a:p>
          <a:p>
            <a:pPr lvl="0" defTabSz="951304">
              <a:spcBef>
                <a:spcPts val="300"/>
              </a:spcBef>
              <a:spcAft>
                <a:spcPts val="600"/>
              </a:spcAft>
              <a:buSzPct val="90000"/>
            </a:pPr>
            <a:r>
              <a:rPr lang="en-US" sz="1600" dirty="0">
                <a:solidFill>
                  <a:srgbClr val="000000"/>
                </a:solidFill>
              </a:rPr>
              <a:t>I</a:t>
            </a:r>
            <a:r>
              <a:rPr lang="en-US" sz="1600" b="0" i="0" dirty="0">
                <a:solidFill>
                  <a:srgbClr val="000000"/>
                </a:solidFill>
                <a:effectLst/>
              </a:rPr>
              <a:t>t does generate an Alert event and triggers a low severity email to an administrator, who you must add in the policy</a:t>
            </a:r>
          </a:p>
          <a:p>
            <a:pPr lvl="0" defTabSz="951304">
              <a:spcBef>
                <a:spcPts val="300"/>
              </a:spcBef>
              <a:spcAft>
                <a:spcPts val="600"/>
              </a:spcAft>
              <a:buSzPct val="90000"/>
            </a:pPr>
            <a:r>
              <a:rPr lang="en-US" sz="1600" b="0" i="0" dirty="0">
                <a:solidFill>
                  <a:srgbClr val="000000"/>
                </a:solidFill>
                <a:effectLst/>
              </a:rPr>
              <a:t>Administrators can view the activities and edit the policy's details in the Microsoft Purview compliance portal</a:t>
            </a:r>
            <a:endParaRPr lang="en-US" sz="1600" dirty="0">
              <a:cs typeface="Segoe UI Semilight" panose="020B0402040204020203" pitchFamily="34" charset="0"/>
            </a:endParaRPr>
          </a:p>
        </p:txBody>
      </p:sp>
      <p:sp>
        <p:nvSpPr>
          <p:cNvPr id="5" name="TextBox 4">
            <a:extLst>
              <a:ext uri="{FF2B5EF4-FFF2-40B4-BE49-F238E27FC236}">
                <a16:creationId xmlns:a16="http://schemas.microsoft.com/office/drawing/2014/main" id="{63849C24-47A3-6264-3579-D618DFFB17AE}"/>
              </a:ext>
              <a:ext uri="{C183D7F6-B498-43B3-948B-1728B52AA6E4}">
                <adec:decorative xmlns:adec="http://schemas.microsoft.com/office/drawing/2017/decorative" val="0"/>
              </a:ext>
            </a:extLst>
          </p:cNvPr>
          <p:cNvSpPr txBox="1"/>
          <p:nvPr/>
        </p:nvSpPr>
        <p:spPr>
          <a:xfrm>
            <a:off x="6503146" y="1300962"/>
            <a:ext cx="5483432" cy="5348316"/>
          </a:xfrm>
          <a:prstGeom prst="rect">
            <a:avLst/>
          </a:prstGeom>
          <a:solidFill>
            <a:schemeClr val="bg1">
              <a:lumMod val="95000"/>
            </a:schemeClr>
          </a:solidFill>
          <a:ln>
            <a:noFill/>
          </a:ln>
        </p:spPr>
        <p:txBody>
          <a:bodyPr wrap="square" lIns="182880" tIns="137160" rIns="182880" bIns="137160" rtlCol="0" anchor="t">
            <a:noAutofit/>
          </a:bodyPr>
          <a:lstStyle/>
          <a:p>
            <a:pPr defTabSz="951304">
              <a:spcBef>
                <a:spcPts val="300"/>
              </a:spcBef>
              <a:spcAft>
                <a:spcPts val="600"/>
              </a:spcAft>
              <a:buSzPct val="90000"/>
            </a:pPr>
            <a:r>
              <a:rPr lang="en-US" sz="2000" dirty="0">
                <a:latin typeface="+mj-lt"/>
                <a:cs typeface="Segoe UI Semilight" panose="020B0402040204020203" pitchFamily="34" charset="0"/>
              </a:rPr>
              <a:t>The default DLP policies check for the following types of sensitive information:</a:t>
            </a:r>
          </a:p>
          <a:p>
            <a:pPr algn="l">
              <a:spcBef>
                <a:spcPts val="300"/>
              </a:spcBef>
              <a:spcAft>
                <a:spcPts val="600"/>
              </a:spcAft>
            </a:pPr>
            <a:r>
              <a:rPr lang="en-US" b="0" i="0" dirty="0">
                <a:solidFill>
                  <a:srgbClr val="161616"/>
                </a:solidFill>
                <a:effectLst/>
                <a:latin typeface="Segoe UI" panose="020B0502040204020203" pitchFamily="34" charset="0"/>
              </a:rPr>
              <a:t>Credit Card Number</a:t>
            </a:r>
          </a:p>
          <a:p>
            <a:pPr algn="l">
              <a:spcBef>
                <a:spcPts val="300"/>
              </a:spcBef>
              <a:spcAft>
                <a:spcPts val="600"/>
              </a:spcAft>
            </a:pPr>
            <a:r>
              <a:rPr lang="en-US" b="0" i="0" dirty="0">
                <a:solidFill>
                  <a:srgbClr val="161616"/>
                </a:solidFill>
                <a:effectLst/>
                <a:latin typeface="Segoe UI" panose="020B0502040204020203" pitchFamily="34" charset="0"/>
              </a:rPr>
              <a:t>Content containing source code (as matched by Microsoft’s Source Code trainable classifier)</a:t>
            </a:r>
          </a:p>
          <a:p>
            <a:pPr algn="l">
              <a:spcBef>
                <a:spcPts val="300"/>
              </a:spcBef>
              <a:spcAft>
                <a:spcPts val="600"/>
              </a:spcAft>
            </a:pPr>
            <a:r>
              <a:rPr lang="en-US" b="0" i="0" dirty="0">
                <a:solidFill>
                  <a:srgbClr val="161616"/>
                </a:solidFill>
                <a:effectLst/>
                <a:latin typeface="Segoe UI" panose="020B0502040204020203" pitchFamily="34" charset="0"/>
              </a:rPr>
              <a:t>Content matching Microsoft’s U.S HIPAA Enhanced template</a:t>
            </a:r>
          </a:p>
          <a:p>
            <a:pPr algn="l">
              <a:spcBef>
                <a:spcPts val="300"/>
              </a:spcBef>
              <a:spcAft>
                <a:spcPts val="600"/>
              </a:spcAft>
            </a:pPr>
            <a:r>
              <a:rPr lang="en-US" b="0" i="0" dirty="0">
                <a:solidFill>
                  <a:srgbClr val="161616"/>
                </a:solidFill>
                <a:effectLst/>
                <a:latin typeface="Segoe UI" panose="020B0502040204020203" pitchFamily="34" charset="0"/>
              </a:rPr>
              <a:t>Content containing the organization’s intellectual </a:t>
            </a:r>
            <a:r>
              <a:rPr lang="en-US" b="0" i="0" dirty="0">
                <a:solidFill>
                  <a:srgbClr val="161616"/>
                </a:solidFill>
                <a:effectLst/>
              </a:rPr>
              <a:t>property </a:t>
            </a:r>
            <a:r>
              <a:rPr lang="en-US" b="0" i="0" dirty="0">
                <a:solidFill>
                  <a:srgbClr val="323232"/>
                </a:solidFill>
                <a:effectLst/>
              </a:rPr>
              <a:t>(as matched by Microsoft's trainable classifiers related to IP, Project Documents, Mergers and Acquisitions files, Software Product Development files, IT Infrastructure and Network Security documents, and Strategic planning documents)</a:t>
            </a:r>
            <a:endParaRPr lang="en-US" b="0" i="0" dirty="0">
              <a:solidFill>
                <a:srgbClr val="161616"/>
              </a:solidFill>
              <a:effectLst/>
            </a:endParaRPr>
          </a:p>
          <a:p>
            <a:pPr defTabSz="951304">
              <a:spcBef>
                <a:spcPts val="300"/>
              </a:spcBef>
              <a:spcAft>
                <a:spcPts val="600"/>
              </a:spcAft>
              <a:buSzPct val="90000"/>
            </a:pPr>
            <a:endParaRPr lang="en-US" dirty="0">
              <a:cs typeface="Segoe UI Semilight" panose="020B0402040204020203" pitchFamily="34" charset="0"/>
            </a:endParaRPr>
          </a:p>
        </p:txBody>
      </p:sp>
    </p:spTree>
    <p:extLst>
      <p:ext uri="{BB962C8B-B14F-4D97-AF65-F5344CB8AC3E}">
        <p14:creationId xmlns:p14="http://schemas.microsoft.com/office/powerpoint/2010/main" val="405404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Design a custom DLP policy</a:t>
            </a:r>
          </a:p>
        </p:txBody>
      </p:sp>
      <p:sp>
        <p:nvSpPr>
          <p:cNvPr id="2" name="TextBox 1">
            <a:extLst>
              <a:ext uri="{FF2B5EF4-FFF2-40B4-BE49-F238E27FC236}">
                <a16:creationId xmlns:a16="http://schemas.microsoft.com/office/drawing/2014/main" id="{75EF918F-7E59-B1B1-0147-34E9BDE87477}"/>
              </a:ext>
            </a:extLst>
          </p:cNvPr>
          <p:cNvSpPr txBox="1"/>
          <p:nvPr/>
        </p:nvSpPr>
        <p:spPr>
          <a:xfrm>
            <a:off x="600059" y="1795690"/>
            <a:ext cx="11122041" cy="4154984"/>
          </a:xfrm>
          <a:prstGeom prst="rect">
            <a:avLst/>
          </a:prstGeom>
          <a:noFill/>
        </p:spPr>
        <p:txBody>
          <a:bodyPr wrap="square" lIns="0" tIns="0" rIns="0" bIns="0" rtlCol="0">
            <a:spAutoFit/>
          </a:bodyPr>
          <a:lstStyle/>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Complete the steps in the prior unit on how to plan for data loss prevention</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Understand all the components of a DLP policy and how each one influences the behavior of a policy</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Familiarize yourself with what the DLP policy templates include</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Develop your policy intent statement with your key stakeholders</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Determine how this policy fits into your overall DLP policy strategy</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Map the items in your policy intent statement to configuration options</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Decide which policy template you'll start from, predefined or custom</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Go through the template and assemble all information required before you create the policy</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Document the configuration of all the policy settings and review them with your stakeholders</a:t>
            </a:r>
          </a:p>
          <a:p>
            <a:pPr marL="457200" indent="-457200" algn="l">
              <a:spcBef>
                <a:spcPts val="600"/>
              </a:spcBef>
              <a:spcAft>
                <a:spcPts val="600"/>
              </a:spcAft>
              <a:buFont typeface="+mj-lt"/>
              <a:buAutoNum type="arabicPeriod"/>
            </a:pPr>
            <a:r>
              <a:rPr lang="en-US" dirty="0">
                <a:gradFill>
                  <a:gsLst>
                    <a:gs pos="2917">
                      <a:schemeClr val="tx1"/>
                    </a:gs>
                    <a:gs pos="30000">
                      <a:schemeClr val="tx1"/>
                    </a:gs>
                  </a:gsLst>
                  <a:lin ang="5400000" scaled="0"/>
                </a:gradFill>
              </a:rPr>
              <a:t>Create a draft policy and refer back to your policy deployment plan</a:t>
            </a:r>
          </a:p>
        </p:txBody>
      </p:sp>
      <p:sp>
        <p:nvSpPr>
          <p:cNvPr id="3" name="TextBox 2">
            <a:extLst>
              <a:ext uri="{FF2B5EF4-FFF2-40B4-BE49-F238E27FC236}">
                <a16:creationId xmlns:a16="http://schemas.microsoft.com/office/drawing/2014/main" id="{C0A05BCC-1659-71B9-27AF-5F2B1AB4A018}"/>
              </a:ext>
            </a:extLst>
          </p:cNvPr>
          <p:cNvSpPr txBox="1"/>
          <p:nvPr/>
        </p:nvSpPr>
        <p:spPr>
          <a:xfrm>
            <a:off x="604556" y="1290320"/>
            <a:ext cx="11239464"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mj-lt"/>
              </a:rPr>
              <a:t>Organizations should complete the following steps when designing a custom DLP policy:</a:t>
            </a:r>
          </a:p>
        </p:txBody>
      </p:sp>
    </p:spTree>
    <p:extLst>
      <p:ext uri="{BB962C8B-B14F-4D97-AF65-F5344CB8AC3E}">
        <p14:creationId xmlns:p14="http://schemas.microsoft.com/office/powerpoint/2010/main" val="387225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DLP policy from a template</a:t>
            </a:r>
          </a:p>
        </p:txBody>
      </p:sp>
      <p:pic>
        <p:nvPicPr>
          <p:cNvPr id="29" name="Picture 28" descr="Icon of person">
            <a:extLst>
              <a:ext uri="{FF2B5EF4-FFF2-40B4-BE49-F238E27FC236}">
                <a16:creationId xmlns:a16="http://schemas.microsoft.com/office/drawing/2014/main" id="{64FDA0C6-F25D-44FA-B0CE-CC3FFA5F8505}"/>
              </a:ext>
            </a:extLst>
          </p:cNvPr>
          <p:cNvPicPr>
            <a:picLocks noChangeAspect="1"/>
          </p:cNvPicPr>
          <p:nvPr/>
        </p:nvPicPr>
        <p:blipFill>
          <a:blip r:embed="rId3"/>
          <a:stretch>
            <a:fillRect/>
          </a:stretch>
        </p:blipFill>
        <p:spPr>
          <a:xfrm>
            <a:off x="581819" y="5666135"/>
            <a:ext cx="762000" cy="760476"/>
          </a:xfrm>
          <a:prstGeom prst="rect">
            <a:avLst/>
          </a:prstGeom>
        </p:spPr>
      </p:pic>
      <p:sp>
        <p:nvSpPr>
          <p:cNvPr id="2" name="TextBox 1">
            <a:extLst>
              <a:ext uri="{FF2B5EF4-FFF2-40B4-BE49-F238E27FC236}">
                <a16:creationId xmlns:a16="http://schemas.microsoft.com/office/drawing/2014/main" id="{73717570-0F81-42BB-9B85-8229DCA34AC7}"/>
              </a:ext>
            </a:extLst>
          </p:cNvPr>
          <p:cNvSpPr txBox="1"/>
          <p:nvPr/>
        </p:nvSpPr>
        <p:spPr>
          <a:xfrm>
            <a:off x="1573161" y="1308838"/>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The easiest way to get started with DLP policies is to use one of the templates included in the Microsoft Purview compliance portal</a:t>
            </a:r>
            <a:endParaRPr lang="en-US" sz="2000" dirty="0"/>
          </a:p>
        </p:txBody>
      </p:sp>
      <p:cxnSp>
        <p:nvCxnSpPr>
          <p:cNvPr id="32" name="Straight Connector 31">
            <a:extLst>
              <a:ext uri="{FF2B5EF4-FFF2-40B4-BE49-F238E27FC236}">
                <a16:creationId xmlns:a16="http://schemas.microsoft.com/office/drawing/2014/main" id="{1C89C588-8EB4-4AD0-8843-01E33FA0A3B8}"/>
              </a:ext>
              <a:ext uri="{C183D7F6-B498-43B3-948B-1728B52AA6E4}">
                <adec:decorative xmlns:adec="http://schemas.microsoft.com/office/drawing/2017/decorative" val="1"/>
              </a:ext>
            </a:extLst>
          </p:cNvPr>
          <p:cNvCxnSpPr>
            <a:cxnSpLocks/>
          </p:cNvCxnSpPr>
          <p:nvPr/>
        </p:nvCxnSpPr>
        <p:spPr>
          <a:xfrm>
            <a:off x="1573161" y="2166079"/>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screen with gear">
            <a:extLst>
              <a:ext uri="{FF2B5EF4-FFF2-40B4-BE49-F238E27FC236}">
                <a16:creationId xmlns:a16="http://schemas.microsoft.com/office/drawing/2014/main" id="{8A59241E-FEED-45DF-AF01-0B17512E82E8}"/>
              </a:ext>
            </a:extLst>
          </p:cNvPr>
          <p:cNvPicPr>
            <a:picLocks noChangeAspect="1"/>
          </p:cNvPicPr>
          <p:nvPr/>
        </p:nvPicPr>
        <p:blipFill>
          <a:blip r:embed="rId4"/>
          <a:stretch>
            <a:fillRect/>
          </a:stretch>
        </p:blipFill>
        <p:spPr>
          <a:xfrm>
            <a:off x="571659" y="1243535"/>
            <a:ext cx="762000" cy="760476"/>
          </a:xfrm>
          <a:prstGeom prst="rect">
            <a:avLst/>
          </a:prstGeom>
        </p:spPr>
      </p:pic>
      <p:sp>
        <p:nvSpPr>
          <p:cNvPr id="23" name="TextBox 22">
            <a:extLst>
              <a:ext uri="{FF2B5EF4-FFF2-40B4-BE49-F238E27FC236}">
                <a16:creationId xmlns:a16="http://schemas.microsoft.com/office/drawing/2014/main" id="{70113EAE-0F07-40B5-80A5-F5749371F608}"/>
              </a:ext>
            </a:extLst>
          </p:cNvPr>
          <p:cNvSpPr txBox="1"/>
          <p:nvPr/>
        </p:nvSpPr>
        <p:spPr>
          <a:xfrm>
            <a:off x="1573161" y="2403118"/>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Microsoft 365 includes over 40 ready-to-use templates that can help an organization meet a wide range of common regulatory and business policy needs</a:t>
            </a:r>
            <a:endParaRPr lang="en-US" sz="2000" dirty="0"/>
          </a:p>
        </p:txBody>
      </p:sp>
      <p:cxnSp>
        <p:nvCxnSpPr>
          <p:cNvPr id="34" name="Straight Connector 33">
            <a:extLst>
              <a:ext uri="{FF2B5EF4-FFF2-40B4-BE49-F238E27FC236}">
                <a16:creationId xmlns:a16="http://schemas.microsoft.com/office/drawing/2014/main" id="{6DC2E879-3F66-4E83-8023-9C86BD1095E8}"/>
              </a:ext>
              <a:ext uri="{C183D7F6-B498-43B3-948B-1728B52AA6E4}">
                <adec:decorative xmlns:adec="http://schemas.microsoft.com/office/drawing/2017/decorative" val="1"/>
              </a:ext>
            </a:extLst>
          </p:cNvPr>
          <p:cNvCxnSpPr>
            <a:cxnSpLocks/>
          </p:cNvCxnSpPr>
          <p:nvPr/>
        </p:nvCxnSpPr>
        <p:spPr>
          <a:xfrm>
            <a:off x="1573161" y="330650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gear">
            <a:extLst>
              <a:ext uri="{FF2B5EF4-FFF2-40B4-BE49-F238E27FC236}">
                <a16:creationId xmlns:a16="http://schemas.microsoft.com/office/drawing/2014/main" id="{4102428E-D140-4D53-A447-11100DF542BF}"/>
              </a:ext>
            </a:extLst>
          </p:cNvPr>
          <p:cNvPicPr>
            <a:picLocks noChangeAspect="1"/>
          </p:cNvPicPr>
          <p:nvPr/>
        </p:nvPicPr>
        <p:blipFill>
          <a:blip r:embed="rId5"/>
          <a:stretch>
            <a:fillRect/>
          </a:stretch>
        </p:blipFill>
        <p:spPr>
          <a:xfrm>
            <a:off x="571659" y="2343562"/>
            <a:ext cx="762000" cy="760476"/>
          </a:xfrm>
          <a:prstGeom prst="rect">
            <a:avLst/>
          </a:prstGeom>
        </p:spPr>
      </p:pic>
      <p:sp>
        <p:nvSpPr>
          <p:cNvPr id="24" name="TextBox 23">
            <a:extLst>
              <a:ext uri="{FF2B5EF4-FFF2-40B4-BE49-F238E27FC236}">
                <a16:creationId xmlns:a16="http://schemas.microsoft.com/office/drawing/2014/main" id="{EF3D52F4-B0CE-4437-885E-76187976484F}"/>
              </a:ext>
            </a:extLst>
          </p:cNvPr>
          <p:cNvSpPr txBox="1"/>
          <p:nvPr/>
        </p:nvSpPr>
        <p:spPr>
          <a:xfrm>
            <a:off x="1573161" y="3557811"/>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Organizations can fine-tune a template by modifying any of its existing rules or adding new ones</a:t>
            </a:r>
            <a:endParaRPr lang="en-US" sz="2000" dirty="0"/>
          </a:p>
        </p:txBody>
      </p:sp>
      <p:cxnSp>
        <p:nvCxnSpPr>
          <p:cNvPr id="35" name="Straight Connector 34">
            <a:extLst>
              <a:ext uri="{FF2B5EF4-FFF2-40B4-BE49-F238E27FC236}">
                <a16:creationId xmlns:a16="http://schemas.microsoft.com/office/drawing/2014/main" id="{3A09935F-BB07-4033-BE93-37CF8BA85016}"/>
              </a:ext>
              <a:ext uri="{C183D7F6-B498-43B3-948B-1728B52AA6E4}">
                <adec:decorative xmlns:adec="http://schemas.microsoft.com/office/drawing/2017/decorative" val="1"/>
              </a:ext>
            </a:extLst>
          </p:cNvPr>
          <p:cNvCxnSpPr>
            <a:cxnSpLocks/>
          </p:cNvCxnSpPr>
          <p:nvPr/>
        </p:nvCxnSpPr>
        <p:spPr>
          <a:xfrm>
            <a:off x="1573161" y="4404968"/>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rectangles with a check mark at each end">
            <a:extLst>
              <a:ext uri="{FF2B5EF4-FFF2-40B4-BE49-F238E27FC236}">
                <a16:creationId xmlns:a16="http://schemas.microsoft.com/office/drawing/2014/main" id="{0137F4DD-6AB6-46C9-9881-E1A706C8891B}"/>
              </a:ext>
            </a:extLst>
          </p:cNvPr>
          <p:cNvPicPr>
            <a:picLocks noChangeAspect="1"/>
          </p:cNvPicPr>
          <p:nvPr/>
        </p:nvPicPr>
        <p:blipFill>
          <a:blip r:embed="rId6"/>
          <a:stretch>
            <a:fillRect/>
          </a:stretch>
        </p:blipFill>
        <p:spPr>
          <a:xfrm>
            <a:off x="571659" y="3491418"/>
            <a:ext cx="762000" cy="760476"/>
          </a:xfrm>
          <a:prstGeom prst="rect">
            <a:avLst/>
          </a:prstGeom>
        </p:spPr>
      </p:pic>
      <p:sp>
        <p:nvSpPr>
          <p:cNvPr id="25" name="TextBox 24">
            <a:extLst>
              <a:ext uri="{FF2B5EF4-FFF2-40B4-BE49-F238E27FC236}">
                <a16:creationId xmlns:a16="http://schemas.microsoft.com/office/drawing/2014/main" id="{8456F70E-8554-41F1-9435-7AD803FA9CB2}"/>
              </a:ext>
            </a:extLst>
          </p:cNvPr>
          <p:cNvSpPr txBox="1"/>
          <p:nvPr/>
        </p:nvSpPr>
        <p:spPr>
          <a:xfrm>
            <a:off x="1573161" y="4610361"/>
            <a:ext cx="10283875" cy="615553"/>
          </a:xfrm>
          <a:prstGeom prst="rect">
            <a:avLst/>
          </a:prstGeom>
          <a:noFill/>
        </p:spPr>
        <p:txBody>
          <a:bodyPr wrap="square" lIns="0" tIns="0" rIns="0" bIns="0" rtlCol="0" anchor="ctr">
            <a:spAutoFit/>
          </a:bodyPr>
          <a:lstStyle/>
          <a:p>
            <a:pPr>
              <a:spcBef>
                <a:spcPts val="400"/>
              </a:spcBef>
            </a:pPr>
            <a:r>
              <a:rPr lang="en-US" sz="2000" b="0" i="0" dirty="0">
                <a:solidFill>
                  <a:srgbClr val="000000"/>
                </a:solidFill>
                <a:effectLst/>
              </a:rPr>
              <a:t>You create a DLP policy from scratch by choosing the </a:t>
            </a:r>
            <a:r>
              <a:rPr lang="en-US" sz="2000" b="1" i="0" dirty="0">
                <a:solidFill>
                  <a:srgbClr val="000000"/>
                </a:solidFill>
                <a:effectLst/>
              </a:rPr>
              <a:t>Custom</a:t>
            </a:r>
            <a:r>
              <a:rPr lang="en-US" sz="2000" b="0" i="0" dirty="0">
                <a:solidFill>
                  <a:srgbClr val="000000"/>
                </a:solidFill>
                <a:effectLst/>
              </a:rPr>
              <a:t> template, which has no default rules</a:t>
            </a:r>
            <a:endParaRPr lang="en-US" sz="2000" dirty="0"/>
          </a:p>
        </p:txBody>
      </p:sp>
      <p:cxnSp>
        <p:nvCxnSpPr>
          <p:cNvPr id="36" name="Straight Connector 35">
            <a:extLst>
              <a:ext uri="{FF2B5EF4-FFF2-40B4-BE49-F238E27FC236}">
                <a16:creationId xmlns:a16="http://schemas.microsoft.com/office/drawing/2014/main" id="{75D16C25-34DE-463B-857F-6D66575CC2D9}"/>
              </a:ext>
              <a:ext uri="{C183D7F6-B498-43B3-948B-1728B52AA6E4}">
                <adec:decorative xmlns:adec="http://schemas.microsoft.com/office/drawing/2017/decorative" val="1"/>
              </a:ext>
            </a:extLst>
          </p:cNvPr>
          <p:cNvCxnSpPr>
            <a:cxnSpLocks/>
          </p:cNvCxnSpPr>
          <p:nvPr/>
        </p:nvCxnSpPr>
        <p:spPr>
          <a:xfrm>
            <a:off x="1573161" y="5487660"/>
            <a:ext cx="103251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wo rectangles with cross on the bottom right">
            <a:extLst>
              <a:ext uri="{FF2B5EF4-FFF2-40B4-BE49-F238E27FC236}">
                <a16:creationId xmlns:a16="http://schemas.microsoft.com/office/drawing/2014/main" id="{2F1729C3-C88C-4A3D-A2F9-829CE60EA2E7}"/>
              </a:ext>
            </a:extLst>
          </p:cNvPr>
          <p:cNvPicPr>
            <a:picLocks noChangeAspect="1"/>
          </p:cNvPicPr>
          <p:nvPr/>
        </p:nvPicPr>
        <p:blipFill>
          <a:blip r:embed="rId7"/>
          <a:stretch>
            <a:fillRect/>
          </a:stretch>
        </p:blipFill>
        <p:spPr>
          <a:xfrm>
            <a:off x="581819" y="4544800"/>
            <a:ext cx="762000" cy="760476"/>
          </a:xfrm>
          <a:prstGeom prst="rect">
            <a:avLst/>
          </a:prstGeom>
        </p:spPr>
      </p:pic>
      <p:sp>
        <p:nvSpPr>
          <p:cNvPr id="26" name="TextBox 25">
            <a:extLst>
              <a:ext uri="{FF2B5EF4-FFF2-40B4-BE49-F238E27FC236}">
                <a16:creationId xmlns:a16="http://schemas.microsoft.com/office/drawing/2014/main" id="{F6D4BE90-9AF2-4B63-8E50-5B91A12988E3}"/>
              </a:ext>
            </a:extLst>
          </p:cNvPr>
          <p:cNvSpPr txBox="1"/>
          <p:nvPr/>
        </p:nvSpPr>
        <p:spPr>
          <a:xfrm>
            <a:off x="1573161" y="5712896"/>
            <a:ext cx="10283875" cy="615553"/>
          </a:xfrm>
          <a:prstGeom prst="rect">
            <a:avLst/>
          </a:prstGeom>
          <a:noFill/>
        </p:spPr>
        <p:txBody>
          <a:bodyPr wrap="square" lIns="0" tIns="0" rIns="0" bIns="0" rtlCol="0" anchor="ctr">
            <a:spAutoFit/>
          </a:bodyPr>
          <a:lstStyle/>
          <a:p>
            <a:pPr>
              <a:spcBef>
                <a:spcPts val="400"/>
              </a:spcBef>
            </a:pPr>
            <a:r>
              <a:rPr lang="en-US" sz="2000" dirty="0"/>
              <a:t>The DLP Compliance Management role provides the permissions necessary to create DLP policies</a:t>
            </a:r>
          </a:p>
        </p:txBody>
      </p:sp>
    </p:spTree>
    <p:extLst>
      <p:ext uri="{BB962C8B-B14F-4D97-AF65-F5344CB8AC3E}">
        <p14:creationId xmlns:p14="http://schemas.microsoft.com/office/powerpoint/2010/main" val="132938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email notifications for DLP policies</a:t>
            </a:r>
          </a:p>
        </p:txBody>
      </p:sp>
      <p:pic>
        <p:nvPicPr>
          <p:cNvPr id="24" name="Picture 23" descr="Icon of a wrench">
            <a:extLst>
              <a:ext uri="{FF2B5EF4-FFF2-40B4-BE49-F238E27FC236}">
                <a16:creationId xmlns:a16="http://schemas.microsoft.com/office/drawing/2014/main" id="{529091A6-5C0F-4FAE-8FE2-6E2BA3D6754C}"/>
              </a:ext>
            </a:extLst>
          </p:cNvPr>
          <p:cNvPicPr>
            <a:picLocks noChangeAspect="1"/>
          </p:cNvPicPr>
          <p:nvPr/>
        </p:nvPicPr>
        <p:blipFill>
          <a:blip r:embed="rId3"/>
          <a:stretch>
            <a:fillRect/>
          </a:stretch>
        </p:blipFill>
        <p:spPr>
          <a:xfrm>
            <a:off x="582834" y="1424357"/>
            <a:ext cx="822960" cy="822960"/>
          </a:xfrm>
          <a:prstGeom prst="rect">
            <a:avLst/>
          </a:prstGeom>
        </p:spPr>
      </p:pic>
      <p:sp>
        <p:nvSpPr>
          <p:cNvPr id="5" name="TextBox 4">
            <a:extLst>
              <a:ext uri="{FF2B5EF4-FFF2-40B4-BE49-F238E27FC236}">
                <a16:creationId xmlns:a16="http://schemas.microsoft.com/office/drawing/2014/main" id="{616E3DB3-5640-4630-95AB-36571144A8E2}"/>
              </a:ext>
            </a:extLst>
          </p:cNvPr>
          <p:cNvSpPr txBox="1"/>
          <p:nvPr/>
        </p:nvSpPr>
        <p:spPr>
          <a:xfrm>
            <a:off x="2004059" y="1198065"/>
            <a:ext cx="9835483" cy="1092607"/>
          </a:xfrm>
          <a:prstGeom prst="rect">
            <a:avLst/>
          </a:prstGeom>
          <a:noFill/>
        </p:spPr>
        <p:txBody>
          <a:bodyPr wrap="square" lIns="0" tIns="0" rIns="0" bIns="0" rtlCol="0" anchor="ctr">
            <a:spAutoFit/>
          </a:bodyPr>
          <a:lstStyle/>
          <a:p>
            <a:pPr>
              <a:spcBef>
                <a:spcPts val="300"/>
              </a:spcBef>
              <a:spcAft>
                <a:spcPts val="600"/>
              </a:spcAft>
            </a:pPr>
            <a:r>
              <a:rPr lang="en-US" sz="2000" dirty="0">
                <a:latin typeface="+mj-lt"/>
              </a:rPr>
              <a:t>When an organization creates a DLP policy, it can configure the user notifications to:</a:t>
            </a:r>
          </a:p>
          <a:p>
            <a:pPr>
              <a:spcBef>
                <a:spcPts val="300"/>
              </a:spcBef>
              <a:spcAft>
                <a:spcPts val="600"/>
              </a:spcAft>
            </a:pPr>
            <a:r>
              <a:rPr lang="en-US" dirty="0"/>
              <a:t>Send an email notification that describes the issue to the people it chooses</a:t>
            </a:r>
          </a:p>
          <a:p>
            <a:pPr>
              <a:spcBef>
                <a:spcPts val="300"/>
              </a:spcBef>
              <a:spcAft>
                <a:spcPts val="600"/>
              </a:spcAft>
            </a:pPr>
            <a:r>
              <a:rPr lang="en-US" dirty="0"/>
              <a:t>Display a policy tip for content that conflicts with the DLP policy</a:t>
            </a:r>
            <a:endParaRPr lang="en-US" sz="1600" dirty="0">
              <a:solidFill>
                <a:schemeClr val="accent1"/>
              </a:solidFill>
            </a:endParaRPr>
          </a:p>
        </p:txBody>
      </p:sp>
      <p:cxnSp>
        <p:nvCxnSpPr>
          <p:cNvPr id="7" name="Straight Connector 6">
            <a:extLst>
              <a:ext uri="{FF2B5EF4-FFF2-40B4-BE49-F238E27FC236}">
                <a16:creationId xmlns:a16="http://schemas.microsoft.com/office/drawing/2014/main" id="{AA96720A-9C83-4967-ACB4-6912E2736DDC}"/>
              </a:ext>
              <a:ext uri="{C183D7F6-B498-43B3-948B-1728B52AA6E4}">
                <adec:decorative xmlns:adec="http://schemas.microsoft.com/office/drawing/2017/decorative" val="1"/>
              </a:ext>
            </a:extLst>
          </p:cNvPr>
          <p:cNvCxnSpPr>
            <a:cxnSpLocks/>
          </p:cNvCxnSpPr>
          <p:nvPr/>
        </p:nvCxnSpPr>
        <p:spPr>
          <a:xfrm>
            <a:off x="2004059" y="2470765"/>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4"/>
          <a:stretch>
            <a:fillRect/>
          </a:stretch>
        </p:blipFill>
        <p:spPr>
          <a:xfrm>
            <a:off x="582835" y="2907156"/>
            <a:ext cx="824117" cy="822960"/>
          </a:xfrm>
          <a:prstGeom prst="rect">
            <a:avLst/>
          </a:prstGeom>
        </p:spPr>
      </p:pic>
      <p:sp>
        <p:nvSpPr>
          <p:cNvPr id="8" name="TextBox 7">
            <a:extLst>
              <a:ext uri="{FF2B5EF4-FFF2-40B4-BE49-F238E27FC236}">
                <a16:creationId xmlns:a16="http://schemas.microsoft.com/office/drawing/2014/main" id="{95AF80A1-A050-4DCF-B99F-34F5595D87C6}"/>
              </a:ext>
            </a:extLst>
          </p:cNvPr>
          <p:cNvSpPr txBox="1"/>
          <p:nvPr/>
        </p:nvSpPr>
        <p:spPr>
          <a:xfrm>
            <a:off x="2004059" y="2757808"/>
            <a:ext cx="9835483" cy="1092607"/>
          </a:xfrm>
          <a:prstGeom prst="rect">
            <a:avLst/>
          </a:prstGeom>
          <a:noFill/>
        </p:spPr>
        <p:txBody>
          <a:bodyPr wrap="square" lIns="0" tIns="0" rIns="0" bIns="0" rtlCol="0" anchor="ctr">
            <a:spAutoFit/>
          </a:bodyPr>
          <a:lstStyle/>
          <a:p>
            <a:pPr>
              <a:spcBef>
                <a:spcPts val="300"/>
              </a:spcBef>
              <a:spcAft>
                <a:spcPts val="600"/>
              </a:spcAft>
            </a:pPr>
            <a:r>
              <a:rPr lang="en-US" sz="2000" dirty="0">
                <a:latin typeface="+mj-lt"/>
              </a:rPr>
              <a:t>When an organization creates a DLP policy, it can enable User notifications</a:t>
            </a:r>
          </a:p>
          <a:p>
            <a:pPr>
              <a:spcBef>
                <a:spcPts val="300"/>
              </a:spcBef>
              <a:spcAft>
                <a:spcPts val="600"/>
              </a:spcAft>
            </a:pPr>
            <a:r>
              <a:rPr lang="en-US" dirty="0"/>
              <a:t>When this setting is enabled, Microsoft 365 sends out both email notifications and policy tips</a:t>
            </a:r>
          </a:p>
          <a:p>
            <a:pPr>
              <a:spcBef>
                <a:spcPts val="300"/>
              </a:spcBef>
              <a:spcAft>
                <a:spcPts val="600"/>
              </a:spcAft>
            </a:pPr>
            <a:r>
              <a:rPr lang="en-US" dirty="0"/>
              <a:t>You can customize who notification emails are sent to, the email text, and the policy tip text</a:t>
            </a:r>
          </a:p>
        </p:txBody>
      </p:sp>
      <p:cxnSp>
        <p:nvCxnSpPr>
          <p:cNvPr id="20"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4160231"/>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DA203B8-5F30-4B3F-ABD7-21A75A90146C}"/>
              </a:ext>
            </a:extLst>
          </p:cNvPr>
          <p:cNvSpPr txBox="1"/>
          <p:nvPr/>
        </p:nvSpPr>
        <p:spPr>
          <a:xfrm>
            <a:off x="2018158" y="4486509"/>
            <a:ext cx="9835483" cy="307777"/>
          </a:xfrm>
          <a:prstGeom prst="rect">
            <a:avLst/>
          </a:prstGeom>
          <a:noFill/>
        </p:spPr>
        <p:txBody>
          <a:bodyPr wrap="square" lIns="0" tIns="0" rIns="0" bIns="0" rtlCol="0" anchor="ctr">
            <a:spAutoFit/>
          </a:bodyPr>
          <a:lstStyle/>
          <a:p>
            <a:pPr>
              <a:spcBef>
                <a:spcPts val="600"/>
              </a:spcBef>
            </a:pPr>
            <a:r>
              <a:rPr lang="en-US" sz="2000" dirty="0"/>
              <a:t>Default email notifications have a Subject line that begins with the action taken</a:t>
            </a:r>
            <a:endParaRPr lang="en-US" dirty="0"/>
          </a:p>
        </p:txBody>
      </p:sp>
      <p:cxnSp>
        <p:nvCxnSpPr>
          <p:cNvPr id="11"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5097612"/>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4">
            <a:extLst>
              <a:ext uri="{FF2B5EF4-FFF2-40B4-BE49-F238E27FC236}">
                <a16:creationId xmlns:a16="http://schemas.microsoft.com/office/drawing/2014/main" id="{DDA203B8-5F30-4B3F-ABD7-21A75A90146C}"/>
              </a:ext>
            </a:extLst>
          </p:cNvPr>
          <p:cNvSpPr txBox="1"/>
          <p:nvPr/>
        </p:nvSpPr>
        <p:spPr>
          <a:xfrm>
            <a:off x="2018158" y="5357682"/>
            <a:ext cx="9381362" cy="615553"/>
          </a:xfrm>
          <a:prstGeom prst="rect">
            <a:avLst/>
          </a:prstGeom>
          <a:noFill/>
        </p:spPr>
        <p:txBody>
          <a:bodyPr wrap="square" lIns="0" tIns="0" rIns="0" bIns="0" rtlCol="0" anchor="ctr">
            <a:spAutoFit/>
          </a:bodyPr>
          <a:lstStyle/>
          <a:p>
            <a:pPr>
              <a:spcBef>
                <a:spcPts val="600"/>
              </a:spcBef>
            </a:pPr>
            <a:r>
              <a:rPr lang="en-US" sz="2000" dirty="0"/>
              <a:t>An organization can create a custom email notification instead of sending the default email notification to its end-users or administrators</a:t>
            </a:r>
          </a:p>
        </p:txBody>
      </p:sp>
      <p:grpSp>
        <p:nvGrpSpPr>
          <p:cNvPr id="2" name="Group 1" descr="Icon of pencil with square behind it">
            <a:extLst>
              <a:ext uri="{FF2B5EF4-FFF2-40B4-BE49-F238E27FC236}">
                <a16:creationId xmlns:a16="http://schemas.microsoft.com/office/drawing/2014/main" id="{2FA678F6-4EEC-20E6-2C5B-F7568A7A1E91}"/>
              </a:ext>
            </a:extLst>
          </p:cNvPr>
          <p:cNvGrpSpPr/>
          <p:nvPr/>
        </p:nvGrpSpPr>
        <p:grpSpPr>
          <a:xfrm>
            <a:off x="599767" y="4286804"/>
            <a:ext cx="780288" cy="781812"/>
            <a:chOff x="6390967" y="2031284"/>
            <a:chExt cx="780288" cy="781812"/>
          </a:xfrm>
        </p:grpSpPr>
        <p:pic>
          <p:nvPicPr>
            <p:cNvPr id="3" name="Picture 2">
              <a:extLst>
                <a:ext uri="{FF2B5EF4-FFF2-40B4-BE49-F238E27FC236}">
                  <a16:creationId xmlns:a16="http://schemas.microsoft.com/office/drawing/2014/main" id="{513D97A0-B768-01B9-079F-933770D8B74C}"/>
                </a:ext>
              </a:extLst>
            </p:cNvPr>
            <p:cNvPicPr>
              <a:picLocks noChangeAspect="1"/>
            </p:cNvPicPr>
            <p:nvPr/>
          </p:nvPicPr>
          <p:blipFill>
            <a:blip r:embed="rId5"/>
            <a:stretch>
              <a:fillRect/>
            </a:stretch>
          </p:blipFill>
          <p:spPr>
            <a:xfrm>
              <a:off x="6390967" y="2031284"/>
              <a:ext cx="780288" cy="781812"/>
            </a:xfrm>
            <a:prstGeom prst="rect">
              <a:avLst/>
            </a:prstGeom>
          </p:spPr>
        </p:pic>
        <p:pic>
          <p:nvPicPr>
            <p:cNvPr id="4" name="Picture 3" descr="Icon of pencil with square behind it">
              <a:extLst>
                <a:ext uri="{FF2B5EF4-FFF2-40B4-BE49-F238E27FC236}">
                  <a16:creationId xmlns:a16="http://schemas.microsoft.com/office/drawing/2014/main" id="{AF8655EE-83C8-8EF4-0D50-93E6FC34C098}"/>
                </a:ext>
              </a:extLst>
            </p:cNvPr>
            <p:cNvPicPr>
              <a:picLocks noChangeAspect="1"/>
            </p:cNvPicPr>
            <p:nvPr/>
          </p:nvPicPr>
          <p:blipFill>
            <a:blip r:embed="rId6"/>
            <a:stretch>
              <a:fillRect/>
            </a:stretch>
          </p:blipFill>
          <p:spPr>
            <a:xfrm>
              <a:off x="6523972" y="2165051"/>
              <a:ext cx="514279" cy="514279"/>
            </a:xfrm>
            <a:prstGeom prst="rect">
              <a:avLst/>
            </a:prstGeom>
          </p:spPr>
        </p:pic>
      </p:grpSp>
      <p:grpSp>
        <p:nvGrpSpPr>
          <p:cNvPr id="6" name="Group 5" descr="Icon of two rectangles with cross on the bottom right">
            <a:extLst>
              <a:ext uri="{FF2B5EF4-FFF2-40B4-BE49-F238E27FC236}">
                <a16:creationId xmlns:a16="http://schemas.microsoft.com/office/drawing/2014/main" id="{E0CAC9EE-B238-C3DD-3CEB-C7CECBF579EB}"/>
              </a:ext>
            </a:extLst>
          </p:cNvPr>
          <p:cNvGrpSpPr/>
          <p:nvPr/>
        </p:nvGrpSpPr>
        <p:grpSpPr>
          <a:xfrm>
            <a:off x="579447" y="5315482"/>
            <a:ext cx="780288" cy="781812"/>
            <a:chOff x="6390967" y="5071642"/>
            <a:chExt cx="780288" cy="781812"/>
          </a:xfrm>
        </p:grpSpPr>
        <p:pic>
          <p:nvPicPr>
            <p:cNvPr id="9" name="Picture 8">
              <a:extLst>
                <a:ext uri="{FF2B5EF4-FFF2-40B4-BE49-F238E27FC236}">
                  <a16:creationId xmlns:a16="http://schemas.microsoft.com/office/drawing/2014/main" id="{1F969033-138B-14AE-F4EB-FADE4229B107}"/>
                </a:ext>
              </a:extLst>
            </p:cNvPr>
            <p:cNvPicPr>
              <a:picLocks noChangeAspect="1"/>
            </p:cNvPicPr>
            <p:nvPr/>
          </p:nvPicPr>
          <p:blipFill>
            <a:blip r:embed="rId5"/>
            <a:stretch>
              <a:fillRect/>
            </a:stretch>
          </p:blipFill>
          <p:spPr>
            <a:xfrm>
              <a:off x="6390967" y="5071642"/>
              <a:ext cx="780288" cy="781812"/>
            </a:xfrm>
            <a:prstGeom prst="rect">
              <a:avLst/>
            </a:prstGeom>
          </p:spPr>
        </p:pic>
        <p:pic>
          <p:nvPicPr>
            <p:cNvPr id="10" name="Picture 9" descr="Icon of two rectangles with cross on the bottom right">
              <a:extLst>
                <a:ext uri="{FF2B5EF4-FFF2-40B4-BE49-F238E27FC236}">
                  <a16:creationId xmlns:a16="http://schemas.microsoft.com/office/drawing/2014/main" id="{49541AF4-0AE4-D14D-892C-863AFA4A23DE}"/>
                </a:ext>
              </a:extLst>
            </p:cNvPr>
            <p:cNvPicPr>
              <a:picLocks noChangeAspect="1"/>
            </p:cNvPicPr>
            <p:nvPr/>
          </p:nvPicPr>
          <p:blipFill>
            <a:blip r:embed="rId7"/>
            <a:stretch>
              <a:fillRect/>
            </a:stretch>
          </p:blipFill>
          <p:spPr>
            <a:xfrm>
              <a:off x="6577911" y="5259348"/>
              <a:ext cx="406400" cy="406400"/>
            </a:xfrm>
            <a:prstGeom prst="rect">
              <a:avLst/>
            </a:prstGeom>
          </p:spPr>
        </p:pic>
      </p:grpSp>
    </p:spTree>
    <p:extLst>
      <p:ext uri="{BB962C8B-B14F-4D97-AF65-F5344CB8AC3E}">
        <p14:creationId xmlns:p14="http://schemas.microsoft.com/office/powerpoint/2010/main" val="258876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security and compliance in Microsoft 365</a:t>
            </a:r>
          </a:p>
        </p:txBody>
      </p:sp>
      <p:sp>
        <p:nvSpPr>
          <p:cNvPr id="10" name="TextBox 9">
            <a:extLst>
              <a:ext uri="{FF2B5EF4-FFF2-40B4-BE49-F238E27FC236}">
                <a16:creationId xmlns:a16="http://schemas.microsoft.com/office/drawing/2014/main" id="{A4CCC658-A2B9-4948-AD4D-6599179F80E9}"/>
              </a:ext>
              <a:ext uri="{C183D7F6-B498-43B3-948B-1728B52AA6E4}">
                <adec:decorative xmlns:adec="http://schemas.microsoft.com/office/drawing/2017/decorative" val="0"/>
              </a:ext>
            </a:extLst>
          </p:cNvPr>
          <p:cNvSpPr txBox="1"/>
          <p:nvPr/>
        </p:nvSpPr>
        <p:spPr>
          <a:xfrm>
            <a:off x="579438" y="1436688"/>
            <a:ext cx="5606105" cy="5345112"/>
          </a:xfrm>
          <a:prstGeom prst="rect">
            <a:avLst/>
          </a:prstGeom>
          <a:solidFill>
            <a:schemeClr val="bg1">
              <a:lumMod val="95000"/>
            </a:schemeClr>
          </a:solidFill>
          <a:ln>
            <a:noFill/>
          </a:ln>
        </p:spPr>
        <p:txBody>
          <a:bodyPr wrap="square" lIns="182880" tIns="137160" rIns="91440" bIns="137160" rtlCol="0" anchor="t">
            <a:noAutofit/>
          </a:bodyPr>
          <a:lstStyle/>
          <a:p>
            <a:pPr lvl="0" defTabSz="951304">
              <a:spcAft>
                <a:spcPts val="600"/>
              </a:spcAft>
              <a:buSzPct val="90000"/>
            </a:pPr>
            <a:r>
              <a:rPr lang="en-US" sz="2000" dirty="0">
                <a:solidFill>
                  <a:schemeClr val="accent1"/>
                </a:solidFill>
                <a:latin typeface="+mj-lt"/>
                <a:cs typeface="Segoe UI Semilight" panose="020B0402040204020203" pitchFamily="34" charset="0"/>
              </a:rPr>
              <a:t>Microsoft 365’s Enterprise Mobility + </a:t>
            </a:r>
            <a:br>
              <a:rPr lang="en-US" sz="2000" dirty="0">
                <a:solidFill>
                  <a:schemeClr val="accent1"/>
                </a:solidFill>
                <a:latin typeface="+mj-lt"/>
                <a:cs typeface="Segoe UI Semilight" panose="020B0402040204020203" pitchFamily="34" charset="0"/>
              </a:rPr>
            </a:br>
            <a:r>
              <a:rPr lang="en-US" sz="2000" dirty="0">
                <a:solidFill>
                  <a:schemeClr val="accent1"/>
                </a:solidFill>
                <a:latin typeface="+mj-lt"/>
                <a:cs typeface="Segoe UI Semilight" panose="020B0402040204020203" pitchFamily="34" charset="0"/>
              </a:rPr>
              <a:t>Security suite is designed to help organizations achieve the appropriate level of protection</a:t>
            </a:r>
          </a:p>
          <a:p>
            <a:pPr lvl="0" defTabSz="951304">
              <a:spcAft>
                <a:spcPts val="600"/>
              </a:spcAft>
              <a:buSzPct val="90000"/>
            </a:pPr>
            <a:endParaRPr lang="en-US" sz="1000" dirty="0">
              <a:solidFill>
                <a:schemeClr val="accent1"/>
              </a:solidFill>
              <a:latin typeface="+mj-lt"/>
              <a:cs typeface="Segoe UI Semilight" panose="020B0402040204020203" pitchFamily="34" charset="0"/>
            </a:endParaRPr>
          </a:p>
          <a:p>
            <a:pPr lvl="0" defTabSz="951304">
              <a:spcBef>
                <a:spcPts val="300"/>
              </a:spcBef>
              <a:spcAft>
                <a:spcPts val="600"/>
              </a:spcAft>
              <a:buSzPct val="90000"/>
            </a:pPr>
            <a:r>
              <a:rPr lang="en-US" sz="2000" dirty="0">
                <a:latin typeface="+mj-lt"/>
                <a:cs typeface="Segoe UI Semilight" panose="020B0402040204020203" pitchFamily="34" charset="0"/>
              </a:rPr>
              <a:t>You should perform the following steps when</a:t>
            </a:r>
            <a:br>
              <a:rPr lang="en-US" sz="2000" dirty="0">
                <a:latin typeface="+mj-lt"/>
                <a:cs typeface="Segoe UI Semilight" panose="020B0402040204020203" pitchFamily="34" charset="0"/>
              </a:rPr>
            </a:br>
            <a:r>
              <a:rPr lang="en-US" sz="2000" dirty="0">
                <a:latin typeface="+mj-lt"/>
                <a:cs typeface="Segoe UI Semilight" panose="020B0402040204020203" pitchFamily="34" charset="0"/>
              </a:rPr>
              <a:t>planning for security and compliance in Microsoft 365:</a:t>
            </a:r>
          </a:p>
          <a:p>
            <a:pPr marL="342900" lvl="0" indent="-292100" defTabSz="951304">
              <a:spcBef>
                <a:spcPts val="300"/>
              </a:spcBef>
              <a:spcAft>
                <a:spcPts val="600"/>
              </a:spcAft>
              <a:buSzPct val="90000"/>
              <a:buFont typeface="+mj-lt"/>
              <a:buAutoNum type="arabicPeriod"/>
            </a:pPr>
            <a:r>
              <a:rPr lang="en-US" dirty="0"/>
              <a:t>Review capabilities</a:t>
            </a:r>
          </a:p>
          <a:p>
            <a:pPr marL="342900" lvl="0" indent="-292100" defTabSz="951304">
              <a:spcBef>
                <a:spcPts val="300"/>
              </a:spcBef>
              <a:spcAft>
                <a:spcPts val="600"/>
              </a:spcAft>
              <a:buSzPct val="90000"/>
              <a:buFont typeface="+mj-lt"/>
              <a:buAutoNum type="arabicPeriod"/>
            </a:pPr>
            <a:r>
              <a:rPr lang="en-US" dirty="0"/>
              <a:t>Check your Secure Score</a:t>
            </a:r>
          </a:p>
          <a:p>
            <a:pPr marL="342900" lvl="0" indent="-292100" defTabSz="951304">
              <a:spcBef>
                <a:spcPts val="300"/>
              </a:spcBef>
              <a:spcAft>
                <a:spcPts val="600"/>
              </a:spcAft>
              <a:buSzPct val="90000"/>
              <a:buFont typeface="+mj-lt"/>
              <a:buAutoNum type="arabicPeriod"/>
            </a:pPr>
            <a:r>
              <a:rPr lang="en-US" dirty="0"/>
              <a:t>Plan access protection for identity and devices</a:t>
            </a:r>
          </a:p>
          <a:p>
            <a:pPr marL="342900" lvl="0" indent="-292100" defTabSz="951304">
              <a:spcBef>
                <a:spcPts val="300"/>
              </a:spcBef>
              <a:spcAft>
                <a:spcPts val="600"/>
              </a:spcAft>
              <a:buSzPct val="90000"/>
              <a:buFont typeface="+mj-lt"/>
              <a:buAutoNum type="arabicPeriod"/>
            </a:pPr>
            <a:r>
              <a:rPr lang="en-US" dirty="0"/>
              <a:t>Plan data protection based on data sensitivity</a:t>
            </a:r>
          </a:p>
          <a:p>
            <a:pPr marL="342900" lvl="0" indent="-292100" defTabSz="951304">
              <a:spcBef>
                <a:spcPts val="300"/>
              </a:spcBef>
              <a:spcAft>
                <a:spcPts val="600"/>
              </a:spcAft>
              <a:buSzPct val="90000"/>
              <a:buFont typeface="+mj-lt"/>
              <a:buAutoNum type="arabicPeriod"/>
            </a:pPr>
            <a:r>
              <a:rPr lang="en-US" dirty="0"/>
              <a:t>Use the Microsoft Purview compliance portal</a:t>
            </a:r>
          </a:p>
          <a:p>
            <a:pPr marL="342900" lvl="0" indent="-292100" defTabSz="951304">
              <a:spcBef>
                <a:spcPts val="300"/>
              </a:spcBef>
              <a:spcAft>
                <a:spcPts val="600"/>
              </a:spcAft>
              <a:buSzPct val="90000"/>
              <a:buFont typeface="+mj-lt"/>
              <a:buAutoNum type="arabicPeriod"/>
            </a:pPr>
            <a:r>
              <a:rPr lang="en-US" dirty="0"/>
              <a:t>Use beginning-to-end security scenarios as starting points</a:t>
            </a:r>
          </a:p>
        </p:txBody>
      </p:sp>
      <p:pic>
        <p:nvPicPr>
          <p:cNvPr id="1026" name="Picture 2" descr="Diagram shows all the security considerations required to protect the data inside Microsoft 365.">
            <a:extLst>
              <a:ext uri="{FF2B5EF4-FFF2-40B4-BE49-F238E27FC236}">
                <a16:creationId xmlns:a16="http://schemas.microsoft.com/office/drawing/2014/main" id="{B784D344-C5B3-394A-FA9F-E7A9E1C695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47244" y="1480457"/>
            <a:ext cx="5822985" cy="44642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9F38B58-A6D2-44B5-9A6B-B182D313AA45}"/>
              </a:ext>
              <a:ext uri="{C183D7F6-B498-43B3-948B-1728B52AA6E4}">
                <adec:decorative xmlns:adec="http://schemas.microsoft.com/office/drawing/2017/decorative" val="0"/>
              </a:ext>
            </a:extLst>
          </p:cNvPr>
          <p:cNvSpPr txBox="1"/>
          <p:nvPr/>
        </p:nvSpPr>
        <p:spPr>
          <a:xfrm>
            <a:off x="6347244" y="1436688"/>
            <a:ext cx="5920955" cy="5345112"/>
          </a:xfrm>
          <a:prstGeom prst="rect">
            <a:avLst/>
          </a:prstGeom>
          <a:noFill/>
          <a:ln w="19050">
            <a:solidFill>
              <a:schemeClr val="accent1"/>
            </a:solidFill>
          </a:ln>
        </p:spPr>
        <p:txBody>
          <a:bodyPr wrap="square" lIns="182880" tIns="45720" rIns="182880" bIns="91440" rtlCol="0" anchor="b">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algn="ctr">
              <a:spcBef>
                <a:spcPts val="0"/>
              </a:spcBef>
            </a:pPr>
            <a:r>
              <a:rPr lang="en-US" sz="1800" dirty="0">
                <a:solidFill>
                  <a:srgbClr val="1A1A1A"/>
                </a:solidFill>
                <a:cs typeface="Segoe UI Semilight" panose="020B0402040204020203" pitchFamily="34" charset="0"/>
              </a:rPr>
              <a:t>Diagram showing all the security considerations required to protect the data inside Microsoft 365</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policy tips for DLP policies</a:t>
            </a:r>
          </a:p>
        </p:txBody>
      </p:sp>
      <p:sp>
        <p:nvSpPr>
          <p:cNvPr id="2" name="TextBox 1">
            <a:extLst>
              <a:ext uri="{FF2B5EF4-FFF2-40B4-BE49-F238E27FC236}">
                <a16:creationId xmlns:a16="http://schemas.microsoft.com/office/drawing/2014/main" id="{00320F0E-73E1-4744-B08C-1F6ABD128C61}"/>
              </a:ext>
              <a:ext uri="{C183D7F6-B498-43B3-948B-1728B52AA6E4}">
                <adec:decorative xmlns:adec="http://schemas.microsoft.com/office/drawing/2017/decorative" val="0"/>
              </a:ext>
            </a:extLst>
          </p:cNvPr>
          <p:cNvSpPr txBox="1"/>
          <p:nvPr/>
        </p:nvSpPr>
        <p:spPr>
          <a:xfrm>
            <a:off x="579438" y="1499742"/>
            <a:ext cx="5953442" cy="5320158"/>
          </a:xfrm>
          <a:prstGeom prst="rect">
            <a:avLst/>
          </a:prstGeom>
          <a:solidFill>
            <a:schemeClr val="bg1">
              <a:lumMod val="95000"/>
            </a:schemeClr>
          </a:solidFill>
          <a:ln>
            <a:noFill/>
          </a:ln>
        </p:spPr>
        <p:txBody>
          <a:bodyPr wrap="square" lIns="182880" tIns="137160" rIns="182880" bIns="137160" rtlCol="0" anchor="t">
            <a:noAutofit/>
          </a:bodyPr>
          <a:lstStyle/>
          <a:p>
            <a:pPr>
              <a:spcBef>
                <a:spcPts val="300"/>
              </a:spcBef>
              <a:spcAft>
                <a:spcPts val="600"/>
              </a:spcAft>
            </a:pPr>
            <a:r>
              <a:rPr lang="en-US" sz="2000" dirty="0">
                <a:latin typeface="+mj-lt"/>
              </a:rPr>
              <a:t>For each rule in a DLP policy, an organization can configure policy tips to:</a:t>
            </a:r>
          </a:p>
          <a:p>
            <a:pPr>
              <a:spcBef>
                <a:spcPts val="300"/>
              </a:spcBef>
              <a:spcAft>
                <a:spcPts val="600"/>
              </a:spcAft>
            </a:pPr>
            <a:r>
              <a:rPr lang="en-US" dirty="0"/>
              <a:t>Notify the person the content conflicts with a DLP policy</a:t>
            </a:r>
          </a:p>
          <a:p>
            <a:pPr>
              <a:spcBef>
                <a:spcPts val="300"/>
              </a:spcBef>
              <a:spcAft>
                <a:spcPts val="600"/>
              </a:spcAft>
            </a:pPr>
            <a:r>
              <a:rPr lang="en-US" dirty="0"/>
              <a:t>Allow the person to override the DLP policy or report a false positive</a:t>
            </a:r>
          </a:p>
          <a:p>
            <a:pPr>
              <a:spcAft>
                <a:spcPts val="600"/>
              </a:spcAft>
            </a:pPr>
            <a:endParaRPr lang="en-US" sz="1000" dirty="0"/>
          </a:p>
          <a:p>
            <a:pPr>
              <a:spcBef>
                <a:spcPts val="300"/>
              </a:spcBef>
              <a:spcAft>
                <a:spcPts val="600"/>
              </a:spcAft>
            </a:pPr>
            <a:r>
              <a:rPr lang="en-US" sz="2000" dirty="0">
                <a:latin typeface="+mj-lt"/>
              </a:rPr>
              <a:t>Policy tips appear in different places:</a:t>
            </a:r>
          </a:p>
          <a:p>
            <a:pPr>
              <a:spcBef>
                <a:spcPts val="300"/>
              </a:spcBef>
              <a:spcAft>
                <a:spcPts val="600"/>
              </a:spcAft>
            </a:pPr>
            <a:r>
              <a:rPr lang="en-US" dirty="0"/>
              <a:t>OneDrive for </a:t>
            </a:r>
            <a:r>
              <a:rPr lang="en-US"/>
              <a:t>Business sites</a:t>
            </a:r>
          </a:p>
          <a:p>
            <a:pPr>
              <a:spcBef>
                <a:spcPts val="300"/>
              </a:spcBef>
              <a:spcAft>
                <a:spcPts val="600"/>
              </a:spcAft>
            </a:pPr>
            <a:r>
              <a:rPr lang="en-US"/>
              <a:t>SharePoint </a:t>
            </a:r>
            <a:r>
              <a:rPr lang="en-US" dirty="0"/>
              <a:t>Online sites</a:t>
            </a:r>
          </a:p>
          <a:p>
            <a:pPr>
              <a:spcBef>
                <a:spcPts val="300"/>
              </a:spcBef>
              <a:spcAft>
                <a:spcPts val="600"/>
              </a:spcAft>
            </a:pPr>
            <a:r>
              <a:rPr lang="en-US" dirty="0"/>
              <a:t>Outlook on the web and Outlook 2013 and later</a:t>
            </a:r>
          </a:p>
          <a:p>
            <a:pPr>
              <a:spcBef>
                <a:spcPts val="300"/>
              </a:spcBef>
              <a:spcAft>
                <a:spcPts val="600"/>
              </a:spcAft>
            </a:pPr>
            <a:r>
              <a:rPr lang="en-US" dirty="0"/>
              <a:t>Exchange admin center</a:t>
            </a:r>
          </a:p>
          <a:p>
            <a:pPr>
              <a:spcBef>
                <a:spcPts val="300"/>
              </a:spcBef>
              <a:spcAft>
                <a:spcPts val="600"/>
              </a:spcAft>
            </a:pPr>
            <a:r>
              <a:rPr lang="en-US" dirty="0"/>
              <a:t>Microsoft Purview compliance portal</a:t>
            </a:r>
          </a:p>
          <a:p>
            <a:pPr>
              <a:spcBef>
                <a:spcPts val="300"/>
              </a:spcBef>
              <a:spcAft>
                <a:spcPts val="600"/>
              </a:spcAft>
            </a:pPr>
            <a:r>
              <a:rPr lang="en-US" dirty="0"/>
              <a:t>Excel, PowerPoint, and Word</a:t>
            </a:r>
            <a:endParaRPr lang="en-US" sz="2000" dirty="0"/>
          </a:p>
          <a:p>
            <a:pPr marL="342900" indent="-342900">
              <a:spcAft>
                <a:spcPts val="600"/>
              </a:spcAft>
              <a:buFont typeface="Arial" panose="020B0604020202020204" pitchFamily="34" charset="0"/>
              <a:buChar char="•"/>
            </a:pPr>
            <a:endParaRPr lang="en-US" sz="1800" dirty="0"/>
          </a:p>
        </p:txBody>
      </p:sp>
      <p:sp>
        <p:nvSpPr>
          <p:cNvPr id="3" name="TextBox 2">
            <a:extLst>
              <a:ext uri="{FF2B5EF4-FFF2-40B4-BE49-F238E27FC236}">
                <a16:creationId xmlns:a16="http://schemas.microsoft.com/office/drawing/2014/main" id="{A3DF7F8F-6982-4790-95F8-2B7103A0CF81}"/>
              </a:ext>
              <a:ext uri="{C183D7F6-B498-43B3-948B-1728B52AA6E4}">
                <adec:decorative xmlns:adec="http://schemas.microsoft.com/office/drawing/2017/decorative" val="1"/>
              </a:ext>
            </a:extLst>
          </p:cNvPr>
          <p:cNvSpPr txBox="1"/>
          <p:nvPr/>
        </p:nvSpPr>
        <p:spPr>
          <a:xfrm>
            <a:off x="6786880" y="1499742"/>
            <a:ext cx="5506720" cy="532015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endParaRPr lang="en-US">
              <a:ln w="19050">
                <a:solidFill>
                  <a:schemeClr val="tx1"/>
                </a:solidFill>
              </a:ln>
            </a:endParaRPr>
          </a:p>
        </p:txBody>
      </p:sp>
      <p:pic>
        <p:nvPicPr>
          <p:cNvPr id="5" name="Picture 4" descr="Screenshot of an Excel file showing a DLP policy tip with the option to Override or Report a false positive.">
            <a:extLst>
              <a:ext uri="{FF2B5EF4-FFF2-40B4-BE49-F238E27FC236}">
                <a16:creationId xmlns:a16="http://schemas.microsoft.com/office/drawing/2014/main" id="{376EEB4B-6AB3-B08E-8C47-0104D7AC0D0B}"/>
              </a:ext>
            </a:extLst>
          </p:cNvPr>
          <p:cNvPicPr>
            <a:picLocks noChangeAspect="1"/>
          </p:cNvPicPr>
          <p:nvPr/>
        </p:nvPicPr>
        <p:blipFill>
          <a:blip r:embed="rId3"/>
          <a:stretch>
            <a:fillRect/>
          </a:stretch>
        </p:blipFill>
        <p:spPr>
          <a:xfrm>
            <a:off x="6887331" y="1590870"/>
            <a:ext cx="5376740" cy="3316409"/>
          </a:xfrm>
          <a:prstGeom prst="rect">
            <a:avLst/>
          </a:prstGeom>
        </p:spPr>
      </p:pic>
      <p:sp>
        <p:nvSpPr>
          <p:cNvPr id="6" name="TextBox 5" descr="Screenshot of an Excel file showing a DLP policy tip with the option to Override or Report a false positive.">
            <a:extLst>
              <a:ext uri="{FF2B5EF4-FFF2-40B4-BE49-F238E27FC236}">
                <a16:creationId xmlns:a16="http://schemas.microsoft.com/office/drawing/2014/main" id="{FCB8084E-3584-3758-4379-56A583DA6849}"/>
              </a:ext>
            </a:extLst>
          </p:cNvPr>
          <p:cNvSpPr txBox="1"/>
          <p:nvPr/>
        </p:nvSpPr>
        <p:spPr>
          <a:xfrm>
            <a:off x="6959600" y="5222240"/>
            <a:ext cx="5201920" cy="830997"/>
          </a:xfrm>
          <a:prstGeom prst="rect">
            <a:avLst/>
          </a:prstGeom>
          <a:noFill/>
        </p:spPr>
        <p:txBody>
          <a:bodyPr wrap="square" lIns="0" tIns="0" rIns="0" bIns="0" rtlCol="0">
            <a:spAutoFit/>
          </a:bodyPr>
          <a:lstStyle/>
          <a:p>
            <a:pPr algn="l"/>
            <a:r>
              <a:rPr lang="en-US" i="1" dirty="0">
                <a:gradFill>
                  <a:gsLst>
                    <a:gs pos="2917">
                      <a:schemeClr val="tx1"/>
                    </a:gs>
                    <a:gs pos="30000">
                      <a:schemeClr val="tx1"/>
                    </a:gs>
                  </a:gsLst>
                  <a:lin ang="5400000" scaled="0"/>
                </a:gradFill>
              </a:rPr>
              <a:t>Screenshot of an Excel file showing a DLP policy tip with the option to </a:t>
            </a:r>
            <a:r>
              <a:rPr lang="en-US" b="1" i="1" dirty="0">
                <a:gradFill>
                  <a:gsLst>
                    <a:gs pos="2917">
                      <a:schemeClr val="tx1"/>
                    </a:gs>
                    <a:gs pos="30000">
                      <a:schemeClr val="tx1"/>
                    </a:gs>
                  </a:gsLst>
                  <a:lin ang="5400000" scaled="0"/>
                </a:gradFill>
              </a:rPr>
              <a:t>Override</a:t>
            </a:r>
            <a:r>
              <a:rPr lang="en-US" i="1" dirty="0">
                <a:gradFill>
                  <a:gsLst>
                    <a:gs pos="2917">
                      <a:schemeClr val="tx1"/>
                    </a:gs>
                    <a:gs pos="30000">
                      <a:schemeClr val="tx1"/>
                    </a:gs>
                  </a:gsLst>
                  <a:lin ang="5400000" scaled="0"/>
                </a:gradFill>
              </a:rPr>
              <a:t> or </a:t>
            </a:r>
            <a:r>
              <a:rPr lang="en-US" b="1" i="1" dirty="0">
                <a:gradFill>
                  <a:gsLst>
                    <a:gs pos="2917">
                      <a:schemeClr val="tx1"/>
                    </a:gs>
                    <a:gs pos="30000">
                      <a:schemeClr val="tx1"/>
                    </a:gs>
                  </a:gsLst>
                  <a:lin ang="5400000" scaled="0"/>
                </a:gradFill>
              </a:rPr>
              <a:t>Report</a:t>
            </a:r>
            <a:r>
              <a:rPr lang="en-US" i="1" dirty="0">
                <a:gradFill>
                  <a:gsLst>
                    <a:gs pos="2917">
                      <a:schemeClr val="tx1"/>
                    </a:gs>
                    <a:gs pos="30000">
                      <a:schemeClr val="tx1"/>
                    </a:gs>
                  </a:gsLst>
                  <a:lin ang="5400000" scaled="0"/>
                </a:gradFill>
              </a:rPr>
              <a:t> a false positive</a:t>
            </a:r>
          </a:p>
        </p:txBody>
      </p:sp>
    </p:spTree>
    <p:extLst>
      <p:ext uri="{BB962C8B-B14F-4D97-AF65-F5344CB8AC3E}">
        <p14:creationId xmlns:p14="http://schemas.microsoft.com/office/powerpoint/2010/main" val="425906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a:solidFill>
                  <a:schemeClr val="accent1"/>
                </a:solidFill>
                <a:latin typeface="+mj-lt"/>
              </a:rPr>
              <a:t>Test your knowledge by answering the Knowledge Check questions at the end of this Learn module</a:t>
            </a:r>
            <a:endParaRPr lang="en-US" sz="2800" dirty="0">
              <a:solidFill>
                <a:schemeClr val="accent1"/>
              </a:solidFill>
            </a:endParaRPr>
          </a:p>
        </p:txBody>
      </p:sp>
      <p:pic>
        <p:nvPicPr>
          <p:cNvPr id="3" name="Picture 2">
            <a:extLst>
              <a:ext uri="{FF2B5EF4-FFF2-40B4-BE49-F238E27FC236}">
                <a16:creationId xmlns:a16="http://schemas.microsoft.com/office/drawing/2014/main" id="{F038770E-6868-4835-B83C-A8558C3063A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133413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7132" y="1329396"/>
            <a:ext cx="11258488" cy="544003"/>
          </a:xfrm>
          <a:prstGeom prst="rect">
            <a:avLst/>
          </a:prstGeom>
          <a:noFill/>
          <a:ln>
            <a:noFill/>
          </a:ln>
        </p:spPr>
        <p:txBody>
          <a:bodyPr wrap="square" lIns="137141" tIns="91427" rIns="91427" bIns="91427" rtlCol="0" anchor="ctr">
            <a:noAutofit/>
          </a:bodyPr>
          <a:lstStyle/>
          <a:p>
            <a:pPr defTabSz="932563">
              <a:spcAft>
                <a:spcPts val="600"/>
              </a:spcAft>
            </a:pPr>
            <a:r>
              <a:rPr lang="en-US" sz="2200" dirty="0">
                <a:solidFill>
                  <a:srgbClr val="1A1A1A"/>
                </a:solidFill>
                <a:latin typeface="Segoe UI Semibold"/>
              </a:rPr>
              <a:t>This module examined the following items related to implementing Microsoft Purview Data Loss Prevention:</a:t>
            </a:r>
            <a:endParaRPr lang="en-US" sz="2200" dirty="0">
              <a:solidFill>
                <a:srgbClr val="1A1A1A"/>
              </a:solidFill>
              <a:latin typeface="Segoe UI"/>
            </a:endParaRPr>
          </a:p>
        </p:txBody>
      </p:sp>
      <p:sp>
        <p:nvSpPr>
          <p:cNvPr id="3" name="TextBox 2">
            <a:extLst>
              <a:ext uri="{FF2B5EF4-FFF2-40B4-BE49-F238E27FC236}">
                <a16:creationId xmlns:a16="http://schemas.microsoft.com/office/drawing/2014/main" id="{D33163A5-F2E7-C8BE-FFD4-BCD532845C47}"/>
              </a:ext>
            </a:extLst>
          </p:cNvPr>
          <p:cNvSpPr txBox="1"/>
          <p:nvPr/>
        </p:nvSpPr>
        <p:spPr>
          <a:xfrm>
            <a:off x="1957160" y="2284134"/>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DLP implementation plan</a:t>
            </a:r>
            <a:endParaRPr lang="en-US" sz="2000" dirty="0"/>
          </a:p>
        </p:txBody>
      </p:sp>
      <p:sp>
        <p:nvSpPr>
          <p:cNvPr id="5" name="TextBox 4">
            <a:extLst>
              <a:ext uri="{FF2B5EF4-FFF2-40B4-BE49-F238E27FC236}">
                <a16:creationId xmlns:a16="http://schemas.microsoft.com/office/drawing/2014/main" id="{1C8C9988-7B64-7C2E-ABBC-C4C5AEE844E1}"/>
              </a:ext>
            </a:extLst>
          </p:cNvPr>
          <p:cNvSpPr txBox="1"/>
          <p:nvPr/>
        </p:nvSpPr>
        <p:spPr>
          <a:xfrm>
            <a:off x="1957160" y="3178489"/>
            <a:ext cx="6231800" cy="307777"/>
          </a:xfrm>
          <a:prstGeom prst="rect">
            <a:avLst/>
          </a:prstGeom>
          <a:noFill/>
        </p:spPr>
        <p:txBody>
          <a:bodyPr wrap="square" lIns="0" tIns="0" rIns="0" bIns="0" rtlCol="0" anchor="ctr">
            <a:spAutoFit/>
          </a:bodyPr>
          <a:lstStyle/>
          <a:p>
            <a:r>
              <a:rPr lang="en-US" sz="2000" b="0" i="0" dirty="0">
                <a:solidFill>
                  <a:srgbClr val="000000"/>
                </a:solidFill>
                <a:effectLst/>
                <a:latin typeface="Segoe UI" panose="020B0502040204020203" pitchFamily="34" charset="0"/>
                <a:cs typeface="Segoe UI" panose="020B0502040204020203" pitchFamily="34" charset="0"/>
              </a:rPr>
              <a:t>Implement Microsoft </a:t>
            </a:r>
            <a:r>
              <a:rPr lang="en-US" sz="2000" dirty="0">
                <a:solidFill>
                  <a:srgbClr val="000000"/>
                </a:solidFill>
                <a:latin typeface="Segoe UI" panose="020B0502040204020203" pitchFamily="34" charset="0"/>
                <a:cs typeface="Segoe UI" panose="020B0502040204020203" pitchFamily="34" charset="0"/>
              </a:rPr>
              <a:t>Purview</a:t>
            </a:r>
            <a:r>
              <a:rPr lang="en-US" sz="2000" b="0" i="0" dirty="0">
                <a:solidFill>
                  <a:srgbClr val="000000"/>
                </a:solidFill>
                <a:effectLst/>
                <a:latin typeface="Segoe UI" panose="020B0502040204020203" pitchFamily="34" charset="0"/>
                <a:cs typeface="Segoe UI" panose="020B0502040204020203" pitchFamily="34" charset="0"/>
              </a:rPr>
              <a:t>'s default DLP policies</a:t>
            </a:r>
            <a:endParaRPr lang="en-US" sz="20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4D26DBE0-5A6D-C3A6-E97C-02F89D6EA201}"/>
              </a:ext>
            </a:extLst>
          </p:cNvPr>
          <p:cNvSpPr txBox="1"/>
          <p:nvPr/>
        </p:nvSpPr>
        <p:spPr>
          <a:xfrm>
            <a:off x="1947000" y="4030382"/>
            <a:ext cx="4711701" cy="307777"/>
          </a:xfrm>
          <a:prstGeom prst="rect">
            <a:avLst/>
          </a:prstGeom>
          <a:noFill/>
        </p:spPr>
        <p:txBody>
          <a:bodyPr wrap="square" lIns="0" tIns="0" rIns="0" bIns="0" rtlCol="0" anchor="ctr">
            <a:spAutoFit/>
          </a:bodyPr>
          <a:lstStyle/>
          <a:p>
            <a:r>
              <a:rPr lang="en-US" sz="2000" b="0" i="0" dirty="0">
                <a:solidFill>
                  <a:srgbClr val="000000"/>
                </a:solidFill>
                <a:effectLst/>
              </a:rPr>
              <a:t>Create a custom DLP policy</a:t>
            </a:r>
            <a:endParaRPr lang="en-US" sz="2000" dirty="0"/>
          </a:p>
        </p:txBody>
      </p:sp>
      <p:sp>
        <p:nvSpPr>
          <p:cNvPr id="14" name="TextBox 13">
            <a:extLst>
              <a:ext uri="{FF2B5EF4-FFF2-40B4-BE49-F238E27FC236}">
                <a16:creationId xmlns:a16="http://schemas.microsoft.com/office/drawing/2014/main" id="{709FE5AF-6163-0209-CE5A-103297469C52}"/>
              </a:ext>
            </a:extLst>
          </p:cNvPr>
          <p:cNvSpPr txBox="1"/>
          <p:nvPr/>
        </p:nvSpPr>
        <p:spPr>
          <a:xfrm>
            <a:off x="1957160" y="4863502"/>
            <a:ext cx="6546760" cy="307777"/>
          </a:xfrm>
          <a:prstGeom prst="rect">
            <a:avLst/>
          </a:prstGeom>
          <a:noFill/>
        </p:spPr>
        <p:txBody>
          <a:bodyPr wrap="square" lIns="0" tIns="0" rIns="0" bIns="0" rtlCol="0" anchor="ctr">
            <a:spAutoFit/>
          </a:bodyPr>
          <a:lstStyle/>
          <a:p>
            <a:r>
              <a:rPr lang="en-US" sz="2000" b="0" i="0" dirty="0">
                <a:solidFill>
                  <a:srgbClr val="000000"/>
                </a:solidFill>
                <a:effectLst/>
              </a:rPr>
              <a:t>Create policy tips for users when a DLP rule applies</a:t>
            </a:r>
            <a:endParaRPr lang="en-US" sz="2000" dirty="0"/>
          </a:p>
        </p:txBody>
      </p:sp>
      <p:sp>
        <p:nvSpPr>
          <p:cNvPr id="16" name="TextBox 15">
            <a:extLst>
              <a:ext uri="{FF2B5EF4-FFF2-40B4-BE49-F238E27FC236}">
                <a16:creationId xmlns:a16="http://schemas.microsoft.com/office/drawing/2014/main" id="{5A06D7FB-D0A2-DE20-2761-5BD8BE258D4A}"/>
              </a:ext>
            </a:extLst>
          </p:cNvPr>
          <p:cNvSpPr txBox="1"/>
          <p:nvPr/>
        </p:nvSpPr>
        <p:spPr>
          <a:xfrm>
            <a:off x="1957160" y="5798222"/>
            <a:ext cx="6231800" cy="307777"/>
          </a:xfrm>
          <a:prstGeom prst="rect">
            <a:avLst/>
          </a:prstGeom>
          <a:noFill/>
        </p:spPr>
        <p:txBody>
          <a:bodyPr wrap="square" lIns="0" tIns="0" rIns="0" bIns="0" rtlCol="0" anchor="ctr">
            <a:spAutoFit/>
          </a:bodyPr>
          <a:lstStyle/>
          <a:p>
            <a:r>
              <a:rPr lang="en-US" sz="2000" b="0" i="0" dirty="0">
                <a:solidFill>
                  <a:srgbClr val="000000"/>
                </a:solidFill>
                <a:effectLst/>
              </a:rPr>
              <a:t>Configure email notifications for DLP policies</a:t>
            </a:r>
            <a:endParaRPr lang="en-US" sz="2000" dirty="0"/>
          </a:p>
        </p:txBody>
      </p:sp>
      <p:grpSp>
        <p:nvGrpSpPr>
          <p:cNvPr id="18" name="Group 17" descr="Icon of a document">
            <a:extLst>
              <a:ext uri="{FF2B5EF4-FFF2-40B4-BE49-F238E27FC236}">
                <a16:creationId xmlns:a16="http://schemas.microsoft.com/office/drawing/2014/main" id="{C24B0175-A07F-7470-AFDC-F32297B1D279}"/>
              </a:ext>
            </a:extLst>
          </p:cNvPr>
          <p:cNvGrpSpPr/>
          <p:nvPr/>
        </p:nvGrpSpPr>
        <p:grpSpPr>
          <a:xfrm>
            <a:off x="580181" y="2122724"/>
            <a:ext cx="731520" cy="731520"/>
            <a:chOff x="5004411" y="2031284"/>
            <a:chExt cx="780288" cy="781812"/>
          </a:xfrm>
        </p:grpSpPr>
        <p:pic>
          <p:nvPicPr>
            <p:cNvPr id="19" name="Picture 18">
              <a:extLst>
                <a:ext uri="{FF2B5EF4-FFF2-40B4-BE49-F238E27FC236}">
                  <a16:creationId xmlns:a16="http://schemas.microsoft.com/office/drawing/2014/main" id="{85CEEA74-B45A-9986-3868-15194E18076B}"/>
                </a:ext>
              </a:extLst>
            </p:cNvPr>
            <p:cNvPicPr>
              <a:picLocks noChangeAspect="1"/>
            </p:cNvPicPr>
            <p:nvPr/>
          </p:nvPicPr>
          <p:blipFill>
            <a:blip r:embed="rId3"/>
            <a:stretch>
              <a:fillRect/>
            </a:stretch>
          </p:blipFill>
          <p:spPr>
            <a:xfrm>
              <a:off x="5004411" y="2031284"/>
              <a:ext cx="780288" cy="781812"/>
            </a:xfrm>
            <a:prstGeom prst="rect">
              <a:avLst/>
            </a:prstGeom>
          </p:spPr>
        </p:pic>
        <p:pic>
          <p:nvPicPr>
            <p:cNvPr id="20" name="Picture 19" descr="Icon of a document">
              <a:extLst>
                <a:ext uri="{FF2B5EF4-FFF2-40B4-BE49-F238E27FC236}">
                  <a16:creationId xmlns:a16="http://schemas.microsoft.com/office/drawing/2014/main" id="{1A981B3D-D7B0-1C0C-6620-21C99E2F5C16}"/>
                </a:ext>
              </a:extLst>
            </p:cNvPr>
            <p:cNvPicPr>
              <a:picLocks noChangeAspect="1"/>
            </p:cNvPicPr>
            <p:nvPr/>
          </p:nvPicPr>
          <p:blipFill>
            <a:blip r:embed="rId4"/>
            <a:stretch>
              <a:fillRect/>
            </a:stretch>
          </p:blipFill>
          <p:spPr>
            <a:xfrm>
              <a:off x="5191355" y="2218990"/>
              <a:ext cx="406400" cy="406400"/>
            </a:xfrm>
            <a:prstGeom prst="rect">
              <a:avLst/>
            </a:prstGeom>
          </p:spPr>
        </p:pic>
      </p:grpSp>
      <p:grpSp>
        <p:nvGrpSpPr>
          <p:cNvPr id="21" name="Group 20" descr="Icon of screen with a chart with an arrow pointing to a cloud">
            <a:extLst>
              <a:ext uri="{FF2B5EF4-FFF2-40B4-BE49-F238E27FC236}">
                <a16:creationId xmlns:a16="http://schemas.microsoft.com/office/drawing/2014/main" id="{EF6773E8-B6DF-83D8-F9AE-E9F476858543}"/>
              </a:ext>
            </a:extLst>
          </p:cNvPr>
          <p:cNvGrpSpPr/>
          <p:nvPr/>
        </p:nvGrpSpPr>
        <p:grpSpPr>
          <a:xfrm>
            <a:off x="579447" y="3032030"/>
            <a:ext cx="731520" cy="731520"/>
            <a:chOff x="6382831" y="4058190"/>
            <a:chExt cx="780288" cy="781812"/>
          </a:xfrm>
        </p:grpSpPr>
        <p:pic>
          <p:nvPicPr>
            <p:cNvPr id="22" name="Picture 21">
              <a:extLst>
                <a:ext uri="{FF2B5EF4-FFF2-40B4-BE49-F238E27FC236}">
                  <a16:creationId xmlns:a16="http://schemas.microsoft.com/office/drawing/2014/main" id="{C1F31106-B498-3335-9D3D-02EA6F1CEB95}"/>
                </a:ext>
              </a:extLst>
            </p:cNvPr>
            <p:cNvPicPr>
              <a:picLocks noChangeAspect="1"/>
            </p:cNvPicPr>
            <p:nvPr/>
          </p:nvPicPr>
          <p:blipFill>
            <a:blip r:embed="rId3"/>
            <a:stretch>
              <a:fillRect/>
            </a:stretch>
          </p:blipFill>
          <p:spPr>
            <a:xfrm>
              <a:off x="6382831" y="4058190"/>
              <a:ext cx="780288" cy="781812"/>
            </a:xfrm>
            <a:prstGeom prst="rect">
              <a:avLst/>
            </a:prstGeom>
          </p:spPr>
        </p:pic>
        <p:pic>
          <p:nvPicPr>
            <p:cNvPr id="23" name="Picture 22" descr="Icon of screen with a chart with an arrow pointing to a cloud">
              <a:extLst>
                <a:ext uri="{FF2B5EF4-FFF2-40B4-BE49-F238E27FC236}">
                  <a16:creationId xmlns:a16="http://schemas.microsoft.com/office/drawing/2014/main" id="{00B2499B-F34B-CC7F-C13D-FA12974EAFEC}"/>
                </a:ext>
              </a:extLst>
            </p:cNvPr>
            <p:cNvPicPr>
              <a:picLocks noChangeAspect="1"/>
            </p:cNvPicPr>
            <p:nvPr/>
          </p:nvPicPr>
          <p:blipFill>
            <a:blip r:embed="rId5"/>
            <a:stretch>
              <a:fillRect/>
            </a:stretch>
          </p:blipFill>
          <p:spPr>
            <a:xfrm>
              <a:off x="6569775" y="4245896"/>
              <a:ext cx="406400" cy="406400"/>
            </a:xfrm>
            <a:prstGeom prst="rect">
              <a:avLst/>
            </a:prstGeom>
          </p:spPr>
        </p:pic>
      </p:grpSp>
      <p:grpSp>
        <p:nvGrpSpPr>
          <p:cNvPr id="24" name="Group 23" descr="Icon of pencil with square behind it">
            <a:extLst>
              <a:ext uri="{FF2B5EF4-FFF2-40B4-BE49-F238E27FC236}">
                <a16:creationId xmlns:a16="http://schemas.microsoft.com/office/drawing/2014/main" id="{40F1EEB1-29C1-BF8B-998D-07849E612BF8}"/>
              </a:ext>
            </a:extLst>
          </p:cNvPr>
          <p:cNvGrpSpPr/>
          <p:nvPr/>
        </p:nvGrpSpPr>
        <p:grpSpPr>
          <a:xfrm>
            <a:off x="579447" y="3870244"/>
            <a:ext cx="731520" cy="731520"/>
            <a:chOff x="6390967" y="2031284"/>
            <a:chExt cx="780288" cy="781812"/>
          </a:xfrm>
        </p:grpSpPr>
        <p:pic>
          <p:nvPicPr>
            <p:cNvPr id="25" name="Picture 24">
              <a:extLst>
                <a:ext uri="{FF2B5EF4-FFF2-40B4-BE49-F238E27FC236}">
                  <a16:creationId xmlns:a16="http://schemas.microsoft.com/office/drawing/2014/main" id="{6D55777B-FB9B-6A4D-C7DB-F1FE8BA734AF}"/>
                </a:ext>
              </a:extLst>
            </p:cNvPr>
            <p:cNvPicPr>
              <a:picLocks noChangeAspect="1"/>
            </p:cNvPicPr>
            <p:nvPr/>
          </p:nvPicPr>
          <p:blipFill>
            <a:blip r:embed="rId3"/>
            <a:stretch>
              <a:fillRect/>
            </a:stretch>
          </p:blipFill>
          <p:spPr>
            <a:xfrm>
              <a:off x="6390967" y="2031284"/>
              <a:ext cx="780288" cy="781812"/>
            </a:xfrm>
            <a:prstGeom prst="rect">
              <a:avLst/>
            </a:prstGeom>
          </p:spPr>
        </p:pic>
        <p:pic>
          <p:nvPicPr>
            <p:cNvPr id="26" name="Picture 25" descr="Icon of pencil with square behind it">
              <a:extLst>
                <a:ext uri="{FF2B5EF4-FFF2-40B4-BE49-F238E27FC236}">
                  <a16:creationId xmlns:a16="http://schemas.microsoft.com/office/drawing/2014/main" id="{B2A2E5F3-696A-86F3-AB12-5013C2E85D5F}"/>
                </a:ext>
              </a:extLst>
            </p:cNvPr>
            <p:cNvPicPr>
              <a:picLocks noChangeAspect="1"/>
            </p:cNvPicPr>
            <p:nvPr/>
          </p:nvPicPr>
          <p:blipFill>
            <a:blip r:embed="rId6"/>
            <a:stretch>
              <a:fillRect/>
            </a:stretch>
          </p:blipFill>
          <p:spPr>
            <a:xfrm>
              <a:off x="6523972" y="2165051"/>
              <a:ext cx="514279" cy="514279"/>
            </a:xfrm>
            <a:prstGeom prst="rect">
              <a:avLst/>
            </a:prstGeom>
          </p:spPr>
        </p:pic>
      </p:grpSp>
      <p:grpSp>
        <p:nvGrpSpPr>
          <p:cNvPr id="27" name="Group 26" descr="Icon of cloud with upward and downward pointing arrow at the bottom in the middle">
            <a:extLst>
              <a:ext uri="{FF2B5EF4-FFF2-40B4-BE49-F238E27FC236}">
                <a16:creationId xmlns:a16="http://schemas.microsoft.com/office/drawing/2014/main" id="{8655D327-6C2A-3A64-236A-EF1811D39B1B}"/>
              </a:ext>
            </a:extLst>
          </p:cNvPr>
          <p:cNvGrpSpPr/>
          <p:nvPr/>
        </p:nvGrpSpPr>
        <p:grpSpPr>
          <a:xfrm>
            <a:off x="578680" y="4714272"/>
            <a:ext cx="731520" cy="731520"/>
            <a:chOff x="3627958" y="3044737"/>
            <a:chExt cx="780288" cy="781812"/>
          </a:xfrm>
        </p:grpSpPr>
        <p:pic>
          <p:nvPicPr>
            <p:cNvPr id="28" name="Picture 27">
              <a:extLst>
                <a:ext uri="{FF2B5EF4-FFF2-40B4-BE49-F238E27FC236}">
                  <a16:creationId xmlns:a16="http://schemas.microsoft.com/office/drawing/2014/main" id="{64521A20-FEDC-7EFC-DC55-19730F7C9F22}"/>
                </a:ext>
              </a:extLst>
            </p:cNvPr>
            <p:cNvPicPr>
              <a:picLocks noChangeAspect="1"/>
            </p:cNvPicPr>
            <p:nvPr/>
          </p:nvPicPr>
          <p:blipFill>
            <a:blip r:embed="rId3"/>
            <a:stretch>
              <a:fillRect/>
            </a:stretch>
          </p:blipFill>
          <p:spPr>
            <a:xfrm>
              <a:off x="3627958" y="3044737"/>
              <a:ext cx="780288" cy="781812"/>
            </a:xfrm>
            <a:prstGeom prst="rect">
              <a:avLst/>
            </a:prstGeom>
          </p:spPr>
        </p:pic>
        <p:pic>
          <p:nvPicPr>
            <p:cNvPr id="29" name="Picture 28" descr="Icon of cloud with upward and downward pointing arrow at the bottom in the middle">
              <a:extLst>
                <a:ext uri="{FF2B5EF4-FFF2-40B4-BE49-F238E27FC236}">
                  <a16:creationId xmlns:a16="http://schemas.microsoft.com/office/drawing/2014/main" id="{54FD37F3-0DCA-726B-F7EF-3F5F2A6A8E9C}"/>
                </a:ext>
              </a:extLst>
            </p:cNvPr>
            <p:cNvPicPr>
              <a:picLocks noChangeAspect="1"/>
            </p:cNvPicPr>
            <p:nvPr/>
          </p:nvPicPr>
          <p:blipFill>
            <a:blip r:embed="rId7"/>
            <a:stretch>
              <a:fillRect/>
            </a:stretch>
          </p:blipFill>
          <p:spPr>
            <a:xfrm>
              <a:off x="3814902" y="3232443"/>
              <a:ext cx="406400" cy="406400"/>
            </a:xfrm>
            <a:prstGeom prst="rect">
              <a:avLst/>
            </a:prstGeom>
          </p:spPr>
        </p:pic>
      </p:grpSp>
      <p:grpSp>
        <p:nvGrpSpPr>
          <p:cNvPr id="30" name="Group 29" descr="Icon of envelope">
            <a:extLst>
              <a:ext uri="{FF2B5EF4-FFF2-40B4-BE49-F238E27FC236}">
                <a16:creationId xmlns:a16="http://schemas.microsoft.com/office/drawing/2014/main" id="{CBF18105-FDAA-209E-465E-048ED4487AD8}"/>
              </a:ext>
            </a:extLst>
          </p:cNvPr>
          <p:cNvGrpSpPr/>
          <p:nvPr/>
        </p:nvGrpSpPr>
        <p:grpSpPr>
          <a:xfrm>
            <a:off x="588875" y="5620282"/>
            <a:ext cx="731520" cy="762110"/>
            <a:chOff x="7761835" y="5071642"/>
            <a:chExt cx="780288" cy="781812"/>
          </a:xfrm>
        </p:grpSpPr>
        <p:pic>
          <p:nvPicPr>
            <p:cNvPr id="31" name="Picture 30">
              <a:extLst>
                <a:ext uri="{FF2B5EF4-FFF2-40B4-BE49-F238E27FC236}">
                  <a16:creationId xmlns:a16="http://schemas.microsoft.com/office/drawing/2014/main" id="{98281877-CA5F-CBB8-9177-5E58C15DA0E1}"/>
                </a:ext>
              </a:extLst>
            </p:cNvPr>
            <p:cNvPicPr>
              <a:picLocks noChangeAspect="1"/>
            </p:cNvPicPr>
            <p:nvPr/>
          </p:nvPicPr>
          <p:blipFill>
            <a:blip r:embed="rId3"/>
            <a:stretch>
              <a:fillRect/>
            </a:stretch>
          </p:blipFill>
          <p:spPr>
            <a:xfrm>
              <a:off x="7761835" y="5071642"/>
              <a:ext cx="780288" cy="781812"/>
            </a:xfrm>
            <a:prstGeom prst="rect">
              <a:avLst/>
            </a:prstGeom>
          </p:spPr>
        </p:pic>
        <p:pic>
          <p:nvPicPr>
            <p:cNvPr id="32" name="Picture 31" descr="Icon of envelope">
              <a:extLst>
                <a:ext uri="{FF2B5EF4-FFF2-40B4-BE49-F238E27FC236}">
                  <a16:creationId xmlns:a16="http://schemas.microsoft.com/office/drawing/2014/main" id="{4B5C5F0C-B6E3-98F1-137B-7D56E8BF0143}"/>
                </a:ext>
              </a:extLst>
            </p:cNvPr>
            <p:cNvPicPr>
              <a:picLocks noChangeAspect="1"/>
            </p:cNvPicPr>
            <p:nvPr/>
          </p:nvPicPr>
          <p:blipFill>
            <a:blip r:embed="rId8"/>
            <a:stretch>
              <a:fillRect/>
            </a:stretch>
          </p:blipFill>
          <p:spPr>
            <a:xfrm>
              <a:off x="7948779" y="5259348"/>
              <a:ext cx="406400" cy="406400"/>
            </a:xfrm>
            <a:prstGeom prst="rect">
              <a:avLst/>
            </a:prstGeom>
          </p:spPr>
        </p:pic>
      </p:grpSp>
      <p:cxnSp>
        <p:nvCxnSpPr>
          <p:cNvPr id="2" name="Straight Connector 19">
            <a:extLst>
              <a:ext uri="{FF2B5EF4-FFF2-40B4-BE49-F238E27FC236}">
                <a16:creationId xmlns:a16="http://schemas.microsoft.com/office/drawing/2014/main" id="{3DA93E12-B1FB-427B-B89D-95717E3BB19B}"/>
              </a:ext>
              <a:ext uri="{C183D7F6-B498-43B3-948B-1728B52AA6E4}">
                <adec:decorative xmlns:adec="http://schemas.microsoft.com/office/drawing/2017/decorative" val="1"/>
              </a:ext>
            </a:extLst>
          </p:cNvPr>
          <p:cNvCxnSpPr>
            <a:cxnSpLocks/>
          </p:cNvCxnSpPr>
          <p:nvPr/>
        </p:nvCxnSpPr>
        <p:spPr>
          <a:xfrm>
            <a:off x="1902459" y="28964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19">
            <a:extLst>
              <a:ext uri="{FF2B5EF4-FFF2-40B4-BE49-F238E27FC236}">
                <a16:creationId xmlns:a16="http://schemas.microsoft.com/office/drawing/2014/main" id="{7E1690A6-69CC-D633-8939-648AC64B083A}"/>
              </a:ext>
              <a:ext uri="{C183D7F6-B498-43B3-948B-1728B52AA6E4}">
                <adec:decorative xmlns:adec="http://schemas.microsoft.com/office/drawing/2017/decorative" val="1"/>
              </a:ext>
            </a:extLst>
          </p:cNvPr>
          <p:cNvCxnSpPr>
            <a:cxnSpLocks/>
          </p:cNvCxnSpPr>
          <p:nvPr/>
        </p:nvCxnSpPr>
        <p:spPr>
          <a:xfrm>
            <a:off x="1902459" y="377022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19">
            <a:extLst>
              <a:ext uri="{FF2B5EF4-FFF2-40B4-BE49-F238E27FC236}">
                <a16:creationId xmlns:a16="http://schemas.microsoft.com/office/drawing/2014/main" id="{E49C21CE-2B2B-2F05-7C2A-C314234C74F8}"/>
              </a:ext>
              <a:ext uri="{C183D7F6-B498-43B3-948B-1728B52AA6E4}">
                <adec:decorative xmlns:adec="http://schemas.microsoft.com/office/drawing/2017/decorative" val="1"/>
              </a:ext>
            </a:extLst>
          </p:cNvPr>
          <p:cNvCxnSpPr>
            <a:cxnSpLocks/>
          </p:cNvCxnSpPr>
          <p:nvPr/>
        </p:nvCxnSpPr>
        <p:spPr>
          <a:xfrm>
            <a:off x="1902459" y="462366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545353AB-3B51-8484-17B1-F239B810BBA7}"/>
              </a:ext>
              <a:ext uri="{C183D7F6-B498-43B3-948B-1728B52AA6E4}">
                <adec:decorative xmlns:adec="http://schemas.microsoft.com/office/drawing/2017/decorative" val="1"/>
              </a:ext>
            </a:extLst>
          </p:cNvPr>
          <p:cNvCxnSpPr>
            <a:cxnSpLocks/>
          </p:cNvCxnSpPr>
          <p:nvPr/>
        </p:nvCxnSpPr>
        <p:spPr>
          <a:xfrm>
            <a:off x="1902459" y="551774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2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81819"/>
            <a:ext cx="9029648" cy="430887"/>
          </a:xfrm>
        </p:spPr>
        <p:txBody>
          <a:bodyPr/>
          <a:lstStyle/>
          <a:p>
            <a:pPr>
              <a:lnSpc>
                <a:spcPct val="100000"/>
              </a:lnSpc>
            </a:pPr>
            <a:r>
              <a:rPr lang="en-US" spc="0" dirty="0"/>
              <a:t>Lab 8 – Implement DLP Policies</a:t>
            </a:r>
          </a:p>
        </p:txBody>
      </p:sp>
      <p:pic>
        <p:nvPicPr>
          <p:cNvPr id="4" name="Picture 3" descr="Icon of document with statistics on it">
            <a:extLst>
              <a:ext uri="{FF2B5EF4-FFF2-40B4-BE49-F238E27FC236}">
                <a16:creationId xmlns:a16="http://schemas.microsoft.com/office/drawing/2014/main" id="{E2CABDC8-99F7-456B-A995-EBB622CCF92B}"/>
              </a:ext>
            </a:extLst>
          </p:cNvPr>
          <p:cNvPicPr>
            <a:picLocks noChangeAspect="1"/>
          </p:cNvPicPr>
          <p:nvPr/>
        </p:nvPicPr>
        <p:blipFill>
          <a:blip r:embed="rId3"/>
          <a:stretch>
            <a:fillRect/>
          </a:stretch>
        </p:blipFill>
        <p:spPr>
          <a:xfrm>
            <a:off x="10482333" y="3088058"/>
            <a:ext cx="818408" cy="818408"/>
          </a:xfrm>
          <a:prstGeom prst="rect">
            <a:avLst/>
          </a:prstGeom>
        </p:spPr>
      </p:pic>
    </p:spTree>
    <p:extLst>
      <p:ext uri="{BB962C8B-B14F-4D97-AF65-F5344CB8AC3E}">
        <p14:creationId xmlns:p14="http://schemas.microsoft.com/office/powerpoint/2010/main" val="428881870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Lab exercises</a:t>
            </a:r>
          </a:p>
        </p:txBody>
      </p:sp>
      <p:sp>
        <p:nvSpPr>
          <p:cNvPr id="2" name="TextBox 1">
            <a:extLst>
              <a:ext uri="{FF2B5EF4-FFF2-40B4-BE49-F238E27FC236}">
                <a16:creationId xmlns:a16="http://schemas.microsoft.com/office/drawing/2014/main" id="{C97B98CC-4F23-41DF-8F82-ED41F75533C6}"/>
              </a:ext>
            </a:extLst>
          </p:cNvPr>
          <p:cNvSpPr txBox="1"/>
          <p:nvPr/>
        </p:nvSpPr>
        <p:spPr>
          <a:xfrm>
            <a:off x="585788" y="1425257"/>
            <a:ext cx="3845989" cy="307777"/>
          </a:xfrm>
          <a:prstGeom prst="rect">
            <a:avLst/>
          </a:prstGeom>
          <a:noFill/>
        </p:spPr>
        <p:txBody>
          <a:bodyPr wrap="none" lIns="0" tIns="0" rIns="0" bIns="0" rtlCol="0" anchor="ctr">
            <a:spAutoFit/>
          </a:bodyPr>
          <a:lstStyle/>
          <a:p>
            <a:r>
              <a:rPr lang="en-US" sz="2000">
                <a:latin typeface="+mj-lt"/>
              </a:rPr>
              <a:t>Exercise 1</a:t>
            </a:r>
            <a:r>
              <a:rPr lang="en-US" sz="2000"/>
              <a:t> </a:t>
            </a:r>
            <a:r>
              <a:rPr lang="en-US" sz="2000">
                <a:latin typeface="+mj-lt"/>
              </a:rPr>
              <a:t>– Manage DLP Policies </a:t>
            </a:r>
          </a:p>
        </p:txBody>
      </p:sp>
      <p:sp>
        <p:nvSpPr>
          <p:cNvPr id="3" name="Rectangle 2">
            <a:extLst>
              <a:ext uri="{FF2B5EF4-FFF2-40B4-BE49-F238E27FC236}">
                <a16:creationId xmlns:a16="http://schemas.microsoft.com/office/drawing/2014/main" id="{5A7F1C6D-F99E-445B-9CD7-4847248ECBFA}"/>
              </a:ext>
            </a:extLst>
          </p:cNvPr>
          <p:cNvSpPr/>
          <p:nvPr/>
        </p:nvSpPr>
        <p:spPr bwMode="auto">
          <a:xfrm>
            <a:off x="593561" y="1790384"/>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a:solidFill>
                  <a:schemeClr val="accent1"/>
                </a:solidFill>
                <a:latin typeface="+mj-lt"/>
              </a:rPr>
              <a:t>Task 1</a:t>
            </a:r>
          </a:p>
          <a:p>
            <a:pPr lvl="0" defTabSz="932742">
              <a:spcAft>
                <a:spcPts val="1200"/>
              </a:spcAft>
            </a:pPr>
            <a:r>
              <a:rPr lang="en-US">
                <a:solidFill>
                  <a:schemeClr val="tx1"/>
                </a:solidFill>
              </a:rPr>
              <a:t>Create a DLP policy with custom </a:t>
            </a:r>
            <a:br>
              <a:rPr lang="en-US">
                <a:solidFill>
                  <a:schemeClr val="tx1"/>
                </a:solidFill>
              </a:rPr>
            </a:br>
            <a:r>
              <a:rPr lang="en-US">
                <a:solidFill>
                  <a:schemeClr val="tx1"/>
                </a:solidFill>
              </a:rPr>
              <a:t>settings </a:t>
            </a:r>
          </a:p>
        </p:txBody>
      </p:sp>
      <p:pic>
        <p:nvPicPr>
          <p:cNvPr id="5" name="Picture 4" descr="Icon of a wrench">
            <a:extLst>
              <a:ext uri="{FF2B5EF4-FFF2-40B4-BE49-F238E27FC236}">
                <a16:creationId xmlns:a16="http://schemas.microsoft.com/office/drawing/2014/main" id="{91CE41FA-DF08-4B3F-81FA-EFE3B277A028}"/>
              </a:ext>
            </a:extLst>
          </p:cNvPr>
          <p:cNvPicPr>
            <a:picLocks noChangeAspect="1"/>
          </p:cNvPicPr>
          <p:nvPr/>
        </p:nvPicPr>
        <p:blipFill>
          <a:blip r:embed="rId3"/>
          <a:stretch>
            <a:fillRect/>
          </a:stretch>
        </p:blipFill>
        <p:spPr>
          <a:xfrm>
            <a:off x="3588576" y="2606557"/>
            <a:ext cx="477012" cy="475488"/>
          </a:xfrm>
          <a:prstGeom prst="rect">
            <a:avLst/>
          </a:prstGeom>
        </p:spPr>
      </p:pic>
      <p:sp>
        <p:nvSpPr>
          <p:cNvPr id="15" name="TextBox 14">
            <a:extLst>
              <a:ext uri="{FF2B5EF4-FFF2-40B4-BE49-F238E27FC236}">
                <a16:creationId xmlns:a16="http://schemas.microsoft.com/office/drawing/2014/main" id="{7B8EF57A-2E27-4857-85AC-125166534B2A}"/>
              </a:ext>
            </a:extLst>
          </p:cNvPr>
          <p:cNvSpPr txBox="1"/>
          <p:nvPr/>
        </p:nvSpPr>
        <p:spPr>
          <a:xfrm>
            <a:off x="585788" y="3615552"/>
            <a:ext cx="3590214" cy="307777"/>
          </a:xfrm>
          <a:prstGeom prst="rect">
            <a:avLst/>
          </a:prstGeom>
          <a:noFill/>
        </p:spPr>
        <p:txBody>
          <a:bodyPr wrap="none" lIns="0" tIns="0" rIns="0" bIns="0" rtlCol="0" anchor="ctr">
            <a:spAutoFit/>
          </a:bodyPr>
          <a:lstStyle/>
          <a:p>
            <a:r>
              <a:rPr lang="en-US" sz="2000" dirty="0">
                <a:latin typeface="+mj-lt"/>
              </a:rPr>
              <a:t>Exercise 2 – Test the DLP Policy</a:t>
            </a:r>
          </a:p>
        </p:txBody>
      </p:sp>
      <p:sp>
        <p:nvSpPr>
          <p:cNvPr id="16" name="Rectangle 15">
            <a:extLst>
              <a:ext uri="{FF2B5EF4-FFF2-40B4-BE49-F238E27FC236}">
                <a16:creationId xmlns:a16="http://schemas.microsoft.com/office/drawing/2014/main" id="{B94BFBA3-8625-4BE3-8556-C7DF046AF861}"/>
              </a:ext>
            </a:extLst>
          </p:cNvPr>
          <p:cNvSpPr/>
          <p:nvPr/>
        </p:nvSpPr>
        <p:spPr bwMode="auto">
          <a:xfrm>
            <a:off x="593561"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1</a:t>
            </a:r>
          </a:p>
          <a:p>
            <a:pPr defTabSz="932742">
              <a:spcAft>
                <a:spcPts val="600"/>
              </a:spcAft>
            </a:pPr>
            <a:r>
              <a:rPr lang="en-US" dirty="0">
                <a:solidFill>
                  <a:schemeClr val="tx1"/>
                </a:solidFill>
              </a:rPr>
              <a:t>Test the first DLP Policy rule</a:t>
            </a:r>
          </a:p>
        </p:txBody>
      </p:sp>
      <p:pic>
        <p:nvPicPr>
          <p:cNvPr id="7" name="Picture 6" descr="Icon of three rectangles with a check mark at each end">
            <a:extLst>
              <a:ext uri="{FF2B5EF4-FFF2-40B4-BE49-F238E27FC236}">
                <a16:creationId xmlns:a16="http://schemas.microsoft.com/office/drawing/2014/main" id="{D5DADDC8-554E-4A65-A7EC-92E1B71DA95B}"/>
              </a:ext>
            </a:extLst>
          </p:cNvPr>
          <p:cNvPicPr>
            <a:picLocks noChangeAspect="1"/>
          </p:cNvPicPr>
          <p:nvPr/>
        </p:nvPicPr>
        <p:blipFill>
          <a:blip r:embed="rId4"/>
          <a:stretch>
            <a:fillRect/>
          </a:stretch>
        </p:blipFill>
        <p:spPr>
          <a:xfrm>
            <a:off x="3588576" y="4796852"/>
            <a:ext cx="477012" cy="475488"/>
          </a:xfrm>
          <a:prstGeom prst="rect">
            <a:avLst/>
          </a:prstGeom>
        </p:spPr>
      </p:pic>
      <p:sp>
        <p:nvSpPr>
          <p:cNvPr id="19" name="Rectangle 18">
            <a:extLst>
              <a:ext uri="{FF2B5EF4-FFF2-40B4-BE49-F238E27FC236}">
                <a16:creationId xmlns:a16="http://schemas.microsoft.com/office/drawing/2014/main" id="{9F1ECEC4-B170-4017-937F-3485BBAB2E2F}"/>
              </a:ext>
            </a:extLst>
          </p:cNvPr>
          <p:cNvSpPr/>
          <p:nvPr/>
        </p:nvSpPr>
        <p:spPr bwMode="auto">
          <a:xfrm>
            <a:off x="4412973" y="3980679"/>
            <a:ext cx="3624653" cy="138960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32742">
              <a:spcAft>
                <a:spcPts val="600"/>
              </a:spcAft>
            </a:pPr>
            <a:r>
              <a:rPr lang="en-US" dirty="0">
                <a:solidFill>
                  <a:schemeClr val="accent1"/>
                </a:solidFill>
                <a:latin typeface="+mj-lt"/>
              </a:rPr>
              <a:t>Task 2</a:t>
            </a:r>
          </a:p>
          <a:p>
            <a:pPr lvl="0" defTabSz="932742">
              <a:spcAft>
                <a:spcPts val="1200"/>
              </a:spcAft>
            </a:pPr>
            <a:r>
              <a:rPr lang="en-US" dirty="0">
                <a:solidFill>
                  <a:schemeClr val="tx1"/>
                </a:solidFill>
              </a:rPr>
              <a:t>Test </a:t>
            </a:r>
            <a:r>
              <a:rPr lang="en-US">
                <a:solidFill>
                  <a:schemeClr val="tx1"/>
                </a:solidFill>
              </a:rPr>
              <a:t>the second </a:t>
            </a:r>
            <a:r>
              <a:rPr lang="en-US" dirty="0">
                <a:solidFill>
                  <a:schemeClr val="tx1"/>
                </a:solidFill>
              </a:rPr>
              <a:t>DLP Policy rule</a:t>
            </a:r>
          </a:p>
        </p:txBody>
      </p:sp>
      <p:pic>
        <p:nvPicPr>
          <p:cNvPr id="9" name="Picture 8" descr="Icon of envelope">
            <a:extLst>
              <a:ext uri="{FF2B5EF4-FFF2-40B4-BE49-F238E27FC236}">
                <a16:creationId xmlns:a16="http://schemas.microsoft.com/office/drawing/2014/main" id="{E24CA445-F730-4F41-B8EA-55784E16FBDA}"/>
              </a:ext>
            </a:extLst>
          </p:cNvPr>
          <p:cNvPicPr>
            <a:picLocks noChangeAspect="1"/>
          </p:cNvPicPr>
          <p:nvPr/>
        </p:nvPicPr>
        <p:blipFill>
          <a:blip r:embed="rId5"/>
          <a:stretch>
            <a:fillRect/>
          </a:stretch>
        </p:blipFill>
        <p:spPr>
          <a:xfrm>
            <a:off x="7407988" y="4796852"/>
            <a:ext cx="477012" cy="475488"/>
          </a:xfrm>
          <a:prstGeom prst="rect">
            <a:avLst/>
          </a:prstGeom>
        </p:spPr>
      </p:pic>
    </p:spTree>
    <p:extLst>
      <p:ext uri="{BB962C8B-B14F-4D97-AF65-F5344CB8AC3E}">
        <p14:creationId xmlns:p14="http://schemas.microsoft.com/office/powerpoint/2010/main" val="169045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264685"/>
            <a:ext cx="9029648" cy="430887"/>
          </a:xfrm>
        </p:spPr>
        <p:txBody>
          <a:bodyPr/>
          <a:lstStyle/>
          <a:p>
            <a:pPr>
              <a:lnSpc>
                <a:spcPct val="100000"/>
              </a:lnSpc>
            </a:pPr>
            <a:r>
              <a:rPr lang="en-US" spc="0" dirty="0"/>
              <a:t>Module 6: Learning Path review</a:t>
            </a:r>
          </a:p>
        </p:txBody>
      </p:sp>
      <p:pic>
        <p:nvPicPr>
          <p:cNvPr id="4" name="Picture 3" descr="Icon of two rectangles with magnifying glass ">
            <a:extLst>
              <a:ext uri="{FF2B5EF4-FFF2-40B4-BE49-F238E27FC236}">
                <a16:creationId xmlns:a16="http://schemas.microsoft.com/office/drawing/2014/main" id="{3A69A480-09E1-477E-999C-72D6BF3E6BBE}"/>
              </a:ext>
            </a:extLst>
          </p:cNvPr>
          <p:cNvPicPr>
            <a:picLocks noChangeAspect="1"/>
          </p:cNvPicPr>
          <p:nvPr/>
        </p:nvPicPr>
        <p:blipFill>
          <a:blip r:embed="rId3"/>
          <a:stretch>
            <a:fillRect/>
          </a:stretch>
        </p:blipFill>
        <p:spPr>
          <a:xfrm>
            <a:off x="10475170" y="3058060"/>
            <a:ext cx="878404" cy="878404"/>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50856" y="507446"/>
            <a:ext cx="5888665" cy="430887"/>
          </a:xfrm>
        </p:spPr>
        <p:txBody>
          <a:bodyPr/>
          <a:lstStyle/>
          <a:p>
            <a:r>
              <a:rPr lang="en-US" dirty="0"/>
              <a:t>Discussion – Learning Path review</a:t>
            </a:r>
          </a:p>
        </p:txBody>
      </p:sp>
      <p:sp>
        <p:nvSpPr>
          <p:cNvPr id="2" name="Rectangle 1">
            <a:extLst>
              <a:ext uri="{FF2B5EF4-FFF2-40B4-BE49-F238E27FC236}">
                <a16:creationId xmlns:a16="http://schemas.microsoft.com/office/drawing/2014/main" id="{BA270433-DAA1-4AE0-A924-F150E0C46FB9}"/>
              </a:ext>
              <a:ext uri="{C183D7F6-B498-43B3-948B-1728B52AA6E4}">
                <adec:decorative xmlns:adec="http://schemas.microsoft.com/office/drawing/2017/decorative" val="0"/>
              </a:ext>
            </a:extLst>
          </p:cNvPr>
          <p:cNvSpPr/>
          <p:nvPr/>
        </p:nvSpPr>
        <p:spPr bwMode="auto">
          <a:xfrm>
            <a:off x="5950856" y="3053465"/>
            <a:ext cx="5888664" cy="2154436"/>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spAutoFit/>
          </a:bodyPr>
          <a:lstStyle/>
          <a:p>
            <a:pPr>
              <a:spcBef>
                <a:spcPts val="2400"/>
              </a:spcBef>
            </a:pPr>
            <a:r>
              <a:rPr lang="en-US" sz="2400" dirty="0"/>
              <a:t>What are your key takeaways from this learning path, and why?</a:t>
            </a:r>
          </a:p>
          <a:p>
            <a:pPr lvl="0" fontAlgn="base">
              <a:spcBef>
                <a:spcPts val="2400"/>
              </a:spcBef>
            </a:pPr>
            <a:r>
              <a:rPr lang="en-US" sz="2400" dirty="0"/>
              <a:t>What are the key features discussed in this learning path that you foresee implementing at your organization?</a:t>
            </a:r>
          </a:p>
        </p:txBody>
      </p:sp>
      <p:pic>
        <p:nvPicPr>
          <p:cNvPr id="3" name="Picture 2" descr="Icon of a chat bubble">
            <a:extLst>
              <a:ext uri="{FF2B5EF4-FFF2-40B4-BE49-F238E27FC236}">
                <a16:creationId xmlns:a16="http://schemas.microsoft.com/office/drawing/2014/main" id="{1A5E6982-E3A5-49D1-A0F6-F9C81832109E}"/>
              </a:ext>
            </a:extLst>
          </p:cNvPr>
          <p:cNvPicPr>
            <a:picLocks noChangeAspect="1"/>
          </p:cNvPicPr>
          <p:nvPr/>
        </p:nvPicPr>
        <p:blipFill>
          <a:blip r:embed="rId3"/>
          <a:stretch>
            <a:fillRect/>
          </a:stretch>
        </p:blipFill>
        <p:spPr>
          <a:xfrm>
            <a:off x="5950856" y="1954747"/>
            <a:ext cx="915924" cy="915924"/>
          </a:xfrm>
          <a:prstGeom prst="rect">
            <a:avLst/>
          </a:prstGeom>
        </p:spPr>
      </p:pic>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87FD-98CC-4AFE-927F-570ECDBFCA7B}"/>
              </a:ext>
            </a:extLst>
          </p:cNvPr>
          <p:cNvSpPr>
            <a:spLocks noGrp="1"/>
          </p:cNvSpPr>
          <p:nvPr>
            <p:ph type="title"/>
          </p:nvPr>
        </p:nvSpPr>
        <p:spPr/>
        <p:txBody>
          <a:bodyPr/>
          <a:lstStyle/>
          <a:p>
            <a:r>
              <a:rPr lang="en-US"/>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your beginning compliance tasks in Microsoft Purview</a:t>
            </a:r>
          </a:p>
        </p:txBody>
      </p:sp>
      <p:sp>
        <p:nvSpPr>
          <p:cNvPr id="2" name="TextBox 1">
            <a:extLst>
              <a:ext uri="{FF2B5EF4-FFF2-40B4-BE49-F238E27FC236}">
                <a16:creationId xmlns:a16="http://schemas.microsoft.com/office/drawing/2014/main" id="{51451FFF-9518-F917-F0CA-BB3F5ADA4989}"/>
              </a:ext>
            </a:extLst>
          </p:cNvPr>
          <p:cNvSpPr txBox="1"/>
          <p:nvPr/>
        </p:nvSpPr>
        <p:spPr>
          <a:xfrm>
            <a:off x="600059" y="1338943"/>
            <a:ext cx="11319798" cy="5647700"/>
          </a:xfrm>
          <a:prstGeom prst="rect">
            <a:avLst/>
          </a:prstGeom>
          <a:noFill/>
        </p:spPr>
        <p:txBody>
          <a:bodyPr wrap="square" lIns="0" tIns="0" rIns="0" bIns="0" rtlCol="0">
            <a:spAutoFit/>
          </a:bodyPr>
          <a:lstStyle/>
          <a:p>
            <a:pPr algn="l">
              <a:spcAft>
                <a:spcPts val="600"/>
              </a:spcAft>
            </a:pPr>
            <a:r>
              <a:rPr lang="en-US" sz="2200" dirty="0">
                <a:solidFill>
                  <a:schemeClr val="accent1"/>
                </a:solidFill>
                <a:latin typeface="+mj-lt"/>
              </a:rPr>
              <a:t>Identifying and managing compliance risks is critical to safeguarding data</a:t>
            </a:r>
          </a:p>
          <a:p>
            <a:pPr algn="l">
              <a:spcAft>
                <a:spcPts val="600"/>
              </a:spcAft>
            </a:pPr>
            <a:endParaRPr lang="en-US" sz="1000" dirty="0">
              <a:solidFill>
                <a:schemeClr val="accent1"/>
              </a:solidFill>
              <a:latin typeface="+mj-lt"/>
            </a:endParaRPr>
          </a:p>
          <a:p>
            <a:pPr algn="l">
              <a:spcAft>
                <a:spcPts val="600"/>
              </a:spcAft>
            </a:pPr>
            <a:r>
              <a:rPr lang="en-US" sz="2000" dirty="0">
                <a:gradFill>
                  <a:gsLst>
                    <a:gs pos="2917">
                      <a:schemeClr val="tx1"/>
                    </a:gs>
                    <a:gs pos="30000">
                      <a:schemeClr val="tx1"/>
                    </a:gs>
                  </a:gsLst>
                  <a:lin ang="5400000" scaled="0"/>
                </a:gradFill>
                <a:latin typeface="+mj-lt"/>
              </a:rPr>
              <a:t>This can be accomplished in Microsoft Purview by completing the following tasks:</a:t>
            </a:r>
          </a:p>
          <a:p>
            <a:pPr algn="l">
              <a:spcAft>
                <a:spcPts val="600"/>
              </a:spcAft>
            </a:pPr>
            <a:endParaRPr lang="en-US" altLang="zh-CN" sz="1000" dirty="0">
              <a:gradFill>
                <a:gsLst>
                  <a:gs pos="2917">
                    <a:schemeClr val="tx1"/>
                  </a:gs>
                  <a:gs pos="30000">
                    <a:schemeClr val="tx1"/>
                  </a:gs>
                </a:gsLst>
                <a:lin ang="5400000" scaled="0"/>
              </a:gradFill>
              <a:latin typeface="+mj-lt"/>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Configure compliance permissions</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Know your state of compliance</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Enable auditing for your organization</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Create policies to alert you about potential compliance issues</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Classify and protect sensitive data</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Configure retention policies</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Configure sensitive information and offensive language policies</a:t>
            </a:r>
          </a:p>
          <a:p>
            <a:pPr marL="228600" indent="-228600" algn="l">
              <a:spcAft>
                <a:spcPts val="600"/>
              </a:spcAft>
              <a:buFont typeface="+mj-lt"/>
              <a:buAutoNum type="arabicPeriod"/>
            </a:pPr>
            <a:endParaRPr lang="en-US" sz="900" dirty="0">
              <a:gradFill>
                <a:gsLst>
                  <a:gs pos="2917">
                    <a:schemeClr val="tx1"/>
                  </a:gs>
                  <a:gs pos="30000">
                    <a:schemeClr val="tx1"/>
                  </a:gs>
                </a:gsLst>
                <a:lin ang="5400000" scaled="0"/>
              </a:gradFill>
            </a:endParaRPr>
          </a:p>
          <a:p>
            <a:pPr marL="342900" indent="-342900" algn="l">
              <a:spcAft>
                <a:spcPts val="600"/>
              </a:spcAft>
              <a:buFont typeface="+mj-lt"/>
              <a:buAutoNum type="arabicPeriod"/>
            </a:pPr>
            <a:r>
              <a:rPr lang="en-US" dirty="0">
                <a:gradFill>
                  <a:gsLst>
                    <a:gs pos="2917">
                      <a:schemeClr val="tx1"/>
                    </a:gs>
                    <a:gs pos="30000">
                      <a:schemeClr val="tx1"/>
                    </a:gs>
                  </a:gsLst>
                  <a:lin ang="5400000" scaled="0"/>
                </a:gradFill>
              </a:rPr>
              <a:t>See what's happening with your sensitive items</a:t>
            </a:r>
          </a:p>
        </p:txBody>
      </p:sp>
    </p:spTree>
    <p:extLst>
      <p:ext uri="{BB962C8B-B14F-4D97-AF65-F5344CB8AC3E}">
        <p14:creationId xmlns:p14="http://schemas.microsoft.com/office/powerpoint/2010/main" val="165334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ltLang="zh-CN" dirty="0"/>
              <a:t>Manage your compliance requirements with Compliance Manager</a:t>
            </a:r>
            <a:endParaRPr lang="en-US" dirty="0"/>
          </a:p>
        </p:txBody>
      </p:sp>
      <p:sp>
        <p:nvSpPr>
          <p:cNvPr id="5" name="TextBox 4">
            <a:extLst>
              <a:ext uri="{FF2B5EF4-FFF2-40B4-BE49-F238E27FC236}">
                <a16:creationId xmlns:a16="http://schemas.microsoft.com/office/drawing/2014/main" id="{616E3DB3-5640-4630-95AB-36571144A8E2}"/>
              </a:ext>
            </a:extLst>
          </p:cNvPr>
          <p:cNvSpPr txBox="1"/>
          <p:nvPr/>
        </p:nvSpPr>
        <p:spPr>
          <a:xfrm>
            <a:off x="600059" y="1252483"/>
            <a:ext cx="11239464" cy="615553"/>
          </a:xfrm>
          <a:prstGeom prst="rect">
            <a:avLst/>
          </a:prstGeom>
          <a:noFill/>
        </p:spPr>
        <p:txBody>
          <a:bodyPr wrap="square" lIns="0" tIns="0" rIns="0" bIns="0" rtlCol="0" anchor="ctr">
            <a:spAutoFit/>
          </a:bodyPr>
          <a:lstStyle/>
          <a:p>
            <a:pPr>
              <a:spcBef>
                <a:spcPts val="400"/>
              </a:spcBef>
            </a:pPr>
            <a:r>
              <a:rPr lang="en-US" altLang="zh-CN" sz="2000" dirty="0">
                <a:latin typeface="+mj-lt"/>
              </a:rPr>
              <a:t>Microsoft Purview Compliance Manager is designed to help organizations manage their compliance requirements with greater ease and convenience</a:t>
            </a:r>
            <a:endParaRPr lang="en-US" sz="2400" b="1" dirty="0">
              <a:latin typeface="+mj-lt"/>
            </a:endParaRPr>
          </a:p>
        </p:txBody>
      </p:sp>
      <p:pic>
        <p:nvPicPr>
          <p:cNvPr id="11" name="Picture 25" descr="Icon of bulb with check mark">
            <a:extLst>
              <a:ext uri="{FF2B5EF4-FFF2-40B4-BE49-F238E27FC236}">
                <a16:creationId xmlns:a16="http://schemas.microsoft.com/office/drawing/2014/main" id="{BD366E2B-353D-43C8-991A-1133A171039D}"/>
              </a:ext>
            </a:extLst>
          </p:cNvPr>
          <p:cNvPicPr>
            <a:picLocks noChangeAspect="1"/>
          </p:cNvPicPr>
          <p:nvPr/>
        </p:nvPicPr>
        <p:blipFill>
          <a:blip r:embed="rId3"/>
          <a:stretch>
            <a:fillRect/>
          </a:stretch>
        </p:blipFill>
        <p:spPr>
          <a:xfrm>
            <a:off x="582835" y="2470276"/>
            <a:ext cx="824117" cy="822960"/>
          </a:xfrm>
          <a:prstGeom prst="rect">
            <a:avLst/>
          </a:prstGeom>
        </p:spPr>
      </p:pic>
      <p:sp>
        <p:nvSpPr>
          <p:cNvPr id="12" name="TextBox 7">
            <a:extLst>
              <a:ext uri="{FF2B5EF4-FFF2-40B4-BE49-F238E27FC236}">
                <a16:creationId xmlns:a16="http://schemas.microsoft.com/office/drawing/2014/main" id="{95AF80A1-A050-4DCF-B99F-34F5595D87C6}"/>
              </a:ext>
            </a:extLst>
          </p:cNvPr>
          <p:cNvSpPr txBox="1"/>
          <p:nvPr/>
        </p:nvSpPr>
        <p:spPr>
          <a:xfrm>
            <a:off x="2004059" y="2040114"/>
            <a:ext cx="9835483" cy="1723549"/>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Compliance Manager can help an organization complete the following steps:</a:t>
            </a:r>
          </a:p>
          <a:p>
            <a:pPr defTabSz="951304">
              <a:spcBef>
                <a:spcPts val="300"/>
              </a:spcBef>
              <a:spcAft>
                <a:spcPts val="600"/>
              </a:spcAft>
              <a:buSzPct val="90000"/>
            </a:pPr>
            <a:r>
              <a:rPr lang="en-US" sz="1600" dirty="0"/>
              <a:t>Take inventory of its data protection risks</a:t>
            </a:r>
          </a:p>
          <a:p>
            <a:pPr defTabSz="951304">
              <a:spcBef>
                <a:spcPts val="300"/>
              </a:spcBef>
              <a:spcAft>
                <a:spcPts val="600"/>
              </a:spcAft>
              <a:buSzPct val="90000"/>
            </a:pPr>
            <a:r>
              <a:rPr lang="en-US" sz="1600" dirty="0"/>
              <a:t>Manage the complexities of implementing controls</a:t>
            </a:r>
          </a:p>
          <a:p>
            <a:pPr defTabSz="951304">
              <a:spcBef>
                <a:spcPts val="300"/>
              </a:spcBef>
              <a:spcAft>
                <a:spcPts val="600"/>
              </a:spcAft>
              <a:buSzPct val="90000"/>
            </a:pPr>
            <a:r>
              <a:rPr lang="en-US" sz="1600" dirty="0"/>
              <a:t>Stay current with regulations and certifications</a:t>
            </a:r>
          </a:p>
          <a:p>
            <a:pPr defTabSz="951304">
              <a:spcBef>
                <a:spcPts val="300"/>
              </a:spcBef>
              <a:spcAft>
                <a:spcPts val="600"/>
              </a:spcAft>
              <a:buSzPct val="90000"/>
            </a:pPr>
            <a:r>
              <a:rPr lang="en-US" sz="1600" dirty="0"/>
              <a:t>Report to auditors</a:t>
            </a:r>
            <a:endParaRPr lang="en-US" dirty="0"/>
          </a:p>
        </p:txBody>
      </p:sp>
      <p:cxnSp>
        <p:nvCxnSpPr>
          <p:cNvPr id="13" name="Straight Connector 19">
            <a:extLst>
              <a:ext uri="{FF2B5EF4-FFF2-40B4-BE49-F238E27FC236}">
                <a16:creationId xmlns:a16="http://schemas.microsoft.com/office/drawing/2014/main" id="{F0C1F667-2B78-4CA1-B0B2-3669739E8CA8}"/>
              </a:ext>
              <a:ext uri="{C183D7F6-B498-43B3-948B-1728B52AA6E4}">
                <adec:decorative xmlns:adec="http://schemas.microsoft.com/office/drawing/2017/decorative" val="1"/>
              </a:ext>
            </a:extLst>
          </p:cNvPr>
          <p:cNvCxnSpPr>
            <a:cxnSpLocks/>
          </p:cNvCxnSpPr>
          <p:nvPr/>
        </p:nvCxnSpPr>
        <p:spPr>
          <a:xfrm>
            <a:off x="2004059" y="3942946"/>
            <a:ext cx="983689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27" descr="Icon of three rectangles with a check mark at each end">
            <a:extLst>
              <a:ext uri="{FF2B5EF4-FFF2-40B4-BE49-F238E27FC236}">
                <a16:creationId xmlns:a16="http://schemas.microsoft.com/office/drawing/2014/main" id="{E96AD24F-4C94-4597-8F53-CEF4089B8E8D}"/>
              </a:ext>
            </a:extLst>
          </p:cNvPr>
          <p:cNvPicPr>
            <a:picLocks noChangeAspect="1"/>
          </p:cNvPicPr>
          <p:nvPr/>
        </p:nvPicPr>
        <p:blipFill>
          <a:blip r:embed="rId4"/>
          <a:stretch>
            <a:fillRect/>
          </a:stretch>
        </p:blipFill>
        <p:spPr>
          <a:xfrm>
            <a:off x="582834" y="4489179"/>
            <a:ext cx="822960" cy="822960"/>
          </a:xfrm>
          <a:prstGeom prst="rect">
            <a:avLst/>
          </a:prstGeom>
        </p:spPr>
      </p:pic>
      <p:sp>
        <p:nvSpPr>
          <p:cNvPr id="16" name="TextBox 14">
            <a:extLst>
              <a:ext uri="{FF2B5EF4-FFF2-40B4-BE49-F238E27FC236}">
                <a16:creationId xmlns:a16="http://schemas.microsoft.com/office/drawing/2014/main" id="{DDA203B8-5F30-4B3F-ABD7-21A75A90146C}"/>
              </a:ext>
            </a:extLst>
          </p:cNvPr>
          <p:cNvSpPr txBox="1"/>
          <p:nvPr/>
        </p:nvSpPr>
        <p:spPr>
          <a:xfrm>
            <a:off x="2018158" y="4151252"/>
            <a:ext cx="9835483" cy="2462213"/>
          </a:xfrm>
          <a:prstGeom prst="rect">
            <a:avLst/>
          </a:prstGeom>
          <a:noFill/>
        </p:spPr>
        <p:txBody>
          <a:bodyPr wrap="square" lIns="0" tIns="0" rIns="0" bIns="0" rtlCol="0" anchor="ctr">
            <a:spAutoFit/>
          </a:bodyPr>
          <a:lstStyle/>
          <a:p>
            <a:pPr>
              <a:spcBef>
                <a:spcPts val="300"/>
              </a:spcBef>
              <a:spcAft>
                <a:spcPts val="600"/>
              </a:spcAft>
            </a:pPr>
            <a:r>
              <a:rPr lang="en-US" dirty="0">
                <a:latin typeface="+mj-lt"/>
              </a:rPr>
              <a:t>Compliance Manager helps to simplify compliance and reduce risk by providing:</a:t>
            </a:r>
          </a:p>
          <a:p>
            <a:pPr>
              <a:spcBef>
                <a:spcPts val="300"/>
              </a:spcBef>
              <a:spcAft>
                <a:spcPts val="600"/>
              </a:spcAft>
            </a:pPr>
            <a:r>
              <a:rPr lang="en-US" sz="1600" dirty="0"/>
              <a:t>Pre-built assessments for common industry and regional standards and regulations, or custom assessments to meet an organization‘s unique compliance needs</a:t>
            </a:r>
          </a:p>
          <a:p>
            <a:pPr>
              <a:spcBef>
                <a:spcPts val="300"/>
              </a:spcBef>
              <a:spcAft>
                <a:spcPts val="600"/>
              </a:spcAft>
            </a:pPr>
            <a:r>
              <a:rPr lang="en-US" sz="1600" dirty="0"/>
              <a:t>Workflow capabilities to help organizations efficiently complete their risk assessments through a single tool</a:t>
            </a:r>
          </a:p>
          <a:p>
            <a:pPr>
              <a:spcBef>
                <a:spcPts val="300"/>
              </a:spcBef>
              <a:spcAft>
                <a:spcPts val="600"/>
              </a:spcAft>
            </a:pPr>
            <a:r>
              <a:rPr lang="en-US" sz="1600" dirty="0"/>
              <a:t>Detailed step-by-step guidance on suggested improvement actions to help organizations follow the standards and regulations that are most relevant for them</a:t>
            </a:r>
          </a:p>
          <a:p>
            <a:pPr>
              <a:spcBef>
                <a:spcPts val="300"/>
              </a:spcBef>
              <a:spcAft>
                <a:spcPts val="600"/>
              </a:spcAft>
            </a:pPr>
            <a:r>
              <a:rPr lang="en-US" sz="1600" dirty="0"/>
              <a:t>A risk-based compliance score to help organizations understand their compliance posture by measuring their progress in completing improvement actions</a:t>
            </a:r>
          </a:p>
        </p:txBody>
      </p:sp>
    </p:spTree>
    <p:extLst>
      <p:ext uri="{BB962C8B-B14F-4D97-AF65-F5344CB8AC3E}">
        <p14:creationId xmlns:p14="http://schemas.microsoft.com/office/powerpoint/2010/main" val="407197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98505" y="540103"/>
            <a:ext cx="11239464" cy="439465"/>
          </a:xfrm>
        </p:spPr>
        <p:txBody>
          <a:bodyPr/>
          <a:lstStyle/>
          <a:p>
            <a:r>
              <a:rPr lang="en-US" dirty="0"/>
              <a:t>Examine the Compliance Manager dashboard</a:t>
            </a:r>
          </a:p>
        </p:txBody>
      </p:sp>
      <p:grpSp>
        <p:nvGrpSpPr>
          <p:cNvPr id="6" name="Group 5">
            <a:extLst>
              <a:ext uri="{FF2B5EF4-FFF2-40B4-BE49-F238E27FC236}">
                <a16:creationId xmlns:a16="http://schemas.microsoft.com/office/drawing/2014/main" id="{A6CC7ED3-846B-6DE3-611E-45B5DEA7A5E7}"/>
              </a:ext>
              <a:ext uri="{C183D7F6-B498-43B3-948B-1728B52AA6E4}">
                <adec:decorative xmlns:adec="http://schemas.microsoft.com/office/drawing/2017/decorative" val="1"/>
              </a:ext>
            </a:extLst>
          </p:cNvPr>
          <p:cNvGrpSpPr/>
          <p:nvPr/>
        </p:nvGrpSpPr>
        <p:grpSpPr>
          <a:xfrm>
            <a:off x="2645226" y="1436687"/>
            <a:ext cx="9677401" cy="5443084"/>
            <a:chOff x="391885" y="1436687"/>
            <a:chExt cx="9677401" cy="5443084"/>
          </a:xfrm>
        </p:grpSpPr>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391885" y="1436687"/>
              <a:ext cx="9677401" cy="5443084"/>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endParaRPr lang="en-US" sz="1800" dirty="0">
                <a:solidFill>
                  <a:schemeClr val="tx1"/>
                </a:solidFill>
                <a:cs typeface="Segoe UI Semilight" panose="020B0402040204020203" pitchFamily="34" charset="0"/>
              </a:endParaRPr>
            </a:p>
          </p:txBody>
        </p:sp>
        <p:pic>
          <p:nvPicPr>
            <p:cNvPr id="1026" name="Picture 2" descr="Screenshot of the top half of the Compliance Manager dashboard showing Contoso's overall compliance score.">
              <a:extLst>
                <a:ext uri="{FF2B5EF4-FFF2-40B4-BE49-F238E27FC236}">
                  <a16:creationId xmlns:a16="http://schemas.microsoft.com/office/drawing/2014/main" id="{2676B627-84A8-D2CB-4F7D-A6499E038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2" y="1499550"/>
              <a:ext cx="9423628" cy="529763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B4772829-CA8C-CB33-BAD7-B5060EE77741}"/>
              </a:ext>
            </a:extLst>
          </p:cNvPr>
          <p:cNvSpPr/>
          <p:nvPr/>
        </p:nvSpPr>
        <p:spPr bwMode="auto">
          <a:xfrm>
            <a:off x="97980" y="1436687"/>
            <a:ext cx="2427516" cy="5443084"/>
          </a:xfrm>
          <a:prstGeom prst="rect">
            <a:avLst/>
          </a:prstGeom>
          <a:solidFill>
            <a:schemeClr val="tx1">
              <a:lumMod val="10000"/>
              <a:lumOff val="9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latin typeface="+mj-lt"/>
                <a:ea typeface="Segoe UI" pitchFamily="34" charset="0"/>
                <a:cs typeface="Segoe UI" pitchFamily="34" charset="0"/>
              </a:rPr>
              <a:t>Screenshot of the top portion of the Compliance Manager dashboard, which shows:</a:t>
            </a:r>
          </a:p>
          <a:p>
            <a:pPr algn="l" defTabSz="932472" fontAlgn="base">
              <a:spcBef>
                <a:spcPct val="0"/>
              </a:spcBef>
              <a:spcAft>
                <a:spcPct val="0"/>
              </a:spcAft>
            </a:pPr>
            <a:endParaRPr lang="en-US"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US" dirty="0">
                <a:solidFill>
                  <a:schemeClr val="tx1"/>
                </a:solidFill>
                <a:ea typeface="Segoe UI" pitchFamily="34" charset="0"/>
                <a:cs typeface="Segoe UI" pitchFamily="34" charset="0"/>
              </a:rPr>
              <a:t>The </a:t>
            </a:r>
            <a:r>
              <a:rPr lang="en-US" b="0" i="0" dirty="0">
                <a:solidFill>
                  <a:srgbClr val="000000"/>
                </a:solidFill>
                <a:effectLst/>
              </a:rPr>
              <a:t>company's overall compliance score</a:t>
            </a:r>
          </a:p>
          <a:p>
            <a:pPr algn="l" defTabSz="932472" fontAlgn="base">
              <a:spcBef>
                <a:spcPct val="0"/>
              </a:spcBef>
              <a:spcAft>
                <a:spcPct val="0"/>
              </a:spcAft>
            </a:pPr>
            <a:endParaRPr lang="en-US" sz="1000" b="0" i="0" dirty="0">
              <a:solidFill>
                <a:srgbClr val="000000"/>
              </a:solidFill>
              <a:effectLst/>
            </a:endParaRPr>
          </a:p>
          <a:p>
            <a:pPr algn="l" defTabSz="932472" fontAlgn="base">
              <a:spcBef>
                <a:spcPct val="0"/>
              </a:spcBef>
              <a:spcAft>
                <a:spcPct val="0"/>
              </a:spcAft>
            </a:pPr>
            <a:r>
              <a:rPr lang="en-US" dirty="0">
                <a:solidFill>
                  <a:srgbClr val="000000"/>
                </a:solidFill>
              </a:rPr>
              <a:t>K</a:t>
            </a:r>
            <a:r>
              <a:rPr lang="en-US" b="0" i="0" dirty="0">
                <a:solidFill>
                  <a:srgbClr val="000000"/>
                </a:solidFill>
                <a:effectLst/>
              </a:rPr>
              <a:t>ey improvement actions that are suggested for improving the company's state of compliance</a:t>
            </a:r>
            <a:endParaRPr lang="en-US"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1460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Compliance Manager dashboard (continued)</a:t>
            </a:r>
          </a:p>
        </p:txBody>
      </p:sp>
      <p:grpSp>
        <p:nvGrpSpPr>
          <p:cNvPr id="5" name="Group 4">
            <a:extLst>
              <a:ext uri="{FF2B5EF4-FFF2-40B4-BE49-F238E27FC236}">
                <a16:creationId xmlns:a16="http://schemas.microsoft.com/office/drawing/2014/main" id="{CA35071C-E478-1AEF-B8EF-79CBCAAA13E8}"/>
              </a:ext>
              <a:ext uri="{C183D7F6-B498-43B3-948B-1728B52AA6E4}">
                <adec:decorative xmlns:adec="http://schemas.microsoft.com/office/drawing/2017/decorative" val="1"/>
              </a:ext>
            </a:extLst>
          </p:cNvPr>
          <p:cNvGrpSpPr/>
          <p:nvPr/>
        </p:nvGrpSpPr>
        <p:grpSpPr>
          <a:xfrm>
            <a:off x="2797630" y="1327827"/>
            <a:ext cx="9546770" cy="5557838"/>
            <a:chOff x="2797630" y="1458459"/>
            <a:chExt cx="9546770" cy="5557838"/>
          </a:xfrm>
        </p:grpSpPr>
        <p:sp>
          <p:nvSpPr>
            <p:cNvPr id="4" name="TextBox 3">
              <a:extLst>
                <a:ext uri="{FF2B5EF4-FFF2-40B4-BE49-F238E27FC236}">
                  <a16:creationId xmlns:a16="http://schemas.microsoft.com/office/drawing/2014/main" id="{1867E7E2-1E8A-42B3-9C81-9A71B9404FE8}"/>
                </a:ext>
                <a:ext uri="{C183D7F6-B498-43B3-948B-1728B52AA6E4}">
                  <adec:decorative xmlns:adec="http://schemas.microsoft.com/office/drawing/2017/decorative" val="1"/>
                </a:ext>
              </a:extLst>
            </p:cNvPr>
            <p:cNvSpPr txBox="1"/>
            <p:nvPr/>
          </p:nvSpPr>
          <p:spPr>
            <a:xfrm>
              <a:off x="2797630" y="1458459"/>
              <a:ext cx="9546770" cy="5557838"/>
            </a:xfrm>
            <a:prstGeom prst="rect">
              <a:avLst/>
            </a:prstGeom>
            <a:noFill/>
            <a:ln w="19050">
              <a:solidFill>
                <a:schemeClr val="accent1"/>
              </a:solidFill>
            </a:ln>
          </p:spPr>
          <p:txBody>
            <a:bodyPr wrap="square" lIns="182880" tIns="45720" rIns="182880" bIns="45720" rtlCol="0" anchor="t">
              <a:noAutofit/>
            </a:bodyPr>
            <a:lstStyle>
              <a:defPPr>
                <a:defRPr lang="en-US"/>
              </a:defPPr>
              <a:lvl1pPr lvl="0">
                <a:spcBef>
                  <a:spcPts val="200"/>
                </a:spcBef>
                <a:defRPr sz="2000">
                  <a:gradFill>
                    <a:gsLst>
                      <a:gs pos="2917">
                        <a:srgbClr val="1A1A1A"/>
                      </a:gs>
                      <a:gs pos="30000">
                        <a:srgbClr val="1A1A1A"/>
                      </a:gs>
                    </a:gsLst>
                    <a:lin ang="5400000" scaled="0"/>
                  </a:gradFill>
                </a:defRPr>
              </a:lvl1pPr>
            </a:lstStyle>
            <a:p>
              <a:pPr lvl="0" defTabSz="951304">
                <a:spcBef>
                  <a:spcPts val="1200"/>
                </a:spcBef>
                <a:spcAft>
                  <a:spcPts val="600"/>
                </a:spcAft>
                <a:buSzPct val="90000"/>
              </a:pPr>
              <a:endParaRPr lang="en-US" sz="1800" dirty="0">
                <a:solidFill>
                  <a:schemeClr val="tx1"/>
                </a:solidFill>
                <a:cs typeface="Segoe UI Semilight" panose="020B0402040204020203" pitchFamily="34" charset="0"/>
              </a:endParaRPr>
            </a:p>
          </p:txBody>
        </p:sp>
        <p:pic>
          <p:nvPicPr>
            <p:cNvPr id="2" name="Picture 2" descr="Screenshot of the bottom half of the Compliance Manager dashboard showing Contoso's compliance score breakdown by compliance component.">
              <a:extLst>
                <a:ext uri="{FF2B5EF4-FFF2-40B4-BE49-F238E27FC236}">
                  <a16:creationId xmlns:a16="http://schemas.microsoft.com/office/drawing/2014/main" id="{28D93C0C-EA60-EFED-4512-AD0DAF9E3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191" y="1603951"/>
              <a:ext cx="9348237" cy="527582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23A5CF1F-9E24-EC89-BBA1-A4D85A4006D1}"/>
              </a:ext>
            </a:extLst>
          </p:cNvPr>
          <p:cNvSpPr/>
          <p:nvPr/>
        </p:nvSpPr>
        <p:spPr bwMode="auto">
          <a:xfrm>
            <a:off x="190047" y="1321933"/>
            <a:ext cx="2466067" cy="5557838"/>
          </a:xfrm>
          <a:prstGeom prst="rect">
            <a:avLst/>
          </a:prstGeom>
          <a:solidFill>
            <a:schemeClr val="tx1">
              <a:lumMod val="10000"/>
              <a:lumOff val="9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latin typeface="+mj-lt"/>
                <a:ea typeface="Segoe UI" pitchFamily="34" charset="0"/>
                <a:cs typeface="Segoe UI" pitchFamily="34" charset="0"/>
              </a:rPr>
              <a:t>Screenshot of the bottom portion of the Compliance Manager dashboard, which shows:</a:t>
            </a:r>
          </a:p>
          <a:p>
            <a:pPr algn="l" defTabSz="932472" fontAlgn="base">
              <a:spcBef>
                <a:spcPct val="0"/>
              </a:spcBef>
              <a:spcAft>
                <a:spcPct val="0"/>
              </a:spcAft>
            </a:pPr>
            <a:endParaRPr lang="en-US"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US" b="0" i="0" dirty="0">
                <a:solidFill>
                  <a:srgbClr val="000000"/>
                </a:solidFill>
                <a:effectLst/>
              </a:rPr>
              <a:t>The breakdown of the company's compliance score by each compliance category</a:t>
            </a:r>
            <a:br>
              <a:rPr lang="en-US" b="0" i="0" dirty="0">
                <a:solidFill>
                  <a:srgbClr val="000000"/>
                </a:solidFill>
                <a:effectLst/>
              </a:rPr>
            </a:br>
            <a:endParaRPr lang="en-US" b="0" i="0" dirty="0">
              <a:solidFill>
                <a:srgbClr val="000000"/>
              </a:solidFill>
              <a:effectLst/>
            </a:endParaRPr>
          </a:p>
          <a:p>
            <a:pPr algn="l" defTabSz="932472" fontAlgn="base">
              <a:spcBef>
                <a:spcPct val="0"/>
              </a:spcBef>
              <a:spcAft>
                <a:spcPct val="0"/>
              </a:spcAft>
            </a:pPr>
            <a:r>
              <a:rPr lang="en-US" dirty="0">
                <a:solidFill>
                  <a:srgbClr val="000000"/>
                </a:solidFill>
                <a:ea typeface="Segoe UI" pitchFamily="34" charset="0"/>
                <a:cs typeface="Segoe UI" pitchFamily="34" charset="0"/>
              </a:rPr>
              <a:t>The areas doing well and the areas needing improvement</a:t>
            </a:r>
            <a:endParaRPr lang="en-US"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36878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f5111eb-3000-413c-a264-ede10dd7f625" xsi:nil="true"/>
    <lcf76f155ced4ddcb4097134ff3c332f xmlns="b9ddc68e-543a-4401-880e-f99d082d334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1CB63703FCF645AB9352307318A1B1" ma:contentTypeVersion="17" ma:contentTypeDescription="Create a new document." ma:contentTypeScope="" ma:versionID="b45c5cdae36f358bdb0d10ac5c911565">
  <xsd:schema xmlns:xsd="http://www.w3.org/2001/XMLSchema" xmlns:xs="http://www.w3.org/2001/XMLSchema" xmlns:p="http://schemas.microsoft.com/office/2006/metadata/properties" xmlns:ns2="b9ddc68e-543a-4401-880e-f99d082d3346" xmlns:ns3="0f5111eb-3000-413c-a264-ede10dd7f625" targetNamespace="http://schemas.microsoft.com/office/2006/metadata/properties" ma:root="true" ma:fieldsID="098020b00cc7b3aceb21c9cd07b28ea1" ns2:_="" ns3:_="">
    <xsd:import namespace="b9ddc68e-543a-4401-880e-f99d082d3346"/>
    <xsd:import namespace="0f5111eb-3000-413c-a264-ede10dd7f6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68e-543a-4401-880e-f99d082d3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hidden="true" ma:internalName="MediaServiceOCR"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hidden="true" ma:internalName="MediaServiceKeyPoint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5111eb-3000-413c-a264-ede10dd7f625" elementFormDefault="qualified">
    <xsd:import namespace="http://schemas.microsoft.com/office/2006/documentManagement/types"/>
    <xsd:import namespace="http://schemas.microsoft.com/office/infopath/2007/PartnerControls"/>
    <xsd:element name="SharedWithUsers" ma:index="16"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90d6b898-28d4-49db-8455-42357110c26e}" ma:internalName="TaxCatchAll" ma:showField="CatchAllData" ma:web="0f5111eb-3000-413c-a264-ede10dd7f62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a4bc753f-e3bb-4cba-8373-da173ea1515c"/>
    <ds:schemaRef ds:uri="http://schemas.microsoft.com/office/infopath/2007/PartnerControls"/>
    <ds:schemaRef ds:uri="http://purl.org/dc/terms/"/>
    <ds:schemaRef ds:uri="http://purl.org/dc/dcmitype/"/>
    <ds:schemaRef ds:uri="http://schemas.openxmlformats.org/package/2006/metadata/core-properties"/>
    <ds:schemaRef ds:uri="http://schemas.microsoft.com/office/2006/documentManagement/types"/>
    <ds:schemaRef ds:uri="http://purl.org/dc/elements/1.1/"/>
    <ds:schemaRef ds:uri="10db0749-eddb-4627-97e5-bcd86b41c8cd"/>
    <ds:schemaRef ds:uri="http://www.w3.org/XML/1998/namespace"/>
    <ds:schemaRef ds:uri="http://schemas.microsoft.com/sharepoint/v3"/>
  </ds:schemaRefs>
</ds:datastoreItem>
</file>

<file path=customXml/itemProps2.xml><?xml version="1.0" encoding="utf-8"?>
<ds:datastoreItem xmlns:ds="http://schemas.openxmlformats.org/officeDocument/2006/customXml" ds:itemID="{AA16C2D2-5335-4F9E-B111-A966E6C1CD84}"/>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3839</TotalTime>
  <Words>5590</Words>
  <Application>Microsoft Office PowerPoint</Application>
  <PresentationFormat>Custom</PresentationFormat>
  <Paragraphs>610</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Consolas</vt:lpstr>
      <vt:lpstr>Segoe UI</vt:lpstr>
      <vt:lpstr>Segoe UI Light</vt:lpstr>
      <vt:lpstr>Segoe UI Semibold</vt:lpstr>
      <vt:lpstr>Times New Roman</vt:lpstr>
      <vt:lpstr>Wingdings</vt:lpstr>
      <vt:lpstr>1_LIGHT GRAY TEMPLATE</vt:lpstr>
      <vt:lpstr>Learning Path 8: Implement compliance in Microsoft 365</vt:lpstr>
      <vt:lpstr>Learning Path agenda</vt:lpstr>
      <vt:lpstr>Module 1: Explore compliance in Microsoft 365</vt:lpstr>
      <vt:lpstr>Introduction</vt:lpstr>
      <vt:lpstr>Plan for security and compliance in Microsoft 365</vt:lpstr>
      <vt:lpstr>Plan your beginning compliance tasks in Microsoft Purview</vt:lpstr>
      <vt:lpstr>Manage your compliance requirements with Compliance Manager</vt:lpstr>
      <vt:lpstr>Examine the Compliance Manager dashboard</vt:lpstr>
      <vt:lpstr>Examine the Compliance Manager dashboard (continued)</vt:lpstr>
      <vt:lpstr>Analyze the Microsoft Compliance Score</vt:lpstr>
      <vt:lpstr>Knowledge Check</vt:lpstr>
      <vt:lpstr>Summary</vt:lpstr>
      <vt:lpstr>Module 2: Implement Microsoft Purview Insider Risk Management</vt:lpstr>
      <vt:lpstr>Introduction  </vt:lpstr>
      <vt:lpstr>Explore insider risk management</vt:lpstr>
      <vt:lpstr>Plan for insider risk management</vt:lpstr>
      <vt:lpstr>Explore insider risk management policies</vt:lpstr>
      <vt:lpstr>Create insider risk management policies</vt:lpstr>
      <vt:lpstr>Investigate insider risk management activities and alerts</vt:lpstr>
      <vt:lpstr>Explore insider risk management cases</vt:lpstr>
      <vt:lpstr>Knowledge Check</vt:lpstr>
      <vt:lpstr>Summary</vt:lpstr>
      <vt:lpstr>Module 3: Implement Microsoft Purview Information Barriers</vt:lpstr>
      <vt:lpstr>Introduction </vt:lpstr>
      <vt:lpstr>Explore Microsoft Purview Information Barriers</vt:lpstr>
      <vt:lpstr>Explore Microsoft Purview Information Barriers (continued)</vt:lpstr>
      <vt:lpstr>Configure information barriers in Microsoft Purview</vt:lpstr>
      <vt:lpstr>Examine information barriers in Microsoft Teams</vt:lpstr>
      <vt:lpstr>Examine information barriers in OneDrive</vt:lpstr>
      <vt:lpstr>Examine information barriers in SharePoint</vt:lpstr>
      <vt:lpstr>Knowledge Check</vt:lpstr>
      <vt:lpstr>Summary</vt:lpstr>
      <vt:lpstr>Module 4: Explore Microsoft Purview Data Loss Prevention</vt:lpstr>
      <vt:lpstr>Introduction </vt:lpstr>
      <vt:lpstr>Examine data loss prevention</vt:lpstr>
      <vt:lpstr>Explore Endpoint data loss prevention</vt:lpstr>
      <vt:lpstr>Examine DLP policies</vt:lpstr>
      <vt:lpstr>View DLP policy results</vt:lpstr>
      <vt:lpstr>Explore DLP reports</vt:lpstr>
      <vt:lpstr>Knowledge Check</vt:lpstr>
      <vt:lpstr>Summary</vt:lpstr>
      <vt:lpstr>Module 5: Implement Microsoft Purview Data Loss Prevention</vt:lpstr>
      <vt:lpstr>Introduction </vt:lpstr>
      <vt:lpstr>Plan to implement Microsoft Purview Data Loss Protection</vt:lpstr>
      <vt:lpstr>Implement Microsoft Purview’s default DLP policies</vt:lpstr>
      <vt:lpstr>Implement Microsoft Purview’s default DLP policies (continued)</vt:lpstr>
      <vt:lpstr>Design a custom DLP policy</vt:lpstr>
      <vt:lpstr>Create a custom DLP policy from a template</vt:lpstr>
      <vt:lpstr>Configure email notifications for DLP policies</vt:lpstr>
      <vt:lpstr>Configure policy tips for DLP policies</vt:lpstr>
      <vt:lpstr>Knowledge Check</vt:lpstr>
      <vt:lpstr>Summary</vt:lpstr>
      <vt:lpstr>Lab 8 – Implement DLP Policies</vt:lpstr>
      <vt:lpstr>Lab exercises</vt:lpstr>
      <vt:lpstr>Module 6: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Data Governance in Microsoft 365 Intelligence</dc:title>
  <dc:creator>Evelyn Sheahan</dc:creator>
  <cp:lastModifiedBy>Tony Frink</cp:lastModifiedBy>
  <cp:revision>99</cp:revision>
  <dcterms:created xsi:type="dcterms:W3CDTF">2020-04-30T00:33:59Z</dcterms:created>
  <dcterms:modified xsi:type="dcterms:W3CDTF">2023-06-01T19:34:16Z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0x010100251CB63703FCF645AB9352307318A1B1</vt:lpwstr>
  </property>
</Properties>
</file>