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 id="2147484745" r:id="rId5"/>
  </p:sldMasterIdLst>
  <p:notesMasterIdLst>
    <p:notesMasterId r:id="rId17"/>
  </p:notesMasterIdLst>
  <p:handoutMasterIdLst>
    <p:handoutMasterId r:id="rId18"/>
  </p:handoutMasterIdLst>
  <p:sldIdLst>
    <p:sldId id="1736" r:id="rId6"/>
    <p:sldId id="1729" r:id="rId7"/>
    <p:sldId id="1730" r:id="rId8"/>
    <p:sldId id="1852" r:id="rId9"/>
    <p:sldId id="1851" r:id="rId10"/>
    <p:sldId id="1855" r:id="rId11"/>
    <p:sldId id="1732" r:id="rId12"/>
    <p:sldId id="1731" r:id="rId13"/>
    <p:sldId id="1733" r:id="rId14"/>
    <p:sldId id="1741" r:id="rId15"/>
    <p:sldId id="1532" r:id="rId16"/>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CC00"/>
    <a:srgbClr val="FFFF99"/>
    <a:srgbClr val="CCFFCC"/>
    <a:srgbClr val="FFB900"/>
    <a:srgbClr val="66FFFF"/>
    <a:srgbClr val="00FFCC"/>
    <a:srgbClr val="243A5E"/>
    <a:srgbClr val="D5EDFF"/>
    <a:srgbClr val="C1C1C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966D2-CB92-4637-B740-B888944F1B2F}" v="705" dt="2023-06-01T17:24:30.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1" autoAdjust="0"/>
  </p:normalViewPr>
  <p:slideViewPr>
    <p:cSldViewPr snapToGrid="0">
      <p:cViewPr varScale="1">
        <p:scale>
          <a:sx n="70" d="100"/>
          <a:sy n="70" d="100"/>
        </p:scale>
        <p:origin x="86"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4e667e83-9d62-4727-9cfb-ee24b16ffb56" providerId="ADAL" clId="{0D3B8795-3A24-429E-A3B4-D1FA37F6A077}"/>
    <pc:docChg chg="undo custSel modSld">
      <pc:chgData name="Mili Diengdoh" userId="4e667e83-9d62-4727-9cfb-ee24b16ffb56" providerId="ADAL" clId="{0D3B8795-3A24-429E-A3B4-D1FA37F6A077}" dt="2020-07-28T10:34:55.166" v="50"/>
      <pc:docMkLst>
        <pc:docMk/>
      </pc:docMkLst>
      <pc:sldChg chg="modSp">
        <pc:chgData name="Mili Diengdoh" userId="4e667e83-9d62-4727-9cfb-ee24b16ffb56" providerId="ADAL" clId="{0D3B8795-3A24-429E-A3B4-D1FA37F6A077}" dt="2020-07-28T10:34:55.166" v="50"/>
        <pc:sldMkLst>
          <pc:docMk/>
          <pc:sldMk cId="3635852913" sldId="1719"/>
        </pc:sldMkLst>
        <pc:spChg chg="mod">
          <ac:chgData name="Mili Diengdoh" userId="4e667e83-9d62-4727-9cfb-ee24b16ffb56" providerId="ADAL" clId="{0D3B8795-3A24-429E-A3B4-D1FA37F6A077}" dt="2020-07-28T10:34:55.166" v="50"/>
          <ac:spMkLst>
            <pc:docMk/>
            <pc:sldMk cId="3635852913" sldId="1719"/>
            <ac:spMk id="4" creationId="{00000000-0000-0000-0000-000000000000}"/>
          </ac:spMkLst>
        </pc:spChg>
      </pc:sldChg>
      <pc:sldChg chg="modSp">
        <pc:chgData name="Mili Diengdoh" userId="4e667e83-9d62-4727-9cfb-ee24b16ffb56" providerId="ADAL" clId="{0D3B8795-3A24-429E-A3B4-D1FA37F6A077}" dt="2020-07-28T10:28:21.077" v="2" actId="207"/>
        <pc:sldMkLst>
          <pc:docMk/>
          <pc:sldMk cId="3284983197" sldId="1729"/>
        </pc:sldMkLst>
        <pc:spChg chg="mod">
          <ac:chgData name="Mili Diengdoh" userId="4e667e83-9d62-4727-9cfb-ee24b16ffb56" providerId="ADAL" clId="{0D3B8795-3A24-429E-A3B4-D1FA37F6A077}" dt="2020-07-28T10:28:21.077" v="2" actId="207"/>
          <ac:spMkLst>
            <pc:docMk/>
            <pc:sldMk cId="3284983197" sldId="1729"/>
            <ac:spMk id="7" creationId="{47CFF912-697E-45BC-BEC7-2947E9CB50F4}"/>
          </ac:spMkLst>
        </pc:spChg>
      </pc:sldChg>
      <pc:sldChg chg="addSp delSp modSp mod">
        <pc:chgData name="Mili Diengdoh" userId="4e667e83-9d62-4727-9cfb-ee24b16ffb56" providerId="ADAL" clId="{0D3B8795-3A24-429E-A3B4-D1FA37F6A077}" dt="2020-07-28T10:33:44.940" v="48" actId="13244"/>
        <pc:sldMkLst>
          <pc:docMk/>
          <pc:sldMk cId="3933061767" sldId="1734"/>
        </pc:sldMkLst>
        <pc:spChg chg="mod">
          <ac:chgData name="Mili Diengdoh" userId="4e667e83-9d62-4727-9cfb-ee24b16ffb56" providerId="ADAL" clId="{0D3B8795-3A24-429E-A3B4-D1FA37F6A077}" dt="2020-07-28T10:32:28.832" v="28" actId="555"/>
          <ac:spMkLst>
            <pc:docMk/>
            <pc:sldMk cId="3933061767" sldId="1734"/>
            <ac:spMk id="282" creationId="{C7B9FD8F-B836-4432-9F53-30E79A0EF9D6}"/>
          </ac:spMkLst>
        </pc:spChg>
        <pc:spChg chg="mod">
          <ac:chgData name="Mili Diengdoh" userId="4e667e83-9d62-4727-9cfb-ee24b16ffb56" providerId="ADAL" clId="{0D3B8795-3A24-429E-A3B4-D1FA37F6A077}" dt="2020-07-28T10:32:14.582" v="25" actId="14100"/>
          <ac:spMkLst>
            <pc:docMk/>
            <pc:sldMk cId="3933061767" sldId="1734"/>
            <ac:spMk id="304" creationId="{CFE71E1D-3B86-42B3-B14F-799C9A9D40A4}"/>
          </ac:spMkLst>
        </pc:spChg>
        <pc:spChg chg="mod">
          <ac:chgData name="Mili Diengdoh" userId="4e667e83-9d62-4727-9cfb-ee24b16ffb56" providerId="ADAL" clId="{0D3B8795-3A24-429E-A3B4-D1FA37F6A077}" dt="2020-07-28T10:32:14.582" v="25" actId="14100"/>
          <ac:spMkLst>
            <pc:docMk/>
            <pc:sldMk cId="3933061767" sldId="1734"/>
            <ac:spMk id="325" creationId="{146E6FB9-000D-4806-8184-EC7C54EB9472}"/>
          </ac:spMkLst>
        </pc:spChg>
        <pc:spChg chg="mod">
          <ac:chgData name="Mili Diengdoh" userId="4e667e83-9d62-4727-9cfb-ee24b16ffb56" providerId="ADAL" clId="{0D3B8795-3A24-429E-A3B4-D1FA37F6A077}" dt="2020-07-28T10:32:14.582" v="25" actId="14100"/>
          <ac:spMkLst>
            <pc:docMk/>
            <pc:sldMk cId="3933061767" sldId="1734"/>
            <ac:spMk id="345" creationId="{17590599-C6CB-4EB1-8E3B-76C9F92C0574}"/>
          </ac:spMkLst>
        </pc:spChg>
        <pc:spChg chg="mod">
          <ac:chgData name="Mili Diengdoh" userId="4e667e83-9d62-4727-9cfb-ee24b16ffb56" providerId="ADAL" clId="{0D3B8795-3A24-429E-A3B4-D1FA37F6A077}" dt="2020-07-28T10:32:14.582" v="25" actId="14100"/>
          <ac:spMkLst>
            <pc:docMk/>
            <pc:sldMk cId="3933061767" sldId="1734"/>
            <ac:spMk id="364" creationId="{CCD4E840-1620-479F-84CD-E842BCA92764}"/>
          </ac:spMkLst>
        </pc:spChg>
        <pc:spChg chg="mod">
          <ac:chgData name="Mili Diengdoh" userId="4e667e83-9d62-4727-9cfb-ee24b16ffb56" providerId="ADAL" clId="{0D3B8795-3A24-429E-A3B4-D1FA37F6A077}" dt="2020-07-28T10:32:14.582" v="25" actId="14100"/>
          <ac:spMkLst>
            <pc:docMk/>
            <pc:sldMk cId="3933061767" sldId="1734"/>
            <ac:spMk id="382" creationId="{F649DE8C-C30E-40EB-BAAE-E9BB47C4EED0}"/>
          </ac:spMkLst>
        </pc:spChg>
        <pc:spChg chg="mod">
          <ac:chgData name="Mili Diengdoh" userId="4e667e83-9d62-4727-9cfb-ee24b16ffb56" providerId="ADAL" clId="{0D3B8795-3A24-429E-A3B4-D1FA37F6A077}" dt="2020-07-28T10:32:14.582" v="25" actId="14100"/>
          <ac:spMkLst>
            <pc:docMk/>
            <pc:sldMk cId="3933061767" sldId="1734"/>
            <ac:spMk id="399" creationId="{A8F6494A-EB5E-4AD7-B1AD-0AFD86602011}"/>
          </ac:spMkLst>
        </pc:spChg>
        <pc:spChg chg="mod">
          <ac:chgData name="Mili Diengdoh" userId="4e667e83-9d62-4727-9cfb-ee24b16ffb56" providerId="ADAL" clId="{0D3B8795-3A24-429E-A3B4-D1FA37F6A077}" dt="2020-07-28T10:32:14.582" v="25" actId="14100"/>
          <ac:spMkLst>
            <pc:docMk/>
            <pc:sldMk cId="3933061767" sldId="1734"/>
            <ac:spMk id="415" creationId="{11745D7B-5DB2-44B0-94DD-F03CEDD0B56A}"/>
          </ac:spMkLst>
        </pc:spChg>
        <pc:spChg chg="mod">
          <ac:chgData name="Mili Diengdoh" userId="4e667e83-9d62-4727-9cfb-ee24b16ffb56" providerId="ADAL" clId="{0D3B8795-3A24-429E-A3B4-D1FA37F6A077}" dt="2020-07-28T10:32:14.582" v="25" actId="14100"/>
          <ac:spMkLst>
            <pc:docMk/>
            <pc:sldMk cId="3933061767" sldId="1734"/>
            <ac:spMk id="430" creationId="{5C5D5D9E-E564-46DB-BB92-EDAEAAF2C088}"/>
          </ac:spMkLst>
        </pc:spChg>
        <pc:spChg chg="mod">
          <ac:chgData name="Mili Diengdoh" userId="4e667e83-9d62-4727-9cfb-ee24b16ffb56" providerId="ADAL" clId="{0D3B8795-3A24-429E-A3B4-D1FA37F6A077}" dt="2020-07-28T10:32:25.422" v="27" actId="554"/>
          <ac:spMkLst>
            <pc:docMk/>
            <pc:sldMk cId="3933061767" sldId="1734"/>
            <ac:spMk id="444" creationId="{49F98B52-D059-4FDE-8755-3435DC0B6F35}"/>
          </ac:spMkLst>
        </pc:spChg>
        <pc:spChg chg="mod">
          <ac:chgData name="Mili Diengdoh" userId="4e667e83-9d62-4727-9cfb-ee24b16ffb56" providerId="ADAL" clId="{0D3B8795-3A24-429E-A3B4-D1FA37F6A077}" dt="2020-07-28T10:32:14.582" v="25" actId="14100"/>
          <ac:spMkLst>
            <pc:docMk/>
            <pc:sldMk cId="3933061767" sldId="1734"/>
            <ac:spMk id="446" creationId="{5F7D8530-5E46-48C7-9840-01CEE38C077E}"/>
          </ac:spMkLst>
        </pc:spChg>
        <pc:spChg chg="mod">
          <ac:chgData name="Mili Diengdoh" userId="4e667e83-9d62-4727-9cfb-ee24b16ffb56" providerId="ADAL" clId="{0D3B8795-3A24-429E-A3B4-D1FA37F6A077}" dt="2020-07-28T10:32:51.664" v="39" actId="552"/>
          <ac:spMkLst>
            <pc:docMk/>
            <pc:sldMk cId="3933061767" sldId="1734"/>
            <ac:spMk id="457" creationId="{50EC5014-7659-4032-9B40-88DC7E060D60}"/>
          </ac:spMkLst>
        </pc:spChg>
        <pc:spChg chg="mod">
          <ac:chgData name="Mili Diengdoh" userId="4e667e83-9d62-4727-9cfb-ee24b16ffb56" providerId="ADAL" clId="{0D3B8795-3A24-429E-A3B4-D1FA37F6A077}" dt="2020-07-28T10:32:51.664" v="39" actId="552"/>
          <ac:spMkLst>
            <pc:docMk/>
            <pc:sldMk cId="3933061767" sldId="1734"/>
            <ac:spMk id="467" creationId="{2E148669-3BB2-48DD-813F-45BB1C691C8B}"/>
          </ac:spMkLst>
        </pc:spChg>
        <pc:spChg chg="mod">
          <ac:chgData name="Mili Diengdoh" userId="4e667e83-9d62-4727-9cfb-ee24b16ffb56" providerId="ADAL" clId="{0D3B8795-3A24-429E-A3B4-D1FA37F6A077}" dt="2020-07-28T10:32:51.664" v="39" actId="552"/>
          <ac:spMkLst>
            <pc:docMk/>
            <pc:sldMk cId="3933061767" sldId="1734"/>
            <ac:spMk id="476" creationId="{C3FF94BF-7C92-4767-9132-AA209674D2F3}"/>
          </ac:spMkLst>
        </pc:spChg>
        <pc:spChg chg="mod">
          <ac:chgData name="Mili Diengdoh" userId="4e667e83-9d62-4727-9cfb-ee24b16ffb56" providerId="ADAL" clId="{0D3B8795-3A24-429E-A3B4-D1FA37F6A077}" dt="2020-07-28T10:32:51.664" v="39" actId="552"/>
          <ac:spMkLst>
            <pc:docMk/>
            <pc:sldMk cId="3933061767" sldId="1734"/>
            <ac:spMk id="484" creationId="{60BAD1DE-204C-4DB0-9BB6-1B77547D7AA0}"/>
          </ac:spMkLst>
        </pc:spChg>
        <pc:spChg chg="mod">
          <ac:chgData name="Mili Diengdoh" userId="4e667e83-9d62-4727-9cfb-ee24b16ffb56" providerId="ADAL" clId="{0D3B8795-3A24-429E-A3B4-D1FA37F6A077}" dt="2020-07-28T10:32:51.664" v="39" actId="552"/>
          <ac:spMkLst>
            <pc:docMk/>
            <pc:sldMk cId="3933061767" sldId="1734"/>
            <ac:spMk id="491" creationId="{0B4AE80D-E2A8-48BB-8B06-25BB37A34EC9}"/>
          </ac:spMkLst>
        </pc:spChg>
        <pc:spChg chg="mod">
          <ac:chgData name="Mili Diengdoh" userId="4e667e83-9d62-4727-9cfb-ee24b16ffb56" providerId="ADAL" clId="{0D3B8795-3A24-429E-A3B4-D1FA37F6A077}" dt="2020-07-28T10:32:51.664" v="39" actId="552"/>
          <ac:spMkLst>
            <pc:docMk/>
            <pc:sldMk cId="3933061767" sldId="1734"/>
            <ac:spMk id="497" creationId="{1C260E3F-E177-42A6-9E62-A3893BDACAD6}"/>
          </ac:spMkLst>
        </pc:spChg>
        <pc:spChg chg="mod">
          <ac:chgData name="Mili Diengdoh" userId="4e667e83-9d62-4727-9cfb-ee24b16ffb56" providerId="ADAL" clId="{0D3B8795-3A24-429E-A3B4-D1FA37F6A077}" dt="2020-07-28T10:32:51.664" v="39" actId="552"/>
          <ac:spMkLst>
            <pc:docMk/>
            <pc:sldMk cId="3933061767" sldId="1734"/>
            <ac:spMk id="502" creationId="{DC0AD391-9BA2-464A-83CD-2194A81FF1EE}"/>
          </ac:spMkLst>
        </pc:spChg>
        <pc:spChg chg="mod">
          <ac:chgData name="Mili Diengdoh" userId="4e667e83-9d62-4727-9cfb-ee24b16ffb56" providerId="ADAL" clId="{0D3B8795-3A24-429E-A3B4-D1FA37F6A077}" dt="2020-07-28T10:32:51.664" v="39" actId="552"/>
          <ac:spMkLst>
            <pc:docMk/>
            <pc:sldMk cId="3933061767" sldId="1734"/>
            <ac:spMk id="506" creationId="{F7FF1C1F-C8DD-419D-B066-94B8AEDD3806}"/>
          </ac:spMkLst>
        </pc:spChg>
        <pc:spChg chg="mod">
          <ac:chgData name="Mili Diengdoh" userId="4e667e83-9d62-4727-9cfb-ee24b16ffb56" providerId="ADAL" clId="{0D3B8795-3A24-429E-A3B4-D1FA37F6A077}" dt="2020-07-28T10:32:51.664" v="39" actId="552"/>
          <ac:spMkLst>
            <pc:docMk/>
            <pc:sldMk cId="3933061767" sldId="1734"/>
            <ac:spMk id="509" creationId="{ACE96F5A-8E26-4C75-BB13-14CE56759284}"/>
          </ac:spMkLst>
        </pc:spChg>
        <pc:spChg chg="mod">
          <ac:chgData name="Mili Diengdoh" userId="4e667e83-9d62-4727-9cfb-ee24b16ffb56" providerId="ADAL" clId="{0D3B8795-3A24-429E-A3B4-D1FA37F6A077}" dt="2020-07-28T10:32:51.664" v="39" actId="552"/>
          <ac:spMkLst>
            <pc:docMk/>
            <pc:sldMk cId="3933061767" sldId="1734"/>
            <ac:spMk id="511" creationId="{255E4215-FA1A-44B6-9DFB-6EFCAB242034}"/>
          </ac:spMkLst>
        </pc:spChg>
        <pc:grpChg chg="add del mod">
          <ac:chgData name="Mili Diengdoh" userId="4e667e83-9d62-4727-9cfb-ee24b16ffb56" providerId="ADAL" clId="{0D3B8795-3A24-429E-A3B4-D1FA37F6A077}" dt="2020-07-28T10:33:36.555" v="46" actId="478"/>
          <ac:grpSpMkLst>
            <pc:docMk/>
            <pc:sldMk cId="3933061767" sldId="1734"/>
            <ac:grpSpMk id="13" creationId="{697D2C79-F9D2-4184-86EC-7B6BFF538A7C}"/>
          </ac:grpSpMkLst>
        </pc:grpChg>
        <pc:picChg chg="add mod">
          <ac:chgData name="Mili Diengdoh" userId="4e667e83-9d62-4727-9cfb-ee24b16ffb56" providerId="ADAL" clId="{0D3B8795-3A24-429E-A3B4-D1FA37F6A077}" dt="2020-07-28T10:33:44.940" v="48" actId="13244"/>
          <ac:picMkLst>
            <pc:docMk/>
            <pc:sldMk cId="3933061767" sldId="1734"/>
            <ac:picMk id="15" creationId="{7EE41032-F2AC-4841-B811-9C50EAD32BE8}"/>
          </ac:picMkLst>
        </pc:picChg>
        <pc:picChg chg="del">
          <ac:chgData name="Mili Diengdoh" userId="4e667e83-9d62-4727-9cfb-ee24b16ffb56" providerId="ADAL" clId="{0D3B8795-3A24-429E-A3B4-D1FA37F6A077}" dt="2020-07-28T10:31:25.793" v="3" actId="478"/>
          <ac:picMkLst>
            <pc:docMk/>
            <pc:sldMk cId="3933061767" sldId="1734"/>
            <ac:picMk id="259" creationId="{BEF046D7-3C5C-42A3-AE4A-7D66A811ECEA}"/>
          </ac:picMkLst>
        </pc:picChg>
        <pc:cxnChg chg="add mod">
          <ac:chgData name="Mili Diengdoh" userId="4e667e83-9d62-4727-9cfb-ee24b16ffb56" providerId="ADAL" clId="{0D3B8795-3A24-429E-A3B4-D1FA37F6A077}" dt="2020-07-28T10:33:24.344" v="40" actId="164"/>
          <ac:cxnSpMkLst>
            <pc:docMk/>
            <pc:sldMk cId="3933061767" sldId="1734"/>
            <ac:cxnSpMk id="26" creationId="{24BA5ECC-574B-4B82-A290-2733B0D4B8E1}"/>
          </ac:cxnSpMkLst>
        </pc:cxnChg>
        <pc:cxnChg chg="add mod">
          <ac:chgData name="Mili Diengdoh" userId="4e667e83-9d62-4727-9cfb-ee24b16ffb56" providerId="ADAL" clId="{0D3B8795-3A24-429E-A3B4-D1FA37F6A077}" dt="2020-07-28T10:33:24.344" v="40" actId="164"/>
          <ac:cxnSpMkLst>
            <pc:docMk/>
            <pc:sldMk cId="3933061767" sldId="1734"/>
            <ac:cxnSpMk id="27" creationId="{FBBDD273-17F7-47C4-AF13-79616747EA6D}"/>
          </ac:cxnSpMkLst>
        </pc:cxnChg>
        <pc:cxnChg chg="add mod">
          <ac:chgData name="Mili Diengdoh" userId="4e667e83-9d62-4727-9cfb-ee24b16ffb56" providerId="ADAL" clId="{0D3B8795-3A24-429E-A3B4-D1FA37F6A077}" dt="2020-07-28T10:33:24.344" v="40" actId="164"/>
          <ac:cxnSpMkLst>
            <pc:docMk/>
            <pc:sldMk cId="3933061767" sldId="1734"/>
            <ac:cxnSpMk id="28" creationId="{213B7C2A-42D2-4986-B407-4BDCAC2D9CA7}"/>
          </ac:cxnSpMkLst>
        </pc:cxnChg>
        <pc:cxnChg chg="add mod">
          <ac:chgData name="Mili Diengdoh" userId="4e667e83-9d62-4727-9cfb-ee24b16ffb56" providerId="ADAL" clId="{0D3B8795-3A24-429E-A3B4-D1FA37F6A077}" dt="2020-07-28T10:33:24.344" v="40" actId="164"/>
          <ac:cxnSpMkLst>
            <pc:docMk/>
            <pc:sldMk cId="3933061767" sldId="1734"/>
            <ac:cxnSpMk id="29" creationId="{EA41484F-61A0-47F7-8AD0-D76F0026A726}"/>
          </ac:cxnSpMkLst>
        </pc:cxnChg>
        <pc:cxnChg chg="add mod">
          <ac:chgData name="Mili Diengdoh" userId="4e667e83-9d62-4727-9cfb-ee24b16ffb56" providerId="ADAL" clId="{0D3B8795-3A24-429E-A3B4-D1FA37F6A077}" dt="2020-07-28T10:33:24.344" v="40" actId="164"/>
          <ac:cxnSpMkLst>
            <pc:docMk/>
            <pc:sldMk cId="3933061767" sldId="1734"/>
            <ac:cxnSpMk id="30" creationId="{A6DF5115-E4E0-4B51-BED9-603E77076290}"/>
          </ac:cxnSpMkLst>
        </pc:cxnChg>
        <pc:cxnChg chg="add mod">
          <ac:chgData name="Mili Diengdoh" userId="4e667e83-9d62-4727-9cfb-ee24b16ffb56" providerId="ADAL" clId="{0D3B8795-3A24-429E-A3B4-D1FA37F6A077}" dt="2020-07-28T10:33:24.344" v="40" actId="164"/>
          <ac:cxnSpMkLst>
            <pc:docMk/>
            <pc:sldMk cId="3933061767" sldId="1734"/>
            <ac:cxnSpMk id="31" creationId="{EC6DB353-85AD-4C3E-A308-1594FF2EA151}"/>
          </ac:cxnSpMkLst>
        </pc:cxnChg>
        <pc:cxnChg chg="add mod">
          <ac:chgData name="Mili Diengdoh" userId="4e667e83-9d62-4727-9cfb-ee24b16ffb56" providerId="ADAL" clId="{0D3B8795-3A24-429E-A3B4-D1FA37F6A077}" dt="2020-07-28T10:33:24.344" v="40" actId="164"/>
          <ac:cxnSpMkLst>
            <pc:docMk/>
            <pc:sldMk cId="3933061767" sldId="1734"/>
            <ac:cxnSpMk id="32" creationId="{FAED945C-A7CC-45CC-BE1C-1CBE93748427}"/>
          </ac:cxnSpMkLst>
        </pc:cxnChg>
        <pc:cxnChg chg="add mod">
          <ac:chgData name="Mili Diengdoh" userId="4e667e83-9d62-4727-9cfb-ee24b16ffb56" providerId="ADAL" clId="{0D3B8795-3A24-429E-A3B4-D1FA37F6A077}" dt="2020-07-28T10:33:24.344" v="40" actId="164"/>
          <ac:cxnSpMkLst>
            <pc:docMk/>
            <pc:sldMk cId="3933061767" sldId="1734"/>
            <ac:cxnSpMk id="33" creationId="{44BEC71E-5969-46B2-B1A2-3A8061908346}"/>
          </ac:cxnSpMkLst>
        </pc:cxnChg>
        <pc:cxnChg chg="add mod">
          <ac:chgData name="Mili Diengdoh" userId="4e667e83-9d62-4727-9cfb-ee24b16ffb56" providerId="ADAL" clId="{0D3B8795-3A24-429E-A3B4-D1FA37F6A077}" dt="2020-07-28T10:33:24.344" v="40" actId="164"/>
          <ac:cxnSpMkLst>
            <pc:docMk/>
            <pc:sldMk cId="3933061767" sldId="1734"/>
            <ac:cxnSpMk id="34" creationId="{19F58EE6-4FE2-49C1-8B11-8D4BAFDFD58E}"/>
          </ac:cxnSpMkLst>
        </pc:cxnChg>
        <pc:cxnChg chg="add mod">
          <ac:chgData name="Mili Diengdoh" userId="4e667e83-9d62-4727-9cfb-ee24b16ffb56" providerId="ADAL" clId="{0D3B8795-3A24-429E-A3B4-D1FA37F6A077}" dt="2020-07-28T10:33:24.344" v="40" actId="164"/>
          <ac:cxnSpMkLst>
            <pc:docMk/>
            <pc:sldMk cId="3933061767" sldId="1734"/>
            <ac:cxnSpMk id="35" creationId="{DC837EAC-4358-49C0-AA55-CEDD8DD2DA3B}"/>
          </ac:cxnSpMkLst>
        </pc:cxnChg>
        <pc:cxnChg chg="add mod">
          <ac:chgData name="Mili Diengdoh" userId="4e667e83-9d62-4727-9cfb-ee24b16ffb56" providerId="ADAL" clId="{0D3B8795-3A24-429E-A3B4-D1FA37F6A077}" dt="2020-07-28T10:33:24.344" v="40" actId="164"/>
          <ac:cxnSpMkLst>
            <pc:docMk/>
            <pc:sldMk cId="3933061767" sldId="1734"/>
            <ac:cxnSpMk id="46" creationId="{61F9B4F2-4F17-4196-A2FC-1480AB7A4B41}"/>
          </ac:cxnSpMkLst>
        </pc:cxnChg>
        <pc:cxnChg chg="add mod">
          <ac:chgData name="Mili Diengdoh" userId="4e667e83-9d62-4727-9cfb-ee24b16ffb56" providerId="ADAL" clId="{0D3B8795-3A24-429E-A3B4-D1FA37F6A077}" dt="2020-07-28T10:33:24.344" v="40" actId="164"/>
          <ac:cxnSpMkLst>
            <pc:docMk/>
            <pc:sldMk cId="3933061767" sldId="1734"/>
            <ac:cxnSpMk id="47" creationId="{306C689F-8595-4ABD-9285-5B22A2636C00}"/>
          </ac:cxnSpMkLst>
        </pc:cxnChg>
        <pc:cxnChg chg="add mod">
          <ac:chgData name="Mili Diengdoh" userId="4e667e83-9d62-4727-9cfb-ee24b16ffb56" providerId="ADAL" clId="{0D3B8795-3A24-429E-A3B4-D1FA37F6A077}" dt="2020-07-28T10:33:24.344" v="40" actId="164"/>
          <ac:cxnSpMkLst>
            <pc:docMk/>
            <pc:sldMk cId="3933061767" sldId="1734"/>
            <ac:cxnSpMk id="48" creationId="{B7D8628C-C168-4AB5-8214-769010713E8F}"/>
          </ac:cxnSpMkLst>
        </pc:cxnChg>
        <pc:cxnChg chg="add mod">
          <ac:chgData name="Mili Diengdoh" userId="4e667e83-9d62-4727-9cfb-ee24b16ffb56" providerId="ADAL" clId="{0D3B8795-3A24-429E-A3B4-D1FA37F6A077}" dt="2020-07-28T10:33:24.344" v="40" actId="164"/>
          <ac:cxnSpMkLst>
            <pc:docMk/>
            <pc:sldMk cId="3933061767" sldId="1734"/>
            <ac:cxnSpMk id="49" creationId="{BCD3651B-DDC1-49EF-A621-F88295BD7163}"/>
          </ac:cxnSpMkLst>
        </pc:cxnChg>
        <pc:cxnChg chg="add mod">
          <ac:chgData name="Mili Diengdoh" userId="4e667e83-9d62-4727-9cfb-ee24b16ffb56" providerId="ADAL" clId="{0D3B8795-3A24-429E-A3B4-D1FA37F6A077}" dt="2020-07-28T10:33:24.344" v="40" actId="164"/>
          <ac:cxnSpMkLst>
            <pc:docMk/>
            <pc:sldMk cId="3933061767" sldId="1734"/>
            <ac:cxnSpMk id="50" creationId="{64B82AD0-8EBB-4A1D-BE4E-5AD524449E0F}"/>
          </ac:cxnSpMkLst>
        </pc:cxnChg>
        <pc:cxnChg chg="add mod">
          <ac:chgData name="Mili Diengdoh" userId="4e667e83-9d62-4727-9cfb-ee24b16ffb56" providerId="ADAL" clId="{0D3B8795-3A24-429E-A3B4-D1FA37F6A077}" dt="2020-07-28T10:33:24.344" v="40" actId="164"/>
          <ac:cxnSpMkLst>
            <pc:docMk/>
            <pc:sldMk cId="3933061767" sldId="1734"/>
            <ac:cxnSpMk id="51" creationId="{886F7299-0400-423B-8C17-017882CE3840}"/>
          </ac:cxnSpMkLst>
        </pc:cxnChg>
        <pc:cxnChg chg="add mod">
          <ac:chgData name="Mili Diengdoh" userId="4e667e83-9d62-4727-9cfb-ee24b16ffb56" providerId="ADAL" clId="{0D3B8795-3A24-429E-A3B4-D1FA37F6A077}" dt="2020-07-28T10:33:24.344" v="40" actId="164"/>
          <ac:cxnSpMkLst>
            <pc:docMk/>
            <pc:sldMk cId="3933061767" sldId="1734"/>
            <ac:cxnSpMk id="52" creationId="{413D31E2-A3B1-4C84-9FD3-8FF85F7D0E7C}"/>
          </ac:cxnSpMkLst>
        </pc:cxnChg>
        <pc:cxnChg chg="add mod">
          <ac:chgData name="Mili Diengdoh" userId="4e667e83-9d62-4727-9cfb-ee24b16ffb56" providerId="ADAL" clId="{0D3B8795-3A24-429E-A3B4-D1FA37F6A077}" dt="2020-07-28T10:33:24.344" v="40" actId="164"/>
          <ac:cxnSpMkLst>
            <pc:docMk/>
            <pc:sldMk cId="3933061767" sldId="1734"/>
            <ac:cxnSpMk id="53" creationId="{FB544DFC-62BB-4A70-922F-CCDF12867FA7}"/>
          </ac:cxnSpMkLst>
        </pc:cxnChg>
        <pc:cxnChg chg="add mod">
          <ac:chgData name="Mili Diengdoh" userId="4e667e83-9d62-4727-9cfb-ee24b16ffb56" providerId="ADAL" clId="{0D3B8795-3A24-429E-A3B4-D1FA37F6A077}" dt="2020-07-28T10:33:24.344" v="40" actId="164"/>
          <ac:cxnSpMkLst>
            <pc:docMk/>
            <pc:sldMk cId="3933061767" sldId="1734"/>
            <ac:cxnSpMk id="54" creationId="{039ABCE7-FB4C-4A97-95EB-4B15FEE0F6E3}"/>
          </ac:cxnSpMkLst>
        </pc:cxnChg>
      </pc:sldChg>
    </pc:docChg>
  </pc:docChgLst>
  <pc:docChgLst>
    <pc:chgData name="Wanlambok Nongbet [Chillibreeze]" userId="6bf028ea-505a-4797-9fbe-498829f78d74" providerId="ADAL" clId="{B6D7A17A-D2C1-44D0-9B40-9FBDB90D5B20}"/>
    <pc:docChg chg="undo redo custSel addSld delSld modSld modMainMaster addSection delSection">
      <pc:chgData name="Wanlambok Nongbet [Chillibreeze]" userId="6bf028ea-505a-4797-9fbe-498829f78d74" providerId="ADAL" clId="{B6D7A17A-D2C1-44D0-9B40-9FBDB90D5B20}" dt="2020-07-28T13:15:12.697" v="1427"/>
      <pc:docMkLst>
        <pc:docMk/>
      </pc:docMkLst>
      <pc:sldChg chg="modSp">
        <pc:chgData name="Wanlambok Nongbet [Chillibreeze]" userId="6bf028ea-505a-4797-9fbe-498829f78d74" providerId="ADAL" clId="{B6D7A17A-D2C1-44D0-9B40-9FBDB90D5B20}" dt="2020-07-23T13:03:04.902" v="1029"/>
        <pc:sldMkLst>
          <pc:docMk/>
          <pc:sldMk cId="2402828649" sldId="1532"/>
        </pc:sldMkLst>
        <pc:spChg chg="mod">
          <ac:chgData name="Wanlambok Nongbet [Chillibreeze]" userId="6bf028ea-505a-4797-9fbe-498829f78d74" providerId="ADAL" clId="{B6D7A17A-D2C1-44D0-9B40-9FBDB90D5B20}" dt="2020-07-23T13:03:04.902" v="1029"/>
          <ac:spMkLst>
            <pc:docMk/>
            <pc:sldMk cId="2402828649" sldId="1532"/>
            <ac:spMk id="2" creationId="{267E88DC-58FF-4AE8-8250-DC062920E661}"/>
          </ac:spMkLst>
        </pc:spChg>
      </pc:sldChg>
      <pc:sldChg chg="addSp delSp modSp mod">
        <pc:chgData name="Wanlambok Nongbet [Chillibreeze]" userId="6bf028ea-505a-4797-9fbe-498829f78d74" providerId="ADAL" clId="{B6D7A17A-D2C1-44D0-9B40-9FBDB90D5B20}" dt="2020-07-23T13:11:17.957" v="1293" actId="313"/>
        <pc:sldMkLst>
          <pc:docMk/>
          <pc:sldMk cId="1793706927" sldId="1670"/>
        </pc:sldMkLst>
        <pc:spChg chg="add del mod">
          <ac:chgData name="Wanlambok Nongbet [Chillibreeze]" userId="6bf028ea-505a-4797-9fbe-498829f78d74" providerId="ADAL" clId="{B6D7A17A-D2C1-44D0-9B40-9FBDB90D5B20}" dt="2020-07-23T12:11:57.793" v="23"/>
          <ac:spMkLst>
            <pc:docMk/>
            <pc:sldMk cId="1793706927" sldId="1670"/>
            <ac:spMk id="2" creationId="{0014239E-EC4F-4CD6-9085-D9005BE3F47F}"/>
          </ac:spMkLst>
        </pc:spChg>
        <pc:spChg chg="add del mod">
          <ac:chgData name="Wanlambok Nongbet [Chillibreeze]" userId="6bf028ea-505a-4797-9fbe-498829f78d74" providerId="ADAL" clId="{B6D7A17A-D2C1-44D0-9B40-9FBDB90D5B20}" dt="2020-07-23T12:11:57.977" v="24"/>
          <ac:spMkLst>
            <pc:docMk/>
            <pc:sldMk cId="1793706927" sldId="1670"/>
            <ac:spMk id="3" creationId="{D8BF9C58-43B7-440E-844A-DD6D4BB31122}"/>
          </ac:spMkLst>
        </pc:spChg>
        <pc:spChg chg="mod">
          <ac:chgData name="Wanlambok Nongbet [Chillibreeze]" userId="6bf028ea-505a-4797-9fbe-498829f78d74" providerId="ADAL" clId="{B6D7A17A-D2C1-44D0-9B40-9FBDB90D5B20}" dt="2020-07-23T13:10:43.821" v="1276"/>
          <ac:spMkLst>
            <pc:docMk/>
            <pc:sldMk cId="1793706927" sldId="1670"/>
            <ac:spMk id="4" creationId="{A60D9EA9-A7DA-490E-9210-A74EB814B765}"/>
          </ac:spMkLst>
        </pc:spChg>
        <pc:spChg chg="del mod">
          <ac:chgData name="Wanlambok Nongbet [Chillibreeze]" userId="6bf028ea-505a-4797-9fbe-498829f78d74" providerId="ADAL" clId="{B6D7A17A-D2C1-44D0-9B40-9FBDB90D5B20}" dt="2020-07-23T12:39:30.252" v="235" actId="478"/>
          <ac:spMkLst>
            <pc:docMk/>
            <pc:sldMk cId="1793706927" sldId="1670"/>
            <ac:spMk id="5" creationId="{F765DFED-93BC-49DF-A661-D59CA5062A8A}"/>
          </ac:spMkLst>
        </pc:spChg>
        <pc:spChg chg="add del mod">
          <ac:chgData name="Wanlambok Nongbet [Chillibreeze]" userId="6bf028ea-505a-4797-9fbe-498829f78d74" providerId="ADAL" clId="{B6D7A17A-D2C1-44D0-9B40-9FBDB90D5B20}" dt="2020-07-23T12:11:58.133" v="25"/>
          <ac:spMkLst>
            <pc:docMk/>
            <pc:sldMk cId="1793706927" sldId="1670"/>
            <ac:spMk id="6" creationId="{664360FF-CFE9-4594-8D2E-664BD3A63CAD}"/>
          </ac:spMkLst>
        </pc:spChg>
        <pc:spChg chg="del mod">
          <ac:chgData name="Wanlambok Nongbet [Chillibreeze]" userId="6bf028ea-505a-4797-9fbe-498829f78d74" providerId="ADAL" clId="{B6D7A17A-D2C1-44D0-9B40-9FBDB90D5B20}" dt="2020-07-23T12:11:46.144" v="20" actId="478"/>
          <ac:spMkLst>
            <pc:docMk/>
            <pc:sldMk cId="1793706927" sldId="1670"/>
            <ac:spMk id="8" creationId="{81C1C2AC-EACA-4215-BFA1-4EFE05223F97}"/>
          </ac:spMkLst>
        </pc:spChg>
        <pc:spChg chg="del mod">
          <ac:chgData name="Wanlambok Nongbet [Chillibreeze]" userId="6bf028ea-505a-4797-9fbe-498829f78d74" providerId="ADAL" clId="{B6D7A17A-D2C1-44D0-9B40-9FBDB90D5B20}" dt="2020-07-23T12:11:44.535" v="19" actId="478"/>
          <ac:spMkLst>
            <pc:docMk/>
            <pc:sldMk cId="1793706927" sldId="1670"/>
            <ac:spMk id="10" creationId="{4528BDCB-88A4-401D-B16A-2E80700CD96F}"/>
          </ac:spMkLst>
        </pc:spChg>
        <pc:spChg chg="del mod">
          <ac:chgData name="Wanlambok Nongbet [Chillibreeze]" userId="6bf028ea-505a-4797-9fbe-498829f78d74" providerId="ADAL" clId="{B6D7A17A-D2C1-44D0-9B40-9FBDB90D5B20}" dt="2020-07-23T12:11:44.535" v="19" actId="478"/>
          <ac:spMkLst>
            <pc:docMk/>
            <pc:sldMk cId="1793706927" sldId="1670"/>
            <ac:spMk id="12" creationId="{48D4A0A1-F61F-46CE-BBCA-9EA9BAD8394E}"/>
          </ac:spMkLst>
        </pc:spChg>
        <pc:spChg chg="del mod">
          <ac:chgData name="Wanlambok Nongbet [Chillibreeze]" userId="6bf028ea-505a-4797-9fbe-498829f78d74" providerId="ADAL" clId="{B6D7A17A-D2C1-44D0-9B40-9FBDB90D5B20}" dt="2020-07-23T12:12:11.661" v="28" actId="478"/>
          <ac:spMkLst>
            <pc:docMk/>
            <pc:sldMk cId="1793706927" sldId="1670"/>
            <ac:spMk id="13" creationId="{81C9DD7A-5841-4994-BBD0-3AE00E06B381}"/>
          </ac:spMkLst>
        </pc:spChg>
        <pc:spChg chg="del mod">
          <ac:chgData name="Wanlambok Nongbet [Chillibreeze]" userId="6bf028ea-505a-4797-9fbe-498829f78d74" providerId="ADAL" clId="{B6D7A17A-D2C1-44D0-9B40-9FBDB90D5B20}" dt="2020-07-23T12:19:18.529" v="50" actId="478"/>
          <ac:spMkLst>
            <pc:docMk/>
            <pc:sldMk cId="1793706927" sldId="1670"/>
            <ac:spMk id="14" creationId="{AC5778FC-E309-405D-914E-627C15E3CB67}"/>
          </ac:spMkLst>
        </pc:spChg>
        <pc:spChg chg="del mod">
          <ac:chgData name="Wanlambok Nongbet [Chillibreeze]" userId="6bf028ea-505a-4797-9fbe-498829f78d74" providerId="ADAL" clId="{B6D7A17A-D2C1-44D0-9B40-9FBDB90D5B20}" dt="2020-07-23T12:11:46.144" v="20" actId="478"/>
          <ac:spMkLst>
            <pc:docMk/>
            <pc:sldMk cId="1793706927" sldId="1670"/>
            <ac:spMk id="16" creationId="{7D6488D2-ECD6-4CB2-961E-C727E3B68E23}"/>
          </ac:spMkLst>
        </pc:spChg>
        <pc:spChg chg="mod">
          <ac:chgData name="Wanlambok Nongbet [Chillibreeze]" userId="6bf028ea-505a-4797-9fbe-498829f78d74" providerId="ADAL" clId="{B6D7A17A-D2C1-44D0-9B40-9FBDB90D5B20}" dt="2020-07-23T12:40:05.359" v="264" actId="108"/>
          <ac:spMkLst>
            <pc:docMk/>
            <pc:sldMk cId="1793706927" sldId="1670"/>
            <ac:spMk id="17" creationId="{00000000-0000-0000-0000-000000000000}"/>
          </ac:spMkLst>
        </pc:spChg>
        <pc:spChg chg="del mod">
          <ac:chgData name="Wanlambok Nongbet [Chillibreeze]" userId="6bf028ea-505a-4797-9fbe-498829f78d74" providerId="ADAL" clId="{B6D7A17A-D2C1-44D0-9B40-9FBDB90D5B20}" dt="2020-07-23T12:11:44.535" v="19" actId="478"/>
          <ac:spMkLst>
            <pc:docMk/>
            <pc:sldMk cId="1793706927" sldId="1670"/>
            <ac:spMk id="19" creationId="{B18A057E-B7CF-4D25-96C5-9F57B9BB225A}"/>
          </ac:spMkLst>
        </pc:spChg>
        <pc:spChg chg="del mod">
          <ac:chgData name="Wanlambok Nongbet [Chillibreeze]" userId="6bf028ea-505a-4797-9fbe-498829f78d74" providerId="ADAL" clId="{B6D7A17A-D2C1-44D0-9B40-9FBDB90D5B20}" dt="2020-07-23T12:11:44.535" v="19" actId="478"/>
          <ac:spMkLst>
            <pc:docMk/>
            <pc:sldMk cId="1793706927" sldId="1670"/>
            <ac:spMk id="21" creationId="{016EE9E0-F638-4B27-9B25-3C01B0FCFF75}"/>
          </ac:spMkLst>
        </pc:spChg>
        <pc:spChg chg="del mod">
          <ac:chgData name="Wanlambok Nongbet [Chillibreeze]" userId="6bf028ea-505a-4797-9fbe-498829f78d74" providerId="ADAL" clId="{B6D7A17A-D2C1-44D0-9B40-9FBDB90D5B20}" dt="2020-07-23T12:11:44.535" v="19" actId="478"/>
          <ac:spMkLst>
            <pc:docMk/>
            <pc:sldMk cId="1793706927" sldId="1670"/>
            <ac:spMk id="23" creationId="{57569740-B610-4A3F-9704-CE44B27DE0AB}"/>
          </ac:spMkLst>
        </pc:spChg>
        <pc:spChg chg="del mod">
          <ac:chgData name="Wanlambok Nongbet [Chillibreeze]" userId="6bf028ea-505a-4797-9fbe-498829f78d74" providerId="ADAL" clId="{B6D7A17A-D2C1-44D0-9B40-9FBDB90D5B20}" dt="2020-07-23T12:11:44.535" v="19" actId="478"/>
          <ac:spMkLst>
            <pc:docMk/>
            <pc:sldMk cId="1793706927" sldId="1670"/>
            <ac:spMk id="25" creationId="{8353069D-8D02-45A9-B843-D1BF07BEAAEA}"/>
          </ac:spMkLst>
        </pc:spChg>
        <pc:spChg chg="del mod">
          <ac:chgData name="Wanlambok Nongbet [Chillibreeze]" userId="6bf028ea-505a-4797-9fbe-498829f78d74" providerId="ADAL" clId="{B6D7A17A-D2C1-44D0-9B40-9FBDB90D5B20}" dt="2020-07-23T12:11:44.535" v="19" actId="478"/>
          <ac:spMkLst>
            <pc:docMk/>
            <pc:sldMk cId="1793706927" sldId="1670"/>
            <ac:spMk id="27" creationId="{DEFEB5F5-E8C7-4C9D-9108-AF1542EA7165}"/>
          </ac:spMkLst>
        </pc:spChg>
        <pc:spChg chg="del mod">
          <ac:chgData name="Wanlambok Nongbet [Chillibreeze]" userId="6bf028ea-505a-4797-9fbe-498829f78d74" providerId="ADAL" clId="{B6D7A17A-D2C1-44D0-9B40-9FBDB90D5B20}" dt="2020-07-23T12:11:44.535" v="19" actId="478"/>
          <ac:spMkLst>
            <pc:docMk/>
            <pc:sldMk cId="1793706927" sldId="1670"/>
            <ac:spMk id="29" creationId="{33C21CCF-7F59-4BB2-9F06-BFB2D3158BF1}"/>
          </ac:spMkLst>
        </pc:spChg>
        <pc:spChg chg="del mod">
          <ac:chgData name="Wanlambok Nongbet [Chillibreeze]" userId="6bf028ea-505a-4797-9fbe-498829f78d74" providerId="ADAL" clId="{B6D7A17A-D2C1-44D0-9B40-9FBDB90D5B20}" dt="2020-07-23T12:11:44.535" v="19" actId="478"/>
          <ac:spMkLst>
            <pc:docMk/>
            <pc:sldMk cId="1793706927" sldId="1670"/>
            <ac:spMk id="31" creationId="{14CDFE98-A249-456B-8D16-489C7C3C7919}"/>
          </ac:spMkLst>
        </pc:spChg>
        <pc:spChg chg="del mod">
          <ac:chgData name="Wanlambok Nongbet [Chillibreeze]" userId="6bf028ea-505a-4797-9fbe-498829f78d74" providerId="ADAL" clId="{B6D7A17A-D2C1-44D0-9B40-9FBDB90D5B20}" dt="2020-07-23T12:11:44.535" v="19" actId="478"/>
          <ac:spMkLst>
            <pc:docMk/>
            <pc:sldMk cId="1793706927" sldId="1670"/>
            <ac:spMk id="33" creationId="{7B9150F8-A3DF-48D1-803B-7FA1077247D0}"/>
          </ac:spMkLst>
        </pc:spChg>
        <pc:spChg chg="add del">
          <ac:chgData name="Wanlambok Nongbet [Chillibreeze]" userId="6bf028ea-505a-4797-9fbe-498829f78d74" providerId="ADAL" clId="{B6D7A17A-D2C1-44D0-9B40-9FBDB90D5B20}" dt="2020-07-23T12:33:40.725" v="58" actId="12084"/>
          <ac:spMkLst>
            <pc:docMk/>
            <pc:sldMk cId="1793706927" sldId="1670"/>
            <ac:spMk id="37" creationId="{07FBAE86-6F4E-4AB5-9F94-E7F829405A59}"/>
          </ac:spMkLst>
        </pc:spChg>
        <pc:spChg chg="del mod topLvl">
          <ac:chgData name="Wanlambok Nongbet [Chillibreeze]" userId="6bf028ea-505a-4797-9fbe-498829f78d74" providerId="ADAL" clId="{B6D7A17A-D2C1-44D0-9B40-9FBDB90D5B20}" dt="2020-07-23T12:39:30.252" v="235" actId="478"/>
          <ac:spMkLst>
            <pc:docMk/>
            <pc:sldMk cId="1793706927" sldId="1670"/>
            <ac:spMk id="40" creationId="{B2FDA99E-DF18-49FE-92F4-8AD9D77CBF43}"/>
          </ac:spMkLst>
        </pc:spChg>
        <pc:spChg chg="del mod topLvl">
          <ac:chgData name="Wanlambok Nongbet [Chillibreeze]" userId="6bf028ea-505a-4797-9fbe-498829f78d74" providerId="ADAL" clId="{B6D7A17A-D2C1-44D0-9B40-9FBDB90D5B20}" dt="2020-07-23T12:39:30.252" v="235" actId="478"/>
          <ac:spMkLst>
            <pc:docMk/>
            <pc:sldMk cId="1793706927" sldId="1670"/>
            <ac:spMk id="41" creationId="{530F61BB-8E33-4A18-8C7D-90A7EE362657}"/>
          </ac:spMkLst>
        </pc:spChg>
        <pc:spChg chg="del mod topLvl">
          <ac:chgData name="Wanlambok Nongbet [Chillibreeze]" userId="6bf028ea-505a-4797-9fbe-498829f78d74" providerId="ADAL" clId="{B6D7A17A-D2C1-44D0-9B40-9FBDB90D5B20}" dt="2020-07-23T12:39:30.252" v="235" actId="478"/>
          <ac:spMkLst>
            <pc:docMk/>
            <pc:sldMk cId="1793706927" sldId="1670"/>
            <ac:spMk id="42" creationId="{2D64AD47-9EE4-41F8-A542-D7492BAEC5A7}"/>
          </ac:spMkLst>
        </pc:spChg>
        <pc:spChg chg="del mod topLvl">
          <ac:chgData name="Wanlambok Nongbet [Chillibreeze]" userId="6bf028ea-505a-4797-9fbe-498829f78d74" providerId="ADAL" clId="{B6D7A17A-D2C1-44D0-9B40-9FBDB90D5B20}" dt="2020-07-23T12:33:44.775" v="62" actId="12084"/>
          <ac:spMkLst>
            <pc:docMk/>
            <pc:sldMk cId="1793706927" sldId="1670"/>
            <ac:spMk id="43" creationId="{467DAC57-1DCC-4F5E-A949-93115B84865B}"/>
          </ac:spMkLst>
        </pc:spChg>
        <pc:spChg chg="del mod topLvl">
          <ac:chgData name="Wanlambok Nongbet [Chillibreeze]" userId="6bf028ea-505a-4797-9fbe-498829f78d74" providerId="ADAL" clId="{B6D7A17A-D2C1-44D0-9B40-9FBDB90D5B20}" dt="2020-07-23T12:39:30.252" v="235" actId="478"/>
          <ac:spMkLst>
            <pc:docMk/>
            <pc:sldMk cId="1793706927" sldId="1670"/>
            <ac:spMk id="46" creationId="{7A908A8F-FA38-4E45-8349-CEE50D6931C6}"/>
          </ac:spMkLst>
        </pc:spChg>
        <pc:spChg chg="del mod topLvl">
          <ac:chgData name="Wanlambok Nongbet [Chillibreeze]" userId="6bf028ea-505a-4797-9fbe-498829f78d74" providerId="ADAL" clId="{B6D7A17A-D2C1-44D0-9B40-9FBDB90D5B20}" dt="2020-07-23T12:39:30.252" v="235" actId="478"/>
          <ac:spMkLst>
            <pc:docMk/>
            <pc:sldMk cId="1793706927" sldId="1670"/>
            <ac:spMk id="47" creationId="{54245CF7-8A83-4ECA-9B72-0CAB48B46BC3}"/>
          </ac:spMkLst>
        </pc:spChg>
        <pc:spChg chg="del mod topLvl">
          <ac:chgData name="Wanlambok Nongbet [Chillibreeze]" userId="6bf028ea-505a-4797-9fbe-498829f78d74" providerId="ADAL" clId="{B6D7A17A-D2C1-44D0-9B40-9FBDB90D5B20}" dt="2020-07-23T12:39:30.252" v="235" actId="478"/>
          <ac:spMkLst>
            <pc:docMk/>
            <pc:sldMk cId="1793706927" sldId="1670"/>
            <ac:spMk id="48" creationId="{227ACC3C-2C40-4F9F-A37A-91E029A92AC6}"/>
          </ac:spMkLst>
        </pc:spChg>
        <pc:spChg chg="del mod topLvl">
          <ac:chgData name="Wanlambok Nongbet [Chillibreeze]" userId="6bf028ea-505a-4797-9fbe-498829f78d74" providerId="ADAL" clId="{B6D7A17A-D2C1-44D0-9B40-9FBDB90D5B20}" dt="2020-07-23T12:39:30.252" v="235" actId="478"/>
          <ac:spMkLst>
            <pc:docMk/>
            <pc:sldMk cId="1793706927" sldId="1670"/>
            <ac:spMk id="49" creationId="{ADAF21E0-3BED-4841-B157-86B546912F03}"/>
          </ac:spMkLst>
        </pc:spChg>
        <pc:spChg chg="add del mod topLvl">
          <ac:chgData name="Wanlambok Nongbet [Chillibreeze]" userId="6bf028ea-505a-4797-9fbe-498829f78d74" providerId="ADAL" clId="{B6D7A17A-D2C1-44D0-9B40-9FBDB90D5B20}" dt="2020-07-23T13:03:47.697" v="1034" actId="21"/>
          <ac:spMkLst>
            <pc:docMk/>
            <pc:sldMk cId="1793706927" sldId="1670"/>
            <ac:spMk id="50" creationId="{51C21765-FA5F-4F7E-B65B-4A3EDED664E3}"/>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1" creationId="{9349EAC0-9A48-4B71-9901-3A2F3CE3E566}"/>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2" creationId="{544B4CCB-747A-4AB7-8352-9767A9E05F75}"/>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3" creationId="{B67ACFE0-3CAF-4FD5-8483-70ADB5B6B2B1}"/>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4" creationId="{A64D3C0F-8A70-4495-B96B-341D11FAB4DA}"/>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5" creationId="{A9E9E442-3026-47B7-B530-6227C34F7AA1}"/>
          </ac:spMkLst>
        </pc:spChg>
        <pc:spChg chg="add del mod topLvl">
          <ac:chgData name="Wanlambok Nongbet [Chillibreeze]" userId="6bf028ea-505a-4797-9fbe-498829f78d74" providerId="ADAL" clId="{B6D7A17A-D2C1-44D0-9B40-9FBDB90D5B20}" dt="2020-07-23T13:03:41.597" v="1030" actId="21"/>
          <ac:spMkLst>
            <pc:docMk/>
            <pc:sldMk cId="1793706927" sldId="1670"/>
            <ac:spMk id="56" creationId="{1B5A6661-3808-404F-87CD-1DCC38054BAE}"/>
          </ac:spMkLst>
        </pc:spChg>
        <pc:spChg chg="add del mod">
          <ac:chgData name="Wanlambok Nongbet [Chillibreeze]" userId="6bf028ea-505a-4797-9fbe-498829f78d74" providerId="ADAL" clId="{B6D7A17A-D2C1-44D0-9B40-9FBDB90D5B20}" dt="2020-07-23T12:39:33.008" v="237" actId="478"/>
          <ac:spMkLst>
            <pc:docMk/>
            <pc:sldMk cId="1793706927" sldId="1670"/>
            <ac:spMk id="57" creationId="{93D930D0-3ABF-4338-A6B7-A7B0B4D56F91}"/>
          </ac:spMkLst>
        </pc:spChg>
        <pc:spChg chg="add del mod">
          <ac:chgData name="Wanlambok Nongbet [Chillibreeze]" userId="6bf028ea-505a-4797-9fbe-498829f78d74" providerId="ADAL" clId="{B6D7A17A-D2C1-44D0-9B40-9FBDB90D5B20}" dt="2020-07-23T12:49:17.359" v="654" actId="21"/>
          <ac:spMkLst>
            <pc:docMk/>
            <pc:sldMk cId="1793706927" sldId="1670"/>
            <ac:spMk id="65" creationId="{3E724A3E-54D2-490B-B4BC-EFDDEBD88DCF}"/>
          </ac:spMkLst>
        </pc:spChg>
        <pc:spChg chg="add del mod">
          <ac:chgData name="Wanlambok Nongbet [Chillibreeze]" userId="6bf028ea-505a-4797-9fbe-498829f78d74" providerId="ADAL" clId="{B6D7A17A-D2C1-44D0-9B40-9FBDB90D5B20}" dt="2020-07-23T13:03:47.697" v="1034" actId="21"/>
          <ac:spMkLst>
            <pc:docMk/>
            <pc:sldMk cId="1793706927" sldId="1670"/>
            <ac:spMk id="67" creationId="{CF8BAE39-00A2-477C-A305-05E628CF0175}"/>
          </ac:spMkLst>
        </pc:spChg>
        <pc:spChg chg="add del mod">
          <ac:chgData name="Wanlambok Nongbet [Chillibreeze]" userId="6bf028ea-505a-4797-9fbe-498829f78d74" providerId="ADAL" clId="{B6D7A17A-D2C1-44D0-9B40-9FBDB90D5B20}" dt="2020-07-23T13:03:47.697" v="1034" actId="21"/>
          <ac:spMkLst>
            <pc:docMk/>
            <pc:sldMk cId="1793706927" sldId="1670"/>
            <ac:spMk id="68" creationId="{AC0C78C7-71F2-4E04-848E-B42432B7A29E}"/>
          </ac:spMkLst>
        </pc:spChg>
        <pc:spChg chg="add del mod">
          <ac:chgData name="Wanlambok Nongbet [Chillibreeze]" userId="6bf028ea-505a-4797-9fbe-498829f78d74" providerId="ADAL" clId="{B6D7A17A-D2C1-44D0-9B40-9FBDB90D5B20}" dt="2020-07-23T13:03:47.697" v="1034" actId="21"/>
          <ac:spMkLst>
            <pc:docMk/>
            <pc:sldMk cId="1793706927" sldId="1670"/>
            <ac:spMk id="69" creationId="{4650703A-05D7-4850-9222-E02450A6CB5B}"/>
          </ac:spMkLst>
        </pc:spChg>
        <pc:spChg chg="add del mod">
          <ac:chgData name="Wanlambok Nongbet [Chillibreeze]" userId="6bf028ea-505a-4797-9fbe-498829f78d74" providerId="ADAL" clId="{B6D7A17A-D2C1-44D0-9B40-9FBDB90D5B20}" dt="2020-07-23T13:03:47.697" v="1034" actId="21"/>
          <ac:spMkLst>
            <pc:docMk/>
            <pc:sldMk cId="1793706927" sldId="1670"/>
            <ac:spMk id="70" creationId="{F449666E-6F0F-436F-A6D2-CBFDCD9525F5}"/>
          </ac:spMkLst>
        </pc:spChg>
        <pc:spChg chg="add del mod">
          <ac:chgData name="Wanlambok Nongbet [Chillibreeze]" userId="6bf028ea-505a-4797-9fbe-498829f78d74" providerId="ADAL" clId="{B6D7A17A-D2C1-44D0-9B40-9FBDB90D5B20}" dt="2020-07-23T13:03:47.697" v="1034" actId="21"/>
          <ac:spMkLst>
            <pc:docMk/>
            <pc:sldMk cId="1793706927" sldId="1670"/>
            <ac:spMk id="71" creationId="{C43E981F-10D8-4A07-9F82-1594533D0904}"/>
          </ac:spMkLst>
        </pc:spChg>
        <pc:spChg chg="add del mod">
          <ac:chgData name="Wanlambok Nongbet [Chillibreeze]" userId="6bf028ea-505a-4797-9fbe-498829f78d74" providerId="ADAL" clId="{B6D7A17A-D2C1-44D0-9B40-9FBDB90D5B20}" dt="2020-07-23T13:03:47.697" v="1034" actId="21"/>
          <ac:spMkLst>
            <pc:docMk/>
            <pc:sldMk cId="1793706927" sldId="1670"/>
            <ac:spMk id="72" creationId="{C9DCEBBB-1368-4151-842B-A2CB37E41AEC}"/>
          </ac:spMkLst>
        </pc:spChg>
        <pc:spChg chg="add del mod">
          <ac:chgData name="Wanlambok Nongbet [Chillibreeze]" userId="6bf028ea-505a-4797-9fbe-498829f78d74" providerId="ADAL" clId="{B6D7A17A-D2C1-44D0-9B40-9FBDB90D5B20}" dt="2020-07-23T13:03:49.172" v="1036" actId="21"/>
          <ac:spMkLst>
            <pc:docMk/>
            <pc:sldMk cId="1793706927" sldId="1670"/>
            <ac:spMk id="79" creationId="{7DBF0070-60F5-4164-B608-9912F6CC5727}"/>
          </ac:spMkLst>
        </pc:spChg>
        <pc:spChg chg="add del mod">
          <ac:chgData name="Wanlambok Nongbet [Chillibreeze]" userId="6bf028ea-505a-4797-9fbe-498829f78d74" providerId="ADAL" clId="{B6D7A17A-D2C1-44D0-9B40-9FBDB90D5B20}" dt="2020-07-23T13:03:49.172" v="1036" actId="21"/>
          <ac:spMkLst>
            <pc:docMk/>
            <pc:sldMk cId="1793706927" sldId="1670"/>
            <ac:spMk id="80" creationId="{0A488074-40F7-4113-927E-7515389AF09A}"/>
          </ac:spMkLst>
        </pc:spChg>
        <pc:spChg chg="add del mod">
          <ac:chgData name="Wanlambok Nongbet [Chillibreeze]" userId="6bf028ea-505a-4797-9fbe-498829f78d74" providerId="ADAL" clId="{B6D7A17A-D2C1-44D0-9B40-9FBDB90D5B20}" dt="2020-07-23T13:03:49.172" v="1036" actId="21"/>
          <ac:spMkLst>
            <pc:docMk/>
            <pc:sldMk cId="1793706927" sldId="1670"/>
            <ac:spMk id="81" creationId="{B17FB4EB-F145-4B66-9839-AFF60BF9AF04}"/>
          </ac:spMkLst>
        </pc:spChg>
        <pc:spChg chg="add del mod">
          <ac:chgData name="Wanlambok Nongbet [Chillibreeze]" userId="6bf028ea-505a-4797-9fbe-498829f78d74" providerId="ADAL" clId="{B6D7A17A-D2C1-44D0-9B40-9FBDB90D5B20}" dt="2020-07-23T13:03:49.172" v="1036" actId="21"/>
          <ac:spMkLst>
            <pc:docMk/>
            <pc:sldMk cId="1793706927" sldId="1670"/>
            <ac:spMk id="82" creationId="{D21AEB9A-7E98-447C-8A5A-9A287B80A3E0}"/>
          </ac:spMkLst>
        </pc:spChg>
        <pc:spChg chg="add del mod">
          <ac:chgData name="Wanlambok Nongbet [Chillibreeze]" userId="6bf028ea-505a-4797-9fbe-498829f78d74" providerId="ADAL" clId="{B6D7A17A-D2C1-44D0-9B40-9FBDB90D5B20}" dt="2020-07-23T13:03:49.172" v="1036" actId="21"/>
          <ac:spMkLst>
            <pc:docMk/>
            <pc:sldMk cId="1793706927" sldId="1670"/>
            <ac:spMk id="83" creationId="{06107300-288F-4C9A-8448-8F36898798CD}"/>
          </ac:spMkLst>
        </pc:spChg>
        <pc:spChg chg="add del mod">
          <ac:chgData name="Wanlambok Nongbet [Chillibreeze]" userId="6bf028ea-505a-4797-9fbe-498829f78d74" providerId="ADAL" clId="{B6D7A17A-D2C1-44D0-9B40-9FBDB90D5B20}" dt="2020-07-23T13:03:49.172" v="1036" actId="21"/>
          <ac:spMkLst>
            <pc:docMk/>
            <pc:sldMk cId="1793706927" sldId="1670"/>
            <ac:spMk id="84" creationId="{5BE22C5A-3682-4018-B6C3-265DE22BE9EE}"/>
          </ac:spMkLst>
        </pc:spChg>
        <pc:spChg chg="add del mod">
          <ac:chgData name="Wanlambok Nongbet [Chillibreeze]" userId="6bf028ea-505a-4797-9fbe-498829f78d74" providerId="ADAL" clId="{B6D7A17A-D2C1-44D0-9B40-9FBDB90D5B20}" dt="2020-07-23T13:03:49.172" v="1036" actId="21"/>
          <ac:spMkLst>
            <pc:docMk/>
            <pc:sldMk cId="1793706927" sldId="1670"/>
            <ac:spMk id="85" creationId="{B8431B19-63D6-4646-B8D8-F091896D21B1}"/>
          </ac:spMkLst>
        </pc:spChg>
        <pc:spChg chg="add mod">
          <ac:chgData name="Wanlambok Nongbet [Chillibreeze]" userId="6bf028ea-505a-4797-9fbe-498829f78d74" providerId="ADAL" clId="{B6D7A17A-D2C1-44D0-9B40-9FBDB90D5B20}" dt="2020-07-23T13:11:14.073" v="1287" actId="313"/>
          <ac:spMkLst>
            <pc:docMk/>
            <pc:sldMk cId="1793706927" sldId="1670"/>
            <ac:spMk id="92" creationId="{95186F6F-E3A9-4BAB-9624-65F2E7741723}"/>
          </ac:spMkLst>
        </pc:spChg>
        <pc:spChg chg="add del mod">
          <ac:chgData name="Wanlambok Nongbet [Chillibreeze]" userId="6bf028ea-505a-4797-9fbe-498829f78d74" providerId="ADAL" clId="{B6D7A17A-D2C1-44D0-9B40-9FBDB90D5B20}" dt="2020-07-23T13:03:50.192" v="1038" actId="21"/>
          <ac:spMkLst>
            <pc:docMk/>
            <pc:sldMk cId="1793706927" sldId="1670"/>
            <ac:spMk id="93" creationId="{94A243D2-DB79-4BF1-A872-A7265312E5E6}"/>
          </ac:spMkLst>
        </pc:spChg>
        <pc:spChg chg="add del mod">
          <ac:chgData name="Wanlambok Nongbet [Chillibreeze]" userId="6bf028ea-505a-4797-9fbe-498829f78d74" providerId="ADAL" clId="{B6D7A17A-D2C1-44D0-9B40-9FBDB90D5B20}" dt="2020-07-23T13:03:50.192" v="1038" actId="21"/>
          <ac:spMkLst>
            <pc:docMk/>
            <pc:sldMk cId="1793706927" sldId="1670"/>
            <ac:spMk id="94" creationId="{C011FC72-89BC-4D47-B6A0-E34A6992A422}"/>
          </ac:spMkLst>
        </pc:spChg>
        <pc:spChg chg="add del mod">
          <ac:chgData name="Wanlambok Nongbet [Chillibreeze]" userId="6bf028ea-505a-4797-9fbe-498829f78d74" providerId="ADAL" clId="{B6D7A17A-D2C1-44D0-9B40-9FBDB90D5B20}" dt="2020-07-23T13:03:50.192" v="1038" actId="21"/>
          <ac:spMkLst>
            <pc:docMk/>
            <pc:sldMk cId="1793706927" sldId="1670"/>
            <ac:spMk id="95" creationId="{48B81542-7BD3-4541-AAE1-B47021DC4525}"/>
          </ac:spMkLst>
        </pc:spChg>
        <pc:spChg chg="add del mod">
          <ac:chgData name="Wanlambok Nongbet [Chillibreeze]" userId="6bf028ea-505a-4797-9fbe-498829f78d74" providerId="ADAL" clId="{B6D7A17A-D2C1-44D0-9B40-9FBDB90D5B20}" dt="2020-07-23T13:03:50.192" v="1038" actId="21"/>
          <ac:spMkLst>
            <pc:docMk/>
            <pc:sldMk cId="1793706927" sldId="1670"/>
            <ac:spMk id="96" creationId="{6BC5E728-11A5-487D-B2B6-45A8104DFF2F}"/>
          </ac:spMkLst>
        </pc:spChg>
        <pc:spChg chg="add del mod">
          <ac:chgData name="Wanlambok Nongbet [Chillibreeze]" userId="6bf028ea-505a-4797-9fbe-498829f78d74" providerId="ADAL" clId="{B6D7A17A-D2C1-44D0-9B40-9FBDB90D5B20}" dt="2020-07-23T13:03:50.192" v="1038" actId="21"/>
          <ac:spMkLst>
            <pc:docMk/>
            <pc:sldMk cId="1793706927" sldId="1670"/>
            <ac:spMk id="97" creationId="{6D120856-E9DF-4708-AD5C-A034A3E82DA7}"/>
          </ac:spMkLst>
        </pc:spChg>
        <pc:spChg chg="add del mod">
          <ac:chgData name="Wanlambok Nongbet [Chillibreeze]" userId="6bf028ea-505a-4797-9fbe-498829f78d74" providerId="ADAL" clId="{B6D7A17A-D2C1-44D0-9B40-9FBDB90D5B20}" dt="2020-07-23T13:03:50.192" v="1038" actId="21"/>
          <ac:spMkLst>
            <pc:docMk/>
            <pc:sldMk cId="1793706927" sldId="1670"/>
            <ac:spMk id="98" creationId="{50562B34-4CDD-446D-9E9B-F4151EDC1C6E}"/>
          </ac:spMkLst>
        </pc:spChg>
        <pc:spChg chg="add del mod">
          <ac:chgData name="Wanlambok Nongbet [Chillibreeze]" userId="6bf028ea-505a-4797-9fbe-498829f78d74" providerId="ADAL" clId="{B6D7A17A-D2C1-44D0-9B40-9FBDB90D5B20}" dt="2020-07-23T13:03:51.944" v="1040" actId="21"/>
          <ac:spMkLst>
            <pc:docMk/>
            <pc:sldMk cId="1793706927" sldId="1670"/>
            <ac:spMk id="105" creationId="{F0991006-2BA9-47BB-A1B3-3970352EE8B5}"/>
          </ac:spMkLst>
        </pc:spChg>
        <pc:spChg chg="add del mod">
          <ac:chgData name="Wanlambok Nongbet [Chillibreeze]" userId="6bf028ea-505a-4797-9fbe-498829f78d74" providerId="ADAL" clId="{B6D7A17A-D2C1-44D0-9B40-9FBDB90D5B20}" dt="2020-07-23T13:03:51.944" v="1040" actId="21"/>
          <ac:spMkLst>
            <pc:docMk/>
            <pc:sldMk cId="1793706927" sldId="1670"/>
            <ac:spMk id="106" creationId="{4F4056AE-812F-4322-BB3A-8BDC5501AC2D}"/>
          </ac:spMkLst>
        </pc:spChg>
        <pc:spChg chg="add del mod">
          <ac:chgData name="Wanlambok Nongbet [Chillibreeze]" userId="6bf028ea-505a-4797-9fbe-498829f78d74" providerId="ADAL" clId="{B6D7A17A-D2C1-44D0-9B40-9FBDB90D5B20}" dt="2020-07-23T13:03:51.944" v="1040" actId="21"/>
          <ac:spMkLst>
            <pc:docMk/>
            <pc:sldMk cId="1793706927" sldId="1670"/>
            <ac:spMk id="107" creationId="{D12DBD6B-A23B-4372-96D6-5982F5569311}"/>
          </ac:spMkLst>
        </pc:spChg>
        <pc:spChg chg="add del mod">
          <ac:chgData name="Wanlambok Nongbet [Chillibreeze]" userId="6bf028ea-505a-4797-9fbe-498829f78d74" providerId="ADAL" clId="{B6D7A17A-D2C1-44D0-9B40-9FBDB90D5B20}" dt="2020-07-23T13:03:51.944" v="1040" actId="21"/>
          <ac:spMkLst>
            <pc:docMk/>
            <pc:sldMk cId="1793706927" sldId="1670"/>
            <ac:spMk id="108" creationId="{D88E0397-E7BC-481B-A4CD-DA1C3E605C5F}"/>
          </ac:spMkLst>
        </pc:spChg>
        <pc:spChg chg="add del mod">
          <ac:chgData name="Wanlambok Nongbet [Chillibreeze]" userId="6bf028ea-505a-4797-9fbe-498829f78d74" providerId="ADAL" clId="{B6D7A17A-D2C1-44D0-9B40-9FBDB90D5B20}" dt="2020-07-23T13:03:51.944" v="1040" actId="21"/>
          <ac:spMkLst>
            <pc:docMk/>
            <pc:sldMk cId="1793706927" sldId="1670"/>
            <ac:spMk id="109" creationId="{C4497640-4726-4A9E-920A-3EB6BF31613C}"/>
          </ac:spMkLst>
        </pc:spChg>
        <pc:spChg chg="add del mod">
          <ac:chgData name="Wanlambok Nongbet [Chillibreeze]" userId="6bf028ea-505a-4797-9fbe-498829f78d74" providerId="ADAL" clId="{B6D7A17A-D2C1-44D0-9B40-9FBDB90D5B20}" dt="2020-07-23T13:03:51.944" v="1040" actId="21"/>
          <ac:spMkLst>
            <pc:docMk/>
            <pc:sldMk cId="1793706927" sldId="1670"/>
            <ac:spMk id="110" creationId="{27ECCE4F-5C1D-4211-944D-39919A45EC93}"/>
          </ac:spMkLst>
        </pc:spChg>
        <pc:spChg chg="add mod">
          <ac:chgData name="Wanlambok Nongbet [Chillibreeze]" userId="6bf028ea-505a-4797-9fbe-498829f78d74" providerId="ADAL" clId="{B6D7A17A-D2C1-44D0-9B40-9FBDB90D5B20}" dt="2020-07-23T13:11:14.794" v="1288" actId="313"/>
          <ac:spMkLst>
            <pc:docMk/>
            <pc:sldMk cId="1793706927" sldId="1670"/>
            <ac:spMk id="117" creationId="{2AD8CC52-0950-470B-A3BC-1417E2B9B184}"/>
          </ac:spMkLst>
        </pc:spChg>
        <pc:spChg chg="add del mod">
          <ac:chgData name="Wanlambok Nongbet [Chillibreeze]" userId="6bf028ea-505a-4797-9fbe-498829f78d74" providerId="ADAL" clId="{B6D7A17A-D2C1-44D0-9B40-9FBDB90D5B20}" dt="2020-07-23T13:03:52.998" v="1042" actId="21"/>
          <ac:spMkLst>
            <pc:docMk/>
            <pc:sldMk cId="1793706927" sldId="1670"/>
            <ac:spMk id="118" creationId="{6412DBB2-4806-4203-845B-760ECA3DA6BB}"/>
          </ac:spMkLst>
        </pc:spChg>
        <pc:spChg chg="add del mod">
          <ac:chgData name="Wanlambok Nongbet [Chillibreeze]" userId="6bf028ea-505a-4797-9fbe-498829f78d74" providerId="ADAL" clId="{B6D7A17A-D2C1-44D0-9B40-9FBDB90D5B20}" dt="2020-07-23T13:03:52.998" v="1042" actId="21"/>
          <ac:spMkLst>
            <pc:docMk/>
            <pc:sldMk cId="1793706927" sldId="1670"/>
            <ac:spMk id="119" creationId="{210740A8-B2CA-4853-AF76-7D30362E557C}"/>
          </ac:spMkLst>
        </pc:spChg>
        <pc:spChg chg="add del mod">
          <ac:chgData name="Wanlambok Nongbet [Chillibreeze]" userId="6bf028ea-505a-4797-9fbe-498829f78d74" providerId="ADAL" clId="{B6D7A17A-D2C1-44D0-9B40-9FBDB90D5B20}" dt="2020-07-23T13:03:52.998" v="1042" actId="21"/>
          <ac:spMkLst>
            <pc:docMk/>
            <pc:sldMk cId="1793706927" sldId="1670"/>
            <ac:spMk id="120" creationId="{53F0FAB3-0290-4D31-93E9-3AE7C98697A1}"/>
          </ac:spMkLst>
        </pc:spChg>
        <pc:spChg chg="add del mod">
          <ac:chgData name="Wanlambok Nongbet [Chillibreeze]" userId="6bf028ea-505a-4797-9fbe-498829f78d74" providerId="ADAL" clId="{B6D7A17A-D2C1-44D0-9B40-9FBDB90D5B20}" dt="2020-07-23T13:03:52.998" v="1042" actId="21"/>
          <ac:spMkLst>
            <pc:docMk/>
            <pc:sldMk cId="1793706927" sldId="1670"/>
            <ac:spMk id="121" creationId="{713AE16A-6028-4F90-BBC1-89489551A49F}"/>
          </ac:spMkLst>
        </pc:spChg>
        <pc:spChg chg="add del mod">
          <ac:chgData name="Wanlambok Nongbet [Chillibreeze]" userId="6bf028ea-505a-4797-9fbe-498829f78d74" providerId="ADAL" clId="{B6D7A17A-D2C1-44D0-9B40-9FBDB90D5B20}" dt="2020-07-23T13:03:52.998" v="1042" actId="21"/>
          <ac:spMkLst>
            <pc:docMk/>
            <pc:sldMk cId="1793706927" sldId="1670"/>
            <ac:spMk id="122" creationId="{4D430CA9-28E5-4880-8D9B-EEC71E9E9A19}"/>
          </ac:spMkLst>
        </pc:spChg>
        <pc:spChg chg="add del mod">
          <ac:chgData name="Wanlambok Nongbet [Chillibreeze]" userId="6bf028ea-505a-4797-9fbe-498829f78d74" providerId="ADAL" clId="{B6D7A17A-D2C1-44D0-9B40-9FBDB90D5B20}" dt="2020-07-23T13:03:54.188" v="1044" actId="21"/>
          <ac:spMkLst>
            <pc:docMk/>
            <pc:sldMk cId="1793706927" sldId="1670"/>
            <ac:spMk id="128" creationId="{CB466238-4FAE-41DA-88D0-D865146A6148}"/>
          </ac:spMkLst>
        </pc:spChg>
        <pc:spChg chg="add del mod">
          <ac:chgData name="Wanlambok Nongbet [Chillibreeze]" userId="6bf028ea-505a-4797-9fbe-498829f78d74" providerId="ADAL" clId="{B6D7A17A-D2C1-44D0-9B40-9FBDB90D5B20}" dt="2020-07-23T13:03:54.188" v="1044" actId="21"/>
          <ac:spMkLst>
            <pc:docMk/>
            <pc:sldMk cId="1793706927" sldId="1670"/>
            <ac:spMk id="129" creationId="{4B962599-751A-4706-822A-0E8E473AA57F}"/>
          </ac:spMkLst>
        </pc:spChg>
        <pc:spChg chg="add del mod">
          <ac:chgData name="Wanlambok Nongbet [Chillibreeze]" userId="6bf028ea-505a-4797-9fbe-498829f78d74" providerId="ADAL" clId="{B6D7A17A-D2C1-44D0-9B40-9FBDB90D5B20}" dt="2020-07-23T13:03:54.188" v="1044" actId="21"/>
          <ac:spMkLst>
            <pc:docMk/>
            <pc:sldMk cId="1793706927" sldId="1670"/>
            <ac:spMk id="130" creationId="{75948445-F0A8-4E81-9424-D2B23B5D2465}"/>
          </ac:spMkLst>
        </pc:spChg>
        <pc:spChg chg="add del mod">
          <ac:chgData name="Wanlambok Nongbet [Chillibreeze]" userId="6bf028ea-505a-4797-9fbe-498829f78d74" providerId="ADAL" clId="{B6D7A17A-D2C1-44D0-9B40-9FBDB90D5B20}" dt="2020-07-23T13:03:54.188" v="1044" actId="21"/>
          <ac:spMkLst>
            <pc:docMk/>
            <pc:sldMk cId="1793706927" sldId="1670"/>
            <ac:spMk id="131" creationId="{B4865FAE-53F7-4A24-B677-A506E525A4B8}"/>
          </ac:spMkLst>
        </pc:spChg>
        <pc:spChg chg="add del mod">
          <ac:chgData name="Wanlambok Nongbet [Chillibreeze]" userId="6bf028ea-505a-4797-9fbe-498829f78d74" providerId="ADAL" clId="{B6D7A17A-D2C1-44D0-9B40-9FBDB90D5B20}" dt="2020-07-23T13:03:54.188" v="1044" actId="21"/>
          <ac:spMkLst>
            <pc:docMk/>
            <pc:sldMk cId="1793706927" sldId="1670"/>
            <ac:spMk id="132" creationId="{F948D01E-89D1-4134-89AB-F0566A01EE84}"/>
          </ac:spMkLst>
        </pc:spChg>
        <pc:spChg chg="add mod">
          <ac:chgData name="Wanlambok Nongbet [Chillibreeze]" userId="6bf028ea-505a-4797-9fbe-498829f78d74" providerId="ADAL" clId="{B6D7A17A-D2C1-44D0-9B40-9FBDB90D5B20}" dt="2020-07-23T13:11:16.333" v="1289" actId="313"/>
          <ac:spMkLst>
            <pc:docMk/>
            <pc:sldMk cId="1793706927" sldId="1670"/>
            <ac:spMk id="138" creationId="{B6D2B1FD-E45D-4202-A2F6-D6415BBBF9B7}"/>
          </ac:spMkLst>
        </pc:spChg>
        <pc:spChg chg="add del mod">
          <ac:chgData name="Wanlambok Nongbet [Chillibreeze]" userId="6bf028ea-505a-4797-9fbe-498829f78d74" providerId="ADAL" clId="{B6D7A17A-D2C1-44D0-9B40-9FBDB90D5B20}" dt="2020-07-23T13:03:55.129" v="1046" actId="21"/>
          <ac:spMkLst>
            <pc:docMk/>
            <pc:sldMk cId="1793706927" sldId="1670"/>
            <ac:spMk id="139" creationId="{24E69691-AD22-4796-A3EF-2C305F17E0DD}"/>
          </ac:spMkLst>
        </pc:spChg>
        <pc:spChg chg="add del mod">
          <ac:chgData name="Wanlambok Nongbet [Chillibreeze]" userId="6bf028ea-505a-4797-9fbe-498829f78d74" providerId="ADAL" clId="{B6D7A17A-D2C1-44D0-9B40-9FBDB90D5B20}" dt="2020-07-23T13:03:55.129" v="1046" actId="21"/>
          <ac:spMkLst>
            <pc:docMk/>
            <pc:sldMk cId="1793706927" sldId="1670"/>
            <ac:spMk id="140" creationId="{2F18CB95-B346-4705-9C00-DB84C94FD584}"/>
          </ac:spMkLst>
        </pc:spChg>
        <pc:spChg chg="add del mod">
          <ac:chgData name="Wanlambok Nongbet [Chillibreeze]" userId="6bf028ea-505a-4797-9fbe-498829f78d74" providerId="ADAL" clId="{B6D7A17A-D2C1-44D0-9B40-9FBDB90D5B20}" dt="2020-07-23T13:03:55.129" v="1046" actId="21"/>
          <ac:spMkLst>
            <pc:docMk/>
            <pc:sldMk cId="1793706927" sldId="1670"/>
            <ac:spMk id="141" creationId="{45E1C717-8353-4E14-B199-25D51759D53C}"/>
          </ac:spMkLst>
        </pc:spChg>
        <pc:spChg chg="add del mod">
          <ac:chgData name="Wanlambok Nongbet [Chillibreeze]" userId="6bf028ea-505a-4797-9fbe-498829f78d74" providerId="ADAL" clId="{B6D7A17A-D2C1-44D0-9B40-9FBDB90D5B20}" dt="2020-07-23T13:03:55.129" v="1046" actId="21"/>
          <ac:spMkLst>
            <pc:docMk/>
            <pc:sldMk cId="1793706927" sldId="1670"/>
            <ac:spMk id="142" creationId="{60D03917-63E7-4861-9D56-24229BD8B081}"/>
          </ac:spMkLst>
        </pc:spChg>
        <pc:spChg chg="add del mod">
          <ac:chgData name="Wanlambok Nongbet [Chillibreeze]" userId="6bf028ea-505a-4797-9fbe-498829f78d74" providerId="ADAL" clId="{B6D7A17A-D2C1-44D0-9B40-9FBDB90D5B20}" dt="2020-07-23T13:03:56.709" v="1048" actId="21"/>
          <ac:spMkLst>
            <pc:docMk/>
            <pc:sldMk cId="1793706927" sldId="1670"/>
            <ac:spMk id="147" creationId="{7017A57D-A74E-4241-B1DF-E20619C73F4B}"/>
          </ac:spMkLst>
        </pc:spChg>
        <pc:spChg chg="add del mod">
          <ac:chgData name="Wanlambok Nongbet [Chillibreeze]" userId="6bf028ea-505a-4797-9fbe-498829f78d74" providerId="ADAL" clId="{B6D7A17A-D2C1-44D0-9B40-9FBDB90D5B20}" dt="2020-07-23T13:03:56.709" v="1048" actId="21"/>
          <ac:spMkLst>
            <pc:docMk/>
            <pc:sldMk cId="1793706927" sldId="1670"/>
            <ac:spMk id="148" creationId="{FC3037C0-0792-4FEE-AD72-C258AEE7F13A}"/>
          </ac:spMkLst>
        </pc:spChg>
        <pc:spChg chg="add del mod">
          <ac:chgData name="Wanlambok Nongbet [Chillibreeze]" userId="6bf028ea-505a-4797-9fbe-498829f78d74" providerId="ADAL" clId="{B6D7A17A-D2C1-44D0-9B40-9FBDB90D5B20}" dt="2020-07-23T13:03:56.709" v="1048" actId="21"/>
          <ac:spMkLst>
            <pc:docMk/>
            <pc:sldMk cId="1793706927" sldId="1670"/>
            <ac:spMk id="149" creationId="{A0AED47E-F838-4E4E-AC03-95D540332A40}"/>
          </ac:spMkLst>
        </pc:spChg>
        <pc:spChg chg="add del mod">
          <ac:chgData name="Wanlambok Nongbet [Chillibreeze]" userId="6bf028ea-505a-4797-9fbe-498829f78d74" providerId="ADAL" clId="{B6D7A17A-D2C1-44D0-9B40-9FBDB90D5B20}" dt="2020-07-23T13:03:56.709" v="1048" actId="21"/>
          <ac:spMkLst>
            <pc:docMk/>
            <pc:sldMk cId="1793706927" sldId="1670"/>
            <ac:spMk id="150" creationId="{D3FCCF35-7F0D-4380-90C9-B53BE0C3E54E}"/>
          </ac:spMkLst>
        </pc:spChg>
        <pc:spChg chg="add mod">
          <ac:chgData name="Wanlambok Nongbet [Chillibreeze]" userId="6bf028ea-505a-4797-9fbe-498829f78d74" providerId="ADAL" clId="{B6D7A17A-D2C1-44D0-9B40-9FBDB90D5B20}" dt="2020-07-23T13:11:16.629" v="1290" actId="313"/>
          <ac:spMkLst>
            <pc:docMk/>
            <pc:sldMk cId="1793706927" sldId="1670"/>
            <ac:spMk id="155" creationId="{A97E66DA-25FC-463B-8AD2-BCEAF7275AD4}"/>
          </ac:spMkLst>
        </pc:spChg>
        <pc:spChg chg="add del mod">
          <ac:chgData name="Wanlambok Nongbet [Chillibreeze]" userId="6bf028ea-505a-4797-9fbe-498829f78d74" providerId="ADAL" clId="{B6D7A17A-D2C1-44D0-9B40-9FBDB90D5B20}" dt="2020-07-23T13:03:57.691" v="1050" actId="21"/>
          <ac:spMkLst>
            <pc:docMk/>
            <pc:sldMk cId="1793706927" sldId="1670"/>
            <ac:spMk id="156" creationId="{047A30CB-5604-4EBC-940C-A52B156E4BBC}"/>
          </ac:spMkLst>
        </pc:spChg>
        <pc:spChg chg="add del mod">
          <ac:chgData name="Wanlambok Nongbet [Chillibreeze]" userId="6bf028ea-505a-4797-9fbe-498829f78d74" providerId="ADAL" clId="{B6D7A17A-D2C1-44D0-9B40-9FBDB90D5B20}" dt="2020-07-23T13:03:57.691" v="1050" actId="21"/>
          <ac:spMkLst>
            <pc:docMk/>
            <pc:sldMk cId="1793706927" sldId="1670"/>
            <ac:spMk id="157" creationId="{D0B576A9-DD04-4F90-BC64-6BF120EB05E2}"/>
          </ac:spMkLst>
        </pc:spChg>
        <pc:spChg chg="add del mod">
          <ac:chgData name="Wanlambok Nongbet [Chillibreeze]" userId="6bf028ea-505a-4797-9fbe-498829f78d74" providerId="ADAL" clId="{B6D7A17A-D2C1-44D0-9B40-9FBDB90D5B20}" dt="2020-07-23T13:03:57.691" v="1050" actId="21"/>
          <ac:spMkLst>
            <pc:docMk/>
            <pc:sldMk cId="1793706927" sldId="1670"/>
            <ac:spMk id="158" creationId="{85EBC94C-0F80-4037-BF9B-033B62896655}"/>
          </ac:spMkLst>
        </pc:spChg>
        <pc:spChg chg="add del mod">
          <ac:chgData name="Wanlambok Nongbet [Chillibreeze]" userId="6bf028ea-505a-4797-9fbe-498829f78d74" providerId="ADAL" clId="{B6D7A17A-D2C1-44D0-9B40-9FBDB90D5B20}" dt="2020-07-23T13:03:58.937" v="1052" actId="21"/>
          <ac:spMkLst>
            <pc:docMk/>
            <pc:sldMk cId="1793706927" sldId="1670"/>
            <ac:spMk id="162" creationId="{9EBA4EB1-5AD2-4BD7-BD44-146A5970E3E0}"/>
          </ac:spMkLst>
        </pc:spChg>
        <pc:spChg chg="add del mod">
          <ac:chgData name="Wanlambok Nongbet [Chillibreeze]" userId="6bf028ea-505a-4797-9fbe-498829f78d74" providerId="ADAL" clId="{B6D7A17A-D2C1-44D0-9B40-9FBDB90D5B20}" dt="2020-07-23T13:03:58.937" v="1052" actId="21"/>
          <ac:spMkLst>
            <pc:docMk/>
            <pc:sldMk cId="1793706927" sldId="1670"/>
            <ac:spMk id="163" creationId="{3CE0FA60-2218-48C0-BE66-929BAE8BFF16}"/>
          </ac:spMkLst>
        </pc:spChg>
        <pc:spChg chg="add del mod">
          <ac:chgData name="Wanlambok Nongbet [Chillibreeze]" userId="6bf028ea-505a-4797-9fbe-498829f78d74" providerId="ADAL" clId="{B6D7A17A-D2C1-44D0-9B40-9FBDB90D5B20}" dt="2020-07-23T13:03:58.937" v="1052" actId="21"/>
          <ac:spMkLst>
            <pc:docMk/>
            <pc:sldMk cId="1793706927" sldId="1670"/>
            <ac:spMk id="164" creationId="{1245542A-8E64-4AD6-9C4C-445535EC3056}"/>
          </ac:spMkLst>
        </pc:spChg>
        <pc:spChg chg="add mod">
          <ac:chgData name="Wanlambok Nongbet [Chillibreeze]" userId="6bf028ea-505a-4797-9fbe-498829f78d74" providerId="ADAL" clId="{B6D7A17A-D2C1-44D0-9B40-9FBDB90D5B20}" dt="2020-07-23T13:11:16.930" v="1291" actId="313"/>
          <ac:spMkLst>
            <pc:docMk/>
            <pc:sldMk cId="1793706927" sldId="1670"/>
            <ac:spMk id="168" creationId="{0C5FB9EE-3C0D-4200-A67F-8EC1B5C69596}"/>
          </ac:spMkLst>
        </pc:spChg>
        <pc:spChg chg="add del mod">
          <ac:chgData name="Wanlambok Nongbet [Chillibreeze]" userId="6bf028ea-505a-4797-9fbe-498829f78d74" providerId="ADAL" clId="{B6D7A17A-D2C1-44D0-9B40-9FBDB90D5B20}" dt="2020-07-23T13:04:00.145" v="1054" actId="21"/>
          <ac:spMkLst>
            <pc:docMk/>
            <pc:sldMk cId="1793706927" sldId="1670"/>
            <ac:spMk id="169" creationId="{745F78E4-BBC8-4A30-94D3-18DF611EF67A}"/>
          </ac:spMkLst>
        </pc:spChg>
        <pc:spChg chg="add del mod">
          <ac:chgData name="Wanlambok Nongbet [Chillibreeze]" userId="6bf028ea-505a-4797-9fbe-498829f78d74" providerId="ADAL" clId="{B6D7A17A-D2C1-44D0-9B40-9FBDB90D5B20}" dt="2020-07-23T13:04:00.145" v="1054" actId="21"/>
          <ac:spMkLst>
            <pc:docMk/>
            <pc:sldMk cId="1793706927" sldId="1670"/>
            <ac:spMk id="170" creationId="{A473CF1A-C1A1-4227-BCAC-FA9B27C1DFE6}"/>
          </ac:spMkLst>
        </pc:spChg>
        <pc:spChg chg="add del mod">
          <ac:chgData name="Wanlambok Nongbet [Chillibreeze]" userId="6bf028ea-505a-4797-9fbe-498829f78d74" providerId="ADAL" clId="{B6D7A17A-D2C1-44D0-9B40-9FBDB90D5B20}" dt="2020-07-23T13:04:01.736" v="1056" actId="21"/>
          <ac:spMkLst>
            <pc:docMk/>
            <pc:sldMk cId="1793706927" sldId="1670"/>
            <ac:spMk id="173" creationId="{ED15C5E2-9644-479B-B298-16786D22C2D5}"/>
          </ac:spMkLst>
        </pc:spChg>
        <pc:spChg chg="add del mod">
          <ac:chgData name="Wanlambok Nongbet [Chillibreeze]" userId="6bf028ea-505a-4797-9fbe-498829f78d74" providerId="ADAL" clId="{B6D7A17A-D2C1-44D0-9B40-9FBDB90D5B20}" dt="2020-07-23T13:04:01.736" v="1056" actId="21"/>
          <ac:spMkLst>
            <pc:docMk/>
            <pc:sldMk cId="1793706927" sldId="1670"/>
            <ac:spMk id="174" creationId="{E2DD4933-A57C-4DFF-9E13-8BBB5C538D82}"/>
          </ac:spMkLst>
        </pc:spChg>
        <pc:spChg chg="add mod">
          <ac:chgData name="Wanlambok Nongbet [Chillibreeze]" userId="6bf028ea-505a-4797-9fbe-498829f78d74" providerId="ADAL" clId="{B6D7A17A-D2C1-44D0-9B40-9FBDB90D5B20}" dt="2020-07-23T13:11:17.478" v="1292" actId="313"/>
          <ac:spMkLst>
            <pc:docMk/>
            <pc:sldMk cId="1793706927" sldId="1670"/>
            <ac:spMk id="177" creationId="{AB802D1D-1071-4B03-A8D8-BC78C18879B4}"/>
          </ac:spMkLst>
        </pc:spChg>
        <pc:spChg chg="add del mod">
          <ac:chgData name="Wanlambok Nongbet [Chillibreeze]" userId="6bf028ea-505a-4797-9fbe-498829f78d74" providerId="ADAL" clId="{B6D7A17A-D2C1-44D0-9B40-9FBDB90D5B20}" dt="2020-07-23T13:04:02.678" v="1058" actId="21"/>
          <ac:spMkLst>
            <pc:docMk/>
            <pc:sldMk cId="1793706927" sldId="1670"/>
            <ac:spMk id="178" creationId="{D5D02AD3-5350-4DDA-8879-CA31E15DA926}"/>
          </ac:spMkLst>
        </pc:spChg>
        <pc:spChg chg="add del mod">
          <ac:chgData name="Wanlambok Nongbet [Chillibreeze]" userId="6bf028ea-505a-4797-9fbe-498829f78d74" providerId="ADAL" clId="{B6D7A17A-D2C1-44D0-9B40-9FBDB90D5B20}" dt="2020-07-23T13:04:03.745" v="1060" actId="21"/>
          <ac:spMkLst>
            <pc:docMk/>
            <pc:sldMk cId="1793706927" sldId="1670"/>
            <ac:spMk id="180" creationId="{67175019-5DA8-48FD-8FF3-42D7B64EE12D}"/>
          </ac:spMkLst>
        </pc:spChg>
        <pc:spChg chg="add mod">
          <ac:chgData name="Wanlambok Nongbet [Chillibreeze]" userId="6bf028ea-505a-4797-9fbe-498829f78d74" providerId="ADAL" clId="{B6D7A17A-D2C1-44D0-9B40-9FBDB90D5B20}" dt="2020-07-23T13:11:17.957" v="1293" actId="313"/>
          <ac:spMkLst>
            <pc:docMk/>
            <pc:sldMk cId="1793706927" sldId="1670"/>
            <ac:spMk id="182" creationId="{9F88B25F-3DB1-433F-B43A-F193E946DE44}"/>
          </ac:spMkLst>
        </pc:spChg>
        <pc:grpChg chg="del mod">
          <ac:chgData name="Wanlambok Nongbet [Chillibreeze]" userId="6bf028ea-505a-4797-9fbe-498829f78d74" providerId="ADAL" clId="{B6D7A17A-D2C1-44D0-9B40-9FBDB90D5B20}" dt="2020-07-23T12:33:42.129" v="60" actId="165"/>
          <ac:grpSpMkLst>
            <pc:docMk/>
            <pc:sldMk cId="1793706927" sldId="1670"/>
            <ac:grpSpMk id="39" creationId="{CF3A109F-EDA2-454E-94D8-2FF4D5F76166}"/>
          </ac:grpSpMkLst>
        </pc:grpChg>
        <pc:grpChg chg="del mod">
          <ac:chgData name="Wanlambok Nongbet [Chillibreeze]" userId="6bf028ea-505a-4797-9fbe-498829f78d74" providerId="ADAL" clId="{B6D7A17A-D2C1-44D0-9B40-9FBDB90D5B20}" dt="2020-07-23T12:33:45.925" v="64" actId="165"/>
          <ac:grpSpMkLst>
            <pc:docMk/>
            <pc:sldMk cId="1793706927" sldId="1670"/>
            <ac:grpSpMk id="45" creationId="{96FA4571-B551-4557-A60E-5EC1DA07D65C}"/>
          </ac:grpSpMkLst>
        </pc:grpChg>
        <pc:grpChg chg="add del mod">
          <ac:chgData name="Wanlambok Nongbet [Chillibreeze]" userId="6bf028ea-505a-4797-9fbe-498829f78d74" providerId="ADAL" clId="{B6D7A17A-D2C1-44D0-9B40-9FBDB90D5B20}" dt="2020-07-23T12:49:10.678" v="648" actId="165"/>
          <ac:grpSpMkLst>
            <pc:docMk/>
            <pc:sldMk cId="1793706927" sldId="1670"/>
            <ac:grpSpMk id="66" creationId="{0D5512C1-D1F7-4B06-BB30-4CA9FD943802}"/>
          </ac:grpSpMkLst>
        </pc:grpChg>
        <pc:graphicFrameChg chg="add del mod">
          <ac:chgData name="Wanlambok Nongbet [Chillibreeze]" userId="6bf028ea-505a-4797-9fbe-498829f78d74" providerId="ADAL" clId="{B6D7A17A-D2C1-44D0-9B40-9FBDB90D5B20}" dt="2020-07-23T12:33:41.884" v="59" actId="18245"/>
          <ac:graphicFrameMkLst>
            <pc:docMk/>
            <pc:sldMk cId="1793706927" sldId="1670"/>
            <ac:graphicFrameMk id="38" creationId="{8FAB9713-E3BA-4786-9770-4A77F4DCCB11}"/>
          </ac:graphicFrameMkLst>
        </pc:graphicFrameChg>
        <pc:graphicFrameChg chg="add del mod">
          <ac:chgData name="Wanlambok Nongbet [Chillibreeze]" userId="6bf028ea-505a-4797-9fbe-498829f78d74" providerId="ADAL" clId="{B6D7A17A-D2C1-44D0-9B40-9FBDB90D5B20}" dt="2020-07-23T12:33:45.756" v="63" actId="18245"/>
          <ac:graphicFrameMkLst>
            <pc:docMk/>
            <pc:sldMk cId="1793706927" sldId="1670"/>
            <ac:graphicFrameMk id="44" creationId="{80744CD8-E7D4-4BBE-8E7B-68E77675C03D}"/>
          </ac:graphicFrameMkLst>
        </pc:graphicFrameChg>
        <pc:cxnChg chg="del mod">
          <ac:chgData name="Wanlambok Nongbet [Chillibreeze]" userId="6bf028ea-505a-4797-9fbe-498829f78d74" providerId="ADAL" clId="{B6D7A17A-D2C1-44D0-9B40-9FBDB90D5B20}" dt="2020-07-23T12:39:30.252" v="235" actId="478"/>
          <ac:cxnSpMkLst>
            <pc:docMk/>
            <pc:sldMk cId="1793706927" sldId="1670"/>
            <ac:cxnSpMk id="7" creationId="{579FB8DB-C3C8-4F59-989C-6509020AE805}"/>
          </ac:cxnSpMkLst>
        </pc:cxnChg>
        <pc:cxnChg chg="del">
          <ac:chgData name="Wanlambok Nongbet [Chillibreeze]" userId="6bf028ea-505a-4797-9fbe-498829f78d74" providerId="ADAL" clId="{B6D7A17A-D2C1-44D0-9B40-9FBDB90D5B20}" dt="2020-07-23T12:11:44.535" v="19" actId="478"/>
          <ac:cxnSpMkLst>
            <pc:docMk/>
            <pc:sldMk cId="1793706927" sldId="1670"/>
            <ac:cxnSpMk id="9" creationId="{48EA8CFC-CC52-4B23-88DA-30AB22C989DE}"/>
          </ac:cxnSpMkLst>
        </pc:cxnChg>
        <pc:cxnChg chg="del">
          <ac:chgData name="Wanlambok Nongbet [Chillibreeze]" userId="6bf028ea-505a-4797-9fbe-498829f78d74" providerId="ADAL" clId="{B6D7A17A-D2C1-44D0-9B40-9FBDB90D5B20}" dt="2020-07-23T12:11:44.535" v="19" actId="478"/>
          <ac:cxnSpMkLst>
            <pc:docMk/>
            <pc:sldMk cId="1793706927" sldId="1670"/>
            <ac:cxnSpMk id="11" creationId="{701F7E6F-4C27-4617-AA49-735FB441591E}"/>
          </ac:cxnSpMkLst>
        </pc:cxnChg>
        <pc:cxnChg chg="del mod">
          <ac:chgData name="Wanlambok Nongbet [Chillibreeze]" userId="6bf028ea-505a-4797-9fbe-498829f78d74" providerId="ADAL" clId="{B6D7A17A-D2C1-44D0-9B40-9FBDB90D5B20}" dt="2020-07-23T12:19:24.239" v="54" actId="478"/>
          <ac:cxnSpMkLst>
            <pc:docMk/>
            <pc:sldMk cId="1793706927" sldId="1670"/>
            <ac:cxnSpMk id="15" creationId="{EE79B6B5-66A0-4F38-BA19-B04A6B7DDBD5}"/>
          </ac:cxnSpMkLst>
        </pc:cxnChg>
        <pc:cxnChg chg="del">
          <ac:chgData name="Wanlambok Nongbet [Chillibreeze]" userId="6bf028ea-505a-4797-9fbe-498829f78d74" providerId="ADAL" clId="{B6D7A17A-D2C1-44D0-9B40-9FBDB90D5B20}" dt="2020-07-23T12:11:44.535" v="19" actId="478"/>
          <ac:cxnSpMkLst>
            <pc:docMk/>
            <pc:sldMk cId="1793706927" sldId="1670"/>
            <ac:cxnSpMk id="18" creationId="{3E8C67A6-95B9-4C69-A74C-887C6CD21576}"/>
          </ac:cxnSpMkLst>
        </pc:cxnChg>
        <pc:cxnChg chg="del">
          <ac:chgData name="Wanlambok Nongbet [Chillibreeze]" userId="6bf028ea-505a-4797-9fbe-498829f78d74" providerId="ADAL" clId="{B6D7A17A-D2C1-44D0-9B40-9FBDB90D5B20}" dt="2020-07-23T12:11:44.535" v="19" actId="478"/>
          <ac:cxnSpMkLst>
            <pc:docMk/>
            <pc:sldMk cId="1793706927" sldId="1670"/>
            <ac:cxnSpMk id="20" creationId="{0D264F5B-4FB2-4A49-99CE-C9E1C3DDDC83}"/>
          </ac:cxnSpMkLst>
        </pc:cxnChg>
        <pc:cxnChg chg="del">
          <ac:chgData name="Wanlambok Nongbet [Chillibreeze]" userId="6bf028ea-505a-4797-9fbe-498829f78d74" providerId="ADAL" clId="{B6D7A17A-D2C1-44D0-9B40-9FBDB90D5B20}" dt="2020-07-23T12:11:44.535" v="19" actId="478"/>
          <ac:cxnSpMkLst>
            <pc:docMk/>
            <pc:sldMk cId="1793706927" sldId="1670"/>
            <ac:cxnSpMk id="22" creationId="{6551C245-B291-4569-855C-2E69804BDE40}"/>
          </ac:cxnSpMkLst>
        </pc:cxnChg>
        <pc:cxnChg chg="del">
          <ac:chgData name="Wanlambok Nongbet [Chillibreeze]" userId="6bf028ea-505a-4797-9fbe-498829f78d74" providerId="ADAL" clId="{B6D7A17A-D2C1-44D0-9B40-9FBDB90D5B20}" dt="2020-07-23T12:11:44.535" v="19" actId="478"/>
          <ac:cxnSpMkLst>
            <pc:docMk/>
            <pc:sldMk cId="1793706927" sldId="1670"/>
            <ac:cxnSpMk id="24" creationId="{42CA13F8-6B3B-4265-8317-D5C40DB605E1}"/>
          </ac:cxnSpMkLst>
        </pc:cxnChg>
        <pc:cxnChg chg="del">
          <ac:chgData name="Wanlambok Nongbet [Chillibreeze]" userId="6bf028ea-505a-4797-9fbe-498829f78d74" providerId="ADAL" clId="{B6D7A17A-D2C1-44D0-9B40-9FBDB90D5B20}" dt="2020-07-23T12:11:44.535" v="19" actId="478"/>
          <ac:cxnSpMkLst>
            <pc:docMk/>
            <pc:sldMk cId="1793706927" sldId="1670"/>
            <ac:cxnSpMk id="26" creationId="{C3E711D6-2352-4361-B8FE-8D1B8664A511}"/>
          </ac:cxnSpMkLst>
        </pc:cxnChg>
        <pc:cxnChg chg="del">
          <ac:chgData name="Wanlambok Nongbet [Chillibreeze]" userId="6bf028ea-505a-4797-9fbe-498829f78d74" providerId="ADAL" clId="{B6D7A17A-D2C1-44D0-9B40-9FBDB90D5B20}" dt="2020-07-23T12:11:44.535" v="19" actId="478"/>
          <ac:cxnSpMkLst>
            <pc:docMk/>
            <pc:sldMk cId="1793706927" sldId="1670"/>
            <ac:cxnSpMk id="28" creationId="{23296230-E924-4C69-938E-9DCFD8953F20}"/>
          </ac:cxnSpMkLst>
        </pc:cxnChg>
        <pc:cxnChg chg="del">
          <ac:chgData name="Wanlambok Nongbet [Chillibreeze]" userId="6bf028ea-505a-4797-9fbe-498829f78d74" providerId="ADAL" clId="{B6D7A17A-D2C1-44D0-9B40-9FBDB90D5B20}" dt="2020-07-23T12:11:44.535" v="19" actId="478"/>
          <ac:cxnSpMkLst>
            <pc:docMk/>
            <pc:sldMk cId="1793706927" sldId="1670"/>
            <ac:cxnSpMk id="30" creationId="{B4879151-6F26-4E5C-A27E-F617EB547D12}"/>
          </ac:cxnSpMkLst>
        </pc:cxnChg>
        <pc:cxnChg chg="del">
          <ac:chgData name="Wanlambok Nongbet [Chillibreeze]" userId="6bf028ea-505a-4797-9fbe-498829f78d74" providerId="ADAL" clId="{B6D7A17A-D2C1-44D0-9B40-9FBDB90D5B20}" dt="2020-07-23T12:11:44.535" v="19" actId="478"/>
          <ac:cxnSpMkLst>
            <pc:docMk/>
            <pc:sldMk cId="1793706927" sldId="1670"/>
            <ac:cxnSpMk id="32" creationId="{0941F8FC-6AA1-4720-AC01-E27F246C7A55}"/>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58" creationId="{27F612FD-16C3-45D9-8E05-DD3632DBFAF1}"/>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59" creationId="{5A91A1FC-87B7-4828-A2D2-CB914826B685}"/>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60" creationId="{8ECF7980-6681-42F7-A882-586AC2BD4D98}"/>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61" creationId="{43386B54-25C4-4BC7-A00C-45A09855C31A}"/>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62" creationId="{D84D4E45-0AB4-41BF-83BB-1FC4C9D16E2B}"/>
          </ac:cxnSpMkLst>
        </pc:cxnChg>
        <pc:cxnChg chg="add del mod topLvl">
          <ac:chgData name="Wanlambok Nongbet [Chillibreeze]" userId="6bf028ea-505a-4797-9fbe-498829f78d74" providerId="ADAL" clId="{B6D7A17A-D2C1-44D0-9B40-9FBDB90D5B20}" dt="2020-07-23T13:03:41.597" v="1030" actId="21"/>
          <ac:cxnSpMkLst>
            <pc:docMk/>
            <pc:sldMk cId="1793706927" sldId="1670"/>
            <ac:cxnSpMk id="63" creationId="{0294E92B-6E76-4EAD-8EEA-35208D66B927}"/>
          </ac:cxnSpMkLst>
        </pc:cxnChg>
        <pc:cxnChg chg="add del mod">
          <ac:chgData name="Wanlambok Nongbet [Chillibreeze]" userId="6bf028ea-505a-4797-9fbe-498829f78d74" providerId="ADAL" clId="{B6D7A17A-D2C1-44D0-9B40-9FBDB90D5B20}" dt="2020-07-23T12:39:33.008" v="237" actId="478"/>
          <ac:cxnSpMkLst>
            <pc:docMk/>
            <pc:sldMk cId="1793706927" sldId="1670"/>
            <ac:cxnSpMk id="64" creationId="{D681346B-ED3B-4C51-BC09-7C2C228551C1}"/>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3" creationId="{DF01E1A9-8C71-4800-B6B8-F63FDBEB1B6C}"/>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4" creationId="{87EC2B4F-C1F1-4C6E-8024-BCDA767A4502}"/>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5" creationId="{AE702A58-A182-4CD2-AE50-B4B2A68218AB}"/>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6" creationId="{F925FED9-8824-4815-9DE9-7E5E1036C7DA}"/>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7" creationId="{DF2D6E06-35A2-4742-8629-7742E2608F05}"/>
          </ac:cxnSpMkLst>
        </pc:cxnChg>
        <pc:cxnChg chg="add del mod">
          <ac:chgData name="Wanlambok Nongbet [Chillibreeze]" userId="6bf028ea-505a-4797-9fbe-498829f78d74" providerId="ADAL" clId="{B6D7A17A-D2C1-44D0-9B40-9FBDB90D5B20}" dt="2020-07-23T13:03:47.697" v="1034" actId="21"/>
          <ac:cxnSpMkLst>
            <pc:docMk/>
            <pc:sldMk cId="1793706927" sldId="1670"/>
            <ac:cxnSpMk id="78" creationId="{1B8497F4-1906-4690-8A0F-C136C04715CC}"/>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86" creationId="{07A684C4-3A6E-416A-B2C0-A6FDD39796BE}"/>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87" creationId="{AF92C3CE-2E85-44BD-BCE5-6C7AEFEF20B9}"/>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88" creationId="{F986FF08-BE53-4A92-9B2E-4B0CC8D08695}"/>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89" creationId="{82D75421-F4B3-49C7-B24A-6005E1CFB7E6}"/>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90" creationId="{6918B5C5-0B36-4D5B-A503-ABB04817A25E}"/>
          </ac:cxnSpMkLst>
        </pc:cxnChg>
        <pc:cxnChg chg="add del mod">
          <ac:chgData name="Wanlambok Nongbet [Chillibreeze]" userId="6bf028ea-505a-4797-9fbe-498829f78d74" providerId="ADAL" clId="{B6D7A17A-D2C1-44D0-9B40-9FBDB90D5B20}" dt="2020-07-23T13:03:49.172" v="1036" actId="21"/>
          <ac:cxnSpMkLst>
            <pc:docMk/>
            <pc:sldMk cId="1793706927" sldId="1670"/>
            <ac:cxnSpMk id="91" creationId="{991D77AB-2579-41C6-B28B-561CBB12591B}"/>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99" creationId="{7E59546E-84E9-4375-B39A-32D94A2C00F4}"/>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100" creationId="{05E8BA66-6C32-49B1-891A-5229C93E1920}"/>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101" creationId="{F9F53089-7C29-45ED-BE99-388764774A79}"/>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102" creationId="{2DA68E0F-49FB-4D68-B3F2-610835D1944D}"/>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103" creationId="{27AB320F-5D4F-4CBD-9499-28155833FB11}"/>
          </ac:cxnSpMkLst>
        </pc:cxnChg>
        <pc:cxnChg chg="add del mod">
          <ac:chgData name="Wanlambok Nongbet [Chillibreeze]" userId="6bf028ea-505a-4797-9fbe-498829f78d74" providerId="ADAL" clId="{B6D7A17A-D2C1-44D0-9B40-9FBDB90D5B20}" dt="2020-07-23T13:03:50.192" v="1038" actId="21"/>
          <ac:cxnSpMkLst>
            <pc:docMk/>
            <pc:sldMk cId="1793706927" sldId="1670"/>
            <ac:cxnSpMk id="104" creationId="{73B2CAD8-3CF0-4947-9239-207456B4061E}"/>
          </ac:cxnSpMkLst>
        </pc:cxnChg>
        <pc:cxnChg chg="add mod">
          <ac:chgData name="Wanlambok Nongbet [Chillibreeze]" userId="6bf028ea-505a-4797-9fbe-498829f78d74" providerId="ADAL" clId="{B6D7A17A-D2C1-44D0-9B40-9FBDB90D5B20}" dt="2020-07-23T13:03:50.398" v="1039"/>
          <ac:cxnSpMkLst>
            <pc:docMk/>
            <pc:sldMk cId="1793706927" sldId="1670"/>
            <ac:cxnSpMk id="111" creationId="{6C1C47C3-8097-48FC-916C-A7A407012087}"/>
          </ac:cxnSpMkLst>
        </pc:cxnChg>
        <pc:cxnChg chg="add del mod">
          <ac:chgData name="Wanlambok Nongbet [Chillibreeze]" userId="6bf028ea-505a-4797-9fbe-498829f78d74" providerId="ADAL" clId="{B6D7A17A-D2C1-44D0-9B40-9FBDB90D5B20}" dt="2020-07-23T13:03:51.944" v="1040" actId="21"/>
          <ac:cxnSpMkLst>
            <pc:docMk/>
            <pc:sldMk cId="1793706927" sldId="1670"/>
            <ac:cxnSpMk id="112" creationId="{1AE9F793-6025-4B51-A6E8-222FE85BD04F}"/>
          </ac:cxnSpMkLst>
        </pc:cxnChg>
        <pc:cxnChg chg="add del mod">
          <ac:chgData name="Wanlambok Nongbet [Chillibreeze]" userId="6bf028ea-505a-4797-9fbe-498829f78d74" providerId="ADAL" clId="{B6D7A17A-D2C1-44D0-9B40-9FBDB90D5B20}" dt="2020-07-23T13:03:51.944" v="1040" actId="21"/>
          <ac:cxnSpMkLst>
            <pc:docMk/>
            <pc:sldMk cId="1793706927" sldId="1670"/>
            <ac:cxnSpMk id="113" creationId="{11C89743-2163-48A7-8ADF-1E1E3EA75269}"/>
          </ac:cxnSpMkLst>
        </pc:cxnChg>
        <pc:cxnChg chg="add del mod">
          <ac:chgData name="Wanlambok Nongbet [Chillibreeze]" userId="6bf028ea-505a-4797-9fbe-498829f78d74" providerId="ADAL" clId="{B6D7A17A-D2C1-44D0-9B40-9FBDB90D5B20}" dt="2020-07-23T13:03:51.944" v="1040" actId="21"/>
          <ac:cxnSpMkLst>
            <pc:docMk/>
            <pc:sldMk cId="1793706927" sldId="1670"/>
            <ac:cxnSpMk id="114" creationId="{1A6F8D6F-5892-42C5-A1D6-2869F0DCD1CE}"/>
          </ac:cxnSpMkLst>
        </pc:cxnChg>
        <pc:cxnChg chg="add del mod">
          <ac:chgData name="Wanlambok Nongbet [Chillibreeze]" userId="6bf028ea-505a-4797-9fbe-498829f78d74" providerId="ADAL" clId="{B6D7A17A-D2C1-44D0-9B40-9FBDB90D5B20}" dt="2020-07-23T13:03:51.944" v="1040" actId="21"/>
          <ac:cxnSpMkLst>
            <pc:docMk/>
            <pc:sldMk cId="1793706927" sldId="1670"/>
            <ac:cxnSpMk id="115" creationId="{A8116BBE-3316-4A9E-B3D0-3E9876E36177}"/>
          </ac:cxnSpMkLst>
        </pc:cxnChg>
        <pc:cxnChg chg="add del mod">
          <ac:chgData name="Wanlambok Nongbet [Chillibreeze]" userId="6bf028ea-505a-4797-9fbe-498829f78d74" providerId="ADAL" clId="{B6D7A17A-D2C1-44D0-9B40-9FBDB90D5B20}" dt="2020-07-23T13:03:51.944" v="1040" actId="21"/>
          <ac:cxnSpMkLst>
            <pc:docMk/>
            <pc:sldMk cId="1793706927" sldId="1670"/>
            <ac:cxnSpMk id="116" creationId="{4705AFF8-4B8B-41A7-9902-FB3E5B923165}"/>
          </ac:cxnSpMkLst>
        </pc:cxnChg>
        <pc:cxnChg chg="add del mod">
          <ac:chgData name="Wanlambok Nongbet [Chillibreeze]" userId="6bf028ea-505a-4797-9fbe-498829f78d74" providerId="ADAL" clId="{B6D7A17A-D2C1-44D0-9B40-9FBDB90D5B20}" dt="2020-07-23T13:03:52.998" v="1042" actId="21"/>
          <ac:cxnSpMkLst>
            <pc:docMk/>
            <pc:sldMk cId="1793706927" sldId="1670"/>
            <ac:cxnSpMk id="123" creationId="{B27E703F-EF58-40C0-99BB-123BA37D28D0}"/>
          </ac:cxnSpMkLst>
        </pc:cxnChg>
        <pc:cxnChg chg="add del mod">
          <ac:chgData name="Wanlambok Nongbet [Chillibreeze]" userId="6bf028ea-505a-4797-9fbe-498829f78d74" providerId="ADAL" clId="{B6D7A17A-D2C1-44D0-9B40-9FBDB90D5B20}" dt="2020-07-23T13:03:52.998" v="1042" actId="21"/>
          <ac:cxnSpMkLst>
            <pc:docMk/>
            <pc:sldMk cId="1793706927" sldId="1670"/>
            <ac:cxnSpMk id="124" creationId="{FF386D3D-CF04-41AD-8A4F-3A80C9BD141F}"/>
          </ac:cxnSpMkLst>
        </pc:cxnChg>
        <pc:cxnChg chg="add del mod">
          <ac:chgData name="Wanlambok Nongbet [Chillibreeze]" userId="6bf028ea-505a-4797-9fbe-498829f78d74" providerId="ADAL" clId="{B6D7A17A-D2C1-44D0-9B40-9FBDB90D5B20}" dt="2020-07-23T13:03:52.998" v="1042" actId="21"/>
          <ac:cxnSpMkLst>
            <pc:docMk/>
            <pc:sldMk cId="1793706927" sldId="1670"/>
            <ac:cxnSpMk id="125" creationId="{9C418E78-7C16-4E52-9871-A18300BC8815}"/>
          </ac:cxnSpMkLst>
        </pc:cxnChg>
        <pc:cxnChg chg="add del mod">
          <ac:chgData name="Wanlambok Nongbet [Chillibreeze]" userId="6bf028ea-505a-4797-9fbe-498829f78d74" providerId="ADAL" clId="{B6D7A17A-D2C1-44D0-9B40-9FBDB90D5B20}" dt="2020-07-23T13:03:52.998" v="1042" actId="21"/>
          <ac:cxnSpMkLst>
            <pc:docMk/>
            <pc:sldMk cId="1793706927" sldId="1670"/>
            <ac:cxnSpMk id="126" creationId="{BB78A5DB-B870-4047-885E-F78E440D2C1D}"/>
          </ac:cxnSpMkLst>
        </pc:cxnChg>
        <pc:cxnChg chg="add del mod">
          <ac:chgData name="Wanlambok Nongbet [Chillibreeze]" userId="6bf028ea-505a-4797-9fbe-498829f78d74" providerId="ADAL" clId="{B6D7A17A-D2C1-44D0-9B40-9FBDB90D5B20}" dt="2020-07-23T13:03:52.998" v="1042" actId="21"/>
          <ac:cxnSpMkLst>
            <pc:docMk/>
            <pc:sldMk cId="1793706927" sldId="1670"/>
            <ac:cxnSpMk id="127" creationId="{BE613CC6-BA7D-44C0-B992-6F151FC7B605}"/>
          </ac:cxnSpMkLst>
        </pc:cxnChg>
        <pc:cxnChg chg="add mod">
          <ac:chgData name="Wanlambok Nongbet [Chillibreeze]" userId="6bf028ea-505a-4797-9fbe-498829f78d74" providerId="ADAL" clId="{B6D7A17A-D2C1-44D0-9B40-9FBDB90D5B20}" dt="2020-07-23T13:03:53.222" v="1043"/>
          <ac:cxnSpMkLst>
            <pc:docMk/>
            <pc:sldMk cId="1793706927" sldId="1670"/>
            <ac:cxnSpMk id="133" creationId="{DFDB1E50-F7A4-4BAF-AC7B-CDA2A21828E2}"/>
          </ac:cxnSpMkLst>
        </pc:cxnChg>
        <pc:cxnChg chg="add del mod">
          <ac:chgData name="Wanlambok Nongbet [Chillibreeze]" userId="6bf028ea-505a-4797-9fbe-498829f78d74" providerId="ADAL" clId="{B6D7A17A-D2C1-44D0-9B40-9FBDB90D5B20}" dt="2020-07-23T13:03:54.188" v="1044" actId="21"/>
          <ac:cxnSpMkLst>
            <pc:docMk/>
            <pc:sldMk cId="1793706927" sldId="1670"/>
            <ac:cxnSpMk id="134" creationId="{202A8568-8445-489A-8C03-4940D45ABD02}"/>
          </ac:cxnSpMkLst>
        </pc:cxnChg>
        <pc:cxnChg chg="add del mod">
          <ac:chgData name="Wanlambok Nongbet [Chillibreeze]" userId="6bf028ea-505a-4797-9fbe-498829f78d74" providerId="ADAL" clId="{B6D7A17A-D2C1-44D0-9B40-9FBDB90D5B20}" dt="2020-07-23T13:03:54.188" v="1044" actId="21"/>
          <ac:cxnSpMkLst>
            <pc:docMk/>
            <pc:sldMk cId="1793706927" sldId="1670"/>
            <ac:cxnSpMk id="135" creationId="{AEED4468-85D2-4B80-8351-B332F77C68A6}"/>
          </ac:cxnSpMkLst>
        </pc:cxnChg>
        <pc:cxnChg chg="add del mod">
          <ac:chgData name="Wanlambok Nongbet [Chillibreeze]" userId="6bf028ea-505a-4797-9fbe-498829f78d74" providerId="ADAL" clId="{B6D7A17A-D2C1-44D0-9B40-9FBDB90D5B20}" dt="2020-07-23T13:03:54.188" v="1044" actId="21"/>
          <ac:cxnSpMkLst>
            <pc:docMk/>
            <pc:sldMk cId="1793706927" sldId="1670"/>
            <ac:cxnSpMk id="136" creationId="{AC0D5E87-3A79-47BE-BA11-042BDB17463E}"/>
          </ac:cxnSpMkLst>
        </pc:cxnChg>
        <pc:cxnChg chg="add del mod">
          <ac:chgData name="Wanlambok Nongbet [Chillibreeze]" userId="6bf028ea-505a-4797-9fbe-498829f78d74" providerId="ADAL" clId="{B6D7A17A-D2C1-44D0-9B40-9FBDB90D5B20}" dt="2020-07-23T13:03:54.188" v="1044" actId="21"/>
          <ac:cxnSpMkLst>
            <pc:docMk/>
            <pc:sldMk cId="1793706927" sldId="1670"/>
            <ac:cxnSpMk id="137" creationId="{6BD770B9-39EE-4301-8651-169F5E84A669}"/>
          </ac:cxnSpMkLst>
        </pc:cxnChg>
        <pc:cxnChg chg="add del mod">
          <ac:chgData name="Wanlambok Nongbet [Chillibreeze]" userId="6bf028ea-505a-4797-9fbe-498829f78d74" providerId="ADAL" clId="{B6D7A17A-D2C1-44D0-9B40-9FBDB90D5B20}" dt="2020-07-23T13:03:55.129" v="1046" actId="21"/>
          <ac:cxnSpMkLst>
            <pc:docMk/>
            <pc:sldMk cId="1793706927" sldId="1670"/>
            <ac:cxnSpMk id="143" creationId="{EEFFE967-9174-4484-BB19-B7DA89114FE0}"/>
          </ac:cxnSpMkLst>
        </pc:cxnChg>
        <pc:cxnChg chg="add del mod">
          <ac:chgData name="Wanlambok Nongbet [Chillibreeze]" userId="6bf028ea-505a-4797-9fbe-498829f78d74" providerId="ADAL" clId="{B6D7A17A-D2C1-44D0-9B40-9FBDB90D5B20}" dt="2020-07-23T13:03:55.129" v="1046" actId="21"/>
          <ac:cxnSpMkLst>
            <pc:docMk/>
            <pc:sldMk cId="1793706927" sldId="1670"/>
            <ac:cxnSpMk id="144" creationId="{806D9D14-26EC-425F-A9F4-F2A5134132F2}"/>
          </ac:cxnSpMkLst>
        </pc:cxnChg>
        <pc:cxnChg chg="add del mod">
          <ac:chgData name="Wanlambok Nongbet [Chillibreeze]" userId="6bf028ea-505a-4797-9fbe-498829f78d74" providerId="ADAL" clId="{B6D7A17A-D2C1-44D0-9B40-9FBDB90D5B20}" dt="2020-07-23T13:03:55.129" v="1046" actId="21"/>
          <ac:cxnSpMkLst>
            <pc:docMk/>
            <pc:sldMk cId="1793706927" sldId="1670"/>
            <ac:cxnSpMk id="145" creationId="{777340F1-A978-4394-8598-A3A5E755F0A6}"/>
          </ac:cxnSpMkLst>
        </pc:cxnChg>
        <pc:cxnChg chg="add del mod">
          <ac:chgData name="Wanlambok Nongbet [Chillibreeze]" userId="6bf028ea-505a-4797-9fbe-498829f78d74" providerId="ADAL" clId="{B6D7A17A-D2C1-44D0-9B40-9FBDB90D5B20}" dt="2020-07-23T13:03:55.129" v="1046" actId="21"/>
          <ac:cxnSpMkLst>
            <pc:docMk/>
            <pc:sldMk cId="1793706927" sldId="1670"/>
            <ac:cxnSpMk id="146" creationId="{0A88DA54-BFB7-4543-B26E-D7CA7D1E764A}"/>
          </ac:cxnSpMkLst>
        </pc:cxnChg>
        <pc:cxnChg chg="add mod">
          <ac:chgData name="Wanlambok Nongbet [Chillibreeze]" userId="6bf028ea-505a-4797-9fbe-498829f78d74" providerId="ADAL" clId="{B6D7A17A-D2C1-44D0-9B40-9FBDB90D5B20}" dt="2020-07-23T13:03:55.327" v="1047"/>
          <ac:cxnSpMkLst>
            <pc:docMk/>
            <pc:sldMk cId="1793706927" sldId="1670"/>
            <ac:cxnSpMk id="151" creationId="{43B57B61-2B11-4DF4-A62C-C679E9597410}"/>
          </ac:cxnSpMkLst>
        </pc:cxnChg>
        <pc:cxnChg chg="add del mod">
          <ac:chgData name="Wanlambok Nongbet [Chillibreeze]" userId="6bf028ea-505a-4797-9fbe-498829f78d74" providerId="ADAL" clId="{B6D7A17A-D2C1-44D0-9B40-9FBDB90D5B20}" dt="2020-07-23T13:03:56.709" v="1048" actId="21"/>
          <ac:cxnSpMkLst>
            <pc:docMk/>
            <pc:sldMk cId="1793706927" sldId="1670"/>
            <ac:cxnSpMk id="152" creationId="{A5FD373A-89DF-40CD-BB1B-96736671314E}"/>
          </ac:cxnSpMkLst>
        </pc:cxnChg>
        <pc:cxnChg chg="add del mod">
          <ac:chgData name="Wanlambok Nongbet [Chillibreeze]" userId="6bf028ea-505a-4797-9fbe-498829f78d74" providerId="ADAL" clId="{B6D7A17A-D2C1-44D0-9B40-9FBDB90D5B20}" dt="2020-07-23T13:03:56.709" v="1048" actId="21"/>
          <ac:cxnSpMkLst>
            <pc:docMk/>
            <pc:sldMk cId="1793706927" sldId="1670"/>
            <ac:cxnSpMk id="153" creationId="{C85F81B2-BAC8-4F9A-8479-6AF63996237A}"/>
          </ac:cxnSpMkLst>
        </pc:cxnChg>
        <pc:cxnChg chg="add del mod">
          <ac:chgData name="Wanlambok Nongbet [Chillibreeze]" userId="6bf028ea-505a-4797-9fbe-498829f78d74" providerId="ADAL" clId="{B6D7A17A-D2C1-44D0-9B40-9FBDB90D5B20}" dt="2020-07-23T13:03:56.709" v="1048" actId="21"/>
          <ac:cxnSpMkLst>
            <pc:docMk/>
            <pc:sldMk cId="1793706927" sldId="1670"/>
            <ac:cxnSpMk id="154" creationId="{089B5FDD-C819-4D93-848E-C4655C795826}"/>
          </ac:cxnSpMkLst>
        </pc:cxnChg>
        <pc:cxnChg chg="add del mod">
          <ac:chgData name="Wanlambok Nongbet [Chillibreeze]" userId="6bf028ea-505a-4797-9fbe-498829f78d74" providerId="ADAL" clId="{B6D7A17A-D2C1-44D0-9B40-9FBDB90D5B20}" dt="2020-07-23T13:03:57.691" v="1050" actId="21"/>
          <ac:cxnSpMkLst>
            <pc:docMk/>
            <pc:sldMk cId="1793706927" sldId="1670"/>
            <ac:cxnSpMk id="159" creationId="{DF7331BC-2CFD-4A80-BDA9-CD7A639668D2}"/>
          </ac:cxnSpMkLst>
        </pc:cxnChg>
        <pc:cxnChg chg="add del mod">
          <ac:chgData name="Wanlambok Nongbet [Chillibreeze]" userId="6bf028ea-505a-4797-9fbe-498829f78d74" providerId="ADAL" clId="{B6D7A17A-D2C1-44D0-9B40-9FBDB90D5B20}" dt="2020-07-23T13:03:57.691" v="1050" actId="21"/>
          <ac:cxnSpMkLst>
            <pc:docMk/>
            <pc:sldMk cId="1793706927" sldId="1670"/>
            <ac:cxnSpMk id="160" creationId="{F3FC0BD6-2C45-4015-802E-C05059B04C2B}"/>
          </ac:cxnSpMkLst>
        </pc:cxnChg>
        <pc:cxnChg chg="add del mod">
          <ac:chgData name="Wanlambok Nongbet [Chillibreeze]" userId="6bf028ea-505a-4797-9fbe-498829f78d74" providerId="ADAL" clId="{B6D7A17A-D2C1-44D0-9B40-9FBDB90D5B20}" dt="2020-07-23T13:03:57.691" v="1050" actId="21"/>
          <ac:cxnSpMkLst>
            <pc:docMk/>
            <pc:sldMk cId="1793706927" sldId="1670"/>
            <ac:cxnSpMk id="161" creationId="{A1D26CA2-1670-42B7-A47D-4C356E430460}"/>
          </ac:cxnSpMkLst>
        </pc:cxnChg>
        <pc:cxnChg chg="add mod">
          <ac:chgData name="Wanlambok Nongbet [Chillibreeze]" userId="6bf028ea-505a-4797-9fbe-498829f78d74" providerId="ADAL" clId="{B6D7A17A-D2C1-44D0-9B40-9FBDB90D5B20}" dt="2020-07-23T13:03:57.890" v="1051"/>
          <ac:cxnSpMkLst>
            <pc:docMk/>
            <pc:sldMk cId="1793706927" sldId="1670"/>
            <ac:cxnSpMk id="165" creationId="{07B57F89-7F37-4156-89E1-76ACB26AD0EC}"/>
          </ac:cxnSpMkLst>
        </pc:cxnChg>
        <pc:cxnChg chg="add del mod">
          <ac:chgData name="Wanlambok Nongbet [Chillibreeze]" userId="6bf028ea-505a-4797-9fbe-498829f78d74" providerId="ADAL" clId="{B6D7A17A-D2C1-44D0-9B40-9FBDB90D5B20}" dt="2020-07-23T13:03:58.937" v="1052" actId="21"/>
          <ac:cxnSpMkLst>
            <pc:docMk/>
            <pc:sldMk cId="1793706927" sldId="1670"/>
            <ac:cxnSpMk id="166" creationId="{6D7AB18B-5455-4D56-88AC-B14F250C69FD}"/>
          </ac:cxnSpMkLst>
        </pc:cxnChg>
        <pc:cxnChg chg="add del mod">
          <ac:chgData name="Wanlambok Nongbet [Chillibreeze]" userId="6bf028ea-505a-4797-9fbe-498829f78d74" providerId="ADAL" clId="{B6D7A17A-D2C1-44D0-9B40-9FBDB90D5B20}" dt="2020-07-23T13:03:58.937" v="1052" actId="21"/>
          <ac:cxnSpMkLst>
            <pc:docMk/>
            <pc:sldMk cId="1793706927" sldId="1670"/>
            <ac:cxnSpMk id="167" creationId="{A2AEB486-8D3B-4D37-A9EA-AB6611C49999}"/>
          </ac:cxnSpMkLst>
        </pc:cxnChg>
        <pc:cxnChg chg="add del mod">
          <ac:chgData name="Wanlambok Nongbet [Chillibreeze]" userId="6bf028ea-505a-4797-9fbe-498829f78d74" providerId="ADAL" clId="{B6D7A17A-D2C1-44D0-9B40-9FBDB90D5B20}" dt="2020-07-23T13:04:00.145" v="1054" actId="21"/>
          <ac:cxnSpMkLst>
            <pc:docMk/>
            <pc:sldMk cId="1793706927" sldId="1670"/>
            <ac:cxnSpMk id="171" creationId="{2998F480-3B2F-46AA-ACB2-FFDD2F1D2620}"/>
          </ac:cxnSpMkLst>
        </pc:cxnChg>
        <pc:cxnChg chg="add del mod">
          <ac:chgData name="Wanlambok Nongbet [Chillibreeze]" userId="6bf028ea-505a-4797-9fbe-498829f78d74" providerId="ADAL" clId="{B6D7A17A-D2C1-44D0-9B40-9FBDB90D5B20}" dt="2020-07-23T13:04:00.145" v="1054" actId="21"/>
          <ac:cxnSpMkLst>
            <pc:docMk/>
            <pc:sldMk cId="1793706927" sldId="1670"/>
            <ac:cxnSpMk id="172" creationId="{8C789103-1208-405C-A286-35BEB02DC80D}"/>
          </ac:cxnSpMkLst>
        </pc:cxnChg>
        <pc:cxnChg chg="add mod">
          <ac:chgData name="Wanlambok Nongbet [Chillibreeze]" userId="6bf028ea-505a-4797-9fbe-498829f78d74" providerId="ADAL" clId="{B6D7A17A-D2C1-44D0-9B40-9FBDB90D5B20}" dt="2020-07-23T13:04:00.333" v="1055"/>
          <ac:cxnSpMkLst>
            <pc:docMk/>
            <pc:sldMk cId="1793706927" sldId="1670"/>
            <ac:cxnSpMk id="175" creationId="{5CB0347E-2A0A-42AB-BE76-BC9F1E92A701}"/>
          </ac:cxnSpMkLst>
        </pc:cxnChg>
        <pc:cxnChg chg="add del mod">
          <ac:chgData name="Wanlambok Nongbet [Chillibreeze]" userId="6bf028ea-505a-4797-9fbe-498829f78d74" providerId="ADAL" clId="{B6D7A17A-D2C1-44D0-9B40-9FBDB90D5B20}" dt="2020-07-23T13:04:01.736" v="1056" actId="21"/>
          <ac:cxnSpMkLst>
            <pc:docMk/>
            <pc:sldMk cId="1793706927" sldId="1670"/>
            <ac:cxnSpMk id="176" creationId="{AE934827-8B78-4965-9C72-C5DB1859DAC0}"/>
          </ac:cxnSpMkLst>
        </pc:cxnChg>
        <pc:cxnChg chg="add del mod">
          <ac:chgData name="Wanlambok Nongbet [Chillibreeze]" userId="6bf028ea-505a-4797-9fbe-498829f78d74" providerId="ADAL" clId="{B6D7A17A-D2C1-44D0-9B40-9FBDB90D5B20}" dt="2020-07-23T13:04:02.678" v="1058" actId="21"/>
          <ac:cxnSpMkLst>
            <pc:docMk/>
            <pc:sldMk cId="1793706927" sldId="1670"/>
            <ac:cxnSpMk id="179" creationId="{DC061567-396E-4118-967E-99894F4EA008}"/>
          </ac:cxnSpMkLst>
        </pc:cxnChg>
        <pc:cxnChg chg="add mod">
          <ac:chgData name="Wanlambok Nongbet [Chillibreeze]" userId="6bf028ea-505a-4797-9fbe-498829f78d74" providerId="ADAL" clId="{B6D7A17A-D2C1-44D0-9B40-9FBDB90D5B20}" dt="2020-07-23T13:04:02.865" v="1059"/>
          <ac:cxnSpMkLst>
            <pc:docMk/>
            <pc:sldMk cId="1793706927" sldId="1670"/>
            <ac:cxnSpMk id="181" creationId="{08711A66-49BF-4A7A-9198-9CE8EA871AC6}"/>
          </ac:cxnSpMkLst>
        </pc:cxnChg>
      </pc:sldChg>
      <pc:sldChg chg="addSp delSp modSp del mod setBg chgLayout">
        <pc:chgData name="Wanlambok Nongbet [Chillibreeze]" userId="6bf028ea-505a-4797-9fbe-498829f78d74" providerId="ADAL" clId="{B6D7A17A-D2C1-44D0-9B40-9FBDB90D5B20}" dt="2020-07-28T13:13:24.707" v="1416" actId="47"/>
        <pc:sldMkLst>
          <pc:docMk/>
          <pc:sldMk cId="3635852913" sldId="1719"/>
        </pc:sldMkLst>
        <pc:spChg chg="add del mod ord">
          <ac:chgData name="Wanlambok Nongbet [Chillibreeze]" userId="6bf028ea-505a-4797-9fbe-498829f78d74" providerId="ADAL" clId="{B6D7A17A-D2C1-44D0-9B40-9FBDB90D5B20}" dt="2020-07-28T13:13:10.202" v="1409" actId="700"/>
          <ac:spMkLst>
            <pc:docMk/>
            <pc:sldMk cId="3635852913" sldId="1719"/>
            <ac:spMk id="2" creationId="{99E3F739-EA32-4E37-BD65-A55DF5A305B1}"/>
          </ac:spMkLst>
        </pc:spChg>
        <pc:spChg chg="mod ord">
          <ac:chgData name="Wanlambok Nongbet [Chillibreeze]" userId="6bf028ea-505a-4797-9fbe-498829f78d74" providerId="ADAL" clId="{B6D7A17A-D2C1-44D0-9B40-9FBDB90D5B20}" dt="2020-07-28T13:13:10.202" v="1409" actId="700"/>
          <ac:spMkLst>
            <pc:docMk/>
            <pc:sldMk cId="3635852913" sldId="1719"/>
            <ac:spMk id="4" creationId="{00000000-0000-0000-0000-000000000000}"/>
          </ac:spMkLst>
        </pc:spChg>
        <pc:spChg chg="add del mod">
          <ac:chgData name="Wanlambok Nongbet [Chillibreeze]" userId="6bf028ea-505a-4797-9fbe-498829f78d74" providerId="ADAL" clId="{B6D7A17A-D2C1-44D0-9B40-9FBDB90D5B20}" dt="2020-07-28T07:02:42.880" v="1331" actId="478"/>
          <ac:spMkLst>
            <pc:docMk/>
            <pc:sldMk cId="3635852913" sldId="1719"/>
            <ac:spMk id="9" creationId="{90A65DCA-BC9E-44C7-A1C6-4EEBF7980C31}"/>
          </ac:spMkLst>
        </pc:spChg>
        <pc:picChg chg="add del mod">
          <ac:chgData name="Wanlambok Nongbet [Chillibreeze]" userId="6bf028ea-505a-4797-9fbe-498829f78d74" providerId="ADAL" clId="{B6D7A17A-D2C1-44D0-9B40-9FBDB90D5B20}" dt="2020-07-28T13:09:24.502" v="1339" actId="478"/>
          <ac:picMkLst>
            <pc:docMk/>
            <pc:sldMk cId="3635852913" sldId="1719"/>
            <ac:picMk id="3" creationId="{56F2A38B-31C8-4899-A559-19147DD82B96}"/>
          </ac:picMkLst>
        </pc:picChg>
        <pc:picChg chg="add del mod modCrop">
          <ac:chgData name="Wanlambok Nongbet [Chillibreeze]" userId="6bf028ea-505a-4797-9fbe-498829f78d74" providerId="ADAL" clId="{B6D7A17A-D2C1-44D0-9B40-9FBDB90D5B20}" dt="2020-07-28T07:02:14.511" v="1322" actId="21"/>
          <ac:picMkLst>
            <pc:docMk/>
            <pc:sldMk cId="3635852913" sldId="1719"/>
            <ac:picMk id="3" creationId="{F95F628A-A0AC-474C-9A24-8798E120B696}"/>
          </ac:picMkLst>
        </pc:picChg>
        <pc:picChg chg="del mod">
          <ac:chgData name="Wanlambok Nongbet [Chillibreeze]" userId="6bf028ea-505a-4797-9fbe-498829f78d74" providerId="ADAL" clId="{B6D7A17A-D2C1-44D0-9B40-9FBDB90D5B20}" dt="2020-07-28T07:02:17.446" v="1323"/>
          <ac:picMkLst>
            <pc:docMk/>
            <pc:sldMk cId="3635852913" sldId="1719"/>
            <ac:picMk id="7" creationId="{417E35DC-64C5-4EB1-B2F1-ED8B14E4126D}"/>
          </ac:picMkLst>
        </pc:picChg>
        <pc:picChg chg="del mod modCrop">
          <ac:chgData name="Wanlambok Nongbet [Chillibreeze]" userId="6bf028ea-505a-4797-9fbe-498829f78d74" providerId="ADAL" clId="{B6D7A17A-D2C1-44D0-9B40-9FBDB90D5B20}" dt="2020-07-28T07:02:42.611" v="1330" actId="478"/>
          <ac:picMkLst>
            <pc:docMk/>
            <pc:sldMk cId="3635852913" sldId="1719"/>
            <ac:picMk id="8" creationId="{9353B48F-566B-471E-81A6-7424C08A94AF}"/>
          </ac:picMkLst>
        </pc:picChg>
        <pc:cxnChg chg="add del">
          <ac:chgData name="Wanlambok Nongbet [Chillibreeze]" userId="6bf028ea-505a-4797-9fbe-498829f78d74" providerId="ADAL" clId="{B6D7A17A-D2C1-44D0-9B40-9FBDB90D5B20}" dt="2020-07-28T07:02:20.129" v="1324" actId="478"/>
          <ac:cxnSpMkLst>
            <pc:docMk/>
            <pc:sldMk cId="3635852913" sldId="1719"/>
            <ac:cxnSpMk id="6" creationId="{8666E5F2-9EF0-4D50-A6D1-E83E31FAE57E}"/>
          </ac:cxnSpMkLst>
        </pc:cxnChg>
      </pc:sldChg>
      <pc:sldChg chg="addSp delSp modSp add mod modClrScheme chgLayout">
        <pc:chgData name="Wanlambok Nongbet [Chillibreeze]" userId="6bf028ea-505a-4797-9fbe-498829f78d74" providerId="ADAL" clId="{B6D7A17A-D2C1-44D0-9B40-9FBDB90D5B20}" dt="2020-07-23T13:11:19.432" v="1295" actId="313"/>
        <pc:sldMkLst>
          <pc:docMk/>
          <pc:sldMk cId="2406643898" sldId="1720"/>
        </pc:sldMkLst>
        <pc:spChg chg="add del mod">
          <ac:chgData name="Wanlambok Nongbet [Chillibreeze]" userId="6bf028ea-505a-4797-9fbe-498829f78d74" providerId="ADAL" clId="{B6D7A17A-D2C1-44D0-9B40-9FBDB90D5B20}" dt="2020-07-23T12:35:10.058" v="81"/>
          <ac:spMkLst>
            <pc:docMk/>
            <pc:sldMk cId="2406643898" sldId="1720"/>
            <ac:spMk id="2" creationId="{F43C1BAB-C77A-4EE1-98EB-88C10108349D}"/>
          </ac:spMkLst>
        </pc:spChg>
        <pc:spChg chg="add del mod">
          <ac:chgData name="Wanlambok Nongbet [Chillibreeze]" userId="6bf028ea-505a-4797-9fbe-498829f78d74" providerId="ADAL" clId="{B6D7A17A-D2C1-44D0-9B40-9FBDB90D5B20}" dt="2020-07-23T12:35:10.195" v="82"/>
          <ac:spMkLst>
            <pc:docMk/>
            <pc:sldMk cId="2406643898" sldId="1720"/>
            <ac:spMk id="3" creationId="{82526093-8698-4FC4-A5BD-06664F8F8473}"/>
          </ac:spMkLst>
        </pc:spChg>
        <pc:spChg chg="del mod ord">
          <ac:chgData name="Wanlambok Nongbet [Chillibreeze]" userId="6bf028ea-505a-4797-9fbe-498829f78d74" providerId="ADAL" clId="{B6D7A17A-D2C1-44D0-9B40-9FBDB90D5B20}" dt="2020-07-23T12:35:27.506" v="83" actId="478"/>
          <ac:spMkLst>
            <pc:docMk/>
            <pc:sldMk cId="2406643898" sldId="1720"/>
            <ac:spMk id="6" creationId="{00000000-0000-0000-0000-000000000000}"/>
          </ac:spMkLst>
        </pc:spChg>
        <pc:spChg chg="add mod">
          <ac:chgData name="Wanlambok Nongbet [Chillibreeze]" userId="6bf028ea-505a-4797-9fbe-498829f78d74" providerId="ADAL" clId="{B6D7A17A-D2C1-44D0-9B40-9FBDB90D5B20}" dt="2020-07-23T13:10:45.112" v="1278"/>
          <ac:spMkLst>
            <pc:docMk/>
            <pc:sldMk cId="2406643898" sldId="1720"/>
            <ac:spMk id="7" creationId="{8161CD3D-F1BC-4374-9728-BE719B27DF1F}"/>
          </ac:spMkLst>
        </pc:spChg>
        <pc:spChg chg="add del">
          <ac:chgData name="Wanlambok Nongbet [Chillibreeze]" userId="6bf028ea-505a-4797-9fbe-498829f78d74" providerId="ADAL" clId="{B6D7A17A-D2C1-44D0-9B40-9FBDB90D5B20}" dt="2020-07-23T12:38:29.426" v="202" actId="12084"/>
          <ac:spMkLst>
            <pc:docMk/>
            <pc:sldMk cId="2406643898" sldId="1720"/>
            <ac:spMk id="8" creationId="{A29476D2-ADEC-4BDC-98EE-164B3BC080BE}"/>
          </ac:spMkLst>
        </pc:spChg>
        <pc:spChg chg="del mod topLvl">
          <ac:chgData name="Wanlambok Nongbet [Chillibreeze]" userId="6bf028ea-505a-4797-9fbe-498829f78d74" providerId="ADAL" clId="{B6D7A17A-D2C1-44D0-9B40-9FBDB90D5B20}" dt="2020-07-23T13:04:13.228" v="1062" actId="21"/>
          <ac:spMkLst>
            <pc:docMk/>
            <pc:sldMk cId="2406643898" sldId="1720"/>
            <ac:spMk id="10" creationId="{AB3A67C3-DB3F-46DA-A2E1-5FA490BD6568}"/>
          </ac:spMkLst>
        </pc:spChg>
        <pc:spChg chg="del mod topLvl">
          <ac:chgData name="Wanlambok Nongbet [Chillibreeze]" userId="6bf028ea-505a-4797-9fbe-498829f78d74" providerId="ADAL" clId="{B6D7A17A-D2C1-44D0-9B40-9FBDB90D5B20}" dt="2020-07-23T13:04:13.228" v="1062" actId="21"/>
          <ac:spMkLst>
            <pc:docMk/>
            <pc:sldMk cId="2406643898" sldId="1720"/>
            <ac:spMk id="11" creationId="{ED8C6362-C069-48F5-9F2A-73169C5B40E8}"/>
          </ac:spMkLst>
        </pc:spChg>
        <pc:spChg chg="del mod topLvl">
          <ac:chgData name="Wanlambok Nongbet [Chillibreeze]" userId="6bf028ea-505a-4797-9fbe-498829f78d74" providerId="ADAL" clId="{B6D7A17A-D2C1-44D0-9B40-9FBDB90D5B20}" dt="2020-07-23T13:04:13.228" v="1062" actId="21"/>
          <ac:spMkLst>
            <pc:docMk/>
            <pc:sldMk cId="2406643898" sldId="1720"/>
            <ac:spMk id="12" creationId="{1D1CF46B-4C34-4630-BD9C-8FD0B340FCC7}"/>
          </ac:spMkLst>
        </pc:spChg>
        <pc:spChg chg="del mod topLvl">
          <ac:chgData name="Wanlambok Nongbet [Chillibreeze]" userId="6bf028ea-505a-4797-9fbe-498829f78d74" providerId="ADAL" clId="{B6D7A17A-D2C1-44D0-9B40-9FBDB90D5B20}" dt="2020-07-23T13:04:13.228" v="1062" actId="21"/>
          <ac:spMkLst>
            <pc:docMk/>
            <pc:sldMk cId="2406643898" sldId="1720"/>
            <ac:spMk id="13" creationId="{7C589232-4611-4C05-B189-29C6415812C3}"/>
          </ac:spMkLst>
        </pc:spChg>
        <pc:spChg chg="del mod topLvl">
          <ac:chgData name="Wanlambok Nongbet [Chillibreeze]" userId="6bf028ea-505a-4797-9fbe-498829f78d74" providerId="ADAL" clId="{B6D7A17A-D2C1-44D0-9B40-9FBDB90D5B20}" dt="2020-07-23T13:04:13.228" v="1062" actId="21"/>
          <ac:spMkLst>
            <pc:docMk/>
            <pc:sldMk cId="2406643898" sldId="1720"/>
            <ac:spMk id="14" creationId="{12714E3F-347B-4405-A154-4858B3BC2993}"/>
          </ac:spMkLst>
        </pc:spChg>
        <pc:spChg chg="del mod topLvl">
          <ac:chgData name="Wanlambok Nongbet [Chillibreeze]" userId="6bf028ea-505a-4797-9fbe-498829f78d74" providerId="ADAL" clId="{B6D7A17A-D2C1-44D0-9B40-9FBDB90D5B20}" dt="2020-07-23T13:04:13.228" v="1062" actId="21"/>
          <ac:spMkLst>
            <pc:docMk/>
            <pc:sldMk cId="2406643898" sldId="1720"/>
            <ac:spMk id="15" creationId="{0CFFC6BE-14E9-4A96-9F3C-23EBDF279BA6}"/>
          </ac:spMkLst>
        </pc:spChg>
        <pc:spChg chg="del mod topLvl">
          <ac:chgData name="Wanlambok Nongbet [Chillibreeze]" userId="6bf028ea-505a-4797-9fbe-498829f78d74" providerId="ADAL" clId="{B6D7A17A-D2C1-44D0-9B40-9FBDB90D5B20}" dt="2020-07-23T13:04:13.228" v="1062" actId="21"/>
          <ac:spMkLst>
            <pc:docMk/>
            <pc:sldMk cId="2406643898" sldId="1720"/>
            <ac:spMk id="16" creationId="{7F1C653C-CB7D-4AD7-83E5-E50E914F2C86}"/>
          </ac:spMkLst>
        </pc:spChg>
        <pc:spChg chg="mod ord">
          <ac:chgData name="Wanlambok Nongbet [Chillibreeze]" userId="6bf028ea-505a-4797-9fbe-498829f78d74" providerId="ADAL" clId="{B6D7A17A-D2C1-44D0-9B40-9FBDB90D5B20}" dt="2020-07-23T12:53:31.785" v="794"/>
          <ac:spMkLst>
            <pc:docMk/>
            <pc:sldMk cId="2406643898" sldId="1720"/>
            <ac:spMk id="17" creationId="{00000000-0000-0000-0000-000000000000}"/>
          </ac:spMkLst>
        </pc:spChg>
        <pc:spChg chg="del mod topLvl">
          <ac:chgData name="Wanlambok Nongbet [Chillibreeze]" userId="6bf028ea-505a-4797-9fbe-498829f78d74" providerId="ADAL" clId="{B6D7A17A-D2C1-44D0-9B40-9FBDB90D5B20}" dt="2020-07-23T13:04:13.228" v="1062" actId="21"/>
          <ac:spMkLst>
            <pc:docMk/>
            <pc:sldMk cId="2406643898" sldId="1720"/>
            <ac:spMk id="18" creationId="{5CEB97C0-D822-4700-8B35-03B9DCC62160}"/>
          </ac:spMkLst>
        </pc:spChg>
        <pc:spChg chg="add del mod">
          <ac:chgData name="Wanlambok Nongbet [Chillibreeze]" userId="6bf028ea-505a-4797-9fbe-498829f78d74" providerId="ADAL" clId="{B6D7A17A-D2C1-44D0-9B40-9FBDB90D5B20}" dt="2020-07-23T12:49:21.693" v="659" actId="21"/>
          <ac:spMkLst>
            <pc:docMk/>
            <pc:sldMk cId="2406643898" sldId="1720"/>
            <ac:spMk id="28" creationId="{79F79891-81BF-4F0A-BAFA-97B6CA3BEB5C}"/>
          </ac:spMkLst>
        </pc:spChg>
        <pc:spChg chg="add mod">
          <ac:chgData name="Wanlambok Nongbet [Chillibreeze]" userId="6bf028ea-505a-4797-9fbe-498829f78d74" providerId="ADAL" clId="{B6D7A17A-D2C1-44D0-9B40-9FBDB90D5B20}" dt="2020-07-23T13:11:18.878" v="1294" actId="313"/>
          <ac:spMkLst>
            <pc:docMk/>
            <pc:sldMk cId="2406643898" sldId="1720"/>
            <ac:spMk id="30" creationId="{83107308-193A-4A97-BD9D-C44997FEBB34}"/>
          </ac:spMkLst>
        </pc:spChg>
        <pc:spChg chg="add del mod">
          <ac:chgData name="Wanlambok Nongbet [Chillibreeze]" userId="6bf028ea-505a-4797-9fbe-498829f78d74" providerId="ADAL" clId="{B6D7A17A-D2C1-44D0-9B40-9FBDB90D5B20}" dt="2020-07-23T13:04:15.517" v="1064" actId="21"/>
          <ac:spMkLst>
            <pc:docMk/>
            <pc:sldMk cId="2406643898" sldId="1720"/>
            <ac:spMk id="31" creationId="{BE67EF9E-5350-44B7-898F-41C445AB53F4}"/>
          </ac:spMkLst>
        </pc:spChg>
        <pc:spChg chg="add del mod">
          <ac:chgData name="Wanlambok Nongbet [Chillibreeze]" userId="6bf028ea-505a-4797-9fbe-498829f78d74" providerId="ADAL" clId="{B6D7A17A-D2C1-44D0-9B40-9FBDB90D5B20}" dt="2020-07-23T13:04:15.517" v="1064" actId="21"/>
          <ac:spMkLst>
            <pc:docMk/>
            <pc:sldMk cId="2406643898" sldId="1720"/>
            <ac:spMk id="32" creationId="{42313395-191C-4929-AFC9-C3883816FC86}"/>
          </ac:spMkLst>
        </pc:spChg>
        <pc:spChg chg="add del mod">
          <ac:chgData name="Wanlambok Nongbet [Chillibreeze]" userId="6bf028ea-505a-4797-9fbe-498829f78d74" providerId="ADAL" clId="{B6D7A17A-D2C1-44D0-9B40-9FBDB90D5B20}" dt="2020-07-23T13:04:15.517" v="1064" actId="21"/>
          <ac:spMkLst>
            <pc:docMk/>
            <pc:sldMk cId="2406643898" sldId="1720"/>
            <ac:spMk id="33" creationId="{0B455487-37EC-4D0C-839D-F4F25E165A1E}"/>
          </ac:spMkLst>
        </pc:spChg>
        <pc:spChg chg="add del mod">
          <ac:chgData name="Wanlambok Nongbet [Chillibreeze]" userId="6bf028ea-505a-4797-9fbe-498829f78d74" providerId="ADAL" clId="{B6D7A17A-D2C1-44D0-9B40-9FBDB90D5B20}" dt="2020-07-23T13:04:15.517" v="1064" actId="21"/>
          <ac:spMkLst>
            <pc:docMk/>
            <pc:sldMk cId="2406643898" sldId="1720"/>
            <ac:spMk id="34" creationId="{72B80CBD-1B7E-4A58-8BA8-FB1FA3C8727A}"/>
          </ac:spMkLst>
        </pc:spChg>
        <pc:spChg chg="add del mod">
          <ac:chgData name="Wanlambok Nongbet [Chillibreeze]" userId="6bf028ea-505a-4797-9fbe-498829f78d74" providerId="ADAL" clId="{B6D7A17A-D2C1-44D0-9B40-9FBDB90D5B20}" dt="2020-07-23T13:04:15.517" v="1064" actId="21"/>
          <ac:spMkLst>
            <pc:docMk/>
            <pc:sldMk cId="2406643898" sldId="1720"/>
            <ac:spMk id="35" creationId="{FFBEA7C2-836E-4430-9942-6185861BD969}"/>
          </ac:spMkLst>
        </pc:spChg>
        <pc:spChg chg="add del mod">
          <ac:chgData name="Wanlambok Nongbet [Chillibreeze]" userId="6bf028ea-505a-4797-9fbe-498829f78d74" providerId="ADAL" clId="{B6D7A17A-D2C1-44D0-9B40-9FBDB90D5B20}" dt="2020-07-23T13:04:15.517" v="1064" actId="21"/>
          <ac:spMkLst>
            <pc:docMk/>
            <pc:sldMk cId="2406643898" sldId="1720"/>
            <ac:spMk id="36" creationId="{736F48A7-154B-44D7-9C04-D5D9629FB70E}"/>
          </ac:spMkLst>
        </pc:spChg>
        <pc:spChg chg="add del mod">
          <ac:chgData name="Wanlambok Nongbet [Chillibreeze]" userId="6bf028ea-505a-4797-9fbe-498829f78d74" providerId="ADAL" clId="{B6D7A17A-D2C1-44D0-9B40-9FBDB90D5B20}" dt="2020-07-23T13:04:15.517" v="1064" actId="21"/>
          <ac:spMkLst>
            <pc:docMk/>
            <pc:sldMk cId="2406643898" sldId="1720"/>
            <ac:spMk id="37" creationId="{F54C43EA-B595-414A-BDB9-CDB8B7E843C5}"/>
          </ac:spMkLst>
        </pc:spChg>
        <pc:spChg chg="add del mod">
          <ac:chgData name="Wanlambok Nongbet [Chillibreeze]" userId="6bf028ea-505a-4797-9fbe-498829f78d74" providerId="ADAL" clId="{B6D7A17A-D2C1-44D0-9B40-9FBDB90D5B20}" dt="2020-07-23T13:04:16.787" v="1066" actId="21"/>
          <ac:spMkLst>
            <pc:docMk/>
            <pc:sldMk cId="2406643898" sldId="1720"/>
            <ac:spMk id="45" creationId="{605555F0-7E1E-4327-A301-174AF3E90356}"/>
          </ac:spMkLst>
        </pc:spChg>
        <pc:spChg chg="add del mod">
          <ac:chgData name="Wanlambok Nongbet [Chillibreeze]" userId="6bf028ea-505a-4797-9fbe-498829f78d74" providerId="ADAL" clId="{B6D7A17A-D2C1-44D0-9B40-9FBDB90D5B20}" dt="2020-07-23T13:04:16.787" v="1066" actId="21"/>
          <ac:spMkLst>
            <pc:docMk/>
            <pc:sldMk cId="2406643898" sldId="1720"/>
            <ac:spMk id="46" creationId="{FE1136C4-999D-4F64-AF26-67B6AE5E8B3D}"/>
          </ac:spMkLst>
        </pc:spChg>
        <pc:spChg chg="add del mod">
          <ac:chgData name="Wanlambok Nongbet [Chillibreeze]" userId="6bf028ea-505a-4797-9fbe-498829f78d74" providerId="ADAL" clId="{B6D7A17A-D2C1-44D0-9B40-9FBDB90D5B20}" dt="2020-07-23T13:04:16.787" v="1066" actId="21"/>
          <ac:spMkLst>
            <pc:docMk/>
            <pc:sldMk cId="2406643898" sldId="1720"/>
            <ac:spMk id="47" creationId="{0C645724-E82C-441B-A500-2C9636A2F10A}"/>
          </ac:spMkLst>
        </pc:spChg>
        <pc:spChg chg="add del mod">
          <ac:chgData name="Wanlambok Nongbet [Chillibreeze]" userId="6bf028ea-505a-4797-9fbe-498829f78d74" providerId="ADAL" clId="{B6D7A17A-D2C1-44D0-9B40-9FBDB90D5B20}" dt="2020-07-23T13:04:16.787" v="1066" actId="21"/>
          <ac:spMkLst>
            <pc:docMk/>
            <pc:sldMk cId="2406643898" sldId="1720"/>
            <ac:spMk id="48" creationId="{69421EB2-A709-4406-A27F-DCAEA4E9F56D}"/>
          </ac:spMkLst>
        </pc:spChg>
        <pc:spChg chg="add del mod">
          <ac:chgData name="Wanlambok Nongbet [Chillibreeze]" userId="6bf028ea-505a-4797-9fbe-498829f78d74" providerId="ADAL" clId="{B6D7A17A-D2C1-44D0-9B40-9FBDB90D5B20}" dt="2020-07-23T13:04:16.787" v="1066" actId="21"/>
          <ac:spMkLst>
            <pc:docMk/>
            <pc:sldMk cId="2406643898" sldId="1720"/>
            <ac:spMk id="49" creationId="{A11E6060-C94C-4AFA-91FC-E4E2A2E0EDFE}"/>
          </ac:spMkLst>
        </pc:spChg>
        <pc:spChg chg="add del mod">
          <ac:chgData name="Wanlambok Nongbet [Chillibreeze]" userId="6bf028ea-505a-4797-9fbe-498829f78d74" providerId="ADAL" clId="{B6D7A17A-D2C1-44D0-9B40-9FBDB90D5B20}" dt="2020-07-23T13:04:16.787" v="1066" actId="21"/>
          <ac:spMkLst>
            <pc:docMk/>
            <pc:sldMk cId="2406643898" sldId="1720"/>
            <ac:spMk id="50" creationId="{D3E97AA7-26B0-46E2-91F8-9E35EE716F64}"/>
          </ac:spMkLst>
        </pc:spChg>
        <pc:spChg chg="add del mod">
          <ac:chgData name="Wanlambok Nongbet [Chillibreeze]" userId="6bf028ea-505a-4797-9fbe-498829f78d74" providerId="ADAL" clId="{B6D7A17A-D2C1-44D0-9B40-9FBDB90D5B20}" dt="2020-07-23T13:04:16.787" v="1066" actId="21"/>
          <ac:spMkLst>
            <pc:docMk/>
            <pc:sldMk cId="2406643898" sldId="1720"/>
            <ac:spMk id="51" creationId="{9A3205CF-DBF6-4312-A2CE-8BC361F2AFC4}"/>
          </ac:spMkLst>
        </pc:spChg>
        <pc:spChg chg="add del mod">
          <ac:chgData name="Wanlambok Nongbet [Chillibreeze]" userId="6bf028ea-505a-4797-9fbe-498829f78d74" providerId="ADAL" clId="{B6D7A17A-D2C1-44D0-9B40-9FBDB90D5B20}" dt="2020-07-23T13:04:18.880" v="1068" actId="21"/>
          <ac:spMkLst>
            <pc:docMk/>
            <pc:sldMk cId="2406643898" sldId="1720"/>
            <ac:spMk id="58" creationId="{F36CDEC2-3EF8-4632-9758-827B849C70DE}"/>
          </ac:spMkLst>
        </pc:spChg>
        <pc:spChg chg="add del mod">
          <ac:chgData name="Wanlambok Nongbet [Chillibreeze]" userId="6bf028ea-505a-4797-9fbe-498829f78d74" providerId="ADAL" clId="{B6D7A17A-D2C1-44D0-9B40-9FBDB90D5B20}" dt="2020-07-23T13:04:18.880" v="1068" actId="21"/>
          <ac:spMkLst>
            <pc:docMk/>
            <pc:sldMk cId="2406643898" sldId="1720"/>
            <ac:spMk id="59" creationId="{C0745E11-7CDA-4FB2-BEBD-3B652620A8F4}"/>
          </ac:spMkLst>
        </pc:spChg>
        <pc:spChg chg="add del mod">
          <ac:chgData name="Wanlambok Nongbet [Chillibreeze]" userId="6bf028ea-505a-4797-9fbe-498829f78d74" providerId="ADAL" clId="{B6D7A17A-D2C1-44D0-9B40-9FBDB90D5B20}" dt="2020-07-23T13:04:18.880" v="1068" actId="21"/>
          <ac:spMkLst>
            <pc:docMk/>
            <pc:sldMk cId="2406643898" sldId="1720"/>
            <ac:spMk id="60" creationId="{045DC4BD-3C7C-4C69-8C94-BD0257F77CBD}"/>
          </ac:spMkLst>
        </pc:spChg>
        <pc:spChg chg="add del mod">
          <ac:chgData name="Wanlambok Nongbet [Chillibreeze]" userId="6bf028ea-505a-4797-9fbe-498829f78d74" providerId="ADAL" clId="{B6D7A17A-D2C1-44D0-9B40-9FBDB90D5B20}" dt="2020-07-23T13:04:18.880" v="1068" actId="21"/>
          <ac:spMkLst>
            <pc:docMk/>
            <pc:sldMk cId="2406643898" sldId="1720"/>
            <ac:spMk id="61" creationId="{00BB1C0F-9005-4ED2-84F4-E9BE154AB96E}"/>
          </ac:spMkLst>
        </pc:spChg>
        <pc:spChg chg="add del mod">
          <ac:chgData name="Wanlambok Nongbet [Chillibreeze]" userId="6bf028ea-505a-4797-9fbe-498829f78d74" providerId="ADAL" clId="{B6D7A17A-D2C1-44D0-9B40-9FBDB90D5B20}" dt="2020-07-23T13:04:18.880" v="1068" actId="21"/>
          <ac:spMkLst>
            <pc:docMk/>
            <pc:sldMk cId="2406643898" sldId="1720"/>
            <ac:spMk id="62" creationId="{2C3FD77A-BEBE-4184-A94A-EF1DCCBD55DE}"/>
          </ac:spMkLst>
        </pc:spChg>
        <pc:spChg chg="add del mod">
          <ac:chgData name="Wanlambok Nongbet [Chillibreeze]" userId="6bf028ea-505a-4797-9fbe-498829f78d74" providerId="ADAL" clId="{B6D7A17A-D2C1-44D0-9B40-9FBDB90D5B20}" dt="2020-07-23T13:04:18.880" v="1068" actId="21"/>
          <ac:spMkLst>
            <pc:docMk/>
            <pc:sldMk cId="2406643898" sldId="1720"/>
            <ac:spMk id="63" creationId="{14AF087B-4DB0-4DED-8D18-D922C40F3EFB}"/>
          </ac:spMkLst>
        </pc:spChg>
        <pc:spChg chg="add del mod">
          <ac:chgData name="Wanlambok Nongbet [Chillibreeze]" userId="6bf028ea-505a-4797-9fbe-498829f78d74" providerId="ADAL" clId="{B6D7A17A-D2C1-44D0-9B40-9FBDB90D5B20}" dt="2020-07-23T13:04:18.880" v="1068" actId="21"/>
          <ac:spMkLst>
            <pc:docMk/>
            <pc:sldMk cId="2406643898" sldId="1720"/>
            <ac:spMk id="64" creationId="{09C1B342-6A72-4D23-85E2-77914FF53FA3}"/>
          </ac:spMkLst>
        </pc:spChg>
        <pc:spChg chg="add mod">
          <ac:chgData name="Wanlambok Nongbet [Chillibreeze]" userId="6bf028ea-505a-4797-9fbe-498829f78d74" providerId="ADAL" clId="{B6D7A17A-D2C1-44D0-9B40-9FBDB90D5B20}" dt="2020-07-23T13:04:19.074" v="1069"/>
          <ac:spMkLst>
            <pc:docMk/>
            <pc:sldMk cId="2406643898" sldId="1720"/>
            <ac:spMk id="71" creationId="{094D1331-4319-467A-AEF6-5941D5371DA7}"/>
          </ac:spMkLst>
        </pc:spChg>
        <pc:spChg chg="add del mod">
          <ac:chgData name="Wanlambok Nongbet [Chillibreeze]" userId="6bf028ea-505a-4797-9fbe-498829f78d74" providerId="ADAL" clId="{B6D7A17A-D2C1-44D0-9B40-9FBDB90D5B20}" dt="2020-07-23T13:04:19.737" v="1070" actId="21"/>
          <ac:spMkLst>
            <pc:docMk/>
            <pc:sldMk cId="2406643898" sldId="1720"/>
            <ac:spMk id="72" creationId="{9B435FD2-0BDD-4EBA-81F7-282DC5361769}"/>
          </ac:spMkLst>
        </pc:spChg>
        <pc:spChg chg="add del mod">
          <ac:chgData name="Wanlambok Nongbet [Chillibreeze]" userId="6bf028ea-505a-4797-9fbe-498829f78d74" providerId="ADAL" clId="{B6D7A17A-D2C1-44D0-9B40-9FBDB90D5B20}" dt="2020-07-23T13:04:19.737" v="1070" actId="21"/>
          <ac:spMkLst>
            <pc:docMk/>
            <pc:sldMk cId="2406643898" sldId="1720"/>
            <ac:spMk id="73" creationId="{49D763FE-2412-44D5-B3B2-CE72B6209C03}"/>
          </ac:spMkLst>
        </pc:spChg>
        <pc:spChg chg="add del mod">
          <ac:chgData name="Wanlambok Nongbet [Chillibreeze]" userId="6bf028ea-505a-4797-9fbe-498829f78d74" providerId="ADAL" clId="{B6D7A17A-D2C1-44D0-9B40-9FBDB90D5B20}" dt="2020-07-23T13:04:19.737" v="1070" actId="21"/>
          <ac:spMkLst>
            <pc:docMk/>
            <pc:sldMk cId="2406643898" sldId="1720"/>
            <ac:spMk id="74" creationId="{416FBD32-D192-4B96-A270-F723F1D0FF94}"/>
          </ac:spMkLst>
        </pc:spChg>
        <pc:spChg chg="add del mod">
          <ac:chgData name="Wanlambok Nongbet [Chillibreeze]" userId="6bf028ea-505a-4797-9fbe-498829f78d74" providerId="ADAL" clId="{B6D7A17A-D2C1-44D0-9B40-9FBDB90D5B20}" dt="2020-07-23T13:04:19.737" v="1070" actId="21"/>
          <ac:spMkLst>
            <pc:docMk/>
            <pc:sldMk cId="2406643898" sldId="1720"/>
            <ac:spMk id="75" creationId="{3AFCEAFF-6F09-48B3-B4E5-22645C7C4B4C}"/>
          </ac:spMkLst>
        </pc:spChg>
        <pc:spChg chg="add del mod">
          <ac:chgData name="Wanlambok Nongbet [Chillibreeze]" userId="6bf028ea-505a-4797-9fbe-498829f78d74" providerId="ADAL" clId="{B6D7A17A-D2C1-44D0-9B40-9FBDB90D5B20}" dt="2020-07-23T13:04:19.737" v="1070" actId="21"/>
          <ac:spMkLst>
            <pc:docMk/>
            <pc:sldMk cId="2406643898" sldId="1720"/>
            <ac:spMk id="76" creationId="{CDF14E6F-AF6C-4F34-8F61-F7F72C7285EE}"/>
          </ac:spMkLst>
        </pc:spChg>
        <pc:spChg chg="add del mod">
          <ac:chgData name="Wanlambok Nongbet [Chillibreeze]" userId="6bf028ea-505a-4797-9fbe-498829f78d74" providerId="ADAL" clId="{B6D7A17A-D2C1-44D0-9B40-9FBDB90D5B20}" dt="2020-07-23T13:04:19.737" v="1070" actId="21"/>
          <ac:spMkLst>
            <pc:docMk/>
            <pc:sldMk cId="2406643898" sldId="1720"/>
            <ac:spMk id="77" creationId="{22708D40-F9C5-4311-9966-86D1E2DB415E}"/>
          </ac:spMkLst>
        </pc:spChg>
        <pc:spChg chg="add del mod">
          <ac:chgData name="Wanlambok Nongbet [Chillibreeze]" userId="6bf028ea-505a-4797-9fbe-498829f78d74" providerId="ADAL" clId="{B6D7A17A-D2C1-44D0-9B40-9FBDB90D5B20}" dt="2020-07-23T13:04:21.100" v="1072" actId="21"/>
          <ac:spMkLst>
            <pc:docMk/>
            <pc:sldMk cId="2406643898" sldId="1720"/>
            <ac:spMk id="84" creationId="{00E3D7FA-A3E3-4048-835C-26F14E92B018}"/>
          </ac:spMkLst>
        </pc:spChg>
        <pc:spChg chg="add del mod">
          <ac:chgData name="Wanlambok Nongbet [Chillibreeze]" userId="6bf028ea-505a-4797-9fbe-498829f78d74" providerId="ADAL" clId="{B6D7A17A-D2C1-44D0-9B40-9FBDB90D5B20}" dt="2020-07-23T13:04:21.100" v="1072" actId="21"/>
          <ac:spMkLst>
            <pc:docMk/>
            <pc:sldMk cId="2406643898" sldId="1720"/>
            <ac:spMk id="85" creationId="{04C78D86-53FD-4B8A-BDBF-00B50762BB90}"/>
          </ac:spMkLst>
        </pc:spChg>
        <pc:spChg chg="add del mod">
          <ac:chgData name="Wanlambok Nongbet [Chillibreeze]" userId="6bf028ea-505a-4797-9fbe-498829f78d74" providerId="ADAL" clId="{B6D7A17A-D2C1-44D0-9B40-9FBDB90D5B20}" dt="2020-07-23T13:04:21.100" v="1072" actId="21"/>
          <ac:spMkLst>
            <pc:docMk/>
            <pc:sldMk cId="2406643898" sldId="1720"/>
            <ac:spMk id="86" creationId="{FC078B01-48FC-4742-8004-8FF275FEC3E3}"/>
          </ac:spMkLst>
        </pc:spChg>
        <pc:spChg chg="add del mod">
          <ac:chgData name="Wanlambok Nongbet [Chillibreeze]" userId="6bf028ea-505a-4797-9fbe-498829f78d74" providerId="ADAL" clId="{B6D7A17A-D2C1-44D0-9B40-9FBDB90D5B20}" dt="2020-07-23T13:04:21.100" v="1072" actId="21"/>
          <ac:spMkLst>
            <pc:docMk/>
            <pc:sldMk cId="2406643898" sldId="1720"/>
            <ac:spMk id="87" creationId="{E7B324F4-79A4-4BC3-B34C-2DB29218FA5C}"/>
          </ac:spMkLst>
        </pc:spChg>
        <pc:spChg chg="add del mod">
          <ac:chgData name="Wanlambok Nongbet [Chillibreeze]" userId="6bf028ea-505a-4797-9fbe-498829f78d74" providerId="ADAL" clId="{B6D7A17A-D2C1-44D0-9B40-9FBDB90D5B20}" dt="2020-07-23T13:04:21.100" v="1072" actId="21"/>
          <ac:spMkLst>
            <pc:docMk/>
            <pc:sldMk cId="2406643898" sldId="1720"/>
            <ac:spMk id="88" creationId="{C781DEB2-7A0D-4478-84F9-7BA68C796B46}"/>
          </ac:spMkLst>
        </pc:spChg>
        <pc:spChg chg="add del mod">
          <ac:chgData name="Wanlambok Nongbet [Chillibreeze]" userId="6bf028ea-505a-4797-9fbe-498829f78d74" providerId="ADAL" clId="{B6D7A17A-D2C1-44D0-9B40-9FBDB90D5B20}" dt="2020-07-23T13:04:21.100" v="1072" actId="21"/>
          <ac:spMkLst>
            <pc:docMk/>
            <pc:sldMk cId="2406643898" sldId="1720"/>
            <ac:spMk id="89" creationId="{C8216886-1747-455A-BD18-5FC4E3A2D0A5}"/>
          </ac:spMkLst>
        </pc:spChg>
        <pc:spChg chg="add mod">
          <ac:chgData name="Wanlambok Nongbet [Chillibreeze]" userId="6bf028ea-505a-4797-9fbe-498829f78d74" providerId="ADAL" clId="{B6D7A17A-D2C1-44D0-9B40-9FBDB90D5B20}" dt="2020-07-23T13:04:21.318" v="1073"/>
          <ac:spMkLst>
            <pc:docMk/>
            <pc:sldMk cId="2406643898" sldId="1720"/>
            <ac:spMk id="96" creationId="{4117D7F8-37A8-4E51-A64B-1CBD5C656B61}"/>
          </ac:spMkLst>
        </pc:spChg>
        <pc:spChg chg="add del mod">
          <ac:chgData name="Wanlambok Nongbet [Chillibreeze]" userId="6bf028ea-505a-4797-9fbe-498829f78d74" providerId="ADAL" clId="{B6D7A17A-D2C1-44D0-9B40-9FBDB90D5B20}" dt="2020-07-23T13:04:22.822" v="1074" actId="21"/>
          <ac:spMkLst>
            <pc:docMk/>
            <pc:sldMk cId="2406643898" sldId="1720"/>
            <ac:spMk id="97" creationId="{CE14F43F-8B19-4ED0-9B58-DCB5FC8D23D8}"/>
          </ac:spMkLst>
        </pc:spChg>
        <pc:spChg chg="add del mod">
          <ac:chgData name="Wanlambok Nongbet [Chillibreeze]" userId="6bf028ea-505a-4797-9fbe-498829f78d74" providerId="ADAL" clId="{B6D7A17A-D2C1-44D0-9B40-9FBDB90D5B20}" dt="2020-07-23T13:04:22.822" v="1074" actId="21"/>
          <ac:spMkLst>
            <pc:docMk/>
            <pc:sldMk cId="2406643898" sldId="1720"/>
            <ac:spMk id="98" creationId="{BD921F42-40E3-4454-9FA1-6A878D7C447C}"/>
          </ac:spMkLst>
        </pc:spChg>
        <pc:spChg chg="add del mod">
          <ac:chgData name="Wanlambok Nongbet [Chillibreeze]" userId="6bf028ea-505a-4797-9fbe-498829f78d74" providerId="ADAL" clId="{B6D7A17A-D2C1-44D0-9B40-9FBDB90D5B20}" dt="2020-07-23T13:04:22.822" v="1074" actId="21"/>
          <ac:spMkLst>
            <pc:docMk/>
            <pc:sldMk cId="2406643898" sldId="1720"/>
            <ac:spMk id="99" creationId="{8A37B9B4-C3BA-4BE1-B2D2-9F1BF34E5948}"/>
          </ac:spMkLst>
        </pc:spChg>
        <pc:spChg chg="add del mod">
          <ac:chgData name="Wanlambok Nongbet [Chillibreeze]" userId="6bf028ea-505a-4797-9fbe-498829f78d74" providerId="ADAL" clId="{B6D7A17A-D2C1-44D0-9B40-9FBDB90D5B20}" dt="2020-07-23T13:04:22.822" v="1074" actId="21"/>
          <ac:spMkLst>
            <pc:docMk/>
            <pc:sldMk cId="2406643898" sldId="1720"/>
            <ac:spMk id="100" creationId="{577459B6-C069-4A81-9C7E-1FA366D287C7}"/>
          </ac:spMkLst>
        </pc:spChg>
        <pc:spChg chg="add del mod">
          <ac:chgData name="Wanlambok Nongbet [Chillibreeze]" userId="6bf028ea-505a-4797-9fbe-498829f78d74" providerId="ADAL" clId="{B6D7A17A-D2C1-44D0-9B40-9FBDB90D5B20}" dt="2020-07-23T13:04:22.822" v="1074" actId="21"/>
          <ac:spMkLst>
            <pc:docMk/>
            <pc:sldMk cId="2406643898" sldId="1720"/>
            <ac:spMk id="101" creationId="{B9E9B676-345D-4BB9-9322-85311E74EFFA}"/>
          </ac:spMkLst>
        </pc:spChg>
        <pc:spChg chg="add del mod">
          <ac:chgData name="Wanlambok Nongbet [Chillibreeze]" userId="6bf028ea-505a-4797-9fbe-498829f78d74" providerId="ADAL" clId="{B6D7A17A-D2C1-44D0-9B40-9FBDB90D5B20}" dt="2020-07-23T13:04:23.816" v="1076" actId="21"/>
          <ac:spMkLst>
            <pc:docMk/>
            <pc:sldMk cId="2406643898" sldId="1720"/>
            <ac:spMk id="107" creationId="{6E8DC095-CB49-47C4-BEF3-09565F76B6D9}"/>
          </ac:spMkLst>
        </pc:spChg>
        <pc:spChg chg="add del mod">
          <ac:chgData name="Wanlambok Nongbet [Chillibreeze]" userId="6bf028ea-505a-4797-9fbe-498829f78d74" providerId="ADAL" clId="{B6D7A17A-D2C1-44D0-9B40-9FBDB90D5B20}" dt="2020-07-23T13:04:23.816" v="1076" actId="21"/>
          <ac:spMkLst>
            <pc:docMk/>
            <pc:sldMk cId="2406643898" sldId="1720"/>
            <ac:spMk id="108" creationId="{0C5F533B-F85E-4F7A-B8FC-EBBCDB68BA6D}"/>
          </ac:spMkLst>
        </pc:spChg>
        <pc:spChg chg="add del mod">
          <ac:chgData name="Wanlambok Nongbet [Chillibreeze]" userId="6bf028ea-505a-4797-9fbe-498829f78d74" providerId="ADAL" clId="{B6D7A17A-D2C1-44D0-9B40-9FBDB90D5B20}" dt="2020-07-23T13:04:23.816" v="1076" actId="21"/>
          <ac:spMkLst>
            <pc:docMk/>
            <pc:sldMk cId="2406643898" sldId="1720"/>
            <ac:spMk id="109" creationId="{CE475F52-B917-484A-9ED9-8442D2E50301}"/>
          </ac:spMkLst>
        </pc:spChg>
        <pc:spChg chg="add del mod">
          <ac:chgData name="Wanlambok Nongbet [Chillibreeze]" userId="6bf028ea-505a-4797-9fbe-498829f78d74" providerId="ADAL" clId="{B6D7A17A-D2C1-44D0-9B40-9FBDB90D5B20}" dt="2020-07-23T13:04:23.816" v="1076" actId="21"/>
          <ac:spMkLst>
            <pc:docMk/>
            <pc:sldMk cId="2406643898" sldId="1720"/>
            <ac:spMk id="110" creationId="{C20726CB-38A2-474A-BBA2-B763E6F6C4BE}"/>
          </ac:spMkLst>
        </pc:spChg>
        <pc:spChg chg="add del mod">
          <ac:chgData name="Wanlambok Nongbet [Chillibreeze]" userId="6bf028ea-505a-4797-9fbe-498829f78d74" providerId="ADAL" clId="{B6D7A17A-D2C1-44D0-9B40-9FBDB90D5B20}" dt="2020-07-23T13:04:23.816" v="1076" actId="21"/>
          <ac:spMkLst>
            <pc:docMk/>
            <pc:sldMk cId="2406643898" sldId="1720"/>
            <ac:spMk id="111" creationId="{BF5F5A84-1217-4BDC-97C5-35B9169B05D5}"/>
          </ac:spMkLst>
        </pc:spChg>
        <pc:spChg chg="add mod">
          <ac:chgData name="Wanlambok Nongbet [Chillibreeze]" userId="6bf028ea-505a-4797-9fbe-498829f78d74" providerId="ADAL" clId="{B6D7A17A-D2C1-44D0-9B40-9FBDB90D5B20}" dt="2020-07-23T13:04:24.018" v="1077"/>
          <ac:spMkLst>
            <pc:docMk/>
            <pc:sldMk cId="2406643898" sldId="1720"/>
            <ac:spMk id="117" creationId="{F4D1698E-C1E1-4EA9-B5FE-2ECA56B62392}"/>
          </ac:spMkLst>
        </pc:spChg>
        <pc:spChg chg="add del mod">
          <ac:chgData name="Wanlambok Nongbet [Chillibreeze]" userId="6bf028ea-505a-4797-9fbe-498829f78d74" providerId="ADAL" clId="{B6D7A17A-D2C1-44D0-9B40-9FBDB90D5B20}" dt="2020-07-23T13:04:25.149" v="1078" actId="21"/>
          <ac:spMkLst>
            <pc:docMk/>
            <pc:sldMk cId="2406643898" sldId="1720"/>
            <ac:spMk id="118" creationId="{8FCE4250-684E-48F2-A902-E78B095E0251}"/>
          </ac:spMkLst>
        </pc:spChg>
        <pc:spChg chg="add del mod">
          <ac:chgData name="Wanlambok Nongbet [Chillibreeze]" userId="6bf028ea-505a-4797-9fbe-498829f78d74" providerId="ADAL" clId="{B6D7A17A-D2C1-44D0-9B40-9FBDB90D5B20}" dt="2020-07-23T13:04:25.149" v="1078" actId="21"/>
          <ac:spMkLst>
            <pc:docMk/>
            <pc:sldMk cId="2406643898" sldId="1720"/>
            <ac:spMk id="119" creationId="{BCC78AF2-E256-46F7-88F7-5936CB31C047}"/>
          </ac:spMkLst>
        </pc:spChg>
        <pc:spChg chg="add del mod">
          <ac:chgData name="Wanlambok Nongbet [Chillibreeze]" userId="6bf028ea-505a-4797-9fbe-498829f78d74" providerId="ADAL" clId="{B6D7A17A-D2C1-44D0-9B40-9FBDB90D5B20}" dt="2020-07-23T13:04:25.149" v="1078" actId="21"/>
          <ac:spMkLst>
            <pc:docMk/>
            <pc:sldMk cId="2406643898" sldId="1720"/>
            <ac:spMk id="120" creationId="{B8A71F23-E974-4413-9CCF-B0E0380F6310}"/>
          </ac:spMkLst>
        </pc:spChg>
        <pc:spChg chg="add del mod">
          <ac:chgData name="Wanlambok Nongbet [Chillibreeze]" userId="6bf028ea-505a-4797-9fbe-498829f78d74" providerId="ADAL" clId="{B6D7A17A-D2C1-44D0-9B40-9FBDB90D5B20}" dt="2020-07-23T13:04:25.149" v="1078" actId="21"/>
          <ac:spMkLst>
            <pc:docMk/>
            <pc:sldMk cId="2406643898" sldId="1720"/>
            <ac:spMk id="121" creationId="{8DED8378-5325-4A8E-BC29-10C351AB15BD}"/>
          </ac:spMkLst>
        </pc:spChg>
        <pc:spChg chg="add del mod">
          <ac:chgData name="Wanlambok Nongbet [Chillibreeze]" userId="6bf028ea-505a-4797-9fbe-498829f78d74" providerId="ADAL" clId="{B6D7A17A-D2C1-44D0-9B40-9FBDB90D5B20}" dt="2020-07-23T13:04:26.141" v="1080" actId="21"/>
          <ac:spMkLst>
            <pc:docMk/>
            <pc:sldMk cId="2406643898" sldId="1720"/>
            <ac:spMk id="126" creationId="{0183C1D8-D618-412D-B788-6AD4D0415D37}"/>
          </ac:spMkLst>
        </pc:spChg>
        <pc:spChg chg="add del mod">
          <ac:chgData name="Wanlambok Nongbet [Chillibreeze]" userId="6bf028ea-505a-4797-9fbe-498829f78d74" providerId="ADAL" clId="{B6D7A17A-D2C1-44D0-9B40-9FBDB90D5B20}" dt="2020-07-23T13:04:26.141" v="1080" actId="21"/>
          <ac:spMkLst>
            <pc:docMk/>
            <pc:sldMk cId="2406643898" sldId="1720"/>
            <ac:spMk id="127" creationId="{4B812962-4FBF-44DD-B701-941940BF0338}"/>
          </ac:spMkLst>
        </pc:spChg>
        <pc:spChg chg="add del mod">
          <ac:chgData name="Wanlambok Nongbet [Chillibreeze]" userId="6bf028ea-505a-4797-9fbe-498829f78d74" providerId="ADAL" clId="{B6D7A17A-D2C1-44D0-9B40-9FBDB90D5B20}" dt="2020-07-23T13:04:26.141" v="1080" actId="21"/>
          <ac:spMkLst>
            <pc:docMk/>
            <pc:sldMk cId="2406643898" sldId="1720"/>
            <ac:spMk id="128" creationId="{9B69B048-46ED-4DEA-8C35-A57D23E7991F}"/>
          </ac:spMkLst>
        </pc:spChg>
        <pc:spChg chg="add del mod">
          <ac:chgData name="Wanlambok Nongbet [Chillibreeze]" userId="6bf028ea-505a-4797-9fbe-498829f78d74" providerId="ADAL" clId="{B6D7A17A-D2C1-44D0-9B40-9FBDB90D5B20}" dt="2020-07-23T13:04:26.141" v="1080" actId="21"/>
          <ac:spMkLst>
            <pc:docMk/>
            <pc:sldMk cId="2406643898" sldId="1720"/>
            <ac:spMk id="129" creationId="{29D1377A-51CB-4091-A4CD-51D0C73B01F2}"/>
          </ac:spMkLst>
        </pc:spChg>
        <pc:spChg chg="add mod">
          <ac:chgData name="Wanlambok Nongbet [Chillibreeze]" userId="6bf028ea-505a-4797-9fbe-498829f78d74" providerId="ADAL" clId="{B6D7A17A-D2C1-44D0-9B40-9FBDB90D5B20}" dt="2020-07-23T13:04:26.317" v="1081"/>
          <ac:spMkLst>
            <pc:docMk/>
            <pc:sldMk cId="2406643898" sldId="1720"/>
            <ac:spMk id="134" creationId="{65625B07-B190-4A17-AE04-B53A2E13FEF7}"/>
          </ac:spMkLst>
        </pc:spChg>
        <pc:spChg chg="add del mod">
          <ac:chgData name="Wanlambok Nongbet [Chillibreeze]" userId="6bf028ea-505a-4797-9fbe-498829f78d74" providerId="ADAL" clId="{B6D7A17A-D2C1-44D0-9B40-9FBDB90D5B20}" dt="2020-07-23T13:04:27.104" v="1082" actId="21"/>
          <ac:spMkLst>
            <pc:docMk/>
            <pc:sldMk cId="2406643898" sldId="1720"/>
            <ac:spMk id="135" creationId="{899E78B8-F869-4D77-9741-04BF7A5C2024}"/>
          </ac:spMkLst>
        </pc:spChg>
        <pc:spChg chg="add del mod">
          <ac:chgData name="Wanlambok Nongbet [Chillibreeze]" userId="6bf028ea-505a-4797-9fbe-498829f78d74" providerId="ADAL" clId="{B6D7A17A-D2C1-44D0-9B40-9FBDB90D5B20}" dt="2020-07-23T13:04:27.104" v="1082" actId="21"/>
          <ac:spMkLst>
            <pc:docMk/>
            <pc:sldMk cId="2406643898" sldId="1720"/>
            <ac:spMk id="136" creationId="{98244F3F-268E-48D3-9E68-83752C6D9005}"/>
          </ac:spMkLst>
        </pc:spChg>
        <pc:spChg chg="add del mod">
          <ac:chgData name="Wanlambok Nongbet [Chillibreeze]" userId="6bf028ea-505a-4797-9fbe-498829f78d74" providerId="ADAL" clId="{B6D7A17A-D2C1-44D0-9B40-9FBDB90D5B20}" dt="2020-07-23T13:04:27.104" v="1082" actId="21"/>
          <ac:spMkLst>
            <pc:docMk/>
            <pc:sldMk cId="2406643898" sldId="1720"/>
            <ac:spMk id="137" creationId="{03BB2F5B-EEB6-4DBD-92E5-3DBAE2D557BE}"/>
          </ac:spMkLst>
        </pc:spChg>
        <pc:spChg chg="add del mod">
          <ac:chgData name="Wanlambok Nongbet [Chillibreeze]" userId="6bf028ea-505a-4797-9fbe-498829f78d74" providerId="ADAL" clId="{B6D7A17A-D2C1-44D0-9B40-9FBDB90D5B20}" dt="2020-07-23T13:04:28.220" v="1084" actId="21"/>
          <ac:spMkLst>
            <pc:docMk/>
            <pc:sldMk cId="2406643898" sldId="1720"/>
            <ac:spMk id="141" creationId="{95C93F05-BB6A-4A76-9354-939836550732}"/>
          </ac:spMkLst>
        </pc:spChg>
        <pc:spChg chg="add del mod">
          <ac:chgData name="Wanlambok Nongbet [Chillibreeze]" userId="6bf028ea-505a-4797-9fbe-498829f78d74" providerId="ADAL" clId="{B6D7A17A-D2C1-44D0-9B40-9FBDB90D5B20}" dt="2020-07-23T13:04:28.220" v="1084" actId="21"/>
          <ac:spMkLst>
            <pc:docMk/>
            <pc:sldMk cId="2406643898" sldId="1720"/>
            <ac:spMk id="142" creationId="{A4384AF6-0FFC-425C-A6C9-6ADADD2FD5D3}"/>
          </ac:spMkLst>
        </pc:spChg>
        <pc:spChg chg="add del mod">
          <ac:chgData name="Wanlambok Nongbet [Chillibreeze]" userId="6bf028ea-505a-4797-9fbe-498829f78d74" providerId="ADAL" clId="{B6D7A17A-D2C1-44D0-9B40-9FBDB90D5B20}" dt="2020-07-23T13:04:28.220" v="1084" actId="21"/>
          <ac:spMkLst>
            <pc:docMk/>
            <pc:sldMk cId="2406643898" sldId="1720"/>
            <ac:spMk id="143" creationId="{2D9B47F9-EAB7-4CD2-9956-40EE4631D1EE}"/>
          </ac:spMkLst>
        </pc:spChg>
        <pc:spChg chg="add mod">
          <ac:chgData name="Wanlambok Nongbet [Chillibreeze]" userId="6bf028ea-505a-4797-9fbe-498829f78d74" providerId="ADAL" clId="{B6D7A17A-D2C1-44D0-9B40-9FBDB90D5B20}" dt="2020-07-23T13:11:19.432" v="1295" actId="313"/>
          <ac:spMkLst>
            <pc:docMk/>
            <pc:sldMk cId="2406643898" sldId="1720"/>
            <ac:spMk id="147" creationId="{8B81D989-1E02-492D-91ED-67464BCDF460}"/>
          </ac:spMkLst>
        </pc:spChg>
        <pc:spChg chg="add del mod">
          <ac:chgData name="Wanlambok Nongbet [Chillibreeze]" userId="6bf028ea-505a-4797-9fbe-498829f78d74" providerId="ADAL" clId="{B6D7A17A-D2C1-44D0-9B40-9FBDB90D5B20}" dt="2020-07-23T13:04:29.131" v="1086" actId="21"/>
          <ac:spMkLst>
            <pc:docMk/>
            <pc:sldMk cId="2406643898" sldId="1720"/>
            <ac:spMk id="148" creationId="{202790BE-3B3C-4205-BB76-5364F0A21EA4}"/>
          </ac:spMkLst>
        </pc:spChg>
        <pc:spChg chg="add del mod">
          <ac:chgData name="Wanlambok Nongbet [Chillibreeze]" userId="6bf028ea-505a-4797-9fbe-498829f78d74" providerId="ADAL" clId="{B6D7A17A-D2C1-44D0-9B40-9FBDB90D5B20}" dt="2020-07-23T13:04:29.131" v="1086" actId="21"/>
          <ac:spMkLst>
            <pc:docMk/>
            <pc:sldMk cId="2406643898" sldId="1720"/>
            <ac:spMk id="149" creationId="{8D732798-169A-4D0C-A5BC-5A9C4FE3892E}"/>
          </ac:spMkLst>
        </pc:spChg>
        <pc:spChg chg="add del mod">
          <ac:chgData name="Wanlambok Nongbet [Chillibreeze]" userId="6bf028ea-505a-4797-9fbe-498829f78d74" providerId="ADAL" clId="{B6D7A17A-D2C1-44D0-9B40-9FBDB90D5B20}" dt="2020-07-23T13:04:30.436" v="1088" actId="21"/>
          <ac:spMkLst>
            <pc:docMk/>
            <pc:sldMk cId="2406643898" sldId="1720"/>
            <ac:spMk id="152" creationId="{02845808-3552-4634-B74C-124545FE095A}"/>
          </ac:spMkLst>
        </pc:spChg>
        <pc:spChg chg="add del mod">
          <ac:chgData name="Wanlambok Nongbet [Chillibreeze]" userId="6bf028ea-505a-4797-9fbe-498829f78d74" providerId="ADAL" clId="{B6D7A17A-D2C1-44D0-9B40-9FBDB90D5B20}" dt="2020-07-23T13:04:30.436" v="1088" actId="21"/>
          <ac:spMkLst>
            <pc:docMk/>
            <pc:sldMk cId="2406643898" sldId="1720"/>
            <ac:spMk id="153" creationId="{A992ACEE-0A77-4E17-8F5D-547CE360B08D}"/>
          </ac:spMkLst>
        </pc:spChg>
        <pc:spChg chg="add mod">
          <ac:chgData name="Wanlambok Nongbet [Chillibreeze]" userId="6bf028ea-505a-4797-9fbe-498829f78d74" providerId="ADAL" clId="{B6D7A17A-D2C1-44D0-9B40-9FBDB90D5B20}" dt="2020-07-23T13:04:30.625" v="1089"/>
          <ac:spMkLst>
            <pc:docMk/>
            <pc:sldMk cId="2406643898" sldId="1720"/>
            <ac:spMk id="156" creationId="{9CEDBF37-7831-4DA5-B564-C12F3CF61FF4}"/>
          </ac:spMkLst>
        </pc:spChg>
        <pc:spChg chg="add del mod">
          <ac:chgData name="Wanlambok Nongbet [Chillibreeze]" userId="6bf028ea-505a-4797-9fbe-498829f78d74" providerId="ADAL" clId="{B6D7A17A-D2C1-44D0-9B40-9FBDB90D5B20}" dt="2020-07-23T13:04:31.332" v="1090" actId="21"/>
          <ac:spMkLst>
            <pc:docMk/>
            <pc:sldMk cId="2406643898" sldId="1720"/>
            <ac:spMk id="157" creationId="{734171C8-4711-4AF4-944C-8F15FAB67F85}"/>
          </ac:spMkLst>
        </pc:spChg>
        <pc:spChg chg="add del mod">
          <ac:chgData name="Wanlambok Nongbet [Chillibreeze]" userId="6bf028ea-505a-4797-9fbe-498829f78d74" providerId="ADAL" clId="{B6D7A17A-D2C1-44D0-9B40-9FBDB90D5B20}" dt="2020-07-23T13:04:35.794" v="1092" actId="21"/>
          <ac:spMkLst>
            <pc:docMk/>
            <pc:sldMk cId="2406643898" sldId="1720"/>
            <ac:spMk id="159" creationId="{37F59B01-8F27-42D6-B7A3-B8042572BE5A}"/>
          </ac:spMkLst>
        </pc:spChg>
        <pc:spChg chg="add mod">
          <ac:chgData name="Wanlambok Nongbet [Chillibreeze]" userId="6bf028ea-505a-4797-9fbe-498829f78d74" providerId="ADAL" clId="{B6D7A17A-D2C1-44D0-9B40-9FBDB90D5B20}" dt="2020-07-23T13:04:36.013" v="1093"/>
          <ac:spMkLst>
            <pc:docMk/>
            <pc:sldMk cId="2406643898" sldId="1720"/>
            <ac:spMk id="161" creationId="{4FA6FF83-FFF9-4CD0-8121-2793EA737DE9}"/>
          </ac:spMkLst>
        </pc:spChg>
        <pc:grpChg chg="del mod">
          <ac:chgData name="Wanlambok Nongbet [Chillibreeze]" userId="6bf028ea-505a-4797-9fbe-498829f78d74" providerId="ADAL" clId="{B6D7A17A-D2C1-44D0-9B40-9FBDB90D5B20}" dt="2020-07-23T12:38:30.673" v="204" actId="165"/>
          <ac:grpSpMkLst>
            <pc:docMk/>
            <pc:sldMk cId="2406643898" sldId="1720"/>
            <ac:grpSpMk id="9" creationId="{76EE8B1B-1F44-45ED-9567-699F864BB416}"/>
          </ac:grpSpMkLst>
        </pc:grpChg>
        <pc:grpChg chg="add del mod">
          <ac:chgData name="Wanlambok Nongbet [Chillibreeze]" userId="6bf028ea-505a-4797-9fbe-498829f78d74" providerId="ADAL" clId="{B6D7A17A-D2C1-44D0-9B40-9FBDB90D5B20}" dt="2020-07-23T12:38:35.273" v="208" actId="165"/>
          <ac:grpSpMkLst>
            <pc:docMk/>
            <pc:sldMk cId="2406643898" sldId="1720"/>
            <ac:grpSpMk id="19" creationId="{6AFD3A52-2B03-407F-849A-77733A033DF3}"/>
          </ac:grpSpMkLst>
        </pc:grpChg>
        <pc:grpChg chg="add del mod">
          <ac:chgData name="Wanlambok Nongbet [Chillibreeze]" userId="6bf028ea-505a-4797-9fbe-498829f78d74" providerId="ADAL" clId="{B6D7A17A-D2C1-44D0-9B40-9FBDB90D5B20}" dt="2020-07-23T12:38:45.499" v="212" actId="165"/>
          <ac:grpSpMkLst>
            <pc:docMk/>
            <pc:sldMk cId="2406643898" sldId="1720"/>
            <ac:grpSpMk id="20" creationId="{A645F391-1BF3-458E-9134-E9A69EB93B8B}"/>
          </ac:grpSpMkLst>
        </pc:grpChg>
        <pc:grpChg chg="add del mod">
          <ac:chgData name="Wanlambok Nongbet [Chillibreeze]" userId="6bf028ea-505a-4797-9fbe-498829f78d74" providerId="ADAL" clId="{B6D7A17A-D2C1-44D0-9B40-9FBDB90D5B20}" dt="2020-07-23T12:49:20.881" v="658" actId="165"/>
          <ac:grpSpMkLst>
            <pc:docMk/>
            <pc:sldMk cId="2406643898" sldId="1720"/>
            <ac:grpSpMk id="29" creationId="{C4F3A30A-47B9-44B8-BFAC-8D0E69F91770}"/>
          </ac:grpSpMkLst>
        </pc:grpChg>
        <pc:graphicFrameChg chg="add del mod">
          <ac:chgData name="Wanlambok Nongbet [Chillibreeze]" userId="6bf028ea-505a-4797-9fbe-498829f78d74" providerId="ADAL" clId="{B6D7A17A-D2C1-44D0-9B40-9FBDB90D5B20}" dt="2020-07-23T12:38:30.497" v="203" actId="18245"/>
          <ac:graphicFrameMkLst>
            <pc:docMk/>
            <pc:sldMk cId="2406643898" sldId="1720"/>
            <ac:graphicFrameMk id="5" creationId="{845A55FA-0392-4B39-92EB-DF75DDBDD9FE}"/>
          </ac:graphicFrameMkLst>
        </pc:graphicFrameChg>
        <pc:cxnChg chg="add del mod topLvl">
          <ac:chgData name="Wanlambok Nongbet [Chillibreeze]" userId="6bf028ea-505a-4797-9fbe-498829f78d74" providerId="ADAL" clId="{B6D7A17A-D2C1-44D0-9B40-9FBDB90D5B20}" dt="2020-07-23T13:04:13.228" v="1062" actId="21"/>
          <ac:cxnSpMkLst>
            <pc:docMk/>
            <pc:sldMk cId="2406643898" sldId="1720"/>
            <ac:cxnSpMk id="21" creationId="{697B5BDE-C0E0-4097-974B-817DC469072A}"/>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2" creationId="{72CB52CF-2CB2-4BB9-B591-9B170E4ACECA}"/>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3" creationId="{429D56FA-2733-4607-B452-DD41DE6AE30B}"/>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4" creationId="{1D0C134A-5777-4FA4-92E3-958432321226}"/>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5" creationId="{8DB47E89-F2DE-4CA9-AFE5-D12BAC1921A6}"/>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6" creationId="{2D67AFC2-8DD7-4246-86A6-217CC099E34C}"/>
          </ac:cxnSpMkLst>
        </pc:cxnChg>
        <pc:cxnChg chg="add del mod topLvl">
          <ac:chgData name="Wanlambok Nongbet [Chillibreeze]" userId="6bf028ea-505a-4797-9fbe-498829f78d74" providerId="ADAL" clId="{B6D7A17A-D2C1-44D0-9B40-9FBDB90D5B20}" dt="2020-07-23T13:04:13.228" v="1062" actId="21"/>
          <ac:cxnSpMkLst>
            <pc:docMk/>
            <pc:sldMk cId="2406643898" sldId="1720"/>
            <ac:cxnSpMk id="27" creationId="{E6F12B8E-6851-4D13-BFBF-12728CE9A143}"/>
          </ac:cxnSpMkLst>
        </pc:cxnChg>
        <pc:cxnChg chg="add mod">
          <ac:chgData name="Wanlambok Nongbet [Chillibreeze]" userId="6bf028ea-505a-4797-9fbe-498829f78d74" providerId="ADAL" clId="{B6D7A17A-D2C1-44D0-9B40-9FBDB90D5B20}" dt="2020-07-23T13:04:13.449" v="1063"/>
          <ac:cxnSpMkLst>
            <pc:docMk/>
            <pc:sldMk cId="2406643898" sldId="1720"/>
            <ac:cxnSpMk id="38" creationId="{244D66E6-364E-4FB1-B374-1B1CD5EE9F78}"/>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39" creationId="{ABE8F4BE-C849-4942-85B8-8FD692D608D2}"/>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40" creationId="{8605935A-EDA6-48EA-9551-192EE6E042FE}"/>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41" creationId="{898A2D17-D918-4860-AE72-C773D4D5F4E0}"/>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42" creationId="{190781D8-F6CC-4E08-B840-73727368C003}"/>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43" creationId="{D4B1E0A2-89A3-4AF6-9B7D-84363F62E42D}"/>
          </ac:cxnSpMkLst>
        </pc:cxnChg>
        <pc:cxnChg chg="add del mod">
          <ac:chgData name="Wanlambok Nongbet [Chillibreeze]" userId="6bf028ea-505a-4797-9fbe-498829f78d74" providerId="ADAL" clId="{B6D7A17A-D2C1-44D0-9B40-9FBDB90D5B20}" dt="2020-07-23T13:04:15.517" v="1064" actId="21"/>
          <ac:cxnSpMkLst>
            <pc:docMk/>
            <pc:sldMk cId="2406643898" sldId="1720"/>
            <ac:cxnSpMk id="44" creationId="{2BAFC588-EE0E-4C98-9E2C-23EBF916F069}"/>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2" creationId="{D60E3998-E299-4DC7-AB4E-1C5147591717}"/>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3" creationId="{F788BFD5-87D6-4A29-B701-DC78CF6595D9}"/>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4" creationId="{9F13BF64-07C9-4200-B287-4FB3D732021B}"/>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5" creationId="{46CAB662-7FD1-435A-8ED9-7C95C0A25A55}"/>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6" creationId="{E784C076-AFD0-42C4-8EE4-E3A46CF2FC35}"/>
          </ac:cxnSpMkLst>
        </pc:cxnChg>
        <pc:cxnChg chg="add del mod">
          <ac:chgData name="Wanlambok Nongbet [Chillibreeze]" userId="6bf028ea-505a-4797-9fbe-498829f78d74" providerId="ADAL" clId="{B6D7A17A-D2C1-44D0-9B40-9FBDB90D5B20}" dt="2020-07-23T13:04:16.787" v="1066" actId="21"/>
          <ac:cxnSpMkLst>
            <pc:docMk/>
            <pc:sldMk cId="2406643898" sldId="1720"/>
            <ac:cxnSpMk id="57" creationId="{5A1D4402-6538-4F7D-B2B9-2E47F2321E33}"/>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65" creationId="{30BEDC9F-6147-4BF2-AC57-3A73C27B47E4}"/>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66" creationId="{43976DD4-9C41-4CB8-B0E3-68FD24DF0C20}"/>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67" creationId="{322D312B-620F-4E6D-820C-5AC5838A6472}"/>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68" creationId="{D9A14472-F5F0-4E71-A229-813B466F3B82}"/>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69" creationId="{44B558BB-15FF-454C-A3D7-EB0C37AC7DCD}"/>
          </ac:cxnSpMkLst>
        </pc:cxnChg>
        <pc:cxnChg chg="add del mod">
          <ac:chgData name="Wanlambok Nongbet [Chillibreeze]" userId="6bf028ea-505a-4797-9fbe-498829f78d74" providerId="ADAL" clId="{B6D7A17A-D2C1-44D0-9B40-9FBDB90D5B20}" dt="2020-07-23T13:04:18.880" v="1068" actId="21"/>
          <ac:cxnSpMkLst>
            <pc:docMk/>
            <pc:sldMk cId="2406643898" sldId="1720"/>
            <ac:cxnSpMk id="70" creationId="{D4340522-D7A8-42EA-8267-9ACC5B22C362}"/>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78" creationId="{D78697CB-BAFE-4204-B822-938EF32A0148}"/>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79" creationId="{081716CB-2233-4F30-844E-F398F6F8AA92}"/>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80" creationId="{5E4B8FB3-C7D7-46E6-BDF0-79E9614B0ED8}"/>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81" creationId="{14C78045-FD08-4526-9124-21C2B9C1A79F}"/>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82" creationId="{0D8D7E5F-6C11-403A-8A7E-05F9780C4CF5}"/>
          </ac:cxnSpMkLst>
        </pc:cxnChg>
        <pc:cxnChg chg="add del mod">
          <ac:chgData name="Wanlambok Nongbet [Chillibreeze]" userId="6bf028ea-505a-4797-9fbe-498829f78d74" providerId="ADAL" clId="{B6D7A17A-D2C1-44D0-9B40-9FBDB90D5B20}" dt="2020-07-23T13:04:19.737" v="1070" actId="21"/>
          <ac:cxnSpMkLst>
            <pc:docMk/>
            <pc:sldMk cId="2406643898" sldId="1720"/>
            <ac:cxnSpMk id="83" creationId="{4A14CF6A-9475-442E-8DB5-460FC0FF1DA2}"/>
          </ac:cxnSpMkLst>
        </pc:cxnChg>
        <pc:cxnChg chg="add mod">
          <ac:chgData name="Wanlambok Nongbet [Chillibreeze]" userId="6bf028ea-505a-4797-9fbe-498829f78d74" providerId="ADAL" clId="{B6D7A17A-D2C1-44D0-9B40-9FBDB90D5B20}" dt="2020-07-23T13:04:20.031" v="1071"/>
          <ac:cxnSpMkLst>
            <pc:docMk/>
            <pc:sldMk cId="2406643898" sldId="1720"/>
            <ac:cxnSpMk id="90" creationId="{B594C08F-1D5E-4EC6-B700-2A206DBE3D63}"/>
          </ac:cxnSpMkLst>
        </pc:cxnChg>
        <pc:cxnChg chg="add del mod">
          <ac:chgData name="Wanlambok Nongbet [Chillibreeze]" userId="6bf028ea-505a-4797-9fbe-498829f78d74" providerId="ADAL" clId="{B6D7A17A-D2C1-44D0-9B40-9FBDB90D5B20}" dt="2020-07-23T13:04:21.100" v="1072" actId="21"/>
          <ac:cxnSpMkLst>
            <pc:docMk/>
            <pc:sldMk cId="2406643898" sldId="1720"/>
            <ac:cxnSpMk id="91" creationId="{4FCC9AC2-2A72-4593-96FE-4B3267C1B14E}"/>
          </ac:cxnSpMkLst>
        </pc:cxnChg>
        <pc:cxnChg chg="add del mod">
          <ac:chgData name="Wanlambok Nongbet [Chillibreeze]" userId="6bf028ea-505a-4797-9fbe-498829f78d74" providerId="ADAL" clId="{B6D7A17A-D2C1-44D0-9B40-9FBDB90D5B20}" dt="2020-07-23T13:04:21.100" v="1072" actId="21"/>
          <ac:cxnSpMkLst>
            <pc:docMk/>
            <pc:sldMk cId="2406643898" sldId="1720"/>
            <ac:cxnSpMk id="92" creationId="{C3345C9D-702F-48B7-934B-40A6848E04A9}"/>
          </ac:cxnSpMkLst>
        </pc:cxnChg>
        <pc:cxnChg chg="add del mod">
          <ac:chgData name="Wanlambok Nongbet [Chillibreeze]" userId="6bf028ea-505a-4797-9fbe-498829f78d74" providerId="ADAL" clId="{B6D7A17A-D2C1-44D0-9B40-9FBDB90D5B20}" dt="2020-07-23T13:04:21.100" v="1072" actId="21"/>
          <ac:cxnSpMkLst>
            <pc:docMk/>
            <pc:sldMk cId="2406643898" sldId="1720"/>
            <ac:cxnSpMk id="93" creationId="{1B2E370E-391E-40DB-AF79-AD50615D4A56}"/>
          </ac:cxnSpMkLst>
        </pc:cxnChg>
        <pc:cxnChg chg="add del mod">
          <ac:chgData name="Wanlambok Nongbet [Chillibreeze]" userId="6bf028ea-505a-4797-9fbe-498829f78d74" providerId="ADAL" clId="{B6D7A17A-D2C1-44D0-9B40-9FBDB90D5B20}" dt="2020-07-23T13:04:21.100" v="1072" actId="21"/>
          <ac:cxnSpMkLst>
            <pc:docMk/>
            <pc:sldMk cId="2406643898" sldId="1720"/>
            <ac:cxnSpMk id="94" creationId="{4FCD1B62-FAF5-4180-B40B-11119E71AB03}"/>
          </ac:cxnSpMkLst>
        </pc:cxnChg>
        <pc:cxnChg chg="add del mod">
          <ac:chgData name="Wanlambok Nongbet [Chillibreeze]" userId="6bf028ea-505a-4797-9fbe-498829f78d74" providerId="ADAL" clId="{B6D7A17A-D2C1-44D0-9B40-9FBDB90D5B20}" dt="2020-07-23T13:04:21.100" v="1072" actId="21"/>
          <ac:cxnSpMkLst>
            <pc:docMk/>
            <pc:sldMk cId="2406643898" sldId="1720"/>
            <ac:cxnSpMk id="95" creationId="{65A6A078-9266-4C6E-B1BD-FC7CC878A4F1}"/>
          </ac:cxnSpMkLst>
        </pc:cxnChg>
        <pc:cxnChg chg="add del mod">
          <ac:chgData name="Wanlambok Nongbet [Chillibreeze]" userId="6bf028ea-505a-4797-9fbe-498829f78d74" providerId="ADAL" clId="{B6D7A17A-D2C1-44D0-9B40-9FBDB90D5B20}" dt="2020-07-23T13:04:22.822" v="1074" actId="21"/>
          <ac:cxnSpMkLst>
            <pc:docMk/>
            <pc:sldMk cId="2406643898" sldId="1720"/>
            <ac:cxnSpMk id="102" creationId="{F914F613-3B00-4428-9992-9A1F2964D014}"/>
          </ac:cxnSpMkLst>
        </pc:cxnChg>
        <pc:cxnChg chg="add del mod">
          <ac:chgData name="Wanlambok Nongbet [Chillibreeze]" userId="6bf028ea-505a-4797-9fbe-498829f78d74" providerId="ADAL" clId="{B6D7A17A-D2C1-44D0-9B40-9FBDB90D5B20}" dt="2020-07-23T13:04:22.822" v="1074" actId="21"/>
          <ac:cxnSpMkLst>
            <pc:docMk/>
            <pc:sldMk cId="2406643898" sldId="1720"/>
            <ac:cxnSpMk id="103" creationId="{9E0E1170-2BD0-4758-A92F-911C509E0075}"/>
          </ac:cxnSpMkLst>
        </pc:cxnChg>
        <pc:cxnChg chg="add del mod">
          <ac:chgData name="Wanlambok Nongbet [Chillibreeze]" userId="6bf028ea-505a-4797-9fbe-498829f78d74" providerId="ADAL" clId="{B6D7A17A-D2C1-44D0-9B40-9FBDB90D5B20}" dt="2020-07-23T13:04:22.822" v="1074" actId="21"/>
          <ac:cxnSpMkLst>
            <pc:docMk/>
            <pc:sldMk cId="2406643898" sldId="1720"/>
            <ac:cxnSpMk id="104" creationId="{CBE597F0-D064-4405-A28F-8290AAC3379A}"/>
          </ac:cxnSpMkLst>
        </pc:cxnChg>
        <pc:cxnChg chg="add del mod">
          <ac:chgData name="Wanlambok Nongbet [Chillibreeze]" userId="6bf028ea-505a-4797-9fbe-498829f78d74" providerId="ADAL" clId="{B6D7A17A-D2C1-44D0-9B40-9FBDB90D5B20}" dt="2020-07-23T13:04:22.822" v="1074" actId="21"/>
          <ac:cxnSpMkLst>
            <pc:docMk/>
            <pc:sldMk cId="2406643898" sldId="1720"/>
            <ac:cxnSpMk id="105" creationId="{3AA8997B-2532-41EC-BB6E-EB7EDD1EC18E}"/>
          </ac:cxnSpMkLst>
        </pc:cxnChg>
        <pc:cxnChg chg="add del mod">
          <ac:chgData name="Wanlambok Nongbet [Chillibreeze]" userId="6bf028ea-505a-4797-9fbe-498829f78d74" providerId="ADAL" clId="{B6D7A17A-D2C1-44D0-9B40-9FBDB90D5B20}" dt="2020-07-23T13:04:22.822" v="1074" actId="21"/>
          <ac:cxnSpMkLst>
            <pc:docMk/>
            <pc:sldMk cId="2406643898" sldId="1720"/>
            <ac:cxnSpMk id="106" creationId="{A02957A9-9687-4738-A37F-B9424F9010AD}"/>
          </ac:cxnSpMkLst>
        </pc:cxnChg>
        <pc:cxnChg chg="add mod">
          <ac:chgData name="Wanlambok Nongbet [Chillibreeze]" userId="6bf028ea-505a-4797-9fbe-498829f78d74" providerId="ADAL" clId="{B6D7A17A-D2C1-44D0-9B40-9FBDB90D5B20}" dt="2020-07-23T13:04:23.148" v="1075"/>
          <ac:cxnSpMkLst>
            <pc:docMk/>
            <pc:sldMk cId="2406643898" sldId="1720"/>
            <ac:cxnSpMk id="112" creationId="{FDB948F9-500F-44FF-98B4-ACF39148C6C6}"/>
          </ac:cxnSpMkLst>
        </pc:cxnChg>
        <pc:cxnChg chg="add del mod">
          <ac:chgData name="Wanlambok Nongbet [Chillibreeze]" userId="6bf028ea-505a-4797-9fbe-498829f78d74" providerId="ADAL" clId="{B6D7A17A-D2C1-44D0-9B40-9FBDB90D5B20}" dt="2020-07-23T13:04:23.816" v="1076" actId="21"/>
          <ac:cxnSpMkLst>
            <pc:docMk/>
            <pc:sldMk cId="2406643898" sldId="1720"/>
            <ac:cxnSpMk id="113" creationId="{4FB58D26-6E9D-4AD4-9887-6664EAD8B260}"/>
          </ac:cxnSpMkLst>
        </pc:cxnChg>
        <pc:cxnChg chg="add del mod">
          <ac:chgData name="Wanlambok Nongbet [Chillibreeze]" userId="6bf028ea-505a-4797-9fbe-498829f78d74" providerId="ADAL" clId="{B6D7A17A-D2C1-44D0-9B40-9FBDB90D5B20}" dt="2020-07-23T13:04:23.816" v="1076" actId="21"/>
          <ac:cxnSpMkLst>
            <pc:docMk/>
            <pc:sldMk cId="2406643898" sldId="1720"/>
            <ac:cxnSpMk id="114" creationId="{B9C68DBC-04E2-4C07-9C00-F546172D2C5E}"/>
          </ac:cxnSpMkLst>
        </pc:cxnChg>
        <pc:cxnChg chg="add del mod">
          <ac:chgData name="Wanlambok Nongbet [Chillibreeze]" userId="6bf028ea-505a-4797-9fbe-498829f78d74" providerId="ADAL" clId="{B6D7A17A-D2C1-44D0-9B40-9FBDB90D5B20}" dt="2020-07-23T13:04:23.816" v="1076" actId="21"/>
          <ac:cxnSpMkLst>
            <pc:docMk/>
            <pc:sldMk cId="2406643898" sldId="1720"/>
            <ac:cxnSpMk id="115" creationId="{ACEB4FD9-A8F1-482B-8687-AE545A5C1F89}"/>
          </ac:cxnSpMkLst>
        </pc:cxnChg>
        <pc:cxnChg chg="add del mod">
          <ac:chgData name="Wanlambok Nongbet [Chillibreeze]" userId="6bf028ea-505a-4797-9fbe-498829f78d74" providerId="ADAL" clId="{B6D7A17A-D2C1-44D0-9B40-9FBDB90D5B20}" dt="2020-07-23T13:04:23.816" v="1076" actId="21"/>
          <ac:cxnSpMkLst>
            <pc:docMk/>
            <pc:sldMk cId="2406643898" sldId="1720"/>
            <ac:cxnSpMk id="116" creationId="{A15615D5-85BD-492A-8BBE-E5FF1AA0476A}"/>
          </ac:cxnSpMkLst>
        </pc:cxnChg>
        <pc:cxnChg chg="add del mod">
          <ac:chgData name="Wanlambok Nongbet [Chillibreeze]" userId="6bf028ea-505a-4797-9fbe-498829f78d74" providerId="ADAL" clId="{B6D7A17A-D2C1-44D0-9B40-9FBDB90D5B20}" dt="2020-07-23T13:04:25.149" v="1078" actId="21"/>
          <ac:cxnSpMkLst>
            <pc:docMk/>
            <pc:sldMk cId="2406643898" sldId="1720"/>
            <ac:cxnSpMk id="122" creationId="{9EE73012-F2B0-4C16-B884-2DB495C5A726}"/>
          </ac:cxnSpMkLst>
        </pc:cxnChg>
        <pc:cxnChg chg="add del mod">
          <ac:chgData name="Wanlambok Nongbet [Chillibreeze]" userId="6bf028ea-505a-4797-9fbe-498829f78d74" providerId="ADAL" clId="{B6D7A17A-D2C1-44D0-9B40-9FBDB90D5B20}" dt="2020-07-23T13:04:25.149" v="1078" actId="21"/>
          <ac:cxnSpMkLst>
            <pc:docMk/>
            <pc:sldMk cId="2406643898" sldId="1720"/>
            <ac:cxnSpMk id="123" creationId="{887FC723-326C-4A10-9470-2877C08B2433}"/>
          </ac:cxnSpMkLst>
        </pc:cxnChg>
        <pc:cxnChg chg="add del mod">
          <ac:chgData name="Wanlambok Nongbet [Chillibreeze]" userId="6bf028ea-505a-4797-9fbe-498829f78d74" providerId="ADAL" clId="{B6D7A17A-D2C1-44D0-9B40-9FBDB90D5B20}" dt="2020-07-23T13:04:25.149" v="1078" actId="21"/>
          <ac:cxnSpMkLst>
            <pc:docMk/>
            <pc:sldMk cId="2406643898" sldId="1720"/>
            <ac:cxnSpMk id="124" creationId="{3573B0AC-140A-4ACA-B2E3-28AE228C9D53}"/>
          </ac:cxnSpMkLst>
        </pc:cxnChg>
        <pc:cxnChg chg="add del mod">
          <ac:chgData name="Wanlambok Nongbet [Chillibreeze]" userId="6bf028ea-505a-4797-9fbe-498829f78d74" providerId="ADAL" clId="{B6D7A17A-D2C1-44D0-9B40-9FBDB90D5B20}" dt="2020-07-23T13:04:25.149" v="1078" actId="21"/>
          <ac:cxnSpMkLst>
            <pc:docMk/>
            <pc:sldMk cId="2406643898" sldId="1720"/>
            <ac:cxnSpMk id="125" creationId="{96638B3D-874A-4440-8872-7E40136D329A}"/>
          </ac:cxnSpMkLst>
        </pc:cxnChg>
        <pc:cxnChg chg="add mod">
          <ac:chgData name="Wanlambok Nongbet [Chillibreeze]" userId="6bf028ea-505a-4797-9fbe-498829f78d74" providerId="ADAL" clId="{B6D7A17A-D2C1-44D0-9B40-9FBDB90D5B20}" dt="2020-07-23T13:04:25.369" v="1079"/>
          <ac:cxnSpMkLst>
            <pc:docMk/>
            <pc:sldMk cId="2406643898" sldId="1720"/>
            <ac:cxnSpMk id="130" creationId="{BB8BC685-3632-405F-ABD9-4FC9BEB887F3}"/>
          </ac:cxnSpMkLst>
        </pc:cxnChg>
        <pc:cxnChg chg="add del mod">
          <ac:chgData name="Wanlambok Nongbet [Chillibreeze]" userId="6bf028ea-505a-4797-9fbe-498829f78d74" providerId="ADAL" clId="{B6D7A17A-D2C1-44D0-9B40-9FBDB90D5B20}" dt="2020-07-23T13:04:26.141" v="1080" actId="21"/>
          <ac:cxnSpMkLst>
            <pc:docMk/>
            <pc:sldMk cId="2406643898" sldId="1720"/>
            <ac:cxnSpMk id="131" creationId="{62231A96-7DCB-4372-AE94-41BACD82C054}"/>
          </ac:cxnSpMkLst>
        </pc:cxnChg>
        <pc:cxnChg chg="add del mod">
          <ac:chgData name="Wanlambok Nongbet [Chillibreeze]" userId="6bf028ea-505a-4797-9fbe-498829f78d74" providerId="ADAL" clId="{B6D7A17A-D2C1-44D0-9B40-9FBDB90D5B20}" dt="2020-07-23T13:04:26.141" v="1080" actId="21"/>
          <ac:cxnSpMkLst>
            <pc:docMk/>
            <pc:sldMk cId="2406643898" sldId="1720"/>
            <ac:cxnSpMk id="132" creationId="{3349D9A6-3465-496A-96A0-4F1C9B9CA370}"/>
          </ac:cxnSpMkLst>
        </pc:cxnChg>
        <pc:cxnChg chg="add del mod">
          <ac:chgData name="Wanlambok Nongbet [Chillibreeze]" userId="6bf028ea-505a-4797-9fbe-498829f78d74" providerId="ADAL" clId="{B6D7A17A-D2C1-44D0-9B40-9FBDB90D5B20}" dt="2020-07-23T13:04:26.141" v="1080" actId="21"/>
          <ac:cxnSpMkLst>
            <pc:docMk/>
            <pc:sldMk cId="2406643898" sldId="1720"/>
            <ac:cxnSpMk id="133" creationId="{AAC74AA4-5869-4197-BA84-297A8C9076B8}"/>
          </ac:cxnSpMkLst>
        </pc:cxnChg>
        <pc:cxnChg chg="add del mod">
          <ac:chgData name="Wanlambok Nongbet [Chillibreeze]" userId="6bf028ea-505a-4797-9fbe-498829f78d74" providerId="ADAL" clId="{B6D7A17A-D2C1-44D0-9B40-9FBDB90D5B20}" dt="2020-07-23T13:04:27.104" v="1082" actId="21"/>
          <ac:cxnSpMkLst>
            <pc:docMk/>
            <pc:sldMk cId="2406643898" sldId="1720"/>
            <ac:cxnSpMk id="138" creationId="{E05CF74D-B76A-4AE7-AF31-9CEFB85C6B1F}"/>
          </ac:cxnSpMkLst>
        </pc:cxnChg>
        <pc:cxnChg chg="add del mod">
          <ac:chgData name="Wanlambok Nongbet [Chillibreeze]" userId="6bf028ea-505a-4797-9fbe-498829f78d74" providerId="ADAL" clId="{B6D7A17A-D2C1-44D0-9B40-9FBDB90D5B20}" dt="2020-07-23T13:04:27.104" v="1082" actId="21"/>
          <ac:cxnSpMkLst>
            <pc:docMk/>
            <pc:sldMk cId="2406643898" sldId="1720"/>
            <ac:cxnSpMk id="139" creationId="{03A881FC-CF8A-417E-8E02-471F7792CF98}"/>
          </ac:cxnSpMkLst>
        </pc:cxnChg>
        <pc:cxnChg chg="add del mod">
          <ac:chgData name="Wanlambok Nongbet [Chillibreeze]" userId="6bf028ea-505a-4797-9fbe-498829f78d74" providerId="ADAL" clId="{B6D7A17A-D2C1-44D0-9B40-9FBDB90D5B20}" dt="2020-07-23T13:04:27.104" v="1082" actId="21"/>
          <ac:cxnSpMkLst>
            <pc:docMk/>
            <pc:sldMk cId="2406643898" sldId="1720"/>
            <ac:cxnSpMk id="140" creationId="{27132298-59CE-415C-A5DC-865584E56C28}"/>
          </ac:cxnSpMkLst>
        </pc:cxnChg>
        <pc:cxnChg chg="add mod">
          <ac:chgData name="Wanlambok Nongbet [Chillibreeze]" userId="6bf028ea-505a-4797-9fbe-498829f78d74" providerId="ADAL" clId="{B6D7A17A-D2C1-44D0-9B40-9FBDB90D5B20}" dt="2020-07-23T13:04:27.308" v="1083"/>
          <ac:cxnSpMkLst>
            <pc:docMk/>
            <pc:sldMk cId="2406643898" sldId="1720"/>
            <ac:cxnSpMk id="144" creationId="{59FFB84F-4824-42D2-B260-E8531EEBD2C8}"/>
          </ac:cxnSpMkLst>
        </pc:cxnChg>
        <pc:cxnChg chg="add del mod">
          <ac:chgData name="Wanlambok Nongbet [Chillibreeze]" userId="6bf028ea-505a-4797-9fbe-498829f78d74" providerId="ADAL" clId="{B6D7A17A-D2C1-44D0-9B40-9FBDB90D5B20}" dt="2020-07-23T13:04:28.220" v="1084" actId="21"/>
          <ac:cxnSpMkLst>
            <pc:docMk/>
            <pc:sldMk cId="2406643898" sldId="1720"/>
            <ac:cxnSpMk id="145" creationId="{E92681D3-E26A-498C-B832-3FADF0198DCE}"/>
          </ac:cxnSpMkLst>
        </pc:cxnChg>
        <pc:cxnChg chg="add del mod">
          <ac:chgData name="Wanlambok Nongbet [Chillibreeze]" userId="6bf028ea-505a-4797-9fbe-498829f78d74" providerId="ADAL" clId="{B6D7A17A-D2C1-44D0-9B40-9FBDB90D5B20}" dt="2020-07-23T13:04:28.220" v="1084" actId="21"/>
          <ac:cxnSpMkLst>
            <pc:docMk/>
            <pc:sldMk cId="2406643898" sldId="1720"/>
            <ac:cxnSpMk id="146" creationId="{3213A403-F0B4-4835-9FCF-C66A75995D09}"/>
          </ac:cxnSpMkLst>
        </pc:cxnChg>
        <pc:cxnChg chg="add del mod">
          <ac:chgData name="Wanlambok Nongbet [Chillibreeze]" userId="6bf028ea-505a-4797-9fbe-498829f78d74" providerId="ADAL" clId="{B6D7A17A-D2C1-44D0-9B40-9FBDB90D5B20}" dt="2020-07-23T13:04:29.131" v="1086" actId="21"/>
          <ac:cxnSpMkLst>
            <pc:docMk/>
            <pc:sldMk cId="2406643898" sldId="1720"/>
            <ac:cxnSpMk id="150" creationId="{3CEBAD0C-CD6C-468B-98C4-0482D558197E}"/>
          </ac:cxnSpMkLst>
        </pc:cxnChg>
        <pc:cxnChg chg="add del mod">
          <ac:chgData name="Wanlambok Nongbet [Chillibreeze]" userId="6bf028ea-505a-4797-9fbe-498829f78d74" providerId="ADAL" clId="{B6D7A17A-D2C1-44D0-9B40-9FBDB90D5B20}" dt="2020-07-23T13:04:29.131" v="1086" actId="21"/>
          <ac:cxnSpMkLst>
            <pc:docMk/>
            <pc:sldMk cId="2406643898" sldId="1720"/>
            <ac:cxnSpMk id="151" creationId="{2EBB23F4-48D4-482B-A06C-B6B5209C5022}"/>
          </ac:cxnSpMkLst>
        </pc:cxnChg>
        <pc:cxnChg chg="add mod">
          <ac:chgData name="Wanlambok Nongbet [Chillibreeze]" userId="6bf028ea-505a-4797-9fbe-498829f78d74" providerId="ADAL" clId="{B6D7A17A-D2C1-44D0-9B40-9FBDB90D5B20}" dt="2020-07-23T13:04:29.343" v="1087"/>
          <ac:cxnSpMkLst>
            <pc:docMk/>
            <pc:sldMk cId="2406643898" sldId="1720"/>
            <ac:cxnSpMk id="154" creationId="{ED93BEFB-BA5D-4DB8-8D9C-A409AE82BBBB}"/>
          </ac:cxnSpMkLst>
        </pc:cxnChg>
        <pc:cxnChg chg="add del mod">
          <ac:chgData name="Wanlambok Nongbet [Chillibreeze]" userId="6bf028ea-505a-4797-9fbe-498829f78d74" providerId="ADAL" clId="{B6D7A17A-D2C1-44D0-9B40-9FBDB90D5B20}" dt="2020-07-23T13:04:30.436" v="1088" actId="21"/>
          <ac:cxnSpMkLst>
            <pc:docMk/>
            <pc:sldMk cId="2406643898" sldId="1720"/>
            <ac:cxnSpMk id="155" creationId="{75326153-211B-4FE9-A7EA-0413DD21FB30}"/>
          </ac:cxnSpMkLst>
        </pc:cxnChg>
        <pc:cxnChg chg="add del mod">
          <ac:chgData name="Wanlambok Nongbet [Chillibreeze]" userId="6bf028ea-505a-4797-9fbe-498829f78d74" providerId="ADAL" clId="{B6D7A17A-D2C1-44D0-9B40-9FBDB90D5B20}" dt="2020-07-23T13:04:31.332" v="1090" actId="21"/>
          <ac:cxnSpMkLst>
            <pc:docMk/>
            <pc:sldMk cId="2406643898" sldId="1720"/>
            <ac:cxnSpMk id="158" creationId="{E6522D18-D4AC-43EF-9EE1-5A91D5B27C19}"/>
          </ac:cxnSpMkLst>
        </pc:cxnChg>
        <pc:cxnChg chg="add mod">
          <ac:chgData name="Wanlambok Nongbet [Chillibreeze]" userId="6bf028ea-505a-4797-9fbe-498829f78d74" providerId="ADAL" clId="{B6D7A17A-D2C1-44D0-9B40-9FBDB90D5B20}" dt="2020-07-23T13:04:31.531" v="1091"/>
          <ac:cxnSpMkLst>
            <pc:docMk/>
            <pc:sldMk cId="2406643898" sldId="1720"/>
            <ac:cxnSpMk id="160" creationId="{9A208294-85C3-4956-9A02-E9376DB279AA}"/>
          </ac:cxnSpMkLst>
        </pc:cxnChg>
      </pc:sldChg>
      <pc:sldChg chg="addSp delSp modSp add mod modClrScheme chgLayout">
        <pc:chgData name="Wanlambok Nongbet [Chillibreeze]" userId="6bf028ea-505a-4797-9fbe-498829f78d74" providerId="ADAL" clId="{B6D7A17A-D2C1-44D0-9B40-9FBDB90D5B20}" dt="2020-07-23T13:08:12.539" v="1266" actId="20577"/>
        <pc:sldMkLst>
          <pc:docMk/>
          <pc:sldMk cId="1491921647" sldId="1726"/>
        </pc:sldMkLst>
        <pc:spChg chg="mod ord">
          <ac:chgData name="Wanlambok Nongbet [Chillibreeze]" userId="6bf028ea-505a-4797-9fbe-498829f78d74" providerId="ADAL" clId="{B6D7A17A-D2C1-44D0-9B40-9FBDB90D5B20}" dt="2020-07-23T13:08:12.539" v="1266" actId="20577"/>
          <ac:spMkLst>
            <pc:docMk/>
            <pc:sldMk cId="1491921647" sldId="1726"/>
            <ac:spMk id="2" creationId="{62303B20-FDC9-4A07-ABCA-6A6AACA64E93}"/>
          </ac:spMkLst>
        </pc:spChg>
        <pc:spChg chg="del mod ord">
          <ac:chgData name="Wanlambok Nongbet [Chillibreeze]" userId="6bf028ea-505a-4797-9fbe-498829f78d74" providerId="ADAL" clId="{B6D7A17A-D2C1-44D0-9B40-9FBDB90D5B20}" dt="2020-07-23T12:35:31.099" v="86" actId="478"/>
          <ac:spMkLst>
            <pc:docMk/>
            <pc:sldMk cId="1491921647" sldId="1726"/>
            <ac:spMk id="3" creationId="{F4E1CD0A-3BA7-4E22-A032-5FD5746E3AA6}"/>
          </ac:spMkLst>
        </pc:spChg>
        <pc:spChg chg="add del mod">
          <ac:chgData name="Wanlambok Nongbet [Chillibreeze]" userId="6bf028ea-505a-4797-9fbe-498829f78d74" providerId="ADAL" clId="{B6D7A17A-D2C1-44D0-9B40-9FBDB90D5B20}" dt="2020-07-23T12:35:10.058" v="81"/>
          <ac:spMkLst>
            <pc:docMk/>
            <pc:sldMk cId="1491921647" sldId="1726"/>
            <ac:spMk id="4" creationId="{720DDFA3-C470-4186-92F6-A472CCF72B06}"/>
          </ac:spMkLst>
        </pc:spChg>
        <pc:spChg chg="add del mod">
          <ac:chgData name="Wanlambok Nongbet [Chillibreeze]" userId="6bf028ea-505a-4797-9fbe-498829f78d74" providerId="ADAL" clId="{B6D7A17A-D2C1-44D0-9B40-9FBDB90D5B20}" dt="2020-07-23T12:35:10.195" v="82"/>
          <ac:spMkLst>
            <pc:docMk/>
            <pc:sldMk cId="1491921647" sldId="1726"/>
            <ac:spMk id="5" creationId="{201FF491-E842-42C7-B889-33D5104AC02A}"/>
          </ac:spMkLst>
        </pc:spChg>
        <pc:spChg chg="add mod topLvl">
          <ac:chgData name="Wanlambok Nongbet [Chillibreeze]" userId="6bf028ea-505a-4797-9fbe-498829f78d74" providerId="ADAL" clId="{B6D7A17A-D2C1-44D0-9B40-9FBDB90D5B20}" dt="2020-07-23T12:51:01.500" v="703" actId="14100"/>
          <ac:spMkLst>
            <pc:docMk/>
            <pc:sldMk cId="1491921647" sldId="1726"/>
            <ac:spMk id="6" creationId="{C65F71C7-FE97-4CEF-9FED-83FA4CD18684}"/>
          </ac:spMkLst>
        </pc:spChg>
        <pc:spChg chg="add del mod topLvl">
          <ac:chgData name="Wanlambok Nongbet [Chillibreeze]" userId="6bf028ea-505a-4797-9fbe-498829f78d74" providerId="ADAL" clId="{B6D7A17A-D2C1-44D0-9B40-9FBDB90D5B20}" dt="2020-07-23T13:07:05.358" v="1197" actId="21"/>
          <ac:spMkLst>
            <pc:docMk/>
            <pc:sldMk cId="1491921647" sldId="1726"/>
            <ac:spMk id="7" creationId="{BEFCB097-111B-4ED1-860F-254D6358C459}"/>
          </ac:spMkLst>
        </pc:spChg>
        <pc:spChg chg="add del mod topLvl">
          <ac:chgData name="Wanlambok Nongbet [Chillibreeze]" userId="6bf028ea-505a-4797-9fbe-498829f78d74" providerId="ADAL" clId="{B6D7A17A-D2C1-44D0-9B40-9FBDB90D5B20}" dt="2020-07-23T13:07:05.358" v="1197" actId="21"/>
          <ac:spMkLst>
            <pc:docMk/>
            <pc:sldMk cId="1491921647" sldId="1726"/>
            <ac:spMk id="10" creationId="{947EB0F7-B75E-4053-B8DD-E7F5920C5FEE}"/>
          </ac:spMkLst>
        </pc:spChg>
        <pc:spChg chg="add del mod topLvl">
          <ac:chgData name="Wanlambok Nongbet [Chillibreeze]" userId="6bf028ea-505a-4797-9fbe-498829f78d74" providerId="ADAL" clId="{B6D7A17A-D2C1-44D0-9B40-9FBDB90D5B20}" dt="2020-07-23T13:07:05.358" v="1197" actId="21"/>
          <ac:spMkLst>
            <pc:docMk/>
            <pc:sldMk cId="1491921647" sldId="1726"/>
            <ac:spMk id="11" creationId="{3F11A450-B624-4B40-BB06-1C28EC90430C}"/>
          </ac:spMkLst>
        </pc:spChg>
        <pc:spChg chg="add del mod topLvl">
          <ac:chgData name="Wanlambok Nongbet [Chillibreeze]" userId="6bf028ea-505a-4797-9fbe-498829f78d74" providerId="ADAL" clId="{B6D7A17A-D2C1-44D0-9B40-9FBDB90D5B20}" dt="2020-07-23T12:41:55.379" v="351" actId="478"/>
          <ac:spMkLst>
            <pc:docMk/>
            <pc:sldMk cId="1491921647" sldId="1726"/>
            <ac:spMk id="12" creationId="{1D371323-0CEB-46AE-9D72-F83A828AE48A}"/>
          </ac:spMkLst>
        </pc:spChg>
        <pc:spChg chg="add del mod topLvl">
          <ac:chgData name="Wanlambok Nongbet [Chillibreeze]" userId="6bf028ea-505a-4797-9fbe-498829f78d74" providerId="ADAL" clId="{B6D7A17A-D2C1-44D0-9B40-9FBDB90D5B20}" dt="2020-07-23T12:41:55.379" v="351" actId="478"/>
          <ac:spMkLst>
            <pc:docMk/>
            <pc:sldMk cId="1491921647" sldId="1726"/>
            <ac:spMk id="13" creationId="{2423E86E-07A3-4693-9A99-473EAF7F4170}"/>
          </ac:spMkLst>
        </pc:spChg>
        <pc:spChg chg="add del mod topLvl">
          <ac:chgData name="Wanlambok Nongbet [Chillibreeze]" userId="6bf028ea-505a-4797-9fbe-498829f78d74" providerId="ADAL" clId="{B6D7A17A-D2C1-44D0-9B40-9FBDB90D5B20}" dt="2020-07-23T12:41:55.379" v="351" actId="478"/>
          <ac:spMkLst>
            <pc:docMk/>
            <pc:sldMk cId="1491921647" sldId="1726"/>
            <ac:spMk id="14" creationId="{E6A091A3-37FE-4B09-98BF-2AD158438724}"/>
          </ac:spMkLst>
        </pc:spChg>
        <pc:spChg chg="add del mod topLvl">
          <ac:chgData name="Wanlambok Nongbet [Chillibreeze]" userId="6bf028ea-505a-4797-9fbe-498829f78d74" providerId="ADAL" clId="{B6D7A17A-D2C1-44D0-9B40-9FBDB90D5B20}" dt="2020-07-23T12:41:55.379" v="351" actId="478"/>
          <ac:spMkLst>
            <pc:docMk/>
            <pc:sldMk cId="1491921647" sldId="1726"/>
            <ac:spMk id="15" creationId="{0EE639DF-A62A-4C00-8229-D5546C002B45}"/>
          </ac:spMkLst>
        </pc:spChg>
        <pc:spChg chg="add del mod topLvl">
          <ac:chgData name="Wanlambok Nongbet [Chillibreeze]" userId="6bf028ea-505a-4797-9fbe-498829f78d74" providerId="ADAL" clId="{B6D7A17A-D2C1-44D0-9B40-9FBDB90D5B20}" dt="2020-07-23T12:41:55.379" v="351" actId="478"/>
          <ac:spMkLst>
            <pc:docMk/>
            <pc:sldMk cId="1491921647" sldId="1726"/>
            <ac:spMk id="16" creationId="{56B2FD5A-4AF9-4854-BEEF-8B7035B8F227}"/>
          </ac:spMkLst>
        </pc:spChg>
        <pc:spChg chg="add del mod topLvl">
          <ac:chgData name="Wanlambok Nongbet [Chillibreeze]" userId="6bf028ea-505a-4797-9fbe-498829f78d74" providerId="ADAL" clId="{B6D7A17A-D2C1-44D0-9B40-9FBDB90D5B20}" dt="2020-07-23T13:07:05.358" v="1197" actId="21"/>
          <ac:spMkLst>
            <pc:docMk/>
            <pc:sldMk cId="1491921647" sldId="1726"/>
            <ac:spMk id="24" creationId="{242D120C-E51F-4B61-90FA-F38AFB11E598}"/>
          </ac:spMkLst>
        </pc:spChg>
        <pc:spChg chg="add del mod topLvl">
          <ac:chgData name="Wanlambok Nongbet [Chillibreeze]" userId="6bf028ea-505a-4797-9fbe-498829f78d74" providerId="ADAL" clId="{B6D7A17A-D2C1-44D0-9B40-9FBDB90D5B20}" dt="2020-07-23T13:07:05.358" v="1197" actId="21"/>
          <ac:spMkLst>
            <pc:docMk/>
            <pc:sldMk cId="1491921647" sldId="1726"/>
            <ac:spMk id="25" creationId="{5FC86FBB-AB9C-4BD4-97D5-C9895931F994}"/>
          </ac:spMkLst>
        </pc:spChg>
        <pc:spChg chg="add del mod topLvl">
          <ac:chgData name="Wanlambok Nongbet [Chillibreeze]" userId="6bf028ea-505a-4797-9fbe-498829f78d74" providerId="ADAL" clId="{B6D7A17A-D2C1-44D0-9B40-9FBDB90D5B20}" dt="2020-07-23T13:07:05.358" v="1197" actId="21"/>
          <ac:spMkLst>
            <pc:docMk/>
            <pc:sldMk cId="1491921647" sldId="1726"/>
            <ac:spMk id="26" creationId="{7F90B417-33E1-4B70-B803-CA2AC05D6926}"/>
          </ac:spMkLst>
        </pc:spChg>
        <pc:spChg chg="add del mod">
          <ac:chgData name="Wanlambok Nongbet [Chillibreeze]" userId="6bf028ea-505a-4797-9fbe-498829f78d74" providerId="ADAL" clId="{B6D7A17A-D2C1-44D0-9B40-9FBDB90D5B20}" dt="2020-07-23T12:41:56.737" v="352" actId="478"/>
          <ac:spMkLst>
            <pc:docMk/>
            <pc:sldMk cId="1491921647" sldId="1726"/>
            <ac:spMk id="27" creationId="{41533553-A7CE-4925-8C9F-3C58B78248F9}"/>
          </ac:spMkLst>
        </pc:spChg>
        <pc:spChg chg="add del mod">
          <ac:chgData name="Wanlambok Nongbet [Chillibreeze]" userId="6bf028ea-505a-4797-9fbe-498829f78d74" providerId="ADAL" clId="{B6D7A17A-D2C1-44D0-9B40-9FBDB90D5B20}" dt="2020-07-23T12:41:56.737" v="352" actId="478"/>
          <ac:spMkLst>
            <pc:docMk/>
            <pc:sldMk cId="1491921647" sldId="1726"/>
            <ac:spMk id="28" creationId="{264F82C2-9DAA-4E09-9493-205C97BE8082}"/>
          </ac:spMkLst>
        </pc:spChg>
        <pc:spChg chg="add del mod">
          <ac:chgData name="Wanlambok Nongbet [Chillibreeze]" userId="6bf028ea-505a-4797-9fbe-498829f78d74" providerId="ADAL" clId="{B6D7A17A-D2C1-44D0-9B40-9FBDB90D5B20}" dt="2020-07-23T12:41:56.737" v="352" actId="478"/>
          <ac:spMkLst>
            <pc:docMk/>
            <pc:sldMk cId="1491921647" sldId="1726"/>
            <ac:spMk id="29" creationId="{D3F30568-52B9-446A-8292-0769B6DFDD66}"/>
          </ac:spMkLst>
        </pc:spChg>
        <pc:spChg chg="add del mod">
          <ac:chgData name="Wanlambok Nongbet [Chillibreeze]" userId="6bf028ea-505a-4797-9fbe-498829f78d74" providerId="ADAL" clId="{B6D7A17A-D2C1-44D0-9B40-9FBDB90D5B20}" dt="2020-07-23T12:41:56.737" v="352" actId="478"/>
          <ac:spMkLst>
            <pc:docMk/>
            <pc:sldMk cId="1491921647" sldId="1726"/>
            <ac:spMk id="30" creationId="{04B9BB7D-14F9-4ED7-B4EB-D36238698747}"/>
          </ac:spMkLst>
        </pc:spChg>
        <pc:spChg chg="add del mod">
          <ac:chgData name="Wanlambok Nongbet [Chillibreeze]" userId="6bf028ea-505a-4797-9fbe-498829f78d74" providerId="ADAL" clId="{B6D7A17A-D2C1-44D0-9B40-9FBDB90D5B20}" dt="2020-07-23T12:50:04.269" v="682" actId="21"/>
          <ac:spMkLst>
            <pc:docMk/>
            <pc:sldMk cId="1491921647" sldId="1726"/>
            <ac:spMk id="37" creationId="{B08A9450-6904-45C3-92F4-C4CAC6A23413}"/>
          </ac:spMkLst>
        </pc:spChg>
        <pc:spChg chg="add del mod">
          <ac:chgData name="Wanlambok Nongbet [Chillibreeze]" userId="6bf028ea-505a-4797-9fbe-498829f78d74" providerId="ADAL" clId="{B6D7A17A-D2C1-44D0-9B40-9FBDB90D5B20}" dt="2020-07-23T13:07:07.020" v="1199" actId="21"/>
          <ac:spMkLst>
            <pc:docMk/>
            <pc:sldMk cId="1491921647" sldId="1726"/>
            <ac:spMk id="39" creationId="{7645962C-9046-40C7-91BC-1C4BC66F4A73}"/>
          </ac:spMkLst>
        </pc:spChg>
        <pc:spChg chg="add mod">
          <ac:chgData name="Wanlambok Nongbet [Chillibreeze]" userId="6bf028ea-505a-4797-9fbe-498829f78d74" providerId="ADAL" clId="{B6D7A17A-D2C1-44D0-9B40-9FBDB90D5B20}" dt="2020-07-23T13:07:05.548" v="1198"/>
          <ac:spMkLst>
            <pc:docMk/>
            <pc:sldMk cId="1491921647" sldId="1726"/>
            <ac:spMk id="40" creationId="{BBC63DCF-0291-4037-B55A-2FD2A94B647A}"/>
          </ac:spMkLst>
        </pc:spChg>
        <pc:spChg chg="add del mod">
          <ac:chgData name="Wanlambok Nongbet [Chillibreeze]" userId="6bf028ea-505a-4797-9fbe-498829f78d74" providerId="ADAL" clId="{B6D7A17A-D2C1-44D0-9B40-9FBDB90D5B20}" dt="2020-07-23T13:07:07.020" v="1199" actId="21"/>
          <ac:spMkLst>
            <pc:docMk/>
            <pc:sldMk cId="1491921647" sldId="1726"/>
            <ac:spMk id="41" creationId="{3FDD2158-4C4C-4D7D-84CF-8DEF70A0A770}"/>
          </ac:spMkLst>
        </pc:spChg>
        <pc:spChg chg="add del mod">
          <ac:chgData name="Wanlambok Nongbet [Chillibreeze]" userId="6bf028ea-505a-4797-9fbe-498829f78d74" providerId="ADAL" clId="{B6D7A17A-D2C1-44D0-9B40-9FBDB90D5B20}" dt="2020-07-23T13:07:07.020" v="1199" actId="21"/>
          <ac:spMkLst>
            <pc:docMk/>
            <pc:sldMk cId="1491921647" sldId="1726"/>
            <ac:spMk id="43" creationId="{E29C7D21-CDE4-4ECB-8C05-590CB64553AF}"/>
          </ac:spMkLst>
        </pc:spChg>
        <pc:spChg chg="add del mod">
          <ac:chgData name="Wanlambok Nongbet [Chillibreeze]" userId="6bf028ea-505a-4797-9fbe-498829f78d74" providerId="ADAL" clId="{B6D7A17A-D2C1-44D0-9B40-9FBDB90D5B20}" dt="2020-07-23T13:07:07.020" v="1199" actId="21"/>
          <ac:spMkLst>
            <pc:docMk/>
            <pc:sldMk cId="1491921647" sldId="1726"/>
            <ac:spMk id="44" creationId="{46B12413-4968-4518-8DDA-4C7DD8A315D3}"/>
          </ac:spMkLst>
        </pc:spChg>
        <pc:spChg chg="add del mod">
          <ac:chgData name="Wanlambok Nongbet [Chillibreeze]" userId="6bf028ea-505a-4797-9fbe-498829f78d74" providerId="ADAL" clId="{B6D7A17A-D2C1-44D0-9B40-9FBDB90D5B20}" dt="2020-07-23T13:07:07.020" v="1199" actId="21"/>
          <ac:spMkLst>
            <pc:docMk/>
            <pc:sldMk cId="1491921647" sldId="1726"/>
            <ac:spMk id="45" creationId="{BEACB997-0DDF-4563-A2A0-EA64D86EB496}"/>
          </ac:spMkLst>
        </pc:spChg>
        <pc:spChg chg="add del mod">
          <ac:chgData name="Wanlambok Nongbet [Chillibreeze]" userId="6bf028ea-505a-4797-9fbe-498829f78d74" providerId="ADAL" clId="{B6D7A17A-D2C1-44D0-9B40-9FBDB90D5B20}" dt="2020-07-23T13:07:08.157" v="1201" actId="21"/>
          <ac:spMkLst>
            <pc:docMk/>
            <pc:sldMk cId="1491921647" sldId="1726"/>
            <ac:spMk id="48" creationId="{620D22A4-BAA8-4062-BEAF-E2F250484F89}"/>
          </ac:spMkLst>
        </pc:spChg>
        <pc:spChg chg="add del mod">
          <ac:chgData name="Wanlambok Nongbet [Chillibreeze]" userId="6bf028ea-505a-4797-9fbe-498829f78d74" providerId="ADAL" clId="{B6D7A17A-D2C1-44D0-9B40-9FBDB90D5B20}" dt="2020-07-23T13:07:08.157" v="1201" actId="21"/>
          <ac:spMkLst>
            <pc:docMk/>
            <pc:sldMk cId="1491921647" sldId="1726"/>
            <ac:spMk id="49" creationId="{CB265B29-B886-4CC6-A1CF-9EFF9CA27DC4}"/>
          </ac:spMkLst>
        </pc:spChg>
        <pc:spChg chg="add del mod">
          <ac:chgData name="Wanlambok Nongbet [Chillibreeze]" userId="6bf028ea-505a-4797-9fbe-498829f78d74" providerId="ADAL" clId="{B6D7A17A-D2C1-44D0-9B40-9FBDB90D5B20}" dt="2020-07-23T13:07:08.157" v="1201" actId="21"/>
          <ac:spMkLst>
            <pc:docMk/>
            <pc:sldMk cId="1491921647" sldId="1726"/>
            <ac:spMk id="51" creationId="{9DEBDD23-0693-4E87-909F-E06B6AFC0FBF}"/>
          </ac:spMkLst>
        </pc:spChg>
        <pc:spChg chg="add del mod">
          <ac:chgData name="Wanlambok Nongbet [Chillibreeze]" userId="6bf028ea-505a-4797-9fbe-498829f78d74" providerId="ADAL" clId="{B6D7A17A-D2C1-44D0-9B40-9FBDB90D5B20}" dt="2020-07-23T13:07:08.157" v="1201" actId="21"/>
          <ac:spMkLst>
            <pc:docMk/>
            <pc:sldMk cId="1491921647" sldId="1726"/>
            <ac:spMk id="52" creationId="{BF338B0B-33A4-470C-962A-B883DFBE553E}"/>
          </ac:spMkLst>
        </pc:spChg>
        <pc:spChg chg="add del mod">
          <ac:chgData name="Wanlambok Nongbet [Chillibreeze]" userId="6bf028ea-505a-4797-9fbe-498829f78d74" providerId="ADAL" clId="{B6D7A17A-D2C1-44D0-9B40-9FBDB90D5B20}" dt="2020-07-23T13:07:08.157" v="1201" actId="21"/>
          <ac:spMkLst>
            <pc:docMk/>
            <pc:sldMk cId="1491921647" sldId="1726"/>
            <ac:spMk id="53" creationId="{4F290D6B-1360-4DC7-8338-E3F428EA5DE2}"/>
          </ac:spMkLst>
        </pc:spChg>
        <pc:spChg chg="add del mod">
          <ac:chgData name="Wanlambok Nongbet [Chillibreeze]" userId="6bf028ea-505a-4797-9fbe-498829f78d74" providerId="ADAL" clId="{B6D7A17A-D2C1-44D0-9B40-9FBDB90D5B20}" dt="2020-07-23T13:07:09.169" v="1203" actId="21"/>
          <ac:spMkLst>
            <pc:docMk/>
            <pc:sldMk cId="1491921647" sldId="1726"/>
            <ac:spMk id="56" creationId="{0B13ED9A-F5B4-4ECD-A57B-F9F2EA0E62F5}"/>
          </ac:spMkLst>
        </pc:spChg>
        <pc:spChg chg="add mod">
          <ac:chgData name="Wanlambok Nongbet [Chillibreeze]" userId="6bf028ea-505a-4797-9fbe-498829f78d74" providerId="ADAL" clId="{B6D7A17A-D2C1-44D0-9B40-9FBDB90D5B20}" dt="2020-07-23T13:07:08.364" v="1202"/>
          <ac:spMkLst>
            <pc:docMk/>
            <pc:sldMk cId="1491921647" sldId="1726"/>
            <ac:spMk id="57" creationId="{899D59D5-CA78-497A-9728-852EEBCE5871}"/>
          </ac:spMkLst>
        </pc:spChg>
        <pc:spChg chg="add del mod">
          <ac:chgData name="Wanlambok Nongbet [Chillibreeze]" userId="6bf028ea-505a-4797-9fbe-498829f78d74" providerId="ADAL" clId="{B6D7A17A-D2C1-44D0-9B40-9FBDB90D5B20}" dt="2020-07-23T13:07:09.169" v="1203" actId="21"/>
          <ac:spMkLst>
            <pc:docMk/>
            <pc:sldMk cId="1491921647" sldId="1726"/>
            <ac:spMk id="58" creationId="{D8DC79FA-C940-410C-A5C4-AA22618A389C}"/>
          </ac:spMkLst>
        </pc:spChg>
        <pc:spChg chg="add del mod">
          <ac:chgData name="Wanlambok Nongbet [Chillibreeze]" userId="6bf028ea-505a-4797-9fbe-498829f78d74" providerId="ADAL" clId="{B6D7A17A-D2C1-44D0-9B40-9FBDB90D5B20}" dt="2020-07-23T13:07:09.169" v="1203" actId="21"/>
          <ac:spMkLst>
            <pc:docMk/>
            <pc:sldMk cId="1491921647" sldId="1726"/>
            <ac:spMk id="59" creationId="{09899A73-BD06-424F-8394-38362BED3F98}"/>
          </ac:spMkLst>
        </pc:spChg>
        <pc:spChg chg="add del mod">
          <ac:chgData name="Wanlambok Nongbet [Chillibreeze]" userId="6bf028ea-505a-4797-9fbe-498829f78d74" providerId="ADAL" clId="{B6D7A17A-D2C1-44D0-9B40-9FBDB90D5B20}" dt="2020-07-23T13:07:09.169" v="1203" actId="21"/>
          <ac:spMkLst>
            <pc:docMk/>
            <pc:sldMk cId="1491921647" sldId="1726"/>
            <ac:spMk id="60" creationId="{6748DEBE-D1A9-4541-92D6-8512F955BDFC}"/>
          </ac:spMkLst>
        </pc:spChg>
        <pc:spChg chg="add mod">
          <ac:chgData name="Wanlambok Nongbet [Chillibreeze]" userId="6bf028ea-505a-4797-9fbe-498829f78d74" providerId="ADAL" clId="{B6D7A17A-D2C1-44D0-9B40-9FBDB90D5B20}" dt="2020-07-23T13:07:09.387" v="1204"/>
          <ac:spMkLst>
            <pc:docMk/>
            <pc:sldMk cId="1491921647" sldId="1726"/>
            <ac:spMk id="63" creationId="{6D931D87-BFB3-4FB5-8412-439D5914E731}"/>
          </ac:spMkLst>
        </pc:spChg>
        <pc:spChg chg="add del mod">
          <ac:chgData name="Wanlambok Nongbet [Chillibreeze]" userId="6bf028ea-505a-4797-9fbe-498829f78d74" providerId="ADAL" clId="{B6D7A17A-D2C1-44D0-9B40-9FBDB90D5B20}" dt="2020-07-23T13:07:09.942" v="1205" actId="21"/>
          <ac:spMkLst>
            <pc:docMk/>
            <pc:sldMk cId="1491921647" sldId="1726"/>
            <ac:spMk id="64" creationId="{37DF5EDD-F72B-41B3-B4B7-72F7D380DDF7}"/>
          </ac:spMkLst>
        </pc:spChg>
        <pc:spChg chg="add del mod">
          <ac:chgData name="Wanlambok Nongbet [Chillibreeze]" userId="6bf028ea-505a-4797-9fbe-498829f78d74" providerId="ADAL" clId="{B6D7A17A-D2C1-44D0-9B40-9FBDB90D5B20}" dt="2020-07-23T13:07:09.942" v="1205" actId="21"/>
          <ac:spMkLst>
            <pc:docMk/>
            <pc:sldMk cId="1491921647" sldId="1726"/>
            <ac:spMk id="65" creationId="{D8DAE8F3-80A7-4B3D-9D73-90D2CD2F2321}"/>
          </ac:spMkLst>
        </pc:spChg>
        <pc:spChg chg="add del mod">
          <ac:chgData name="Wanlambok Nongbet [Chillibreeze]" userId="6bf028ea-505a-4797-9fbe-498829f78d74" providerId="ADAL" clId="{B6D7A17A-D2C1-44D0-9B40-9FBDB90D5B20}" dt="2020-07-23T13:07:09.942" v="1205" actId="21"/>
          <ac:spMkLst>
            <pc:docMk/>
            <pc:sldMk cId="1491921647" sldId="1726"/>
            <ac:spMk id="66" creationId="{853816B8-8204-4CDC-840F-410B9C787853}"/>
          </ac:spMkLst>
        </pc:spChg>
        <pc:spChg chg="add mod">
          <ac:chgData name="Wanlambok Nongbet [Chillibreeze]" userId="6bf028ea-505a-4797-9fbe-498829f78d74" providerId="ADAL" clId="{B6D7A17A-D2C1-44D0-9B40-9FBDB90D5B20}" dt="2020-07-23T13:07:10.125" v="1206"/>
          <ac:spMkLst>
            <pc:docMk/>
            <pc:sldMk cId="1491921647" sldId="1726"/>
            <ac:spMk id="69" creationId="{023B4CB8-B4B3-4D09-8925-A2CFEEF7ED3A}"/>
          </ac:spMkLst>
        </pc:spChg>
        <pc:spChg chg="add del mod">
          <ac:chgData name="Wanlambok Nongbet [Chillibreeze]" userId="6bf028ea-505a-4797-9fbe-498829f78d74" providerId="ADAL" clId="{B6D7A17A-D2C1-44D0-9B40-9FBDB90D5B20}" dt="2020-07-23T13:07:10.658" v="1207" actId="21"/>
          <ac:spMkLst>
            <pc:docMk/>
            <pc:sldMk cId="1491921647" sldId="1726"/>
            <ac:spMk id="70" creationId="{A4D69EDB-9FB9-45FF-8E8B-3FFED1F0C173}"/>
          </ac:spMkLst>
        </pc:spChg>
        <pc:spChg chg="add del mod">
          <ac:chgData name="Wanlambok Nongbet [Chillibreeze]" userId="6bf028ea-505a-4797-9fbe-498829f78d74" providerId="ADAL" clId="{B6D7A17A-D2C1-44D0-9B40-9FBDB90D5B20}" dt="2020-07-23T13:07:10.658" v="1207" actId="21"/>
          <ac:spMkLst>
            <pc:docMk/>
            <pc:sldMk cId="1491921647" sldId="1726"/>
            <ac:spMk id="71" creationId="{81ADA736-0B14-42DA-AD45-4029A78391C0}"/>
          </ac:spMkLst>
        </pc:spChg>
        <pc:spChg chg="add del mod">
          <ac:chgData name="Wanlambok Nongbet [Chillibreeze]" userId="6bf028ea-505a-4797-9fbe-498829f78d74" providerId="ADAL" clId="{B6D7A17A-D2C1-44D0-9B40-9FBDB90D5B20}" dt="2020-07-23T13:07:11.843" v="1209" actId="21"/>
          <ac:spMkLst>
            <pc:docMk/>
            <pc:sldMk cId="1491921647" sldId="1726"/>
            <ac:spMk id="74" creationId="{EAD39975-1DE9-4C89-9327-572F890D4A5D}"/>
          </ac:spMkLst>
        </pc:spChg>
        <pc:spChg chg="add del mod">
          <ac:chgData name="Wanlambok Nongbet [Chillibreeze]" userId="6bf028ea-505a-4797-9fbe-498829f78d74" providerId="ADAL" clId="{B6D7A17A-D2C1-44D0-9B40-9FBDB90D5B20}" dt="2020-07-23T13:07:11.843" v="1209" actId="21"/>
          <ac:spMkLst>
            <pc:docMk/>
            <pc:sldMk cId="1491921647" sldId="1726"/>
            <ac:spMk id="75" creationId="{CCC2E71C-C854-4C21-889B-FC5BBF3E0A5E}"/>
          </ac:spMkLst>
        </pc:spChg>
        <pc:spChg chg="add del mod">
          <ac:chgData name="Wanlambok Nongbet [Chillibreeze]" userId="6bf028ea-505a-4797-9fbe-498829f78d74" providerId="ADAL" clId="{B6D7A17A-D2C1-44D0-9B40-9FBDB90D5B20}" dt="2020-07-23T13:07:14.930" v="1213" actId="21"/>
          <ac:spMkLst>
            <pc:docMk/>
            <pc:sldMk cId="1491921647" sldId="1726"/>
            <ac:spMk id="78" creationId="{921D3C45-3C4E-4DF6-B2D9-6A5ECB250FD7}"/>
          </ac:spMkLst>
        </pc:spChg>
        <pc:spChg chg="add del mod">
          <ac:chgData name="Wanlambok Nongbet [Chillibreeze]" userId="6bf028ea-505a-4797-9fbe-498829f78d74" providerId="ADAL" clId="{B6D7A17A-D2C1-44D0-9B40-9FBDB90D5B20}" dt="2020-07-23T13:07:13.778" v="1211" actId="21"/>
          <ac:spMkLst>
            <pc:docMk/>
            <pc:sldMk cId="1491921647" sldId="1726"/>
            <ac:spMk id="79" creationId="{364F8495-975B-49FF-9C71-4B7F82F7B0C6}"/>
          </ac:spMkLst>
        </pc:spChg>
        <pc:spChg chg="add del mod">
          <ac:chgData name="Wanlambok Nongbet [Chillibreeze]" userId="6bf028ea-505a-4797-9fbe-498829f78d74" providerId="ADAL" clId="{B6D7A17A-D2C1-44D0-9B40-9FBDB90D5B20}" dt="2020-07-23T13:07:14.930" v="1213" actId="21"/>
          <ac:spMkLst>
            <pc:docMk/>
            <pc:sldMk cId="1491921647" sldId="1726"/>
            <ac:spMk id="81" creationId="{CD8E2DD2-9FBE-4A60-A19A-EA598570F33C}"/>
          </ac:spMkLst>
        </pc:spChg>
        <pc:spChg chg="add mod">
          <ac:chgData name="Wanlambok Nongbet [Chillibreeze]" userId="6bf028ea-505a-4797-9fbe-498829f78d74" providerId="ADAL" clId="{B6D7A17A-D2C1-44D0-9B40-9FBDB90D5B20}" dt="2020-07-23T13:07:15.107" v="1214"/>
          <ac:spMkLst>
            <pc:docMk/>
            <pc:sldMk cId="1491921647" sldId="1726"/>
            <ac:spMk id="83" creationId="{861F9B9B-DCC7-46C1-82B2-5C13EBCE6A89}"/>
          </ac:spMkLst>
        </pc:spChg>
        <pc:spChg chg="add del mod">
          <ac:chgData name="Wanlambok Nongbet [Chillibreeze]" userId="6bf028ea-505a-4797-9fbe-498829f78d74" providerId="ADAL" clId="{B6D7A17A-D2C1-44D0-9B40-9FBDB90D5B20}" dt="2020-07-23T13:07:15.834" v="1215" actId="21"/>
          <ac:spMkLst>
            <pc:docMk/>
            <pc:sldMk cId="1491921647" sldId="1726"/>
            <ac:spMk id="84" creationId="{C03F7505-82FD-4DCB-94C1-9EBA9F4E7A74}"/>
          </ac:spMkLst>
        </pc:spChg>
        <pc:spChg chg="add del mod">
          <ac:chgData name="Wanlambok Nongbet [Chillibreeze]" userId="6bf028ea-505a-4797-9fbe-498829f78d74" providerId="ADAL" clId="{B6D7A17A-D2C1-44D0-9B40-9FBDB90D5B20}" dt="2020-07-23T13:07:19.652" v="1217" actId="21"/>
          <ac:spMkLst>
            <pc:docMk/>
            <pc:sldMk cId="1491921647" sldId="1726"/>
            <ac:spMk id="86" creationId="{6E12BAE0-9A53-4E53-A137-9B8156065944}"/>
          </ac:spMkLst>
        </pc:spChg>
        <pc:spChg chg="add mod">
          <ac:chgData name="Wanlambok Nongbet [Chillibreeze]" userId="6bf028ea-505a-4797-9fbe-498829f78d74" providerId="ADAL" clId="{B6D7A17A-D2C1-44D0-9B40-9FBDB90D5B20}" dt="2020-07-23T13:07:19.810" v="1218"/>
          <ac:spMkLst>
            <pc:docMk/>
            <pc:sldMk cId="1491921647" sldId="1726"/>
            <ac:spMk id="88" creationId="{B1A03503-05D1-4646-8F12-3549921CF914}"/>
          </ac:spMkLst>
        </pc:spChg>
        <pc:grpChg chg="add del mod">
          <ac:chgData name="Wanlambok Nongbet [Chillibreeze]" userId="6bf028ea-505a-4797-9fbe-498829f78d74" providerId="ADAL" clId="{B6D7A17A-D2C1-44D0-9B40-9FBDB90D5B20}" dt="2020-07-23T12:36:41.489" v="127" actId="165"/>
          <ac:grpSpMkLst>
            <pc:docMk/>
            <pc:sldMk cId="1491921647" sldId="1726"/>
            <ac:grpSpMk id="8" creationId="{1DBDAC4C-9203-43E5-851A-FC7C54985EB6}"/>
          </ac:grpSpMkLst>
        </pc:grpChg>
        <pc:grpChg chg="add del mod">
          <ac:chgData name="Wanlambok Nongbet [Chillibreeze]" userId="6bf028ea-505a-4797-9fbe-498829f78d74" providerId="ADAL" clId="{B6D7A17A-D2C1-44D0-9B40-9FBDB90D5B20}" dt="2020-07-23T12:36:49.115" v="131" actId="165"/>
          <ac:grpSpMkLst>
            <pc:docMk/>
            <pc:sldMk cId="1491921647" sldId="1726"/>
            <ac:grpSpMk id="9" creationId="{D5808BE7-0684-4681-8F86-0ABD79E1540C}"/>
          </ac:grpSpMkLst>
        </pc:grpChg>
        <pc:grpChg chg="add del mod">
          <ac:chgData name="Wanlambok Nongbet [Chillibreeze]" userId="6bf028ea-505a-4797-9fbe-498829f78d74" providerId="ADAL" clId="{B6D7A17A-D2C1-44D0-9B40-9FBDB90D5B20}" dt="2020-07-23T12:41:40.577" v="342" actId="165"/>
          <ac:grpSpMkLst>
            <pc:docMk/>
            <pc:sldMk cId="1491921647" sldId="1726"/>
            <ac:grpSpMk id="23" creationId="{1A8BB51D-DAF9-4EC2-AC1C-72D286483BD0}"/>
          </ac:grpSpMkLst>
        </pc:grpChg>
        <pc:grpChg chg="add del mod">
          <ac:chgData name="Wanlambok Nongbet [Chillibreeze]" userId="6bf028ea-505a-4797-9fbe-498829f78d74" providerId="ADAL" clId="{B6D7A17A-D2C1-44D0-9B40-9FBDB90D5B20}" dt="2020-07-23T12:50:02.394" v="681" actId="165"/>
          <ac:grpSpMkLst>
            <pc:docMk/>
            <pc:sldMk cId="1491921647" sldId="1726"/>
            <ac:grpSpMk id="38" creationId="{2D8B8516-D191-49CD-B9FB-5F3D8F88DDC2}"/>
          </ac:grpSpMkLst>
        </pc:grpChg>
        <pc:cxnChg chg="add del mod topLvl">
          <ac:chgData name="Wanlambok Nongbet [Chillibreeze]" userId="6bf028ea-505a-4797-9fbe-498829f78d74" providerId="ADAL" clId="{B6D7A17A-D2C1-44D0-9B40-9FBDB90D5B20}" dt="2020-07-23T13:07:05.358" v="1197" actId="21"/>
          <ac:cxnSpMkLst>
            <pc:docMk/>
            <pc:sldMk cId="1491921647" sldId="1726"/>
            <ac:cxnSpMk id="17" creationId="{850373EC-9700-4895-B5B8-16040CE0985C}"/>
          </ac:cxnSpMkLst>
        </pc:cxnChg>
        <pc:cxnChg chg="add del mod topLvl">
          <ac:chgData name="Wanlambok Nongbet [Chillibreeze]" userId="6bf028ea-505a-4797-9fbe-498829f78d74" providerId="ADAL" clId="{B6D7A17A-D2C1-44D0-9B40-9FBDB90D5B20}" dt="2020-07-23T12:41:55.379" v="351" actId="478"/>
          <ac:cxnSpMkLst>
            <pc:docMk/>
            <pc:sldMk cId="1491921647" sldId="1726"/>
            <ac:cxnSpMk id="18" creationId="{2F6B5EC3-609D-495D-81B2-8B169440A3A1}"/>
          </ac:cxnSpMkLst>
        </pc:cxnChg>
        <pc:cxnChg chg="add del mod topLvl">
          <ac:chgData name="Wanlambok Nongbet [Chillibreeze]" userId="6bf028ea-505a-4797-9fbe-498829f78d74" providerId="ADAL" clId="{B6D7A17A-D2C1-44D0-9B40-9FBDB90D5B20}" dt="2020-07-23T12:41:55.379" v="351" actId="478"/>
          <ac:cxnSpMkLst>
            <pc:docMk/>
            <pc:sldMk cId="1491921647" sldId="1726"/>
            <ac:cxnSpMk id="19" creationId="{B15054EA-4051-455D-B658-B8ADEBE4360B}"/>
          </ac:cxnSpMkLst>
        </pc:cxnChg>
        <pc:cxnChg chg="add del mod topLvl">
          <ac:chgData name="Wanlambok Nongbet [Chillibreeze]" userId="6bf028ea-505a-4797-9fbe-498829f78d74" providerId="ADAL" clId="{B6D7A17A-D2C1-44D0-9B40-9FBDB90D5B20}" dt="2020-07-23T12:41:55.379" v="351" actId="478"/>
          <ac:cxnSpMkLst>
            <pc:docMk/>
            <pc:sldMk cId="1491921647" sldId="1726"/>
            <ac:cxnSpMk id="20" creationId="{EE37731A-C378-4DCE-9EE3-CB887B69CE9F}"/>
          </ac:cxnSpMkLst>
        </pc:cxnChg>
        <pc:cxnChg chg="add del mod topLvl">
          <ac:chgData name="Wanlambok Nongbet [Chillibreeze]" userId="6bf028ea-505a-4797-9fbe-498829f78d74" providerId="ADAL" clId="{B6D7A17A-D2C1-44D0-9B40-9FBDB90D5B20}" dt="2020-07-23T12:41:55.379" v="351" actId="478"/>
          <ac:cxnSpMkLst>
            <pc:docMk/>
            <pc:sldMk cId="1491921647" sldId="1726"/>
            <ac:cxnSpMk id="21" creationId="{6ED94BF4-C67C-4386-961B-44B1A949300F}"/>
          </ac:cxnSpMkLst>
        </pc:cxnChg>
        <pc:cxnChg chg="add del mod topLvl">
          <ac:chgData name="Wanlambok Nongbet [Chillibreeze]" userId="6bf028ea-505a-4797-9fbe-498829f78d74" providerId="ADAL" clId="{B6D7A17A-D2C1-44D0-9B40-9FBDB90D5B20}" dt="2020-07-23T12:41:55.379" v="351" actId="478"/>
          <ac:cxnSpMkLst>
            <pc:docMk/>
            <pc:sldMk cId="1491921647" sldId="1726"/>
            <ac:cxnSpMk id="22" creationId="{4634BE44-2704-4714-BCE4-69E3A0B914ED}"/>
          </ac:cxnSpMkLst>
        </pc:cxnChg>
        <pc:cxnChg chg="add del mod topLvl">
          <ac:chgData name="Wanlambok Nongbet [Chillibreeze]" userId="6bf028ea-505a-4797-9fbe-498829f78d74" providerId="ADAL" clId="{B6D7A17A-D2C1-44D0-9B40-9FBDB90D5B20}" dt="2020-07-23T13:07:05.358" v="1197" actId="21"/>
          <ac:cxnSpMkLst>
            <pc:docMk/>
            <pc:sldMk cId="1491921647" sldId="1726"/>
            <ac:cxnSpMk id="31" creationId="{DC61C014-F462-4A77-97C5-E38E50FD5DAD}"/>
          </ac:cxnSpMkLst>
        </pc:cxnChg>
        <pc:cxnChg chg="add del mod topLvl">
          <ac:chgData name="Wanlambok Nongbet [Chillibreeze]" userId="6bf028ea-505a-4797-9fbe-498829f78d74" providerId="ADAL" clId="{B6D7A17A-D2C1-44D0-9B40-9FBDB90D5B20}" dt="2020-07-23T13:07:05.358" v="1197" actId="21"/>
          <ac:cxnSpMkLst>
            <pc:docMk/>
            <pc:sldMk cId="1491921647" sldId="1726"/>
            <ac:cxnSpMk id="32" creationId="{55C4669C-C41F-4350-8F87-3C4E85DF32ED}"/>
          </ac:cxnSpMkLst>
        </pc:cxnChg>
        <pc:cxnChg chg="add del mod">
          <ac:chgData name="Wanlambok Nongbet [Chillibreeze]" userId="6bf028ea-505a-4797-9fbe-498829f78d74" providerId="ADAL" clId="{B6D7A17A-D2C1-44D0-9B40-9FBDB90D5B20}" dt="2020-07-23T12:41:56.737" v="352" actId="478"/>
          <ac:cxnSpMkLst>
            <pc:docMk/>
            <pc:sldMk cId="1491921647" sldId="1726"/>
            <ac:cxnSpMk id="33" creationId="{A0C85D06-DF33-4BD3-9FCF-B312BF6C7BEF}"/>
          </ac:cxnSpMkLst>
        </pc:cxnChg>
        <pc:cxnChg chg="add del mod">
          <ac:chgData name="Wanlambok Nongbet [Chillibreeze]" userId="6bf028ea-505a-4797-9fbe-498829f78d74" providerId="ADAL" clId="{B6D7A17A-D2C1-44D0-9B40-9FBDB90D5B20}" dt="2020-07-23T12:41:56.737" v="352" actId="478"/>
          <ac:cxnSpMkLst>
            <pc:docMk/>
            <pc:sldMk cId="1491921647" sldId="1726"/>
            <ac:cxnSpMk id="34" creationId="{3FEE575F-F951-44CD-A228-CD68ACC2DA0B}"/>
          </ac:cxnSpMkLst>
        </pc:cxnChg>
        <pc:cxnChg chg="add del mod">
          <ac:chgData name="Wanlambok Nongbet [Chillibreeze]" userId="6bf028ea-505a-4797-9fbe-498829f78d74" providerId="ADAL" clId="{B6D7A17A-D2C1-44D0-9B40-9FBDB90D5B20}" dt="2020-07-23T12:41:56.737" v="352" actId="478"/>
          <ac:cxnSpMkLst>
            <pc:docMk/>
            <pc:sldMk cId="1491921647" sldId="1726"/>
            <ac:cxnSpMk id="35" creationId="{85D19D45-CA65-419B-82B8-75FB5622150E}"/>
          </ac:cxnSpMkLst>
        </pc:cxnChg>
        <pc:cxnChg chg="add del mod">
          <ac:chgData name="Wanlambok Nongbet [Chillibreeze]" userId="6bf028ea-505a-4797-9fbe-498829f78d74" providerId="ADAL" clId="{B6D7A17A-D2C1-44D0-9B40-9FBDB90D5B20}" dt="2020-07-23T12:41:56.737" v="352" actId="478"/>
          <ac:cxnSpMkLst>
            <pc:docMk/>
            <pc:sldMk cId="1491921647" sldId="1726"/>
            <ac:cxnSpMk id="36" creationId="{7075207D-A685-4657-A808-18370676AC3C}"/>
          </ac:cxnSpMkLst>
        </pc:cxnChg>
        <pc:cxnChg chg="add del mod">
          <ac:chgData name="Wanlambok Nongbet [Chillibreeze]" userId="6bf028ea-505a-4797-9fbe-498829f78d74" providerId="ADAL" clId="{B6D7A17A-D2C1-44D0-9B40-9FBDB90D5B20}" dt="2020-07-23T13:07:07.020" v="1199" actId="21"/>
          <ac:cxnSpMkLst>
            <pc:docMk/>
            <pc:sldMk cId="1491921647" sldId="1726"/>
            <ac:cxnSpMk id="42" creationId="{4AC712EA-5AC6-4583-B83D-FDAEFE642530}"/>
          </ac:cxnSpMkLst>
        </pc:cxnChg>
        <pc:cxnChg chg="add del mod">
          <ac:chgData name="Wanlambok Nongbet [Chillibreeze]" userId="6bf028ea-505a-4797-9fbe-498829f78d74" providerId="ADAL" clId="{B6D7A17A-D2C1-44D0-9B40-9FBDB90D5B20}" dt="2020-07-23T13:07:07.020" v="1199" actId="21"/>
          <ac:cxnSpMkLst>
            <pc:docMk/>
            <pc:sldMk cId="1491921647" sldId="1726"/>
            <ac:cxnSpMk id="46" creationId="{8E40B3C1-2EC1-482B-B4A2-44F748D5AA22}"/>
          </ac:cxnSpMkLst>
        </pc:cxnChg>
        <pc:cxnChg chg="add del mod">
          <ac:chgData name="Wanlambok Nongbet [Chillibreeze]" userId="6bf028ea-505a-4797-9fbe-498829f78d74" providerId="ADAL" clId="{B6D7A17A-D2C1-44D0-9B40-9FBDB90D5B20}" dt="2020-07-23T13:07:07.020" v="1199" actId="21"/>
          <ac:cxnSpMkLst>
            <pc:docMk/>
            <pc:sldMk cId="1491921647" sldId="1726"/>
            <ac:cxnSpMk id="47" creationId="{3E27B299-3B0A-4770-9D11-DDC5A7D8E6AE}"/>
          </ac:cxnSpMkLst>
        </pc:cxnChg>
        <pc:cxnChg chg="add mod">
          <ac:chgData name="Wanlambok Nongbet [Chillibreeze]" userId="6bf028ea-505a-4797-9fbe-498829f78d74" providerId="ADAL" clId="{B6D7A17A-D2C1-44D0-9B40-9FBDB90D5B20}" dt="2020-07-23T13:07:07.216" v="1200"/>
          <ac:cxnSpMkLst>
            <pc:docMk/>
            <pc:sldMk cId="1491921647" sldId="1726"/>
            <ac:cxnSpMk id="50" creationId="{B7DF2270-5C84-4D71-BAE7-021035F834F6}"/>
          </ac:cxnSpMkLst>
        </pc:cxnChg>
        <pc:cxnChg chg="add del mod">
          <ac:chgData name="Wanlambok Nongbet [Chillibreeze]" userId="6bf028ea-505a-4797-9fbe-498829f78d74" providerId="ADAL" clId="{B6D7A17A-D2C1-44D0-9B40-9FBDB90D5B20}" dt="2020-07-23T13:07:08.157" v="1201" actId="21"/>
          <ac:cxnSpMkLst>
            <pc:docMk/>
            <pc:sldMk cId="1491921647" sldId="1726"/>
            <ac:cxnSpMk id="54" creationId="{3C29EA25-250B-48A2-BF23-291950CE5DC4}"/>
          </ac:cxnSpMkLst>
        </pc:cxnChg>
        <pc:cxnChg chg="add del mod">
          <ac:chgData name="Wanlambok Nongbet [Chillibreeze]" userId="6bf028ea-505a-4797-9fbe-498829f78d74" providerId="ADAL" clId="{B6D7A17A-D2C1-44D0-9B40-9FBDB90D5B20}" dt="2020-07-23T13:07:08.157" v="1201" actId="21"/>
          <ac:cxnSpMkLst>
            <pc:docMk/>
            <pc:sldMk cId="1491921647" sldId="1726"/>
            <ac:cxnSpMk id="55" creationId="{FFF07ED3-8EA8-42E8-A566-C52EE84C6593}"/>
          </ac:cxnSpMkLst>
        </pc:cxnChg>
        <pc:cxnChg chg="add del mod">
          <ac:chgData name="Wanlambok Nongbet [Chillibreeze]" userId="6bf028ea-505a-4797-9fbe-498829f78d74" providerId="ADAL" clId="{B6D7A17A-D2C1-44D0-9B40-9FBDB90D5B20}" dt="2020-07-23T13:07:09.169" v="1203" actId="21"/>
          <ac:cxnSpMkLst>
            <pc:docMk/>
            <pc:sldMk cId="1491921647" sldId="1726"/>
            <ac:cxnSpMk id="61" creationId="{DDE68A97-5AFC-4F21-8E8A-9B5670029991}"/>
          </ac:cxnSpMkLst>
        </pc:cxnChg>
        <pc:cxnChg chg="add del mod">
          <ac:chgData name="Wanlambok Nongbet [Chillibreeze]" userId="6bf028ea-505a-4797-9fbe-498829f78d74" providerId="ADAL" clId="{B6D7A17A-D2C1-44D0-9B40-9FBDB90D5B20}" dt="2020-07-23T13:07:09.169" v="1203" actId="21"/>
          <ac:cxnSpMkLst>
            <pc:docMk/>
            <pc:sldMk cId="1491921647" sldId="1726"/>
            <ac:cxnSpMk id="62" creationId="{810AA985-9149-4084-9510-274CAF010888}"/>
          </ac:cxnSpMkLst>
        </pc:cxnChg>
        <pc:cxnChg chg="add del mod">
          <ac:chgData name="Wanlambok Nongbet [Chillibreeze]" userId="6bf028ea-505a-4797-9fbe-498829f78d74" providerId="ADAL" clId="{B6D7A17A-D2C1-44D0-9B40-9FBDB90D5B20}" dt="2020-07-23T13:07:09.942" v="1205" actId="21"/>
          <ac:cxnSpMkLst>
            <pc:docMk/>
            <pc:sldMk cId="1491921647" sldId="1726"/>
            <ac:cxnSpMk id="67" creationId="{E0F4EFC1-BACC-4727-B145-1CCD57315DA5}"/>
          </ac:cxnSpMkLst>
        </pc:cxnChg>
        <pc:cxnChg chg="add del mod">
          <ac:chgData name="Wanlambok Nongbet [Chillibreeze]" userId="6bf028ea-505a-4797-9fbe-498829f78d74" providerId="ADAL" clId="{B6D7A17A-D2C1-44D0-9B40-9FBDB90D5B20}" dt="2020-07-23T13:07:09.942" v="1205" actId="21"/>
          <ac:cxnSpMkLst>
            <pc:docMk/>
            <pc:sldMk cId="1491921647" sldId="1726"/>
            <ac:cxnSpMk id="68" creationId="{36D0D2FD-7528-4190-9FD0-E2F7FE3AE6B8}"/>
          </ac:cxnSpMkLst>
        </pc:cxnChg>
        <pc:cxnChg chg="add del mod">
          <ac:chgData name="Wanlambok Nongbet [Chillibreeze]" userId="6bf028ea-505a-4797-9fbe-498829f78d74" providerId="ADAL" clId="{B6D7A17A-D2C1-44D0-9B40-9FBDB90D5B20}" dt="2020-07-23T13:07:10.658" v="1207" actId="21"/>
          <ac:cxnSpMkLst>
            <pc:docMk/>
            <pc:sldMk cId="1491921647" sldId="1726"/>
            <ac:cxnSpMk id="72" creationId="{2FFBA0AE-6DBE-4928-966D-DB3DE39F8890}"/>
          </ac:cxnSpMkLst>
        </pc:cxnChg>
        <pc:cxnChg chg="add del mod">
          <ac:chgData name="Wanlambok Nongbet [Chillibreeze]" userId="6bf028ea-505a-4797-9fbe-498829f78d74" providerId="ADAL" clId="{B6D7A17A-D2C1-44D0-9B40-9FBDB90D5B20}" dt="2020-07-23T13:07:10.658" v="1207" actId="21"/>
          <ac:cxnSpMkLst>
            <pc:docMk/>
            <pc:sldMk cId="1491921647" sldId="1726"/>
            <ac:cxnSpMk id="73" creationId="{EC177703-E631-4028-B832-C323A5D93F2C}"/>
          </ac:cxnSpMkLst>
        </pc:cxnChg>
        <pc:cxnChg chg="add mod">
          <ac:chgData name="Wanlambok Nongbet [Chillibreeze]" userId="6bf028ea-505a-4797-9fbe-498829f78d74" providerId="ADAL" clId="{B6D7A17A-D2C1-44D0-9B40-9FBDB90D5B20}" dt="2020-07-23T13:07:10.865" v="1208"/>
          <ac:cxnSpMkLst>
            <pc:docMk/>
            <pc:sldMk cId="1491921647" sldId="1726"/>
            <ac:cxnSpMk id="76" creationId="{6DF1A75E-EB85-4B29-827A-CC970EF910FF}"/>
          </ac:cxnSpMkLst>
        </pc:cxnChg>
        <pc:cxnChg chg="add del mod">
          <ac:chgData name="Wanlambok Nongbet [Chillibreeze]" userId="6bf028ea-505a-4797-9fbe-498829f78d74" providerId="ADAL" clId="{B6D7A17A-D2C1-44D0-9B40-9FBDB90D5B20}" dt="2020-07-23T13:07:11.843" v="1209" actId="21"/>
          <ac:cxnSpMkLst>
            <pc:docMk/>
            <pc:sldMk cId="1491921647" sldId="1726"/>
            <ac:cxnSpMk id="77" creationId="{FF236E93-94B9-4F9E-BDA4-70108E75C530}"/>
          </ac:cxnSpMkLst>
        </pc:cxnChg>
        <pc:cxnChg chg="add del mod">
          <ac:chgData name="Wanlambok Nongbet [Chillibreeze]" userId="6bf028ea-505a-4797-9fbe-498829f78d74" providerId="ADAL" clId="{B6D7A17A-D2C1-44D0-9B40-9FBDB90D5B20}" dt="2020-07-23T13:07:13.778" v="1211" actId="21"/>
          <ac:cxnSpMkLst>
            <pc:docMk/>
            <pc:sldMk cId="1491921647" sldId="1726"/>
            <ac:cxnSpMk id="80" creationId="{AD21FEBB-710A-4946-8F8E-5AAB31F18B90}"/>
          </ac:cxnSpMkLst>
        </pc:cxnChg>
        <pc:cxnChg chg="add del mod">
          <ac:chgData name="Wanlambok Nongbet [Chillibreeze]" userId="6bf028ea-505a-4797-9fbe-498829f78d74" providerId="ADAL" clId="{B6D7A17A-D2C1-44D0-9B40-9FBDB90D5B20}" dt="2020-07-23T13:07:14.930" v="1213" actId="21"/>
          <ac:cxnSpMkLst>
            <pc:docMk/>
            <pc:sldMk cId="1491921647" sldId="1726"/>
            <ac:cxnSpMk id="82" creationId="{8BA959BB-7A5F-45E4-9CB2-5A8D30C24ACF}"/>
          </ac:cxnSpMkLst>
        </pc:cxnChg>
        <pc:cxnChg chg="add del mod">
          <ac:chgData name="Wanlambok Nongbet [Chillibreeze]" userId="6bf028ea-505a-4797-9fbe-498829f78d74" providerId="ADAL" clId="{B6D7A17A-D2C1-44D0-9B40-9FBDB90D5B20}" dt="2020-07-23T13:07:15.834" v="1215" actId="21"/>
          <ac:cxnSpMkLst>
            <pc:docMk/>
            <pc:sldMk cId="1491921647" sldId="1726"/>
            <ac:cxnSpMk id="85" creationId="{26345413-AEF8-417A-B694-2D0D5A78189F}"/>
          </ac:cxnSpMkLst>
        </pc:cxnChg>
        <pc:cxnChg chg="add mod">
          <ac:chgData name="Wanlambok Nongbet [Chillibreeze]" userId="6bf028ea-505a-4797-9fbe-498829f78d74" providerId="ADAL" clId="{B6D7A17A-D2C1-44D0-9B40-9FBDB90D5B20}" dt="2020-07-23T13:07:16.383" v="1216"/>
          <ac:cxnSpMkLst>
            <pc:docMk/>
            <pc:sldMk cId="1491921647" sldId="1726"/>
            <ac:cxnSpMk id="87" creationId="{6505D3C1-433E-4A07-8ADE-D5E94D9B8B37}"/>
          </ac:cxnSpMkLst>
        </pc:cxnChg>
      </pc:sldChg>
      <pc:sldChg chg="addSp delSp modSp add mod modClrScheme chgLayout">
        <pc:chgData name="Wanlambok Nongbet [Chillibreeze]" userId="6bf028ea-505a-4797-9fbe-498829f78d74" providerId="ADAL" clId="{B6D7A17A-D2C1-44D0-9B40-9FBDB90D5B20}" dt="2020-07-23T13:08:16.401" v="1270" actId="20577"/>
        <pc:sldMkLst>
          <pc:docMk/>
          <pc:sldMk cId="512003875" sldId="1727"/>
        </pc:sldMkLst>
        <pc:spChg chg="add del mod">
          <ac:chgData name="Wanlambok Nongbet [Chillibreeze]" userId="6bf028ea-505a-4797-9fbe-498829f78d74" providerId="ADAL" clId="{B6D7A17A-D2C1-44D0-9B40-9FBDB90D5B20}" dt="2020-07-23T12:35:10.058" v="81"/>
          <ac:spMkLst>
            <pc:docMk/>
            <pc:sldMk cId="512003875" sldId="1727"/>
            <ac:spMk id="2" creationId="{0001F427-EB87-4809-BCE9-E495E1DD5450}"/>
          </ac:spMkLst>
        </pc:spChg>
        <pc:spChg chg="add del mod">
          <ac:chgData name="Wanlambok Nongbet [Chillibreeze]" userId="6bf028ea-505a-4797-9fbe-498829f78d74" providerId="ADAL" clId="{B6D7A17A-D2C1-44D0-9B40-9FBDB90D5B20}" dt="2020-07-23T12:35:10.195" v="82"/>
          <ac:spMkLst>
            <pc:docMk/>
            <pc:sldMk cId="512003875" sldId="1727"/>
            <ac:spMk id="3" creationId="{3901FAA3-CE97-4DFB-910A-7167795D717E}"/>
          </ac:spMkLst>
        </pc:spChg>
        <pc:spChg chg="del mod ord">
          <ac:chgData name="Wanlambok Nongbet [Chillibreeze]" userId="6bf028ea-505a-4797-9fbe-498829f78d74" providerId="ADAL" clId="{B6D7A17A-D2C1-44D0-9B40-9FBDB90D5B20}" dt="2020-07-23T12:35:32.075" v="87" actId="478"/>
          <ac:spMkLst>
            <pc:docMk/>
            <pc:sldMk cId="512003875" sldId="1727"/>
            <ac:spMk id="6" creationId="{00000000-0000-0000-0000-000000000000}"/>
          </ac:spMkLst>
        </pc:spChg>
        <pc:spChg chg="add mod">
          <ac:chgData name="Wanlambok Nongbet [Chillibreeze]" userId="6bf028ea-505a-4797-9fbe-498829f78d74" providerId="ADAL" clId="{B6D7A17A-D2C1-44D0-9B40-9FBDB90D5B20}" dt="2020-07-23T12:51:05.342" v="704" actId="14100"/>
          <ac:spMkLst>
            <pc:docMk/>
            <pc:sldMk cId="512003875" sldId="1727"/>
            <ac:spMk id="7" creationId="{6BF57B85-8A5E-44DE-A728-E60E243990C2}"/>
          </ac:spMkLst>
        </pc:spChg>
        <pc:spChg chg="add del mod">
          <ac:chgData name="Wanlambok Nongbet [Chillibreeze]" userId="6bf028ea-505a-4797-9fbe-498829f78d74" providerId="ADAL" clId="{B6D7A17A-D2C1-44D0-9B40-9FBDB90D5B20}" dt="2020-07-23T13:07:26.500" v="1219" actId="21"/>
          <ac:spMkLst>
            <pc:docMk/>
            <pc:sldMk cId="512003875" sldId="1727"/>
            <ac:spMk id="8" creationId="{7E591272-C803-46F6-9EA8-4DE8D32864EE}"/>
          </ac:spMkLst>
        </pc:spChg>
        <pc:spChg chg="add del mod">
          <ac:chgData name="Wanlambok Nongbet [Chillibreeze]" userId="6bf028ea-505a-4797-9fbe-498829f78d74" providerId="ADAL" clId="{B6D7A17A-D2C1-44D0-9B40-9FBDB90D5B20}" dt="2020-07-23T13:07:26.500" v="1219" actId="21"/>
          <ac:spMkLst>
            <pc:docMk/>
            <pc:sldMk cId="512003875" sldId="1727"/>
            <ac:spMk id="9" creationId="{D1840D7C-67E3-4C7C-8F20-D71C15E1F714}"/>
          </ac:spMkLst>
        </pc:spChg>
        <pc:spChg chg="add del mod">
          <ac:chgData name="Wanlambok Nongbet [Chillibreeze]" userId="6bf028ea-505a-4797-9fbe-498829f78d74" providerId="ADAL" clId="{B6D7A17A-D2C1-44D0-9B40-9FBDB90D5B20}" dt="2020-07-23T13:07:26.500" v="1219" actId="21"/>
          <ac:spMkLst>
            <pc:docMk/>
            <pc:sldMk cId="512003875" sldId="1727"/>
            <ac:spMk id="10" creationId="{F1E20BF9-D64D-4954-8E47-2B58EFC63761}"/>
          </ac:spMkLst>
        </pc:spChg>
        <pc:spChg chg="add mod">
          <ac:chgData name="Wanlambok Nongbet [Chillibreeze]" userId="6bf028ea-505a-4797-9fbe-498829f78d74" providerId="ADAL" clId="{B6D7A17A-D2C1-44D0-9B40-9FBDB90D5B20}" dt="2020-07-23T12:42:42.428" v="389" actId="571"/>
          <ac:spMkLst>
            <pc:docMk/>
            <pc:sldMk cId="512003875" sldId="1727"/>
            <ac:spMk id="12" creationId="{C60E4922-E0ED-457F-ABAE-D23F017E9AEC}"/>
          </ac:spMkLst>
        </pc:spChg>
        <pc:spChg chg="add mod">
          <ac:chgData name="Wanlambok Nongbet [Chillibreeze]" userId="6bf028ea-505a-4797-9fbe-498829f78d74" providerId="ADAL" clId="{B6D7A17A-D2C1-44D0-9B40-9FBDB90D5B20}" dt="2020-07-23T12:42:42.428" v="389" actId="571"/>
          <ac:spMkLst>
            <pc:docMk/>
            <pc:sldMk cId="512003875" sldId="1727"/>
            <ac:spMk id="13" creationId="{2F5222FC-671E-43C9-B343-C419CEEF410F}"/>
          </ac:spMkLst>
        </pc:spChg>
        <pc:spChg chg="add del mod">
          <ac:chgData name="Wanlambok Nongbet [Chillibreeze]" userId="6bf028ea-505a-4797-9fbe-498829f78d74" providerId="ADAL" clId="{B6D7A17A-D2C1-44D0-9B40-9FBDB90D5B20}" dt="2020-07-23T13:07:26.500" v="1219" actId="21"/>
          <ac:spMkLst>
            <pc:docMk/>
            <pc:sldMk cId="512003875" sldId="1727"/>
            <ac:spMk id="15" creationId="{E28F7FFF-64DF-41A3-A843-049F88F50275}"/>
          </ac:spMkLst>
        </pc:spChg>
        <pc:spChg chg="mod ord">
          <ac:chgData name="Wanlambok Nongbet [Chillibreeze]" userId="6bf028ea-505a-4797-9fbe-498829f78d74" providerId="ADAL" clId="{B6D7A17A-D2C1-44D0-9B40-9FBDB90D5B20}" dt="2020-07-23T13:08:16.401" v="1270" actId="20577"/>
          <ac:spMkLst>
            <pc:docMk/>
            <pc:sldMk cId="512003875" sldId="1727"/>
            <ac:spMk id="17" creationId="{00000000-0000-0000-0000-000000000000}"/>
          </ac:spMkLst>
        </pc:spChg>
        <pc:spChg chg="add del mod">
          <ac:chgData name="Wanlambok Nongbet [Chillibreeze]" userId="6bf028ea-505a-4797-9fbe-498829f78d74" providerId="ADAL" clId="{B6D7A17A-D2C1-44D0-9B40-9FBDB90D5B20}" dt="2020-07-23T13:07:26.500" v="1219" actId="21"/>
          <ac:spMkLst>
            <pc:docMk/>
            <pc:sldMk cId="512003875" sldId="1727"/>
            <ac:spMk id="18" creationId="{B4AEB533-B660-4484-8315-416D7A198059}"/>
          </ac:spMkLst>
        </pc:spChg>
        <pc:spChg chg="add del mod">
          <ac:chgData name="Wanlambok Nongbet [Chillibreeze]" userId="6bf028ea-505a-4797-9fbe-498829f78d74" providerId="ADAL" clId="{B6D7A17A-D2C1-44D0-9B40-9FBDB90D5B20}" dt="2020-07-23T13:07:26.500" v="1219" actId="21"/>
          <ac:spMkLst>
            <pc:docMk/>
            <pc:sldMk cId="512003875" sldId="1727"/>
            <ac:spMk id="20" creationId="{5FF8D82C-66BE-437E-AB15-C58E550969C5}"/>
          </ac:spMkLst>
        </pc:spChg>
        <pc:spChg chg="add del mod">
          <ac:chgData name="Wanlambok Nongbet [Chillibreeze]" userId="6bf028ea-505a-4797-9fbe-498829f78d74" providerId="ADAL" clId="{B6D7A17A-D2C1-44D0-9B40-9FBDB90D5B20}" dt="2020-07-23T13:07:26.500" v="1219" actId="21"/>
          <ac:spMkLst>
            <pc:docMk/>
            <pc:sldMk cId="512003875" sldId="1727"/>
            <ac:spMk id="22" creationId="{D84448FD-EBD8-47D0-9063-3258F425C9F5}"/>
          </ac:spMkLst>
        </pc:spChg>
        <pc:spChg chg="add del mod">
          <ac:chgData name="Wanlambok Nongbet [Chillibreeze]" userId="6bf028ea-505a-4797-9fbe-498829f78d74" providerId="ADAL" clId="{B6D7A17A-D2C1-44D0-9B40-9FBDB90D5B20}" dt="2020-07-23T13:07:26.500" v="1219" actId="21"/>
          <ac:spMkLst>
            <pc:docMk/>
            <pc:sldMk cId="512003875" sldId="1727"/>
            <ac:spMk id="24" creationId="{C79B1759-8EEA-4436-8058-A6186EDF5138}"/>
          </ac:spMkLst>
        </pc:spChg>
        <pc:spChg chg="add del mod">
          <ac:chgData name="Wanlambok Nongbet [Chillibreeze]" userId="6bf028ea-505a-4797-9fbe-498829f78d74" providerId="ADAL" clId="{B6D7A17A-D2C1-44D0-9B40-9FBDB90D5B20}" dt="2020-07-23T13:07:26.500" v="1219" actId="21"/>
          <ac:spMkLst>
            <pc:docMk/>
            <pc:sldMk cId="512003875" sldId="1727"/>
            <ac:spMk id="26" creationId="{8E820D83-E61B-4C39-A430-A0A1A0211589}"/>
          </ac:spMkLst>
        </pc:spChg>
        <pc:spChg chg="add del mod">
          <ac:chgData name="Wanlambok Nongbet [Chillibreeze]" userId="6bf028ea-505a-4797-9fbe-498829f78d74" providerId="ADAL" clId="{B6D7A17A-D2C1-44D0-9B40-9FBDB90D5B20}" dt="2020-07-23T13:07:26.500" v="1219" actId="21"/>
          <ac:spMkLst>
            <pc:docMk/>
            <pc:sldMk cId="512003875" sldId="1727"/>
            <ac:spMk id="28" creationId="{E94CEBA6-7624-4165-A062-1EA674C0CE23}"/>
          </ac:spMkLst>
        </pc:spChg>
        <pc:spChg chg="add del mod">
          <ac:chgData name="Wanlambok Nongbet [Chillibreeze]" userId="6bf028ea-505a-4797-9fbe-498829f78d74" providerId="ADAL" clId="{B6D7A17A-D2C1-44D0-9B40-9FBDB90D5B20}" dt="2020-07-23T13:07:26.500" v="1219" actId="21"/>
          <ac:spMkLst>
            <pc:docMk/>
            <pc:sldMk cId="512003875" sldId="1727"/>
            <ac:spMk id="29" creationId="{A8467A31-37A3-4D1F-971A-DDEFCC68797D}"/>
          </ac:spMkLst>
        </pc:spChg>
        <pc:spChg chg="add del mod">
          <ac:chgData name="Wanlambok Nongbet [Chillibreeze]" userId="6bf028ea-505a-4797-9fbe-498829f78d74" providerId="ADAL" clId="{B6D7A17A-D2C1-44D0-9B40-9FBDB90D5B20}" dt="2020-07-23T13:07:26.500" v="1219" actId="21"/>
          <ac:spMkLst>
            <pc:docMk/>
            <pc:sldMk cId="512003875" sldId="1727"/>
            <ac:spMk id="31" creationId="{47685B55-B312-4CF3-B2BF-F9500DE68FDD}"/>
          </ac:spMkLst>
        </pc:spChg>
        <pc:spChg chg="add del mod">
          <ac:chgData name="Wanlambok Nongbet [Chillibreeze]" userId="6bf028ea-505a-4797-9fbe-498829f78d74" providerId="ADAL" clId="{B6D7A17A-D2C1-44D0-9B40-9FBDB90D5B20}" dt="2020-07-23T12:43:55.209" v="452" actId="478"/>
          <ac:spMkLst>
            <pc:docMk/>
            <pc:sldMk cId="512003875" sldId="1727"/>
            <ac:spMk id="33" creationId="{0EE81B84-C81D-42DE-BD92-B6D0BA8857B5}"/>
          </ac:spMkLst>
        </pc:spChg>
        <pc:spChg chg="add del mod">
          <ac:chgData name="Wanlambok Nongbet [Chillibreeze]" userId="6bf028ea-505a-4797-9fbe-498829f78d74" providerId="ADAL" clId="{B6D7A17A-D2C1-44D0-9B40-9FBDB90D5B20}" dt="2020-07-23T12:43:55.209" v="452" actId="478"/>
          <ac:spMkLst>
            <pc:docMk/>
            <pc:sldMk cId="512003875" sldId="1727"/>
            <ac:spMk id="35" creationId="{AA170737-C4CC-46D0-8340-8BB2765B46E7}"/>
          </ac:spMkLst>
        </pc:spChg>
        <pc:spChg chg="add del mod">
          <ac:chgData name="Wanlambok Nongbet [Chillibreeze]" userId="6bf028ea-505a-4797-9fbe-498829f78d74" providerId="ADAL" clId="{B6D7A17A-D2C1-44D0-9B40-9FBDB90D5B20}" dt="2020-07-23T12:43:55.209" v="452" actId="478"/>
          <ac:spMkLst>
            <pc:docMk/>
            <pc:sldMk cId="512003875" sldId="1727"/>
            <ac:spMk id="37" creationId="{035B7678-100B-40E3-8DD9-77319684021C}"/>
          </ac:spMkLst>
        </pc:spChg>
        <pc:spChg chg="add del mod">
          <ac:chgData name="Wanlambok Nongbet [Chillibreeze]" userId="6bf028ea-505a-4797-9fbe-498829f78d74" providerId="ADAL" clId="{B6D7A17A-D2C1-44D0-9B40-9FBDB90D5B20}" dt="2020-07-23T12:43:55.209" v="452" actId="478"/>
          <ac:spMkLst>
            <pc:docMk/>
            <pc:sldMk cId="512003875" sldId="1727"/>
            <ac:spMk id="39" creationId="{6B3AE614-BCCC-4B82-BD25-29E969D1A75C}"/>
          </ac:spMkLst>
        </pc:spChg>
        <pc:spChg chg="add del mod">
          <ac:chgData name="Wanlambok Nongbet [Chillibreeze]" userId="6bf028ea-505a-4797-9fbe-498829f78d74" providerId="ADAL" clId="{B6D7A17A-D2C1-44D0-9B40-9FBDB90D5B20}" dt="2020-07-23T12:43:55.209" v="452" actId="478"/>
          <ac:spMkLst>
            <pc:docMk/>
            <pc:sldMk cId="512003875" sldId="1727"/>
            <ac:spMk id="41" creationId="{7F7F047B-0DEB-4C4F-94BE-4B7EA0DD75C9}"/>
          </ac:spMkLst>
        </pc:spChg>
        <pc:spChg chg="add del mod">
          <ac:chgData name="Wanlambok Nongbet [Chillibreeze]" userId="6bf028ea-505a-4797-9fbe-498829f78d74" providerId="ADAL" clId="{B6D7A17A-D2C1-44D0-9B40-9FBDB90D5B20}" dt="2020-07-23T12:50:05.937" v="684"/>
          <ac:spMkLst>
            <pc:docMk/>
            <pc:sldMk cId="512003875" sldId="1727"/>
            <ac:spMk id="43" creationId="{0C9A8C1A-9886-4801-8E7A-4F5AFDCD603A}"/>
          </ac:spMkLst>
        </pc:spChg>
        <pc:spChg chg="add del mod">
          <ac:chgData name="Wanlambok Nongbet [Chillibreeze]" userId="6bf028ea-505a-4797-9fbe-498829f78d74" providerId="ADAL" clId="{B6D7A17A-D2C1-44D0-9B40-9FBDB90D5B20}" dt="2020-07-23T13:07:27.602" v="1221" actId="21"/>
          <ac:spMkLst>
            <pc:docMk/>
            <pc:sldMk cId="512003875" sldId="1727"/>
            <ac:spMk id="44" creationId="{A4852252-3EDD-49C2-97A1-7E991A831B6A}"/>
          </ac:spMkLst>
        </pc:spChg>
        <pc:spChg chg="add mod">
          <ac:chgData name="Wanlambok Nongbet [Chillibreeze]" userId="6bf028ea-505a-4797-9fbe-498829f78d74" providerId="ADAL" clId="{B6D7A17A-D2C1-44D0-9B40-9FBDB90D5B20}" dt="2020-07-23T13:07:26.718" v="1220"/>
          <ac:spMkLst>
            <pc:docMk/>
            <pc:sldMk cId="512003875" sldId="1727"/>
            <ac:spMk id="45" creationId="{76FB1C84-FB42-47B5-9BA3-FA56B531F5FD}"/>
          </ac:spMkLst>
        </pc:spChg>
        <pc:spChg chg="add del mod">
          <ac:chgData name="Wanlambok Nongbet [Chillibreeze]" userId="6bf028ea-505a-4797-9fbe-498829f78d74" providerId="ADAL" clId="{B6D7A17A-D2C1-44D0-9B40-9FBDB90D5B20}" dt="2020-07-23T13:07:27.602" v="1221" actId="21"/>
          <ac:spMkLst>
            <pc:docMk/>
            <pc:sldMk cId="512003875" sldId="1727"/>
            <ac:spMk id="46" creationId="{29ED25FD-F5CC-4A89-A09D-DEDB846B6CF4}"/>
          </ac:spMkLst>
        </pc:spChg>
        <pc:spChg chg="add del mod">
          <ac:chgData name="Wanlambok Nongbet [Chillibreeze]" userId="6bf028ea-505a-4797-9fbe-498829f78d74" providerId="ADAL" clId="{B6D7A17A-D2C1-44D0-9B40-9FBDB90D5B20}" dt="2020-07-23T13:07:27.602" v="1221" actId="21"/>
          <ac:spMkLst>
            <pc:docMk/>
            <pc:sldMk cId="512003875" sldId="1727"/>
            <ac:spMk id="48" creationId="{6E86D05E-C19B-4140-8326-B770A1CE89AC}"/>
          </ac:spMkLst>
        </pc:spChg>
        <pc:spChg chg="add del mod">
          <ac:chgData name="Wanlambok Nongbet [Chillibreeze]" userId="6bf028ea-505a-4797-9fbe-498829f78d74" providerId="ADAL" clId="{B6D7A17A-D2C1-44D0-9B40-9FBDB90D5B20}" dt="2020-07-23T13:07:27.602" v="1221" actId="21"/>
          <ac:spMkLst>
            <pc:docMk/>
            <pc:sldMk cId="512003875" sldId="1727"/>
            <ac:spMk id="50" creationId="{0C634AA1-B668-4639-BC84-D94596A1B082}"/>
          </ac:spMkLst>
        </pc:spChg>
        <pc:spChg chg="add del mod">
          <ac:chgData name="Wanlambok Nongbet [Chillibreeze]" userId="6bf028ea-505a-4797-9fbe-498829f78d74" providerId="ADAL" clId="{B6D7A17A-D2C1-44D0-9B40-9FBDB90D5B20}" dt="2020-07-23T13:07:27.602" v="1221" actId="21"/>
          <ac:spMkLst>
            <pc:docMk/>
            <pc:sldMk cId="512003875" sldId="1727"/>
            <ac:spMk id="52" creationId="{803F6AC8-42A1-4C2E-A387-7165DE1C8012}"/>
          </ac:spMkLst>
        </pc:spChg>
        <pc:spChg chg="add del mod">
          <ac:chgData name="Wanlambok Nongbet [Chillibreeze]" userId="6bf028ea-505a-4797-9fbe-498829f78d74" providerId="ADAL" clId="{B6D7A17A-D2C1-44D0-9B40-9FBDB90D5B20}" dt="2020-07-23T13:07:27.602" v="1221" actId="21"/>
          <ac:spMkLst>
            <pc:docMk/>
            <pc:sldMk cId="512003875" sldId="1727"/>
            <ac:spMk id="54" creationId="{244F6D7B-2F41-40FF-9361-2F5E874FF434}"/>
          </ac:spMkLst>
        </pc:spChg>
        <pc:spChg chg="add del mod">
          <ac:chgData name="Wanlambok Nongbet [Chillibreeze]" userId="6bf028ea-505a-4797-9fbe-498829f78d74" providerId="ADAL" clId="{B6D7A17A-D2C1-44D0-9B40-9FBDB90D5B20}" dt="2020-07-23T13:07:27.602" v="1221" actId="21"/>
          <ac:spMkLst>
            <pc:docMk/>
            <pc:sldMk cId="512003875" sldId="1727"/>
            <ac:spMk id="56" creationId="{218A1FAA-B957-4E3B-8376-9FA4C09BF8F5}"/>
          </ac:spMkLst>
        </pc:spChg>
        <pc:spChg chg="add del mod">
          <ac:chgData name="Wanlambok Nongbet [Chillibreeze]" userId="6bf028ea-505a-4797-9fbe-498829f78d74" providerId="ADAL" clId="{B6D7A17A-D2C1-44D0-9B40-9FBDB90D5B20}" dt="2020-07-23T13:07:27.602" v="1221" actId="21"/>
          <ac:spMkLst>
            <pc:docMk/>
            <pc:sldMk cId="512003875" sldId="1727"/>
            <ac:spMk id="58" creationId="{E5D412DC-D9DA-4101-918B-F5E3C96C04DE}"/>
          </ac:spMkLst>
        </pc:spChg>
        <pc:spChg chg="add del mod">
          <ac:chgData name="Wanlambok Nongbet [Chillibreeze]" userId="6bf028ea-505a-4797-9fbe-498829f78d74" providerId="ADAL" clId="{B6D7A17A-D2C1-44D0-9B40-9FBDB90D5B20}" dt="2020-07-23T13:07:27.602" v="1221" actId="21"/>
          <ac:spMkLst>
            <pc:docMk/>
            <pc:sldMk cId="512003875" sldId="1727"/>
            <ac:spMk id="60" creationId="{F6EBC09C-8C3B-4BDC-8B45-6EF0F7D5B2B2}"/>
          </ac:spMkLst>
        </pc:spChg>
        <pc:spChg chg="add del mod">
          <ac:chgData name="Wanlambok Nongbet [Chillibreeze]" userId="6bf028ea-505a-4797-9fbe-498829f78d74" providerId="ADAL" clId="{B6D7A17A-D2C1-44D0-9B40-9FBDB90D5B20}" dt="2020-07-23T13:07:27.602" v="1221" actId="21"/>
          <ac:spMkLst>
            <pc:docMk/>
            <pc:sldMk cId="512003875" sldId="1727"/>
            <ac:spMk id="61" creationId="{76759E5E-BEE2-4235-9132-4AE041FD6F6D}"/>
          </ac:spMkLst>
        </pc:spChg>
        <pc:spChg chg="add del mod">
          <ac:chgData name="Wanlambok Nongbet [Chillibreeze]" userId="6bf028ea-505a-4797-9fbe-498829f78d74" providerId="ADAL" clId="{B6D7A17A-D2C1-44D0-9B40-9FBDB90D5B20}" dt="2020-07-23T13:07:27.602" v="1221" actId="21"/>
          <ac:spMkLst>
            <pc:docMk/>
            <pc:sldMk cId="512003875" sldId="1727"/>
            <ac:spMk id="63" creationId="{E5C24551-B562-4204-B4FC-C50702ADC16F}"/>
          </ac:spMkLst>
        </pc:spChg>
        <pc:spChg chg="add del mod">
          <ac:chgData name="Wanlambok Nongbet [Chillibreeze]" userId="6bf028ea-505a-4797-9fbe-498829f78d74" providerId="ADAL" clId="{B6D7A17A-D2C1-44D0-9B40-9FBDB90D5B20}" dt="2020-07-23T13:07:29.976" v="1223" actId="21"/>
          <ac:spMkLst>
            <pc:docMk/>
            <pc:sldMk cId="512003875" sldId="1727"/>
            <ac:spMk id="65" creationId="{309D1729-E89A-4DB4-9484-3B13A518D0E1}"/>
          </ac:spMkLst>
        </pc:spChg>
        <pc:spChg chg="add del mod">
          <ac:chgData name="Wanlambok Nongbet [Chillibreeze]" userId="6bf028ea-505a-4797-9fbe-498829f78d74" providerId="ADAL" clId="{B6D7A17A-D2C1-44D0-9B40-9FBDB90D5B20}" dt="2020-07-23T13:07:29.976" v="1223" actId="21"/>
          <ac:spMkLst>
            <pc:docMk/>
            <pc:sldMk cId="512003875" sldId="1727"/>
            <ac:spMk id="66" creationId="{5D5B938D-F352-46B4-94A5-FDC033F3E6C2}"/>
          </ac:spMkLst>
        </pc:spChg>
        <pc:spChg chg="add del mod">
          <ac:chgData name="Wanlambok Nongbet [Chillibreeze]" userId="6bf028ea-505a-4797-9fbe-498829f78d74" providerId="ADAL" clId="{B6D7A17A-D2C1-44D0-9B40-9FBDB90D5B20}" dt="2020-07-23T13:07:29.976" v="1223" actId="21"/>
          <ac:spMkLst>
            <pc:docMk/>
            <pc:sldMk cId="512003875" sldId="1727"/>
            <ac:spMk id="68" creationId="{CA6D4952-409F-43C4-9BC0-52522345C6C4}"/>
          </ac:spMkLst>
        </pc:spChg>
        <pc:spChg chg="add del mod">
          <ac:chgData name="Wanlambok Nongbet [Chillibreeze]" userId="6bf028ea-505a-4797-9fbe-498829f78d74" providerId="ADAL" clId="{B6D7A17A-D2C1-44D0-9B40-9FBDB90D5B20}" dt="2020-07-23T13:07:29.976" v="1223" actId="21"/>
          <ac:spMkLst>
            <pc:docMk/>
            <pc:sldMk cId="512003875" sldId="1727"/>
            <ac:spMk id="70" creationId="{D562E1E6-A189-4212-BA84-9B14FAECFBEB}"/>
          </ac:spMkLst>
        </pc:spChg>
        <pc:spChg chg="add del mod">
          <ac:chgData name="Wanlambok Nongbet [Chillibreeze]" userId="6bf028ea-505a-4797-9fbe-498829f78d74" providerId="ADAL" clId="{B6D7A17A-D2C1-44D0-9B40-9FBDB90D5B20}" dt="2020-07-23T13:07:29.976" v="1223" actId="21"/>
          <ac:spMkLst>
            <pc:docMk/>
            <pc:sldMk cId="512003875" sldId="1727"/>
            <ac:spMk id="72" creationId="{5550EE63-AF6D-46CE-A3CC-2C0BA76ADD4C}"/>
          </ac:spMkLst>
        </pc:spChg>
        <pc:spChg chg="add del mod">
          <ac:chgData name="Wanlambok Nongbet [Chillibreeze]" userId="6bf028ea-505a-4797-9fbe-498829f78d74" providerId="ADAL" clId="{B6D7A17A-D2C1-44D0-9B40-9FBDB90D5B20}" dt="2020-07-23T13:07:29.976" v="1223" actId="21"/>
          <ac:spMkLst>
            <pc:docMk/>
            <pc:sldMk cId="512003875" sldId="1727"/>
            <ac:spMk id="74" creationId="{A15B6364-4DCE-471E-A0E9-5643218A2391}"/>
          </ac:spMkLst>
        </pc:spChg>
        <pc:spChg chg="add del mod">
          <ac:chgData name="Wanlambok Nongbet [Chillibreeze]" userId="6bf028ea-505a-4797-9fbe-498829f78d74" providerId="ADAL" clId="{B6D7A17A-D2C1-44D0-9B40-9FBDB90D5B20}" dt="2020-07-23T13:07:29.976" v="1223" actId="21"/>
          <ac:spMkLst>
            <pc:docMk/>
            <pc:sldMk cId="512003875" sldId="1727"/>
            <ac:spMk id="76" creationId="{7E979463-ADE1-479F-8A69-AF19221C8BA1}"/>
          </ac:spMkLst>
        </pc:spChg>
        <pc:spChg chg="add del mod">
          <ac:chgData name="Wanlambok Nongbet [Chillibreeze]" userId="6bf028ea-505a-4797-9fbe-498829f78d74" providerId="ADAL" clId="{B6D7A17A-D2C1-44D0-9B40-9FBDB90D5B20}" dt="2020-07-23T13:07:29.976" v="1223" actId="21"/>
          <ac:spMkLst>
            <pc:docMk/>
            <pc:sldMk cId="512003875" sldId="1727"/>
            <ac:spMk id="78" creationId="{8E501C6D-6993-463B-BF49-77A47E2707BB}"/>
          </ac:spMkLst>
        </pc:spChg>
        <pc:spChg chg="add del mod">
          <ac:chgData name="Wanlambok Nongbet [Chillibreeze]" userId="6bf028ea-505a-4797-9fbe-498829f78d74" providerId="ADAL" clId="{B6D7A17A-D2C1-44D0-9B40-9FBDB90D5B20}" dt="2020-07-23T13:07:29.976" v="1223" actId="21"/>
          <ac:spMkLst>
            <pc:docMk/>
            <pc:sldMk cId="512003875" sldId="1727"/>
            <ac:spMk id="80" creationId="{393EBBCC-4656-42AB-9070-7E084AB17E58}"/>
          </ac:spMkLst>
        </pc:spChg>
        <pc:spChg chg="add del mod">
          <ac:chgData name="Wanlambok Nongbet [Chillibreeze]" userId="6bf028ea-505a-4797-9fbe-498829f78d74" providerId="ADAL" clId="{B6D7A17A-D2C1-44D0-9B40-9FBDB90D5B20}" dt="2020-07-23T13:07:29.976" v="1223" actId="21"/>
          <ac:spMkLst>
            <pc:docMk/>
            <pc:sldMk cId="512003875" sldId="1727"/>
            <ac:spMk id="81" creationId="{588BEDC1-05B2-4A5D-891A-6215747C53DD}"/>
          </ac:spMkLst>
        </pc:spChg>
        <pc:spChg chg="add del mod">
          <ac:chgData name="Wanlambok Nongbet [Chillibreeze]" userId="6bf028ea-505a-4797-9fbe-498829f78d74" providerId="ADAL" clId="{B6D7A17A-D2C1-44D0-9B40-9FBDB90D5B20}" dt="2020-07-23T13:07:29.976" v="1223" actId="21"/>
          <ac:spMkLst>
            <pc:docMk/>
            <pc:sldMk cId="512003875" sldId="1727"/>
            <ac:spMk id="83" creationId="{4FE60859-16E5-4388-AD39-6CC3B8AB1D78}"/>
          </ac:spMkLst>
        </pc:spChg>
        <pc:spChg chg="add del mod">
          <ac:chgData name="Wanlambok Nongbet [Chillibreeze]" userId="6bf028ea-505a-4797-9fbe-498829f78d74" providerId="ADAL" clId="{B6D7A17A-D2C1-44D0-9B40-9FBDB90D5B20}" dt="2020-07-23T13:07:30.881" v="1225" actId="21"/>
          <ac:spMkLst>
            <pc:docMk/>
            <pc:sldMk cId="512003875" sldId="1727"/>
            <ac:spMk id="85" creationId="{75CD2350-2285-41A1-84F0-FB4741FBAB24}"/>
          </ac:spMkLst>
        </pc:spChg>
        <pc:spChg chg="add mod">
          <ac:chgData name="Wanlambok Nongbet [Chillibreeze]" userId="6bf028ea-505a-4797-9fbe-498829f78d74" providerId="ADAL" clId="{B6D7A17A-D2C1-44D0-9B40-9FBDB90D5B20}" dt="2020-07-23T13:07:30.179" v="1224"/>
          <ac:spMkLst>
            <pc:docMk/>
            <pc:sldMk cId="512003875" sldId="1727"/>
            <ac:spMk id="86" creationId="{2D97D671-E8A7-488A-866E-C465D1212846}"/>
          </ac:spMkLst>
        </pc:spChg>
        <pc:spChg chg="add del mod">
          <ac:chgData name="Wanlambok Nongbet [Chillibreeze]" userId="6bf028ea-505a-4797-9fbe-498829f78d74" providerId="ADAL" clId="{B6D7A17A-D2C1-44D0-9B40-9FBDB90D5B20}" dt="2020-07-23T13:07:30.881" v="1225" actId="21"/>
          <ac:spMkLst>
            <pc:docMk/>
            <pc:sldMk cId="512003875" sldId="1727"/>
            <ac:spMk id="87" creationId="{0FF3B9CF-0DB9-4B6A-B8EA-6441879CD581}"/>
          </ac:spMkLst>
        </pc:spChg>
        <pc:spChg chg="add del mod">
          <ac:chgData name="Wanlambok Nongbet [Chillibreeze]" userId="6bf028ea-505a-4797-9fbe-498829f78d74" providerId="ADAL" clId="{B6D7A17A-D2C1-44D0-9B40-9FBDB90D5B20}" dt="2020-07-23T13:07:30.881" v="1225" actId="21"/>
          <ac:spMkLst>
            <pc:docMk/>
            <pc:sldMk cId="512003875" sldId="1727"/>
            <ac:spMk id="89" creationId="{DB837DD1-B70E-41F5-A9AA-4391D9D6B68B}"/>
          </ac:spMkLst>
        </pc:spChg>
        <pc:spChg chg="add del mod">
          <ac:chgData name="Wanlambok Nongbet [Chillibreeze]" userId="6bf028ea-505a-4797-9fbe-498829f78d74" providerId="ADAL" clId="{B6D7A17A-D2C1-44D0-9B40-9FBDB90D5B20}" dt="2020-07-23T13:07:30.881" v="1225" actId="21"/>
          <ac:spMkLst>
            <pc:docMk/>
            <pc:sldMk cId="512003875" sldId="1727"/>
            <ac:spMk id="91" creationId="{8DB2E189-44A3-41C4-9E11-4C27FA0296F6}"/>
          </ac:spMkLst>
        </pc:spChg>
        <pc:spChg chg="add del mod">
          <ac:chgData name="Wanlambok Nongbet [Chillibreeze]" userId="6bf028ea-505a-4797-9fbe-498829f78d74" providerId="ADAL" clId="{B6D7A17A-D2C1-44D0-9B40-9FBDB90D5B20}" dt="2020-07-23T13:07:30.881" v="1225" actId="21"/>
          <ac:spMkLst>
            <pc:docMk/>
            <pc:sldMk cId="512003875" sldId="1727"/>
            <ac:spMk id="93" creationId="{1F1BD860-B68C-42FC-894F-C8F1C1441977}"/>
          </ac:spMkLst>
        </pc:spChg>
        <pc:spChg chg="add del mod">
          <ac:chgData name="Wanlambok Nongbet [Chillibreeze]" userId="6bf028ea-505a-4797-9fbe-498829f78d74" providerId="ADAL" clId="{B6D7A17A-D2C1-44D0-9B40-9FBDB90D5B20}" dt="2020-07-23T13:07:30.881" v="1225" actId="21"/>
          <ac:spMkLst>
            <pc:docMk/>
            <pc:sldMk cId="512003875" sldId="1727"/>
            <ac:spMk id="95" creationId="{0247FC54-58C1-46DE-A81A-1E3030845674}"/>
          </ac:spMkLst>
        </pc:spChg>
        <pc:spChg chg="add del mod">
          <ac:chgData name="Wanlambok Nongbet [Chillibreeze]" userId="6bf028ea-505a-4797-9fbe-498829f78d74" providerId="ADAL" clId="{B6D7A17A-D2C1-44D0-9B40-9FBDB90D5B20}" dt="2020-07-23T13:07:30.881" v="1225" actId="21"/>
          <ac:spMkLst>
            <pc:docMk/>
            <pc:sldMk cId="512003875" sldId="1727"/>
            <ac:spMk id="97" creationId="{1F145827-E72A-4293-B91D-EBD642318821}"/>
          </ac:spMkLst>
        </pc:spChg>
        <pc:spChg chg="add del mod">
          <ac:chgData name="Wanlambok Nongbet [Chillibreeze]" userId="6bf028ea-505a-4797-9fbe-498829f78d74" providerId="ADAL" clId="{B6D7A17A-D2C1-44D0-9B40-9FBDB90D5B20}" dt="2020-07-23T13:07:30.881" v="1225" actId="21"/>
          <ac:spMkLst>
            <pc:docMk/>
            <pc:sldMk cId="512003875" sldId="1727"/>
            <ac:spMk id="99" creationId="{4A2EFF32-89CE-4D9B-BD88-E4DDB3EBF256}"/>
          </ac:spMkLst>
        </pc:spChg>
        <pc:spChg chg="add del mod">
          <ac:chgData name="Wanlambok Nongbet [Chillibreeze]" userId="6bf028ea-505a-4797-9fbe-498829f78d74" providerId="ADAL" clId="{B6D7A17A-D2C1-44D0-9B40-9FBDB90D5B20}" dt="2020-07-23T13:07:30.881" v="1225" actId="21"/>
          <ac:spMkLst>
            <pc:docMk/>
            <pc:sldMk cId="512003875" sldId="1727"/>
            <ac:spMk id="100" creationId="{5B4FBF30-806D-41AB-A521-43B184ECA15C}"/>
          </ac:spMkLst>
        </pc:spChg>
        <pc:spChg chg="add del mod">
          <ac:chgData name="Wanlambok Nongbet [Chillibreeze]" userId="6bf028ea-505a-4797-9fbe-498829f78d74" providerId="ADAL" clId="{B6D7A17A-D2C1-44D0-9B40-9FBDB90D5B20}" dt="2020-07-23T13:07:30.881" v="1225" actId="21"/>
          <ac:spMkLst>
            <pc:docMk/>
            <pc:sldMk cId="512003875" sldId="1727"/>
            <ac:spMk id="102" creationId="{CC78084E-BD9A-4D3B-AFB4-A212D5979579}"/>
          </ac:spMkLst>
        </pc:spChg>
        <pc:spChg chg="add del mod">
          <ac:chgData name="Wanlambok Nongbet [Chillibreeze]" userId="6bf028ea-505a-4797-9fbe-498829f78d74" providerId="ADAL" clId="{B6D7A17A-D2C1-44D0-9B40-9FBDB90D5B20}" dt="2020-07-23T13:07:32.090" v="1227" actId="21"/>
          <ac:spMkLst>
            <pc:docMk/>
            <pc:sldMk cId="512003875" sldId="1727"/>
            <ac:spMk id="104" creationId="{53699391-E131-4DCE-BF25-69DCBD8E61C6}"/>
          </ac:spMkLst>
        </pc:spChg>
        <pc:spChg chg="add del mod">
          <ac:chgData name="Wanlambok Nongbet [Chillibreeze]" userId="6bf028ea-505a-4797-9fbe-498829f78d74" providerId="ADAL" clId="{B6D7A17A-D2C1-44D0-9B40-9FBDB90D5B20}" dt="2020-07-23T13:07:32.090" v="1227" actId="21"/>
          <ac:spMkLst>
            <pc:docMk/>
            <pc:sldMk cId="512003875" sldId="1727"/>
            <ac:spMk id="105" creationId="{1BE685BD-C453-4EBB-8A15-BFDB81576BD5}"/>
          </ac:spMkLst>
        </pc:spChg>
        <pc:spChg chg="add del mod">
          <ac:chgData name="Wanlambok Nongbet [Chillibreeze]" userId="6bf028ea-505a-4797-9fbe-498829f78d74" providerId="ADAL" clId="{B6D7A17A-D2C1-44D0-9B40-9FBDB90D5B20}" dt="2020-07-23T13:07:32.090" v="1227" actId="21"/>
          <ac:spMkLst>
            <pc:docMk/>
            <pc:sldMk cId="512003875" sldId="1727"/>
            <ac:spMk id="107" creationId="{FBA91B8D-2E45-4FE7-A036-9E32F6E69C77}"/>
          </ac:spMkLst>
        </pc:spChg>
        <pc:spChg chg="add del mod">
          <ac:chgData name="Wanlambok Nongbet [Chillibreeze]" userId="6bf028ea-505a-4797-9fbe-498829f78d74" providerId="ADAL" clId="{B6D7A17A-D2C1-44D0-9B40-9FBDB90D5B20}" dt="2020-07-23T13:07:32.090" v="1227" actId="21"/>
          <ac:spMkLst>
            <pc:docMk/>
            <pc:sldMk cId="512003875" sldId="1727"/>
            <ac:spMk id="109" creationId="{11E9E196-5E5C-4921-BA76-8E9DD345A265}"/>
          </ac:spMkLst>
        </pc:spChg>
        <pc:spChg chg="add del mod">
          <ac:chgData name="Wanlambok Nongbet [Chillibreeze]" userId="6bf028ea-505a-4797-9fbe-498829f78d74" providerId="ADAL" clId="{B6D7A17A-D2C1-44D0-9B40-9FBDB90D5B20}" dt="2020-07-23T13:07:32.090" v="1227" actId="21"/>
          <ac:spMkLst>
            <pc:docMk/>
            <pc:sldMk cId="512003875" sldId="1727"/>
            <ac:spMk id="111" creationId="{EEDDC698-32E4-450A-B460-5C8DF387483C}"/>
          </ac:spMkLst>
        </pc:spChg>
        <pc:spChg chg="add del mod">
          <ac:chgData name="Wanlambok Nongbet [Chillibreeze]" userId="6bf028ea-505a-4797-9fbe-498829f78d74" providerId="ADAL" clId="{B6D7A17A-D2C1-44D0-9B40-9FBDB90D5B20}" dt="2020-07-23T13:07:32.090" v="1227" actId="21"/>
          <ac:spMkLst>
            <pc:docMk/>
            <pc:sldMk cId="512003875" sldId="1727"/>
            <ac:spMk id="113" creationId="{9F4D5FE6-3A45-46D9-B3D6-D8B7F5142175}"/>
          </ac:spMkLst>
        </pc:spChg>
        <pc:spChg chg="add del mod">
          <ac:chgData name="Wanlambok Nongbet [Chillibreeze]" userId="6bf028ea-505a-4797-9fbe-498829f78d74" providerId="ADAL" clId="{B6D7A17A-D2C1-44D0-9B40-9FBDB90D5B20}" dt="2020-07-23T13:07:32.090" v="1227" actId="21"/>
          <ac:spMkLst>
            <pc:docMk/>
            <pc:sldMk cId="512003875" sldId="1727"/>
            <ac:spMk id="115" creationId="{C0231757-D478-4651-8E7C-F563716AFAF0}"/>
          </ac:spMkLst>
        </pc:spChg>
        <pc:spChg chg="add del mod">
          <ac:chgData name="Wanlambok Nongbet [Chillibreeze]" userId="6bf028ea-505a-4797-9fbe-498829f78d74" providerId="ADAL" clId="{B6D7A17A-D2C1-44D0-9B40-9FBDB90D5B20}" dt="2020-07-23T13:07:32.090" v="1227" actId="21"/>
          <ac:spMkLst>
            <pc:docMk/>
            <pc:sldMk cId="512003875" sldId="1727"/>
            <ac:spMk id="117" creationId="{B8733C7C-3FB8-4016-A952-114F65D5BEB5}"/>
          </ac:spMkLst>
        </pc:spChg>
        <pc:spChg chg="add del mod">
          <ac:chgData name="Wanlambok Nongbet [Chillibreeze]" userId="6bf028ea-505a-4797-9fbe-498829f78d74" providerId="ADAL" clId="{B6D7A17A-D2C1-44D0-9B40-9FBDB90D5B20}" dt="2020-07-23T13:07:32.090" v="1227" actId="21"/>
          <ac:spMkLst>
            <pc:docMk/>
            <pc:sldMk cId="512003875" sldId="1727"/>
            <ac:spMk id="118" creationId="{49ACE4CF-BBC4-4347-9DD1-A181DD579005}"/>
          </ac:spMkLst>
        </pc:spChg>
        <pc:spChg chg="add del mod">
          <ac:chgData name="Wanlambok Nongbet [Chillibreeze]" userId="6bf028ea-505a-4797-9fbe-498829f78d74" providerId="ADAL" clId="{B6D7A17A-D2C1-44D0-9B40-9FBDB90D5B20}" dt="2020-07-23T13:07:32.090" v="1227" actId="21"/>
          <ac:spMkLst>
            <pc:docMk/>
            <pc:sldMk cId="512003875" sldId="1727"/>
            <ac:spMk id="120" creationId="{E6D56F90-8EDB-4088-A58A-2BCBC0CB7F87}"/>
          </ac:spMkLst>
        </pc:spChg>
        <pc:spChg chg="add del mod">
          <ac:chgData name="Wanlambok Nongbet [Chillibreeze]" userId="6bf028ea-505a-4797-9fbe-498829f78d74" providerId="ADAL" clId="{B6D7A17A-D2C1-44D0-9B40-9FBDB90D5B20}" dt="2020-07-23T13:07:32.874" v="1229" actId="21"/>
          <ac:spMkLst>
            <pc:docMk/>
            <pc:sldMk cId="512003875" sldId="1727"/>
            <ac:spMk id="122" creationId="{61B1990E-151F-4095-A4DD-E4EED2899D09}"/>
          </ac:spMkLst>
        </pc:spChg>
        <pc:spChg chg="add mod">
          <ac:chgData name="Wanlambok Nongbet [Chillibreeze]" userId="6bf028ea-505a-4797-9fbe-498829f78d74" providerId="ADAL" clId="{B6D7A17A-D2C1-44D0-9B40-9FBDB90D5B20}" dt="2020-07-23T13:07:32.341" v="1228"/>
          <ac:spMkLst>
            <pc:docMk/>
            <pc:sldMk cId="512003875" sldId="1727"/>
            <ac:spMk id="123" creationId="{59AB6843-01A6-4365-BB49-8526259E4A67}"/>
          </ac:spMkLst>
        </pc:spChg>
        <pc:spChg chg="add del mod">
          <ac:chgData name="Wanlambok Nongbet [Chillibreeze]" userId="6bf028ea-505a-4797-9fbe-498829f78d74" providerId="ADAL" clId="{B6D7A17A-D2C1-44D0-9B40-9FBDB90D5B20}" dt="2020-07-23T13:07:32.874" v="1229" actId="21"/>
          <ac:spMkLst>
            <pc:docMk/>
            <pc:sldMk cId="512003875" sldId="1727"/>
            <ac:spMk id="124" creationId="{EB01657E-3928-4DA4-AE96-A7EA7A109D4E}"/>
          </ac:spMkLst>
        </pc:spChg>
        <pc:spChg chg="add del mod">
          <ac:chgData name="Wanlambok Nongbet [Chillibreeze]" userId="6bf028ea-505a-4797-9fbe-498829f78d74" providerId="ADAL" clId="{B6D7A17A-D2C1-44D0-9B40-9FBDB90D5B20}" dt="2020-07-23T13:07:32.874" v="1229" actId="21"/>
          <ac:spMkLst>
            <pc:docMk/>
            <pc:sldMk cId="512003875" sldId="1727"/>
            <ac:spMk id="126" creationId="{F2C9ECE2-0F33-42E3-9A48-B063EE719494}"/>
          </ac:spMkLst>
        </pc:spChg>
        <pc:spChg chg="add del mod">
          <ac:chgData name="Wanlambok Nongbet [Chillibreeze]" userId="6bf028ea-505a-4797-9fbe-498829f78d74" providerId="ADAL" clId="{B6D7A17A-D2C1-44D0-9B40-9FBDB90D5B20}" dt="2020-07-23T13:07:32.874" v="1229" actId="21"/>
          <ac:spMkLst>
            <pc:docMk/>
            <pc:sldMk cId="512003875" sldId="1727"/>
            <ac:spMk id="128" creationId="{94794F96-4FFC-4350-8175-7852FBB6071D}"/>
          </ac:spMkLst>
        </pc:spChg>
        <pc:spChg chg="add del mod">
          <ac:chgData name="Wanlambok Nongbet [Chillibreeze]" userId="6bf028ea-505a-4797-9fbe-498829f78d74" providerId="ADAL" clId="{B6D7A17A-D2C1-44D0-9B40-9FBDB90D5B20}" dt="2020-07-23T13:07:32.874" v="1229" actId="21"/>
          <ac:spMkLst>
            <pc:docMk/>
            <pc:sldMk cId="512003875" sldId="1727"/>
            <ac:spMk id="130" creationId="{C05373D3-0CA0-4A6A-878A-B1403C591585}"/>
          </ac:spMkLst>
        </pc:spChg>
        <pc:spChg chg="add del mod">
          <ac:chgData name="Wanlambok Nongbet [Chillibreeze]" userId="6bf028ea-505a-4797-9fbe-498829f78d74" providerId="ADAL" clId="{B6D7A17A-D2C1-44D0-9B40-9FBDB90D5B20}" dt="2020-07-23T13:07:32.874" v="1229" actId="21"/>
          <ac:spMkLst>
            <pc:docMk/>
            <pc:sldMk cId="512003875" sldId="1727"/>
            <ac:spMk id="132" creationId="{AC203A81-EDA2-487F-A87A-7DCD74C53ACD}"/>
          </ac:spMkLst>
        </pc:spChg>
        <pc:spChg chg="add del mod">
          <ac:chgData name="Wanlambok Nongbet [Chillibreeze]" userId="6bf028ea-505a-4797-9fbe-498829f78d74" providerId="ADAL" clId="{B6D7A17A-D2C1-44D0-9B40-9FBDB90D5B20}" dt="2020-07-23T13:07:32.874" v="1229" actId="21"/>
          <ac:spMkLst>
            <pc:docMk/>
            <pc:sldMk cId="512003875" sldId="1727"/>
            <ac:spMk id="134" creationId="{983B97DA-E358-432D-BB29-09D231FE41C3}"/>
          </ac:spMkLst>
        </pc:spChg>
        <pc:spChg chg="add del mod">
          <ac:chgData name="Wanlambok Nongbet [Chillibreeze]" userId="6bf028ea-505a-4797-9fbe-498829f78d74" providerId="ADAL" clId="{B6D7A17A-D2C1-44D0-9B40-9FBDB90D5B20}" dt="2020-07-23T13:07:32.874" v="1229" actId="21"/>
          <ac:spMkLst>
            <pc:docMk/>
            <pc:sldMk cId="512003875" sldId="1727"/>
            <ac:spMk id="135" creationId="{AC02C527-9628-4D91-B234-2E9F883C320F}"/>
          </ac:spMkLst>
        </pc:spChg>
        <pc:spChg chg="add del mod">
          <ac:chgData name="Wanlambok Nongbet [Chillibreeze]" userId="6bf028ea-505a-4797-9fbe-498829f78d74" providerId="ADAL" clId="{B6D7A17A-D2C1-44D0-9B40-9FBDB90D5B20}" dt="2020-07-23T13:07:32.874" v="1229" actId="21"/>
          <ac:spMkLst>
            <pc:docMk/>
            <pc:sldMk cId="512003875" sldId="1727"/>
            <ac:spMk id="137" creationId="{5444DC3B-8954-41EB-AD86-B4B7E1D49CD6}"/>
          </ac:spMkLst>
        </pc:spChg>
        <pc:spChg chg="add del mod">
          <ac:chgData name="Wanlambok Nongbet [Chillibreeze]" userId="6bf028ea-505a-4797-9fbe-498829f78d74" providerId="ADAL" clId="{B6D7A17A-D2C1-44D0-9B40-9FBDB90D5B20}" dt="2020-07-23T13:07:33.810" v="1231" actId="21"/>
          <ac:spMkLst>
            <pc:docMk/>
            <pc:sldMk cId="512003875" sldId="1727"/>
            <ac:spMk id="139" creationId="{5D615AEF-D89F-48A8-AD7B-2F9B12ADCCE0}"/>
          </ac:spMkLst>
        </pc:spChg>
        <pc:spChg chg="add del mod">
          <ac:chgData name="Wanlambok Nongbet [Chillibreeze]" userId="6bf028ea-505a-4797-9fbe-498829f78d74" providerId="ADAL" clId="{B6D7A17A-D2C1-44D0-9B40-9FBDB90D5B20}" dt="2020-07-23T13:07:33.810" v="1231" actId="21"/>
          <ac:spMkLst>
            <pc:docMk/>
            <pc:sldMk cId="512003875" sldId="1727"/>
            <ac:spMk id="140" creationId="{93F0FBED-541A-4D89-B606-B040F2C13D3C}"/>
          </ac:spMkLst>
        </pc:spChg>
        <pc:spChg chg="add del mod">
          <ac:chgData name="Wanlambok Nongbet [Chillibreeze]" userId="6bf028ea-505a-4797-9fbe-498829f78d74" providerId="ADAL" clId="{B6D7A17A-D2C1-44D0-9B40-9FBDB90D5B20}" dt="2020-07-23T13:07:33.810" v="1231" actId="21"/>
          <ac:spMkLst>
            <pc:docMk/>
            <pc:sldMk cId="512003875" sldId="1727"/>
            <ac:spMk id="142" creationId="{F669459D-23DE-4ED4-A177-178DE6B2E207}"/>
          </ac:spMkLst>
        </pc:spChg>
        <pc:spChg chg="add del mod">
          <ac:chgData name="Wanlambok Nongbet [Chillibreeze]" userId="6bf028ea-505a-4797-9fbe-498829f78d74" providerId="ADAL" clId="{B6D7A17A-D2C1-44D0-9B40-9FBDB90D5B20}" dt="2020-07-23T13:07:33.810" v="1231" actId="21"/>
          <ac:spMkLst>
            <pc:docMk/>
            <pc:sldMk cId="512003875" sldId="1727"/>
            <ac:spMk id="144" creationId="{8C5E6440-0965-42D5-AB37-442745011CAD}"/>
          </ac:spMkLst>
        </pc:spChg>
        <pc:spChg chg="add del mod">
          <ac:chgData name="Wanlambok Nongbet [Chillibreeze]" userId="6bf028ea-505a-4797-9fbe-498829f78d74" providerId="ADAL" clId="{B6D7A17A-D2C1-44D0-9B40-9FBDB90D5B20}" dt="2020-07-23T13:07:33.810" v="1231" actId="21"/>
          <ac:spMkLst>
            <pc:docMk/>
            <pc:sldMk cId="512003875" sldId="1727"/>
            <ac:spMk id="146" creationId="{24B5F553-9FE3-40A1-808E-BEEE2D7375FA}"/>
          </ac:spMkLst>
        </pc:spChg>
        <pc:spChg chg="add del mod">
          <ac:chgData name="Wanlambok Nongbet [Chillibreeze]" userId="6bf028ea-505a-4797-9fbe-498829f78d74" providerId="ADAL" clId="{B6D7A17A-D2C1-44D0-9B40-9FBDB90D5B20}" dt="2020-07-23T13:07:33.810" v="1231" actId="21"/>
          <ac:spMkLst>
            <pc:docMk/>
            <pc:sldMk cId="512003875" sldId="1727"/>
            <ac:spMk id="148" creationId="{0EAB721C-893D-46A1-95F8-516A75F336CB}"/>
          </ac:spMkLst>
        </pc:spChg>
        <pc:spChg chg="add del mod">
          <ac:chgData name="Wanlambok Nongbet [Chillibreeze]" userId="6bf028ea-505a-4797-9fbe-498829f78d74" providerId="ADAL" clId="{B6D7A17A-D2C1-44D0-9B40-9FBDB90D5B20}" dt="2020-07-23T13:07:33.810" v="1231" actId="21"/>
          <ac:spMkLst>
            <pc:docMk/>
            <pc:sldMk cId="512003875" sldId="1727"/>
            <ac:spMk id="150" creationId="{C427362B-05FB-4BB8-8762-06A2AF1DD5CD}"/>
          </ac:spMkLst>
        </pc:spChg>
        <pc:spChg chg="add del mod">
          <ac:chgData name="Wanlambok Nongbet [Chillibreeze]" userId="6bf028ea-505a-4797-9fbe-498829f78d74" providerId="ADAL" clId="{B6D7A17A-D2C1-44D0-9B40-9FBDB90D5B20}" dt="2020-07-23T13:07:33.810" v="1231" actId="21"/>
          <ac:spMkLst>
            <pc:docMk/>
            <pc:sldMk cId="512003875" sldId="1727"/>
            <ac:spMk id="151" creationId="{3F2B196D-0E87-4A84-8CFA-25494E36A64A}"/>
          </ac:spMkLst>
        </pc:spChg>
        <pc:spChg chg="add del mod">
          <ac:chgData name="Wanlambok Nongbet [Chillibreeze]" userId="6bf028ea-505a-4797-9fbe-498829f78d74" providerId="ADAL" clId="{B6D7A17A-D2C1-44D0-9B40-9FBDB90D5B20}" dt="2020-07-23T13:07:33.810" v="1231" actId="21"/>
          <ac:spMkLst>
            <pc:docMk/>
            <pc:sldMk cId="512003875" sldId="1727"/>
            <ac:spMk id="153" creationId="{6FD3BEFB-9AED-4C7C-9389-BA7DB74BB073}"/>
          </ac:spMkLst>
        </pc:spChg>
        <pc:spChg chg="add del mod">
          <ac:chgData name="Wanlambok Nongbet [Chillibreeze]" userId="6bf028ea-505a-4797-9fbe-498829f78d74" providerId="ADAL" clId="{B6D7A17A-D2C1-44D0-9B40-9FBDB90D5B20}" dt="2020-07-23T13:07:34.736" v="1233" actId="21"/>
          <ac:spMkLst>
            <pc:docMk/>
            <pc:sldMk cId="512003875" sldId="1727"/>
            <ac:spMk id="155" creationId="{4A061306-BC01-4ADD-B9A8-F59E917635A7}"/>
          </ac:spMkLst>
        </pc:spChg>
        <pc:spChg chg="add mod">
          <ac:chgData name="Wanlambok Nongbet [Chillibreeze]" userId="6bf028ea-505a-4797-9fbe-498829f78d74" providerId="ADAL" clId="{B6D7A17A-D2C1-44D0-9B40-9FBDB90D5B20}" dt="2020-07-23T13:07:34.010" v="1232"/>
          <ac:spMkLst>
            <pc:docMk/>
            <pc:sldMk cId="512003875" sldId="1727"/>
            <ac:spMk id="156" creationId="{5D029910-3B11-45B6-BE90-40495D281DD0}"/>
          </ac:spMkLst>
        </pc:spChg>
        <pc:spChg chg="add del mod">
          <ac:chgData name="Wanlambok Nongbet [Chillibreeze]" userId="6bf028ea-505a-4797-9fbe-498829f78d74" providerId="ADAL" clId="{B6D7A17A-D2C1-44D0-9B40-9FBDB90D5B20}" dt="2020-07-23T13:07:34.736" v="1233" actId="21"/>
          <ac:spMkLst>
            <pc:docMk/>
            <pc:sldMk cId="512003875" sldId="1727"/>
            <ac:spMk id="157" creationId="{8E967D34-5DDC-4A84-9C6F-8A6D23D3E014}"/>
          </ac:spMkLst>
        </pc:spChg>
        <pc:spChg chg="add del mod">
          <ac:chgData name="Wanlambok Nongbet [Chillibreeze]" userId="6bf028ea-505a-4797-9fbe-498829f78d74" providerId="ADAL" clId="{B6D7A17A-D2C1-44D0-9B40-9FBDB90D5B20}" dt="2020-07-23T13:07:34.736" v="1233" actId="21"/>
          <ac:spMkLst>
            <pc:docMk/>
            <pc:sldMk cId="512003875" sldId="1727"/>
            <ac:spMk id="159" creationId="{D1D79E54-C1A9-4666-A319-41A13A1D9302}"/>
          </ac:spMkLst>
        </pc:spChg>
        <pc:spChg chg="add del mod">
          <ac:chgData name="Wanlambok Nongbet [Chillibreeze]" userId="6bf028ea-505a-4797-9fbe-498829f78d74" providerId="ADAL" clId="{B6D7A17A-D2C1-44D0-9B40-9FBDB90D5B20}" dt="2020-07-23T13:07:34.736" v="1233" actId="21"/>
          <ac:spMkLst>
            <pc:docMk/>
            <pc:sldMk cId="512003875" sldId="1727"/>
            <ac:spMk id="161" creationId="{F08CBE5C-FD85-47A6-AC57-B6B7AB7FA4EB}"/>
          </ac:spMkLst>
        </pc:spChg>
        <pc:spChg chg="add del mod">
          <ac:chgData name="Wanlambok Nongbet [Chillibreeze]" userId="6bf028ea-505a-4797-9fbe-498829f78d74" providerId="ADAL" clId="{B6D7A17A-D2C1-44D0-9B40-9FBDB90D5B20}" dt="2020-07-23T13:07:34.736" v="1233" actId="21"/>
          <ac:spMkLst>
            <pc:docMk/>
            <pc:sldMk cId="512003875" sldId="1727"/>
            <ac:spMk id="163" creationId="{1C6A2D1A-16F1-46BB-AB96-F62DEC740ED6}"/>
          </ac:spMkLst>
        </pc:spChg>
        <pc:spChg chg="add del mod">
          <ac:chgData name="Wanlambok Nongbet [Chillibreeze]" userId="6bf028ea-505a-4797-9fbe-498829f78d74" providerId="ADAL" clId="{B6D7A17A-D2C1-44D0-9B40-9FBDB90D5B20}" dt="2020-07-23T13:07:34.736" v="1233" actId="21"/>
          <ac:spMkLst>
            <pc:docMk/>
            <pc:sldMk cId="512003875" sldId="1727"/>
            <ac:spMk id="165" creationId="{7CB396A9-FCB2-4AB8-AC63-9F8D3BE7C375}"/>
          </ac:spMkLst>
        </pc:spChg>
        <pc:spChg chg="add del mod">
          <ac:chgData name="Wanlambok Nongbet [Chillibreeze]" userId="6bf028ea-505a-4797-9fbe-498829f78d74" providerId="ADAL" clId="{B6D7A17A-D2C1-44D0-9B40-9FBDB90D5B20}" dt="2020-07-23T13:07:34.736" v="1233" actId="21"/>
          <ac:spMkLst>
            <pc:docMk/>
            <pc:sldMk cId="512003875" sldId="1727"/>
            <ac:spMk id="166" creationId="{09AC2241-38FD-4F77-9A71-EBE73747D6F4}"/>
          </ac:spMkLst>
        </pc:spChg>
        <pc:spChg chg="add del mod">
          <ac:chgData name="Wanlambok Nongbet [Chillibreeze]" userId="6bf028ea-505a-4797-9fbe-498829f78d74" providerId="ADAL" clId="{B6D7A17A-D2C1-44D0-9B40-9FBDB90D5B20}" dt="2020-07-23T13:07:34.736" v="1233" actId="21"/>
          <ac:spMkLst>
            <pc:docMk/>
            <pc:sldMk cId="512003875" sldId="1727"/>
            <ac:spMk id="168" creationId="{498E2631-9D9A-4576-88AE-6CB81F00E564}"/>
          </ac:spMkLst>
        </pc:spChg>
        <pc:spChg chg="add del mod">
          <ac:chgData name="Wanlambok Nongbet [Chillibreeze]" userId="6bf028ea-505a-4797-9fbe-498829f78d74" providerId="ADAL" clId="{B6D7A17A-D2C1-44D0-9B40-9FBDB90D5B20}" dt="2020-07-23T13:07:36.191" v="1235" actId="21"/>
          <ac:spMkLst>
            <pc:docMk/>
            <pc:sldMk cId="512003875" sldId="1727"/>
            <ac:spMk id="170" creationId="{2F377886-D172-45E6-817C-BE7439F9D343}"/>
          </ac:spMkLst>
        </pc:spChg>
        <pc:spChg chg="add del mod">
          <ac:chgData name="Wanlambok Nongbet [Chillibreeze]" userId="6bf028ea-505a-4797-9fbe-498829f78d74" providerId="ADAL" clId="{B6D7A17A-D2C1-44D0-9B40-9FBDB90D5B20}" dt="2020-07-23T13:07:36.191" v="1235" actId="21"/>
          <ac:spMkLst>
            <pc:docMk/>
            <pc:sldMk cId="512003875" sldId="1727"/>
            <ac:spMk id="171" creationId="{0EDB8A1D-3DE0-4742-AC22-CF70E21D6B02}"/>
          </ac:spMkLst>
        </pc:spChg>
        <pc:spChg chg="add del mod">
          <ac:chgData name="Wanlambok Nongbet [Chillibreeze]" userId="6bf028ea-505a-4797-9fbe-498829f78d74" providerId="ADAL" clId="{B6D7A17A-D2C1-44D0-9B40-9FBDB90D5B20}" dt="2020-07-23T13:07:36.191" v="1235" actId="21"/>
          <ac:spMkLst>
            <pc:docMk/>
            <pc:sldMk cId="512003875" sldId="1727"/>
            <ac:spMk id="173" creationId="{8929775A-32BE-4BF5-98BF-8A5BD62DA7B5}"/>
          </ac:spMkLst>
        </pc:spChg>
        <pc:spChg chg="add del mod">
          <ac:chgData name="Wanlambok Nongbet [Chillibreeze]" userId="6bf028ea-505a-4797-9fbe-498829f78d74" providerId="ADAL" clId="{B6D7A17A-D2C1-44D0-9B40-9FBDB90D5B20}" dt="2020-07-23T13:07:36.191" v="1235" actId="21"/>
          <ac:spMkLst>
            <pc:docMk/>
            <pc:sldMk cId="512003875" sldId="1727"/>
            <ac:spMk id="175" creationId="{942B8E2E-53CC-4F4F-AFA4-F52666BD6B0C}"/>
          </ac:spMkLst>
        </pc:spChg>
        <pc:spChg chg="add del mod">
          <ac:chgData name="Wanlambok Nongbet [Chillibreeze]" userId="6bf028ea-505a-4797-9fbe-498829f78d74" providerId="ADAL" clId="{B6D7A17A-D2C1-44D0-9B40-9FBDB90D5B20}" dt="2020-07-23T13:07:36.191" v="1235" actId="21"/>
          <ac:spMkLst>
            <pc:docMk/>
            <pc:sldMk cId="512003875" sldId="1727"/>
            <ac:spMk id="177" creationId="{E58C38CE-7C17-4C99-A9FC-D8ACE4AD8F8F}"/>
          </ac:spMkLst>
        </pc:spChg>
        <pc:spChg chg="add del mod">
          <ac:chgData name="Wanlambok Nongbet [Chillibreeze]" userId="6bf028ea-505a-4797-9fbe-498829f78d74" providerId="ADAL" clId="{B6D7A17A-D2C1-44D0-9B40-9FBDB90D5B20}" dt="2020-07-23T13:07:36.191" v="1235" actId="21"/>
          <ac:spMkLst>
            <pc:docMk/>
            <pc:sldMk cId="512003875" sldId="1727"/>
            <ac:spMk id="179" creationId="{FD2A37AC-C50D-4FD4-9304-A0CA615AEC70}"/>
          </ac:spMkLst>
        </pc:spChg>
        <pc:spChg chg="add del mod">
          <ac:chgData name="Wanlambok Nongbet [Chillibreeze]" userId="6bf028ea-505a-4797-9fbe-498829f78d74" providerId="ADAL" clId="{B6D7A17A-D2C1-44D0-9B40-9FBDB90D5B20}" dt="2020-07-23T13:07:36.191" v="1235" actId="21"/>
          <ac:spMkLst>
            <pc:docMk/>
            <pc:sldMk cId="512003875" sldId="1727"/>
            <ac:spMk id="180" creationId="{2A297D38-024D-475C-B4A8-85123D7C1795}"/>
          </ac:spMkLst>
        </pc:spChg>
        <pc:spChg chg="add del mod">
          <ac:chgData name="Wanlambok Nongbet [Chillibreeze]" userId="6bf028ea-505a-4797-9fbe-498829f78d74" providerId="ADAL" clId="{B6D7A17A-D2C1-44D0-9B40-9FBDB90D5B20}" dt="2020-07-23T13:07:36.191" v="1235" actId="21"/>
          <ac:spMkLst>
            <pc:docMk/>
            <pc:sldMk cId="512003875" sldId="1727"/>
            <ac:spMk id="182" creationId="{DC5CF919-A6EF-484E-88FC-63D8EE3CBC9B}"/>
          </ac:spMkLst>
        </pc:spChg>
        <pc:spChg chg="add del mod">
          <ac:chgData name="Wanlambok Nongbet [Chillibreeze]" userId="6bf028ea-505a-4797-9fbe-498829f78d74" providerId="ADAL" clId="{B6D7A17A-D2C1-44D0-9B40-9FBDB90D5B20}" dt="2020-07-23T13:07:37.095" v="1237" actId="21"/>
          <ac:spMkLst>
            <pc:docMk/>
            <pc:sldMk cId="512003875" sldId="1727"/>
            <ac:spMk id="184" creationId="{FBF7FDB5-D28D-4115-97BA-C05868DB7F36}"/>
          </ac:spMkLst>
        </pc:spChg>
        <pc:spChg chg="add mod">
          <ac:chgData name="Wanlambok Nongbet [Chillibreeze]" userId="6bf028ea-505a-4797-9fbe-498829f78d74" providerId="ADAL" clId="{B6D7A17A-D2C1-44D0-9B40-9FBDB90D5B20}" dt="2020-07-23T13:07:36.382" v="1236"/>
          <ac:spMkLst>
            <pc:docMk/>
            <pc:sldMk cId="512003875" sldId="1727"/>
            <ac:spMk id="185" creationId="{499039DB-07E2-4F3A-BAF6-6C06200BC0D2}"/>
          </ac:spMkLst>
        </pc:spChg>
        <pc:spChg chg="add del mod">
          <ac:chgData name="Wanlambok Nongbet [Chillibreeze]" userId="6bf028ea-505a-4797-9fbe-498829f78d74" providerId="ADAL" clId="{B6D7A17A-D2C1-44D0-9B40-9FBDB90D5B20}" dt="2020-07-23T13:07:37.095" v="1237" actId="21"/>
          <ac:spMkLst>
            <pc:docMk/>
            <pc:sldMk cId="512003875" sldId="1727"/>
            <ac:spMk id="186" creationId="{DEE140DA-6FF1-4161-863C-8FCA7764A11E}"/>
          </ac:spMkLst>
        </pc:spChg>
        <pc:spChg chg="add del mod">
          <ac:chgData name="Wanlambok Nongbet [Chillibreeze]" userId="6bf028ea-505a-4797-9fbe-498829f78d74" providerId="ADAL" clId="{B6D7A17A-D2C1-44D0-9B40-9FBDB90D5B20}" dt="2020-07-23T13:07:37.095" v="1237" actId="21"/>
          <ac:spMkLst>
            <pc:docMk/>
            <pc:sldMk cId="512003875" sldId="1727"/>
            <ac:spMk id="188" creationId="{ACBF0944-5907-4F94-AE99-E4FF8CC3C85E}"/>
          </ac:spMkLst>
        </pc:spChg>
        <pc:spChg chg="add del mod">
          <ac:chgData name="Wanlambok Nongbet [Chillibreeze]" userId="6bf028ea-505a-4797-9fbe-498829f78d74" providerId="ADAL" clId="{B6D7A17A-D2C1-44D0-9B40-9FBDB90D5B20}" dt="2020-07-23T13:07:37.095" v="1237" actId="21"/>
          <ac:spMkLst>
            <pc:docMk/>
            <pc:sldMk cId="512003875" sldId="1727"/>
            <ac:spMk id="190" creationId="{C2973FF7-3407-49BE-9525-DF9901AA7344}"/>
          </ac:spMkLst>
        </pc:spChg>
        <pc:spChg chg="add del mod">
          <ac:chgData name="Wanlambok Nongbet [Chillibreeze]" userId="6bf028ea-505a-4797-9fbe-498829f78d74" providerId="ADAL" clId="{B6D7A17A-D2C1-44D0-9B40-9FBDB90D5B20}" dt="2020-07-23T13:07:37.095" v="1237" actId="21"/>
          <ac:spMkLst>
            <pc:docMk/>
            <pc:sldMk cId="512003875" sldId="1727"/>
            <ac:spMk id="192" creationId="{F6949854-B795-48E5-BA08-1FFBA95BB4F4}"/>
          </ac:spMkLst>
        </pc:spChg>
        <pc:spChg chg="add del mod">
          <ac:chgData name="Wanlambok Nongbet [Chillibreeze]" userId="6bf028ea-505a-4797-9fbe-498829f78d74" providerId="ADAL" clId="{B6D7A17A-D2C1-44D0-9B40-9FBDB90D5B20}" dt="2020-07-23T13:07:37.095" v="1237" actId="21"/>
          <ac:spMkLst>
            <pc:docMk/>
            <pc:sldMk cId="512003875" sldId="1727"/>
            <ac:spMk id="193" creationId="{57752401-B7EE-40C8-8B69-083D5B09B9FE}"/>
          </ac:spMkLst>
        </pc:spChg>
        <pc:spChg chg="add del mod">
          <ac:chgData name="Wanlambok Nongbet [Chillibreeze]" userId="6bf028ea-505a-4797-9fbe-498829f78d74" providerId="ADAL" clId="{B6D7A17A-D2C1-44D0-9B40-9FBDB90D5B20}" dt="2020-07-23T13:07:37.095" v="1237" actId="21"/>
          <ac:spMkLst>
            <pc:docMk/>
            <pc:sldMk cId="512003875" sldId="1727"/>
            <ac:spMk id="195" creationId="{85078E73-7A77-4C58-B4B0-104049990EA6}"/>
          </ac:spMkLst>
        </pc:spChg>
        <pc:spChg chg="add del mod">
          <ac:chgData name="Wanlambok Nongbet [Chillibreeze]" userId="6bf028ea-505a-4797-9fbe-498829f78d74" providerId="ADAL" clId="{B6D7A17A-D2C1-44D0-9B40-9FBDB90D5B20}" dt="2020-07-23T13:07:38.450" v="1239" actId="21"/>
          <ac:spMkLst>
            <pc:docMk/>
            <pc:sldMk cId="512003875" sldId="1727"/>
            <ac:spMk id="197" creationId="{4A011DFF-0BA4-452A-985A-043083A4FD29}"/>
          </ac:spMkLst>
        </pc:spChg>
        <pc:spChg chg="add del mod">
          <ac:chgData name="Wanlambok Nongbet [Chillibreeze]" userId="6bf028ea-505a-4797-9fbe-498829f78d74" providerId="ADAL" clId="{B6D7A17A-D2C1-44D0-9B40-9FBDB90D5B20}" dt="2020-07-23T13:07:38.450" v="1239" actId="21"/>
          <ac:spMkLst>
            <pc:docMk/>
            <pc:sldMk cId="512003875" sldId="1727"/>
            <ac:spMk id="198" creationId="{2CE00D00-0AC5-4DE7-9445-2D558029B169}"/>
          </ac:spMkLst>
        </pc:spChg>
        <pc:spChg chg="add del mod">
          <ac:chgData name="Wanlambok Nongbet [Chillibreeze]" userId="6bf028ea-505a-4797-9fbe-498829f78d74" providerId="ADAL" clId="{B6D7A17A-D2C1-44D0-9B40-9FBDB90D5B20}" dt="2020-07-23T13:07:38.450" v="1239" actId="21"/>
          <ac:spMkLst>
            <pc:docMk/>
            <pc:sldMk cId="512003875" sldId="1727"/>
            <ac:spMk id="200" creationId="{4C0A8C28-FB8B-43A3-A0A3-22FC3C2FF75B}"/>
          </ac:spMkLst>
        </pc:spChg>
        <pc:spChg chg="add del mod">
          <ac:chgData name="Wanlambok Nongbet [Chillibreeze]" userId="6bf028ea-505a-4797-9fbe-498829f78d74" providerId="ADAL" clId="{B6D7A17A-D2C1-44D0-9B40-9FBDB90D5B20}" dt="2020-07-23T13:07:38.450" v="1239" actId="21"/>
          <ac:spMkLst>
            <pc:docMk/>
            <pc:sldMk cId="512003875" sldId="1727"/>
            <ac:spMk id="202" creationId="{6BDA3AAB-C95F-4548-9092-87B05B60C788}"/>
          </ac:spMkLst>
        </pc:spChg>
        <pc:spChg chg="add del mod">
          <ac:chgData name="Wanlambok Nongbet [Chillibreeze]" userId="6bf028ea-505a-4797-9fbe-498829f78d74" providerId="ADAL" clId="{B6D7A17A-D2C1-44D0-9B40-9FBDB90D5B20}" dt="2020-07-23T13:07:38.450" v="1239" actId="21"/>
          <ac:spMkLst>
            <pc:docMk/>
            <pc:sldMk cId="512003875" sldId="1727"/>
            <ac:spMk id="204" creationId="{3C24E57F-35E7-450C-BDF1-F96B318E1FA8}"/>
          </ac:spMkLst>
        </pc:spChg>
        <pc:spChg chg="add del mod">
          <ac:chgData name="Wanlambok Nongbet [Chillibreeze]" userId="6bf028ea-505a-4797-9fbe-498829f78d74" providerId="ADAL" clId="{B6D7A17A-D2C1-44D0-9B40-9FBDB90D5B20}" dt="2020-07-23T13:07:38.450" v="1239" actId="21"/>
          <ac:spMkLst>
            <pc:docMk/>
            <pc:sldMk cId="512003875" sldId="1727"/>
            <ac:spMk id="205" creationId="{3F4C5A69-2BFC-4494-AFA8-279D385D784F}"/>
          </ac:spMkLst>
        </pc:spChg>
        <pc:spChg chg="add del mod">
          <ac:chgData name="Wanlambok Nongbet [Chillibreeze]" userId="6bf028ea-505a-4797-9fbe-498829f78d74" providerId="ADAL" clId="{B6D7A17A-D2C1-44D0-9B40-9FBDB90D5B20}" dt="2020-07-23T13:07:38.450" v="1239" actId="21"/>
          <ac:spMkLst>
            <pc:docMk/>
            <pc:sldMk cId="512003875" sldId="1727"/>
            <ac:spMk id="207" creationId="{E59499A8-D83F-421D-B8D5-549AE8915FBA}"/>
          </ac:spMkLst>
        </pc:spChg>
        <pc:spChg chg="add del mod">
          <ac:chgData name="Wanlambok Nongbet [Chillibreeze]" userId="6bf028ea-505a-4797-9fbe-498829f78d74" providerId="ADAL" clId="{B6D7A17A-D2C1-44D0-9B40-9FBDB90D5B20}" dt="2020-07-23T13:07:39.755" v="1241" actId="21"/>
          <ac:spMkLst>
            <pc:docMk/>
            <pc:sldMk cId="512003875" sldId="1727"/>
            <ac:spMk id="209" creationId="{BC77F127-6A19-4E15-B7B6-AB60C5473347}"/>
          </ac:spMkLst>
        </pc:spChg>
        <pc:spChg chg="add mod">
          <ac:chgData name="Wanlambok Nongbet [Chillibreeze]" userId="6bf028ea-505a-4797-9fbe-498829f78d74" providerId="ADAL" clId="{B6D7A17A-D2C1-44D0-9B40-9FBDB90D5B20}" dt="2020-07-23T13:07:38.712" v="1240"/>
          <ac:spMkLst>
            <pc:docMk/>
            <pc:sldMk cId="512003875" sldId="1727"/>
            <ac:spMk id="210" creationId="{210AD894-4E26-46A4-9C9A-FC71EA3D8E81}"/>
          </ac:spMkLst>
        </pc:spChg>
        <pc:spChg chg="add del mod">
          <ac:chgData name="Wanlambok Nongbet [Chillibreeze]" userId="6bf028ea-505a-4797-9fbe-498829f78d74" providerId="ADAL" clId="{B6D7A17A-D2C1-44D0-9B40-9FBDB90D5B20}" dt="2020-07-23T13:07:39.755" v="1241" actId="21"/>
          <ac:spMkLst>
            <pc:docMk/>
            <pc:sldMk cId="512003875" sldId="1727"/>
            <ac:spMk id="211" creationId="{7C52355E-EF66-4AC3-B79A-108BAFD830C6}"/>
          </ac:spMkLst>
        </pc:spChg>
        <pc:spChg chg="add del mod">
          <ac:chgData name="Wanlambok Nongbet [Chillibreeze]" userId="6bf028ea-505a-4797-9fbe-498829f78d74" providerId="ADAL" clId="{B6D7A17A-D2C1-44D0-9B40-9FBDB90D5B20}" dt="2020-07-23T13:07:39.755" v="1241" actId="21"/>
          <ac:spMkLst>
            <pc:docMk/>
            <pc:sldMk cId="512003875" sldId="1727"/>
            <ac:spMk id="213" creationId="{1DDB8DD0-C3C6-4FAF-A505-D3BC73D0A1B1}"/>
          </ac:spMkLst>
        </pc:spChg>
        <pc:spChg chg="add del mod">
          <ac:chgData name="Wanlambok Nongbet [Chillibreeze]" userId="6bf028ea-505a-4797-9fbe-498829f78d74" providerId="ADAL" clId="{B6D7A17A-D2C1-44D0-9B40-9FBDB90D5B20}" dt="2020-07-23T13:07:39.755" v="1241" actId="21"/>
          <ac:spMkLst>
            <pc:docMk/>
            <pc:sldMk cId="512003875" sldId="1727"/>
            <ac:spMk id="215" creationId="{8DCBCAD4-5002-45B5-9F4C-7F7C8D355E50}"/>
          </ac:spMkLst>
        </pc:spChg>
        <pc:spChg chg="add del mod">
          <ac:chgData name="Wanlambok Nongbet [Chillibreeze]" userId="6bf028ea-505a-4797-9fbe-498829f78d74" providerId="ADAL" clId="{B6D7A17A-D2C1-44D0-9B40-9FBDB90D5B20}" dt="2020-07-23T13:07:39.755" v="1241" actId="21"/>
          <ac:spMkLst>
            <pc:docMk/>
            <pc:sldMk cId="512003875" sldId="1727"/>
            <ac:spMk id="216" creationId="{CD79DB54-577F-423B-BF05-76A1566E9D6F}"/>
          </ac:spMkLst>
        </pc:spChg>
        <pc:spChg chg="add del mod">
          <ac:chgData name="Wanlambok Nongbet [Chillibreeze]" userId="6bf028ea-505a-4797-9fbe-498829f78d74" providerId="ADAL" clId="{B6D7A17A-D2C1-44D0-9B40-9FBDB90D5B20}" dt="2020-07-23T13:07:39.755" v="1241" actId="21"/>
          <ac:spMkLst>
            <pc:docMk/>
            <pc:sldMk cId="512003875" sldId="1727"/>
            <ac:spMk id="218" creationId="{730B15C6-F20F-4DFC-AB39-DD2554AA82E1}"/>
          </ac:spMkLst>
        </pc:spChg>
        <pc:spChg chg="add del mod">
          <ac:chgData name="Wanlambok Nongbet [Chillibreeze]" userId="6bf028ea-505a-4797-9fbe-498829f78d74" providerId="ADAL" clId="{B6D7A17A-D2C1-44D0-9B40-9FBDB90D5B20}" dt="2020-07-23T13:07:41.111" v="1243" actId="21"/>
          <ac:spMkLst>
            <pc:docMk/>
            <pc:sldMk cId="512003875" sldId="1727"/>
            <ac:spMk id="220" creationId="{5241C0EE-D465-4159-8579-01B1CC6AB3B1}"/>
          </ac:spMkLst>
        </pc:spChg>
        <pc:spChg chg="add del mod">
          <ac:chgData name="Wanlambok Nongbet [Chillibreeze]" userId="6bf028ea-505a-4797-9fbe-498829f78d74" providerId="ADAL" clId="{B6D7A17A-D2C1-44D0-9B40-9FBDB90D5B20}" dt="2020-07-23T13:07:41.111" v="1243" actId="21"/>
          <ac:spMkLst>
            <pc:docMk/>
            <pc:sldMk cId="512003875" sldId="1727"/>
            <ac:spMk id="221" creationId="{3547B4BC-AF34-41E8-B069-BC69414F5CB9}"/>
          </ac:spMkLst>
        </pc:spChg>
        <pc:spChg chg="add del mod">
          <ac:chgData name="Wanlambok Nongbet [Chillibreeze]" userId="6bf028ea-505a-4797-9fbe-498829f78d74" providerId="ADAL" clId="{B6D7A17A-D2C1-44D0-9B40-9FBDB90D5B20}" dt="2020-07-23T13:07:41.111" v="1243" actId="21"/>
          <ac:spMkLst>
            <pc:docMk/>
            <pc:sldMk cId="512003875" sldId="1727"/>
            <ac:spMk id="223" creationId="{489B29B5-ACDD-4ABD-AFAE-BA44B823FCC7}"/>
          </ac:spMkLst>
        </pc:spChg>
        <pc:spChg chg="add del mod">
          <ac:chgData name="Wanlambok Nongbet [Chillibreeze]" userId="6bf028ea-505a-4797-9fbe-498829f78d74" providerId="ADAL" clId="{B6D7A17A-D2C1-44D0-9B40-9FBDB90D5B20}" dt="2020-07-23T13:07:41.111" v="1243" actId="21"/>
          <ac:spMkLst>
            <pc:docMk/>
            <pc:sldMk cId="512003875" sldId="1727"/>
            <ac:spMk id="225" creationId="{5627701F-AA4D-44E7-96E2-B980B0E04CAF}"/>
          </ac:spMkLst>
        </pc:spChg>
        <pc:spChg chg="add del mod">
          <ac:chgData name="Wanlambok Nongbet [Chillibreeze]" userId="6bf028ea-505a-4797-9fbe-498829f78d74" providerId="ADAL" clId="{B6D7A17A-D2C1-44D0-9B40-9FBDB90D5B20}" dt="2020-07-23T13:07:41.111" v="1243" actId="21"/>
          <ac:spMkLst>
            <pc:docMk/>
            <pc:sldMk cId="512003875" sldId="1727"/>
            <ac:spMk id="226" creationId="{62CEBB3E-F78D-454E-8E52-2AB603FFF80C}"/>
          </ac:spMkLst>
        </pc:spChg>
        <pc:spChg chg="add del mod">
          <ac:chgData name="Wanlambok Nongbet [Chillibreeze]" userId="6bf028ea-505a-4797-9fbe-498829f78d74" providerId="ADAL" clId="{B6D7A17A-D2C1-44D0-9B40-9FBDB90D5B20}" dt="2020-07-23T13:07:41.111" v="1243" actId="21"/>
          <ac:spMkLst>
            <pc:docMk/>
            <pc:sldMk cId="512003875" sldId="1727"/>
            <ac:spMk id="228" creationId="{8F9A6C51-DC37-4DD4-9118-0712F9ED8E4F}"/>
          </ac:spMkLst>
        </pc:spChg>
        <pc:spChg chg="add del mod">
          <ac:chgData name="Wanlambok Nongbet [Chillibreeze]" userId="6bf028ea-505a-4797-9fbe-498829f78d74" providerId="ADAL" clId="{B6D7A17A-D2C1-44D0-9B40-9FBDB90D5B20}" dt="2020-07-23T13:07:42.041" v="1245" actId="21"/>
          <ac:spMkLst>
            <pc:docMk/>
            <pc:sldMk cId="512003875" sldId="1727"/>
            <ac:spMk id="230" creationId="{7039E528-46F8-44D7-81E6-0FE2775D6203}"/>
          </ac:spMkLst>
        </pc:spChg>
        <pc:spChg chg="add mod">
          <ac:chgData name="Wanlambok Nongbet [Chillibreeze]" userId="6bf028ea-505a-4797-9fbe-498829f78d74" providerId="ADAL" clId="{B6D7A17A-D2C1-44D0-9B40-9FBDB90D5B20}" dt="2020-07-23T13:07:41.309" v="1244"/>
          <ac:spMkLst>
            <pc:docMk/>
            <pc:sldMk cId="512003875" sldId="1727"/>
            <ac:spMk id="231" creationId="{23891EAB-8F04-4507-BC59-EF3764B4E96E}"/>
          </ac:spMkLst>
        </pc:spChg>
        <pc:spChg chg="add del mod">
          <ac:chgData name="Wanlambok Nongbet [Chillibreeze]" userId="6bf028ea-505a-4797-9fbe-498829f78d74" providerId="ADAL" clId="{B6D7A17A-D2C1-44D0-9B40-9FBDB90D5B20}" dt="2020-07-23T13:07:42.041" v="1245" actId="21"/>
          <ac:spMkLst>
            <pc:docMk/>
            <pc:sldMk cId="512003875" sldId="1727"/>
            <ac:spMk id="232" creationId="{E9599AAA-E256-4E85-9741-BFF73ABDC68F}"/>
          </ac:spMkLst>
        </pc:spChg>
        <pc:spChg chg="add del mod">
          <ac:chgData name="Wanlambok Nongbet [Chillibreeze]" userId="6bf028ea-505a-4797-9fbe-498829f78d74" providerId="ADAL" clId="{B6D7A17A-D2C1-44D0-9B40-9FBDB90D5B20}" dt="2020-07-23T13:07:42.041" v="1245" actId="21"/>
          <ac:spMkLst>
            <pc:docMk/>
            <pc:sldMk cId="512003875" sldId="1727"/>
            <ac:spMk id="234" creationId="{9DC1F12F-D25E-4DE9-BDCA-5D04C778B636}"/>
          </ac:spMkLst>
        </pc:spChg>
        <pc:spChg chg="add del mod">
          <ac:chgData name="Wanlambok Nongbet [Chillibreeze]" userId="6bf028ea-505a-4797-9fbe-498829f78d74" providerId="ADAL" clId="{B6D7A17A-D2C1-44D0-9B40-9FBDB90D5B20}" dt="2020-07-23T13:07:42.041" v="1245" actId="21"/>
          <ac:spMkLst>
            <pc:docMk/>
            <pc:sldMk cId="512003875" sldId="1727"/>
            <ac:spMk id="235" creationId="{F9675CDD-A19F-41D2-B067-91713AE44FC6}"/>
          </ac:spMkLst>
        </pc:spChg>
        <pc:spChg chg="add del mod">
          <ac:chgData name="Wanlambok Nongbet [Chillibreeze]" userId="6bf028ea-505a-4797-9fbe-498829f78d74" providerId="ADAL" clId="{B6D7A17A-D2C1-44D0-9B40-9FBDB90D5B20}" dt="2020-07-23T13:07:42.041" v="1245" actId="21"/>
          <ac:spMkLst>
            <pc:docMk/>
            <pc:sldMk cId="512003875" sldId="1727"/>
            <ac:spMk id="237" creationId="{57E637D2-B01A-4F94-9DFA-98B4B8BBDF81}"/>
          </ac:spMkLst>
        </pc:spChg>
        <pc:spChg chg="add del mod">
          <ac:chgData name="Wanlambok Nongbet [Chillibreeze]" userId="6bf028ea-505a-4797-9fbe-498829f78d74" providerId="ADAL" clId="{B6D7A17A-D2C1-44D0-9B40-9FBDB90D5B20}" dt="2020-07-23T13:07:43.002" v="1247" actId="21"/>
          <ac:spMkLst>
            <pc:docMk/>
            <pc:sldMk cId="512003875" sldId="1727"/>
            <ac:spMk id="239" creationId="{AE3B4037-FC17-4E82-9285-D138FD8FAB15}"/>
          </ac:spMkLst>
        </pc:spChg>
        <pc:spChg chg="add del mod">
          <ac:chgData name="Wanlambok Nongbet [Chillibreeze]" userId="6bf028ea-505a-4797-9fbe-498829f78d74" providerId="ADAL" clId="{B6D7A17A-D2C1-44D0-9B40-9FBDB90D5B20}" dt="2020-07-23T13:07:43.002" v="1247" actId="21"/>
          <ac:spMkLst>
            <pc:docMk/>
            <pc:sldMk cId="512003875" sldId="1727"/>
            <ac:spMk id="240" creationId="{C49FD768-9CA4-41B6-AA3D-32F06B56C5DE}"/>
          </ac:spMkLst>
        </pc:spChg>
        <pc:spChg chg="add del mod">
          <ac:chgData name="Wanlambok Nongbet [Chillibreeze]" userId="6bf028ea-505a-4797-9fbe-498829f78d74" providerId="ADAL" clId="{B6D7A17A-D2C1-44D0-9B40-9FBDB90D5B20}" dt="2020-07-23T13:07:43.002" v="1247" actId="21"/>
          <ac:spMkLst>
            <pc:docMk/>
            <pc:sldMk cId="512003875" sldId="1727"/>
            <ac:spMk id="242" creationId="{FA307170-0BBB-485D-8870-7F98AB52D477}"/>
          </ac:spMkLst>
        </pc:spChg>
        <pc:spChg chg="add del mod">
          <ac:chgData name="Wanlambok Nongbet [Chillibreeze]" userId="6bf028ea-505a-4797-9fbe-498829f78d74" providerId="ADAL" clId="{B6D7A17A-D2C1-44D0-9B40-9FBDB90D5B20}" dt="2020-07-23T13:07:43.002" v="1247" actId="21"/>
          <ac:spMkLst>
            <pc:docMk/>
            <pc:sldMk cId="512003875" sldId="1727"/>
            <ac:spMk id="243" creationId="{82526089-FBCB-414E-A1C0-0C2C71402CEE}"/>
          </ac:spMkLst>
        </pc:spChg>
        <pc:spChg chg="add del mod">
          <ac:chgData name="Wanlambok Nongbet [Chillibreeze]" userId="6bf028ea-505a-4797-9fbe-498829f78d74" providerId="ADAL" clId="{B6D7A17A-D2C1-44D0-9B40-9FBDB90D5B20}" dt="2020-07-23T13:07:43.002" v="1247" actId="21"/>
          <ac:spMkLst>
            <pc:docMk/>
            <pc:sldMk cId="512003875" sldId="1727"/>
            <ac:spMk id="245" creationId="{27B01B29-63B2-407E-A33B-A778EBBE0295}"/>
          </ac:spMkLst>
        </pc:spChg>
        <pc:spChg chg="add del mod">
          <ac:chgData name="Wanlambok Nongbet [Chillibreeze]" userId="6bf028ea-505a-4797-9fbe-498829f78d74" providerId="ADAL" clId="{B6D7A17A-D2C1-44D0-9B40-9FBDB90D5B20}" dt="2020-07-23T13:07:44.064" v="1249" actId="21"/>
          <ac:spMkLst>
            <pc:docMk/>
            <pc:sldMk cId="512003875" sldId="1727"/>
            <ac:spMk id="247" creationId="{7CC6AE2E-8769-489C-B675-2FC60D276A8E}"/>
          </ac:spMkLst>
        </pc:spChg>
        <pc:spChg chg="add mod">
          <ac:chgData name="Wanlambok Nongbet [Chillibreeze]" userId="6bf028ea-505a-4797-9fbe-498829f78d74" providerId="ADAL" clId="{B6D7A17A-D2C1-44D0-9B40-9FBDB90D5B20}" dt="2020-07-23T13:07:43.211" v="1248"/>
          <ac:spMkLst>
            <pc:docMk/>
            <pc:sldMk cId="512003875" sldId="1727"/>
            <ac:spMk id="248" creationId="{08328737-AA31-434A-BECF-388F25A05875}"/>
          </ac:spMkLst>
        </pc:spChg>
        <pc:spChg chg="add del mod">
          <ac:chgData name="Wanlambok Nongbet [Chillibreeze]" userId="6bf028ea-505a-4797-9fbe-498829f78d74" providerId="ADAL" clId="{B6D7A17A-D2C1-44D0-9B40-9FBDB90D5B20}" dt="2020-07-23T13:07:44.064" v="1249" actId="21"/>
          <ac:spMkLst>
            <pc:docMk/>
            <pc:sldMk cId="512003875" sldId="1727"/>
            <ac:spMk id="249" creationId="{1B177CF0-F967-4EE8-BEB3-70201952C2EA}"/>
          </ac:spMkLst>
        </pc:spChg>
        <pc:spChg chg="add del mod">
          <ac:chgData name="Wanlambok Nongbet [Chillibreeze]" userId="6bf028ea-505a-4797-9fbe-498829f78d74" providerId="ADAL" clId="{B6D7A17A-D2C1-44D0-9B40-9FBDB90D5B20}" dt="2020-07-23T13:07:44.064" v="1249" actId="21"/>
          <ac:spMkLst>
            <pc:docMk/>
            <pc:sldMk cId="512003875" sldId="1727"/>
            <ac:spMk id="250" creationId="{25E49C8D-9C3B-420E-86D7-593C3805E11C}"/>
          </ac:spMkLst>
        </pc:spChg>
        <pc:spChg chg="add del mod">
          <ac:chgData name="Wanlambok Nongbet [Chillibreeze]" userId="6bf028ea-505a-4797-9fbe-498829f78d74" providerId="ADAL" clId="{B6D7A17A-D2C1-44D0-9B40-9FBDB90D5B20}" dt="2020-07-23T13:07:44.064" v="1249" actId="21"/>
          <ac:spMkLst>
            <pc:docMk/>
            <pc:sldMk cId="512003875" sldId="1727"/>
            <ac:spMk id="252" creationId="{5A5FF90A-D0D2-4F02-BECE-C578C7082F52}"/>
          </ac:spMkLst>
        </pc:spChg>
        <pc:spChg chg="add mod">
          <ac:chgData name="Wanlambok Nongbet [Chillibreeze]" userId="6bf028ea-505a-4797-9fbe-498829f78d74" providerId="ADAL" clId="{B6D7A17A-D2C1-44D0-9B40-9FBDB90D5B20}" dt="2020-07-23T13:07:44.319" v="1250"/>
          <ac:spMkLst>
            <pc:docMk/>
            <pc:sldMk cId="512003875" sldId="1727"/>
            <ac:spMk id="254" creationId="{56D66D67-67FA-49C2-9FAC-11CD0591583C}"/>
          </ac:spMkLst>
        </pc:spChg>
        <pc:spChg chg="add del mod">
          <ac:chgData name="Wanlambok Nongbet [Chillibreeze]" userId="6bf028ea-505a-4797-9fbe-498829f78d74" providerId="ADAL" clId="{B6D7A17A-D2C1-44D0-9B40-9FBDB90D5B20}" dt="2020-07-23T13:07:45.937" v="1251" actId="21"/>
          <ac:spMkLst>
            <pc:docMk/>
            <pc:sldMk cId="512003875" sldId="1727"/>
            <ac:spMk id="255" creationId="{13BA9E6F-0680-431E-8DE7-8A9EF40F7DE0}"/>
          </ac:spMkLst>
        </pc:spChg>
        <pc:spChg chg="add del mod">
          <ac:chgData name="Wanlambok Nongbet [Chillibreeze]" userId="6bf028ea-505a-4797-9fbe-498829f78d74" providerId="ADAL" clId="{B6D7A17A-D2C1-44D0-9B40-9FBDB90D5B20}" dt="2020-07-23T13:07:45.937" v="1251" actId="21"/>
          <ac:spMkLst>
            <pc:docMk/>
            <pc:sldMk cId="512003875" sldId="1727"/>
            <ac:spMk id="256" creationId="{4D8BC4BE-0727-4B06-9CC6-FF368482295A}"/>
          </ac:spMkLst>
        </pc:spChg>
        <pc:spChg chg="add del mod">
          <ac:chgData name="Wanlambok Nongbet [Chillibreeze]" userId="6bf028ea-505a-4797-9fbe-498829f78d74" providerId="ADAL" clId="{B6D7A17A-D2C1-44D0-9B40-9FBDB90D5B20}" dt="2020-07-23T13:07:45.937" v="1251" actId="21"/>
          <ac:spMkLst>
            <pc:docMk/>
            <pc:sldMk cId="512003875" sldId="1727"/>
            <ac:spMk id="258" creationId="{FB72885B-7924-472E-92C5-D95336100D50}"/>
          </ac:spMkLst>
        </pc:spChg>
        <pc:spChg chg="add mod">
          <ac:chgData name="Wanlambok Nongbet [Chillibreeze]" userId="6bf028ea-505a-4797-9fbe-498829f78d74" providerId="ADAL" clId="{B6D7A17A-D2C1-44D0-9B40-9FBDB90D5B20}" dt="2020-07-23T13:07:46.122" v="1252"/>
          <ac:spMkLst>
            <pc:docMk/>
            <pc:sldMk cId="512003875" sldId="1727"/>
            <ac:spMk id="260" creationId="{7163218D-264D-45D0-8A8F-33FC48E0010B}"/>
          </ac:spMkLst>
        </pc:spChg>
        <pc:spChg chg="add del mod">
          <ac:chgData name="Wanlambok Nongbet [Chillibreeze]" userId="6bf028ea-505a-4797-9fbe-498829f78d74" providerId="ADAL" clId="{B6D7A17A-D2C1-44D0-9B40-9FBDB90D5B20}" dt="2020-07-23T13:07:47.184" v="1253" actId="21"/>
          <ac:spMkLst>
            <pc:docMk/>
            <pc:sldMk cId="512003875" sldId="1727"/>
            <ac:spMk id="261" creationId="{C9A71D5C-C54C-4001-A270-49DF2FFD4CEE}"/>
          </ac:spMkLst>
        </pc:spChg>
        <pc:spChg chg="add del mod">
          <ac:chgData name="Wanlambok Nongbet [Chillibreeze]" userId="6bf028ea-505a-4797-9fbe-498829f78d74" providerId="ADAL" clId="{B6D7A17A-D2C1-44D0-9B40-9FBDB90D5B20}" dt="2020-07-23T13:07:47.184" v="1253" actId="21"/>
          <ac:spMkLst>
            <pc:docMk/>
            <pc:sldMk cId="512003875" sldId="1727"/>
            <ac:spMk id="263" creationId="{E18519C4-2735-475A-A75F-F92D398BB521}"/>
          </ac:spMkLst>
        </pc:spChg>
        <pc:spChg chg="add del mod">
          <ac:chgData name="Wanlambok Nongbet [Chillibreeze]" userId="6bf028ea-505a-4797-9fbe-498829f78d74" providerId="ADAL" clId="{B6D7A17A-D2C1-44D0-9B40-9FBDB90D5B20}" dt="2020-07-23T13:07:49.343" v="1255" actId="21"/>
          <ac:spMkLst>
            <pc:docMk/>
            <pc:sldMk cId="512003875" sldId="1727"/>
            <ac:spMk id="265" creationId="{D1D3C86E-FE0B-4F78-BA9E-A587D8EE51E1}"/>
          </ac:spMkLst>
        </pc:spChg>
        <pc:spChg chg="add del mod">
          <ac:chgData name="Wanlambok Nongbet [Chillibreeze]" userId="6bf028ea-505a-4797-9fbe-498829f78d74" providerId="ADAL" clId="{B6D7A17A-D2C1-44D0-9B40-9FBDB90D5B20}" dt="2020-07-23T13:07:49.343" v="1255" actId="21"/>
          <ac:spMkLst>
            <pc:docMk/>
            <pc:sldMk cId="512003875" sldId="1727"/>
            <ac:spMk id="267" creationId="{54FC8528-F815-4273-9D6C-1F49C3ADA01A}"/>
          </ac:spMkLst>
        </pc:spChg>
        <pc:spChg chg="add mod">
          <ac:chgData name="Wanlambok Nongbet [Chillibreeze]" userId="6bf028ea-505a-4797-9fbe-498829f78d74" providerId="ADAL" clId="{B6D7A17A-D2C1-44D0-9B40-9FBDB90D5B20}" dt="2020-07-23T13:07:49.563" v="1256"/>
          <ac:spMkLst>
            <pc:docMk/>
            <pc:sldMk cId="512003875" sldId="1727"/>
            <ac:spMk id="269" creationId="{E7FBA109-EDB3-43E3-8351-741F29EDA878}"/>
          </ac:spMkLst>
        </pc:spChg>
        <pc:spChg chg="add del mod">
          <ac:chgData name="Wanlambok Nongbet [Chillibreeze]" userId="6bf028ea-505a-4797-9fbe-498829f78d74" providerId="ADAL" clId="{B6D7A17A-D2C1-44D0-9B40-9FBDB90D5B20}" dt="2020-07-23T13:07:50.611" v="1257" actId="21"/>
          <ac:spMkLst>
            <pc:docMk/>
            <pc:sldMk cId="512003875" sldId="1727"/>
            <ac:spMk id="270" creationId="{65FAC727-6F6F-4763-97B1-33D0178D188F}"/>
          </ac:spMkLst>
        </pc:spChg>
        <pc:spChg chg="add del mod">
          <ac:chgData name="Wanlambok Nongbet [Chillibreeze]" userId="6bf028ea-505a-4797-9fbe-498829f78d74" providerId="ADAL" clId="{B6D7A17A-D2C1-44D0-9B40-9FBDB90D5B20}" dt="2020-07-23T13:07:51.583" v="1259" actId="21"/>
          <ac:spMkLst>
            <pc:docMk/>
            <pc:sldMk cId="512003875" sldId="1727"/>
            <ac:spMk id="272" creationId="{08B7A862-FAED-422F-8409-0B70B5A34972}"/>
          </ac:spMkLst>
        </pc:spChg>
        <pc:spChg chg="add mod">
          <ac:chgData name="Wanlambok Nongbet [Chillibreeze]" userId="6bf028ea-505a-4797-9fbe-498829f78d74" providerId="ADAL" clId="{B6D7A17A-D2C1-44D0-9B40-9FBDB90D5B20}" dt="2020-07-23T13:07:51.765" v="1260"/>
          <ac:spMkLst>
            <pc:docMk/>
            <pc:sldMk cId="512003875" sldId="1727"/>
            <ac:spMk id="274" creationId="{2CD62AB5-59A4-4587-999A-B5386F99BFEE}"/>
          </ac:spMkLst>
        </pc:spChg>
        <pc:cxnChg chg="add del mod">
          <ac:chgData name="Wanlambok Nongbet [Chillibreeze]" userId="6bf028ea-505a-4797-9fbe-498829f78d74" providerId="ADAL" clId="{B6D7A17A-D2C1-44D0-9B40-9FBDB90D5B20}" dt="2020-07-23T13:07:26.500" v="1219" actId="21"/>
          <ac:cxnSpMkLst>
            <pc:docMk/>
            <pc:sldMk cId="512003875" sldId="1727"/>
            <ac:cxnSpMk id="11" creationId="{F0F0A77A-0250-482C-AEA5-D537DF3D4822}"/>
          </ac:cxnSpMkLst>
        </pc:cxnChg>
        <pc:cxnChg chg="add mod">
          <ac:chgData name="Wanlambok Nongbet [Chillibreeze]" userId="6bf028ea-505a-4797-9fbe-498829f78d74" providerId="ADAL" clId="{B6D7A17A-D2C1-44D0-9B40-9FBDB90D5B20}" dt="2020-07-23T12:42:42.428" v="389" actId="571"/>
          <ac:cxnSpMkLst>
            <pc:docMk/>
            <pc:sldMk cId="512003875" sldId="1727"/>
            <ac:cxnSpMk id="14" creationId="{6C8C305A-482A-4F83-8B8E-4C9DAFDEB845}"/>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16" creationId="{F5FBFE5F-A213-4AF1-A333-D4592763F12A}"/>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19" creationId="{FD588FA5-3ACF-46CB-8D21-48088EF845EE}"/>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21" creationId="{A2ACCE70-81F9-4FCD-8E5A-FF5382783A48}"/>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23" creationId="{E4BF2E50-6AB5-4EB8-985F-93096CF29152}"/>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25" creationId="{695A46CA-6B07-4087-9028-3BAC4B8880F1}"/>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27" creationId="{0E628C93-E4C3-4870-834B-0B80DB1BE9EB}"/>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30" creationId="{089F6083-ABA4-42B0-9F8F-31A982D55E32}"/>
          </ac:cxnSpMkLst>
        </pc:cxnChg>
        <pc:cxnChg chg="add del mod">
          <ac:chgData name="Wanlambok Nongbet [Chillibreeze]" userId="6bf028ea-505a-4797-9fbe-498829f78d74" providerId="ADAL" clId="{B6D7A17A-D2C1-44D0-9B40-9FBDB90D5B20}" dt="2020-07-23T13:07:26.500" v="1219" actId="21"/>
          <ac:cxnSpMkLst>
            <pc:docMk/>
            <pc:sldMk cId="512003875" sldId="1727"/>
            <ac:cxnSpMk id="32" creationId="{8A419C52-D796-40D9-956B-7FEDB771510C}"/>
          </ac:cxnSpMkLst>
        </pc:cxnChg>
        <pc:cxnChg chg="add del mod">
          <ac:chgData name="Wanlambok Nongbet [Chillibreeze]" userId="6bf028ea-505a-4797-9fbe-498829f78d74" providerId="ADAL" clId="{B6D7A17A-D2C1-44D0-9B40-9FBDB90D5B20}" dt="2020-07-23T12:43:55.209" v="452" actId="478"/>
          <ac:cxnSpMkLst>
            <pc:docMk/>
            <pc:sldMk cId="512003875" sldId="1727"/>
            <ac:cxnSpMk id="34" creationId="{D3FE1054-D500-4DA0-A2FB-4556AF90ED0A}"/>
          </ac:cxnSpMkLst>
        </pc:cxnChg>
        <pc:cxnChg chg="add del mod">
          <ac:chgData name="Wanlambok Nongbet [Chillibreeze]" userId="6bf028ea-505a-4797-9fbe-498829f78d74" providerId="ADAL" clId="{B6D7A17A-D2C1-44D0-9B40-9FBDB90D5B20}" dt="2020-07-23T12:43:55.209" v="452" actId="478"/>
          <ac:cxnSpMkLst>
            <pc:docMk/>
            <pc:sldMk cId="512003875" sldId="1727"/>
            <ac:cxnSpMk id="36" creationId="{B61558E6-5477-4E80-B757-F29AB96FC5B5}"/>
          </ac:cxnSpMkLst>
        </pc:cxnChg>
        <pc:cxnChg chg="add del mod">
          <ac:chgData name="Wanlambok Nongbet [Chillibreeze]" userId="6bf028ea-505a-4797-9fbe-498829f78d74" providerId="ADAL" clId="{B6D7A17A-D2C1-44D0-9B40-9FBDB90D5B20}" dt="2020-07-23T12:43:55.209" v="452" actId="478"/>
          <ac:cxnSpMkLst>
            <pc:docMk/>
            <pc:sldMk cId="512003875" sldId="1727"/>
            <ac:cxnSpMk id="38" creationId="{F7CD1924-EAB4-4771-BB26-4FE74A8508A9}"/>
          </ac:cxnSpMkLst>
        </pc:cxnChg>
        <pc:cxnChg chg="add del mod">
          <ac:chgData name="Wanlambok Nongbet [Chillibreeze]" userId="6bf028ea-505a-4797-9fbe-498829f78d74" providerId="ADAL" clId="{B6D7A17A-D2C1-44D0-9B40-9FBDB90D5B20}" dt="2020-07-23T12:43:55.209" v="452" actId="478"/>
          <ac:cxnSpMkLst>
            <pc:docMk/>
            <pc:sldMk cId="512003875" sldId="1727"/>
            <ac:cxnSpMk id="40" creationId="{70A7981F-B4F0-43AF-A3A0-88BC910F7035}"/>
          </ac:cxnSpMkLst>
        </pc:cxnChg>
        <pc:cxnChg chg="add del mod">
          <ac:chgData name="Wanlambok Nongbet [Chillibreeze]" userId="6bf028ea-505a-4797-9fbe-498829f78d74" providerId="ADAL" clId="{B6D7A17A-D2C1-44D0-9B40-9FBDB90D5B20}" dt="2020-07-23T12:43:55.209" v="452" actId="478"/>
          <ac:cxnSpMkLst>
            <pc:docMk/>
            <pc:sldMk cId="512003875" sldId="1727"/>
            <ac:cxnSpMk id="42" creationId="{4FB46881-0E6C-4076-A215-06B23F97C26F}"/>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47" creationId="{8B4579B2-EA53-4066-9381-40DBB773BD96}"/>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49" creationId="{CE6E3D65-7C10-4912-931F-E79D2A9AAAA3}"/>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51" creationId="{8B60427A-1782-451B-B16C-5A34F9D80606}"/>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53" creationId="{E7F6BAE4-21F1-4A6E-8061-10661A0BA50D}"/>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55" creationId="{0334EE2A-8561-452A-BF56-103E5F30E504}"/>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57" creationId="{5CC32649-696C-4651-975D-64408840438B}"/>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59" creationId="{D055735D-F3C1-464B-B855-0881C1D88A1A}"/>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62" creationId="{EAA0C9CD-F9E2-4FF2-91A6-CCA6BF0A55A1}"/>
          </ac:cxnSpMkLst>
        </pc:cxnChg>
        <pc:cxnChg chg="add del mod">
          <ac:chgData name="Wanlambok Nongbet [Chillibreeze]" userId="6bf028ea-505a-4797-9fbe-498829f78d74" providerId="ADAL" clId="{B6D7A17A-D2C1-44D0-9B40-9FBDB90D5B20}" dt="2020-07-23T13:07:27.602" v="1221" actId="21"/>
          <ac:cxnSpMkLst>
            <pc:docMk/>
            <pc:sldMk cId="512003875" sldId="1727"/>
            <ac:cxnSpMk id="64" creationId="{153C8A30-E3D7-439E-82E7-2C6CF1AA76CD}"/>
          </ac:cxnSpMkLst>
        </pc:cxnChg>
        <pc:cxnChg chg="add mod">
          <ac:chgData name="Wanlambok Nongbet [Chillibreeze]" userId="6bf028ea-505a-4797-9fbe-498829f78d74" providerId="ADAL" clId="{B6D7A17A-D2C1-44D0-9B40-9FBDB90D5B20}" dt="2020-07-23T13:07:27.820" v="1222"/>
          <ac:cxnSpMkLst>
            <pc:docMk/>
            <pc:sldMk cId="512003875" sldId="1727"/>
            <ac:cxnSpMk id="67" creationId="{32A3A126-1FF6-439F-A2CF-D9F1C6ADD3F4}"/>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69" creationId="{AF17EB39-F445-41A2-A127-2449C0C8A59E}"/>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71" creationId="{57890B01-6BDB-4764-BC72-D2F45036A45B}"/>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73" creationId="{17118633-C452-4077-8B2B-759D20CA6B9E}"/>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75" creationId="{B908AF2F-6ED4-4D8A-B338-2AEFF691202F}"/>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77" creationId="{048A3F98-E4F0-446D-BC15-E2CF883E7D5C}"/>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79" creationId="{BAE66301-2404-4C73-B749-E338FB402E55}"/>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82" creationId="{758A2853-9AD2-4CDB-B336-7ACC415AB2CC}"/>
          </ac:cxnSpMkLst>
        </pc:cxnChg>
        <pc:cxnChg chg="add del mod">
          <ac:chgData name="Wanlambok Nongbet [Chillibreeze]" userId="6bf028ea-505a-4797-9fbe-498829f78d74" providerId="ADAL" clId="{B6D7A17A-D2C1-44D0-9B40-9FBDB90D5B20}" dt="2020-07-23T13:07:29.976" v="1223" actId="21"/>
          <ac:cxnSpMkLst>
            <pc:docMk/>
            <pc:sldMk cId="512003875" sldId="1727"/>
            <ac:cxnSpMk id="84" creationId="{1114F05E-B450-405D-8C96-C5AB3470166F}"/>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88" creationId="{AD48692F-6929-4A09-9BAA-D87A19708573}"/>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90" creationId="{5D9ABBB5-443C-4A91-8FC5-F554234477B7}"/>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92" creationId="{61F3F2BD-4744-4BC6-8026-DCB84E21C535}"/>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94" creationId="{463E2449-E7C3-4B65-B0D2-E3023EF1F1ED}"/>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96" creationId="{6E791116-7CEC-46F6-B1C6-F815DD8B3047}"/>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98" creationId="{87BB1DC7-00F9-432D-9886-70FF06BB5320}"/>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101" creationId="{2A5A3E10-6CFF-41D3-88D6-F14F9F050529}"/>
          </ac:cxnSpMkLst>
        </pc:cxnChg>
        <pc:cxnChg chg="add del mod">
          <ac:chgData name="Wanlambok Nongbet [Chillibreeze]" userId="6bf028ea-505a-4797-9fbe-498829f78d74" providerId="ADAL" clId="{B6D7A17A-D2C1-44D0-9B40-9FBDB90D5B20}" dt="2020-07-23T13:07:30.881" v="1225" actId="21"/>
          <ac:cxnSpMkLst>
            <pc:docMk/>
            <pc:sldMk cId="512003875" sldId="1727"/>
            <ac:cxnSpMk id="103" creationId="{F3905169-CC54-4115-9617-2521787068EA}"/>
          </ac:cxnSpMkLst>
        </pc:cxnChg>
        <pc:cxnChg chg="add mod">
          <ac:chgData name="Wanlambok Nongbet [Chillibreeze]" userId="6bf028ea-505a-4797-9fbe-498829f78d74" providerId="ADAL" clId="{B6D7A17A-D2C1-44D0-9B40-9FBDB90D5B20}" dt="2020-07-23T13:07:31.106" v="1226"/>
          <ac:cxnSpMkLst>
            <pc:docMk/>
            <pc:sldMk cId="512003875" sldId="1727"/>
            <ac:cxnSpMk id="106" creationId="{35A7E14C-A879-4851-8B40-78EC6F38303F}"/>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08" creationId="{F12F250A-C8D9-42F4-A60F-E64DDD05276C}"/>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10" creationId="{69A87875-FDC4-4B84-B7FF-6BF7E4001F0B}"/>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12" creationId="{F4FE7E42-3008-4937-9FB8-1273AC023C75}"/>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14" creationId="{DE1EEF20-BB64-4BBD-99D4-A255970DC2BE}"/>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16" creationId="{85806595-A37A-4B2C-8BAE-80FABD4E3730}"/>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19" creationId="{1435527E-1784-4C02-AAC5-2717171D377F}"/>
          </ac:cxnSpMkLst>
        </pc:cxnChg>
        <pc:cxnChg chg="add del mod">
          <ac:chgData name="Wanlambok Nongbet [Chillibreeze]" userId="6bf028ea-505a-4797-9fbe-498829f78d74" providerId="ADAL" clId="{B6D7A17A-D2C1-44D0-9B40-9FBDB90D5B20}" dt="2020-07-23T13:07:32.090" v="1227" actId="21"/>
          <ac:cxnSpMkLst>
            <pc:docMk/>
            <pc:sldMk cId="512003875" sldId="1727"/>
            <ac:cxnSpMk id="121" creationId="{FACFFF95-F13D-41BD-9E3D-8BC4EAC64708}"/>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25" creationId="{A507D3E5-D084-44AA-8716-78999E2C6C49}"/>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27" creationId="{BF60D1BF-DEBE-4655-BBA8-89EABAF625FE}"/>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29" creationId="{919B3AB7-1DAE-4329-B522-E5C5E14259A4}"/>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31" creationId="{2EB775FB-C85F-43F3-BCB0-B66D86747D5C}"/>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33" creationId="{3EBE7BB8-7BEA-4861-921D-2EDB481D02F1}"/>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36" creationId="{08889EBF-1E34-407C-AD07-A74D487F9B3E}"/>
          </ac:cxnSpMkLst>
        </pc:cxnChg>
        <pc:cxnChg chg="add del mod">
          <ac:chgData name="Wanlambok Nongbet [Chillibreeze]" userId="6bf028ea-505a-4797-9fbe-498829f78d74" providerId="ADAL" clId="{B6D7A17A-D2C1-44D0-9B40-9FBDB90D5B20}" dt="2020-07-23T13:07:32.874" v="1229" actId="21"/>
          <ac:cxnSpMkLst>
            <pc:docMk/>
            <pc:sldMk cId="512003875" sldId="1727"/>
            <ac:cxnSpMk id="138" creationId="{196BDDE0-F2A0-4320-9AE6-141755437E13}"/>
          </ac:cxnSpMkLst>
        </pc:cxnChg>
        <pc:cxnChg chg="add mod">
          <ac:chgData name="Wanlambok Nongbet [Chillibreeze]" userId="6bf028ea-505a-4797-9fbe-498829f78d74" providerId="ADAL" clId="{B6D7A17A-D2C1-44D0-9B40-9FBDB90D5B20}" dt="2020-07-23T13:07:33.095" v="1230"/>
          <ac:cxnSpMkLst>
            <pc:docMk/>
            <pc:sldMk cId="512003875" sldId="1727"/>
            <ac:cxnSpMk id="141" creationId="{76562F56-DB98-4401-A010-AF96A4CD96CF}"/>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43" creationId="{637792A9-A4A7-409E-B81C-BF50DF8EE341}"/>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45" creationId="{BB1689DE-29A7-4E5C-8642-046E61754004}"/>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47" creationId="{0CA0458B-AAE4-4263-8141-D7BC4A8CDF99}"/>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49" creationId="{7AA28850-7F32-4FC3-AACD-10BB75FE239F}"/>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52" creationId="{836AED81-71EA-448C-92FD-D8F27D8EBB69}"/>
          </ac:cxnSpMkLst>
        </pc:cxnChg>
        <pc:cxnChg chg="add del mod">
          <ac:chgData name="Wanlambok Nongbet [Chillibreeze]" userId="6bf028ea-505a-4797-9fbe-498829f78d74" providerId="ADAL" clId="{B6D7A17A-D2C1-44D0-9B40-9FBDB90D5B20}" dt="2020-07-23T13:07:33.810" v="1231" actId="21"/>
          <ac:cxnSpMkLst>
            <pc:docMk/>
            <pc:sldMk cId="512003875" sldId="1727"/>
            <ac:cxnSpMk id="154" creationId="{40B4D710-F5DF-4DF4-845A-65B88E28B8CA}"/>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58" creationId="{8EFCA9F8-6687-41C5-8735-136E12A84EF9}"/>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60" creationId="{DBB91EF3-67AE-4E12-8B9E-921D7C39D88D}"/>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62" creationId="{B6836BCF-2ABF-41FD-9C02-CBBB9799DB22}"/>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64" creationId="{04AC84D4-7E8B-47E5-8115-6F69C23B94E0}"/>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67" creationId="{41122038-96BA-4A1E-AB2E-B2693885E445}"/>
          </ac:cxnSpMkLst>
        </pc:cxnChg>
        <pc:cxnChg chg="add del mod">
          <ac:chgData name="Wanlambok Nongbet [Chillibreeze]" userId="6bf028ea-505a-4797-9fbe-498829f78d74" providerId="ADAL" clId="{B6D7A17A-D2C1-44D0-9B40-9FBDB90D5B20}" dt="2020-07-23T13:07:34.736" v="1233" actId="21"/>
          <ac:cxnSpMkLst>
            <pc:docMk/>
            <pc:sldMk cId="512003875" sldId="1727"/>
            <ac:cxnSpMk id="169" creationId="{F78E116B-1C59-4381-B407-7C288555E730}"/>
          </ac:cxnSpMkLst>
        </pc:cxnChg>
        <pc:cxnChg chg="add mod">
          <ac:chgData name="Wanlambok Nongbet [Chillibreeze]" userId="6bf028ea-505a-4797-9fbe-498829f78d74" providerId="ADAL" clId="{B6D7A17A-D2C1-44D0-9B40-9FBDB90D5B20}" dt="2020-07-23T13:07:34.958" v="1234"/>
          <ac:cxnSpMkLst>
            <pc:docMk/>
            <pc:sldMk cId="512003875" sldId="1727"/>
            <ac:cxnSpMk id="172" creationId="{FEED15FC-ABF5-43ED-824B-3BF97F76A10E}"/>
          </ac:cxnSpMkLst>
        </pc:cxnChg>
        <pc:cxnChg chg="add del mod">
          <ac:chgData name="Wanlambok Nongbet [Chillibreeze]" userId="6bf028ea-505a-4797-9fbe-498829f78d74" providerId="ADAL" clId="{B6D7A17A-D2C1-44D0-9B40-9FBDB90D5B20}" dt="2020-07-23T13:07:36.191" v="1235" actId="21"/>
          <ac:cxnSpMkLst>
            <pc:docMk/>
            <pc:sldMk cId="512003875" sldId="1727"/>
            <ac:cxnSpMk id="174" creationId="{2F79F628-88F6-4C03-A9D3-AB13A54F899A}"/>
          </ac:cxnSpMkLst>
        </pc:cxnChg>
        <pc:cxnChg chg="add del mod">
          <ac:chgData name="Wanlambok Nongbet [Chillibreeze]" userId="6bf028ea-505a-4797-9fbe-498829f78d74" providerId="ADAL" clId="{B6D7A17A-D2C1-44D0-9B40-9FBDB90D5B20}" dt="2020-07-23T13:07:36.191" v="1235" actId="21"/>
          <ac:cxnSpMkLst>
            <pc:docMk/>
            <pc:sldMk cId="512003875" sldId="1727"/>
            <ac:cxnSpMk id="176" creationId="{EA3C320F-BCC9-403A-9A72-2125A11DD3D1}"/>
          </ac:cxnSpMkLst>
        </pc:cxnChg>
        <pc:cxnChg chg="add del mod">
          <ac:chgData name="Wanlambok Nongbet [Chillibreeze]" userId="6bf028ea-505a-4797-9fbe-498829f78d74" providerId="ADAL" clId="{B6D7A17A-D2C1-44D0-9B40-9FBDB90D5B20}" dt="2020-07-23T13:07:36.191" v="1235" actId="21"/>
          <ac:cxnSpMkLst>
            <pc:docMk/>
            <pc:sldMk cId="512003875" sldId="1727"/>
            <ac:cxnSpMk id="178" creationId="{201EAA31-14AF-4C8C-B10B-CD80C3713DB6}"/>
          </ac:cxnSpMkLst>
        </pc:cxnChg>
        <pc:cxnChg chg="add del mod">
          <ac:chgData name="Wanlambok Nongbet [Chillibreeze]" userId="6bf028ea-505a-4797-9fbe-498829f78d74" providerId="ADAL" clId="{B6D7A17A-D2C1-44D0-9B40-9FBDB90D5B20}" dt="2020-07-23T13:07:36.191" v="1235" actId="21"/>
          <ac:cxnSpMkLst>
            <pc:docMk/>
            <pc:sldMk cId="512003875" sldId="1727"/>
            <ac:cxnSpMk id="181" creationId="{C10A7153-A7E6-427B-9D56-D25757B7806F}"/>
          </ac:cxnSpMkLst>
        </pc:cxnChg>
        <pc:cxnChg chg="add del mod">
          <ac:chgData name="Wanlambok Nongbet [Chillibreeze]" userId="6bf028ea-505a-4797-9fbe-498829f78d74" providerId="ADAL" clId="{B6D7A17A-D2C1-44D0-9B40-9FBDB90D5B20}" dt="2020-07-23T13:07:36.191" v="1235" actId="21"/>
          <ac:cxnSpMkLst>
            <pc:docMk/>
            <pc:sldMk cId="512003875" sldId="1727"/>
            <ac:cxnSpMk id="183" creationId="{7A828DC0-E7B9-4024-9FD1-C2C14A4EE7A3}"/>
          </ac:cxnSpMkLst>
        </pc:cxnChg>
        <pc:cxnChg chg="add del mod">
          <ac:chgData name="Wanlambok Nongbet [Chillibreeze]" userId="6bf028ea-505a-4797-9fbe-498829f78d74" providerId="ADAL" clId="{B6D7A17A-D2C1-44D0-9B40-9FBDB90D5B20}" dt="2020-07-23T13:07:37.095" v="1237" actId="21"/>
          <ac:cxnSpMkLst>
            <pc:docMk/>
            <pc:sldMk cId="512003875" sldId="1727"/>
            <ac:cxnSpMk id="187" creationId="{378CD7B2-1A31-4929-AF65-1C1044FF5728}"/>
          </ac:cxnSpMkLst>
        </pc:cxnChg>
        <pc:cxnChg chg="add del mod">
          <ac:chgData name="Wanlambok Nongbet [Chillibreeze]" userId="6bf028ea-505a-4797-9fbe-498829f78d74" providerId="ADAL" clId="{B6D7A17A-D2C1-44D0-9B40-9FBDB90D5B20}" dt="2020-07-23T13:07:37.095" v="1237" actId="21"/>
          <ac:cxnSpMkLst>
            <pc:docMk/>
            <pc:sldMk cId="512003875" sldId="1727"/>
            <ac:cxnSpMk id="189" creationId="{8FC72111-F2C0-4045-B2D2-D8CF8E3198B3}"/>
          </ac:cxnSpMkLst>
        </pc:cxnChg>
        <pc:cxnChg chg="add del mod">
          <ac:chgData name="Wanlambok Nongbet [Chillibreeze]" userId="6bf028ea-505a-4797-9fbe-498829f78d74" providerId="ADAL" clId="{B6D7A17A-D2C1-44D0-9B40-9FBDB90D5B20}" dt="2020-07-23T13:07:37.095" v="1237" actId="21"/>
          <ac:cxnSpMkLst>
            <pc:docMk/>
            <pc:sldMk cId="512003875" sldId="1727"/>
            <ac:cxnSpMk id="191" creationId="{2D3CFBCD-8E8F-4733-A0AF-602F96D4D4C9}"/>
          </ac:cxnSpMkLst>
        </pc:cxnChg>
        <pc:cxnChg chg="add del mod">
          <ac:chgData name="Wanlambok Nongbet [Chillibreeze]" userId="6bf028ea-505a-4797-9fbe-498829f78d74" providerId="ADAL" clId="{B6D7A17A-D2C1-44D0-9B40-9FBDB90D5B20}" dt="2020-07-23T13:07:37.095" v="1237" actId="21"/>
          <ac:cxnSpMkLst>
            <pc:docMk/>
            <pc:sldMk cId="512003875" sldId="1727"/>
            <ac:cxnSpMk id="194" creationId="{3F71E444-8A01-4237-854F-78942432B5B8}"/>
          </ac:cxnSpMkLst>
        </pc:cxnChg>
        <pc:cxnChg chg="add del mod">
          <ac:chgData name="Wanlambok Nongbet [Chillibreeze]" userId="6bf028ea-505a-4797-9fbe-498829f78d74" providerId="ADAL" clId="{B6D7A17A-D2C1-44D0-9B40-9FBDB90D5B20}" dt="2020-07-23T13:07:37.095" v="1237" actId="21"/>
          <ac:cxnSpMkLst>
            <pc:docMk/>
            <pc:sldMk cId="512003875" sldId="1727"/>
            <ac:cxnSpMk id="196" creationId="{CDB88F5C-2AA5-4289-B14B-024A0C087B6E}"/>
          </ac:cxnSpMkLst>
        </pc:cxnChg>
        <pc:cxnChg chg="add mod">
          <ac:chgData name="Wanlambok Nongbet [Chillibreeze]" userId="6bf028ea-505a-4797-9fbe-498829f78d74" providerId="ADAL" clId="{B6D7A17A-D2C1-44D0-9B40-9FBDB90D5B20}" dt="2020-07-23T13:07:37.308" v="1238"/>
          <ac:cxnSpMkLst>
            <pc:docMk/>
            <pc:sldMk cId="512003875" sldId="1727"/>
            <ac:cxnSpMk id="199" creationId="{52813CE8-695D-4609-916B-3FC555451473}"/>
          </ac:cxnSpMkLst>
        </pc:cxnChg>
        <pc:cxnChg chg="add del mod">
          <ac:chgData name="Wanlambok Nongbet [Chillibreeze]" userId="6bf028ea-505a-4797-9fbe-498829f78d74" providerId="ADAL" clId="{B6D7A17A-D2C1-44D0-9B40-9FBDB90D5B20}" dt="2020-07-23T13:07:38.450" v="1239" actId="21"/>
          <ac:cxnSpMkLst>
            <pc:docMk/>
            <pc:sldMk cId="512003875" sldId="1727"/>
            <ac:cxnSpMk id="201" creationId="{32BF63F5-2151-490F-9C34-EAA2E2A198E5}"/>
          </ac:cxnSpMkLst>
        </pc:cxnChg>
        <pc:cxnChg chg="add del mod">
          <ac:chgData name="Wanlambok Nongbet [Chillibreeze]" userId="6bf028ea-505a-4797-9fbe-498829f78d74" providerId="ADAL" clId="{B6D7A17A-D2C1-44D0-9B40-9FBDB90D5B20}" dt="2020-07-23T13:07:38.450" v="1239" actId="21"/>
          <ac:cxnSpMkLst>
            <pc:docMk/>
            <pc:sldMk cId="512003875" sldId="1727"/>
            <ac:cxnSpMk id="203" creationId="{DA392B4F-67A2-4FA0-BCED-286AD7B683BE}"/>
          </ac:cxnSpMkLst>
        </pc:cxnChg>
        <pc:cxnChg chg="add del mod">
          <ac:chgData name="Wanlambok Nongbet [Chillibreeze]" userId="6bf028ea-505a-4797-9fbe-498829f78d74" providerId="ADAL" clId="{B6D7A17A-D2C1-44D0-9B40-9FBDB90D5B20}" dt="2020-07-23T13:07:38.450" v="1239" actId="21"/>
          <ac:cxnSpMkLst>
            <pc:docMk/>
            <pc:sldMk cId="512003875" sldId="1727"/>
            <ac:cxnSpMk id="206" creationId="{C0080BE9-3C7A-4B67-9039-71DABB76DAED}"/>
          </ac:cxnSpMkLst>
        </pc:cxnChg>
        <pc:cxnChg chg="add del mod">
          <ac:chgData name="Wanlambok Nongbet [Chillibreeze]" userId="6bf028ea-505a-4797-9fbe-498829f78d74" providerId="ADAL" clId="{B6D7A17A-D2C1-44D0-9B40-9FBDB90D5B20}" dt="2020-07-23T13:07:38.450" v="1239" actId="21"/>
          <ac:cxnSpMkLst>
            <pc:docMk/>
            <pc:sldMk cId="512003875" sldId="1727"/>
            <ac:cxnSpMk id="208" creationId="{7EE662C3-BA27-4F8A-B07C-02A98E5F61DB}"/>
          </ac:cxnSpMkLst>
        </pc:cxnChg>
        <pc:cxnChg chg="add del mod">
          <ac:chgData name="Wanlambok Nongbet [Chillibreeze]" userId="6bf028ea-505a-4797-9fbe-498829f78d74" providerId="ADAL" clId="{B6D7A17A-D2C1-44D0-9B40-9FBDB90D5B20}" dt="2020-07-23T13:07:39.755" v="1241" actId="21"/>
          <ac:cxnSpMkLst>
            <pc:docMk/>
            <pc:sldMk cId="512003875" sldId="1727"/>
            <ac:cxnSpMk id="212" creationId="{CF4D3971-D87E-4667-8958-6E10CCDEC900}"/>
          </ac:cxnSpMkLst>
        </pc:cxnChg>
        <pc:cxnChg chg="add del mod">
          <ac:chgData name="Wanlambok Nongbet [Chillibreeze]" userId="6bf028ea-505a-4797-9fbe-498829f78d74" providerId="ADAL" clId="{B6D7A17A-D2C1-44D0-9B40-9FBDB90D5B20}" dt="2020-07-23T13:07:39.755" v="1241" actId="21"/>
          <ac:cxnSpMkLst>
            <pc:docMk/>
            <pc:sldMk cId="512003875" sldId="1727"/>
            <ac:cxnSpMk id="214" creationId="{424EDCA3-F5C0-4B54-909C-6B83413339FD}"/>
          </ac:cxnSpMkLst>
        </pc:cxnChg>
        <pc:cxnChg chg="add del mod">
          <ac:chgData name="Wanlambok Nongbet [Chillibreeze]" userId="6bf028ea-505a-4797-9fbe-498829f78d74" providerId="ADAL" clId="{B6D7A17A-D2C1-44D0-9B40-9FBDB90D5B20}" dt="2020-07-23T13:07:39.755" v="1241" actId="21"/>
          <ac:cxnSpMkLst>
            <pc:docMk/>
            <pc:sldMk cId="512003875" sldId="1727"/>
            <ac:cxnSpMk id="217" creationId="{B63CA422-BEE1-4B1F-B68E-A90536B36A79}"/>
          </ac:cxnSpMkLst>
        </pc:cxnChg>
        <pc:cxnChg chg="add del mod">
          <ac:chgData name="Wanlambok Nongbet [Chillibreeze]" userId="6bf028ea-505a-4797-9fbe-498829f78d74" providerId="ADAL" clId="{B6D7A17A-D2C1-44D0-9B40-9FBDB90D5B20}" dt="2020-07-23T13:07:39.755" v="1241" actId="21"/>
          <ac:cxnSpMkLst>
            <pc:docMk/>
            <pc:sldMk cId="512003875" sldId="1727"/>
            <ac:cxnSpMk id="219" creationId="{83581681-1419-428B-BB16-58728ED50A5A}"/>
          </ac:cxnSpMkLst>
        </pc:cxnChg>
        <pc:cxnChg chg="add mod">
          <ac:chgData name="Wanlambok Nongbet [Chillibreeze]" userId="6bf028ea-505a-4797-9fbe-498829f78d74" providerId="ADAL" clId="{B6D7A17A-D2C1-44D0-9B40-9FBDB90D5B20}" dt="2020-07-23T13:07:39.955" v="1242"/>
          <ac:cxnSpMkLst>
            <pc:docMk/>
            <pc:sldMk cId="512003875" sldId="1727"/>
            <ac:cxnSpMk id="222" creationId="{F276D629-4556-448E-94BD-213B81036849}"/>
          </ac:cxnSpMkLst>
        </pc:cxnChg>
        <pc:cxnChg chg="add del mod">
          <ac:chgData name="Wanlambok Nongbet [Chillibreeze]" userId="6bf028ea-505a-4797-9fbe-498829f78d74" providerId="ADAL" clId="{B6D7A17A-D2C1-44D0-9B40-9FBDB90D5B20}" dt="2020-07-23T13:07:41.111" v="1243" actId="21"/>
          <ac:cxnSpMkLst>
            <pc:docMk/>
            <pc:sldMk cId="512003875" sldId="1727"/>
            <ac:cxnSpMk id="224" creationId="{3339FBB6-8773-4939-8FC8-646E4D410A2F}"/>
          </ac:cxnSpMkLst>
        </pc:cxnChg>
        <pc:cxnChg chg="add del mod">
          <ac:chgData name="Wanlambok Nongbet [Chillibreeze]" userId="6bf028ea-505a-4797-9fbe-498829f78d74" providerId="ADAL" clId="{B6D7A17A-D2C1-44D0-9B40-9FBDB90D5B20}" dt="2020-07-23T13:07:41.111" v="1243" actId="21"/>
          <ac:cxnSpMkLst>
            <pc:docMk/>
            <pc:sldMk cId="512003875" sldId="1727"/>
            <ac:cxnSpMk id="227" creationId="{5EE6D407-39B8-4839-91B3-2502E4C753D1}"/>
          </ac:cxnSpMkLst>
        </pc:cxnChg>
        <pc:cxnChg chg="add del mod">
          <ac:chgData name="Wanlambok Nongbet [Chillibreeze]" userId="6bf028ea-505a-4797-9fbe-498829f78d74" providerId="ADAL" clId="{B6D7A17A-D2C1-44D0-9B40-9FBDB90D5B20}" dt="2020-07-23T13:07:41.111" v="1243" actId="21"/>
          <ac:cxnSpMkLst>
            <pc:docMk/>
            <pc:sldMk cId="512003875" sldId="1727"/>
            <ac:cxnSpMk id="229" creationId="{7B73F7DE-8A7F-4275-A3D2-894FE8DA1EB4}"/>
          </ac:cxnSpMkLst>
        </pc:cxnChg>
        <pc:cxnChg chg="add del mod">
          <ac:chgData name="Wanlambok Nongbet [Chillibreeze]" userId="6bf028ea-505a-4797-9fbe-498829f78d74" providerId="ADAL" clId="{B6D7A17A-D2C1-44D0-9B40-9FBDB90D5B20}" dt="2020-07-23T13:07:42.041" v="1245" actId="21"/>
          <ac:cxnSpMkLst>
            <pc:docMk/>
            <pc:sldMk cId="512003875" sldId="1727"/>
            <ac:cxnSpMk id="233" creationId="{8E9F301F-9B55-4ABB-A7D0-8A3A96459947}"/>
          </ac:cxnSpMkLst>
        </pc:cxnChg>
        <pc:cxnChg chg="add del mod">
          <ac:chgData name="Wanlambok Nongbet [Chillibreeze]" userId="6bf028ea-505a-4797-9fbe-498829f78d74" providerId="ADAL" clId="{B6D7A17A-D2C1-44D0-9B40-9FBDB90D5B20}" dt="2020-07-23T13:07:42.041" v="1245" actId="21"/>
          <ac:cxnSpMkLst>
            <pc:docMk/>
            <pc:sldMk cId="512003875" sldId="1727"/>
            <ac:cxnSpMk id="236" creationId="{6CF2D618-2C55-4C6F-B908-0ADDD44CF4C3}"/>
          </ac:cxnSpMkLst>
        </pc:cxnChg>
        <pc:cxnChg chg="add del mod">
          <ac:chgData name="Wanlambok Nongbet [Chillibreeze]" userId="6bf028ea-505a-4797-9fbe-498829f78d74" providerId="ADAL" clId="{B6D7A17A-D2C1-44D0-9B40-9FBDB90D5B20}" dt="2020-07-23T13:07:42.041" v="1245" actId="21"/>
          <ac:cxnSpMkLst>
            <pc:docMk/>
            <pc:sldMk cId="512003875" sldId="1727"/>
            <ac:cxnSpMk id="238" creationId="{23FBD8D5-0172-4045-9635-21431AF22960}"/>
          </ac:cxnSpMkLst>
        </pc:cxnChg>
        <pc:cxnChg chg="add mod">
          <ac:chgData name="Wanlambok Nongbet [Chillibreeze]" userId="6bf028ea-505a-4797-9fbe-498829f78d74" providerId="ADAL" clId="{B6D7A17A-D2C1-44D0-9B40-9FBDB90D5B20}" dt="2020-07-23T13:07:42.240" v="1246"/>
          <ac:cxnSpMkLst>
            <pc:docMk/>
            <pc:sldMk cId="512003875" sldId="1727"/>
            <ac:cxnSpMk id="241" creationId="{D07A6B4F-DF08-4790-8D8B-EF96340C6F99}"/>
          </ac:cxnSpMkLst>
        </pc:cxnChg>
        <pc:cxnChg chg="add del mod">
          <ac:chgData name="Wanlambok Nongbet [Chillibreeze]" userId="6bf028ea-505a-4797-9fbe-498829f78d74" providerId="ADAL" clId="{B6D7A17A-D2C1-44D0-9B40-9FBDB90D5B20}" dt="2020-07-23T13:07:43.002" v="1247" actId="21"/>
          <ac:cxnSpMkLst>
            <pc:docMk/>
            <pc:sldMk cId="512003875" sldId="1727"/>
            <ac:cxnSpMk id="244" creationId="{FDD916F4-206D-41C1-A681-E78C0C7C18B2}"/>
          </ac:cxnSpMkLst>
        </pc:cxnChg>
        <pc:cxnChg chg="add del mod">
          <ac:chgData name="Wanlambok Nongbet [Chillibreeze]" userId="6bf028ea-505a-4797-9fbe-498829f78d74" providerId="ADAL" clId="{B6D7A17A-D2C1-44D0-9B40-9FBDB90D5B20}" dt="2020-07-23T13:07:43.002" v="1247" actId="21"/>
          <ac:cxnSpMkLst>
            <pc:docMk/>
            <pc:sldMk cId="512003875" sldId="1727"/>
            <ac:cxnSpMk id="246" creationId="{6C16C3D2-2A4D-4B76-ADCC-088693F3D483}"/>
          </ac:cxnSpMkLst>
        </pc:cxnChg>
        <pc:cxnChg chg="add del mod">
          <ac:chgData name="Wanlambok Nongbet [Chillibreeze]" userId="6bf028ea-505a-4797-9fbe-498829f78d74" providerId="ADAL" clId="{B6D7A17A-D2C1-44D0-9B40-9FBDB90D5B20}" dt="2020-07-23T13:07:44.064" v="1249" actId="21"/>
          <ac:cxnSpMkLst>
            <pc:docMk/>
            <pc:sldMk cId="512003875" sldId="1727"/>
            <ac:cxnSpMk id="251" creationId="{88DE0AA6-2045-4C34-9D24-F6B3894999F8}"/>
          </ac:cxnSpMkLst>
        </pc:cxnChg>
        <pc:cxnChg chg="add del mod">
          <ac:chgData name="Wanlambok Nongbet [Chillibreeze]" userId="6bf028ea-505a-4797-9fbe-498829f78d74" providerId="ADAL" clId="{B6D7A17A-D2C1-44D0-9B40-9FBDB90D5B20}" dt="2020-07-23T13:07:44.064" v="1249" actId="21"/>
          <ac:cxnSpMkLst>
            <pc:docMk/>
            <pc:sldMk cId="512003875" sldId="1727"/>
            <ac:cxnSpMk id="253" creationId="{F88D958E-C82E-486A-A169-8DC94F2E4953}"/>
          </ac:cxnSpMkLst>
        </pc:cxnChg>
        <pc:cxnChg chg="add del mod">
          <ac:chgData name="Wanlambok Nongbet [Chillibreeze]" userId="6bf028ea-505a-4797-9fbe-498829f78d74" providerId="ADAL" clId="{B6D7A17A-D2C1-44D0-9B40-9FBDB90D5B20}" dt="2020-07-23T13:07:45.937" v="1251" actId="21"/>
          <ac:cxnSpMkLst>
            <pc:docMk/>
            <pc:sldMk cId="512003875" sldId="1727"/>
            <ac:cxnSpMk id="257" creationId="{34648704-BD66-4F88-8FD8-84877BD56C32}"/>
          </ac:cxnSpMkLst>
        </pc:cxnChg>
        <pc:cxnChg chg="add del mod">
          <ac:chgData name="Wanlambok Nongbet [Chillibreeze]" userId="6bf028ea-505a-4797-9fbe-498829f78d74" providerId="ADAL" clId="{B6D7A17A-D2C1-44D0-9B40-9FBDB90D5B20}" dt="2020-07-23T13:07:45.937" v="1251" actId="21"/>
          <ac:cxnSpMkLst>
            <pc:docMk/>
            <pc:sldMk cId="512003875" sldId="1727"/>
            <ac:cxnSpMk id="259" creationId="{14AD113E-356E-4C3C-83F5-BBB4F120754A}"/>
          </ac:cxnSpMkLst>
        </pc:cxnChg>
        <pc:cxnChg chg="add del mod">
          <ac:chgData name="Wanlambok Nongbet [Chillibreeze]" userId="6bf028ea-505a-4797-9fbe-498829f78d74" providerId="ADAL" clId="{B6D7A17A-D2C1-44D0-9B40-9FBDB90D5B20}" dt="2020-07-23T13:07:47.184" v="1253" actId="21"/>
          <ac:cxnSpMkLst>
            <pc:docMk/>
            <pc:sldMk cId="512003875" sldId="1727"/>
            <ac:cxnSpMk id="262" creationId="{744812A6-5DAF-4C40-847A-71EF7105C3DB}"/>
          </ac:cxnSpMkLst>
        </pc:cxnChg>
        <pc:cxnChg chg="add del mod">
          <ac:chgData name="Wanlambok Nongbet [Chillibreeze]" userId="6bf028ea-505a-4797-9fbe-498829f78d74" providerId="ADAL" clId="{B6D7A17A-D2C1-44D0-9B40-9FBDB90D5B20}" dt="2020-07-23T13:07:47.184" v="1253" actId="21"/>
          <ac:cxnSpMkLst>
            <pc:docMk/>
            <pc:sldMk cId="512003875" sldId="1727"/>
            <ac:cxnSpMk id="264" creationId="{DF88A891-03C2-4E8F-AC7D-B888A56FFF73}"/>
          </ac:cxnSpMkLst>
        </pc:cxnChg>
        <pc:cxnChg chg="add mod">
          <ac:chgData name="Wanlambok Nongbet [Chillibreeze]" userId="6bf028ea-505a-4797-9fbe-498829f78d74" providerId="ADAL" clId="{B6D7A17A-D2C1-44D0-9B40-9FBDB90D5B20}" dt="2020-07-23T13:07:47.396" v="1254"/>
          <ac:cxnSpMkLst>
            <pc:docMk/>
            <pc:sldMk cId="512003875" sldId="1727"/>
            <ac:cxnSpMk id="266" creationId="{C849515A-EB33-45BB-AF4C-4618074C78BB}"/>
          </ac:cxnSpMkLst>
        </pc:cxnChg>
        <pc:cxnChg chg="add del mod">
          <ac:chgData name="Wanlambok Nongbet [Chillibreeze]" userId="6bf028ea-505a-4797-9fbe-498829f78d74" providerId="ADAL" clId="{B6D7A17A-D2C1-44D0-9B40-9FBDB90D5B20}" dt="2020-07-23T13:07:49.343" v="1255" actId="21"/>
          <ac:cxnSpMkLst>
            <pc:docMk/>
            <pc:sldMk cId="512003875" sldId="1727"/>
            <ac:cxnSpMk id="268" creationId="{ECF65B63-425D-4B6A-9ABF-C7F7AB2E5938}"/>
          </ac:cxnSpMkLst>
        </pc:cxnChg>
        <pc:cxnChg chg="add del mod">
          <ac:chgData name="Wanlambok Nongbet [Chillibreeze]" userId="6bf028ea-505a-4797-9fbe-498829f78d74" providerId="ADAL" clId="{B6D7A17A-D2C1-44D0-9B40-9FBDB90D5B20}" dt="2020-07-23T13:07:50.611" v="1257" actId="21"/>
          <ac:cxnSpMkLst>
            <pc:docMk/>
            <pc:sldMk cId="512003875" sldId="1727"/>
            <ac:cxnSpMk id="271" creationId="{57402D2D-A087-41E5-87B3-FF4FC9538A55}"/>
          </ac:cxnSpMkLst>
        </pc:cxnChg>
        <pc:cxnChg chg="add mod">
          <ac:chgData name="Wanlambok Nongbet [Chillibreeze]" userId="6bf028ea-505a-4797-9fbe-498829f78d74" providerId="ADAL" clId="{B6D7A17A-D2C1-44D0-9B40-9FBDB90D5B20}" dt="2020-07-23T13:07:50.805" v="1258"/>
          <ac:cxnSpMkLst>
            <pc:docMk/>
            <pc:sldMk cId="512003875" sldId="1727"/>
            <ac:cxnSpMk id="273" creationId="{E1189E14-EAA3-4A76-8427-3DA59FA924B1}"/>
          </ac:cxnSpMkLst>
        </pc:cxnChg>
      </pc:sldChg>
      <pc:sldChg chg="addSp delSp modSp mod">
        <pc:chgData name="Wanlambok Nongbet [Chillibreeze]" userId="6bf028ea-505a-4797-9fbe-498829f78d74" providerId="ADAL" clId="{B6D7A17A-D2C1-44D0-9B40-9FBDB90D5B20}" dt="2020-07-23T12:54:43.128" v="798" actId="208"/>
        <pc:sldMkLst>
          <pc:docMk/>
          <pc:sldMk cId="3284983197" sldId="1729"/>
        </pc:sldMkLst>
        <pc:spChg chg="add mod">
          <ac:chgData name="Wanlambok Nongbet [Chillibreeze]" userId="6bf028ea-505a-4797-9fbe-498829f78d74" providerId="ADAL" clId="{B6D7A17A-D2C1-44D0-9B40-9FBDB90D5B20}" dt="2020-07-23T11:41:18.310" v="13" actId="2711"/>
          <ac:spMkLst>
            <pc:docMk/>
            <pc:sldMk cId="3284983197" sldId="1729"/>
            <ac:spMk id="7" creationId="{47CFF912-697E-45BC-BEC7-2947E9CB50F4}"/>
          </ac:spMkLst>
        </pc:spChg>
        <pc:spChg chg="add mod">
          <ac:chgData name="Wanlambok Nongbet [Chillibreeze]" userId="6bf028ea-505a-4797-9fbe-498829f78d74" providerId="ADAL" clId="{B6D7A17A-D2C1-44D0-9B40-9FBDB90D5B20}" dt="2020-07-23T12:54:43.128" v="798" actId="208"/>
          <ac:spMkLst>
            <pc:docMk/>
            <pc:sldMk cId="3284983197" sldId="1729"/>
            <ac:spMk id="8" creationId="{B86547A8-C890-486F-83F9-DF4CA7C57814}"/>
          </ac:spMkLst>
        </pc:spChg>
        <pc:spChg chg="del mod">
          <ac:chgData name="Wanlambok Nongbet [Chillibreeze]" userId="6bf028ea-505a-4797-9fbe-498829f78d74" providerId="ADAL" clId="{B6D7A17A-D2C1-44D0-9B40-9FBDB90D5B20}" dt="2020-07-23T11:39:52.342" v="10" actId="478"/>
          <ac:spMkLst>
            <pc:docMk/>
            <pc:sldMk cId="3284983197" sldId="1729"/>
            <ac:spMk id="10" creationId="{0626C354-43DA-4939-8208-DB7C5BBF3C9D}"/>
          </ac:spMkLst>
        </pc:spChg>
        <pc:spChg chg="del mod">
          <ac:chgData name="Wanlambok Nongbet [Chillibreeze]" userId="6bf028ea-505a-4797-9fbe-498829f78d74" providerId="ADAL" clId="{B6D7A17A-D2C1-44D0-9B40-9FBDB90D5B20}" dt="2020-07-23T11:39:52.342" v="10" actId="478"/>
          <ac:spMkLst>
            <pc:docMk/>
            <pc:sldMk cId="3284983197" sldId="1729"/>
            <ac:spMk id="12" creationId="{BDD4810A-939F-419E-ADAE-1314778AC978}"/>
          </ac:spMkLst>
        </pc:spChg>
        <pc:picChg chg="del mod">
          <ac:chgData name="Wanlambok Nongbet [Chillibreeze]" userId="6bf028ea-505a-4797-9fbe-498829f78d74" providerId="ADAL" clId="{B6D7A17A-D2C1-44D0-9B40-9FBDB90D5B20}" dt="2020-07-23T11:39:52.342" v="10" actId="478"/>
          <ac:picMkLst>
            <pc:docMk/>
            <pc:sldMk cId="3284983197" sldId="1729"/>
            <ac:picMk id="6" creationId="{8FBC6C0B-B07F-4E5E-8C7B-988A6B2C744A}"/>
          </ac:picMkLst>
        </pc:picChg>
        <pc:picChg chg="add mod">
          <ac:chgData name="Wanlambok Nongbet [Chillibreeze]" userId="6bf028ea-505a-4797-9fbe-498829f78d74" providerId="ADAL" clId="{B6D7A17A-D2C1-44D0-9B40-9FBDB90D5B20}" dt="2020-07-23T11:39:43.655" v="9"/>
          <ac:picMkLst>
            <pc:docMk/>
            <pc:sldMk cId="3284983197" sldId="1729"/>
            <ac:picMk id="9" creationId="{6FC4B459-9FB7-4998-A8CB-6D26DEC83B77}"/>
          </ac:picMkLst>
        </pc:picChg>
      </pc:sldChg>
      <pc:sldChg chg="addSp delSp modSp mod">
        <pc:chgData name="Wanlambok Nongbet [Chillibreeze]" userId="6bf028ea-505a-4797-9fbe-498829f78d74" providerId="ADAL" clId="{B6D7A17A-D2C1-44D0-9B40-9FBDB90D5B20}" dt="2020-07-23T12:55:26.887" v="802" actId="255"/>
        <pc:sldMkLst>
          <pc:docMk/>
          <pc:sldMk cId="2051040758" sldId="1730"/>
        </pc:sldMkLst>
        <pc:spChg chg="add del mod">
          <ac:chgData name="Wanlambok Nongbet [Chillibreeze]" userId="6bf028ea-505a-4797-9fbe-498829f78d74" providerId="ADAL" clId="{B6D7A17A-D2C1-44D0-9B40-9FBDB90D5B20}" dt="2020-07-23T11:39:39.875" v="6"/>
          <ac:spMkLst>
            <pc:docMk/>
            <pc:sldMk cId="2051040758" sldId="1730"/>
            <ac:spMk id="6" creationId="{C4C55031-0C28-40C3-B1AD-3A77FC803AD8}"/>
          </ac:spMkLst>
        </pc:spChg>
        <pc:spChg chg="add del mod">
          <ac:chgData name="Wanlambok Nongbet [Chillibreeze]" userId="6bf028ea-505a-4797-9fbe-498829f78d74" providerId="ADAL" clId="{B6D7A17A-D2C1-44D0-9B40-9FBDB90D5B20}" dt="2020-07-23T11:39:39.875" v="6"/>
          <ac:spMkLst>
            <pc:docMk/>
            <pc:sldMk cId="2051040758" sldId="1730"/>
            <ac:spMk id="7" creationId="{2EEF0BBB-0254-4D48-9EB5-B4F2A5C3BAD1}"/>
          </ac:spMkLst>
        </pc:spChg>
        <pc:spChg chg="add mod">
          <ac:chgData name="Wanlambok Nongbet [Chillibreeze]" userId="6bf028ea-505a-4797-9fbe-498829f78d74" providerId="ADAL" clId="{B6D7A17A-D2C1-44D0-9B40-9FBDB90D5B20}" dt="2020-07-23T12:55:26.887" v="802" actId="255"/>
          <ac:spMkLst>
            <pc:docMk/>
            <pc:sldMk cId="2051040758" sldId="1730"/>
            <ac:spMk id="9" creationId="{99D134E9-2F15-4EFD-9FCD-1809A9CC417A}"/>
          </ac:spMkLst>
        </pc:spChg>
        <pc:spChg chg="del mod">
          <ac:chgData name="Wanlambok Nongbet [Chillibreeze]" userId="6bf028ea-505a-4797-9fbe-498829f78d74" providerId="ADAL" clId="{B6D7A17A-D2C1-44D0-9B40-9FBDB90D5B20}" dt="2020-07-23T11:42:22.373" v="14" actId="478"/>
          <ac:spMkLst>
            <pc:docMk/>
            <pc:sldMk cId="2051040758" sldId="1730"/>
            <ac:spMk id="10" creationId="{546C34FF-799B-4432-B4D3-1219732EEFE5}"/>
          </ac:spMkLst>
        </pc:spChg>
        <pc:spChg chg="add mod">
          <ac:chgData name="Wanlambok Nongbet [Chillibreeze]" userId="6bf028ea-505a-4797-9fbe-498829f78d74" providerId="ADAL" clId="{B6D7A17A-D2C1-44D0-9B40-9FBDB90D5B20}" dt="2020-07-23T12:54:44.098" v="799" actId="208"/>
          <ac:spMkLst>
            <pc:docMk/>
            <pc:sldMk cId="2051040758" sldId="1730"/>
            <ac:spMk id="11" creationId="{9AA83F19-FB40-43DB-9884-6037698512F6}"/>
          </ac:spMkLst>
        </pc:spChg>
        <pc:spChg chg="del mod">
          <ac:chgData name="Wanlambok Nongbet [Chillibreeze]" userId="6bf028ea-505a-4797-9fbe-498829f78d74" providerId="ADAL" clId="{B6D7A17A-D2C1-44D0-9B40-9FBDB90D5B20}" dt="2020-07-23T11:42:23.578" v="15" actId="478"/>
          <ac:spMkLst>
            <pc:docMk/>
            <pc:sldMk cId="2051040758" sldId="1730"/>
            <ac:spMk id="12" creationId="{2232F552-1A80-4F97-A72C-49041B28BCF9}"/>
          </ac:spMkLst>
        </pc:spChg>
        <pc:picChg chg="del mod">
          <ac:chgData name="Wanlambok Nongbet [Chillibreeze]" userId="6bf028ea-505a-4797-9fbe-498829f78d74" providerId="ADAL" clId="{B6D7A17A-D2C1-44D0-9B40-9FBDB90D5B20}" dt="2020-07-23T11:42:23.578" v="15" actId="478"/>
          <ac:picMkLst>
            <pc:docMk/>
            <pc:sldMk cId="2051040758" sldId="1730"/>
            <ac:picMk id="3" creationId="{4CF7AC56-27BB-407C-B4F8-0CEA540F270B}"/>
          </ac:picMkLst>
        </pc:picChg>
        <pc:picChg chg="add del mod">
          <ac:chgData name="Wanlambok Nongbet [Chillibreeze]" userId="6bf028ea-505a-4797-9fbe-498829f78d74" providerId="ADAL" clId="{B6D7A17A-D2C1-44D0-9B40-9FBDB90D5B20}" dt="2020-07-23T11:39:39.875" v="6"/>
          <ac:picMkLst>
            <pc:docMk/>
            <pc:sldMk cId="2051040758" sldId="1730"/>
            <ac:picMk id="8" creationId="{5A80154D-78FE-40F6-8192-CBA05CBDB54E}"/>
          </ac:picMkLst>
        </pc:picChg>
        <pc:picChg chg="add mod">
          <ac:chgData name="Wanlambok Nongbet [Chillibreeze]" userId="6bf028ea-505a-4797-9fbe-498829f78d74" providerId="ADAL" clId="{B6D7A17A-D2C1-44D0-9B40-9FBDB90D5B20}" dt="2020-07-23T11:42:24.166" v="16"/>
          <ac:picMkLst>
            <pc:docMk/>
            <pc:sldMk cId="2051040758" sldId="1730"/>
            <ac:picMk id="13" creationId="{894D1975-ABB7-4A05-BA1E-F75D2001E838}"/>
          </ac:picMkLst>
        </pc:picChg>
      </pc:sldChg>
      <pc:sldChg chg="addSp delSp modSp mod">
        <pc:chgData name="Wanlambok Nongbet [Chillibreeze]" userId="6bf028ea-505a-4797-9fbe-498829f78d74" providerId="ADAL" clId="{B6D7A17A-D2C1-44D0-9B40-9FBDB90D5B20}" dt="2020-07-28T13:11:31.679" v="1396" actId="962"/>
        <pc:sldMkLst>
          <pc:docMk/>
          <pc:sldMk cId="1817229113" sldId="1731"/>
        </pc:sldMkLst>
        <pc:spChg chg="add del mod">
          <ac:chgData name="Wanlambok Nongbet [Chillibreeze]" userId="6bf028ea-505a-4797-9fbe-498829f78d74" providerId="ADAL" clId="{B6D7A17A-D2C1-44D0-9B40-9FBDB90D5B20}" dt="2020-07-23T12:58:52.034" v="878" actId="478"/>
          <ac:spMkLst>
            <pc:docMk/>
            <pc:sldMk cId="1817229113" sldId="1731"/>
            <ac:spMk id="5" creationId="{A8938AD3-970A-4D7F-8405-F58AC6BC9A39}"/>
          </ac:spMkLst>
        </pc:spChg>
        <pc:spChg chg="mod topLvl">
          <ac:chgData name="Wanlambok Nongbet [Chillibreeze]" userId="6bf028ea-505a-4797-9fbe-498829f78d74" providerId="ADAL" clId="{B6D7A17A-D2C1-44D0-9B40-9FBDB90D5B20}" dt="2020-07-23T13:01:22.595" v="942" actId="208"/>
          <ac:spMkLst>
            <pc:docMk/>
            <pc:sldMk cId="1817229113" sldId="1731"/>
            <ac:spMk id="6" creationId="{E7B7F006-3BD4-4084-83B7-5337D520B442}"/>
          </ac:spMkLst>
        </pc:spChg>
        <pc:spChg chg="mod topLvl">
          <ac:chgData name="Wanlambok Nongbet [Chillibreeze]" userId="6bf028ea-505a-4797-9fbe-498829f78d74" providerId="ADAL" clId="{B6D7A17A-D2C1-44D0-9B40-9FBDB90D5B20}" dt="2020-07-23T13:01:22.595" v="942" actId="208"/>
          <ac:spMkLst>
            <pc:docMk/>
            <pc:sldMk cId="1817229113" sldId="1731"/>
            <ac:spMk id="7" creationId="{1FCD7FA9-7257-4011-ACE0-FF84E62ED375}"/>
          </ac:spMkLst>
        </pc:spChg>
        <pc:spChg chg="mod topLvl">
          <ac:chgData name="Wanlambok Nongbet [Chillibreeze]" userId="6bf028ea-505a-4797-9fbe-498829f78d74" providerId="ADAL" clId="{B6D7A17A-D2C1-44D0-9B40-9FBDB90D5B20}" dt="2020-07-23T13:01:22.595" v="942" actId="208"/>
          <ac:spMkLst>
            <pc:docMk/>
            <pc:sldMk cId="1817229113" sldId="1731"/>
            <ac:spMk id="9" creationId="{F6A05C23-31B2-450F-85F6-41A682ABC8B0}"/>
          </ac:spMkLst>
        </pc:spChg>
        <pc:spChg chg="del mod">
          <ac:chgData name="Wanlambok Nongbet [Chillibreeze]" userId="6bf028ea-505a-4797-9fbe-498829f78d74" providerId="ADAL" clId="{B6D7A17A-D2C1-44D0-9B40-9FBDB90D5B20}" dt="2020-07-23T12:58:39.106" v="869" actId="12084"/>
          <ac:spMkLst>
            <pc:docMk/>
            <pc:sldMk cId="1817229113" sldId="1731"/>
            <ac:spMk id="10" creationId="{E33397FD-B444-4AE9-BBA6-030F2F13F052}"/>
          </ac:spMkLst>
        </pc:spChg>
        <pc:spChg chg="add del">
          <ac:chgData name="Wanlambok Nongbet [Chillibreeze]" userId="6bf028ea-505a-4797-9fbe-498829f78d74" providerId="ADAL" clId="{B6D7A17A-D2C1-44D0-9B40-9FBDB90D5B20}" dt="2020-07-23T12:59:01.263" v="881" actId="22"/>
          <ac:spMkLst>
            <pc:docMk/>
            <pc:sldMk cId="1817229113" sldId="1731"/>
            <ac:spMk id="13" creationId="{5623BF7D-00D6-4FED-9CBB-C7174FAFF506}"/>
          </ac:spMkLst>
        </pc:spChg>
        <pc:spChg chg="add del mod">
          <ac:chgData name="Wanlambok Nongbet [Chillibreeze]" userId="6bf028ea-505a-4797-9fbe-498829f78d74" providerId="ADAL" clId="{B6D7A17A-D2C1-44D0-9B40-9FBDB90D5B20}" dt="2020-07-23T13:01:24.264" v="943" actId="478"/>
          <ac:spMkLst>
            <pc:docMk/>
            <pc:sldMk cId="1817229113" sldId="1731"/>
            <ac:spMk id="15" creationId="{EFE99CFA-B2A4-4A10-AF3E-D16EB601B7CC}"/>
          </ac:spMkLst>
        </pc:spChg>
        <pc:grpChg chg="del mod">
          <ac:chgData name="Wanlambok Nongbet [Chillibreeze]" userId="6bf028ea-505a-4797-9fbe-498829f78d74" providerId="ADAL" clId="{B6D7A17A-D2C1-44D0-9B40-9FBDB90D5B20}" dt="2020-07-23T12:58:39.791" v="871" actId="165"/>
          <ac:grpSpMkLst>
            <pc:docMk/>
            <pc:sldMk cId="1817229113" sldId="1731"/>
            <ac:grpSpMk id="4" creationId="{7C2A9971-C17F-469E-8756-77433E9ACFB7}"/>
          </ac:grpSpMkLst>
        </pc:grpChg>
        <pc:grpChg chg="add del mod">
          <ac:chgData name="Wanlambok Nongbet [Chillibreeze]" userId="6bf028ea-505a-4797-9fbe-498829f78d74" providerId="ADAL" clId="{B6D7A17A-D2C1-44D0-9B40-9FBDB90D5B20}" dt="2020-07-23T12:58:49.300" v="877" actId="165"/>
          <ac:grpSpMkLst>
            <pc:docMk/>
            <pc:sldMk cId="1817229113" sldId="1731"/>
            <ac:grpSpMk id="11" creationId="{91CAA046-6CE6-4F20-B661-EE0B663D797C}"/>
          </ac:grpSpMkLst>
        </pc:grpChg>
        <pc:grpChg chg="add del mod">
          <ac:chgData name="Wanlambok Nongbet [Chillibreeze]" userId="6bf028ea-505a-4797-9fbe-498829f78d74" providerId="ADAL" clId="{B6D7A17A-D2C1-44D0-9B40-9FBDB90D5B20}" dt="2020-07-23T13:00:56.251" v="933" actId="165"/>
          <ac:grpSpMkLst>
            <pc:docMk/>
            <pc:sldMk cId="1817229113" sldId="1731"/>
            <ac:grpSpMk id="16" creationId="{FC9E712F-5C75-43DE-B5B0-E292FE8EF057}"/>
          </ac:grpSpMkLst>
        </pc:grpChg>
        <pc:grpChg chg="add del mod">
          <ac:chgData name="Wanlambok Nongbet [Chillibreeze]" userId="6bf028ea-505a-4797-9fbe-498829f78d74" providerId="ADAL" clId="{B6D7A17A-D2C1-44D0-9B40-9FBDB90D5B20}" dt="2020-07-23T13:01:19.702" v="939" actId="165"/>
          <ac:grpSpMkLst>
            <pc:docMk/>
            <pc:sldMk cId="1817229113" sldId="1731"/>
            <ac:grpSpMk id="17" creationId="{32A6CC0F-0673-4844-9413-CB34556C71AD}"/>
          </ac:grpSpMkLst>
        </pc:grpChg>
        <pc:graphicFrameChg chg="add del mod">
          <ac:chgData name="Wanlambok Nongbet [Chillibreeze]" userId="6bf028ea-505a-4797-9fbe-498829f78d74" providerId="ADAL" clId="{B6D7A17A-D2C1-44D0-9B40-9FBDB90D5B20}" dt="2020-07-23T12:58:39.558" v="870" actId="18245"/>
          <ac:graphicFrameMkLst>
            <pc:docMk/>
            <pc:sldMk cId="1817229113" sldId="1731"/>
            <ac:graphicFrameMk id="3" creationId="{18E0680B-F97C-44C1-966E-8A66E105CEED}"/>
          </ac:graphicFrameMkLst>
        </pc:graphicFrameChg>
        <pc:picChg chg="add del mod">
          <ac:chgData name="Wanlambok Nongbet [Chillibreeze]" userId="6bf028ea-505a-4797-9fbe-498829f78d74" providerId="ADAL" clId="{B6D7A17A-D2C1-44D0-9B40-9FBDB90D5B20}" dt="2020-07-28T13:10:48.336" v="1373" actId="478"/>
          <ac:picMkLst>
            <pc:docMk/>
            <pc:sldMk cId="1817229113" sldId="1731"/>
            <ac:picMk id="3" creationId="{7EB5AF69-DB6A-4242-B836-705AECBDF353}"/>
          </ac:picMkLst>
        </pc:picChg>
        <pc:picChg chg="del mod modCrop">
          <ac:chgData name="Wanlambok Nongbet [Chillibreeze]" userId="6bf028ea-505a-4797-9fbe-498829f78d74" providerId="ADAL" clId="{B6D7A17A-D2C1-44D0-9B40-9FBDB90D5B20}" dt="2020-07-28T13:11:08.484" v="1384" actId="21"/>
          <ac:picMkLst>
            <pc:docMk/>
            <pc:sldMk cId="1817229113" sldId="1731"/>
            <ac:picMk id="4" creationId="{BE41CEEA-A6ED-4DF6-A6E8-0B0286504903}"/>
          </ac:picMkLst>
        </pc:picChg>
        <pc:picChg chg="add del mod modCrop">
          <ac:chgData name="Wanlambok Nongbet [Chillibreeze]" userId="6bf028ea-505a-4797-9fbe-498829f78d74" providerId="ADAL" clId="{B6D7A17A-D2C1-44D0-9B40-9FBDB90D5B20}" dt="2020-07-28T13:11:10.071" v="1385" actId="478"/>
          <ac:picMkLst>
            <pc:docMk/>
            <pc:sldMk cId="1817229113" sldId="1731"/>
            <ac:picMk id="8" creationId="{B22B03A1-43C3-48EA-A847-667A2615E111}"/>
          </ac:picMkLst>
        </pc:picChg>
        <pc:picChg chg="add del mod">
          <ac:chgData name="Wanlambok Nongbet [Chillibreeze]" userId="6bf028ea-505a-4797-9fbe-498829f78d74" providerId="ADAL" clId="{B6D7A17A-D2C1-44D0-9B40-9FBDB90D5B20}" dt="2020-07-28T13:10:35.674" v="1361" actId="21"/>
          <ac:picMkLst>
            <pc:docMk/>
            <pc:sldMk cId="1817229113" sldId="1731"/>
            <ac:picMk id="10" creationId="{F7CEDE69-B58B-4EF9-8CC4-5A7F41D1CC8D}"/>
          </ac:picMkLst>
        </pc:picChg>
        <pc:picChg chg="add del mod">
          <ac:chgData name="Wanlambok Nongbet [Chillibreeze]" userId="6bf028ea-505a-4797-9fbe-498829f78d74" providerId="ADAL" clId="{B6D7A17A-D2C1-44D0-9B40-9FBDB90D5B20}" dt="2020-07-28T13:10:44.400" v="1368"/>
          <ac:picMkLst>
            <pc:docMk/>
            <pc:sldMk cId="1817229113" sldId="1731"/>
            <ac:picMk id="11" creationId="{366F8FD1-8E44-48D1-B5D8-18D27A0976C2}"/>
          </ac:picMkLst>
        </pc:picChg>
        <pc:picChg chg="add del mod">
          <ac:chgData name="Wanlambok Nongbet [Chillibreeze]" userId="6bf028ea-505a-4797-9fbe-498829f78d74" providerId="ADAL" clId="{B6D7A17A-D2C1-44D0-9B40-9FBDB90D5B20}" dt="2020-07-28T13:10:51.339" v="1378" actId="21"/>
          <ac:picMkLst>
            <pc:docMk/>
            <pc:sldMk cId="1817229113" sldId="1731"/>
            <ac:picMk id="12" creationId="{8031BE1E-01B7-4771-9B6B-CF611AEEF994}"/>
          </ac:picMkLst>
        </pc:picChg>
        <pc:picChg chg="add mod">
          <ac:chgData name="Wanlambok Nongbet [Chillibreeze]" userId="6bf028ea-505a-4797-9fbe-498829f78d74" providerId="ADAL" clId="{B6D7A17A-D2C1-44D0-9B40-9FBDB90D5B20}" dt="2020-07-28T13:11:31.679" v="1396" actId="962"/>
          <ac:picMkLst>
            <pc:docMk/>
            <pc:sldMk cId="1817229113" sldId="1731"/>
            <ac:picMk id="13" creationId="{29DDF20E-9A12-40B1-8B68-D5A8A145AD4D}"/>
          </ac:picMkLst>
        </pc:picChg>
        <pc:picChg chg="add del mod">
          <ac:chgData name="Wanlambok Nongbet [Chillibreeze]" userId="6bf028ea-505a-4797-9fbe-498829f78d74" providerId="ADAL" clId="{B6D7A17A-D2C1-44D0-9B40-9FBDB90D5B20}" dt="2020-07-23T13:00:35.211" v="921" actId="478"/>
          <ac:picMkLst>
            <pc:docMk/>
            <pc:sldMk cId="1817229113" sldId="1731"/>
            <ac:picMk id="14" creationId="{B1E090DE-117E-43B5-81B9-98D607C244B2}"/>
          </ac:picMkLst>
        </pc:picChg>
      </pc:sldChg>
      <pc:sldChg chg="addSp delSp modSp mod">
        <pc:chgData name="Wanlambok Nongbet [Chillibreeze]" userId="6bf028ea-505a-4797-9fbe-498829f78d74" providerId="ADAL" clId="{B6D7A17A-D2C1-44D0-9B40-9FBDB90D5B20}" dt="2020-07-28T13:11:58.541" v="1401" actId="1076"/>
        <pc:sldMkLst>
          <pc:docMk/>
          <pc:sldMk cId="3208085086" sldId="1732"/>
        </pc:sldMkLst>
        <pc:spChg chg="del mod">
          <ac:chgData name="Wanlambok Nongbet [Chillibreeze]" userId="6bf028ea-505a-4797-9fbe-498829f78d74" providerId="ADAL" clId="{B6D7A17A-D2C1-44D0-9B40-9FBDB90D5B20}" dt="2020-07-23T12:56:43.768" v="804" actId="12084"/>
          <ac:spMkLst>
            <pc:docMk/>
            <pc:sldMk cId="3208085086" sldId="1732"/>
            <ac:spMk id="4" creationId="{6FFCAD2A-4E3E-4DED-B86E-439F04C57D49}"/>
          </ac:spMkLst>
        </pc:spChg>
        <pc:spChg chg="add del mod">
          <ac:chgData name="Wanlambok Nongbet [Chillibreeze]" userId="6bf028ea-505a-4797-9fbe-498829f78d74" providerId="ADAL" clId="{B6D7A17A-D2C1-44D0-9B40-9FBDB90D5B20}" dt="2020-07-23T12:58:10.539" v="861" actId="478"/>
          <ac:spMkLst>
            <pc:docMk/>
            <pc:sldMk cId="3208085086" sldId="1732"/>
            <ac:spMk id="5" creationId="{D394695A-AC16-4E6A-86F7-464F9E08338B}"/>
          </ac:spMkLst>
        </pc:spChg>
        <pc:spChg chg="mod topLvl">
          <ac:chgData name="Wanlambok Nongbet [Chillibreeze]" userId="6bf028ea-505a-4797-9fbe-498829f78d74" providerId="ADAL" clId="{B6D7A17A-D2C1-44D0-9B40-9FBDB90D5B20}" dt="2020-07-23T13:08:26.731" v="1271" actId="2"/>
          <ac:spMkLst>
            <pc:docMk/>
            <pc:sldMk cId="3208085086" sldId="1732"/>
            <ac:spMk id="7" creationId="{AFE70FB5-ED4C-4FD5-89FA-B9B6748DFF53}"/>
          </ac:spMkLst>
        </pc:spChg>
        <pc:spChg chg="mod topLvl">
          <ac:chgData name="Wanlambok Nongbet [Chillibreeze]" userId="6bf028ea-505a-4797-9fbe-498829f78d74" providerId="ADAL" clId="{B6D7A17A-D2C1-44D0-9B40-9FBDB90D5B20}" dt="2020-07-23T13:08:27.128" v="1272" actId="2"/>
          <ac:spMkLst>
            <pc:docMk/>
            <pc:sldMk cId="3208085086" sldId="1732"/>
            <ac:spMk id="8" creationId="{9BE91853-4BB5-42E8-BE5D-F0439A212D0B}"/>
          </ac:spMkLst>
        </pc:spChg>
        <pc:spChg chg="mod topLvl">
          <ac:chgData name="Wanlambok Nongbet [Chillibreeze]" userId="6bf028ea-505a-4797-9fbe-498829f78d74" providerId="ADAL" clId="{B6D7A17A-D2C1-44D0-9B40-9FBDB90D5B20}" dt="2020-07-28T13:11:58.541" v="1401" actId="1076"/>
          <ac:spMkLst>
            <pc:docMk/>
            <pc:sldMk cId="3208085086" sldId="1732"/>
            <ac:spMk id="9" creationId="{2374277A-9522-4BDD-A865-754D4684656A}"/>
          </ac:spMkLst>
        </pc:spChg>
        <pc:spChg chg="mod topLvl">
          <ac:chgData name="Wanlambok Nongbet [Chillibreeze]" userId="6bf028ea-505a-4797-9fbe-498829f78d74" providerId="ADAL" clId="{B6D7A17A-D2C1-44D0-9B40-9FBDB90D5B20}" dt="2020-07-23T12:59:30.507" v="899" actId="165"/>
          <ac:spMkLst>
            <pc:docMk/>
            <pc:sldMk cId="3208085086" sldId="1732"/>
            <ac:spMk id="10" creationId="{7E0C7437-1401-4692-A976-A3A65615F52F}"/>
          </ac:spMkLst>
        </pc:spChg>
        <pc:spChg chg="add del mod">
          <ac:chgData name="Wanlambok Nongbet [Chillibreeze]" userId="6bf028ea-505a-4797-9fbe-498829f78d74" providerId="ADAL" clId="{B6D7A17A-D2C1-44D0-9B40-9FBDB90D5B20}" dt="2020-07-23T13:00:06.424" v="910" actId="478"/>
          <ac:spMkLst>
            <pc:docMk/>
            <pc:sldMk cId="3208085086" sldId="1732"/>
            <ac:spMk id="16" creationId="{DA8D77AF-FD05-42F0-A0F8-4268AEDD1A29}"/>
          </ac:spMkLst>
        </pc:spChg>
        <pc:spChg chg="add del mod">
          <ac:chgData name="Wanlambok Nongbet [Chillibreeze]" userId="6bf028ea-505a-4797-9fbe-498829f78d74" providerId="ADAL" clId="{B6D7A17A-D2C1-44D0-9B40-9FBDB90D5B20}" dt="2020-07-23T13:00:49.225" v="928" actId="21"/>
          <ac:spMkLst>
            <pc:docMk/>
            <pc:sldMk cId="3208085086" sldId="1732"/>
            <ac:spMk id="17" creationId="{FF52FA03-D1E3-499E-9596-64067664321A}"/>
          </ac:spMkLst>
        </pc:spChg>
        <pc:grpChg chg="del mod">
          <ac:chgData name="Wanlambok Nongbet [Chillibreeze]" userId="6bf028ea-505a-4797-9fbe-498829f78d74" providerId="ADAL" clId="{B6D7A17A-D2C1-44D0-9B40-9FBDB90D5B20}" dt="2020-07-23T12:56:44.509" v="806" actId="165"/>
          <ac:grpSpMkLst>
            <pc:docMk/>
            <pc:sldMk cId="3208085086" sldId="1732"/>
            <ac:grpSpMk id="6" creationId="{BE45BA0B-1124-4EC6-8E78-80749B8C3094}"/>
          </ac:grpSpMkLst>
        </pc:grpChg>
        <pc:grpChg chg="add del mod">
          <ac:chgData name="Wanlambok Nongbet [Chillibreeze]" userId="6bf028ea-505a-4797-9fbe-498829f78d74" providerId="ADAL" clId="{B6D7A17A-D2C1-44D0-9B40-9FBDB90D5B20}" dt="2020-07-23T12:56:57.325" v="817" actId="165"/>
          <ac:grpSpMkLst>
            <pc:docMk/>
            <pc:sldMk cId="3208085086" sldId="1732"/>
            <ac:grpSpMk id="11" creationId="{7AF915FF-492A-458B-823B-3A257E6F9D66}"/>
          </ac:grpSpMkLst>
        </pc:grpChg>
        <pc:grpChg chg="add del mod">
          <ac:chgData name="Wanlambok Nongbet [Chillibreeze]" userId="6bf028ea-505a-4797-9fbe-498829f78d74" providerId="ADAL" clId="{B6D7A17A-D2C1-44D0-9B40-9FBDB90D5B20}" dt="2020-07-23T12:57:01.956" v="822" actId="165"/>
          <ac:grpSpMkLst>
            <pc:docMk/>
            <pc:sldMk cId="3208085086" sldId="1732"/>
            <ac:grpSpMk id="12" creationId="{A60169CA-6796-4704-947E-CBA4FB42308C}"/>
          </ac:grpSpMkLst>
        </pc:grpChg>
        <pc:grpChg chg="add del mod">
          <ac:chgData name="Wanlambok Nongbet [Chillibreeze]" userId="6bf028ea-505a-4797-9fbe-498829f78d74" providerId="ADAL" clId="{B6D7A17A-D2C1-44D0-9B40-9FBDB90D5B20}" dt="2020-07-23T12:57:04.478" v="826" actId="165"/>
          <ac:grpSpMkLst>
            <pc:docMk/>
            <pc:sldMk cId="3208085086" sldId="1732"/>
            <ac:grpSpMk id="13" creationId="{ED3C7016-5D84-42CA-BDDF-48A007A2D5BA}"/>
          </ac:grpSpMkLst>
        </pc:grpChg>
        <pc:grpChg chg="add del mod">
          <ac:chgData name="Wanlambok Nongbet [Chillibreeze]" userId="6bf028ea-505a-4797-9fbe-498829f78d74" providerId="ADAL" clId="{B6D7A17A-D2C1-44D0-9B40-9FBDB90D5B20}" dt="2020-07-23T12:57:48.842" v="855" actId="165"/>
          <ac:grpSpMkLst>
            <pc:docMk/>
            <pc:sldMk cId="3208085086" sldId="1732"/>
            <ac:grpSpMk id="14" creationId="{4B676928-C9CB-46EB-B979-1FA0EE8DD88E}"/>
          </ac:grpSpMkLst>
        </pc:grpChg>
        <pc:grpChg chg="add del mod">
          <ac:chgData name="Wanlambok Nongbet [Chillibreeze]" userId="6bf028ea-505a-4797-9fbe-498829f78d74" providerId="ADAL" clId="{B6D7A17A-D2C1-44D0-9B40-9FBDB90D5B20}" dt="2020-07-23T12:59:30.507" v="899" actId="165"/>
          <ac:grpSpMkLst>
            <pc:docMk/>
            <pc:sldMk cId="3208085086" sldId="1732"/>
            <ac:grpSpMk id="15" creationId="{90FF817E-DC19-4A7D-8EBE-ECC8BB1B9428}"/>
          </ac:grpSpMkLst>
        </pc:grpChg>
        <pc:graphicFrameChg chg="add del mod">
          <ac:chgData name="Wanlambok Nongbet [Chillibreeze]" userId="6bf028ea-505a-4797-9fbe-498829f78d74" providerId="ADAL" clId="{B6D7A17A-D2C1-44D0-9B40-9FBDB90D5B20}" dt="2020-07-23T12:56:44.238" v="805" actId="18245"/>
          <ac:graphicFrameMkLst>
            <pc:docMk/>
            <pc:sldMk cId="3208085086" sldId="1732"/>
            <ac:graphicFrameMk id="3" creationId="{0908EDE8-DE18-4593-AF92-0FBAC54BFDA6}"/>
          </ac:graphicFrameMkLst>
        </pc:graphicFrameChg>
        <pc:picChg chg="del mod modCrop">
          <ac:chgData name="Wanlambok Nongbet [Chillibreeze]" userId="6bf028ea-505a-4797-9fbe-498829f78d74" providerId="ADAL" clId="{B6D7A17A-D2C1-44D0-9B40-9FBDB90D5B20}" dt="2020-07-28T13:10:24.675" v="1356" actId="21"/>
          <ac:picMkLst>
            <pc:docMk/>
            <pc:sldMk cId="3208085086" sldId="1732"/>
            <ac:picMk id="3" creationId="{DC2333BA-0954-41FE-8A24-EEEFE1E728DD}"/>
          </ac:picMkLst>
        </pc:picChg>
        <pc:picChg chg="add del mod">
          <ac:chgData name="Wanlambok Nongbet [Chillibreeze]" userId="6bf028ea-505a-4797-9fbe-498829f78d74" providerId="ADAL" clId="{B6D7A17A-D2C1-44D0-9B40-9FBDB90D5B20}" dt="2020-07-28T13:10:07.612" v="1347" actId="21"/>
          <ac:picMkLst>
            <pc:docMk/>
            <pc:sldMk cId="3208085086" sldId="1732"/>
            <ac:picMk id="11" creationId="{78C0635F-8CDA-47E0-A4A9-6F13D5818934}"/>
          </ac:picMkLst>
        </pc:picChg>
        <pc:picChg chg="add mod modCrop">
          <ac:chgData name="Wanlambok Nongbet [Chillibreeze]" userId="6bf028ea-505a-4797-9fbe-498829f78d74" providerId="ADAL" clId="{B6D7A17A-D2C1-44D0-9B40-9FBDB90D5B20}" dt="2020-07-28T13:11:29.941" v="1395" actId="962"/>
          <ac:picMkLst>
            <pc:docMk/>
            <pc:sldMk cId="3208085086" sldId="1732"/>
            <ac:picMk id="12" creationId="{3DA19CF9-67B9-47E0-9F3B-857CC2337379}"/>
          </ac:picMkLst>
        </pc:picChg>
        <pc:picChg chg="del mod modCrop">
          <ac:chgData name="Wanlambok Nongbet [Chillibreeze]" userId="6bf028ea-505a-4797-9fbe-498829f78d74" providerId="ADAL" clId="{B6D7A17A-D2C1-44D0-9B40-9FBDB90D5B20}" dt="2020-07-28T13:10:25.629" v="1357" actId="478"/>
          <ac:picMkLst>
            <pc:docMk/>
            <pc:sldMk cId="3208085086" sldId="1732"/>
            <ac:picMk id="143" creationId="{D101C251-5698-4485-8688-BC2667A8711B}"/>
          </ac:picMkLst>
        </pc:picChg>
      </pc:sldChg>
      <pc:sldChg chg="addSp delSp modSp mod">
        <pc:chgData name="Wanlambok Nongbet [Chillibreeze]" userId="6bf028ea-505a-4797-9fbe-498829f78d74" providerId="ADAL" clId="{B6D7A17A-D2C1-44D0-9B40-9FBDB90D5B20}" dt="2020-07-28T13:15:12.697" v="1427"/>
        <pc:sldMkLst>
          <pc:docMk/>
          <pc:sldMk cId="719891232" sldId="1733"/>
        </pc:sldMkLst>
        <pc:spChg chg="mod">
          <ac:chgData name="Wanlambok Nongbet [Chillibreeze]" userId="6bf028ea-505a-4797-9fbe-498829f78d74" providerId="ADAL" clId="{B6D7A17A-D2C1-44D0-9B40-9FBDB90D5B20}" dt="2020-07-23T13:02:30.487" v="1016" actId="14100"/>
          <ac:spMkLst>
            <pc:docMk/>
            <pc:sldMk cId="719891232" sldId="1733"/>
            <ac:spMk id="7" creationId="{0A74557A-036A-4000-B5A2-3B212B1BA9D5}"/>
          </ac:spMkLst>
        </pc:spChg>
        <pc:spChg chg="mod">
          <ac:chgData name="Wanlambok Nongbet [Chillibreeze]" userId="6bf028ea-505a-4797-9fbe-498829f78d74" providerId="ADAL" clId="{B6D7A17A-D2C1-44D0-9B40-9FBDB90D5B20}" dt="2020-07-23T13:02:30.487" v="1016" actId="14100"/>
          <ac:spMkLst>
            <pc:docMk/>
            <pc:sldMk cId="719891232" sldId="1733"/>
            <ac:spMk id="10" creationId="{DA393DA5-C71F-44A9-8EC1-AEE5E9D9585B}"/>
          </ac:spMkLst>
        </pc:spChg>
        <pc:spChg chg="del mod">
          <ac:chgData name="Wanlambok Nongbet [Chillibreeze]" userId="6bf028ea-505a-4797-9fbe-498829f78d74" providerId="ADAL" clId="{B6D7A17A-D2C1-44D0-9B40-9FBDB90D5B20}" dt="2020-07-28T13:15:12.463" v="1426" actId="478"/>
          <ac:spMkLst>
            <pc:docMk/>
            <pc:sldMk cId="719891232" sldId="1733"/>
            <ac:spMk id="11" creationId="{182C8F38-3A04-4D09-B5DF-A61B8DFBD689}"/>
          </ac:spMkLst>
        </pc:spChg>
        <pc:spChg chg="add del">
          <ac:chgData name="Wanlambok Nongbet [Chillibreeze]" userId="6bf028ea-505a-4797-9fbe-498829f78d74" providerId="ADAL" clId="{B6D7A17A-D2C1-44D0-9B40-9FBDB90D5B20}" dt="2020-07-23T13:02:07.830" v="986" actId="22"/>
          <ac:spMkLst>
            <pc:docMk/>
            <pc:sldMk cId="719891232" sldId="1733"/>
            <ac:spMk id="13" creationId="{1D50D514-36F6-4069-B83B-A3DD65FFEACD}"/>
          </ac:spMkLst>
        </pc:spChg>
        <pc:picChg chg="del mod modCrop">
          <ac:chgData name="Wanlambok Nongbet [Chillibreeze]" userId="6bf028ea-505a-4797-9fbe-498829f78d74" providerId="ADAL" clId="{B6D7A17A-D2C1-44D0-9B40-9FBDB90D5B20}" dt="2020-07-28T13:15:11.762" v="1425" actId="21"/>
          <ac:picMkLst>
            <pc:docMk/>
            <pc:sldMk cId="719891232" sldId="1733"/>
            <ac:picMk id="3" creationId="{BF2C79DE-7ECD-46CB-BE10-3531A64FC706}"/>
          </ac:picMkLst>
        </pc:picChg>
        <pc:picChg chg="mod">
          <ac:chgData name="Wanlambok Nongbet [Chillibreeze]" userId="6bf028ea-505a-4797-9fbe-498829f78d74" providerId="ADAL" clId="{B6D7A17A-D2C1-44D0-9B40-9FBDB90D5B20}" dt="2020-07-23T13:02:55.582" v="1027" actId="1076"/>
          <ac:picMkLst>
            <pc:docMk/>
            <pc:sldMk cId="719891232" sldId="1733"/>
            <ac:picMk id="5" creationId="{3502BE0F-E9E2-43F8-AD6B-38B07DB2A1F7}"/>
          </ac:picMkLst>
        </pc:picChg>
        <pc:picChg chg="mod">
          <ac:chgData name="Wanlambok Nongbet [Chillibreeze]" userId="6bf028ea-505a-4797-9fbe-498829f78d74" providerId="ADAL" clId="{B6D7A17A-D2C1-44D0-9B40-9FBDB90D5B20}" dt="2020-07-23T13:02:55.582" v="1027" actId="1076"/>
          <ac:picMkLst>
            <pc:docMk/>
            <pc:sldMk cId="719891232" sldId="1733"/>
            <ac:picMk id="9" creationId="{9B90FE8C-E552-46D9-A5C8-99C9B4D34E32}"/>
          </ac:picMkLst>
        </pc:picChg>
        <pc:picChg chg="add mod">
          <ac:chgData name="Wanlambok Nongbet [Chillibreeze]" userId="6bf028ea-505a-4797-9fbe-498829f78d74" providerId="ADAL" clId="{B6D7A17A-D2C1-44D0-9B40-9FBDB90D5B20}" dt="2020-07-28T13:15:12.697" v="1427"/>
          <ac:picMkLst>
            <pc:docMk/>
            <pc:sldMk cId="719891232" sldId="1733"/>
            <ac:picMk id="12" creationId="{13B97EC4-A1E5-44A7-839D-EEED15C45E04}"/>
          </ac:picMkLst>
        </pc:picChg>
        <pc:picChg chg="del mod">
          <ac:chgData name="Wanlambok Nongbet [Chillibreeze]" userId="6bf028ea-505a-4797-9fbe-498829f78d74" providerId="ADAL" clId="{B6D7A17A-D2C1-44D0-9B40-9FBDB90D5B20}" dt="2020-07-28T13:11:16.897" v="1393" actId="21"/>
          <ac:picMkLst>
            <pc:docMk/>
            <pc:sldMk cId="719891232" sldId="1733"/>
            <ac:picMk id="12" creationId="{F8F19B08-DDA9-4B49-B347-C77AD6CF17C8}"/>
          </ac:picMkLst>
        </pc:picChg>
        <pc:cxnChg chg="mod">
          <ac:chgData name="Wanlambok Nongbet [Chillibreeze]" userId="6bf028ea-505a-4797-9fbe-498829f78d74" providerId="ADAL" clId="{B6D7A17A-D2C1-44D0-9B40-9FBDB90D5B20}" dt="2020-07-23T13:02:30.487" v="1016" actId="14100"/>
          <ac:cxnSpMkLst>
            <pc:docMk/>
            <pc:sldMk cId="719891232" sldId="1733"/>
            <ac:cxnSpMk id="8" creationId="{8FE2FA0D-8667-47F0-A8FF-82F37442AE7B}"/>
          </ac:cxnSpMkLst>
        </pc:cxnChg>
      </pc:sldChg>
      <pc:sldChg chg="delSp del mod">
        <pc:chgData name="Wanlambok Nongbet [Chillibreeze]" userId="6bf028ea-505a-4797-9fbe-498829f78d74" providerId="ADAL" clId="{B6D7A17A-D2C1-44D0-9B40-9FBDB90D5B20}" dt="2020-07-23T12:34:59.965" v="78" actId="47"/>
        <pc:sldMkLst>
          <pc:docMk/>
          <pc:sldMk cId="980734198" sldId="1734"/>
        </pc:sldMkLst>
        <pc:spChg chg="del">
          <ac:chgData name="Wanlambok Nongbet [Chillibreeze]" userId="6bf028ea-505a-4797-9fbe-498829f78d74" providerId="ADAL" clId="{B6D7A17A-D2C1-44D0-9B40-9FBDB90D5B20}" dt="2020-07-23T12:34:56.532" v="77" actId="478"/>
          <ac:spMkLst>
            <pc:docMk/>
            <pc:sldMk cId="980734198" sldId="1734"/>
            <ac:spMk id="4" creationId="{A60D9EA9-A7DA-490E-9210-A74EB814B765}"/>
          </ac:spMkLst>
        </pc:spChg>
        <pc:spChg chg="del">
          <ac:chgData name="Wanlambok Nongbet [Chillibreeze]" userId="6bf028ea-505a-4797-9fbe-498829f78d74" providerId="ADAL" clId="{B6D7A17A-D2C1-44D0-9B40-9FBDB90D5B20}" dt="2020-07-23T12:34:56.532" v="77" actId="478"/>
          <ac:spMkLst>
            <pc:docMk/>
            <pc:sldMk cId="980734198" sldId="1734"/>
            <ac:spMk id="5" creationId="{F765DFED-93BC-49DF-A661-D59CA5062A8A}"/>
          </ac:spMkLst>
        </pc:spChg>
        <pc:spChg chg="del">
          <ac:chgData name="Wanlambok Nongbet [Chillibreeze]" userId="6bf028ea-505a-4797-9fbe-498829f78d74" providerId="ADAL" clId="{B6D7A17A-D2C1-44D0-9B40-9FBDB90D5B20}" dt="2020-07-23T12:34:56.532" v="77" actId="478"/>
          <ac:spMkLst>
            <pc:docMk/>
            <pc:sldMk cId="980734198" sldId="1734"/>
            <ac:spMk id="8" creationId="{81C1C2AC-EACA-4215-BFA1-4EFE05223F97}"/>
          </ac:spMkLst>
        </pc:spChg>
        <pc:spChg chg="del">
          <ac:chgData name="Wanlambok Nongbet [Chillibreeze]" userId="6bf028ea-505a-4797-9fbe-498829f78d74" providerId="ADAL" clId="{B6D7A17A-D2C1-44D0-9B40-9FBDB90D5B20}" dt="2020-07-23T12:34:56.532" v="77" actId="478"/>
          <ac:spMkLst>
            <pc:docMk/>
            <pc:sldMk cId="980734198" sldId="1734"/>
            <ac:spMk id="10" creationId="{4528BDCB-88A4-401D-B16A-2E80700CD96F}"/>
          </ac:spMkLst>
        </pc:spChg>
        <pc:spChg chg="del">
          <ac:chgData name="Wanlambok Nongbet [Chillibreeze]" userId="6bf028ea-505a-4797-9fbe-498829f78d74" providerId="ADAL" clId="{B6D7A17A-D2C1-44D0-9B40-9FBDB90D5B20}" dt="2020-07-23T12:34:56.532" v="77" actId="478"/>
          <ac:spMkLst>
            <pc:docMk/>
            <pc:sldMk cId="980734198" sldId="1734"/>
            <ac:spMk id="12" creationId="{48D4A0A1-F61F-46CE-BBCA-9EA9BAD8394E}"/>
          </ac:spMkLst>
        </pc:spChg>
        <pc:spChg chg="del">
          <ac:chgData name="Wanlambok Nongbet [Chillibreeze]" userId="6bf028ea-505a-4797-9fbe-498829f78d74" providerId="ADAL" clId="{B6D7A17A-D2C1-44D0-9B40-9FBDB90D5B20}" dt="2020-07-23T12:34:56.532" v="77" actId="478"/>
          <ac:spMkLst>
            <pc:docMk/>
            <pc:sldMk cId="980734198" sldId="1734"/>
            <ac:spMk id="13" creationId="{81C9DD7A-5841-4994-BBD0-3AE00E06B381}"/>
          </ac:spMkLst>
        </pc:spChg>
        <pc:spChg chg="del">
          <ac:chgData name="Wanlambok Nongbet [Chillibreeze]" userId="6bf028ea-505a-4797-9fbe-498829f78d74" providerId="ADAL" clId="{B6D7A17A-D2C1-44D0-9B40-9FBDB90D5B20}" dt="2020-07-23T12:34:56.532" v="77" actId="478"/>
          <ac:spMkLst>
            <pc:docMk/>
            <pc:sldMk cId="980734198" sldId="1734"/>
            <ac:spMk id="14" creationId="{AC5778FC-E309-405D-914E-627C15E3CB67}"/>
          </ac:spMkLst>
        </pc:spChg>
        <pc:spChg chg="del">
          <ac:chgData name="Wanlambok Nongbet [Chillibreeze]" userId="6bf028ea-505a-4797-9fbe-498829f78d74" providerId="ADAL" clId="{B6D7A17A-D2C1-44D0-9B40-9FBDB90D5B20}" dt="2020-07-23T12:34:56.532" v="77" actId="478"/>
          <ac:spMkLst>
            <pc:docMk/>
            <pc:sldMk cId="980734198" sldId="1734"/>
            <ac:spMk id="16" creationId="{7D6488D2-ECD6-4CB2-961E-C727E3B68E23}"/>
          </ac:spMkLst>
        </pc:spChg>
        <pc:spChg chg="del">
          <ac:chgData name="Wanlambok Nongbet [Chillibreeze]" userId="6bf028ea-505a-4797-9fbe-498829f78d74" providerId="ADAL" clId="{B6D7A17A-D2C1-44D0-9B40-9FBDB90D5B20}" dt="2020-07-23T12:34:56.532" v="77" actId="478"/>
          <ac:spMkLst>
            <pc:docMk/>
            <pc:sldMk cId="980734198" sldId="1734"/>
            <ac:spMk id="19" creationId="{B18A057E-B7CF-4D25-96C5-9F57B9BB225A}"/>
          </ac:spMkLst>
        </pc:spChg>
        <pc:spChg chg="del">
          <ac:chgData name="Wanlambok Nongbet [Chillibreeze]" userId="6bf028ea-505a-4797-9fbe-498829f78d74" providerId="ADAL" clId="{B6D7A17A-D2C1-44D0-9B40-9FBDB90D5B20}" dt="2020-07-23T12:34:56.532" v="77" actId="478"/>
          <ac:spMkLst>
            <pc:docMk/>
            <pc:sldMk cId="980734198" sldId="1734"/>
            <ac:spMk id="21" creationId="{016EE9E0-F638-4B27-9B25-3C01B0FCFF75}"/>
          </ac:spMkLst>
        </pc:spChg>
        <pc:spChg chg="del">
          <ac:chgData name="Wanlambok Nongbet [Chillibreeze]" userId="6bf028ea-505a-4797-9fbe-498829f78d74" providerId="ADAL" clId="{B6D7A17A-D2C1-44D0-9B40-9FBDB90D5B20}" dt="2020-07-23T12:34:56.532" v="77" actId="478"/>
          <ac:spMkLst>
            <pc:docMk/>
            <pc:sldMk cId="980734198" sldId="1734"/>
            <ac:spMk id="23" creationId="{57569740-B610-4A3F-9704-CE44B27DE0AB}"/>
          </ac:spMkLst>
        </pc:spChg>
        <pc:spChg chg="del">
          <ac:chgData name="Wanlambok Nongbet [Chillibreeze]" userId="6bf028ea-505a-4797-9fbe-498829f78d74" providerId="ADAL" clId="{B6D7A17A-D2C1-44D0-9B40-9FBDB90D5B20}" dt="2020-07-23T12:34:56.532" v="77" actId="478"/>
          <ac:spMkLst>
            <pc:docMk/>
            <pc:sldMk cId="980734198" sldId="1734"/>
            <ac:spMk id="25" creationId="{8353069D-8D02-45A9-B843-D1BF07BEAAEA}"/>
          </ac:spMkLst>
        </pc:spChg>
        <pc:spChg chg="del">
          <ac:chgData name="Wanlambok Nongbet [Chillibreeze]" userId="6bf028ea-505a-4797-9fbe-498829f78d74" providerId="ADAL" clId="{B6D7A17A-D2C1-44D0-9B40-9FBDB90D5B20}" dt="2020-07-23T12:34:56.532" v="77" actId="478"/>
          <ac:spMkLst>
            <pc:docMk/>
            <pc:sldMk cId="980734198" sldId="1734"/>
            <ac:spMk id="27" creationId="{DEFEB5F5-E8C7-4C9D-9108-AF1542EA7165}"/>
          </ac:spMkLst>
        </pc:spChg>
        <pc:spChg chg="del">
          <ac:chgData name="Wanlambok Nongbet [Chillibreeze]" userId="6bf028ea-505a-4797-9fbe-498829f78d74" providerId="ADAL" clId="{B6D7A17A-D2C1-44D0-9B40-9FBDB90D5B20}" dt="2020-07-23T12:34:56.532" v="77" actId="478"/>
          <ac:spMkLst>
            <pc:docMk/>
            <pc:sldMk cId="980734198" sldId="1734"/>
            <ac:spMk id="31" creationId="{14CDFE98-A249-456B-8D16-489C7C3C7919}"/>
          </ac:spMkLst>
        </pc:spChg>
        <pc:spChg chg="del">
          <ac:chgData name="Wanlambok Nongbet [Chillibreeze]" userId="6bf028ea-505a-4797-9fbe-498829f78d74" providerId="ADAL" clId="{B6D7A17A-D2C1-44D0-9B40-9FBDB90D5B20}" dt="2020-07-23T12:34:56.532" v="77" actId="478"/>
          <ac:spMkLst>
            <pc:docMk/>
            <pc:sldMk cId="980734198" sldId="1734"/>
            <ac:spMk id="35" creationId="{062A5EA8-E482-4F7B-8CB7-5BCFC9220DAF}"/>
          </ac:spMkLst>
        </pc:spChg>
        <pc:cxnChg chg="del">
          <ac:chgData name="Wanlambok Nongbet [Chillibreeze]" userId="6bf028ea-505a-4797-9fbe-498829f78d74" providerId="ADAL" clId="{B6D7A17A-D2C1-44D0-9B40-9FBDB90D5B20}" dt="2020-07-23T12:34:56.532" v="77" actId="478"/>
          <ac:cxnSpMkLst>
            <pc:docMk/>
            <pc:sldMk cId="980734198" sldId="1734"/>
            <ac:cxnSpMk id="7" creationId="{579FB8DB-C3C8-4F59-989C-6509020AE805}"/>
          </ac:cxnSpMkLst>
        </pc:cxnChg>
        <pc:cxnChg chg="del">
          <ac:chgData name="Wanlambok Nongbet [Chillibreeze]" userId="6bf028ea-505a-4797-9fbe-498829f78d74" providerId="ADAL" clId="{B6D7A17A-D2C1-44D0-9B40-9FBDB90D5B20}" dt="2020-07-23T12:34:56.532" v="77" actId="478"/>
          <ac:cxnSpMkLst>
            <pc:docMk/>
            <pc:sldMk cId="980734198" sldId="1734"/>
            <ac:cxnSpMk id="9" creationId="{48EA8CFC-CC52-4B23-88DA-30AB22C989DE}"/>
          </ac:cxnSpMkLst>
        </pc:cxnChg>
        <pc:cxnChg chg="del">
          <ac:chgData name="Wanlambok Nongbet [Chillibreeze]" userId="6bf028ea-505a-4797-9fbe-498829f78d74" providerId="ADAL" clId="{B6D7A17A-D2C1-44D0-9B40-9FBDB90D5B20}" dt="2020-07-23T12:34:56.532" v="77" actId="478"/>
          <ac:cxnSpMkLst>
            <pc:docMk/>
            <pc:sldMk cId="980734198" sldId="1734"/>
            <ac:cxnSpMk id="11" creationId="{701F7E6F-4C27-4617-AA49-735FB441591E}"/>
          </ac:cxnSpMkLst>
        </pc:cxnChg>
        <pc:cxnChg chg="del">
          <ac:chgData name="Wanlambok Nongbet [Chillibreeze]" userId="6bf028ea-505a-4797-9fbe-498829f78d74" providerId="ADAL" clId="{B6D7A17A-D2C1-44D0-9B40-9FBDB90D5B20}" dt="2020-07-23T12:34:56.532" v="77" actId="478"/>
          <ac:cxnSpMkLst>
            <pc:docMk/>
            <pc:sldMk cId="980734198" sldId="1734"/>
            <ac:cxnSpMk id="15" creationId="{EE79B6B5-66A0-4F38-BA19-B04A6B7DDBD5}"/>
          </ac:cxnSpMkLst>
        </pc:cxnChg>
        <pc:cxnChg chg="del">
          <ac:chgData name="Wanlambok Nongbet [Chillibreeze]" userId="6bf028ea-505a-4797-9fbe-498829f78d74" providerId="ADAL" clId="{B6D7A17A-D2C1-44D0-9B40-9FBDB90D5B20}" dt="2020-07-23T12:34:56.532" v="77" actId="478"/>
          <ac:cxnSpMkLst>
            <pc:docMk/>
            <pc:sldMk cId="980734198" sldId="1734"/>
            <ac:cxnSpMk id="18" creationId="{3E8C67A6-95B9-4C69-A74C-887C6CD21576}"/>
          </ac:cxnSpMkLst>
        </pc:cxnChg>
        <pc:cxnChg chg="del">
          <ac:chgData name="Wanlambok Nongbet [Chillibreeze]" userId="6bf028ea-505a-4797-9fbe-498829f78d74" providerId="ADAL" clId="{B6D7A17A-D2C1-44D0-9B40-9FBDB90D5B20}" dt="2020-07-23T12:34:56.532" v="77" actId="478"/>
          <ac:cxnSpMkLst>
            <pc:docMk/>
            <pc:sldMk cId="980734198" sldId="1734"/>
            <ac:cxnSpMk id="20" creationId="{0D264F5B-4FB2-4A49-99CE-C9E1C3DDDC83}"/>
          </ac:cxnSpMkLst>
        </pc:cxnChg>
        <pc:cxnChg chg="del">
          <ac:chgData name="Wanlambok Nongbet [Chillibreeze]" userId="6bf028ea-505a-4797-9fbe-498829f78d74" providerId="ADAL" clId="{B6D7A17A-D2C1-44D0-9B40-9FBDB90D5B20}" dt="2020-07-23T12:34:56.532" v="77" actId="478"/>
          <ac:cxnSpMkLst>
            <pc:docMk/>
            <pc:sldMk cId="980734198" sldId="1734"/>
            <ac:cxnSpMk id="22" creationId="{6551C245-B291-4569-855C-2E69804BDE40}"/>
          </ac:cxnSpMkLst>
        </pc:cxnChg>
        <pc:cxnChg chg="del">
          <ac:chgData name="Wanlambok Nongbet [Chillibreeze]" userId="6bf028ea-505a-4797-9fbe-498829f78d74" providerId="ADAL" clId="{B6D7A17A-D2C1-44D0-9B40-9FBDB90D5B20}" dt="2020-07-23T12:34:56.532" v="77" actId="478"/>
          <ac:cxnSpMkLst>
            <pc:docMk/>
            <pc:sldMk cId="980734198" sldId="1734"/>
            <ac:cxnSpMk id="24" creationId="{42CA13F8-6B3B-4265-8317-D5C40DB605E1}"/>
          </ac:cxnSpMkLst>
        </pc:cxnChg>
        <pc:cxnChg chg="del">
          <ac:chgData name="Wanlambok Nongbet [Chillibreeze]" userId="6bf028ea-505a-4797-9fbe-498829f78d74" providerId="ADAL" clId="{B6D7A17A-D2C1-44D0-9B40-9FBDB90D5B20}" dt="2020-07-23T12:34:56.532" v="77" actId="478"/>
          <ac:cxnSpMkLst>
            <pc:docMk/>
            <pc:sldMk cId="980734198" sldId="1734"/>
            <ac:cxnSpMk id="26" creationId="{C3E711D6-2352-4361-B8FE-8D1B8664A511}"/>
          </ac:cxnSpMkLst>
        </pc:cxnChg>
        <pc:cxnChg chg="del">
          <ac:chgData name="Wanlambok Nongbet [Chillibreeze]" userId="6bf028ea-505a-4797-9fbe-498829f78d74" providerId="ADAL" clId="{B6D7A17A-D2C1-44D0-9B40-9FBDB90D5B20}" dt="2020-07-23T12:34:56.532" v="77" actId="478"/>
          <ac:cxnSpMkLst>
            <pc:docMk/>
            <pc:sldMk cId="980734198" sldId="1734"/>
            <ac:cxnSpMk id="30" creationId="{B4879151-6F26-4E5C-A27E-F617EB547D12}"/>
          </ac:cxnSpMkLst>
        </pc:cxnChg>
        <pc:cxnChg chg="del">
          <ac:chgData name="Wanlambok Nongbet [Chillibreeze]" userId="6bf028ea-505a-4797-9fbe-498829f78d74" providerId="ADAL" clId="{B6D7A17A-D2C1-44D0-9B40-9FBDB90D5B20}" dt="2020-07-23T12:34:56.532" v="77" actId="478"/>
          <ac:cxnSpMkLst>
            <pc:docMk/>
            <pc:sldMk cId="980734198" sldId="1734"/>
            <ac:cxnSpMk id="34" creationId="{28FD389F-B087-4BE2-B005-CE9C39497A61}"/>
          </ac:cxnSpMkLst>
        </pc:cxnChg>
      </pc:sldChg>
      <pc:sldChg chg="addSp delSp modSp add mod modClrScheme chgLayout">
        <pc:chgData name="Wanlambok Nongbet [Chillibreeze]" userId="6bf028ea-505a-4797-9fbe-498829f78d74" providerId="ADAL" clId="{B6D7A17A-D2C1-44D0-9B40-9FBDB90D5B20}" dt="2020-07-23T13:10:54.817" v="1286"/>
        <pc:sldMkLst>
          <pc:docMk/>
          <pc:sldMk cId="3933061767" sldId="1734"/>
        </pc:sldMkLst>
        <pc:spChg chg="add del mod">
          <ac:chgData name="Wanlambok Nongbet [Chillibreeze]" userId="6bf028ea-505a-4797-9fbe-498829f78d74" providerId="ADAL" clId="{B6D7A17A-D2C1-44D0-9B40-9FBDB90D5B20}" dt="2020-07-23T12:35:10.058" v="81"/>
          <ac:spMkLst>
            <pc:docMk/>
            <pc:sldMk cId="3933061767" sldId="1734"/>
            <ac:spMk id="2" creationId="{5817E743-2808-47D8-B74C-91614783FEC8}"/>
          </ac:spMkLst>
        </pc:spChg>
        <pc:spChg chg="add del mod">
          <ac:chgData name="Wanlambok Nongbet [Chillibreeze]" userId="6bf028ea-505a-4797-9fbe-498829f78d74" providerId="ADAL" clId="{B6D7A17A-D2C1-44D0-9B40-9FBDB90D5B20}" dt="2020-07-23T12:35:10.195" v="82"/>
          <ac:spMkLst>
            <pc:docMk/>
            <pc:sldMk cId="3933061767" sldId="1734"/>
            <ac:spMk id="3" creationId="{81EBDC7A-603E-45C4-8A19-4A5CE25FD209}"/>
          </ac:spMkLst>
        </pc:spChg>
        <pc:spChg chg="del mod ord">
          <ac:chgData name="Wanlambok Nongbet [Chillibreeze]" userId="6bf028ea-505a-4797-9fbe-498829f78d74" providerId="ADAL" clId="{B6D7A17A-D2C1-44D0-9B40-9FBDB90D5B20}" dt="2020-07-23T12:35:30.147" v="85" actId="478"/>
          <ac:spMkLst>
            <pc:docMk/>
            <pc:sldMk cId="3933061767" sldId="1734"/>
            <ac:spMk id="6" creationId="{00000000-0000-0000-0000-000000000000}"/>
          </ac:spMkLst>
        </pc:spChg>
        <pc:spChg chg="add mod">
          <ac:chgData name="Wanlambok Nongbet [Chillibreeze]" userId="6bf028ea-505a-4797-9fbe-498829f78d74" providerId="ADAL" clId="{B6D7A17A-D2C1-44D0-9B40-9FBDB90D5B20}" dt="2020-07-23T13:10:54.817" v="1286"/>
          <ac:spMkLst>
            <pc:docMk/>
            <pc:sldMk cId="3933061767" sldId="1734"/>
            <ac:spMk id="7" creationId="{A4CCFCFB-4ACD-4D36-88E5-D5ED2079FF56}"/>
          </ac:spMkLst>
        </pc:spChg>
        <pc:spChg chg="add del mod topLvl">
          <ac:chgData name="Wanlambok Nongbet [Chillibreeze]" userId="6bf028ea-505a-4797-9fbe-498829f78d74" providerId="ADAL" clId="{B6D7A17A-D2C1-44D0-9B40-9FBDB90D5B20}" dt="2020-07-23T13:06:22.282" v="1153" actId="21"/>
          <ac:spMkLst>
            <pc:docMk/>
            <pc:sldMk cId="3933061767" sldId="1734"/>
            <ac:spMk id="8" creationId="{C0CAAAFC-3C43-49F2-A995-55A744616C08}"/>
          </ac:spMkLst>
        </pc:spChg>
        <pc:spChg chg="add del mod topLvl">
          <ac:chgData name="Wanlambok Nongbet [Chillibreeze]" userId="6bf028ea-505a-4797-9fbe-498829f78d74" providerId="ADAL" clId="{B6D7A17A-D2C1-44D0-9B40-9FBDB90D5B20}" dt="2020-07-23T13:06:22.282" v="1153" actId="21"/>
          <ac:spMkLst>
            <pc:docMk/>
            <pc:sldMk cId="3933061767" sldId="1734"/>
            <ac:spMk id="9" creationId="{57B2EA92-37AB-401A-A884-D40BA593EE5B}"/>
          </ac:spMkLst>
        </pc:spChg>
        <pc:spChg chg="add del mod">
          <ac:chgData name="Wanlambok Nongbet [Chillibreeze]" userId="6bf028ea-505a-4797-9fbe-498829f78d74" providerId="ADAL" clId="{B6D7A17A-D2C1-44D0-9B40-9FBDB90D5B20}" dt="2020-07-23T12:44:12.141" v="456" actId="478"/>
          <ac:spMkLst>
            <pc:docMk/>
            <pc:sldMk cId="3933061767" sldId="1734"/>
            <ac:spMk id="10" creationId="{76F9E979-6E90-4F04-8E86-7A7C1F587FDE}"/>
          </ac:spMkLst>
        </pc:spChg>
        <pc:spChg chg="add del mod">
          <ac:chgData name="Wanlambok Nongbet [Chillibreeze]" userId="6bf028ea-505a-4797-9fbe-498829f78d74" providerId="ADAL" clId="{B6D7A17A-D2C1-44D0-9B40-9FBDB90D5B20}" dt="2020-07-23T12:44:12.141" v="456" actId="478"/>
          <ac:spMkLst>
            <pc:docMk/>
            <pc:sldMk cId="3933061767" sldId="1734"/>
            <ac:spMk id="11" creationId="{4A3D9BC3-0A87-46CE-8B99-A4F8C226A10E}"/>
          </ac:spMkLst>
        </pc:spChg>
        <pc:spChg chg="add del mod">
          <ac:chgData name="Wanlambok Nongbet [Chillibreeze]" userId="6bf028ea-505a-4797-9fbe-498829f78d74" providerId="ADAL" clId="{B6D7A17A-D2C1-44D0-9B40-9FBDB90D5B20}" dt="2020-07-23T12:44:12.141" v="456" actId="478"/>
          <ac:spMkLst>
            <pc:docMk/>
            <pc:sldMk cId="3933061767" sldId="1734"/>
            <ac:spMk id="12" creationId="{B3FEE01A-8FE7-4AC6-8574-B32F4452721F}"/>
          </ac:spMkLst>
        </pc:spChg>
        <pc:spChg chg="add del mod">
          <ac:chgData name="Wanlambok Nongbet [Chillibreeze]" userId="6bf028ea-505a-4797-9fbe-498829f78d74" providerId="ADAL" clId="{B6D7A17A-D2C1-44D0-9B40-9FBDB90D5B20}" dt="2020-07-23T12:44:12.141" v="456" actId="478"/>
          <ac:spMkLst>
            <pc:docMk/>
            <pc:sldMk cId="3933061767" sldId="1734"/>
            <ac:spMk id="13" creationId="{2AE82D17-2D34-41F7-AC2B-CFA7EC4C4CBF}"/>
          </ac:spMkLst>
        </pc:spChg>
        <pc:spChg chg="add del mod">
          <ac:chgData name="Wanlambok Nongbet [Chillibreeze]" userId="6bf028ea-505a-4797-9fbe-498829f78d74" providerId="ADAL" clId="{B6D7A17A-D2C1-44D0-9B40-9FBDB90D5B20}" dt="2020-07-23T12:44:12.141" v="456" actId="478"/>
          <ac:spMkLst>
            <pc:docMk/>
            <pc:sldMk cId="3933061767" sldId="1734"/>
            <ac:spMk id="14" creationId="{2E60F6BA-970E-4E0A-B28C-A4581B2879C2}"/>
          </ac:spMkLst>
        </pc:spChg>
        <pc:spChg chg="mod ord">
          <ac:chgData name="Wanlambok Nongbet [Chillibreeze]" userId="6bf028ea-505a-4797-9fbe-498829f78d74" providerId="ADAL" clId="{B6D7A17A-D2C1-44D0-9B40-9FBDB90D5B20}" dt="2020-07-23T13:08:10.476" v="1263" actId="20577"/>
          <ac:spMkLst>
            <pc:docMk/>
            <pc:sldMk cId="3933061767" sldId="1734"/>
            <ac:spMk id="17" creationId="{00000000-0000-0000-0000-000000000000}"/>
          </ac:spMkLst>
        </pc:spChg>
        <pc:spChg chg="add del mod topLvl">
          <ac:chgData name="Wanlambok Nongbet [Chillibreeze]" userId="6bf028ea-505a-4797-9fbe-498829f78d74" providerId="ADAL" clId="{B6D7A17A-D2C1-44D0-9B40-9FBDB90D5B20}" dt="2020-07-23T13:06:22.282" v="1153" actId="21"/>
          <ac:spMkLst>
            <pc:docMk/>
            <pc:sldMk cId="3933061767" sldId="1734"/>
            <ac:spMk id="22" creationId="{6BCB71D4-1330-46B3-927A-00DC5539206C}"/>
          </ac:spMkLst>
        </pc:spChg>
        <pc:spChg chg="add del mod topLvl">
          <ac:chgData name="Wanlambok Nongbet [Chillibreeze]" userId="6bf028ea-505a-4797-9fbe-498829f78d74" providerId="ADAL" clId="{B6D7A17A-D2C1-44D0-9B40-9FBDB90D5B20}" dt="2020-07-23T13:06:22.282" v="1153" actId="21"/>
          <ac:spMkLst>
            <pc:docMk/>
            <pc:sldMk cId="3933061767" sldId="1734"/>
            <ac:spMk id="24" creationId="{3A6384F3-24D6-4732-8A4F-1F26000C28A2}"/>
          </ac:spMkLst>
        </pc:spChg>
        <pc:spChg chg="add del mod topLvl">
          <ac:chgData name="Wanlambok Nongbet [Chillibreeze]" userId="6bf028ea-505a-4797-9fbe-498829f78d74" providerId="ADAL" clId="{B6D7A17A-D2C1-44D0-9B40-9FBDB90D5B20}" dt="2020-07-23T13:06:22.282" v="1153" actId="21"/>
          <ac:spMkLst>
            <pc:docMk/>
            <pc:sldMk cId="3933061767" sldId="1734"/>
            <ac:spMk id="26" creationId="{8D7A70A1-E7FC-4748-A8FA-F136DF291D94}"/>
          </ac:spMkLst>
        </pc:spChg>
        <pc:spChg chg="add del mod topLvl">
          <ac:chgData name="Wanlambok Nongbet [Chillibreeze]" userId="6bf028ea-505a-4797-9fbe-498829f78d74" providerId="ADAL" clId="{B6D7A17A-D2C1-44D0-9B40-9FBDB90D5B20}" dt="2020-07-23T13:06:22.282" v="1153" actId="21"/>
          <ac:spMkLst>
            <pc:docMk/>
            <pc:sldMk cId="3933061767" sldId="1734"/>
            <ac:spMk id="28" creationId="{38AFDA2D-A113-4C26-AF74-1414F95F5B93}"/>
          </ac:spMkLst>
        </pc:spChg>
        <pc:spChg chg="add del mod topLvl">
          <ac:chgData name="Wanlambok Nongbet [Chillibreeze]" userId="6bf028ea-505a-4797-9fbe-498829f78d74" providerId="ADAL" clId="{B6D7A17A-D2C1-44D0-9B40-9FBDB90D5B20}" dt="2020-07-23T13:06:22.282" v="1153" actId="21"/>
          <ac:spMkLst>
            <pc:docMk/>
            <pc:sldMk cId="3933061767" sldId="1734"/>
            <ac:spMk id="30" creationId="{37D7220B-2445-477F-83BB-371CEEDD06C7}"/>
          </ac:spMkLst>
        </pc:spChg>
        <pc:spChg chg="add del mod topLvl">
          <ac:chgData name="Wanlambok Nongbet [Chillibreeze]" userId="6bf028ea-505a-4797-9fbe-498829f78d74" providerId="ADAL" clId="{B6D7A17A-D2C1-44D0-9B40-9FBDB90D5B20}" dt="2020-07-23T13:06:22.282" v="1153" actId="21"/>
          <ac:spMkLst>
            <pc:docMk/>
            <pc:sldMk cId="3933061767" sldId="1734"/>
            <ac:spMk id="32" creationId="{AB9E37E8-F32E-452E-9B15-A8BFB5F1A378}"/>
          </ac:spMkLst>
        </pc:spChg>
        <pc:spChg chg="add del mod topLvl">
          <ac:chgData name="Wanlambok Nongbet [Chillibreeze]" userId="6bf028ea-505a-4797-9fbe-498829f78d74" providerId="ADAL" clId="{B6D7A17A-D2C1-44D0-9B40-9FBDB90D5B20}" dt="2020-07-23T13:06:22.282" v="1153" actId="21"/>
          <ac:spMkLst>
            <pc:docMk/>
            <pc:sldMk cId="3933061767" sldId="1734"/>
            <ac:spMk id="34" creationId="{470EB840-23C3-4CC0-9ABD-C34B62F12667}"/>
          </ac:spMkLst>
        </pc:spChg>
        <pc:spChg chg="add del mod topLvl">
          <ac:chgData name="Wanlambok Nongbet [Chillibreeze]" userId="6bf028ea-505a-4797-9fbe-498829f78d74" providerId="ADAL" clId="{B6D7A17A-D2C1-44D0-9B40-9FBDB90D5B20}" dt="2020-07-23T13:06:22.282" v="1153" actId="21"/>
          <ac:spMkLst>
            <pc:docMk/>
            <pc:sldMk cId="3933061767" sldId="1734"/>
            <ac:spMk id="36" creationId="{4693211E-0312-4CF3-8096-B690CC1E7C31}"/>
          </ac:spMkLst>
        </pc:spChg>
        <pc:spChg chg="add del mod topLvl">
          <ac:chgData name="Wanlambok Nongbet [Chillibreeze]" userId="6bf028ea-505a-4797-9fbe-498829f78d74" providerId="ADAL" clId="{B6D7A17A-D2C1-44D0-9B40-9FBDB90D5B20}" dt="2020-07-23T13:06:22.282" v="1153" actId="21"/>
          <ac:spMkLst>
            <pc:docMk/>
            <pc:sldMk cId="3933061767" sldId="1734"/>
            <ac:spMk id="38" creationId="{0FD962C5-39C0-4352-AEC8-155A773DF1D5}"/>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0" creationId="{B581E151-78B6-44F4-A9FB-8028890F0FC8}"/>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1" creationId="{2F254F8F-CB99-4416-9DFF-0E690070A4B4}"/>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3" creationId="{35A2C6F4-9F53-4880-858C-3E7D81D032F1}"/>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5" creationId="{AC01A9B6-B8E5-45F7-BF92-93BEB7ACE346}"/>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7" creationId="{E418E746-3624-4C4F-B93F-D7D8191F8DA4}"/>
          </ac:spMkLst>
        </pc:spChg>
        <pc:spChg chg="add del mod topLvl">
          <ac:chgData name="Wanlambok Nongbet [Chillibreeze]" userId="6bf028ea-505a-4797-9fbe-498829f78d74" providerId="ADAL" clId="{B6D7A17A-D2C1-44D0-9B40-9FBDB90D5B20}" dt="2020-07-23T13:06:22.282" v="1153" actId="21"/>
          <ac:spMkLst>
            <pc:docMk/>
            <pc:sldMk cId="3933061767" sldId="1734"/>
            <ac:spMk id="49" creationId="{8B93467C-0C69-4D15-9C3B-9FDE346281E4}"/>
          </ac:spMkLst>
        </pc:spChg>
        <pc:spChg chg="add del mod topLvl">
          <ac:chgData name="Wanlambok Nongbet [Chillibreeze]" userId="6bf028ea-505a-4797-9fbe-498829f78d74" providerId="ADAL" clId="{B6D7A17A-D2C1-44D0-9B40-9FBDB90D5B20}" dt="2020-07-23T13:06:22.282" v="1153" actId="21"/>
          <ac:spMkLst>
            <pc:docMk/>
            <pc:sldMk cId="3933061767" sldId="1734"/>
            <ac:spMk id="51" creationId="{8ABC769C-6D44-46FE-9CA3-A039A6352FCF}"/>
          </ac:spMkLst>
        </pc:spChg>
        <pc:spChg chg="add del mod topLvl">
          <ac:chgData name="Wanlambok Nongbet [Chillibreeze]" userId="6bf028ea-505a-4797-9fbe-498829f78d74" providerId="ADAL" clId="{B6D7A17A-D2C1-44D0-9B40-9FBDB90D5B20}" dt="2020-07-23T13:06:22.282" v="1153" actId="21"/>
          <ac:spMkLst>
            <pc:docMk/>
            <pc:sldMk cId="3933061767" sldId="1734"/>
            <ac:spMk id="53" creationId="{C3D306B7-D491-4E28-A9CA-3A343E124F75}"/>
          </ac:spMkLst>
        </pc:spChg>
        <pc:spChg chg="add del mod topLvl">
          <ac:chgData name="Wanlambok Nongbet [Chillibreeze]" userId="6bf028ea-505a-4797-9fbe-498829f78d74" providerId="ADAL" clId="{B6D7A17A-D2C1-44D0-9B40-9FBDB90D5B20}" dt="2020-07-23T13:06:22.282" v="1153" actId="21"/>
          <ac:spMkLst>
            <pc:docMk/>
            <pc:sldMk cId="3933061767" sldId="1734"/>
            <ac:spMk id="55" creationId="{92ACE7EB-CDD0-4058-A0E0-F8A98E206F01}"/>
          </ac:spMkLst>
        </pc:spChg>
        <pc:spChg chg="add del mod topLvl">
          <ac:chgData name="Wanlambok Nongbet [Chillibreeze]" userId="6bf028ea-505a-4797-9fbe-498829f78d74" providerId="ADAL" clId="{B6D7A17A-D2C1-44D0-9B40-9FBDB90D5B20}" dt="2020-07-23T13:06:22.282" v="1153" actId="21"/>
          <ac:spMkLst>
            <pc:docMk/>
            <pc:sldMk cId="3933061767" sldId="1734"/>
            <ac:spMk id="57" creationId="{00BAD343-AF6E-4792-983F-47B2C61A2CBD}"/>
          </ac:spMkLst>
        </pc:spChg>
        <pc:spChg chg="add del mod">
          <ac:chgData name="Wanlambok Nongbet [Chillibreeze]" userId="6bf028ea-505a-4797-9fbe-498829f78d74" providerId="ADAL" clId="{B6D7A17A-D2C1-44D0-9B40-9FBDB90D5B20}" dt="2020-07-23T12:46:44.767" v="565" actId="478"/>
          <ac:spMkLst>
            <pc:docMk/>
            <pc:sldMk cId="3933061767" sldId="1734"/>
            <ac:spMk id="59" creationId="{0C1E2522-5C15-4F91-AA25-1C64564C9F13}"/>
          </ac:spMkLst>
        </pc:spChg>
        <pc:spChg chg="add del mod">
          <ac:chgData name="Wanlambok Nongbet [Chillibreeze]" userId="6bf028ea-505a-4797-9fbe-498829f78d74" providerId="ADAL" clId="{B6D7A17A-D2C1-44D0-9B40-9FBDB90D5B20}" dt="2020-07-23T12:49:56.613" v="677" actId="21"/>
          <ac:spMkLst>
            <pc:docMk/>
            <pc:sldMk cId="3933061767" sldId="1734"/>
            <ac:spMk id="79" creationId="{B4D9269F-76A8-4B45-942F-F350E5A32C9A}"/>
          </ac:spMkLst>
        </pc:spChg>
        <pc:spChg chg="add mod">
          <ac:chgData name="Wanlambok Nongbet [Chillibreeze]" userId="6bf028ea-505a-4797-9fbe-498829f78d74" providerId="ADAL" clId="{B6D7A17A-D2C1-44D0-9B40-9FBDB90D5B20}" dt="2020-07-23T13:05:40.598" v="1129" actId="571"/>
          <ac:spMkLst>
            <pc:docMk/>
            <pc:sldMk cId="3933061767" sldId="1734"/>
            <ac:spMk id="134" creationId="{C788AF07-9A7B-41F0-AC99-CF797B09CE98}"/>
          </ac:spMkLst>
        </pc:spChg>
        <pc:spChg chg="add mod">
          <ac:chgData name="Wanlambok Nongbet [Chillibreeze]" userId="6bf028ea-505a-4797-9fbe-498829f78d74" providerId="ADAL" clId="{B6D7A17A-D2C1-44D0-9B40-9FBDB90D5B20}" dt="2020-07-23T13:05:43.160" v="1131" actId="571"/>
          <ac:spMkLst>
            <pc:docMk/>
            <pc:sldMk cId="3933061767" sldId="1734"/>
            <ac:spMk id="153" creationId="{0CD4FE27-5F6E-47EC-9A2F-422F6ED22A47}"/>
          </ac:spMkLst>
        </pc:spChg>
        <pc:spChg chg="add del mod">
          <ac:chgData name="Wanlambok Nongbet [Chillibreeze]" userId="6bf028ea-505a-4797-9fbe-498829f78d74" providerId="ADAL" clId="{B6D7A17A-D2C1-44D0-9B40-9FBDB90D5B20}" dt="2020-07-23T13:06:32.181" v="1155" actId="21"/>
          <ac:spMkLst>
            <pc:docMk/>
            <pc:sldMk cId="3933061767" sldId="1734"/>
            <ac:spMk id="260" creationId="{D685F63F-4717-4937-8FAB-44A5B2CE15F0}"/>
          </ac:spMkLst>
        </pc:spChg>
        <pc:spChg chg="add del mod">
          <ac:chgData name="Wanlambok Nongbet [Chillibreeze]" userId="6bf028ea-505a-4797-9fbe-498829f78d74" providerId="ADAL" clId="{B6D7A17A-D2C1-44D0-9B40-9FBDB90D5B20}" dt="2020-07-23T13:06:32.181" v="1155" actId="21"/>
          <ac:spMkLst>
            <pc:docMk/>
            <pc:sldMk cId="3933061767" sldId="1734"/>
            <ac:spMk id="261" creationId="{958F98A4-24D0-4384-A002-9CFB52A47275}"/>
          </ac:spMkLst>
        </pc:spChg>
        <pc:spChg chg="add del mod">
          <ac:chgData name="Wanlambok Nongbet [Chillibreeze]" userId="6bf028ea-505a-4797-9fbe-498829f78d74" providerId="ADAL" clId="{B6D7A17A-D2C1-44D0-9B40-9FBDB90D5B20}" dt="2020-07-23T13:06:32.181" v="1155" actId="21"/>
          <ac:spMkLst>
            <pc:docMk/>
            <pc:sldMk cId="3933061767" sldId="1734"/>
            <ac:spMk id="262" creationId="{C96FB0F8-E15E-4862-A4EA-4AAB549E5D81}"/>
          </ac:spMkLst>
        </pc:spChg>
        <pc:spChg chg="add del mod">
          <ac:chgData name="Wanlambok Nongbet [Chillibreeze]" userId="6bf028ea-505a-4797-9fbe-498829f78d74" providerId="ADAL" clId="{B6D7A17A-D2C1-44D0-9B40-9FBDB90D5B20}" dt="2020-07-23T13:06:32.181" v="1155" actId="21"/>
          <ac:spMkLst>
            <pc:docMk/>
            <pc:sldMk cId="3933061767" sldId="1734"/>
            <ac:spMk id="263" creationId="{AB662C41-97F7-4B8B-91DB-F11AAFA8CABA}"/>
          </ac:spMkLst>
        </pc:spChg>
        <pc:spChg chg="add del mod">
          <ac:chgData name="Wanlambok Nongbet [Chillibreeze]" userId="6bf028ea-505a-4797-9fbe-498829f78d74" providerId="ADAL" clId="{B6D7A17A-D2C1-44D0-9B40-9FBDB90D5B20}" dt="2020-07-23T13:06:32.181" v="1155" actId="21"/>
          <ac:spMkLst>
            <pc:docMk/>
            <pc:sldMk cId="3933061767" sldId="1734"/>
            <ac:spMk id="264" creationId="{78305DCC-62CF-4D0D-8C48-263C17D48DE1}"/>
          </ac:spMkLst>
        </pc:spChg>
        <pc:spChg chg="add del mod">
          <ac:chgData name="Wanlambok Nongbet [Chillibreeze]" userId="6bf028ea-505a-4797-9fbe-498829f78d74" providerId="ADAL" clId="{B6D7A17A-D2C1-44D0-9B40-9FBDB90D5B20}" dt="2020-07-23T13:06:32.181" v="1155" actId="21"/>
          <ac:spMkLst>
            <pc:docMk/>
            <pc:sldMk cId="3933061767" sldId="1734"/>
            <ac:spMk id="265" creationId="{34C141BE-4DB4-474A-ABF8-24A842670950}"/>
          </ac:spMkLst>
        </pc:spChg>
        <pc:spChg chg="add del mod">
          <ac:chgData name="Wanlambok Nongbet [Chillibreeze]" userId="6bf028ea-505a-4797-9fbe-498829f78d74" providerId="ADAL" clId="{B6D7A17A-D2C1-44D0-9B40-9FBDB90D5B20}" dt="2020-07-23T13:06:32.181" v="1155" actId="21"/>
          <ac:spMkLst>
            <pc:docMk/>
            <pc:sldMk cId="3933061767" sldId="1734"/>
            <ac:spMk id="266" creationId="{93D5162E-1863-4D63-B8E4-0E79947AB141}"/>
          </ac:spMkLst>
        </pc:spChg>
        <pc:spChg chg="add del mod">
          <ac:chgData name="Wanlambok Nongbet [Chillibreeze]" userId="6bf028ea-505a-4797-9fbe-498829f78d74" providerId="ADAL" clId="{B6D7A17A-D2C1-44D0-9B40-9FBDB90D5B20}" dt="2020-07-23T13:06:32.181" v="1155" actId="21"/>
          <ac:spMkLst>
            <pc:docMk/>
            <pc:sldMk cId="3933061767" sldId="1734"/>
            <ac:spMk id="267" creationId="{304DF660-7DA8-4D9D-B2F2-A0DD9A4D9163}"/>
          </ac:spMkLst>
        </pc:spChg>
        <pc:spChg chg="add del mod">
          <ac:chgData name="Wanlambok Nongbet [Chillibreeze]" userId="6bf028ea-505a-4797-9fbe-498829f78d74" providerId="ADAL" clId="{B6D7A17A-D2C1-44D0-9B40-9FBDB90D5B20}" dt="2020-07-23T13:06:32.181" v="1155" actId="21"/>
          <ac:spMkLst>
            <pc:docMk/>
            <pc:sldMk cId="3933061767" sldId="1734"/>
            <ac:spMk id="268" creationId="{4DF83CAB-E721-42AF-9BE2-1F1016E22190}"/>
          </ac:spMkLst>
        </pc:spChg>
        <pc:spChg chg="add del mod">
          <ac:chgData name="Wanlambok Nongbet [Chillibreeze]" userId="6bf028ea-505a-4797-9fbe-498829f78d74" providerId="ADAL" clId="{B6D7A17A-D2C1-44D0-9B40-9FBDB90D5B20}" dt="2020-07-23T13:06:32.181" v="1155" actId="21"/>
          <ac:spMkLst>
            <pc:docMk/>
            <pc:sldMk cId="3933061767" sldId="1734"/>
            <ac:spMk id="269" creationId="{F2DE9AF0-22FA-4FE0-BA4B-48874371F86B}"/>
          </ac:spMkLst>
        </pc:spChg>
        <pc:spChg chg="add del mod">
          <ac:chgData name="Wanlambok Nongbet [Chillibreeze]" userId="6bf028ea-505a-4797-9fbe-498829f78d74" providerId="ADAL" clId="{B6D7A17A-D2C1-44D0-9B40-9FBDB90D5B20}" dt="2020-07-23T13:06:32.181" v="1155" actId="21"/>
          <ac:spMkLst>
            <pc:docMk/>
            <pc:sldMk cId="3933061767" sldId="1734"/>
            <ac:spMk id="270" creationId="{F5598CEB-B23B-45D0-855C-970D2CA784B3}"/>
          </ac:spMkLst>
        </pc:spChg>
        <pc:spChg chg="add del mod">
          <ac:chgData name="Wanlambok Nongbet [Chillibreeze]" userId="6bf028ea-505a-4797-9fbe-498829f78d74" providerId="ADAL" clId="{B6D7A17A-D2C1-44D0-9B40-9FBDB90D5B20}" dt="2020-07-23T13:06:32.181" v="1155" actId="21"/>
          <ac:spMkLst>
            <pc:docMk/>
            <pc:sldMk cId="3933061767" sldId="1734"/>
            <ac:spMk id="271" creationId="{CCF08811-50E7-4166-B06A-329EAFA06094}"/>
          </ac:spMkLst>
        </pc:spChg>
        <pc:spChg chg="add del mod">
          <ac:chgData name="Wanlambok Nongbet [Chillibreeze]" userId="6bf028ea-505a-4797-9fbe-498829f78d74" providerId="ADAL" clId="{B6D7A17A-D2C1-44D0-9B40-9FBDB90D5B20}" dt="2020-07-23T13:06:32.181" v="1155" actId="21"/>
          <ac:spMkLst>
            <pc:docMk/>
            <pc:sldMk cId="3933061767" sldId="1734"/>
            <ac:spMk id="272" creationId="{F6CC8048-D2C7-42CF-A5A0-BB3F2273DF61}"/>
          </ac:spMkLst>
        </pc:spChg>
        <pc:spChg chg="add del mod">
          <ac:chgData name="Wanlambok Nongbet [Chillibreeze]" userId="6bf028ea-505a-4797-9fbe-498829f78d74" providerId="ADAL" clId="{B6D7A17A-D2C1-44D0-9B40-9FBDB90D5B20}" dt="2020-07-23T13:06:32.181" v="1155" actId="21"/>
          <ac:spMkLst>
            <pc:docMk/>
            <pc:sldMk cId="3933061767" sldId="1734"/>
            <ac:spMk id="273" creationId="{F8A4DE6D-23A3-4D77-8912-B2DFBE0AB5A2}"/>
          </ac:spMkLst>
        </pc:spChg>
        <pc:spChg chg="add del mod">
          <ac:chgData name="Wanlambok Nongbet [Chillibreeze]" userId="6bf028ea-505a-4797-9fbe-498829f78d74" providerId="ADAL" clId="{B6D7A17A-D2C1-44D0-9B40-9FBDB90D5B20}" dt="2020-07-23T13:06:32.181" v="1155" actId="21"/>
          <ac:spMkLst>
            <pc:docMk/>
            <pc:sldMk cId="3933061767" sldId="1734"/>
            <ac:spMk id="274" creationId="{B79274D3-AC68-4EBC-8BF4-2D1BB070E9BF}"/>
          </ac:spMkLst>
        </pc:spChg>
        <pc:spChg chg="add del mod">
          <ac:chgData name="Wanlambok Nongbet [Chillibreeze]" userId="6bf028ea-505a-4797-9fbe-498829f78d74" providerId="ADAL" clId="{B6D7A17A-D2C1-44D0-9B40-9FBDB90D5B20}" dt="2020-07-23T13:06:32.181" v="1155" actId="21"/>
          <ac:spMkLst>
            <pc:docMk/>
            <pc:sldMk cId="3933061767" sldId="1734"/>
            <ac:spMk id="275" creationId="{AFF29021-B9DC-482A-B5B2-07B502E24517}"/>
          </ac:spMkLst>
        </pc:spChg>
        <pc:spChg chg="add del mod">
          <ac:chgData name="Wanlambok Nongbet [Chillibreeze]" userId="6bf028ea-505a-4797-9fbe-498829f78d74" providerId="ADAL" clId="{B6D7A17A-D2C1-44D0-9B40-9FBDB90D5B20}" dt="2020-07-23T13:06:32.181" v="1155" actId="21"/>
          <ac:spMkLst>
            <pc:docMk/>
            <pc:sldMk cId="3933061767" sldId="1734"/>
            <ac:spMk id="276" creationId="{EF7FD895-D245-40CC-9BCA-D2BD692473DC}"/>
          </ac:spMkLst>
        </pc:spChg>
        <pc:spChg chg="add del mod">
          <ac:chgData name="Wanlambok Nongbet [Chillibreeze]" userId="6bf028ea-505a-4797-9fbe-498829f78d74" providerId="ADAL" clId="{B6D7A17A-D2C1-44D0-9B40-9FBDB90D5B20}" dt="2020-07-23T13:06:32.181" v="1155" actId="21"/>
          <ac:spMkLst>
            <pc:docMk/>
            <pc:sldMk cId="3933061767" sldId="1734"/>
            <ac:spMk id="277" creationId="{BAC44B98-FC57-45EE-9E17-FE5630667000}"/>
          </ac:spMkLst>
        </pc:spChg>
        <pc:spChg chg="add del mod">
          <ac:chgData name="Wanlambok Nongbet [Chillibreeze]" userId="6bf028ea-505a-4797-9fbe-498829f78d74" providerId="ADAL" clId="{B6D7A17A-D2C1-44D0-9B40-9FBDB90D5B20}" dt="2020-07-23T13:06:32.181" v="1155" actId="21"/>
          <ac:spMkLst>
            <pc:docMk/>
            <pc:sldMk cId="3933061767" sldId="1734"/>
            <ac:spMk id="278" creationId="{ACB49363-B2C0-41C4-B762-2AC62063F3DB}"/>
          </ac:spMkLst>
        </pc:spChg>
        <pc:spChg chg="add del mod">
          <ac:chgData name="Wanlambok Nongbet [Chillibreeze]" userId="6bf028ea-505a-4797-9fbe-498829f78d74" providerId="ADAL" clId="{B6D7A17A-D2C1-44D0-9B40-9FBDB90D5B20}" dt="2020-07-23T13:06:32.181" v="1155" actId="21"/>
          <ac:spMkLst>
            <pc:docMk/>
            <pc:sldMk cId="3933061767" sldId="1734"/>
            <ac:spMk id="279" creationId="{3FDD7777-9BC5-4C60-9AF1-FAFA1E7902E3}"/>
          </ac:spMkLst>
        </pc:spChg>
        <pc:spChg chg="add del mod">
          <ac:chgData name="Wanlambok Nongbet [Chillibreeze]" userId="6bf028ea-505a-4797-9fbe-498829f78d74" providerId="ADAL" clId="{B6D7A17A-D2C1-44D0-9B40-9FBDB90D5B20}" dt="2020-07-23T13:06:32.181" v="1155" actId="21"/>
          <ac:spMkLst>
            <pc:docMk/>
            <pc:sldMk cId="3933061767" sldId="1734"/>
            <ac:spMk id="280" creationId="{D3612D6D-B01F-4EF6-A7B8-433153C525B2}"/>
          </ac:spMkLst>
        </pc:spChg>
        <pc:spChg chg="add del mod">
          <ac:chgData name="Wanlambok Nongbet [Chillibreeze]" userId="6bf028ea-505a-4797-9fbe-498829f78d74" providerId="ADAL" clId="{B6D7A17A-D2C1-44D0-9B40-9FBDB90D5B20}" dt="2020-07-23T13:06:33.876" v="1157" actId="21"/>
          <ac:spMkLst>
            <pc:docMk/>
            <pc:sldMk cId="3933061767" sldId="1734"/>
            <ac:spMk id="281" creationId="{3DC9D14D-AB3C-42FA-B154-5CD880FE15B2}"/>
          </ac:spMkLst>
        </pc:spChg>
        <pc:spChg chg="add mod">
          <ac:chgData name="Wanlambok Nongbet [Chillibreeze]" userId="6bf028ea-505a-4797-9fbe-498829f78d74" providerId="ADAL" clId="{B6D7A17A-D2C1-44D0-9B40-9FBDB90D5B20}" dt="2020-07-23T13:06:32.646" v="1156"/>
          <ac:spMkLst>
            <pc:docMk/>
            <pc:sldMk cId="3933061767" sldId="1734"/>
            <ac:spMk id="282" creationId="{C7B9FD8F-B836-4432-9F53-30E79A0EF9D6}"/>
          </ac:spMkLst>
        </pc:spChg>
        <pc:spChg chg="add del mod">
          <ac:chgData name="Wanlambok Nongbet [Chillibreeze]" userId="6bf028ea-505a-4797-9fbe-498829f78d74" providerId="ADAL" clId="{B6D7A17A-D2C1-44D0-9B40-9FBDB90D5B20}" dt="2020-07-23T13:06:33.876" v="1157" actId="21"/>
          <ac:spMkLst>
            <pc:docMk/>
            <pc:sldMk cId="3933061767" sldId="1734"/>
            <ac:spMk id="283" creationId="{A8645262-769D-46F3-8D60-6C5A3FE547CA}"/>
          </ac:spMkLst>
        </pc:spChg>
        <pc:spChg chg="add del mod">
          <ac:chgData name="Wanlambok Nongbet [Chillibreeze]" userId="6bf028ea-505a-4797-9fbe-498829f78d74" providerId="ADAL" clId="{B6D7A17A-D2C1-44D0-9B40-9FBDB90D5B20}" dt="2020-07-23T13:06:33.876" v="1157" actId="21"/>
          <ac:spMkLst>
            <pc:docMk/>
            <pc:sldMk cId="3933061767" sldId="1734"/>
            <ac:spMk id="284" creationId="{178CF5E5-2F11-4C54-AFA7-607CA1F4C3FA}"/>
          </ac:spMkLst>
        </pc:spChg>
        <pc:spChg chg="add del mod">
          <ac:chgData name="Wanlambok Nongbet [Chillibreeze]" userId="6bf028ea-505a-4797-9fbe-498829f78d74" providerId="ADAL" clId="{B6D7A17A-D2C1-44D0-9B40-9FBDB90D5B20}" dt="2020-07-23T13:06:33.876" v="1157" actId="21"/>
          <ac:spMkLst>
            <pc:docMk/>
            <pc:sldMk cId="3933061767" sldId="1734"/>
            <ac:spMk id="285" creationId="{9972D298-4E26-403A-8CEA-A40932B735F6}"/>
          </ac:spMkLst>
        </pc:spChg>
        <pc:spChg chg="add del mod">
          <ac:chgData name="Wanlambok Nongbet [Chillibreeze]" userId="6bf028ea-505a-4797-9fbe-498829f78d74" providerId="ADAL" clId="{B6D7A17A-D2C1-44D0-9B40-9FBDB90D5B20}" dt="2020-07-23T13:06:33.876" v="1157" actId="21"/>
          <ac:spMkLst>
            <pc:docMk/>
            <pc:sldMk cId="3933061767" sldId="1734"/>
            <ac:spMk id="286" creationId="{422AB6F1-CB05-4AFA-8E16-325FFD9B9CA2}"/>
          </ac:spMkLst>
        </pc:spChg>
        <pc:spChg chg="add del mod">
          <ac:chgData name="Wanlambok Nongbet [Chillibreeze]" userId="6bf028ea-505a-4797-9fbe-498829f78d74" providerId="ADAL" clId="{B6D7A17A-D2C1-44D0-9B40-9FBDB90D5B20}" dt="2020-07-23T13:06:33.876" v="1157" actId="21"/>
          <ac:spMkLst>
            <pc:docMk/>
            <pc:sldMk cId="3933061767" sldId="1734"/>
            <ac:spMk id="287" creationId="{6E1E939F-A3CF-41B1-BD2A-F6EA68AF1316}"/>
          </ac:spMkLst>
        </pc:spChg>
        <pc:spChg chg="add del mod">
          <ac:chgData name="Wanlambok Nongbet [Chillibreeze]" userId="6bf028ea-505a-4797-9fbe-498829f78d74" providerId="ADAL" clId="{B6D7A17A-D2C1-44D0-9B40-9FBDB90D5B20}" dt="2020-07-23T13:06:33.876" v="1157" actId="21"/>
          <ac:spMkLst>
            <pc:docMk/>
            <pc:sldMk cId="3933061767" sldId="1734"/>
            <ac:spMk id="288" creationId="{C3938617-F692-41EF-89B3-63D15844D33D}"/>
          </ac:spMkLst>
        </pc:spChg>
        <pc:spChg chg="add del mod">
          <ac:chgData name="Wanlambok Nongbet [Chillibreeze]" userId="6bf028ea-505a-4797-9fbe-498829f78d74" providerId="ADAL" clId="{B6D7A17A-D2C1-44D0-9B40-9FBDB90D5B20}" dt="2020-07-23T13:06:33.876" v="1157" actId="21"/>
          <ac:spMkLst>
            <pc:docMk/>
            <pc:sldMk cId="3933061767" sldId="1734"/>
            <ac:spMk id="289" creationId="{58CB079F-33CE-4EC2-A5FB-DB299CB0CEDF}"/>
          </ac:spMkLst>
        </pc:spChg>
        <pc:spChg chg="add del mod">
          <ac:chgData name="Wanlambok Nongbet [Chillibreeze]" userId="6bf028ea-505a-4797-9fbe-498829f78d74" providerId="ADAL" clId="{B6D7A17A-D2C1-44D0-9B40-9FBDB90D5B20}" dt="2020-07-23T13:06:33.876" v="1157" actId="21"/>
          <ac:spMkLst>
            <pc:docMk/>
            <pc:sldMk cId="3933061767" sldId="1734"/>
            <ac:spMk id="290" creationId="{58D975B0-760B-4A0A-AC15-C81A53D2BC78}"/>
          </ac:spMkLst>
        </pc:spChg>
        <pc:spChg chg="add del mod">
          <ac:chgData name="Wanlambok Nongbet [Chillibreeze]" userId="6bf028ea-505a-4797-9fbe-498829f78d74" providerId="ADAL" clId="{B6D7A17A-D2C1-44D0-9B40-9FBDB90D5B20}" dt="2020-07-23T13:06:33.876" v="1157" actId="21"/>
          <ac:spMkLst>
            <pc:docMk/>
            <pc:sldMk cId="3933061767" sldId="1734"/>
            <ac:spMk id="291" creationId="{AD7747C1-CB70-43AC-B89E-579DA60A309B}"/>
          </ac:spMkLst>
        </pc:spChg>
        <pc:spChg chg="add del mod">
          <ac:chgData name="Wanlambok Nongbet [Chillibreeze]" userId="6bf028ea-505a-4797-9fbe-498829f78d74" providerId="ADAL" clId="{B6D7A17A-D2C1-44D0-9B40-9FBDB90D5B20}" dt="2020-07-23T13:06:33.876" v="1157" actId="21"/>
          <ac:spMkLst>
            <pc:docMk/>
            <pc:sldMk cId="3933061767" sldId="1734"/>
            <ac:spMk id="292" creationId="{DF03D0BB-1F77-48C6-90DE-7789D4804F5E}"/>
          </ac:spMkLst>
        </pc:spChg>
        <pc:spChg chg="add del mod">
          <ac:chgData name="Wanlambok Nongbet [Chillibreeze]" userId="6bf028ea-505a-4797-9fbe-498829f78d74" providerId="ADAL" clId="{B6D7A17A-D2C1-44D0-9B40-9FBDB90D5B20}" dt="2020-07-23T13:06:33.876" v="1157" actId="21"/>
          <ac:spMkLst>
            <pc:docMk/>
            <pc:sldMk cId="3933061767" sldId="1734"/>
            <ac:spMk id="293" creationId="{09DFB2EA-59CA-45EB-82EA-F8FAA88D66FD}"/>
          </ac:spMkLst>
        </pc:spChg>
        <pc:spChg chg="add del mod">
          <ac:chgData name="Wanlambok Nongbet [Chillibreeze]" userId="6bf028ea-505a-4797-9fbe-498829f78d74" providerId="ADAL" clId="{B6D7A17A-D2C1-44D0-9B40-9FBDB90D5B20}" dt="2020-07-23T13:06:33.876" v="1157" actId="21"/>
          <ac:spMkLst>
            <pc:docMk/>
            <pc:sldMk cId="3933061767" sldId="1734"/>
            <ac:spMk id="294" creationId="{9A3578C8-B3BE-46A6-89C0-38098C367DE1}"/>
          </ac:spMkLst>
        </pc:spChg>
        <pc:spChg chg="add del mod">
          <ac:chgData name="Wanlambok Nongbet [Chillibreeze]" userId="6bf028ea-505a-4797-9fbe-498829f78d74" providerId="ADAL" clId="{B6D7A17A-D2C1-44D0-9B40-9FBDB90D5B20}" dt="2020-07-23T13:06:33.876" v="1157" actId="21"/>
          <ac:spMkLst>
            <pc:docMk/>
            <pc:sldMk cId="3933061767" sldId="1734"/>
            <ac:spMk id="295" creationId="{BCD59874-6824-4F89-904B-4AFC7529061F}"/>
          </ac:spMkLst>
        </pc:spChg>
        <pc:spChg chg="add del mod">
          <ac:chgData name="Wanlambok Nongbet [Chillibreeze]" userId="6bf028ea-505a-4797-9fbe-498829f78d74" providerId="ADAL" clId="{B6D7A17A-D2C1-44D0-9B40-9FBDB90D5B20}" dt="2020-07-23T13:06:33.876" v="1157" actId="21"/>
          <ac:spMkLst>
            <pc:docMk/>
            <pc:sldMk cId="3933061767" sldId="1734"/>
            <ac:spMk id="296" creationId="{43FD1FD8-50F4-499E-BE7A-C7FC63B68B62}"/>
          </ac:spMkLst>
        </pc:spChg>
        <pc:spChg chg="add del mod">
          <ac:chgData name="Wanlambok Nongbet [Chillibreeze]" userId="6bf028ea-505a-4797-9fbe-498829f78d74" providerId="ADAL" clId="{B6D7A17A-D2C1-44D0-9B40-9FBDB90D5B20}" dt="2020-07-23T13:06:33.876" v="1157" actId="21"/>
          <ac:spMkLst>
            <pc:docMk/>
            <pc:sldMk cId="3933061767" sldId="1734"/>
            <ac:spMk id="297" creationId="{C407EAC6-699F-4DBC-9362-2F9801B1232D}"/>
          </ac:spMkLst>
        </pc:spChg>
        <pc:spChg chg="add del mod">
          <ac:chgData name="Wanlambok Nongbet [Chillibreeze]" userId="6bf028ea-505a-4797-9fbe-498829f78d74" providerId="ADAL" clId="{B6D7A17A-D2C1-44D0-9B40-9FBDB90D5B20}" dt="2020-07-23T13:06:33.876" v="1157" actId="21"/>
          <ac:spMkLst>
            <pc:docMk/>
            <pc:sldMk cId="3933061767" sldId="1734"/>
            <ac:spMk id="298" creationId="{AF704169-27CD-4743-A211-1DE19FCCAA8F}"/>
          </ac:spMkLst>
        </pc:spChg>
        <pc:spChg chg="add del mod">
          <ac:chgData name="Wanlambok Nongbet [Chillibreeze]" userId="6bf028ea-505a-4797-9fbe-498829f78d74" providerId="ADAL" clId="{B6D7A17A-D2C1-44D0-9B40-9FBDB90D5B20}" dt="2020-07-23T13:06:33.876" v="1157" actId="21"/>
          <ac:spMkLst>
            <pc:docMk/>
            <pc:sldMk cId="3933061767" sldId="1734"/>
            <ac:spMk id="299" creationId="{CF7E5EB3-BCA9-4B50-9AA2-EFF58E8CC5F2}"/>
          </ac:spMkLst>
        </pc:spChg>
        <pc:spChg chg="add del mod">
          <ac:chgData name="Wanlambok Nongbet [Chillibreeze]" userId="6bf028ea-505a-4797-9fbe-498829f78d74" providerId="ADAL" clId="{B6D7A17A-D2C1-44D0-9B40-9FBDB90D5B20}" dt="2020-07-23T13:06:33.876" v="1157" actId="21"/>
          <ac:spMkLst>
            <pc:docMk/>
            <pc:sldMk cId="3933061767" sldId="1734"/>
            <ac:spMk id="300" creationId="{529D41E3-1562-4D3B-8771-BD3ADE3F518B}"/>
          </ac:spMkLst>
        </pc:spChg>
        <pc:spChg chg="add del mod">
          <ac:chgData name="Wanlambok Nongbet [Chillibreeze]" userId="6bf028ea-505a-4797-9fbe-498829f78d74" providerId="ADAL" clId="{B6D7A17A-D2C1-44D0-9B40-9FBDB90D5B20}" dt="2020-07-23T13:06:33.876" v="1157" actId="21"/>
          <ac:spMkLst>
            <pc:docMk/>
            <pc:sldMk cId="3933061767" sldId="1734"/>
            <ac:spMk id="301" creationId="{E8B71161-6D92-4FF3-8F66-0BBAE4A2AECC}"/>
          </ac:spMkLst>
        </pc:spChg>
        <pc:spChg chg="add del mod">
          <ac:chgData name="Wanlambok Nongbet [Chillibreeze]" userId="6bf028ea-505a-4797-9fbe-498829f78d74" providerId="ADAL" clId="{B6D7A17A-D2C1-44D0-9B40-9FBDB90D5B20}" dt="2020-07-23T13:06:34.782" v="1159" actId="21"/>
          <ac:spMkLst>
            <pc:docMk/>
            <pc:sldMk cId="3933061767" sldId="1734"/>
            <ac:spMk id="302" creationId="{32928577-71DB-4316-A9C7-DCEA6520404A}"/>
          </ac:spMkLst>
        </pc:spChg>
        <pc:spChg chg="add del mod">
          <ac:chgData name="Wanlambok Nongbet [Chillibreeze]" userId="6bf028ea-505a-4797-9fbe-498829f78d74" providerId="ADAL" clId="{B6D7A17A-D2C1-44D0-9B40-9FBDB90D5B20}" dt="2020-07-23T13:06:34.782" v="1159" actId="21"/>
          <ac:spMkLst>
            <pc:docMk/>
            <pc:sldMk cId="3933061767" sldId="1734"/>
            <ac:spMk id="303" creationId="{1CFA8B59-422A-4873-965A-6D8D91B7A466}"/>
          </ac:spMkLst>
        </pc:spChg>
        <pc:spChg chg="add mod">
          <ac:chgData name="Wanlambok Nongbet [Chillibreeze]" userId="6bf028ea-505a-4797-9fbe-498829f78d74" providerId="ADAL" clId="{B6D7A17A-D2C1-44D0-9B40-9FBDB90D5B20}" dt="2020-07-23T13:06:34.071" v="1158"/>
          <ac:spMkLst>
            <pc:docMk/>
            <pc:sldMk cId="3933061767" sldId="1734"/>
            <ac:spMk id="304" creationId="{CFE71E1D-3B86-42B3-B14F-799C9A9D40A4}"/>
          </ac:spMkLst>
        </pc:spChg>
        <pc:spChg chg="add del mod">
          <ac:chgData name="Wanlambok Nongbet [Chillibreeze]" userId="6bf028ea-505a-4797-9fbe-498829f78d74" providerId="ADAL" clId="{B6D7A17A-D2C1-44D0-9B40-9FBDB90D5B20}" dt="2020-07-23T13:06:34.782" v="1159" actId="21"/>
          <ac:spMkLst>
            <pc:docMk/>
            <pc:sldMk cId="3933061767" sldId="1734"/>
            <ac:spMk id="305" creationId="{60963A68-8910-4175-9737-05EDD89AADC4}"/>
          </ac:spMkLst>
        </pc:spChg>
        <pc:spChg chg="add del mod">
          <ac:chgData name="Wanlambok Nongbet [Chillibreeze]" userId="6bf028ea-505a-4797-9fbe-498829f78d74" providerId="ADAL" clId="{B6D7A17A-D2C1-44D0-9B40-9FBDB90D5B20}" dt="2020-07-23T13:06:34.782" v="1159" actId="21"/>
          <ac:spMkLst>
            <pc:docMk/>
            <pc:sldMk cId="3933061767" sldId="1734"/>
            <ac:spMk id="306" creationId="{7F5F0EB0-271D-4363-9CC8-D03A7AFBBBBF}"/>
          </ac:spMkLst>
        </pc:spChg>
        <pc:spChg chg="add del mod">
          <ac:chgData name="Wanlambok Nongbet [Chillibreeze]" userId="6bf028ea-505a-4797-9fbe-498829f78d74" providerId="ADAL" clId="{B6D7A17A-D2C1-44D0-9B40-9FBDB90D5B20}" dt="2020-07-23T13:06:34.782" v="1159" actId="21"/>
          <ac:spMkLst>
            <pc:docMk/>
            <pc:sldMk cId="3933061767" sldId="1734"/>
            <ac:spMk id="307" creationId="{4E468926-352E-4B7A-AE0B-439E49BF8E31}"/>
          </ac:spMkLst>
        </pc:spChg>
        <pc:spChg chg="add del mod">
          <ac:chgData name="Wanlambok Nongbet [Chillibreeze]" userId="6bf028ea-505a-4797-9fbe-498829f78d74" providerId="ADAL" clId="{B6D7A17A-D2C1-44D0-9B40-9FBDB90D5B20}" dt="2020-07-23T13:06:34.782" v="1159" actId="21"/>
          <ac:spMkLst>
            <pc:docMk/>
            <pc:sldMk cId="3933061767" sldId="1734"/>
            <ac:spMk id="308" creationId="{1BD1CCB5-B3E7-4237-A43E-11687109FAFE}"/>
          </ac:spMkLst>
        </pc:spChg>
        <pc:spChg chg="add del mod">
          <ac:chgData name="Wanlambok Nongbet [Chillibreeze]" userId="6bf028ea-505a-4797-9fbe-498829f78d74" providerId="ADAL" clId="{B6D7A17A-D2C1-44D0-9B40-9FBDB90D5B20}" dt="2020-07-23T13:06:34.782" v="1159" actId="21"/>
          <ac:spMkLst>
            <pc:docMk/>
            <pc:sldMk cId="3933061767" sldId="1734"/>
            <ac:spMk id="309" creationId="{C77A8DC2-C666-4421-B0F3-BDB4085AAF8F}"/>
          </ac:spMkLst>
        </pc:spChg>
        <pc:spChg chg="add del mod">
          <ac:chgData name="Wanlambok Nongbet [Chillibreeze]" userId="6bf028ea-505a-4797-9fbe-498829f78d74" providerId="ADAL" clId="{B6D7A17A-D2C1-44D0-9B40-9FBDB90D5B20}" dt="2020-07-23T13:06:34.782" v="1159" actId="21"/>
          <ac:spMkLst>
            <pc:docMk/>
            <pc:sldMk cId="3933061767" sldId="1734"/>
            <ac:spMk id="310" creationId="{96AEF9AE-1276-411A-8A64-3C2DD9A1F439}"/>
          </ac:spMkLst>
        </pc:spChg>
        <pc:spChg chg="add del mod">
          <ac:chgData name="Wanlambok Nongbet [Chillibreeze]" userId="6bf028ea-505a-4797-9fbe-498829f78d74" providerId="ADAL" clId="{B6D7A17A-D2C1-44D0-9B40-9FBDB90D5B20}" dt="2020-07-23T13:06:34.782" v="1159" actId="21"/>
          <ac:spMkLst>
            <pc:docMk/>
            <pc:sldMk cId="3933061767" sldId="1734"/>
            <ac:spMk id="311" creationId="{8A4ABBD7-78F1-4700-A340-13CFC9919920}"/>
          </ac:spMkLst>
        </pc:spChg>
        <pc:spChg chg="add del mod">
          <ac:chgData name="Wanlambok Nongbet [Chillibreeze]" userId="6bf028ea-505a-4797-9fbe-498829f78d74" providerId="ADAL" clId="{B6D7A17A-D2C1-44D0-9B40-9FBDB90D5B20}" dt="2020-07-23T13:06:34.782" v="1159" actId="21"/>
          <ac:spMkLst>
            <pc:docMk/>
            <pc:sldMk cId="3933061767" sldId="1734"/>
            <ac:spMk id="312" creationId="{7FD7527B-183A-4E47-8F81-2BDB689DF500}"/>
          </ac:spMkLst>
        </pc:spChg>
        <pc:spChg chg="add del mod">
          <ac:chgData name="Wanlambok Nongbet [Chillibreeze]" userId="6bf028ea-505a-4797-9fbe-498829f78d74" providerId="ADAL" clId="{B6D7A17A-D2C1-44D0-9B40-9FBDB90D5B20}" dt="2020-07-23T13:06:34.782" v="1159" actId="21"/>
          <ac:spMkLst>
            <pc:docMk/>
            <pc:sldMk cId="3933061767" sldId="1734"/>
            <ac:spMk id="313" creationId="{A71E0558-E968-43D8-9B81-B9959BA32E5C}"/>
          </ac:spMkLst>
        </pc:spChg>
        <pc:spChg chg="add del mod">
          <ac:chgData name="Wanlambok Nongbet [Chillibreeze]" userId="6bf028ea-505a-4797-9fbe-498829f78d74" providerId="ADAL" clId="{B6D7A17A-D2C1-44D0-9B40-9FBDB90D5B20}" dt="2020-07-23T13:06:34.782" v="1159" actId="21"/>
          <ac:spMkLst>
            <pc:docMk/>
            <pc:sldMk cId="3933061767" sldId="1734"/>
            <ac:spMk id="314" creationId="{BA8C0D0E-0D3E-40EC-B6A9-52E15C0D7FF1}"/>
          </ac:spMkLst>
        </pc:spChg>
        <pc:spChg chg="add del mod">
          <ac:chgData name="Wanlambok Nongbet [Chillibreeze]" userId="6bf028ea-505a-4797-9fbe-498829f78d74" providerId="ADAL" clId="{B6D7A17A-D2C1-44D0-9B40-9FBDB90D5B20}" dt="2020-07-23T13:06:34.782" v="1159" actId="21"/>
          <ac:spMkLst>
            <pc:docMk/>
            <pc:sldMk cId="3933061767" sldId="1734"/>
            <ac:spMk id="315" creationId="{746AB4BE-6B65-4E89-80C6-026FC9E04AE9}"/>
          </ac:spMkLst>
        </pc:spChg>
        <pc:spChg chg="add del mod">
          <ac:chgData name="Wanlambok Nongbet [Chillibreeze]" userId="6bf028ea-505a-4797-9fbe-498829f78d74" providerId="ADAL" clId="{B6D7A17A-D2C1-44D0-9B40-9FBDB90D5B20}" dt="2020-07-23T13:06:34.782" v="1159" actId="21"/>
          <ac:spMkLst>
            <pc:docMk/>
            <pc:sldMk cId="3933061767" sldId="1734"/>
            <ac:spMk id="316" creationId="{A6325941-53BB-4242-A37C-B73F16631FD4}"/>
          </ac:spMkLst>
        </pc:spChg>
        <pc:spChg chg="add del mod">
          <ac:chgData name="Wanlambok Nongbet [Chillibreeze]" userId="6bf028ea-505a-4797-9fbe-498829f78d74" providerId="ADAL" clId="{B6D7A17A-D2C1-44D0-9B40-9FBDB90D5B20}" dt="2020-07-23T13:06:34.782" v="1159" actId="21"/>
          <ac:spMkLst>
            <pc:docMk/>
            <pc:sldMk cId="3933061767" sldId="1734"/>
            <ac:spMk id="317" creationId="{2BEE71D7-1E0D-4DE4-9280-F126B78DA128}"/>
          </ac:spMkLst>
        </pc:spChg>
        <pc:spChg chg="add del mod">
          <ac:chgData name="Wanlambok Nongbet [Chillibreeze]" userId="6bf028ea-505a-4797-9fbe-498829f78d74" providerId="ADAL" clId="{B6D7A17A-D2C1-44D0-9B40-9FBDB90D5B20}" dt="2020-07-23T13:06:34.782" v="1159" actId="21"/>
          <ac:spMkLst>
            <pc:docMk/>
            <pc:sldMk cId="3933061767" sldId="1734"/>
            <ac:spMk id="318" creationId="{E37E955D-1073-42E7-AD6D-311857D62F83}"/>
          </ac:spMkLst>
        </pc:spChg>
        <pc:spChg chg="add del mod">
          <ac:chgData name="Wanlambok Nongbet [Chillibreeze]" userId="6bf028ea-505a-4797-9fbe-498829f78d74" providerId="ADAL" clId="{B6D7A17A-D2C1-44D0-9B40-9FBDB90D5B20}" dt="2020-07-23T13:06:34.782" v="1159" actId="21"/>
          <ac:spMkLst>
            <pc:docMk/>
            <pc:sldMk cId="3933061767" sldId="1734"/>
            <ac:spMk id="319" creationId="{DA6C00DE-8B7C-49D9-BD6E-1EF66D412101}"/>
          </ac:spMkLst>
        </pc:spChg>
        <pc:spChg chg="add del mod">
          <ac:chgData name="Wanlambok Nongbet [Chillibreeze]" userId="6bf028ea-505a-4797-9fbe-498829f78d74" providerId="ADAL" clId="{B6D7A17A-D2C1-44D0-9B40-9FBDB90D5B20}" dt="2020-07-23T13:06:34.782" v="1159" actId="21"/>
          <ac:spMkLst>
            <pc:docMk/>
            <pc:sldMk cId="3933061767" sldId="1734"/>
            <ac:spMk id="320" creationId="{C9B281E5-3727-4551-9A02-4E6B2E2B750C}"/>
          </ac:spMkLst>
        </pc:spChg>
        <pc:spChg chg="add del mod">
          <ac:chgData name="Wanlambok Nongbet [Chillibreeze]" userId="6bf028ea-505a-4797-9fbe-498829f78d74" providerId="ADAL" clId="{B6D7A17A-D2C1-44D0-9B40-9FBDB90D5B20}" dt="2020-07-23T13:06:34.782" v="1159" actId="21"/>
          <ac:spMkLst>
            <pc:docMk/>
            <pc:sldMk cId="3933061767" sldId="1734"/>
            <ac:spMk id="321" creationId="{AD0A372A-A792-40C5-AC29-9B0544CB7F93}"/>
          </ac:spMkLst>
        </pc:spChg>
        <pc:spChg chg="add del mod">
          <ac:chgData name="Wanlambok Nongbet [Chillibreeze]" userId="6bf028ea-505a-4797-9fbe-498829f78d74" providerId="ADAL" clId="{B6D7A17A-D2C1-44D0-9B40-9FBDB90D5B20}" dt="2020-07-23T13:06:35.700" v="1161" actId="21"/>
          <ac:spMkLst>
            <pc:docMk/>
            <pc:sldMk cId="3933061767" sldId="1734"/>
            <ac:spMk id="322" creationId="{8F8D0B79-C5A7-46C1-91C5-762E0805F316}"/>
          </ac:spMkLst>
        </pc:spChg>
        <pc:spChg chg="add del mod">
          <ac:chgData name="Wanlambok Nongbet [Chillibreeze]" userId="6bf028ea-505a-4797-9fbe-498829f78d74" providerId="ADAL" clId="{B6D7A17A-D2C1-44D0-9B40-9FBDB90D5B20}" dt="2020-07-23T13:06:35.700" v="1161" actId="21"/>
          <ac:spMkLst>
            <pc:docMk/>
            <pc:sldMk cId="3933061767" sldId="1734"/>
            <ac:spMk id="323" creationId="{0AC57536-07FF-4E92-BF45-9E05A4893F1F}"/>
          </ac:spMkLst>
        </pc:spChg>
        <pc:spChg chg="add del mod">
          <ac:chgData name="Wanlambok Nongbet [Chillibreeze]" userId="6bf028ea-505a-4797-9fbe-498829f78d74" providerId="ADAL" clId="{B6D7A17A-D2C1-44D0-9B40-9FBDB90D5B20}" dt="2020-07-23T13:06:35.700" v="1161" actId="21"/>
          <ac:spMkLst>
            <pc:docMk/>
            <pc:sldMk cId="3933061767" sldId="1734"/>
            <ac:spMk id="324" creationId="{BC347BDB-1F13-401B-BCB5-8E05313C8DA2}"/>
          </ac:spMkLst>
        </pc:spChg>
        <pc:spChg chg="add mod">
          <ac:chgData name="Wanlambok Nongbet [Chillibreeze]" userId="6bf028ea-505a-4797-9fbe-498829f78d74" providerId="ADAL" clId="{B6D7A17A-D2C1-44D0-9B40-9FBDB90D5B20}" dt="2020-07-23T13:06:35.020" v="1160"/>
          <ac:spMkLst>
            <pc:docMk/>
            <pc:sldMk cId="3933061767" sldId="1734"/>
            <ac:spMk id="325" creationId="{146E6FB9-000D-4806-8184-EC7C54EB9472}"/>
          </ac:spMkLst>
        </pc:spChg>
        <pc:spChg chg="add del mod">
          <ac:chgData name="Wanlambok Nongbet [Chillibreeze]" userId="6bf028ea-505a-4797-9fbe-498829f78d74" providerId="ADAL" clId="{B6D7A17A-D2C1-44D0-9B40-9FBDB90D5B20}" dt="2020-07-23T13:06:35.700" v="1161" actId="21"/>
          <ac:spMkLst>
            <pc:docMk/>
            <pc:sldMk cId="3933061767" sldId="1734"/>
            <ac:spMk id="326" creationId="{002812AA-F6E1-4C50-889F-895C3E634037}"/>
          </ac:spMkLst>
        </pc:spChg>
        <pc:spChg chg="add del mod">
          <ac:chgData name="Wanlambok Nongbet [Chillibreeze]" userId="6bf028ea-505a-4797-9fbe-498829f78d74" providerId="ADAL" clId="{B6D7A17A-D2C1-44D0-9B40-9FBDB90D5B20}" dt="2020-07-23T13:06:35.700" v="1161" actId="21"/>
          <ac:spMkLst>
            <pc:docMk/>
            <pc:sldMk cId="3933061767" sldId="1734"/>
            <ac:spMk id="327" creationId="{D5DF6002-7FB6-4F30-BC7A-E182580DD024}"/>
          </ac:spMkLst>
        </pc:spChg>
        <pc:spChg chg="add del mod">
          <ac:chgData name="Wanlambok Nongbet [Chillibreeze]" userId="6bf028ea-505a-4797-9fbe-498829f78d74" providerId="ADAL" clId="{B6D7A17A-D2C1-44D0-9B40-9FBDB90D5B20}" dt="2020-07-23T13:06:35.700" v="1161" actId="21"/>
          <ac:spMkLst>
            <pc:docMk/>
            <pc:sldMk cId="3933061767" sldId="1734"/>
            <ac:spMk id="328" creationId="{F8A1DBB5-06EB-4EA2-B32F-A81D4425ABA3}"/>
          </ac:spMkLst>
        </pc:spChg>
        <pc:spChg chg="add del mod">
          <ac:chgData name="Wanlambok Nongbet [Chillibreeze]" userId="6bf028ea-505a-4797-9fbe-498829f78d74" providerId="ADAL" clId="{B6D7A17A-D2C1-44D0-9B40-9FBDB90D5B20}" dt="2020-07-23T13:06:35.700" v="1161" actId="21"/>
          <ac:spMkLst>
            <pc:docMk/>
            <pc:sldMk cId="3933061767" sldId="1734"/>
            <ac:spMk id="329" creationId="{92729002-B104-43C2-A831-CE4E430BC536}"/>
          </ac:spMkLst>
        </pc:spChg>
        <pc:spChg chg="add del mod">
          <ac:chgData name="Wanlambok Nongbet [Chillibreeze]" userId="6bf028ea-505a-4797-9fbe-498829f78d74" providerId="ADAL" clId="{B6D7A17A-D2C1-44D0-9B40-9FBDB90D5B20}" dt="2020-07-23T13:06:35.700" v="1161" actId="21"/>
          <ac:spMkLst>
            <pc:docMk/>
            <pc:sldMk cId="3933061767" sldId="1734"/>
            <ac:spMk id="330" creationId="{82FA9A35-E291-4BD1-BA62-0FB81C1028D4}"/>
          </ac:spMkLst>
        </pc:spChg>
        <pc:spChg chg="add del mod">
          <ac:chgData name="Wanlambok Nongbet [Chillibreeze]" userId="6bf028ea-505a-4797-9fbe-498829f78d74" providerId="ADAL" clId="{B6D7A17A-D2C1-44D0-9B40-9FBDB90D5B20}" dt="2020-07-23T13:06:35.700" v="1161" actId="21"/>
          <ac:spMkLst>
            <pc:docMk/>
            <pc:sldMk cId="3933061767" sldId="1734"/>
            <ac:spMk id="331" creationId="{58894837-4DC1-4368-9E58-24A0209D758E}"/>
          </ac:spMkLst>
        </pc:spChg>
        <pc:spChg chg="add del mod">
          <ac:chgData name="Wanlambok Nongbet [Chillibreeze]" userId="6bf028ea-505a-4797-9fbe-498829f78d74" providerId="ADAL" clId="{B6D7A17A-D2C1-44D0-9B40-9FBDB90D5B20}" dt="2020-07-23T13:06:35.700" v="1161" actId="21"/>
          <ac:spMkLst>
            <pc:docMk/>
            <pc:sldMk cId="3933061767" sldId="1734"/>
            <ac:spMk id="332" creationId="{5C2F97E4-3188-4A1C-B7E1-4A38906DAE0C}"/>
          </ac:spMkLst>
        </pc:spChg>
        <pc:spChg chg="add del mod">
          <ac:chgData name="Wanlambok Nongbet [Chillibreeze]" userId="6bf028ea-505a-4797-9fbe-498829f78d74" providerId="ADAL" clId="{B6D7A17A-D2C1-44D0-9B40-9FBDB90D5B20}" dt="2020-07-23T13:06:35.700" v="1161" actId="21"/>
          <ac:spMkLst>
            <pc:docMk/>
            <pc:sldMk cId="3933061767" sldId="1734"/>
            <ac:spMk id="333" creationId="{99E4268C-664A-46EB-9748-B929336F3514}"/>
          </ac:spMkLst>
        </pc:spChg>
        <pc:spChg chg="add del mod">
          <ac:chgData name="Wanlambok Nongbet [Chillibreeze]" userId="6bf028ea-505a-4797-9fbe-498829f78d74" providerId="ADAL" clId="{B6D7A17A-D2C1-44D0-9B40-9FBDB90D5B20}" dt="2020-07-23T13:06:35.700" v="1161" actId="21"/>
          <ac:spMkLst>
            <pc:docMk/>
            <pc:sldMk cId="3933061767" sldId="1734"/>
            <ac:spMk id="334" creationId="{0DC49EB7-304F-4480-B246-1C28064601AD}"/>
          </ac:spMkLst>
        </pc:spChg>
        <pc:spChg chg="add del mod">
          <ac:chgData name="Wanlambok Nongbet [Chillibreeze]" userId="6bf028ea-505a-4797-9fbe-498829f78d74" providerId="ADAL" clId="{B6D7A17A-D2C1-44D0-9B40-9FBDB90D5B20}" dt="2020-07-23T13:06:35.700" v="1161" actId="21"/>
          <ac:spMkLst>
            <pc:docMk/>
            <pc:sldMk cId="3933061767" sldId="1734"/>
            <ac:spMk id="335" creationId="{54B50880-2559-42FF-A80D-DE29E24B9BED}"/>
          </ac:spMkLst>
        </pc:spChg>
        <pc:spChg chg="add del mod">
          <ac:chgData name="Wanlambok Nongbet [Chillibreeze]" userId="6bf028ea-505a-4797-9fbe-498829f78d74" providerId="ADAL" clId="{B6D7A17A-D2C1-44D0-9B40-9FBDB90D5B20}" dt="2020-07-23T13:06:35.700" v="1161" actId="21"/>
          <ac:spMkLst>
            <pc:docMk/>
            <pc:sldMk cId="3933061767" sldId="1734"/>
            <ac:spMk id="336" creationId="{8A03A0AE-EFC5-4E46-863D-C1B318020C38}"/>
          </ac:spMkLst>
        </pc:spChg>
        <pc:spChg chg="add del mod">
          <ac:chgData name="Wanlambok Nongbet [Chillibreeze]" userId="6bf028ea-505a-4797-9fbe-498829f78d74" providerId="ADAL" clId="{B6D7A17A-D2C1-44D0-9B40-9FBDB90D5B20}" dt="2020-07-23T13:06:35.700" v="1161" actId="21"/>
          <ac:spMkLst>
            <pc:docMk/>
            <pc:sldMk cId="3933061767" sldId="1734"/>
            <ac:spMk id="337" creationId="{E9C11CBE-63B8-43AF-98CF-BA325D842BE3}"/>
          </ac:spMkLst>
        </pc:spChg>
        <pc:spChg chg="add del mod">
          <ac:chgData name="Wanlambok Nongbet [Chillibreeze]" userId="6bf028ea-505a-4797-9fbe-498829f78d74" providerId="ADAL" clId="{B6D7A17A-D2C1-44D0-9B40-9FBDB90D5B20}" dt="2020-07-23T13:06:35.700" v="1161" actId="21"/>
          <ac:spMkLst>
            <pc:docMk/>
            <pc:sldMk cId="3933061767" sldId="1734"/>
            <ac:spMk id="338" creationId="{EC1BB0C6-A009-405A-8387-1BC39382E7A2}"/>
          </ac:spMkLst>
        </pc:spChg>
        <pc:spChg chg="add del mod">
          <ac:chgData name="Wanlambok Nongbet [Chillibreeze]" userId="6bf028ea-505a-4797-9fbe-498829f78d74" providerId="ADAL" clId="{B6D7A17A-D2C1-44D0-9B40-9FBDB90D5B20}" dt="2020-07-23T13:06:35.700" v="1161" actId="21"/>
          <ac:spMkLst>
            <pc:docMk/>
            <pc:sldMk cId="3933061767" sldId="1734"/>
            <ac:spMk id="339" creationId="{F9C471B4-E8F0-43CA-9F61-F46D7B11B723}"/>
          </ac:spMkLst>
        </pc:spChg>
        <pc:spChg chg="add del mod">
          <ac:chgData name="Wanlambok Nongbet [Chillibreeze]" userId="6bf028ea-505a-4797-9fbe-498829f78d74" providerId="ADAL" clId="{B6D7A17A-D2C1-44D0-9B40-9FBDB90D5B20}" dt="2020-07-23T13:06:35.700" v="1161" actId="21"/>
          <ac:spMkLst>
            <pc:docMk/>
            <pc:sldMk cId="3933061767" sldId="1734"/>
            <ac:spMk id="340" creationId="{ED06BC13-7F96-40CD-8ED2-36FB3F03A3E7}"/>
          </ac:spMkLst>
        </pc:spChg>
        <pc:spChg chg="add del mod">
          <ac:chgData name="Wanlambok Nongbet [Chillibreeze]" userId="6bf028ea-505a-4797-9fbe-498829f78d74" providerId="ADAL" clId="{B6D7A17A-D2C1-44D0-9B40-9FBDB90D5B20}" dt="2020-07-23T13:06:36.758" v="1163" actId="21"/>
          <ac:spMkLst>
            <pc:docMk/>
            <pc:sldMk cId="3933061767" sldId="1734"/>
            <ac:spMk id="341" creationId="{568A0DDF-9D25-416D-BF35-915B4E8143C9}"/>
          </ac:spMkLst>
        </pc:spChg>
        <pc:spChg chg="add del mod">
          <ac:chgData name="Wanlambok Nongbet [Chillibreeze]" userId="6bf028ea-505a-4797-9fbe-498829f78d74" providerId="ADAL" clId="{B6D7A17A-D2C1-44D0-9B40-9FBDB90D5B20}" dt="2020-07-23T13:06:36.758" v="1163" actId="21"/>
          <ac:spMkLst>
            <pc:docMk/>
            <pc:sldMk cId="3933061767" sldId="1734"/>
            <ac:spMk id="342" creationId="{7A48E3EF-34EF-409C-85AB-1E0C5965C46C}"/>
          </ac:spMkLst>
        </pc:spChg>
        <pc:spChg chg="add del mod">
          <ac:chgData name="Wanlambok Nongbet [Chillibreeze]" userId="6bf028ea-505a-4797-9fbe-498829f78d74" providerId="ADAL" clId="{B6D7A17A-D2C1-44D0-9B40-9FBDB90D5B20}" dt="2020-07-23T13:06:36.758" v="1163" actId="21"/>
          <ac:spMkLst>
            <pc:docMk/>
            <pc:sldMk cId="3933061767" sldId="1734"/>
            <ac:spMk id="343" creationId="{70334E0E-4F9A-4AA4-8FB1-3F55EF00B478}"/>
          </ac:spMkLst>
        </pc:spChg>
        <pc:spChg chg="add del mod">
          <ac:chgData name="Wanlambok Nongbet [Chillibreeze]" userId="6bf028ea-505a-4797-9fbe-498829f78d74" providerId="ADAL" clId="{B6D7A17A-D2C1-44D0-9B40-9FBDB90D5B20}" dt="2020-07-23T13:06:36.758" v="1163" actId="21"/>
          <ac:spMkLst>
            <pc:docMk/>
            <pc:sldMk cId="3933061767" sldId="1734"/>
            <ac:spMk id="344" creationId="{A02CAD8B-2C69-462B-811D-E4965A5C84A2}"/>
          </ac:spMkLst>
        </pc:spChg>
        <pc:spChg chg="add mod">
          <ac:chgData name="Wanlambok Nongbet [Chillibreeze]" userId="6bf028ea-505a-4797-9fbe-498829f78d74" providerId="ADAL" clId="{B6D7A17A-D2C1-44D0-9B40-9FBDB90D5B20}" dt="2020-07-23T13:06:35.922" v="1162"/>
          <ac:spMkLst>
            <pc:docMk/>
            <pc:sldMk cId="3933061767" sldId="1734"/>
            <ac:spMk id="345" creationId="{17590599-C6CB-4EB1-8E3B-76C9F92C0574}"/>
          </ac:spMkLst>
        </pc:spChg>
        <pc:spChg chg="add del mod">
          <ac:chgData name="Wanlambok Nongbet [Chillibreeze]" userId="6bf028ea-505a-4797-9fbe-498829f78d74" providerId="ADAL" clId="{B6D7A17A-D2C1-44D0-9B40-9FBDB90D5B20}" dt="2020-07-23T13:06:36.758" v="1163" actId="21"/>
          <ac:spMkLst>
            <pc:docMk/>
            <pc:sldMk cId="3933061767" sldId="1734"/>
            <ac:spMk id="346" creationId="{DD53C08A-1C76-4F2A-916B-9D2160DE2FE6}"/>
          </ac:spMkLst>
        </pc:spChg>
        <pc:spChg chg="add del mod">
          <ac:chgData name="Wanlambok Nongbet [Chillibreeze]" userId="6bf028ea-505a-4797-9fbe-498829f78d74" providerId="ADAL" clId="{B6D7A17A-D2C1-44D0-9B40-9FBDB90D5B20}" dt="2020-07-23T13:06:36.758" v="1163" actId="21"/>
          <ac:spMkLst>
            <pc:docMk/>
            <pc:sldMk cId="3933061767" sldId="1734"/>
            <ac:spMk id="347" creationId="{3C6F1D19-E11E-4A4E-A0CE-4529038174B6}"/>
          </ac:spMkLst>
        </pc:spChg>
        <pc:spChg chg="add del mod">
          <ac:chgData name="Wanlambok Nongbet [Chillibreeze]" userId="6bf028ea-505a-4797-9fbe-498829f78d74" providerId="ADAL" clId="{B6D7A17A-D2C1-44D0-9B40-9FBDB90D5B20}" dt="2020-07-23T13:06:36.758" v="1163" actId="21"/>
          <ac:spMkLst>
            <pc:docMk/>
            <pc:sldMk cId="3933061767" sldId="1734"/>
            <ac:spMk id="348" creationId="{A02E9C18-98F1-4CE0-8308-ECA6AF9BFE2F}"/>
          </ac:spMkLst>
        </pc:spChg>
        <pc:spChg chg="add del mod">
          <ac:chgData name="Wanlambok Nongbet [Chillibreeze]" userId="6bf028ea-505a-4797-9fbe-498829f78d74" providerId="ADAL" clId="{B6D7A17A-D2C1-44D0-9B40-9FBDB90D5B20}" dt="2020-07-23T13:06:36.758" v="1163" actId="21"/>
          <ac:spMkLst>
            <pc:docMk/>
            <pc:sldMk cId="3933061767" sldId="1734"/>
            <ac:spMk id="349" creationId="{596C5207-B659-47DD-9285-B1DD9459D8F4}"/>
          </ac:spMkLst>
        </pc:spChg>
        <pc:spChg chg="add del mod">
          <ac:chgData name="Wanlambok Nongbet [Chillibreeze]" userId="6bf028ea-505a-4797-9fbe-498829f78d74" providerId="ADAL" clId="{B6D7A17A-D2C1-44D0-9B40-9FBDB90D5B20}" dt="2020-07-23T13:06:36.758" v="1163" actId="21"/>
          <ac:spMkLst>
            <pc:docMk/>
            <pc:sldMk cId="3933061767" sldId="1734"/>
            <ac:spMk id="350" creationId="{0C2E9546-EB88-4B15-83D7-6A8EE0FACD88}"/>
          </ac:spMkLst>
        </pc:spChg>
        <pc:spChg chg="add del mod">
          <ac:chgData name="Wanlambok Nongbet [Chillibreeze]" userId="6bf028ea-505a-4797-9fbe-498829f78d74" providerId="ADAL" clId="{B6D7A17A-D2C1-44D0-9B40-9FBDB90D5B20}" dt="2020-07-23T13:06:36.758" v="1163" actId="21"/>
          <ac:spMkLst>
            <pc:docMk/>
            <pc:sldMk cId="3933061767" sldId="1734"/>
            <ac:spMk id="351" creationId="{D700304F-C746-487C-A16D-5F98AD486E0B}"/>
          </ac:spMkLst>
        </pc:spChg>
        <pc:spChg chg="add del mod">
          <ac:chgData name="Wanlambok Nongbet [Chillibreeze]" userId="6bf028ea-505a-4797-9fbe-498829f78d74" providerId="ADAL" clId="{B6D7A17A-D2C1-44D0-9B40-9FBDB90D5B20}" dt="2020-07-23T13:06:36.758" v="1163" actId="21"/>
          <ac:spMkLst>
            <pc:docMk/>
            <pc:sldMk cId="3933061767" sldId="1734"/>
            <ac:spMk id="352" creationId="{77B30B9D-08E0-40A8-8378-70D1628F404E}"/>
          </ac:spMkLst>
        </pc:spChg>
        <pc:spChg chg="add del mod">
          <ac:chgData name="Wanlambok Nongbet [Chillibreeze]" userId="6bf028ea-505a-4797-9fbe-498829f78d74" providerId="ADAL" clId="{B6D7A17A-D2C1-44D0-9B40-9FBDB90D5B20}" dt="2020-07-23T13:06:36.758" v="1163" actId="21"/>
          <ac:spMkLst>
            <pc:docMk/>
            <pc:sldMk cId="3933061767" sldId="1734"/>
            <ac:spMk id="353" creationId="{FFA91CB0-E5C9-4C17-9864-CBFB401FB520}"/>
          </ac:spMkLst>
        </pc:spChg>
        <pc:spChg chg="add del mod">
          <ac:chgData name="Wanlambok Nongbet [Chillibreeze]" userId="6bf028ea-505a-4797-9fbe-498829f78d74" providerId="ADAL" clId="{B6D7A17A-D2C1-44D0-9B40-9FBDB90D5B20}" dt="2020-07-23T13:06:36.758" v="1163" actId="21"/>
          <ac:spMkLst>
            <pc:docMk/>
            <pc:sldMk cId="3933061767" sldId="1734"/>
            <ac:spMk id="354" creationId="{11A96309-33D5-4272-BBF4-F81F9F715DC5}"/>
          </ac:spMkLst>
        </pc:spChg>
        <pc:spChg chg="add del mod">
          <ac:chgData name="Wanlambok Nongbet [Chillibreeze]" userId="6bf028ea-505a-4797-9fbe-498829f78d74" providerId="ADAL" clId="{B6D7A17A-D2C1-44D0-9B40-9FBDB90D5B20}" dt="2020-07-23T13:06:36.758" v="1163" actId="21"/>
          <ac:spMkLst>
            <pc:docMk/>
            <pc:sldMk cId="3933061767" sldId="1734"/>
            <ac:spMk id="355" creationId="{886C6D54-1690-4EBA-B17C-8D5D57F513D0}"/>
          </ac:spMkLst>
        </pc:spChg>
        <pc:spChg chg="add del mod">
          <ac:chgData name="Wanlambok Nongbet [Chillibreeze]" userId="6bf028ea-505a-4797-9fbe-498829f78d74" providerId="ADAL" clId="{B6D7A17A-D2C1-44D0-9B40-9FBDB90D5B20}" dt="2020-07-23T13:06:36.758" v="1163" actId="21"/>
          <ac:spMkLst>
            <pc:docMk/>
            <pc:sldMk cId="3933061767" sldId="1734"/>
            <ac:spMk id="356" creationId="{B0BA7CFD-C6FF-406D-857F-67D31680BD7D}"/>
          </ac:spMkLst>
        </pc:spChg>
        <pc:spChg chg="add del mod">
          <ac:chgData name="Wanlambok Nongbet [Chillibreeze]" userId="6bf028ea-505a-4797-9fbe-498829f78d74" providerId="ADAL" clId="{B6D7A17A-D2C1-44D0-9B40-9FBDB90D5B20}" dt="2020-07-23T13:06:36.758" v="1163" actId="21"/>
          <ac:spMkLst>
            <pc:docMk/>
            <pc:sldMk cId="3933061767" sldId="1734"/>
            <ac:spMk id="357" creationId="{CE6C7D21-BDC7-4D59-B726-898FA9E0D7E3}"/>
          </ac:spMkLst>
        </pc:spChg>
        <pc:spChg chg="add del mod">
          <ac:chgData name="Wanlambok Nongbet [Chillibreeze]" userId="6bf028ea-505a-4797-9fbe-498829f78d74" providerId="ADAL" clId="{B6D7A17A-D2C1-44D0-9B40-9FBDB90D5B20}" dt="2020-07-23T13:06:36.758" v="1163" actId="21"/>
          <ac:spMkLst>
            <pc:docMk/>
            <pc:sldMk cId="3933061767" sldId="1734"/>
            <ac:spMk id="358" creationId="{43DD01CE-E1B5-4DE5-99F9-D0656FD083E4}"/>
          </ac:spMkLst>
        </pc:spChg>
        <pc:spChg chg="add del mod">
          <ac:chgData name="Wanlambok Nongbet [Chillibreeze]" userId="6bf028ea-505a-4797-9fbe-498829f78d74" providerId="ADAL" clId="{B6D7A17A-D2C1-44D0-9B40-9FBDB90D5B20}" dt="2020-07-23T13:06:37.807" v="1165" actId="21"/>
          <ac:spMkLst>
            <pc:docMk/>
            <pc:sldMk cId="3933061767" sldId="1734"/>
            <ac:spMk id="359" creationId="{ECED5DAA-F85D-4E0F-ACBB-1BC38A03E1A1}"/>
          </ac:spMkLst>
        </pc:spChg>
        <pc:spChg chg="add del mod">
          <ac:chgData name="Wanlambok Nongbet [Chillibreeze]" userId="6bf028ea-505a-4797-9fbe-498829f78d74" providerId="ADAL" clId="{B6D7A17A-D2C1-44D0-9B40-9FBDB90D5B20}" dt="2020-07-23T13:06:37.807" v="1165" actId="21"/>
          <ac:spMkLst>
            <pc:docMk/>
            <pc:sldMk cId="3933061767" sldId="1734"/>
            <ac:spMk id="360" creationId="{7A6EF7C4-7785-4868-8CA5-5E1AE793B16E}"/>
          </ac:spMkLst>
        </pc:spChg>
        <pc:spChg chg="add del mod">
          <ac:chgData name="Wanlambok Nongbet [Chillibreeze]" userId="6bf028ea-505a-4797-9fbe-498829f78d74" providerId="ADAL" clId="{B6D7A17A-D2C1-44D0-9B40-9FBDB90D5B20}" dt="2020-07-23T13:06:37.807" v="1165" actId="21"/>
          <ac:spMkLst>
            <pc:docMk/>
            <pc:sldMk cId="3933061767" sldId="1734"/>
            <ac:spMk id="361" creationId="{4AC258BB-925D-48F9-8A7C-59410C689423}"/>
          </ac:spMkLst>
        </pc:spChg>
        <pc:spChg chg="add del mod">
          <ac:chgData name="Wanlambok Nongbet [Chillibreeze]" userId="6bf028ea-505a-4797-9fbe-498829f78d74" providerId="ADAL" clId="{B6D7A17A-D2C1-44D0-9B40-9FBDB90D5B20}" dt="2020-07-23T13:06:37.807" v="1165" actId="21"/>
          <ac:spMkLst>
            <pc:docMk/>
            <pc:sldMk cId="3933061767" sldId="1734"/>
            <ac:spMk id="362" creationId="{FAA60439-13A3-4DEB-A177-60F8E6ADA0C4}"/>
          </ac:spMkLst>
        </pc:spChg>
        <pc:spChg chg="add del mod">
          <ac:chgData name="Wanlambok Nongbet [Chillibreeze]" userId="6bf028ea-505a-4797-9fbe-498829f78d74" providerId="ADAL" clId="{B6D7A17A-D2C1-44D0-9B40-9FBDB90D5B20}" dt="2020-07-23T13:06:37.807" v="1165" actId="21"/>
          <ac:spMkLst>
            <pc:docMk/>
            <pc:sldMk cId="3933061767" sldId="1734"/>
            <ac:spMk id="363" creationId="{20EF5A25-8F0B-40BB-906C-E7D14B610DC0}"/>
          </ac:spMkLst>
        </pc:spChg>
        <pc:spChg chg="add mod">
          <ac:chgData name="Wanlambok Nongbet [Chillibreeze]" userId="6bf028ea-505a-4797-9fbe-498829f78d74" providerId="ADAL" clId="{B6D7A17A-D2C1-44D0-9B40-9FBDB90D5B20}" dt="2020-07-23T13:06:36.989" v="1164"/>
          <ac:spMkLst>
            <pc:docMk/>
            <pc:sldMk cId="3933061767" sldId="1734"/>
            <ac:spMk id="364" creationId="{CCD4E840-1620-479F-84CD-E842BCA92764}"/>
          </ac:spMkLst>
        </pc:spChg>
        <pc:spChg chg="add del mod">
          <ac:chgData name="Wanlambok Nongbet [Chillibreeze]" userId="6bf028ea-505a-4797-9fbe-498829f78d74" providerId="ADAL" clId="{B6D7A17A-D2C1-44D0-9B40-9FBDB90D5B20}" dt="2020-07-23T13:06:37.807" v="1165" actId="21"/>
          <ac:spMkLst>
            <pc:docMk/>
            <pc:sldMk cId="3933061767" sldId="1734"/>
            <ac:spMk id="365" creationId="{A99E73FD-F828-4AAA-9191-5B6096F36E04}"/>
          </ac:spMkLst>
        </pc:spChg>
        <pc:spChg chg="add del mod">
          <ac:chgData name="Wanlambok Nongbet [Chillibreeze]" userId="6bf028ea-505a-4797-9fbe-498829f78d74" providerId="ADAL" clId="{B6D7A17A-D2C1-44D0-9B40-9FBDB90D5B20}" dt="2020-07-23T13:06:37.807" v="1165" actId="21"/>
          <ac:spMkLst>
            <pc:docMk/>
            <pc:sldMk cId="3933061767" sldId="1734"/>
            <ac:spMk id="366" creationId="{68025B18-2188-4FB1-9DDC-38DDF2D9DACE}"/>
          </ac:spMkLst>
        </pc:spChg>
        <pc:spChg chg="add del mod">
          <ac:chgData name="Wanlambok Nongbet [Chillibreeze]" userId="6bf028ea-505a-4797-9fbe-498829f78d74" providerId="ADAL" clId="{B6D7A17A-D2C1-44D0-9B40-9FBDB90D5B20}" dt="2020-07-23T13:06:37.807" v="1165" actId="21"/>
          <ac:spMkLst>
            <pc:docMk/>
            <pc:sldMk cId="3933061767" sldId="1734"/>
            <ac:spMk id="367" creationId="{26142FA5-8548-49E9-963C-E7F0DFD31286}"/>
          </ac:spMkLst>
        </pc:spChg>
        <pc:spChg chg="add del mod">
          <ac:chgData name="Wanlambok Nongbet [Chillibreeze]" userId="6bf028ea-505a-4797-9fbe-498829f78d74" providerId="ADAL" clId="{B6D7A17A-D2C1-44D0-9B40-9FBDB90D5B20}" dt="2020-07-23T13:06:37.807" v="1165" actId="21"/>
          <ac:spMkLst>
            <pc:docMk/>
            <pc:sldMk cId="3933061767" sldId="1734"/>
            <ac:spMk id="368" creationId="{118D355D-0E50-4068-87F1-C08215BEA9BA}"/>
          </ac:spMkLst>
        </pc:spChg>
        <pc:spChg chg="add del mod">
          <ac:chgData name="Wanlambok Nongbet [Chillibreeze]" userId="6bf028ea-505a-4797-9fbe-498829f78d74" providerId="ADAL" clId="{B6D7A17A-D2C1-44D0-9B40-9FBDB90D5B20}" dt="2020-07-23T13:06:37.807" v="1165" actId="21"/>
          <ac:spMkLst>
            <pc:docMk/>
            <pc:sldMk cId="3933061767" sldId="1734"/>
            <ac:spMk id="369" creationId="{7984A1E5-28ED-45F1-A553-8D3883C6BF84}"/>
          </ac:spMkLst>
        </pc:spChg>
        <pc:spChg chg="add del mod">
          <ac:chgData name="Wanlambok Nongbet [Chillibreeze]" userId="6bf028ea-505a-4797-9fbe-498829f78d74" providerId="ADAL" clId="{B6D7A17A-D2C1-44D0-9B40-9FBDB90D5B20}" dt="2020-07-23T13:06:37.807" v="1165" actId="21"/>
          <ac:spMkLst>
            <pc:docMk/>
            <pc:sldMk cId="3933061767" sldId="1734"/>
            <ac:spMk id="370" creationId="{8E39257D-7C21-442E-BAC7-18C201DDA1A8}"/>
          </ac:spMkLst>
        </pc:spChg>
        <pc:spChg chg="add del mod">
          <ac:chgData name="Wanlambok Nongbet [Chillibreeze]" userId="6bf028ea-505a-4797-9fbe-498829f78d74" providerId="ADAL" clId="{B6D7A17A-D2C1-44D0-9B40-9FBDB90D5B20}" dt="2020-07-23T13:06:37.807" v="1165" actId="21"/>
          <ac:spMkLst>
            <pc:docMk/>
            <pc:sldMk cId="3933061767" sldId="1734"/>
            <ac:spMk id="371" creationId="{1C50FA9F-6E69-4F39-92A8-7CDE37B52C05}"/>
          </ac:spMkLst>
        </pc:spChg>
        <pc:spChg chg="add del mod">
          <ac:chgData name="Wanlambok Nongbet [Chillibreeze]" userId="6bf028ea-505a-4797-9fbe-498829f78d74" providerId="ADAL" clId="{B6D7A17A-D2C1-44D0-9B40-9FBDB90D5B20}" dt="2020-07-23T13:06:37.807" v="1165" actId="21"/>
          <ac:spMkLst>
            <pc:docMk/>
            <pc:sldMk cId="3933061767" sldId="1734"/>
            <ac:spMk id="372" creationId="{4E13D122-04B4-4E83-A21C-895AA6B2A6A1}"/>
          </ac:spMkLst>
        </pc:spChg>
        <pc:spChg chg="add del mod">
          <ac:chgData name="Wanlambok Nongbet [Chillibreeze]" userId="6bf028ea-505a-4797-9fbe-498829f78d74" providerId="ADAL" clId="{B6D7A17A-D2C1-44D0-9B40-9FBDB90D5B20}" dt="2020-07-23T13:06:37.807" v="1165" actId="21"/>
          <ac:spMkLst>
            <pc:docMk/>
            <pc:sldMk cId="3933061767" sldId="1734"/>
            <ac:spMk id="373" creationId="{C77108D9-59CC-4735-A8D2-17FEE835488E}"/>
          </ac:spMkLst>
        </pc:spChg>
        <pc:spChg chg="add del mod">
          <ac:chgData name="Wanlambok Nongbet [Chillibreeze]" userId="6bf028ea-505a-4797-9fbe-498829f78d74" providerId="ADAL" clId="{B6D7A17A-D2C1-44D0-9B40-9FBDB90D5B20}" dt="2020-07-23T13:06:37.807" v="1165" actId="21"/>
          <ac:spMkLst>
            <pc:docMk/>
            <pc:sldMk cId="3933061767" sldId="1734"/>
            <ac:spMk id="374" creationId="{E90AF412-4A12-4ADC-BD6F-0212EC990EBC}"/>
          </ac:spMkLst>
        </pc:spChg>
        <pc:spChg chg="add del mod">
          <ac:chgData name="Wanlambok Nongbet [Chillibreeze]" userId="6bf028ea-505a-4797-9fbe-498829f78d74" providerId="ADAL" clId="{B6D7A17A-D2C1-44D0-9B40-9FBDB90D5B20}" dt="2020-07-23T13:06:37.807" v="1165" actId="21"/>
          <ac:spMkLst>
            <pc:docMk/>
            <pc:sldMk cId="3933061767" sldId="1734"/>
            <ac:spMk id="375" creationId="{952ECEBD-E664-46DD-B1E4-1616A99C3657}"/>
          </ac:spMkLst>
        </pc:spChg>
        <pc:spChg chg="add del mod">
          <ac:chgData name="Wanlambok Nongbet [Chillibreeze]" userId="6bf028ea-505a-4797-9fbe-498829f78d74" providerId="ADAL" clId="{B6D7A17A-D2C1-44D0-9B40-9FBDB90D5B20}" dt="2020-07-23T13:06:38.631" v="1167" actId="21"/>
          <ac:spMkLst>
            <pc:docMk/>
            <pc:sldMk cId="3933061767" sldId="1734"/>
            <ac:spMk id="376" creationId="{390F39AD-C34E-4EA6-99B8-6D16E1E4C9AB}"/>
          </ac:spMkLst>
        </pc:spChg>
        <pc:spChg chg="add del mod">
          <ac:chgData name="Wanlambok Nongbet [Chillibreeze]" userId="6bf028ea-505a-4797-9fbe-498829f78d74" providerId="ADAL" clId="{B6D7A17A-D2C1-44D0-9B40-9FBDB90D5B20}" dt="2020-07-23T13:06:38.631" v="1167" actId="21"/>
          <ac:spMkLst>
            <pc:docMk/>
            <pc:sldMk cId="3933061767" sldId="1734"/>
            <ac:spMk id="377" creationId="{B3FA2309-3B9C-4189-A06D-550669D3F8F6}"/>
          </ac:spMkLst>
        </pc:spChg>
        <pc:spChg chg="add del mod">
          <ac:chgData name="Wanlambok Nongbet [Chillibreeze]" userId="6bf028ea-505a-4797-9fbe-498829f78d74" providerId="ADAL" clId="{B6D7A17A-D2C1-44D0-9B40-9FBDB90D5B20}" dt="2020-07-23T13:06:38.631" v="1167" actId="21"/>
          <ac:spMkLst>
            <pc:docMk/>
            <pc:sldMk cId="3933061767" sldId="1734"/>
            <ac:spMk id="378" creationId="{73CE5794-8563-472C-87EF-A54A72C7A023}"/>
          </ac:spMkLst>
        </pc:spChg>
        <pc:spChg chg="add del mod">
          <ac:chgData name="Wanlambok Nongbet [Chillibreeze]" userId="6bf028ea-505a-4797-9fbe-498829f78d74" providerId="ADAL" clId="{B6D7A17A-D2C1-44D0-9B40-9FBDB90D5B20}" dt="2020-07-23T13:06:38.631" v="1167" actId="21"/>
          <ac:spMkLst>
            <pc:docMk/>
            <pc:sldMk cId="3933061767" sldId="1734"/>
            <ac:spMk id="379" creationId="{94A5D31C-9A59-4D05-B723-AE99E8AC1AEE}"/>
          </ac:spMkLst>
        </pc:spChg>
        <pc:spChg chg="add del mod">
          <ac:chgData name="Wanlambok Nongbet [Chillibreeze]" userId="6bf028ea-505a-4797-9fbe-498829f78d74" providerId="ADAL" clId="{B6D7A17A-D2C1-44D0-9B40-9FBDB90D5B20}" dt="2020-07-23T13:06:38.631" v="1167" actId="21"/>
          <ac:spMkLst>
            <pc:docMk/>
            <pc:sldMk cId="3933061767" sldId="1734"/>
            <ac:spMk id="380" creationId="{CD15EFC8-637D-402C-B905-EBB377F2AC6B}"/>
          </ac:spMkLst>
        </pc:spChg>
        <pc:spChg chg="add del mod">
          <ac:chgData name="Wanlambok Nongbet [Chillibreeze]" userId="6bf028ea-505a-4797-9fbe-498829f78d74" providerId="ADAL" clId="{B6D7A17A-D2C1-44D0-9B40-9FBDB90D5B20}" dt="2020-07-23T13:06:38.631" v="1167" actId="21"/>
          <ac:spMkLst>
            <pc:docMk/>
            <pc:sldMk cId="3933061767" sldId="1734"/>
            <ac:spMk id="381" creationId="{FE0ECDCA-BE8C-4B09-9D85-B5F3CEB32218}"/>
          </ac:spMkLst>
        </pc:spChg>
        <pc:spChg chg="add mod">
          <ac:chgData name="Wanlambok Nongbet [Chillibreeze]" userId="6bf028ea-505a-4797-9fbe-498829f78d74" providerId="ADAL" clId="{B6D7A17A-D2C1-44D0-9B40-9FBDB90D5B20}" dt="2020-07-23T13:06:38.014" v="1166"/>
          <ac:spMkLst>
            <pc:docMk/>
            <pc:sldMk cId="3933061767" sldId="1734"/>
            <ac:spMk id="382" creationId="{F649DE8C-C30E-40EB-BAAE-E9BB47C4EED0}"/>
          </ac:spMkLst>
        </pc:spChg>
        <pc:spChg chg="add del mod">
          <ac:chgData name="Wanlambok Nongbet [Chillibreeze]" userId="6bf028ea-505a-4797-9fbe-498829f78d74" providerId="ADAL" clId="{B6D7A17A-D2C1-44D0-9B40-9FBDB90D5B20}" dt="2020-07-23T13:06:38.631" v="1167" actId="21"/>
          <ac:spMkLst>
            <pc:docMk/>
            <pc:sldMk cId="3933061767" sldId="1734"/>
            <ac:spMk id="383" creationId="{1ABF33F7-9AF9-4B81-A053-5BB1A14D4868}"/>
          </ac:spMkLst>
        </pc:spChg>
        <pc:spChg chg="add del mod">
          <ac:chgData name="Wanlambok Nongbet [Chillibreeze]" userId="6bf028ea-505a-4797-9fbe-498829f78d74" providerId="ADAL" clId="{B6D7A17A-D2C1-44D0-9B40-9FBDB90D5B20}" dt="2020-07-23T13:06:38.631" v="1167" actId="21"/>
          <ac:spMkLst>
            <pc:docMk/>
            <pc:sldMk cId="3933061767" sldId="1734"/>
            <ac:spMk id="384" creationId="{40705AA6-0E96-4B62-8134-78FB1554D7FA}"/>
          </ac:spMkLst>
        </pc:spChg>
        <pc:spChg chg="add del mod">
          <ac:chgData name="Wanlambok Nongbet [Chillibreeze]" userId="6bf028ea-505a-4797-9fbe-498829f78d74" providerId="ADAL" clId="{B6D7A17A-D2C1-44D0-9B40-9FBDB90D5B20}" dt="2020-07-23T13:06:38.631" v="1167" actId="21"/>
          <ac:spMkLst>
            <pc:docMk/>
            <pc:sldMk cId="3933061767" sldId="1734"/>
            <ac:spMk id="385" creationId="{46475B32-1163-4C61-B766-D9A0962051FB}"/>
          </ac:spMkLst>
        </pc:spChg>
        <pc:spChg chg="add del mod">
          <ac:chgData name="Wanlambok Nongbet [Chillibreeze]" userId="6bf028ea-505a-4797-9fbe-498829f78d74" providerId="ADAL" clId="{B6D7A17A-D2C1-44D0-9B40-9FBDB90D5B20}" dt="2020-07-23T13:06:38.631" v="1167" actId="21"/>
          <ac:spMkLst>
            <pc:docMk/>
            <pc:sldMk cId="3933061767" sldId="1734"/>
            <ac:spMk id="386" creationId="{73F2E678-7413-4396-8196-6797462744B8}"/>
          </ac:spMkLst>
        </pc:spChg>
        <pc:spChg chg="add del mod">
          <ac:chgData name="Wanlambok Nongbet [Chillibreeze]" userId="6bf028ea-505a-4797-9fbe-498829f78d74" providerId="ADAL" clId="{B6D7A17A-D2C1-44D0-9B40-9FBDB90D5B20}" dt="2020-07-23T13:06:38.631" v="1167" actId="21"/>
          <ac:spMkLst>
            <pc:docMk/>
            <pc:sldMk cId="3933061767" sldId="1734"/>
            <ac:spMk id="387" creationId="{698AEE59-1932-4B61-862C-37E24C662537}"/>
          </ac:spMkLst>
        </pc:spChg>
        <pc:spChg chg="add del mod">
          <ac:chgData name="Wanlambok Nongbet [Chillibreeze]" userId="6bf028ea-505a-4797-9fbe-498829f78d74" providerId="ADAL" clId="{B6D7A17A-D2C1-44D0-9B40-9FBDB90D5B20}" dt="2020-07-23T13:06:38.631" v="1167" actId="21"/>
          <ac:spMkLst>
            <pc:docMk/>
            <pc:sldMk cId="3933061767" sldId="1734"/>
            <ac:spMk id="388" creationId="{20726627-5A1D-4BFD-A633-819E6B0BDABD}"/>
          </ac:spMkLst>
        </pc:spChg>
        <pc:spChg chg="add del mod">
          <ac:chgData name="Wanlambok Nongbet [Chillibreeze]" userId="6bf028ea-505a-4797-9fbe-498829f78d74" providerId="ADAL" clId="{B6D7A17A-D2C1-44D0-9B40-9FBDB90D5B20}" dt="2020-07-23T13:06:38.631" v="1167" actId="21"/>
          <ac:spMkLst>
            <pc:docMk/>
            <pc:sldMk cId="3933061767" sldId="1734"/>
            <ac:spMk id="389" creationId="{86204E7D-47BD-46E7-989C-F1ACC6E9D4C1}"/>
          </ac:spMkLst>
        </pc:spChg>
        <pc:spChg chg="add del mod">
          <ac:chgData name="Wanlambok Nongbet [Chillibreeze]" userId="6bf028ea-505a-4797-9fbe-498829f78d74" providerId="ADAL" clId="{B6D7A17A-D2C1-44D0-9B40-9FBDB90D5B20}" dt="2020-07-23T13:06:38.631" v="1167" actId="21"/>
          <ac:spMkLst>
            <pc:docMk/>
            <pc:sldMk cId="3933061767" sldId="1734"/>
            <ac:spMk id="390" creationId="{783D128F-B60E-4AF5-90C9-1EBF457632E4}"/>
          </ac:spMkLst>
        </pc:spChg>
        <pc:spChg chg="add del mod">
          <ac:chgData name="Wanlambok Nongbet [Chillibreeze]" userId="6bf028ea-505a-4797-9fbe-498829f78d74" providerId="ADAL" clId="{B6D7A17A-D2C1-44D0-9B40-9FBDB90D5B20}" dt="2020-07-23T13:06:38.631" v="1167" actId="21"/>
          <ac:spMkLst>
            <pc:docMk/>
            <pc:sldMk cId="3933061767" sldId="1734"/>
            <ac:spMk id="391" creationId="{CE505EA7-73D7-4B10-AB48-6AEB4523D2D4}"/>
          </ac:spMkLst>
        </pc:spChg>
        <pc:spChg chg="add del mod">
          <ac:chgData name="Wanlambok Nongbet [Chillibreeze]" userId="6bf028ea-505a-4797-9fbe-498829f78d74" providerId="ADAL" clId="{B6D7A17A-D2C1-44D0-9B40-9FBDB90D5B20}" dt="2020-07-23T13:06:39.558" v="1169" actId="21"/>
          <ac:spMkLst>
            <pc:docMk/>
            <pc:sldMk cId="3933061767" sldId="1734"/>
            <ac:spMk id="392" creationId="{6D8FFBB4-9021-49FB-9B90-AA408974BA7F}"/>
          </ac:spMkLst>
        </pc:spChg>
        <pc:spChg chg="add del mod">
          <ac:chgData name="Wanlambok Nongbet [Chillibreeze]" userId="6bf028ea-505a-4797-9fbe-498829f78d74" providerId="ADAL" clId="{B6D7A17A-D2C1-44D0-9B40-9FBDB90D5B20}" dt="2020-07-23T13:06:39.558" v="1169" actId="21"/>
          <ac:spMkLst>
            <pc:docMk/>
            <pc:sldMk cId="3933061767" sldId="1734"/>
            <ac:spMk id="393" creationId="{940B6957-4BF8-424A-949A-1DDF2430D9AE}"/>
          </ac:spMkLst>
        </pc:spChg>
        <pc:spChg chg="add del mod">
          <ac:chgData name="Wanlambok Nongbet [Chillibreeze]" userId="6bf028ea-505a-4797-9fbe-498829f78d74" providerId="ADAL" clId="{B6D7A17A-D2C1-44D0-9B40-9FBDB90D5B20}" dt="2020-07-23T13:06:39.558" v="1169" actId="21"/>
          <ac:spMkLst>
            <pc:docMk/>
            <pc:sldMk cId="3933061767" sldId="1734"/>
            <ac:spMk id="394" creationId="{59089E24-63CC-4174-B49E-C30990B43327}"/>
          </ac:spMkLst>
        </pc:spChg>
        <pc:spChg chg="add del mod">
          <ac:chgData name="Wanlambok Nongbet [Chillibreeze]" userId="6bf028ea-505a-4797-9fbe-498829f78d74" providerId="ADAL" clId="{B6D7A17A-D2C1-44D0-9B40-9FBDB90D5B20}" dt="2020-07-23T13:06:39.558" v="1169" actId="21"/>
          <ac:spMkLst>
            <pc:docMk/>
            <pc:sldMk cId="3933061767" sldId="1734"/>
            <ac:spMk id="395" creationId="{164D23F3-F814-4622-85F3-0B51BB99011D}"/>
          </ac:spMkLst>
        </pc:spChg>
        <pc:spChg chg="add del mod">
          <ac:chgData name="Wanlambok Nongbet [Chillibreeze]" userId="6bf028ea-505a-4797-9fbe-498829f78d74" providerId="ADAL" clId="{B6D7A17A-D2C1-44D0-9B40-9FBDB90D5B20}" dt="2020-07-23T13:06:39.558" v="1169" actId="21"/>
          <ac:spMkLst>
            <pc:docMk/>
            <pc:sldMk cId="3933061767" sldId="1734"/>
            <ac:spMk id="396" creationId="{BF065936-5070-41B6-902C-E13E31B58BB0}"/>
          </ac:spMkLst>
        </pc:spChg>
        <pc:spChg chg="add del mod">
          <ac:chgData name="Wanlambok Nongbet [Chillibreeze]" userId="6bf028ea-505a-4797-9fbe-498829f78d74" providerId="ADAL" clId="{B6D7A17A-D2C1-44D0-9B40-9FBDB90D5B20}" dt="2020-07-23T13:06:39.558" v="1169" actId="21"/>
          <ac:spMkLst>
            <pc:docMk/>
            <pc:sldMk cId="3933061767" sldId="1734"/>
            <ac:spMk id="397" creationId="{59F717A4-29A3-4A58-9BB5-CC86AE6D02B0}"/>
          </ac:spMkLst>
        </pc:spChg>
        <pc:spChg chg="add del mod">
          <ac:chgData name="Wanlambok Nongbet [Chillibreeze]" userId="6bf028ea-505a-4797-9fbe-498829f78d74" providerId="ADAL" clId="{B6D7A17A-D2C1-44D0-9B40-9FBDB90D5B20}" dt="2020-07-23T13:06:39.558" v="1169" actId="21"/>
          <ac:spMkLst>
            <pc:docMk/>
            <pc:sldMk cId="3933061767" sldId="1734"/>
            <ac:spMk id="398" creationId="{21FCF3C6-5360-4D64-84CA-A4EA9AD58B49}"/>
          </ac:spMkLst>
        </pc:spChg>
        <pc:spChg chg="add mod">
          <ac:chgData name="Wanlambok Nongbet [Chillibreeze]" userId="6bf028ea-505a-4797-9fbe-498829f78d74" providerId="ADAL" clId="{B6D7A17A-D2C1-44D0-9B40-9FBDB90D5B20}" dt="2020-07-23T13:06:38.848" v="1168"/>
          <ac:spMkLst>
            <pc:docMk/>
            <pc:sldMk cId="3933061767" sldId="1734"/>
            <ac:spMk id="399" creationId="{A8F6494A-EB5E-4AD7-B1AD-0AFD86602011}"/>
          </ac:spMkLst>
        </pc:spChg>
        <pc:spChg chg="add del mod">
          <ac:chgData name="Wanlambok Nongbet [Chillibreeze]" userId="6bf028ea-505a-4797-9fbe-498829f78d74" providerId="ADAL" clId="{B6D7A17A-D2C1-44D0-9B40-9FBDB90D5B20}" dt="2020-07-23T13:06:39.558" v="1169" actId="21"/>
          <ac:spMkLst>
            <pc:docMk/>
            <pc:sldMk cId="3933061767" sldId="1734"/>
            <ac:spMk id="400" creationId="{EC6BEAC1-7CD6-49AD-93B1-3D01F248F1F5}"/>
          </ac:spMkLst>
        </pc:spChg>
        <pc:spChg chg="add del mod">
          <ac:chgData name="Wanlambok Nongbet [Chillibreeze]" userId="6bf028ea-505a-4797-9fbe-498829f78d74" providerId="ADAL" clId="{B6D7A17A-D2C1-44D0-9B40-9FBDB90D5B20}" dt="2020-07-23T13:06:39.558" v="1169" actId="21"/>
          <ac:spMkLst>
            <pc:docMk/>
            <pc:sldMk cId="3933061767" sldId="1734"/>
            <ac:spMk id="401" creationId="{7E0E5E8E-4656-4A8F-8184-880D4CABCD2D}"/>
          </ac:spMkLst>
        </pc:spChg>
        <pc:spChg chg="add del mod">
          <ac:chgData name="Wanlambok Nongbet [Chillibreeze]" userId="6bf028ea-505a-4797-9fbe-498829f78d74" providerId="ADAL" clId="{B6D7A17A-D2C1-44D0-9B40-9FBDB90D5B20}" dt="2020-07-23T13:06:39.558" v="1169" actId="21"/>
          <ac:spMkLst>
            <pc:docMk/>
            <pc:sldMk cId="3933061767" sldId="1734"/>
            <ac:spMk id="402" creationId="{4C5D6207-DC57-42EA-9E7F-AB70B62C0069}"/>
          </ac:spMkLst>
        </pc:spChg>
        <pc:spChg chg="add del mod">
          <ac:chgData name="Wanlambok Nongbet [Chillibreeze]" userId="6bf028ea-505a-4797-9fbe-498829f78d74" providerId="ADAL" clId="{B6D7A17A-D2C1-44D0-9B40-9FBDB90D5B20}" dt="2020-07-23T13:06:39.558" v="1169" actId="21"/>
          <ac:spMkLst>
            <pc:docMk/>
            <pc:sldMk cId="3933061767" sldId="1734"/>
            <ac:spMk id="403" creationId="{2A962393-92D7-4307-BB4F-079FADFD0268}"/>
          </ac:spMkLst>
        </pc:spChg>
        <pc:spChg chg="add del mod">
          <ac:chgData name="Wanlambok Nongbet [Chillibreeze]" userId="6bf028ea-505a-4797-9fbe-498829f78d74" providerId="ADAL" clId="{B6D7A17A-D2C1-44D0-9B40-9FBDB90D5B20}" dt="2020-07-23T13:06:39.558" v="1169" actId="21"/>
          <ac:spMkLst>
            <pc:docMk/>
            <pc:sldMk cId="3933061767" sldId="1734"/>
            <ac:spMk id="404" creationId="{2772F7D0-F12D-40F8-B049-3C296F4BDBC8}"/>
          </ac:spMkLst>
        </pc:spChg>
        <pc:spChg chg="add del mod">
          <ac:chgData name="Wanlambok Nongbet [Chillibreeze]" userId="6bf028ea-505a-4797-9fbe-498829f78d74" providerId="ADAL" clId="{B6D7A17A-D2C1-44D0-9B40-9FBDB90D5B20}" dt="2020-07-23T13:06:39.558" v="1169" actId="21"/>
          <ac:spMkLst>
            <pc:docMk/>
            <pc:sldMk cId="3933061767" sldId="1734"/>
            <ac:spMk id="405" creationId="{D6F384B3-9058-4735-AD31-445AC7AFF893}"/>
          </ac:spMkLst>
        </pc:spChg>
        <pc:spChg chg="add del mod">
          <ac:chgData name="Wanlambok Nongbet [Chillibreeze]" userId="6bf028ea-505a-4797-9fbe-498829f78d74" providerId="ADAL" clId="{B6D7A17A-D2C1-44D0-9B40-9FBDB90D5B20}" dt="2020-07-23T13:06:39.558" v="1169" actId="21"/>
          <ac:spMkLst>
            <pc:docMk/>
            <pc:sldMk cId="3933061767" sldId="1734"/>
            <ac:spMk id="406" creationId="{AD4F2856-1267-4D86-9D7F-786ED89F524F}"/>
          </ac:spMkLst>
        </pc:spChg>
        <pc:spChg chg="add del mod">
          <ac:chgData name="Wanlambok Nongbet [Chillibreeze]" userId="6bf028ea-505a-4797-9fbe-498829f78d74" providerId="ADAL" clId="{B6D7A17A-D2C1-44D0-9B40-9FBDB90D5B20}" dt="2020-07-23T13:06:40.406" v="1171" actId="21"/>
          <ac:spMkLst>
            <pc:docMk/>
            <pc:sldMk cId="3933061767" sldId="1734"/>
            <ac:spMk id="407" creationId="{74225FBE-9ADE-4D6A-8ADB-DF93E0886AB2}"/>
          </ac:spMkLst>
        </pc:spChg>
        <pc:spChg chg="add del mod">
          <ac:chgData name="Wanlambok Nongbet [Chillibreeze]" userId="6bf028ea-505a-4797-9fbe-498829f78d74" providerId="ADAL" clId="{B6D7A17A-D2C1-44D0-9B40-9FBDB90D5B20}" dt="2020-07-23T13:06:40.406" v="1171" actId="21"/>
          <ac:spMkLst>
            <pc:docMk/>
            <pc:sldMk cId="3933061767" sldId="1734"/>
            <ac:spMk id="408" creationId="{BC0E322A-E5EE-49C5-8D67-CD2055D91CA2}"/>
          </ac:spMkLst>
        </pc:spChg>
        <pc:spChg chg="add del mod">
          <ac:chgData name="Wanlambok Nongbet [Chillibreeze]" userId="6bf028ea-505a-4797-9fbe-498829f78d74" providerId="ADAL" clId="{B6D7A17A-D2C1-44D0-9B40-9FBDB90D5B20}" dt="2020-07-23T13:06:40.406" v="1171" actId="21"/>
          <ac:spMkLst>
            <pc:docMk/>
            <pc:sldMk cId="3933061767" sldId="1734"/>
            <ac:spMk id="409" creationId="{1E203521-BEF8-4A4F-9CCC-F6B9CD1FBA76}"/>
          </ac:spMkLst>
        </pc:spChg>
        <pc:spChg chg="add del mod">
          <ac:chgData name="Wanlambok Nongbet [Chillibreeze]" userId="6bf028ea-505a-4797-9fbe-498829f78d74" providerId="ADAL" clId="{B6D7A17A-D2C1-44D0-9B40-9FBDB90D5B20}" dt="2020-07-23T13:06:40.406" v="1171" actId="21"/>
          <ac:spMkLst>
            <pc:docMk/>
            <pc:sldMk cId="3933061767" sldId="1734"/>
            <ac:spMk id="410" creationId="{7C8C0F21-726C-4273-8EF2-0A7FF1154AD9}"/>
          </ac:spMkLst>
        </pc:spChg>
        <pc:spChg chg="add del mod">
          <ac:chgData name="Wanlambok Nongbet [Chillibreeze]" userId="6bf028ea-505a-4797-9fbe-498829f78d74" providerId="ADAL" clId="{B6D7A17A-D2C1-44D0-9B40-9FBDB90D5B20}" dt="2020-07-23T13:06:40.406" v="1171" actId="21"/>
          <ac:spMkLst>
            <pc:docMk/>
            <pc:sldMk cId="3933061767" sldId="1734"/>
            <ac:spMk id="411" creationId="{5C042DF1-3D77-4F48-9BD9-2EAFA637E1AC}"/>
          </ac:spMkLst>
        </pc:spChg>
        <pc:spChg chg="add del mod">
          <ac:chgData name="Wanlambok Nongbet [Chillibreeze]" userId="6bf028ea-505a-4797-9fbe-498829f78d74" providerId="ADAL" clId="{B6D7A17A-D2C1-44D0-9B40-9FBDB90D5B20}" dt="2020-07-23T13:06:40.406" v="1171" actId="21"/>
          <ac:spMkLst>
            <pc:docMk/>
            <pc:sldMk cId="3933061767" sldId="1734"/>
            <ac:spMk id="412" creationId="{2B8EF6F9-9C4A-4946-8D16-E496BBE63536}"/>
          </ac:spMkLst>
        </pc:spChg>
        <pc:spChg chg="add del mod">
          <ac:chgData name="Wanlambok Nongbet [Chillibreeze]" userId="6bf028ea-505a-4797-9fbe-498829f78d74" providerId="ADAL" clId="{B6D7A17A-D2C1-44D0-9B40-9FBDB90D5B20}" dt="2020-07-23T13:06:40.406" v="1171" actId="21"/>
          <ac:spMkLst>
            <pc:docMk/>
            <pc:sldMk cId="3933061767" sldId="1734"/>
            <ac:spMk id="413" creationId="{9D0A8C28-1E11-42CB-963A-6A6817657393}"/>
          </ac:spMkLst>
        </pc:spChg>
        <pc:spChg chg="add del mod">
          <ac:chgData name="Wanlambok Nongbet [Chillibreeze]" userId="6bf028ea-505a-4797-9fbe-498829f78d74" providerId="ADAL" clId="{B6D7A17A-D2C1-44D0-9B40-9FBDB90D5B20}" dt="2020-07-23T13:06:40.406" v="1171" actId="21"/>
          <ac:spMkLst>
            <pc:docMk/>
            <pc:sldMk cId="3933061767" sldId="1734"/>
            <ac:spMk id="414" creationId="{7D380594-50CB-49C2-8911-B1C2484111FA}"/>
          </ac:spMkLst>
        </pc:spChg>
        <pc:spChg chg="add mod">
          <ac:chgData name="Wanlambok Nongbet [Chillibreeze]" userId="6bf028ea-505a-4797-9fbe-498829f78d74" providerId="ADAL" clId="{B6D7A17A-D2C1-44D0-9B40-9FBDB90D5B20}" dt="2020-07-23T13:06:39.787" v="1170"/>
          <ac:spMkLst>
            <pc:docMk/>
            <pc:sldMk cId="3933061767" sldId="1734"/>
            <ac:spMk id="415" creationId="{11745D7B-5DB2-44B0-94DD-F03CEDD0B56A}"/>
          </ac:spMkLst>
        </pc:spChg>
        <pc:spChg chg="add del mod">
          <ac:chgData name="Wanlambok Nongbet [Chillibreeze]" userId="6bf028ea-505a-4797-9fbe-498829f78d74" providerId="ADAL" clId="{B6D7A17A-D2C1-44D0-9B40-9FBDB90D5B20}" dt="2020-07-23T13:06:40.406" v="1171" actId="21"/>
          <ac:spMkLst>
            <pc:docMk/>
            <pc:sldMk cId="3933061767" sldId="1734"/>
            <ac:spMk id="416" creationId="{AF964F59-B784-4361-8F2B-ED7037E0BCDC}"/>
          </ac:spMkLst>
        </pc:spChg>
        <pc:spChg chg="add del mod">
          <ac:chgData name="Wanlambok Nongbet [Chillibreeze]" userId="6bf028ea-505a-4797-9fbe-498829f78d74" providerId="ADAL" clId="{B6D7A17A-D2C1-44D0-9B40-9FBDB90D5B20}" dt="2020-07-23T13:06:40.406" v="1171" actId="21"/>
          <ac:spMkLst>
            <pc:docMk/>
            <pc:sldMk cId="3933061767" sldId="1734"/>
            <ac:spMk id="417" creationId="{10C70DD8-1616-473F-9FA1-51CA996961F4}"/>
          </ac:spMkLst>
        </pc:spChg>
        <pc:spChg chg="add del mod">
          <ac:chgData name="Wanlambok Nongbet [Chillibreeze]" userId="6bf028ea-505a-4797-9fbe-498829f78d74" providerId="ADAL" clId="{B6D7A17A-D2C1-44D0-9B40-9FBDB90D5B20}" dt="2020-07-23T13:06:40.406" v="1171" actId="21"/>
          <ac:spMkLst>
            <pc:docMk/>
            <pc:sldMk cId="3933061767" sldId="1734"/>
            <ac:spMk id="418" creationId="{9DF4C248-A975-4948-A524-DF95DE9B91DF}"/>
          </ac:spMkLst>
        </pc:spChg>
        <pc:spChg chg="add del mod">
          <ac:chgData name="Wanlambok Nongbet [Chillibreeze]" userId="6bf028ea-505a-4797-9fbe-498829f78d74" providerId="ADAL" clId="{B6D7A17A-D2C1-44D0-9B40-9FBDB90D5B20}" dt="2020-07-23T13:06:40.406" v="1171" actId="21"/>
          <ac:spMkLst>
            <pc:docMk/>
            <pc:sldMk cId="3933061767" sldId="1734"/>
            <ac:spMk id="419" creationId="{39A95AFE-0CC5-4C4D-8AA1-BC5079DB7041}"/>
          </ac:spMkLst>
        </pc:spChg>
        <pc:spChg chg="add del mod">
          <ac:chgData name="Wanlambok Nongbet [Chillibreeze]" userId="6bf028ea-505a-4797-9fbe-498829f78d74" providerId="ADAL" clId="{B6D7A17A-D2C1-44D0-9B40-9FBDB90D5B20}" dt="2020-07-23T13:06:40.406" v="1171" actId="21"/>
          <ac:spMkLst>
            <pc:docMk/>
            <pc:sldMk cId="3933061767" sldId="1734"/>
            <ac:spMk id="420" creationId="{61ED9527-EC54-46EB-B729-467302E3B79D}"/>
          </ac:spMkLst>
        </pc:spChg>
        <pc:spChg chg="add del mod">
          <ac:chgData name="Wanlambok Nongbet [Chillibreeze]" userId="6bf028ea-505a-4797-9fbe-498829f78d74" providerId="ADAL" clId="{B6D7A17A-D2C1-44D0-9B40-9FBDB90D5B20}" dt="2020-07-23T13:06:41.326" v="1173" actId="21"/>
          <ac:spMkLst>
            <pc:docMk/>
            <pc:sldMk cId="3933061767" sldId="1734"/>
            <ac:spMk id="421" creationId="{DDE49762-7453-43B5-BE9A-F7AE06EA71E3}"/>
          </ac:spMkLst>
        </pc:spChg>
        <pc:spChg chg="add del mod">
          <ac:chgData name="Wanlambok Nongbet [Chillibreeze]" userId="6bf028ea-505a-4797-9fbe-498829f78d74" providerId="ADAL" clId="{B6D7A17A-D2C1-44D0-9B40-9FBDB90D5B20}" dt="2020-07-23T13:06:41.326" v="1173" actId="21"/>
          <ac:spMkLst>
            <pc:docMk/>
            <pc:sldMk cId="3933061767" sldId="1734"/>
            <ac:spMk id="422" creationId="{92CFA12C-3FB7-495F-9914-6FE4673FF050}"/>
          </ac:spMkLst>
        </pc:spChg>
        <pc:spChg chg="add del mod">
          <ac:chgData name="Wanlambok Nongbet [Chillibreeze]" userId="6bf028ea-505a-4797-9fbe-498829f78d74" providerId="ADAL" clId="{B6D7A17A-D2C1-44D0-9B40-9FBDB90D5B20}" dt="2020-07-23T13:06:41.326" v="1173" actId="21"/>
          <ac:spMkLst>
            <pc:docMk/>
            <pc:sldMk cId="3933061767" sldId="1734"/>
            <ac:spMk id="423" creationId="{0B374912-35BA-4AF3-BB78-42563E7EDF92}"/>
          </ac:spMkLst>
        </pc:spChg>
        <pc:spChg chg="add del mod">
          <ac:chgData name="Wanlambok Nongbet [Chillibreeze]" userId="6bf028ea-505a-4797-9fbe-498829f78d74" providerId="ADAL" clId="{B6D7A17A-D2C1-44D0-9B40-9FBDB90D5B20}" dt="2020-07-23T13:06:41.326" v="1173" actId="21"/>
          <ac:spMkLst>
            <pc:docMk/>
            <pc:sldMk cId="3933061767" sldId="1734"/>
            <ac:spMk id="424" creationId="{B8F016D2-E594-4BB8-8B93-7040CE4E1844}"/>
          </ac:spMkLst>
        </pc:spChg>
        <pc:spChg chg="add del mod">
          <ac:chgData name="Wanlambok Nongbet [Chillibreeze]" userId="6bf028ea-505a-4797-9fbe-498829f78d74" providerId="ADAL" clId="{B6D7A17A-D2C1-44D0-9B40-9FBDB90D5B20}" dt="2020-07-23T13:06:41.326" v="1173" actId="21"/>
          <ac:spMkLst>
            <pc:docMk/>
            <pc:sldMk cId="3933061767" sldId="1734"/>
            <ac:spMk id="425" creationId="{577E97D3-66D4-4CD0-88EE-58E83402722E}"/>
          </ac:spMkLst>
        </pc:spChg>
        <pc:spChg chg="add del mod">
          <ac:chgData name="Wanlambok Nongbet [Chillibreeze]" userId="6bf028ea-505a-4797-9fbe-498829f78d74" providerId="ADAL" clId="{B6D7A17A-D2C1-44D0-9B40-9FBDB90D5B20}" dt="2020-07-23T13:06:41.326" v="1173" actId="21"/>
          <ac:spMkLst>
            <pc:docMk/>
            <pc:sldMk cId="3933061767" sldId="1734"/>
            <ac:spMk id="426" creationId="{24607603-3CE2-49B1-923E-8D1C19EF3D89}"/>
          </ac:spMkLst>
        </pc:spChg>
        <pc:spChg chg="add del mod">
          <ac:chgData name="Wanlambok Nongbet [Chillibreeze]" userId="6bf028ea-505a-4797-9fbe-498829f78d74" providerId="ADAL" clId="{B6D7A17A-D2C1-44D0-9B40-9FBDB90D5B20}" dt="2020-07-23T13:06:41.326" v="1173" actId="21"/>
          <ac:spMkLst>
            <pc:docMk/>
            <pc:sldMk cId="3933061767" sldId="1734"/>
            <ac:spMk id="427" creationId="{DDEA9286-9424-4D33-9DC7-A4C2D1B5BEBC}"/>
          </ac:spMkLst>
        </pc:spChg>
        <pc:spChg chg="add del mod">
          <ac:chgData name="Wanlambok Nongbet [Chillibreeze]" userId="6bf028ea-505a-4797-9fbe-498829f78d74" providerId="ADAL" clId="{B6D7A17A-D2C1-44D0-9B40-9FBDB90D5B20}" dt="2020-07-23T13:06:41.326" v="1173" actId="21"/>
          <ac:spMkLst>
            <pc:docMk/>
            <pc:sldMk cId="3933061767" sldId="1734"/>
            <ac:spMk id="428" creationId="{450B1DE0-D6D1-457F-A8E6-A2298D6C82C2}"/>
          </ac:spMkLst>
        </pc:spChg>
        <pc:spChg chg="add del mod">
          <ac:chgData name="Wanlambok Nongbet [Chillibreeze]" userId="6bf028ea-505a-4797-9fbe-498829f78d74" providerId="ADAL" clId="{B6D7A17A-D2C1-44D0-9B40-9FBDB90D5B20}" dt="2020-07-23T13:06:41.326" v="1173" actId="21"/>
          <ac:spMkLst>
            <pc:docMk/>
            <pc:sldMk cId="3933061767" sldId="1734"/>
            <ac:spMk id="429" creationId="{9EE105BD-78A9-46E2-B4ED-1C4E78AD2576}"/>
          </ac:spMkLst>
        </pc:spChg>
        <pc:spChg chg="add mod">
          <ac:chgData name="Wanlambok Nongbet [Chillibreeze]" userId="6bf028ea-505a-4797-9fbe-498829f78d74" providerId="ADAL" clId="{B6D7A17A-D2C1-44D0-9B40-9FBDB90D5B20}" dt="2020-07-23T13:06:40.623" v="1172"/>
          <ac:spMkLst>
            <pc:docMk/>
            <pc:sldMk cId="3933061767" sldId="1734"/>
            <ac:spMk id="430" creationId="{5C5D5D9E-E564-46DB-BB92-EDAEAAF2C088}"/>
          </ac:spMkLst>
        </pc:spChg>
        <pc:spChg chg="add del mod">
          <ac:chgData name="Wanlambok Nongbet [Chillibreeze]" userId="6bf028ea-505a-4797-9fbe-498829f78d74" providerId="ADAL" clId="{B6D7A17A-D2C1-44D0-9B40-9FBDB90D5B20}" dt="2020-07-23T13:06:41.326" v="1173" actId="21"/>
          <ac:spMkLst>
            <pc:docMk/>
            <pc:sldMk cId="3933061767" sldId="1734"/>
            <ac:spMk id="431" creationId="{C7E5B1F9-59B6-4D1E-95EB-21B8D75E4FA0}"/>
          </ac:spMkLst>
        </pc:spChg>
        <pc:spChg chg="add del mod">
          <ac:chgData name="Wanlambok Nongbet [Chillibreeze]" userId="6bf028ea-505a-4797-9fbe-498829f78d74" providerId="ADAL" clId="{B6D7A17A-D2C1-44D0-9B40-9FBDB90D5B20}" dt="2020-07-23T13:06:41.326" v="1173" actId="21"/>
          <ac:spMkLst>
            <pc:docMk/>
            <pc:sldMk cId="3933061767" sldId="1734"/>
            <ac:spMk id="432" creationId="{D5449693-BF8F-4427-BE8E-4CDEA04892A3}"/>
          </ac:spMkLst>
        </pc:spChg>
        <pc:spChg chg="add del mod">
          <ac:chgData name="Wanlambok Nongbet [Chillibreeze]" userId="6bf028ea-505a-4797-9fbe-498829f78d74" providerId="ADAL" clId="{B6D7A17A-D2C1-44D0-9B40-9FBDB90D5B20}" dt="2020-07-23T13:06:41.326" v="1173" actId="21"/>
          <ac:spMkLst>
            <pc:docMk/>
            <pc:sldMk cId="3933061767" sldId="1734"/>
            <ac:spMk id="433" creationId="{5D143654-BBF6-4601-BE5C-87E484860F2D}"/>
          </ac:spMkLst>
        </pc:spChg>
        <pc:spChg chg="add del mod">
          <ac:chgData name="Wanlambok Nongbet [Chillibreeze]" userId="6bf028ea-505a-4797-9fbe-498829f78d74" providerId="ADAL" clId="{B6D7A17A-D2C1-44D0-9B40-9FBDB90D5B20}" dt="2020-07-23T13:06:42.316" v="1175" actId="21"/>
          <ac:spMkLst>
            <pc:docMk/>
            <pc:sldMk cId="3933061767" sldId="1734"/>
            <ac:spMk id="434" creationId="{7C525391-EA91-40E2-96C8-F9FFDFC7567E}"/>
          </ac:spMkLst>
        </pc:spChg>
        <pc:spChg chg="add del mod">
          <ac:chgData name="Wanlambok Nongbet [Chillibreeze]" userId="6bf028ea-505a-4797-9fbe-498829f78d74" providerId="ADAL" clId="{B6D7A17A-D2C1-44D0-9B40-9FBDB90D5B20}" dt="2020-07-23T13:06:42.316" v="1175" actId="21"/>
          <ac:spMkLst>
            <pc:docMk/>
            <pc:sldMk cId="3933061767" sldId="1734"/>
            <ac:spMk id="435" creationId="{076E99E7-D056-4289-9C96-2BF14A0C1EB9}"/>
          </ac:spMkLst>
        </pc:spChg>
        <pc:spChg chg="add del mod">
          <ac:chgData name="Wanlambok Nongbet [Chillibreeze]" userId="6bf028ea-505a-4797-9fbe-498829f78d74" providerId="ADAL" clId="{B6D7A17A-D2C1-44D0-9B40-9FBDB90D5B20}" dt="2020-07-23T13:06:42.316" v="1175" actId="21"/>
          <ac:spMkLst>
            <pc:docMk/>
            <pc:sldMk cId="3933061767" sldId="1734"/>
            <ac:spMk id="436" creationId="{C4BF30D4-92DA-4E47-B194-8EEAD39D819C}"/>
          </ac:spMkLst>
        </pc:spChg>
        <pc:spChg chg="add del mod">
          <ac:chgData name="Wanlambok Nongbet [Chillibreeze]" userId="6bf028ea-505a-4797-9fbe-498829f78d74" providerId="ADAL" clId="{B6D7A17A-D2C1-44D0-9B40-9FBDB90D5B20}" dt="2020-07-23T13:06:42.316" v="1175" actId="21"/>
          <ac:spMkLst>
            <pc:docMk/>
            <pc:sldMk cId="3933061767" sldId="1734"/>
            <ac:spMk id="437" creationId="{8083ABDF-8985-40DC-A37A-323CB3AE7D88}"/>
          </ac:spMkLst>
        </pc:spChg>
        <pc:spChg chg="add del mod">
          <ac:chgData name="Wanlambok Nongbet [Chillibreeze]" userId="6bf028ea-505a-4797-9fbe-498829f78d74" providerId="ADAL" clId="{B6D7A17A-D2C1-44D0-9B40-9FBDB90D5B20}" dt="2020-07-23T13:06:42.316" v="1175" actId="21"/>
          <ac:spMkLst>
            <pc:docMk/>
            <pc:sldMk cId="3933061767" sldId="1734"/>
            <ac:spMk id="438" creationId="{6D71B1EF-8F3D-45AD-A8DE-4C142228C31A}"/>
          </ac:spMkLst>
        </pc:spChg>
        <pc:spChg chg="add del mod">
          <ac:chgData name="Wanlambok Nongbet [Chillibreeze]" userId="6bf028ea-505a-4797-9fbe-498829f78d74" providerId="ADAL" clId="{B6D7A17A-D2C1-44D0-9B40-9FBDB90D5B20}" dt="2020-07-23T13:06:42.316" v="1175" actId="21"/>
          <ac:spMkLst>
            <pc:docMk/>
            <pc:sldMk cId="3933061767" sldId="1734"/>
            <ac:spMk id="439" creationId="{81ED058B-3139-456E-B52E-3E6E625E96A8}"/>
          </ac:spMkLst>
        </pc:spChg>
        <pc:spChg chg="add del mod">
          <ac:chgData name="Wanlambok Nongbet [Chillibreeze]" userId="6bf028ea-505a-4797-9fbe-498829f78d74" providerId="ADAL" clId="{B6D7A17A-D2C1-44D0-9B40-9FBDB90D5B20}" dt="2020-07-23T13:06:42.316" v="1175" actId="21"/>
          <ac:spMkLst>
            <pc:docMk/>
            <pc:sldMk cId="3933061767" sldId="1734"/>
            <ac:spMk id="440" creationId="{086B6AE0-4E02-442A-A0AD-8DD636472E4F}"/>
          </ac:spMkLst>
        </pc:spChg>
        <pc:spChg chg="add del mod">
          <ac:chgData name="Wanlambok Nongbet [Chillibreeze]" userId="6bf028ea-505a-4797-9fbe-498829f78d74" providerId="ADAL" clId="{B6D7A17A-D2C1-44D0-9B40-9FBDB90D5B20}" dt="2020-07-23T13:06:42.316" v="1175" actId="21"/>
          <ac:spMkLst>
            <pc:docMk/>
            <pc:sldMk cId="3933061767" sldId="1734"/>
            <ac:spMk id="441" creationId="{C85C770A-F911-4C1F-8F24-FFCEBD7BBD21}"/>
          </ac:spMkLst>
        </pc:spChg>
        <pc:spChg chg="add del mod">
          <ac:chgData name="Wanlambok Nongbet [Chillibreeze]" userId="6bf028ea-505a-4797-9fbe-498829f78d74" providerId="ADAL" clId="{B6D7A17A-D2C1-44D0-9B40-9FBDB90D5B20}" dt="2020-07-23T13:06:42.316" v="1175" actId="21"/>
          <ac:spMkLst>
            <pc:docMk/>
            <pc:sldMk cId="3933061767" sldId="1734"/>
            <ac:spMk id="442" creationId="{CD7496CE-F434-4821-92CC-30393F646C2A}"/>
          </ac:spMkLst>
        </pc:spChg>
        <pc:spChg chg="add del mod">
          <ac:chgData name="Wanlambok Nongbet [Chillibreeze]" userId="6bf028ea-505a-4797-9fbe-498829f78d74" providerId="ADAL" clId="{B6D7A17A-D2C1-44D0-9B40-9FBDB90D5B20}" dt="2020-07-23T13:06:42.316" v="1175" actId="21"/>
          <ac:spMkLst>
            <pc:docMk/>
            <pc:sldMk cId="3933061767" sldId="1734"/>
            <ac:spMk id="443" creationId="{2E981F6F-883A-43C0-A08C-6BCD331F209A}"/>
          </ac:spMkLst>
        </pc:spChg>
        <pc:spChg chg="add mod">
          <ac:chgData name="Wanlambok Nongbet [Chillibreeze]" userId="6bf028ea-505a-4797-9fbe-498829f78d74" providerId="ADAL" clId="{B6D7A17A-D2C1-44D0-9B40-9FBDB90D5B20}" dt="2020-07-23T13:06:41.543" v="1174"/>
          <ac:spMkLst>
            <pc:docMk/>
            <pc:sldMk cId="3933061767" sldId="1734"/>
            <ac:spMk id="444" creationId="{49F98B52-D059-4FDE-8755-3435DC0B6F35}"/>
          </ac:spMkLst>
        </pc:spChg>
        <pc:spChg chg="add del mod">
          <ac:chgData name="Wanlambok Nongbet [Chillibreeze]" userId="6bf028ea-505a-4797-9fbe-498829f78d74" providerId="ADAL" clId="{B6D7A17A-D2C1-44D0-9B40-9FBDB90D5B20}" dt="2020-07-23T13:06:42.316" v="1175" actId="21"/>
          <ac:spMkLst>
            <pc:docMk/>
            <pc:sldMk cId="3933061767" sldId="1734"/>
            <ac:spMk id="445" creationId="{E7B399D4-4387-4953-8047-F7207AFDC52F}"/>
          </ac:spMkLst>
        </pc:spChg>
        <pc:spChg chg="add mod">
          <ac:chgData name="Wanlambok Nongbet [Chillibreeze]" userId="6bf028ea-505a-4797-9fbe-498829f78d74" providerId="ADAL" clId="{B6D7A17A-D2C1-44D0-9B40-9FBDB90D5B20}" dt="2020-07-23T13:06:42.553" v="1176"/>
          <ac:spMkLst>
            <pc:docMk/>
            <pc:sldMk cId="3933061767" sldId="1734"/>
            <ac:spMk id="446" creationId="{5F7D8530-5E46-48C7-9840-01CEE38C077E}"/>
          </ac:spMkLst>
        </pc:spChg>
        <pc:spChg chg="add del mod">
          <ac:chgData name="Wanlambok Nongbet [Chillibreeze]" userId="6bf028ea-505a-4797-9fbe-498829f78d74" providerId="ADAL" clId="{B6D7A17A-D2C1-44D0-9B40-9FBDB90D5B20}" dt="2020-07-23T13:06:45.401" v="1177" actId="21"/>
          <ac:spMkLst>
            <pc:docMk/>
            <pc:sldMk cId="3933061767" sldId="1734"/>
            <ac:spMk id="447" creationId="{77B3095A-C5D5-4DD2-B9A8-D4E6B9C52B2E}"/>
          </ac:spMkLst>
        </pc:spChg>
        <pc:spChg chg="add del mod">
          <ac:chgData name="Wanlambok Nongbet [Chillibreeze]" userId="6bf028ea-505a-4797-9fbe-498829f78d74" providerId="ADAL" clId="{B6D7A17A-D2C1-44D0-9B40-9FBDB90D5B20}" dt="2020-07-23T13:06:45.401" v="1177" actId="21"/>
          <ac:spMkLst>
            <pc:docMk/>
            <pc:sldMk cId="3933061767" sldId="1734"/>
            <ac:spMk id="448" creationId="{9A000C32-DDDF-4397-AC01-6982728F8246}"/>
          </ac:spMkLst>
        </pc:spChg>
        <pc:spChg chg="add del mod">
          <ac:chgData name="Wanlambok Nongbet [Chillibreeze]" userId="6bf028ea-505a-4797-9fbe-498829f78d74" providerId="ADAL" clId="{B6D7A17A-D2C1-44D0-9B40-9FBDB90D5B20}" dt="2020-07-23T13:06:45.401" v="1177" actId="21"/>
          <ac:spMkLst>
            <pc:docMk/>
            <pc:sldMk cId="3933061767" sldId="1734"/>
            <ac:spMk id="449" creationId="{1492418A-FA36-4ABB-B066-96269EEEE4A1}"/>
          </ac:spMkLst>
        </pc:spChg>
        <pc:spChg chg="add del mod">
          <ac:chgData name="Wanlambok Nongbet [Chillibreeze]" userId="6bf028ea-505a-4797-9fbe-498829f78d74" providerId="ADAL" clId="{B6D7A17A-D2C1-44D0-9B40-9FBDB90D5B20}" dt="2020-07-23T13:06:45.401" v="1177" actId="21"/>
          <ac:spMkLst>
            <pc:docMk/>
            <pc:sldMk cId="3933061767" sldId="1734"/>
            <ac:spMk id="450" creationId="{DAE8B30C-FA6D-420B-8156-349EDDB18F28}"/>
          </ac:spMkLst>
        </pc:spChg>
        <pc:spChg chg="add del mod">
          <ac:chgData name="Wanlambok Nongbet [Chillibreeze]" userId="6bf028ea-505a-4797-9fbe-498829f78d74" providerId="ADAL" clId="{B6D7A17A-D2C1-44D0-9B40-9FBDB90D5B20}" dt="2020-07-23T13:06:45.401" v="1177" actId="21"/>
          <ac:spMkLst>
            <pc:docMk/>
            <pc:sldMk cId="3933061767" sldId="1734"/>
            <ac:spMk id="451" creationId="{55F016D3-BF73-4215-BF76-008F4D08F4A4}"/>
          </ac:spMkLst>
        </pc:spChg>
        <pc:spChg chg="add del mod">
          <ac:chgData name="Wanlambok Nongbet [Chillibreeze]" userId="6bf028ea-505a-4797-9fbe-498829f78d74" providerId="ADAL" clId="{B6D7A17A-D2C1-44D0-9B40-9FBDB90D5B20}" dt="2020-07-23T13:06:45.401" v="1177" actId="21"/>
          <ac:spMkLst>
            <pc:docMk/>
            <pc:sldMk cId="3933061767" sldId="1734"/>
            <ac:spMk id="452" creationId="{8CE538B2-C22D-4A3C-B264-F859C7B0C4C0}"/>
          </ac:spMkLst>
        </pc:spChg>
        <pc:spChg chg="add del mod">
          <ac:chgData name="Wanlambok Nongbet [Chillibreeze]" userId="6bf028ea-505a-4797-9fbe-498829f78d74" providerId="ADAL" clId="{B6D7A17A-D2C1-44D0-9B40-9FBDB90D5B20}" dt="2020-07-23T13:06:45.401" v="1177" actId="21"/>
          <ac:spMkLst>
            <pc:docMk/>
            <pc:sldMk cId="3933061767" sldId="1734"/>
            <ac:spMk id="453" creationId="{A83BAC46-7991-4313-827D-9C2C83128A5C}"/>
          </ac:spMkLst>
        </pc:spChg>
        <pc:spChg chg="add del mod">
          <ac:chgData name="Wanlambok Nongbet [Chillibreeze]" userId="6bf028ea-505a-4797-9fbe-498829f78d74" providerId="ADAL" clId="{B6D7A17A-D2C1-44D0-9B40-9FBDB90D5B20}" dt="2020-07-23T13:06:45.401" v="1177" actId="21"/>
          <ac:spMkLst>
            <pc:docMk/>
            <pc:sldMk cId="3933061767" sldId="1734"/>
            <ac:spMk id="454" creationId="{B725DEE3-B13D-425C-833E-29FB5CCA42D7}"/>
          </ac:spMkLst>
        </pc:spChg>
        <pc:spChg chg="add del mod">
          <ac:chgData name="Wanlambok Nongbet [Chillibreeze]" userId="6bf028ea-505a-4797-9fbe-498829f78d74" providerId="ADAL" clId="{B6D7A17A-D2C1-44D0-9B40-9FBDB90D5B20}" dt="2020-07-23T13:06:45.401" v="1177" actId="21"/>
          <ac:spMkLst>
            <pc:docMk/>
            <pc:sldMk cId="3933061767" sldId="1734"/>
            <ac:spMk id="455" creationId="{E399D931-3A7A-4688-91D0-25703D2054CA}"/>
          </ac:spMkLst>
        </pc:spChg>
        <pc:spChg chg="add del mod">
          <ac:chgData name="Wanlambok Nongbet [Chillibreeze]" userId="6bf028ea-505a-4797-9fbe-498829f78d74" providerId="ADAL" clId="{B6D7A17A-D2C1-44D0-9B40-9FBDB90D5B20}" dt="2020-07-23T13:06:45.401" v="1177" actId="21"/>
          <ac:spMkLst>
            <pc:docMk/>
            <pc:sldMk cId="3933061767" sldId="1734"/>
            <ac:spMk id="456" creationId="{08507F65-1EA9-4857-8D49-257BF4C0E899}"/>
          </ac:spMkLst>
        </pc:spChg>
        <pc:spChg chg="add mod">
          <ac:chgData name="Wanlambok Nongbet [Chillibreeze]" userId="6bf028ea-505a-4797-9fbe-498829f78d74" providerId="ADAL" clId="{B6D7A17A-D2C1-44D0-9B40-9FBDB90D5B20}" dt="2020-07-23T13:06:45.738" v="1178"/>
          <ac:spMkLst>
            <pc:docMk/>
            <pc:sldMk cId="3933061767" sldId="1734"/>
            <ac:spMk id="457" creationId="{50EC5014-7659-4032-9B40-88DC7E060D60}"/>
          </ac:spMkLst>
        </pc:spChg>
        <pc:spChg chg="add del mod">
          <ac:chgData name="Wanlambok Nongbet [Chillibreeze]" userId="6bf028ea-505a-4797-9fbe-498829f78d74" providerId="ADAL" clId="{B6D7A17A-D2C1-44D0-9B40-9FBDB90D5B20}" dt="2020-07-23T13:06:46.432" v="1179" actId="21"/>
          <ac:spMkLst>
            <pc:docMk/>
            <pc:sldMk cId="3933061767" sldId="1734"/>
            <ac:spMk id="458" creationId="{78614EB9-A9D0-4C51-AFEE-EC166C225CCC}"/>
          </ac:spMkLst>
        </pc:spChg>
        <pc:spChg chg="add del mod">
          <ac:chgData name="Wanlambok Nongbet [Chillibreeze]" userId="6bf028ea-505a-4797-9fbe-498829f78d74" providerId="ADAL" clId="{B6D7A17A-D2C1-44D0-9B40-9FBDB90D5B20}" dt="2020-07-23T13:06:46.432" v="1179" actId="21"/>
          <ac:spMkLst>
            <pc:docMk/>
            <pc:sldMk cId="3933061767" sldId="1734"/>
            <ac:spMk id="459" creationId="{AEBD56B2-D74D-48A0-8824-2AC3A5FA629B}"/>
          </ac:spMkLst>
        </pc:spChg>
        <pc:spChg chg="add del mod">
          <ac:chgData name="Wanlambok Nongbet [Chillibreeze]" userId="6bf028ea-505a-4797-9fbe-498829f78d74" providerId="ADAL" clId="{B6D7A17A-D2C1-44D0-9B40-9FBDB90D5B20}" dt="2020-07-23T13:06:46.432" v="1179" actId="21"/>
          <ac:spMkLst>
            <pc:docMk/>
            <pc:sldMk cId="3933061767" sldId="1734"/>
            <ac:spMk id="460" creationId="{6A312855-53F0-4480-83EA-C6AB4623B800}"/>
          </ac:spMkLst>
        </pc:spChg>
        <pc:spChg chg="add del mod">
          <ac:chgData name="Wanlambok Nongbet [Chillibreeze]" userId="6bf028ea-505a-4797-9fbe-498829f78d74" providerId="ADAL" clId="{B6D7A17A-D2C1-44D0-9B40-9FBDB90D5B20}" dt="2020-07-23T13:06:46.432" v="1179" actId="21"/>
          <ac:spMkLst>
            <pc:docMk/>
            <pc:sldMk cId="3933061767" sldId="1734"/>
            <ac:spMk id="461" creationId="{E05FCE81-AD54-4058-BF20-125A70B9855A}"/>
          </ac:spMkLst>
        </pc:spChg>
        <pc:spChg chg="add del mod">
          <ac:chgData name="Wanlambok Nongbet [Chillibreeze]" userId="6bf028ea-505a-4797-9fbe-498829f78d74" providerId="ADAL" clId="{B6D7A17A-D2C1-44D0-9B40-9FBDB90D5B20}" dt="2020-07-23T13:06:46.432" v="1179" actId="21"/>
          <ac:spMkLst>
            <pc:docMk/>
            <pc:sldMk cId="3933061767" sldId="1734"/>
            <ac:spMk id="462" creationId="{65C60EBB-DFEF-425F-A46C-0F1B7689DA74}"/>
          </ac:spMkLst>
        </pc:spChg>
        <pc:spChg chg="add del mod">
          <ac:chgData name="Wanlambok Nongbet [Chillibreeze]" userId="6bf028ea-505a-4797-9fbe-498829f78d74" providerId="ADAL" clId="{B6D7A17A-D2C1-44D0-9B40-9FBDB90D5B20}" dt="2020-07-23T13:06:46.432" v="1179" actId="21"/>
          <ac:spMkLst>
            <pc:docMk/>
            <pc:sldMk cId="3933061767" sldId="1734"/>
            <ac:spMk id="463" creationId="{76CCE1A3-FDCC-4197-A9AA-E6A2A637272A}"/>
          </ac:spMkLst>
        </pc:spChg>
        <pc:spChg chg="add del mod">
          <ac:chgData name="Wanlambok Nongbet [Chillibreeze]" userId="6bf028ea-505a-4797-9fbe-498829f78d74" providerId="ADAL" clId="{B6D7A17A-D2C1-44D0-9B40-9FBDB90D5B20}" dt="2020-07-23T13:06:46.432" v="1179" actId="21"/>
          <ac:spMkLst>
            <pc:docMk/>
            <pc:sldMk cId="3933061767" sldId="1734"/>
            <ac:spMk id="464" creationId="{3F2A98B0-B181-4980-B7B1-B3DC06A56E62}"/>
          </ac:spMkLst>
        </pc:spChg>
        <pc:spChg chg="add del mod">
          <ac:chgData name="Wanlambok Nongbet [Chillibreeze]" userId="6bf028ea-505a-4797-9fbe-498829f78d74" providerId="ADAL" clId="{B6D7A17A-D2C1-44D0-9B40-9FBDB90D5B20}" dt="2020-07-23T13:06:46.432" v="1179" actId="21"/>
          <ac:spMkLst>
            <pc:docMk/>
            <pc:sldMk cId="3933061767" sldId="1734"/>
            <ac:spMk id="465" creationId="{574C919B-22FF-4DA6-9514-06F788473D4A}"/>
          </ac:spMkLst>
        </pc:spChg>
        <pc:spChg chg="add del mod">
          <ac:chgData name="Wanlambok Nongbet [Chillibreeze]" userId="6bf028ea-505a-4797-9fbe-498829f78d74" providerId="ADAL" clId="{B6D7A17A-D2C1-44D0-9B40-9FBDB90D5B20}" dt="2020-07-23T13:06:46.432" v="1179" actId="21"/>
          <ac:spMkLst>
            <pc:docMk/>
            <pc:sldMk cId="3933061767" sldId="1734"/>
            <ac:spMk id="466" creationId="{DCE89F44-28D8-47EE-B690-5FC59F0116E4}"/>
          </ac:spMkLst>
        </pc:spChg>
        <pc:spChg chg="add mod">
          <ac:chgData name="Wanlambok Nongbet [Chillibreeze]" userId="6bf028ea-505a-4797-9fbe-498829f78d74" providerId="ADAL" clId="{B6D7A17A-D2C1-44D0-9B40-9FBDB90D5B20}" dt="2020-07-23T13:06:46.690" v="1180"/>
          <ac:spMkLst>
            <pc:docMk/>
            <pc:sldMk cId="3933061767" sldId="1734"/>
            <ac:spMk id="467" creationId="{2E148669-3BB2-48DD-813F-45BB1C691C8B}"/>
          </ac:spMkLst>
        </pc:spChg>
        <pc:spChg chg="add del mod">
          <ac:chgData name="Wanlambok Nongbet [Chillibreeze]" userId="6bf028ea-505a-4797-9fbe-498829f78d74" providerId="ADAL" clId="{B6D7A17A-D2C1-44D0-9B40-9FBDB90D5B20}" dt="2020-07-23T13:06:47.721" v="1181" actId="21"/>
          <ac:spMkLst>
            <pc:docMk/>
            <pc:sldMk cId="3933061767" sldId="1734"/>
            <ac:spMk id="468" creationId="{817B6FC1-B27B-4B07-942E-669D67B89708}"/>
          </ac:spMkLst>
        </pc:spChg>
        <pc:spChg chg="add del mod">
          <ac:chgData name="Wanlambok Nongbet [Chillibreeze]" userId="6bf028ea-505a-4797-9fbe-498829f78d74" providerId="ADAL" clId="{B6D7A17A-D2C1-44D0-9B40-9FBDB90D5B20}" dt="2020-07-23T13:06:47.721" v="1181" actId="21"/>
          <ac:spMkLst>
            <pc:docMk/>
            <pc:sldMk cId="3933061767" sldId="1734"/>
            <ac:spMk id="469" creationId="{CFC652AE-12D7-4531-8B19-E692DDC3F249}"/>
          </ac:spMkLst>
        </pc:spChg>
        <pc:spChg chg="add del mod">
          <ac:chgData name="Wanlambok Nongbet [Chillibreeze]" userId="6bf028ea-505a-4797-9fbe-498829f78d74" providerId="ADAL" clId="{B6D7A17A-D2C1-44D0-9B40-9FBDB90D5B20}" dt="2020-07-23T13:06:47.721" v="1181" actId="21"/>
          <ac:spMkLst>
            <pc:docMk/>
            <pc:sldMk cId="3933061767" sldId="1734"/>
            <ac:spMk id="470" creationId="{4556F586-3CD4-45D1-B04F-1A50AAFCAC1A}"/>
          </ac:spMkLst>
        </pc:spChg>
        <pc:spChg chg="add del mod">
          <ac:chgData name="Wanlambok Nongbet [Chillibreeze]" userId="6bf028ea-505a-4797-9fbe-498829f78d74" providerId="ADAL" clId="{B6D7A17A-D2C1-44D0-9B40-9FBDB90D5B20}" dt="2020-07-23T13:06:47.721" v="1181" actId="21"/>
          <ac:spMkLst>
            <pc:docMk/>
            <pc:sldMk cId="3933061767" sldId="1734"/>
            <ac:spMk id="471" creationId="{BDB03AB2-B9C1-4B31-AFAC-7F8ED7B7B68E}"/>
          </ac:spMkLst>
        </pc:spChg>
        <pc:spChg chg="add del mod">
          <ac:chgData name="Wanlambok Nongbet [Chillibreeze]" userId="6bf028ea-505a-4797-9fbe-498829f78d74" providerId="ADAL" clId="{B6D7A17A-D2C1-44D0-9B40-9FBDB90D5B20}" dt="2020-07-23T13:06:47.721" v="1181" actId="21"/>
          <ac:spMkLst>
            <pc:docMk/>
            <pc:sldMk cId="3933061767" sldId="1734"/>
            <ac:spMk id="472" creationId="{5AAD3198-96FA-4019-A8A8-3C8C48A970BE}"/>
          </ac:spMkLst>
        </pc:spChg>
        <pc:spChg chg="add del mod">
          <ac:chgData name="Wanlambok Nongbet [Chillibreeze]" userId="6bf028ea-505a-4797-9fbe-498829f78d74" providerId="ADAL" clId="{B6D7A17A-D2C1-44D0-9B40-9FBDB90D5B20}" dt="2020-07-23T13:06:47.721" v="1181" actId="21"/>
          <ac:spMkLst>
            <pc:docMk/>
            <pc:sldMk cId="3933061767" sldId="1734"/>
            <ac:spMk id="473" creationId="{08F51BB9-EA7B-40DD-821D-B6B0EDE27CBB}"/>
          </ac:spMkLst>
        </pc:spChg>
        <pc:spChg chg="add del mod">
          <ac:chgData name="Wanlambok Nongbet [Chillibreeze]" userId="6bf028ea-505a-4797-9fbe-498829f78d74" providerId="ADAL" clId="{B6D7A17A-D2C1-44D0-9B40-9FBDB90D5B20}" dt="2020-07-23T13:06:47.721" v="1181" actId="21"/>
          <ac:spMkLst>
            <pc:docMk/>
            <pc:sldMk cId="3933061767" sldId="1734"/>
            <ac:spMk id="474" creationId="{A5085213-3896-4276-BF45-05DBFB39E8C6}"/>
          </ac:spMkLst>
        </pc:spChg>
        <pc:spChg chg="add del mod">
          <ac:chgData name="Wanlambok Nongbet [Chillibreeze]" userId="6bf028ea-505a-4797-9fbe-498829f78d74" providerId="ADAL" clId="{B6D7A17A-D2C1-44D0-9B40-9FBDB90D5B20}" dt="2020-07-23T13:06:47.721" v="1181" actId="21"/>
          <ac:spMkLst>
            <pc:docMk/>
            <pc:sldMk cId="3933061767" sldId="1734"/>
            <ac:spMk id="475" creationId="{F820A45E-5B54-4008-A778-FF4308F8353C}"/>
          </ac:spMkLst>
        </pc:spChg>
        <pc:spChg chg="add mod">
          <ac:chgData name="Wanlambok Nongbet [Chillibreeze]" userId="6bf028ea-505a-4797-9fbe-498829f78d74" providerId="ADAL" clId="{B6D7A17A-D2C1-44D0-9B40-9FBDB90D5B20}" dt="2020-07-23T13:06:47.997" v="1182"/>
          <ac:spMkLst>
            <pc:docMk/>
            <pc:sldMk cId="3933061767" sldId="1734"/>
            <ac:spMk id="476" creationId="{C3FF94BF-7C92-4767-9132-AA209674D2F3}"/>
          </ac:spMkLst>
        </pc:spChg>
        <pc:spChg chg="add del mod">
          <ac:chgData name="Wanlambok Nongbet [Chillibreeze]" userId="6bf028ea-505a-4797-9fbe-498829f78d74" providerId="ADAL" clId="{B6D7A17A-D2C1-44D0-9B40-9FBDB90D5B20}" dt="2020-07-23T13:06:48.593" v="1183" actId="21"/>
          <ac:spMkLst>
            <pc:docMk/>
            <pc:sldMk cId="3933061767" sldId="1734"/>
            <ac:spMk id="477" creationId="{B50D6420-D227-4A7A-BDD3-A4757DA7136A}"/>
          </ac:spMkLst>
        </pc:spChg>
        <pc:spChg chg="add del mod">
          <ac:chgData name="Wanlambok Nongbet [Chillibreeze]" userId="6bf028ea-505a-4797-9fbe-498829f78d74" providerId="ADAL" clId="{B6D7A17A-D2C1-44D0-9B40-9FBDB90D5B20}" dt="2020-07-23T13:06:48.593" v="1183" actId="21"/>
          <ac:spMkLst>
            <pc:docMk/>
            <pc:sldMk cId="3933061767" sldId="1734"/>
            <ac:spMk id="478" creationId="{DEDA332E-6BA5-40FA-81AD-6A4BB0B102AD}"/>
          </ac:spMkLst>
        </pc:spChg>
        <pc:spChg chg="add del mod">
          <ac:chgData name="Wanlambok Nongbet [Chillibreeze]" userId="6bf028ea-505a-4797-9fbe-498829f78d74" providerId="ADAL" clId="{B6D7A17A-D2C1-44D0-9B40-9FBDB90D5B20}" dt="2020-07-23T13:06:48.593" v="1183" actId="21"/>
          <ac:spMkLst>
            <pc:docMk/>
            <pc:sldMk cId="3933061767" sldId="1734"/>
            <ac:spMk id="479" creationId="{D8F00077-B5B5-416A-804B-195EF7C8D96C}"/>
          </ac:spMkLst>
        </pc:spChg>
        <pc:spChg chg="add del mod">
          <ac:chgData name="Wanlambok Nongbet [Chillibreeze]" userId="6bf028ea-505a-4797-9fbe-498829f78d74" providerId="ADAL" clId="{B6D7A17A-D2C1-44D0-9B40-9FBDB90D5B20}" dt="2020-07-23T13:06:48.593" v="1183" actId="21"/>
          <ac:spMkLst>
            <pc:docMk/>
            <pc:sldMk cId="3933061767" sldId="1734"/>
            <ac:spMk id="480" creationId="{C59DE797-5910-4D26-8963-A9C4573BAF79}"/>
          </ac:spMkLst>
        </pc:spChg>
        <pc:spChg chg="add del mod">
          <ac:chgData name="Wanlambok Nongbet [Chillibreeze]" userId="6bf028ea-505a-4797-9fbe-498829f78d74" providerId="ADAL" clId="{B6D7A17A-D2C1-44D0-9B40-9FBDB90D5B20}" dt="2020-07-23T13:06:48.593" v="1183" actId="21"/>
          <ac:spMkLst>
            <pc:docMk/>
            <pc:sldMk cId="3933061767" sldId="1734"/>
            <ac:spMk id="481" creationId="{3A0F73CD-113F-4A54-AAB9-2B4CC8C69DD0}"/>
          </ac:spMkLst>
        </pc:spChg>
        <pc:spChg chg="add del mod">
          <ac:chgData name="Wanlambok Nongbet [Chillibreeze]" userId="6bf028ea-505a-4797-9fbe-498829f78d74" providerId="ADAL" clId="{B6D7A17A-D2C1-44D0-9B40-9FBDB90D5B20}" dt="2020-07-23T13:06:48.593" v="1183" actId="21"/>
          <ac:spMkLst>
            <pc:docMk/>
            <pc:sldMk cId="3933061767" sldId="1734"/>
            <ac:spMk id="482" creationId="{9A859CCC-A41D-4E76-9A76-6BC5E1E3B704}"/>
          </ac:spMkLst>
        </pc:spChg>
        <pc:spChg chg="add del mod">
          <ac:chgData name="Wanlambok Nongbet [Chillibreeze]" userId="6bf028ea-505a-4797-9fbe-498829f78d74" providerId="ADAL" clId="{B6D7A17A-D2C1-44D0-9B40-9FBDB90D5B20}" dt="2020-07-23T13:06:48.593" v="1183" actId="21"/>
          <ac:spMkLst>
            <pc:docMk/>
            <pc:sldMk cId="3933061767" sldId="1734"/>
            <ac:spMk id="483" creationId="{AFFB38A9-8DC2-4A55-BEA4-9E2E127F5927}"/>
          </ac:spMkLst>
        </pc:spChg>
        <pc:spChg chg="add mod">
          <ac:chgData name="Wanlambok Nongbet [Chillibreeze]" userId="6bf028ea-505a-4797-9fbe-498829f78d74" providerId="ADAL" clId="{B6D7A17A-D2C1-44D0-9B40-9FBDB90D5B20}" dt="2020-07-23T13:06:48.838" v="1184"/>
          <ac:spMkLst>
            <pc:docMk/>
            <pc:sldMk cId="3933061767" sldId="1734"/>
            <ac:spMk id="484" creationId="{60BAD1DE-204C-4DB0-9BB6-1B77547D7AA0}"/>
          </ac:spMkLst>
        </pc:spChg>
        <pc:spChg chg="add del mod">
          <ac:chgData name="Wanlambok Nongbet [Chillibreeze]" userId="6bf028ea-505a-4797-9fbe-498829f78d74" providerId="ADAL" clId="{B6D7A17A-D2C1-44D0-9B40-9FBDB90D5B20}" dt="2020-07-23T13:06:49.429" v="1185" actId="21"/>
          <ac:spMkLst>
            <pc:docMk/>
            <pc:sldMk cId="3933061767" sldId="1734"/>
            <ac:spMk id="485" creationId="{A98113C4-8243-47A0-8038-F2BD89E1B91C}"/>
          </ac:spMkLst>
        </pc:spChg>
        <pc:spChg chg="add del mod">
          <ac:chgData name="Wanlambok Nongbet [Chillibreeze]" userId="6bf028ea-505a-4797-9fbe-498829f78d74" providerId="ADAL" clId="{B6D7A17A-D2C1-44D0-9B40-9FBDB90D5B20}" dt="2020-07-23T13:06:49.429" v="1185" actId="21"/>
          <ac:spMkLst>
            <pc:docMk/>
            <pc:sldMk cId="3933061767" sldId="1734"/>
            <ac:spMk id="486" creationId="{89B4F4B5-B604-4D49-B202-962BFBC7AF79}"/>
          </ac:spMkLst>
        </pc:spChg>
        <pc:spChg chg="add del mod">
          <ac:chgData name="Wanlambok Nongbet [Chillibreeze]" userId="6bf028ea-505a-4797-9fbe-498829f78d74" providerId="ADAL" clId="{B6D7A17A-D2C1-44D0-9B40-9FBDB90D5B20}" dt="2020-07-23T13:06:49.429" v="1185" actId="21"/>
          <ac:spMkLst>
            <pc:docMk/>
            <pc:sldMk cId="3933061767" sldId="1734"/>
            <ac:spMk id="487" creationId="{4ECAEBCE-8B37-4912-9E1A-A678F6594C9B}"/>
          </ac:spMkLst>
        </pc:spChg>
        <pc:spChg chg="add del mod">
          <ac:chgData name="Wanlambok Nongbet [Chillibreeze]" userId="6bf028ea-505a-4797-9fbe-498829f78d74" providerId="ADAL" clId="{B6D7A17A-D2C1-44D0-9B40-9FBDB90D5B20}" dt="2020-07-23T13:06:49.429" v="1185" actId="21"/>
          <ac:spMkLst>
            <pc:docMk/>
            <pc:sldMk cId="3933061767" sldId="1734"/>
            <ac:spMk id="488" creationId="{C0EC9D08-4F86-49EF-A904-4B4B16272F76}"/>
          </ac:spMkLst>
        </pc:spChg>
        <pc:spChg chg="add del mod">
          <ac:chgData name="Wanlambok Nongbet [Chillibreeze]" userId="6bf028ea-505a-4797-9fbe-498829f78d74" providerId="ADAL" clId="{B6D7A17A-D2C1-44D0-9B40-9FBDB90D5B20}" dt="2020-07-23T13:06:49.429" v="1185" actId="21"/>
          <ac:spMkLst>
            <pc:docMk/>
            <pc:sldMk cId="3933061767" sldId="1734"/>
            <ac:spMk id="489" creationId="{4CF85D42-5C60-44C0-8A0D-D8ADA291A42F}"/>
          </ac:spMkLst>
        </pc:spChg>
        <pc:spChg chg="add del mod">
          <ac:chgData name="Wanlambok Nongbet [Chillibreeze]" userId="6bf028ea-505a-4797-9fbe-498829f78d74" providerId="ADAL" clId="{B6D7A17A-D2C1-44D0-9B40-9FBDB90D5B20}" dt="2020-07-23T13:06:49.429" v="1185" actId="21"/>
          <ac:spMkLst>
            <pc:docMk/>
            <pc:sldMk cId="3933061767" sldId="1734"/>
            <ac:spMk id="490" creationId="{43EE327E-8F3F-4FB1-84E8-38F1EC8B30E7}"/>
          </ac:spMkLst>
        </pc:spChg>
        <pc:spChg chg="add mod">
          <ac:chgData name="Wanlambok Nongbet [Chillibreeze]" userId="6bf028ea-505a-4797-9fbe-498829f78d74" providerId="ADAL" clId="{B6D7A17A-D2C1-44D0-9B40-9FBDB90D5B20}" dt="2020-07-23T13:06:49.685" v="1186"/>
          <ac:spMkLst>
            <pc:docMk/>
            <pc:sldMk cId="3933061767" sldId="1734"/>
            <ac:spMk id="491" creationId="{0B4AE80D-E2A8-48BB-8B06-25BB37A34EC9}"/>
          </ac:spMkLst>
        </pc:spChg>
        <pc:spChg chg="add del mod">
          <ac:chgData name="Wanlambok Nongbet [Chillibreeze]" userId="6bf028ea-505a-4797-9fbe-498829f78d74" providerId="ADAL" clId="{B6D7A17A-D2C1-44D0-9B40-9FBDB90D5B20}" dt="2020-07-23T13:06:50.276" v="1187" actId="21"/>
          <ac:spMkLst>
            <pc:docMk/>
            <pc:sldMk cId="3933061767" sldId="1734"/>
            <ac:spMk id="492" creationId="{345A9EEF-F1F2-410C-8474-40C612A7B5DD}"/>
          </ac:spMkLst>
        </pc:spChg>
        <pc:spChg chg="add del mod">
          <ac:chgData name="Wanlambok Nongbet [Chillibreeze]" userId="6bf028ea-505a-4797-9fbe-498829f78d74" providerId="ADAL" clId="{B6D7A17A-D2C1-44D0-9B40-9FBDB90D5B20}" dt="2020-07-23T13:06:50.276" v="1187" actId="21"/>
          <ac:spMkLst>
            <pc:docMk/>
            <pc:sldMk cId="3933061767" sldId="1734"/>
            <ac:spMk id="493" creationId="{D745CE78-C423-4D76-AEEF-7830875D53A6}"/>
          </ac:spMkLst>
        </pc:spChg>
        <pc:spChg chg="add del mod">
          <ac:chgData name="Wanlambok Nongbet [Chillibreeze]" userId="6bf028ea-505a-4797-9fbe-498829f78d74" providerId="ADAL" clId="{B6D7A17A-D2C1-44D0-9B40-9FBDB90D5B20}" dt="2020-07-23T13:06:50.276" v="1187" actId="21"/>
          <ac:spMkLst>
            <pc:docMk/>
            <pc:sldMk cId="3933061767" sldId="1734"/>
            <ac:spMk id="494" creationId="{4514769F-FA8A-4A61-BCA1-F3CCC3F72FFD}"/>
          </ac:spMkLst>
        </pc:spChg>
        <pc:spChg chg="add del mod">
          <ac:chgData name="Wanlambok Nongbet [Chillibreeze]" userId="6bf028ea-505a-4797-9fbe-498829f78d74" providerId="ADAL" clId="{B6D7A17A-D2C1-44D0-9B40-9FBDB90D5B20}" dt="2020-07-23T13:06:50.276" v="1187" actId="21"/>
          <ac:spMkLst>
            <pc:docMk/>
            <pc:sldMk cId="3933061767" sldId="1734"/>
            <ac:spMk id="495" creationId="{C11A3460-4040-46D0-80CC-135BAF38076E}"/>
          </ac:spMkLst>
        </pc:spChg>
        <pc:spChg chg="add del mod">
          <ac:chgData name="Wanlambok Nongbet [Chillibreeze]" userId="6bf028ea-505a-4797-9fbe-498829f78d74" providerId="ADAL" clId="{B6D7A17A-D2C1-44D0-9B40-9FBDB90D5B20}" dt="2020-07-23T13:06:50.276" v="1187" actId="21"/>
          <ac:spMkLst>
            <pc:docMk/>
            <pc:sldMk cId="3933061767" sldId="1734"/>
            <ac:spMk id="496" creationId="{598A651C-B81A-4A45-8778-7541DD647954}"/>
          </ac:spMkLst>
        </pc:spChg>
        <pc:spChg chg="add mod">
          <ac:chgData name="Wanlambok Nongbet [Chillibreeze]" userId="6bf028ea-505a-4797-9fbe-498829f78d74" providerId="ADAL" clId="{B6D7A17A-D2C1-44D0-9B40-9FBDB90D5B20}" dt="2020-07-23T13:06:50.477" v="1188"/>
          <ac:spMkLst>
            <pc:docMk/>
            <pc:sldMk cId="3933061767" sldId="1734"/>
            <ac:spMk id="497" creationId="{1C260E3F-E177-42A6-9E62-A3893BDACAD6}"/>
          </ac:spMkLst>
        </pc:spChg>
        <pc:spChg chg="add del mod">
          <ac:chgData name="Wanlambok Nongbet [Chillibreeze]" userId="6bf028ea-505a-4797-9fbe-498829f78d74" providerId="ADAL" clId="{B6D7A17A-D2C1-44D0-9B40-9FBDB90D5B20}" dt="2020-07-23T13:06:51.368" v="1189" actId="21"/>
          <ac:spMkLst>
            <pc:docMk/>
            <pc:sldMk cId="3933061767" sldId="1734"/>
            <ac:spMk id="498" creationId="{A4B26466-384F-45B6-814E-F9F3BE7204EF}"/>
          </ac:spMkLst>
        </pc:spChg>
        <pc:spChg chg="add del mod">
          <ac:chgData name="Wanlambok Nongbet [Chillibreeze]" userId="6bf028ea-505a-4797-9fbe-498829f78d74" providerId="ADAL" clId="{B6D7A17A-D2C1-44D0-9B40-9FBDB90D5B20}" dt="2020-07-23T13:06:51.368" v="1189" actId="21"/>
          <ac:spMkLst>
            <pc:docMk/>
            <pc:sldMk cId="3933061767" sldId="1734"/>
            <ac:spMk id="499" creationId="{42F1E9BA-C60D-48AB-BD6F-CE1EC8EA449E}"/>
          </ac:spMkLst>
        </pc:spChg>
        <pc:spChg chg="add del mod">
          <ac:chgData name="Wanlambok Nongbet [Chillibreeze]" userId="6bf028ea-505a-4797-9fbe-498829f78d74" providerId="ADAL" clId="{B6D7A17A-D2C1-44D0-9B40-9FBDB90D5B20}" dt="2020-07-23T13:06:51.368" v="1189" actId="21"/>
          <ac:spMkLst>
            <pc:docMk/>
            <pc:sldMk cId="3933061767" sldId="1734"/>
            <ac:spMk id="500" creationId="{E29552AC-9F70-4272-861E-ACABB233D20B}"/>
          </ac:spMkLst>
        </pc:spChg>
        <pc:spChg chg="add del mod">
          <ac:chgData name="Wanlambok Nongbet [Chillibreeze]" userId="6bf028ea-505a-4797-9fbe-498829f78d74" providerId="ADAL" clId="{B6D7A17A-D2C1-44D0-9B40-9FBDB90D5B20}" dt="2020-07-23T13:06:51.368" v="1189" actId="21"/>
          <ac:spMkLst>
            <pc:docMk/>
            <pc:sldMk cId="3933061767" sldId="1734"/>
            <ac:spMk id="501" creationId="{9629636B-F743-4B25-AA41-B0A1ACA3ACD6}"/>
          </ac:spMkLst>
        </pc:spChg>
        <pc:spChg chg="add mod">
          <ac:chgData name="Wanlambok Nongbet [Chillibreeze]" userId="6bf028ea-505a-4797-9fbe-498829f78d74" providerId="ADAL" clId="{B6D7A17A-D2C1-44D0-9B40-9FBDB90D5B20}" dt="2020-07-23T13:06:51.678" v="1190"/>
          <ac:spMkLst>
            <pc:docMk/>
            <pc:sldMk cId="3933061767" sldId="1734"/>
            <ac:spMk id="502" creationId="{DC0AD391-9BA2-464A-83CD-2194A81FF1EE}"/>
          </ac:spMkLst>
        </pc:spChg>
        <pc:spChg chg="add del mod">
          <ac:chgData name="Wanlambok Nongbet [Chillibreeze]" userId="6bf028ea-505a-4797-9fbe-498829f78d74" providerId="ADAL" clId="{B6D7A17A-D2C1-44D0-9B40-9FBDB90D5B20}" dt="2020-07-23T13:06:53.725" v="1191" actId="21"/>
          <ac:spMkLst>
            <pc:docMk/>
            <pc:sldMk cId="3933061767" sldId="1734"/>
            <ac:spMk id="503" creationId="{A6A4303F-0EF7-481D-86DD-9EF7B75BB00C}"/>
          </ac:spMkLst>
        </pc:spChg>
        <pc:spChg chg="add del mod">
          <ac:chgData name="Wanlambok Nongbet [Chillibreeze]" userId="6bf028ea-505a-4797-9fbe-498829f78d74" providerId="ADAL" clId="{B6D7A17A-D2C1-44D0-9B40-9FBDB90D5B20}" dt="2020-07-23T13:06:53.725" v="1191" actId="21"/>
          <ac:spMkLst>
            <pc:docMk/>
            <pc:sldMk cId="3933061767" sldId="1734"/>
            <ac:spMk id="504" creationId="{42DC48FD-19F7-45D0-AA42-19D8FE3B2D04}"/>
          </ac:spMkLst>
        </pc:spChg>
        <pc:spChg chg="add del mod">
          <ac:chgData name="Wanlambok Nongbet [Chillibreeze]" userId="6bf028ea-505a-4797-9fbe-498829f78d74" providerId="ADAL" clId="{B6D7A17A-D2C1-44D0-9B40-9FBDB90D5B20}" dt="2020-07-23T13:06:53.725" v="1191" actId="21"/>
          <ac:spMkLst>
            <pc:docMk/>
            <pc:sldMk cId="3933061767" sldId="1734"/>
            <ac:spMk id="505" creationId="{DFC20049-E4AD-4E6B-8218-BFBC40630DFC}"/>
          </ac:spMkLst>
        </pc:spChg>
        <pc:spChg chg="add mod">
          <ac:chgData name="Wanlambok Nongbet [Chillibreeze]" userId="6bf028ea-505a-4797-9fbe-498829f78d74" providerId="ADAL" clId="{B6D7A17A-D2C1-44D0-9B40-9FBDB90D5B20}" dt="2020-07-23T13:06:53.987" v="1192"/>
          <ac:spMkLst>
            <pc:docMk/>
            <pc:sldMk cId="3933061767" sldId="1734"/>
            <ac:spMk id="506" creationId="{F7FF1C1F-C8DD-419D-B066-94B8AEDD3806}"/>
          </ac:spMkLst>
        </pc:spChg>
        <pc:spChg chg="add del mod">
          <ac:chgData name="Wanlambok Nongbet [Chillibreeze]" userId="6bf028ea-505a-4797-9fbe-498829f78d74" providerId="ADAL" clId="{B6D7A17A-D2C1-44D0-9B40-9FBDB90D5B20}" dt="2020-07-23T13:06:54.680" v="1193" actId="21"/>
          <ac:spMkLst>
            <pc:docMk/>
            <pc:sldMk cId="3933061767" sldId="1734"/>
            <ac:spMk id="507" creationId="{09DF7CAB-C1CE-45A4-B1FB-37F6AD2B4259}"/>
          </ac:spMkLst>
        </pc:spChg>
        <pc:spChg chg="add del mod">
          <ac:chgData name="Wanlambok Nongbet [Chillibreeze]" userId="6bf028ea-505a-4797-9fbe-498829f78d74" providerId="ADAL" clId="{B6D7A17A-D2C1-44D0-9B40-9FBDB90D5B20}" dt="2020-07-23T13:06:54.680" v="1193" actId="21"/>
          <ac:spMkLst>
            <pc:docMk/>
            <pc:sldMk cId="3933061767" sldId="1734"/>
            <ac:spMk id="508" creationId="{33508FDB-3722-43BD-B047-C142F3AF82EB}"/>
          </ac:spMkLst>
        </pc:spChg>
        <pc:spChg chg="add mod">
          <ac:chgData name="Wanlambok Nongbet [Chillibreeze]" userId="6bf028ea-505a-4797-9fbe-498829f78d74" providerId="ADAL" clId="{B6D7A17A-D2C1-44D0-9B40-9FBDB90D5B20}" dt="2020-07-23T13:06:54.885" v="1194"/>
          <ac:spMkLst>
            <pc:docMk/>
            <pc:sldMk cId="3933061767" sldId="1734"/>
            <ac:spMk id="509" creationId="{ACE96F5A-8E26-4C75-BB13-14CE56759284}"/>
          </ac:spMkLst>
        </pc:spChg>
        <pc:spChg chg="add del mod">
          <ac:chgData name="Wanlambok Nongbet [Chillibreeze]" userId="6bf028ea-505a-4797-9fbe-498829f78d74" providerId="ADAL" clId="{B6D7A17A-D2C1-44D0-9B40-9FBDB90D5B20}" dt="2020-07-23T13:06:55.586" v="1195" actId="21"/>
          <ac:spMkLst>
            <pc:docMk/>
            <pc:sldMk cId="3933061767" sldId="1734"/>
            <ac:spMk id="510" creationId="{DD66279F-2DEA-426A-9DE9-C0D1EDAA0BE0}"/>
          </ac:spMkLst>
        </pc:spChg>
        <pc:spChg chg="add mod">
          <ac:chgData name="Wanlambok Nongbet [Chillibreeze]" userId="6bf028ea-505a-4797-9fbe-498829f78d74" providerId="ADAL" clId="{B6D7A17A-D2C1-44D0-9B40-9FBDB90D5B20}" dt="2020-07-23T13:06:55.789" v="1196"/>
          <ac:spMkLst>
            <pc:docMk/>
            <pc:sldMk cId="3933061767" sldId="1734"/>
            <ac:spMk id="511" creationId="{255E4215-FA1A-44B6-9DFB-6EFCAB242034}"/>
          </ac:spMkLst>
        </pc:spChg>
        <pc:grpChg chg="add del mod">
          <ac:chgData name="Wanlambok Nongbet [Chillibreeze]" userId="6bf028ea-505a-4797-9fbe-498829f78d74" providerId="ADAL" clId="{B6D7A17A-D2C1-44D0-9B40-9FBDB90D5B20}" dt="2020-07-23T12:44:35.827" v="470" actId="165"/>
          <ac:grpSpMkLst>
            <pc:docMk/>
            <pc:sldMk cId="3933061767" sldId="1734"/>
            <ac:grpSpMk id="4" creationId="{BAE6F79E-8353-414B-9FF6-3BF0FEAF73FC}"/>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5" creationId="{90D58033-5DB1-45FA-98A2-BC42A9721E12}"/>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1" creationId="{4CED95CC-E60F-4E8D-9AD3-4411E5C8E016}"/>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2" creationId="{C7B296F2-B594-4226-8F16-23E5D37F2AE4}"/>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3" creationId="{05E81DFB-2D20-4DAF-AC91-ABD8D5A7CE35}"/>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4" creationId="{20CC45D9-AF6B-491A-8ED3-E1E9884E885F}"/>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5" creationId="{D7AE151A-CD6E-4159-8706-7152764A3A2A}"/>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6" creationId="{D296C1CE-A490-4BDE-9895-BF8F3A4FB5B4}"/>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7" creationId="{2C288CD6-C623-40A8-9FBF-7574D0ED7359}"/>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8" creationId="{047584D3-C12C-4378-9D7F-84B79747992C}"/>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69" creationId="{8687DFEB-EDFE-4A9B-AAEB-4A5D3B253029}"/>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0" creationId="{7790891D-E576-442A-A3E9-F62EFAE09079}"/>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1" creationId="{D4007B78-A0CB-4E1E-B2B4-C6B6EF99C542}"/>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2" creationId="{70B9B469-B34B-4C59-9F86-5A75AE4663F3}"/>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3" creationId="{F54218C3-D16A-410B-9519-D679A62E0128}"/>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4" creationId="{88B87C5E-BD15-4F6E-B166-F5DF5D50932F}"/>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5" creationId="{51F9C1B2-8205-4A13-8013-A637C7816212}"/>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6" creationId="{6E991737-6320-406D-A63B-952230BF5E0A}"/>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7" creationId="{8F20D7EC-77AF-42AB-98FD-E749A0F7BEB8}"/>
          </ac:grpSpMkLst>
        </pc:grpChg>
        <pc:grpChg chg="add del mod topLvl">
          <ac:chgData name="Wanlambok Nongbet [Chillibreeze]" userId="6bf028ea-505a-4797-9fbe-498829f78d74" providerId="ADAL" clId="{B6D7A17A-D2C1-44D0-9B40-9FBDB90D5B20}" dt="2020-07-23T12:51:14.961" v="705" actId="165"/>
          <ac:grpSpMkLst>
            <pc:docMk/>
            <pc:sldMk cId="3933061767" sldId="1734"/>
            <ac:grpSpMk id="78" creationId="{7AC328FC-066C-4171-A3B3-0CAB118B0389}"/>
          </ac:grpSpMkLst>
        </pc:grpChg>
        <pc:grpChg chg="add del mod">
          <ac:chgData name="Wanlambok Nongbet [Chillibreeze]" userId="6bf028ea-505a-4797-9fbe-498829f78d74" providerId="ADAL" clId="{B6D7A17A-D2C1-44D0-9B40-9FBDB90D5B20}" dt="2020-07-23T12:49:32.354" v="668" actId="165"/>
          <ac:grpSpMkLst>
            <pc:docMk/>
            <pc:sldMk cId="3933061767" sldId="1734"/>
            <ac:grpSpMk id="80" creationId="{9C700EE2-3BDA-4216-91EA-2840C80D9F2B}"/>
          </ac:grpSpMkLst>
        </pc:grpChg>
        <pc:grpChg chg="add del mod">
          <ac:chgData name="Wanlambok Nongbet [Chillibreeze]" userId="6bf028ea-505a-4797-9fbe-498829f78d74" providerId="ADAL" clId="{B6D7A17A-D2C1-44D0-9B40-9FBDB90D5B20}" dt="2020-07-23T13:06:01.716" v="1148" actId="478"/>
          <ac:grpSpMkLst>
            <pc:docMk/>
            <pc:sldMk cId="3933061767" sldId="1734"/>
            <ac:grpSpMk id="156" creationId="{020D728E-C7F0-4C30-B77E-98BCD370FCC1}"/>
          </ac:grpSpMkLst>
        </pc:grpChg>
        <pc:grpChg chg="add del mod">
          <ac:chgData name="Wanlambok Nongbet [Chillibreeze]" userId="6bf028ea-505a-4797-9fbe-498829f78d74" providerId="ADAL" clId="{B6D7A17A-D2C1-44D0-9B40-9FBDB90D5B20}" dt="2020-07-23T13:05:46.743" v="1134" actId="21"/>
          <ac:grpSpMkLst>
            <pc:docMk/>
            <pc:sldMk cId="3933061767" sldId="1734"/>
            <ac:grpSpMk id="157" creationId="{1C9BDDC7-2296-46BD-A7CB-34DD309C462B}"/>
          </ac:grpSpMkLst>
        </pc:grpChg>
        <pc:grpChg chg="add del mod">
          <ac:chgData name="Wanlambok Nongbet [Chillibreeze]" userId="6bf028ea-505a-4797-9fbe-498829f78d74" providerId="ADAL" clId="{B6D7A17A-D2C1-44D0-9B40-9FBDB90D5B20}" dt="2020-07-23T13:05:47.976" v="1136" actId="21"/>
          <ac:grpSpMkLst>
            <pc:docMk/>
            <pc:sldMk cId="3933061767" sldId="1734"/>
            <ac:grpSpMk id="177" creationId="{A6016C9B-F67A-4761-91A4-5CA88FBCBC8C}"/>
          </ac:grpSpMkLst>
        </pc:grpChg>
        <pc:grpChg chg="add del mod">
          <ac:chgData name="Wanlambok Nongbet [Chillibreeze]" userId="6bf028ea-505a-4797-9fbe-498829f78d74" providerId="ADAL" clId="{B6D7A17A-D2C1-44D0-9B40-9FBDB90D5B20}" dt="2020-07-23T13:05:49.039" v="1138" actId="21"/>
          <ac:grpSpMkLst>
            <pc:docMk/>
            <pc:sldMk cId="3933061767" sldId="1734"/>
            <ac:grpSpMk id="197" creationId="{A8429954-5338-4EDC-A697-D037F3B4722B}"/>
          </ac:grpSpMkLst>
        </pc:grpChg>
        <pc:grpChg chg="add del mod">
          <ac:chgData name="Wanlambok Nongbet [Chillibreeze]" userId="6bf028ea-505a-4797-9fbe-498829f78d74" providerId="ADAL" clId="{B6D7A17A-D2C1-44D0-9B40-9FBDB90D5B20}" dt="2020-07-23T13:05:50.146" v="1140" actId="21"/>
          <ac:grpSpMkLst>
            <pc:docMk/>
            <pc:sldMk cId="3933061767" sldId="1734"/>
            <ac:grpSpMk id="217" creationId="{96BA3309-1D58-41ED-9ED6-D95ADAB3FDEF}"/>
          </ac:grpSpMkLst>
        </pc:grpChg>
        <pc:grpChg chg="add del mod">
          <ac:chgData name="Wanlambok Nongbet [Chillibreeze]" userId="6bf028ea-505a-4797-9fbe-498829f78d74" providerId="ADAL" clId="{B6D7A17A-D2C1-44D0-9B40-9FBDB90D5B20}" dt="2020-07-23T13:05:52.043" v="1142" actId="21"/>
          <ac:grpSpMkLst>
            <pc:docMk/>
            <pc:sldMk cId="3933061767" sldId="1734"/>
            <ac:grpSpMk id="237" creationId="{7BE252EB-C4AF-4190-9CAB-380E56157611}"/>
          </ac:grpSpMkLst>
        </pc:grpChg>
        <pc:picChg chg="del mod">
          <ac:chgData name="Wanlambok Nongbet [Chillibreeze]" userId="6bf028ea-505a-4797-9fbe-498829f78d74" providerId="ADAL" clId="{B6D7A17A-D2C1-44D0-9B40-9FBDB90D5B20}" dt="2020-07-23T13:06:00.634" v="1147" actId="21"/>
          <ac:picMkLst>
            <pc:docMk/>
            <pc:sldMk cId="3933061767" sldId="1734"/>
            <ac:picMk id="257" creationId="{3C27A941-F5AD-4E76-9A53-637480072E80}"/>
          </ac:picMkLst>
        </pc:picChg>
        <pc:picChg chg="add del mod ord">
          <ac:chgData name="Wanlambok Nongbet [Chillibreeze]" userId="6bf028ea-505a-4797-9fbe-498829f78d74" providerId="ADAL" clId="{B6D7A17A-D2C1-44D0-9B40-9FBDB90D5B20}" dt="2020-07-23T13:06:22.282" v="1153" actId="21"/>
          <ac:picMkLst>
            <pc:docMk/>
            <pc:sldMk cId="3933061767" sldId="1734"/>
            <ac:picMk id="258" creationId="{4883CECA-4047-4AC4-812E-B3896CA57CFB}"/>
          </ac:picMkLst>
        </pc:picChg>
        <pc:picChg chg="add mod">
          <ac:chgData name="Wanlambok Nongbet [Chillibreeze]" userId="6bf028ea-505a-4797-9fbe-498829f78d74" providerId="ADAL" clId="{B6D7A17A-D2C1-44D0-9B40-9FBDB90D5B20}" dt="2020-07-23T13:06:23.680" v="1154"/>
          <ac:picMkLst>
            <pc:docMk/>
            <pc:sldMk cId="3933061767" sldId="1734"/>
            <ac:picMk id="259" creationId="{BEF046D7-3C5C-42A3-AE4A-7D66A811ECEA}"/>
          </ac:picMkLst>
        </pc:picChg>
        <pc:cxnChg chg="add mod topLvl">
          <ac:chgData name="Wanlambok Nongbet [Chillibreeze]" userId="6bf028ea-505a-4797-9fbe-498829f78d74" providerId="ADAL" clId="{B6D7A17A-D2C1-44D0-9B40-9FBDB90D5B20}" dt="2020-07-23T13:05:45.663" v="1132" actId="164"/>
          <ac:cxnSpMkLst>
            <pc:docMk/>
            <pc:sldMk cId="3933061767" sldId="1734"/>
            <ac:cxnSpMk id="15" creationId="{9AC4A3DB-3A5F-4C24-BE25-C104495E412F}"/>
          </ac:cxnSpMkLst>
        </pc:cxnChg>
        <pc:cxnChg chg="add del mod">
          <ac:chgData name="Wanlambok Nongbet [Chillibreeze]" userId="6bf028ea-505a-4797-9fbe-498829f78d74" providerId="ADAL" clId="{B6D7A17A-D2C1-44D0-9B40-9FBDB90D5B20}" dt="2020-07-23T12:44:12.141" v="456" actId="478"/>
          <ac:cxnSpMkLst>
            <pc:docMk/>
            <pc:sldMk cId="3933061767" sldId="1734"/>
            <ac:cxnSpMk id="16" creationId="{67BF772B-7A9E-4272-BA66-38BC5EE64B84}"/>
          </ac:cxnSpMkLst>
        </pc:cxnChg>
        <pc:cxnChg chg="add del mod">
          <ac:chgData name="Wanlambok Nongbet [Chillibreeze]" userId="6bf028ea-505a-4797-9fbe-498829f78d74" providerId="ADAL" clId="{B6D7A17A-D2C1-44D0-9B40-9FBDB90D5B20}" dt="2020-07-23T12:44:12.141" v="456" actId="478"/>
          <ac:cxnSpMkLst>
            <pc:docMk/>
            <pc:sldMk cId="3933061767" sldId="1734"/>
            <ac:cxnSpMk id="18" creationId="{B30C54C0-6998-449B-8257-543503AED258}"/>
          </ac:cxnSpMkLst>
        </pc:cxnChg>
        <pc:cxnChg chg="add del mod">
          <ac:chgData name="Wanlambok Nongbet [Chillibreeze]" userId="6bf028ea-505a-4797-9fbe-498829f78d74" providerId="ADAL" clId="{B6D7A17A-D2C1-44D0-9B40-9FBDB90D5B20}" dt="2020-07-23T12:44:12.141" v="456" actId="478"/>
          <ac:cxnSpMkLst>
            <pc:docMk/>
            <pc:sldMk cId="3933061767" sldId="1734"/>
            <ac:cxnSpMk id="19" creationId="{EB30B6F6-F836-49F8-B62F-BA33234E7D4F}"/>
          </ac:cxnSpMkLst>
        </pc:cxnChg>
        <pc:cxnChg chg="add del mod">
          <ac:chgData name="Wanlambok Nongbet [Chillibreeze]" userId="6bf028ea-505a-4797-9fbe-498829f78d74" providerId="ADAL" clId="{B6D7A17A-D2C1-44D0-9B40-9FBDB90D5B20}" dt="2020-07-23T12:44:12.141" v="456" actId="478"/>
          <ac:cxnSpMkLst>
            <pc:docMk/>
            <pc:sldMk cId="3933061767" sldId="1734"/>
            <ac:cxnSpMk id="20" creationId="{777CE6CD-39D9-4888-9672-77A4731A9502}"/>
          </ac:cxnSpMkLst>
        </pc:cxnChg>
        <pc:cxnChg chg="add del mod">
          <ac:chgData name="Wanlambok Nongbet [Chillibreeze]" userId="6bf028ea-505a-4797-9fbe-498829f78d74" providerId="ADAL" clId="{B6D7A17A-D2C1-44D0-9B40-9FBDB90D5B20}" dt="2020-07-23T12:44:12.141" v="456" actId="478"/>
          <ac:cxnSpMkLst>
            <pc:docMk/>
            <pc:sldMk cId="3933061767" sldId="1734"/>
            <ac:cxnSpMk id="21" creationId="{E83FD53A-94EB-4906-967C-4417C02D03F6}"/>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23" creationId="{4E06C4FD-21ED-4486-A2E2-0FE596D13C14}"/>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25" creationId="{334176D1-CACF-48B8-BD75-537B8B251AFD}"/>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27" creationId="{8556BD27-5F39-475F-B359-C5DEC9989C43}"/>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29" creationId="{D2622238-6895-466A-BDD7-59B5FC231B6F}"/>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31" creationId="{E63DEB32-63AB-4079-AF1B-0FFBBC7CD609}"/>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33" creationId="{1A420F95-FDA2-4E53-B129-852ECECBBF70}"/>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35" creationId="{097DC320-F505-4A18-BA29-A8C19F8D519D}"/>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37" creationId="{CF3512C9-D79E-4BE5-A970-0E51465A6188}"/>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39" creationId="{8B2257A5-9DDC-4D4C-A254-DEE647088EB0}"/>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42" creationId="{A38F25C7-4293-44BA-A1DF-BA665FD64B73}"/>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44" creationId="{7777BB56-A56A-4236-90DE-15661355119C}"/>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46" creationId="{A99C1C10-C5D0-4A81-BA68-9EDF7B3FD8D0}"/>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48" creationId="{738652D9-48FC-4A29-A00D-C7C18A26177A}"/>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50" creationId="{FDBCA0C3-674E-4945-BD79-BFE34CBA2E23}"/>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52" creationId="{9CEAB3DA-12EE-4BAC-81BD-BE7494C83855}"/>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54" creationId="{23B0E3ED-3760-4345-8C39-44108F3036C1}"/>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56" creationId="{15CE1084-8396-472B-A932-7B86BC0CF950}"/>
          </ac:cxnSpMkLst>
        </pc:cxnChg>
        <pc:cxnChg chg="add mod topLvl">
          <ac:chgData name="Wanlambok Nongbet [Chillibreeze]" userId="6bf028ea-505a-4797-9fbe-498829f78d74" providerId="ADAL" clId="{B6D7A17A-D2C1-44D0-9B40-9FBDB90D5B20}" dt="2020-07-23T13:05:45.663" v="1132" actId="164"/>
          <ac:cxnSpMkLst>
            <pc:docMk/>
            <pc:sldMk cId="3933061767" sldId="1734"/>
            <ac:cxnSpMk id="58" creationId="{145E7BFB-2D31-46CD-AB19-D5CACC6AB005}"/>
          </ac:cxnSpMkLst>
        </pc:cxnChg>
        <pc:cxnChg chg="add del mod">
          <ac:chgData name="Wanlambok Nongbet [Chillibreeze]" userId="6bf028ea-505a-4797-9fbe-498829f78d74" providerId="ADAL" clId="{B6D7A17A-D2C1-44D0-9B40-9FBDB90D5B20}" dt="2020-07-23T12:46:44.767" v="565" actId="478"/>
          <ac:cxnSpMkLst>
            <pc:docMk/>
            <pc:sldMk cId="3933061767" sldId="1734"/>
            <ac:cxnSpMk id="60" creationId="{C03E8A28-7593-4D06-95BC-F4F9AEA5F3E4}"/>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18" creationId="{E8ABB7F3-91CA-4834-882C-0C6A1D1A100A}"/>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19" creationId="{931A8BB1-7825-497E-B55D-7C35ACB3FAB7}"/>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0" creationId="{CEFBCCBA-D921-4645-B87E-9C94037343F5}"/>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1" creationId="{B8A1332B-0D37-4AAD-95EA-9F1E86AE1C16}"/>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2" creationId="{E125F64C-1661-4423-B6E9-7A79A56B1707}"/>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3" creationId="{F5D7A4EC-64E0-44B6-948C-EED724881EF5}"/>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4" creationId="{50E50195-6EC8-493E-A45E-12A3880F317D}"/>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5" creationId="{F63D6CD6-FEEE-4B1E-81B7-AA3DC3D811BD}"/>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6" creationId="{3CAAFE7D-500F-47A0-B542-CC87362F6DB8}"/>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7" creationId="{0907259F-DA04-4994-BF4B-ADAF8022CBBD}"/>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8" creationId="{CBDAA0CA-E0E4-4B1C-9403-59D731EA1CAA}"/>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29" creationId="{24F4425A-7A7E-4ACA-B3A1-A20650547705}"/>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0" creationId="{CCE9B5A5-7DE0-4109-95B4-EF6788DC9E60}"/>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1" creationId="{63F0B4EE-2034-4E51-97B1-3A31E8459F62}"/>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2" creationId="{FD1B23AD-9B53-4563-8C98-CE348E6F8991}"/>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3" creationId="{58EF7B9C-8B59-43AA-B299-6C425A3FBB95}"/>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5" creationId="{FA59C2A5-DD16-473C-8753-C5F55B3DBEFA}"/>
          </ac:cxnSpMkLst>
        </pc:cxnChg>
        <pc:cxnChg chg="add mod">
          <ac:chgData name="Wanlambok Nongbet [Chillibreeze]" userId="6bf028ea-505a-4797-9fbe-498829f78d74" providerId="ADAL" clId="{B6D7A17A-D2C1-44D0-9B40-9FBDB90D5B20}" dt="2020-07-23T13:05:40.598" v="1129" actId="571"/>
          <ac:cxnSpMkLst>
            <pc:docMk/>
            <pc:sldMk cId="3933061767" sldId="1734"/>
            <ac:cxnSpMk id="136" creationId="{68CAA53D-7DE7-4E07-BF68-337086269EFF}"/>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37" creationId="{236F0DE1-2DD2-439E-A58A-C94F73C138C5}"/>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38" creationId="{3021EB90-9FB1-477E-835E-F712AAD50898}"/>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39" creationId="{4DBF1997-4020-4598-A539-5418652413BB}"/>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0" creationId="{819ACEFD-55CC-4DF0-B787-4F92E9B6F5D5}"/>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1" creationId="{5079CFD5-6A8E-4E0B-A924-E5C8A3CDBEAA}"/>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2" creationId="{62E41B7B-6DF3-4173-A41A-FCFDC94BA48F}"/>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3" creationId="{3DFEF1CF-28B9-4D15-AB0B-287BEE1286B6}"/>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4" creationId="{C001A460-4690-4FED-8635-AC83074119EB}"/>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5" creationId="{4D4B6463-07D4-4193-80B7-DED6F2468EE8}"/>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6" creationId="{BADC37A9-6911-4A46-88AB-2053CC3ED0F9}"/>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7" creationId="{0DC3BB13-ACAE-47F4-A4E4-602211CE0CDF}"/>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8" creationId="{7D0F8895-4483-4F1D-8077-F42609857088}"/>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49" creationId="{665C7F49-4B37-4DA0-A78E-BCDEC158B8DC}"/>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50" creationId="{A3CCCA91-CB52-43C3-A0BF-C5309F0BBFF1}"/>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51" creationId="{BCEA19A7-5461-45ED-B059-B717C4379A7A}"/>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52" creationId="{4BAABD04-F53D-4392-B540-882DA7356C78}"/>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54" creationId="{90D5CA22-3F7A-4063-A1E4-6D0C52B7033E}"/>
          </ac:cxnSpMkLst>
        </pc:cxnChg>
        <pc:cxnChg chg="add mod">
          <ac:chgData name="Wanlambok Nongbet [Chillibreeze]" userId="6bf028ea-505a-4797-9fbe-498829f78d74" providerId="ADAL" clId="{B6D7A17A-D2C1-44D0-9B40-9FBDB90D5B20}" dt="2020-07-23T13:05:43.160" v="1131" actId="571"/>
          <ac:cxnSpMkLst>
            <pc:docMk/>
            <pc:sldMk cId="3933061767" sldId="1734"/>
            <ac:cxnSpMk id="155" creationId="{5A6AD4A8-CFB5-4FBB-B196-6B2127329EB4}"/>
          </ac:cxnSpMkLst>
        </pc:cxnChg>
        <pc:cxnChg chg="mod">
          <ac:chgData name="Wanlambok Nongbet [Chillibreeze]" userId="6bf028ea-505a-4797-9fbe-498829f78d74" providerId="ADAL" clId="{B6D7A17A-D2C1-44D0-9B40-9FBDB90D5B20}" dt="2020-07-23T13:05:46.475" v="1133" actId="571"/>
          <ac:cxnSpMkLst>
            <pc:docMk/>
            <pc:sldMk cId="3933061767" sldId="1734"/>
            <ac:cxnSpMk id="158" creationId="{F4A685F7-B579-43F9-9190-AED720309A14}"/>
          </ac:cxnSpMkLst>
        </pc:cxnChg>
        <pc:cxnChg chg="mod">
          <ac:chgData name="Wanlambok Nongbet [Chillibreeze]" userId="6bf028ea-505a-4797-9fbe-498829f78d74" providerId="ADAL" clId="{B6D7A17A-D2C1-44D0-9B40-9FBDB90D5B20}" dt="2020-07-23T13:05:46.475" v="1133" actId="571"/>
          <ac:cxnSpMkLst>
            <pc:docMk/>
            <pc:sldMk cId="3933061767" sldId="1734"/>
            <ac:cxnSpMk id="159" creationId="{C79F4B42-D5BB-4F17-8EA6-1E45A9473CB5}"/>
          </ac:cxnSpMkLst>
        </pc:cxnChg>
        <pc:cxnChg chg="mod">
          <ac:chgData name="Wanlambok Nongbet [Chillibreeze]" userId="6bf028ea-505a-4797-9fbe-498829f78d74" providerId="ADAL" clId="{B6D7A17A-D2C1-44D0-9B40-9FBDB90D5B20}" dt="2020-07-23T13:05:46.475" v="1133" actId="571"/>
          <ac:cxnSpMkLst>
            <pc:docMk/>
            <pc:sldMk cId="3933061767" sldId="1734"/>
            <ac:cxnSpMk id="160" creationId="{1CD97E3A-BA87-4C11-8F4A-244B7870F185}"/>
          </ac:cxnSpMkLst>
        </pc:cxnChg>
        <pc:cxnChg chg="mod">
          <ac:chgData name="Wanlambok Nongbet [Chillibreeze]" userId="6bf028ea-505a-4797-9fbe-498829f78d74" providerId="ADAL" clId="{B6D7A17A-D2C1-44D0-9B40-9FBDB90D5B20}" dt="2020-07-23T13:05:46.475" v="1133" actId="571"/>
          <ac:cxnSpMkLst>
            <pc:docMk/>
            <pc:sldMk cId="3933061767" sldId="1734"/>
            <ac:cxnSpMk id="161" creationId="{50D20758-2C7D-4622-8890-2179AA67F5C2}"/>
          </ac:cxnSpMkLst>
        </pc:cxnChg>
        <pc:cxnChg chg="mod">
          <ac:chgData name="Wanlambok Nongbet [Chillibreeze]" userId="6bf028ea-505a-4797-9fbe-498829f78d74" providerId="ADAL" clId="{B6D7A17A-D2C1-44D0-9B40-9FBDB90D5B20}" dt="2020-07-23T13:05:46.475" v="1133" actId="571"/>
          <ac:cxnSpMkLst>
            <pc:docMk/>
            <pc:sldMk cId="3933061767" sldId="1734"/>
            <ac:cxnSpMk id="162" creationId="{07286030-8D3D-47C7-89A3-989357E509BE}"/>
          </ac:cxnSpMkLst>
        </pc:cxnChg>
        <pc:cxnChg chg="mod">
          <ac:chgData name="Wanlambok Nongbet [Chillibreeze]" userId="6bf028ea-505a-4797-9fbe-498829f78d74" providerId="ADAL" clId="{B6D7A17A-D2C1-44D0-9B40-9FBDB90D5B20}" dt="2020-07-23T13:05:46.475" v="1133" actId="571"/>
          <ac:cxnSpMkLst>
            <pc:docMk/>
            <pc:sldMk cId="3933061767" sldId="1734"/>
            <ac:cxnSpMk id="163" creationId="{A22AB653-CF1D-46EE-AAE0-EED071467FA1}"/>
          </ac:cxnSpMkLst>
        </pc:cxnChg>
        <pc:cxnChg chg="mod">
          <ac:chgData name="Wanlambok Nongbet [Chillibreeze]" userId="6bf028ea-505a-4797-9fbe-498829f78d74" providerId="ADAL" clId="{B6D7A17A-D2C1-44D0-9B40-9FBDB90D5B20}" dt="2020-07-23T13:05:46.475" v="1133" actId="571"/>
          <ac:cxnSpMkLst>
            <pc:docMk/>
            <pc:sldMk cId="3933061767" sldId="1734"/>
            <ac:cxnSpMk id="164" creationId="{0150AF11-343B-48D0-8DDB-DAF4C5855A1E}"/>
          </ac:cxnSpMkLst>
        </pc:cxnChg>
        <pc:cxnChg chg="mod">
          <ac:chgData name="Wanlambok Nongbet [Chillibreeze]" userId="6bf028ea-505a-4797-9fbe-498829f78d74" providerId="ADAL" clId="{B6D7A17A-D2C1-44D0-9B40-9FBDB90D5B20}" dt="2020-07-23T13:05:46.475" v="1133" actId="571"/>
          <ac:cxnSpMkLst>
            <pc:docMk/>
            <pc:sldMk cId="3933061767" sldId="1734"/>
            <ac:cxnSpMk id="165" creationId="{404E5DC1-22BE-466A-8603-1CDB2AA1720F}"/>
          </ac:cxnSpMkLst>
        </pc:cxnChg>
        <pc:cxnChg chg="mod">
          <ac:chgData name="Wanlambok Nongbet [Chillibreeze]" userId="6bf028ea-505a-4797-9fbe-498829f78d74" providerId="ADAL" clId="{B6D7A17A-D2C1-44D0-9B40-9FBDB90D5B20}" dt="2020-07-23T13:05:46.475" v="1133" actId="571"/>
          <ac:cxnSpMkLst>
            <pc:docMk/>
            <pc:sldMk cId="3933061767" sldId="1734"/>
            <ac:cxnSpMk id="166" creationId="{172FBEC9-0310-4E95-936B-5D1CEC5BBD78}"/>
          </ac:cxnSpMkLst>
        </pc:cxnChg>
        <pc:cxnChg chg="mod">
          <ac:chgData name="Wanlambok Nongbet [Chillibreeze]" userId="6bf028ea-505a-4797-9fbe-498829f78d74" providerId="ADAL" clId="{B6D7A17A-D2C1-44D0-9B40-9FBDB90D5B20}" dt="2020-07-23T13:05:46.475" v="1133" actId="571"/>
          <ac:cxnSpMkLst>
            <pc:docMk/>
            <pc:sldMk cId="3933061767" sldId="1734"/>
            <ac:cxnSpMk id="167" creationId="{2D023D22-7F67-43AE-B83B-0E7295D9CF58}"/>
          </ac:cxnSpMkLst>
        </pc:cxnChg>
        <pc:cxnChg chg="mod">
          <ac:chgData name="Wanlambok Nongbet [Chillibreeze]" userId="6bf028ea-505a-4797-9fbe-498829f78d74" providerId="ADAL" clId="{B6D7A17A-D2C1-44D0-9B40-9FBDB90D5B20}" dt="2020-07-23T13:05:46.475" v="1133" actId="571"/>
          <ac:cxnSpMkLst>
            <pc:docMk/>
            <pc:sldMk cId="3933061767" sldId="1734"/>
            <ac:cxnSpMk id="168" creationId="{B8BE4A38-2060-47BD-A30A-D77D3B100D57}"/>
          </ac:cxnSpMkLst>
        </pc:cxnChg>
        <pc:cxnChg chg="mod">
          <ac:chgData name="Wanlambok Nongbet [Chillibreeze]" userId="6bf028ea-505a-4797-9fbe-498829f78d74" providerId="ADAL" clId="{B6D7A17A-D2C1-44D0-9B40-9FBDB90D5B20}" dt="2020-07-23T13:05:46.475" v="1133" actId="571"/>
          <ac:cxnSpMkLst>
            <pc:docMk/>
            <pc:sldMk cId="3933061767" sldId="1734"/>
            <ac:cxnSpMk id="169" creationId="{6EF84177-473D-4C45-930A-FC5FA6809D86}"/>
          </ac:cxnSpMkLst>
        </pc:cxnChg>
        <pc:cxnChg chg="mod">
          <ac:chgData name="Wanlambok Nongbet [Chillibreeze]" userId="6bf028ea-505a-4797-9fbe-498829f78d74" providerId="ADAL" clId="{B6D7A17A-D2C1-44D0-9B40-9FBDB90D5B20}" dt="2020-07-23T13:05:46.475" v="1133" actId="571"/>
          <ac:cxnSpMkLst>
            <pc:docMk/>
            <pc:sldMk cId="3933061767" sldId="1734"/>
            <ac:cxnSpMk id="170" creationId="{4BC5D18F-CA41-466B-BC62-14B1025BFF50}"/>
          </ac:cxnSpMkLst>
        </pc:cxnChg>
        <pc:cxnChg chg="mod">
          <ac:chgData name="Wanlambok Nongbet [Chillibreeze]" userId="6bf028ea-505a-4797-9fbe-498829f78d74" providerId="ADAL" clId="{B6D7A17A-D2C1-44D0-9B40-9FBDB90D5B20}" dt="2020-07-23T13:05:46.475" v="1133" actId="571"/>
          <ac:cxnSpMkLst>
            <pc:docMk/>
            <pc:sldMk cId="3933061767" sldId="1734"/>
            <ac:cxnSpMk id="171" creationId="{413483AA-3F9E-4E1D-9A7C-6A60AB0DC0CE}"/>
          </ac:cxnSpMkLst>
        </pc:cxnChg>
        <pc:cxnChg chg="mod">
          <ac:chgData name="Wanlambok Nongbet [Chillibreeze]" userId="6bf028ea-505a-4797-9fbe-498829f78d74" providerId="ADAL" clId="{B6D7A17A-D2C1-44D0-9B40-9FBDB90D5B20}" dt="2020-07-23T13:05:46.475" v="1133" actId="571"/>
          <ac:cxnSpMkLst>
            <pc:docMk/>
            <pc:sldMk cId="3933061767" sldId="1734"/>
            <ac:cxnSpMk id="172" creationId="{12BCA2D6-FCEA-425E-8CB4-8EAE1DCEEC81}"/>
          </ac:cxnSpMkLst>
        </pc:cxnChg>
        <pc:cxnChg chg="mod">
          <ac:chgData name="Wanlambok Nongbet [Chillibreeze]" userId="6bf028ea-505a-4797-9fbe-498829f78d74" providerId="ADAL" clId="{B6D7A17A-D2C1-44D0-9B40-9FBDB90D5B20}" dt="2020-07-23T13:05:46.475" v="1133" actId="571"/>
          <ac:cxnSpMkLst>
            <pc:docMk/>
            <pc:sldMk cId="3933061767" sldId="1734"/>
            <ac:cxnSpMk id="173" creationId="{30C1CD40-3449-4414-9DB9-5DA37F64C10E}"/>
          </ac:cxnSpMkLst>
        </pc:cxnChg>
        <pc:cxnChg chg="mod">
          <ac:chgData name="Wanlambok Nongbet [Chillibreeze]" userId="6bf028ea-505a-4797-9fbe-498829f78d74" providerId="ADAL" clId="{B6D7A17A-D2C1-44D0-9B40-9FBDB90D5B20}" dt="2020-07-23T13:05:46.475" v="1133" actId="571"/>
          <ac:cxnSpMkLst>
            <pc:docMk/>
            <pc:sldMk cId="3933061767" sldId="1734"/>
            <ac:cxnSpMk id="174" creationId="{CDFF0AED-CEAF-4B02-805E-142A8EC62D14}"/>
          </ac:cxnSpMkLst>
        </pc:cxnChg>
        <pc:cxnChg chg="mod">
          <ac:chgData name="Wanlambok Nongbet [Chillibreeze]" userId="6bf028ea-505a-4797-9fbe-498829f78d74" providerId="ADAL" clId="{B6D7A17A-D2C1-44D0-9B40-9FBDB90D5B20}" dt="2020-07-23T13:05:46.475" v="1133" actId="571"/>
          <ac:cxnSpMkLst>
            <pc:docMk/>
            <pc:sldMk cId="3933061767" sldId="1734"/>
            <ac:cxnSpMk id="175" creationId="{598A9791-8A55-444D-BB28-F27B2B871546}"/>
          </ac:cxnSpMkLst>
        </pc:cxnChg>
        <pc:cxnChg chg="mod">
          <ac:chgData name="Wanlambok Nongbet [Chillibreeze]" userId="6bf028ea-505a-4797-9fbe-498829f78d74" providerId="ADAL" clId="{B6D7A17A-D2C1-44D0-9B40-9FBDB90D5B20}" dt="2020-07-23T13:05:46.475" v="1133" actId="571"/>
          <ac:cxnSpMkLst>
            <pc:docMk/>
            <pc:sldMk cId="3933061767" sldId="1734"/>
            <ac:cxnSpMk id="176" creationId="{0A79FF5F-34B3-4BC8-87CF-8B7BBA59630C}"/>
          </ac:cxnSpMkLst>
        </pc:cxnChg>
        <pc:cxnChg chg="mod">
          <ac:chgData name="Wanlambok Nongbet [Chillibreeze]" userId="6bf028ea-505a-4797-9fbe-498829f78d74" providerId="ADAL" clId="{B6D7A17A-D2C1-44D0-9B40-9FBDB90D5B20}" dt="2020-07-23T13:05:47.217" v="1135"/>
          <ac:cxnSpMkLst>
            <pc:docMk/>
            <pc:sldMk cId="3933061767" sldId="1734"/>
            <ac:cxnSpMk id="178" creationId="{80CE1322-0433-4AD8-9F4D-164B8C56D49E}"/>
          </ac:cxnSpMkLst>
        </pc:cxnChg>
        <pc:cxnChg chg="mod">
          <ac:chgData name="Wanlambok Nongbet [Chillibreeze]" userId="6bf028ea-505a-4797-9fbe-498829f78d74" providerId="ADAL" clId="{B6D7A17A-D2C1-44D0-9B40-9FBDB90D5B20}" dt="2020-07-23T13:05:47.217" v="1135"/>
          <ac:cxnSpMkLst>
            <pc:docMk/>
            <pc:sldMk cId="3933061767" sldId="1734"/>
            <ac:cxnSpMk id="179" creationId="{5E48B2B5-F71C-43EA-AE00-467BD4BF1452}"/>
          </ac:cxnSpMkLst>
        </pc:cxnChg>
        <pc:cxnChg chg="mod">
          <ac:chgData name="Wanlambok Nongbet [Chillibreeze]" userId="6bf028ea-505a-4797-9fbe-498829f78d74" providerId="ADAL" clId="{B6D7A17A-D2C1-44D0-9B40-9FBDB90D5B20}" dt="2020-07-23T13:05:47.217" v="1135"/>
          <ac:cxnSpMkLst>
            <pc:docMk/>
            <pc:sldMk cId="3933061767" sldId="1734"/>
            <ac:cxnSpMk id="180" creationId="{D0A702CB-B73E-414A-B1CC-96B2E619A22C}"/>
          </ac:cxnSpMkLst>
        </pc:cxnChg>
        <pc:cxnChg chg="mod">
          <ac:chgData name="Wanlambok Nongbet [Chillibreeze]" userId="6bf028ea-505a-4797-9fbe-498829f78d74" providerId="ADAL" clId="{B6D7A17A-D2C1-44D0-9B40-9FBDB90D5B20}" dt="2020-07-23T13:05:47.217" v="1135"/>
          <ac:cxnSpMkLst>
            <pc:docMk/>
            <pc:sldMk cId="3933061767" sldId="1734"/>
            <ac:cxnSpMk id="181" creationId="{3AB49B0F-23DC-476E-86CF-3C6ADBB23AA7}"/>
          </ac:cxnSpMkLst>
        </pc:cxnChg>
        <pc:cxnChg chg="mod">
          <ac:chgData name="Wanlambok Nongbet [Chillibreeze]" userId="6bf028ea-505a-4797-9fbe-498829f78d74" providerId="ADAL" clId="{B6D7A17A-D2C1-44D0-9B40-9FBDB90D5B20}" dt="2020-07-23T13:05:47.217" v="1135"/>
          <ac:cxnSpMkLst>
            <pc:docMk/>
            <pc:sldMk cId="3933061767" sldId="1734"/>
            <ac:cxnSpMk id="182" creationId="{EAED16A0-26CC-41EA-A3BE-342E975AA6D6}"/>
          </ac:cxnSpMkLst>
        </pc:cxnChg>
        <pc:cxnChg chg="mod">
          <ac:chgData name="Wanlambok Nongbet [Chillibreeze]" userId="6bf028ea-505a-4797-9fbe-498829f78d74" providerId="ADAL" clId="{B6D7A17A-D2C1-44D0-9B40-9FBDB90D5B20}" dt="2020-07-23T13:05:47.217" v="1135"/>
          <ac:cxnSpMkLst>
            <pc:docMk/>
            <pc:sldMk cId="3933061767" sldId="1734"/>
            <ac:cxnSpMk id="183" creationId="{88114447-BCC3-4415-81FB-B99EDCE2855D}"/>
          </ac:cxnSpMkLst>
        </pc:cxnChg>
        <pc:cxnChg chg="mod">
          <ac:chgData name="Wanlambok Nongbet [Chillibreeze]" userId="6bf028ea-505a-4797-9fbe-498829f78d74" providerId="ADAL" clId="{B6D7A17A-D2C1-44D0-9B40-9FBDB90D5B20}" dt="2020-07-23T13:05:47.217" v="1135"/>
          <ac:cxnSpMkLst>
            <pc:docMk/>
            <pc:sldMk cId="3933061767" sldId="1734"/>
            <ac:cxnSpMk id="184" creationId="{E379866D-C288-4F4D-8D9E-3D5C77BE7678}"/>
          </ac:cxnSpMkLst>
        </pc:cxnChg>
        <pc:cxnChg chg="mod">
          <ac:chgData name="Wanlambok Nongbet [Chillibreeze]" userId="6bf028ea-505a-4797-9fbe-498829f78d74" providerId="ADAL" clId="{B6D7A17A-D2C1-44D0-9B40-9FBDB90D5B20}" dt="2020-07-23T13:05:47.217" v="1135"/>
          <ac:cxnSpMkLst>
            <pc:docMk/>
            <pc:sldMk cId="3933061767" sldId="1734"/>
            <ac:cxnSpMk id="185" creationId="{3398071E-0AF1-4794-A11E-6D48DF5581C4}"/>
          </ac:cxnSpMkLst>
        </pc:cxnChg>
        <pc:cxnChg chg="mod">
          <ac:chgData name="Wanlambok Nongbet [Chillibreeze]" userId="6bf028ea-505a-4797-9fbe-498829f78d74" providerId="ADAL" clId="{B6D7A17A-D2C1-44D0-9B40-9FBDB90D5B20}" dt="2020-07-23T13:05:47.217" v="1135"/>
          <ac:cxnSpMkLst>
            <pc:docMk/>
            <pc:sldMk cId="3933061767" sldId="1734"/>
            <ac:cxnSpMk id="186" creationId="{4BC18A9B-FEDF-44AD-8016-378CEAEE102C}"/>
          </ac:cxnSpMkLst>
        </pc:cxnChg>
        <pc:cxnChg chg="mod">
          <ac:chgData name="Wanlambok Nongbet [Chillibreeze]" userId="6bf028ea-505a-4797-9fbe-498829f78d74" providerId="ADAL" clId="{B6D7A17A-D2C1-44D0-9B40-9FBDB90D5B20}" dt="2020-07-23T13:05:47.217" v="1135"/>
          <ac:cxnSpMkLst>
            <pc:docMk/>
            <pc:sldMk cId="3933061767" sldId="1734"/>
            <ac:cxnSpMk id="187" creationId="{214DF2CB-0EE8-4537-B869-5DF3FD65E82C}"/>
          </ac:cxnSpMkLst>
        </pc:cxnChg>
        <pc:cxnChg chg="mod">
          <ac:chgData name="Wanlambok Nongbet [Chillibreeze]" userId="6bf028ea-505a-4797-9fbe-498829f78d74" providerId="ADAL" clId="{B6D7A17A-D2C1-44D0-9B40-9FBDB90D5B20}" dt="2020-07-23T13:05:47.217" v="1135"/>
          <ac:cxnSpMkLst>
            <pc:docMk/>
            <pc:sldMk cId="3933061767" sldId="1734"/>
            <ac:cxnSpMk id="188" creationId="{BE264CBB-D8A5-4D9F-9C37-17D3DDBED91C}"/>
          </ac:cxnSpMkLst>
        </pc:cxnChg>
        <pc:cxnChg chg="mod">
          <ac:chgData name="Wanlambok Nongbet [Chillibreeze]" userId="6bf028ea-505a-4797-9fbe-498829f78d74" providerId="ADAL" clId="{B6D7A17A-D2C1-44D0-9B40-9FBDB90D5B20}" dt="2020-07-23T13:05:47.217" v="1135"/>
          <ac:cxnSpMkLst>
            <pc:docMk/>
            <pc:sldMk cId="3933061767" sldId="1734"/>
            <ac:cxnSpMk id="189" creationId="{000E0231-E929-4EE2-A9C8-5DAA00FC14B6}"/>
          </ac:cxnSpMkLst>
        </pc:cxnChg>
        <pc:cxnChg chg="mod">
          <ac:chgData name="Wanlambok Nongbet [Chillibreeze]" userId="6bf028ea-505a-4797-9fbe-498829f78d74" providerId="ADAL" clId="{B6D7A17A-D2C1-44D0-9B40-9FBDB90D5B20}" dt="2020-07-23T13:05:47.217" v="1135"/>
          <ac:cxnSpMkLst>
            <pc:docMk/>
            <pc:sldMk cId="3933061767" sldId="1734"/>
            <ac:cxnSpMk id="190" creationId="{A12DDB70-415A-4F8F-8A27-CD6E8FBB69ED}"/>
          </ac:cxnSpMkLst>
        </pc:cxnChg>
        <pc:cxnChg chg="mod">
          <ac:chgData name="Wanlambok Nongbet [Chillibreeze]" userId="6bf028ea-505a-4797-9fbe-498829f78d74" providerId="ADAL" clId="{B6D7A17A-D2C1-44D0-9B40-9FBDB90D5B20}" dt="2020-07-23T13:05:47.217" v="1135"/>
          <ac:cxnSpMkLst>
            <pc:docMk/>
            <pc:sldMk cId="3933061767" sldId="1734"/>
            <ac:cxnSpMk id="191" creationId="{188876D5-0FA4-42FF-A0DB-A89ABB333DE0}"/>
          </ac:cxnSpMkLst>
        </pc:cxnChg>
        <pc:cxnChg chg="mod">
          <ac:chgData name="Wanlambok Nongbet [Chillibreeze]" userId="6bf028ea-505a-4797-9fbe-498829f78d74" providerId="ADAL" clId="{B6D7A17A-D2C1-44D0-9B40-9FBDB90D5B20}" dt="2020-07-23T13:05:47.217" v="1135"/>
          <ac:cxnSpMkLst>
            <pc:docMk/>
            <pc:sldMk cId="3933061767" sldId="1734"/>
            <ac:cxnSpMk id="192" creationId="{BB3DDE00-8272-40D3-A0A8-C0CF2C917CFF}"/>
          </ac:cxnSpMkLst>
        </pc:cxnChg>
        <pc:cxnChg chg="mod">
          <ac:chgData name="Wanlambok Nongbet [Chillibreeze]" userId="6bf028ea-505a-4797-9fbe-498829f78d74" providerId="ADAL" clId="{B6D7A17A-D2C1-44D0-9B40-9FBDB90D5B20}" dt="2020-07-23T13:05:47.217" v="1135"/>
          <ac:cxnSpMkLst>
            <pc:docMk/>
            <pc:sldMk cId="3933061767" sldId="1734"/>
            <ac:cxnSpMk id="193" creationId="{84ABCA07-242E-4017-8ECE-40B4F85F2E99}"/>
          </ac:cxnSpMkLst>
        </pc:cxnChg>
        <pc:cxnChg chg="mod">
          <ac:chgData name="Wanlambok Nongbet [Chillibreeze]" userId="6bf028ea-505a-4797-9fbe-498829f78d74" providerId="ADAL" clId="{B6D7A17A-D2C1-44D0-9B40-9FBDB90D5B20}" dt="2020-07-23T13:05:47.217" v="1135"/>
          <ac:cxnSpMkLst>
            <pc:docMk/>
            <pc:sldMk cId="3933061767" sldId="1734"/>
            <ac:cxnSpMk id="194" creationId="{D9D1D8FD-0865-4DB5-8F12-855FC8595337}"/>
          </ac:cxnSpMkLst>
        </pc:cxnChg>
        <pc:cxnChg chg="mod">
          <ac:chgData name="Wanlambok Nongbet [Chillibreeze]" userId="6bf028ea-505a-4797-9fbe-498829f78d74" providerId="ADAL" clId="{B6D7A17A-D2C1-44D0-9B40-9FBDB90D5B20}" dt="2020-07-23T13:05:47.217" v="1135"/>
          <ac:cxnSpMkLst>
            <pc:docMk/>
            <pc:sldMk cId="3933061767" sldId="1734"/>
            <ac:cxnSpMk id="195" creationId="{292D1EB4-5463-40CE-A93C-47F865C8E8FE}"/>
          </ac:cxnSpMkLst>
        </pc:cxnChg>
        <pc:cxnChg chg="mod">
          <ac:chgData name="Wanlambok Nongbet [Chillibreeze]" userId="6bf028ea-505a-4797-9fbe-498829f78d74" providerId="ADAL" clId="{B6D7A17A-D2C1-44D0-9B40-9FBDB90D5B20}" dt="2020-07-23T13:05:47.217" v="1135"/>
          <ac:cxnSpMkLst>
            <pc:docMk/>
            <pc:sldMk cId="3933061767" sldId="1734"/>
            <ac:cxnSpMk id="196" creationId="{9FBAFAFC-9379-406E-A68B-CF5AE6C63AE3}"/>
          </ac:cxnSpMkLst>
        </pc:cxnChg>
        <pc:cxnChg chg="mod">
          <ac:chgData name="Wanlambok Nongbet [Chillibreeze]" userId="6bf028ea-505a-4797-9fbe-498829f78d74" providerId="ADAL" clId="{B6D7A17A-D2C1-44D0-9B40-9FBDB90D5B20}" dt="2020-07-23T13:05:48.356" v="1137"/>
          <ac:cxnSpMkLst>
            <pc:docMk/>
            <pc:sldMk cId="3933061767" sldId="1734"/>
            <ac:cxnSpMk id="198" creationId="{F6705F98-179F-4532-838D-04DB9A6B0714}"/>
          </ac:cxnSpMkLst>
        </pc:cxnChg>
        <pc:cxnChg chg="mod">
          <ac:chgData name="Wanlambok Nongbet [Chillibreeze]" userId="6bf028ea-505a-4797-9fbe-498829f78d74" providerId="ADAL" clId="{B6D7A17A-D2C1-44D0-9B40-9FBDB90D5B20}" dt="2020-07-23T13:05:48.356" v="1137"/>
          <ac:cxnSpMkLst>
            <pc:docMk/>
            <pc:sldMk cId="3933061767" sldId="1734"/>
            <ac:cxnSpMk id="199" creationId="{B90AAFE2-ECFE-48DD-B975-9357514202AC}"/>
          </ac:cxnSpMkLst>
        </pc:cxnChg>
        <pc:cxnChg chg="mod">
          <ac:chgData name="Wanlambok Nongbet [Chillibreeze]" userId="6bf028ea-505a-4797-9fbe-498829f78d74" providerId="ADAL" clId="{B6D7A17A-D2C1-44D0-9B40-9FBDB90D5B20}" dt="2020-07-23T13:05:48.356" v="1137"/>
          <ac:cxnSpMkLst>
            <pc:docMk/>
            <pc:sldMk cId="3933061767" sldId="1734"/>
            <ac:cxnSpMk id="200" creationId="{6F40CDC1-1ABC-4596-B555-EF117F050D40}"/>
          </ac:cxnSpMkLst>
        </pc:cxnChg>
        <pc:cxnChg chg="mod">
          <ac:chgData name="Wanlambok Nongbet [Chillibreeze]" userId="6bf028ea-505a-4797-9fbe-498829f78d74" providerId="ADAL" clId="{B6D7A17A-D2C1-44D0-9B40-9FBDB90D5B20}" dt="2020-07-23T13:05:48.356" v="1137"/>
          <ac:cxnSpMkLst>
            <pc:docMk/>
            <pc:sldMk cId="3933061767" sldId="1734"/>
            <ac:cxnSpMk id="201" creationId="{9372AC02-8509-4728-B6E9-DDE7D502229B}"/>
          </ac:cxnSpMkLst>
        </pc:cxnChg>
        <pc:cxnChg chg="mod">
          <ac:chgData name="Wanlambok Nongbet [Chillibreeze]" userId="6bf028ea-505a-4797-9fbe-498829f78d74" providerId="ADAL" clId="{B6D7A17A-D2C1-44D0-9B40-9FBDB90D5B20}" dt="2020-07-23T13:05:48.356" v="1137"/>
          <ac:cxnSpMkLst>
            <pc:docMk/>
            <pc:sldMk cId="3933061767" sldId="1734"/>
            <ac:cxnSpMk id="202" creationId="{944C8F39-6BD2-4E3F-8A8D-063E76C35EBE}"/>
          </ac:cxnSpMkLst>
        </pc:cxnChg>
        <pc:cxnChg chg="mod">
          <ac:chgData name="Wanlambok Nongbet [Chillibreeze]" userId="6bf028ea-505a-4797-9fbe-498829f78d74" providerId="ADAL" clId="{B6D7A17A-D2C1-44D0-9B40-9FBDB90D5B20}" dt="2020-07-23T13:05:48.356" v="1137"/>
          <ac:cxnSpMkLst>
            <pc:docMk/>
            <pc:sldMk cId="3933061767" sldId="1734"/>
            <ac:cxnSpMk id="203" creationId="{EBA748FF-1A0A-44B1-AE3A-89015D1392D3}"/>
          </ac:cxnSpMkLst>
        </pc:cxnChg>
        <pc:cxnChg chg="mod">
          <ac:chgData name="Wanlambok Nongbet [Chillibreeze]" userId="6bf028ea-505a-4797-9fbe-498829f78d74" providerId="ADAL" clId="{B6D7A17A-D2C1-44D0-9B40-9FBDB90D5B20}" dt="2020-07-23T13:05:48.356" v="1137"/>
          <ac:cxnSpMkLst>
            <pc:docMk/>
            <pc:sldMk cId="3933061767" sldId="1734"/>
            <ac:cxnSpMk id="204" creationId="{A0366D31-5024-473B-9880-19A01EFB5479}"/>
          </ac:cxnSpMkLst>
        </pc:cxnChg>
        <pc:cxnChg chg="mod">
          <ac:chgData name="Wanlambok Nongbet [Chillibreeze]" userId="6bf028ea-505a-4797-9fbe-498829f78d74" providerId="ADAL" clId="{B6D7A17A-D2C1-44D0-9B40-9FBDB90D5B20}" dt="2020-07-23T13:05:48.356" v="1137"/>
          <ac:cxnSpMkLst>
            <pc:docMk/>
            <pc:sldMk cId="3933061767" sldId="1734"/>
            <ac:cxnSpMk id="205" creationId="{5C36BE31-15CD-435E-8A02-536B03E2D277}"/>
          </ac:cxnSpMkLst>
        </pc:cxnChg>
        <pc:cxnChg chg="mod">
          <ac:chgData name="Wanlambok Nongbet [Chillibreeze]" userId="6bf028ea-505a-4797-9fbe-498829f78d74" providerId="ADAL" clId="{B6D7A17A-D2C1-44D0-9B40-9FBDB90D5B20}" dt="2020-07-23T13:05:48.356" v="1137"/>
          <ac:cxnSpMkLst>
            <pc:docMk/>
            <pc:sldMk cId="3933061767" sldId="1734"/>
            <ac:cxnSpMk id="206" creationId="{8F49B981-6BA1-42BF-AAA3-183112CBC319}"/>
          </ac:cxnSpMkLst>
        </pc:cxnChg>
        <pc:cxnChg chg="mod">
          <ac:chgData name="Wanlambok Nongbet [Chillibreeze]" userId="6bf028ea-505a-4797-9fbe-498829f78d74" providerId="ADAL" clId="{B6D7A17A-D2C1-44D0-9B40-9FBDB90D5B20}" dt="2020-07-23T13:05:48.356" v="1137"/>
          <ac:cxnSpMkLst>
            <pc:docMk/>
            <pc:sldMk cId="3933061767" sldId="1734"/>
            <ac:cxnSpMk id="207" creationId="{4E7DA3B0-6854-4365-9626-CC4F069AA8AE}"/>
          </ac:cxnSpMkLst>
        </pc:cxnChg>
        <pc:cxnChg chg="mod">
          <ac:chgData name="Wanlambok Nongbet [Chillibreeze]" userId="6bf028ea-505a-4797-9fbe-498829f78d74" providerId="ADAL" clId="{B6D7A17A-D2C1-44D0-9B40-9FBDB90D5B20}" dt="2020-07-23T13:05:48.356" v="1137"/>
          <ac:cxnSpMkLst>
            <pc:docMk/>
            <pc:sldMk cId="3933061767" sldId="1734"/>
            <ac:cxnSpMk id="208" creationId="{61B7ABF6-819E-43F3-A794-D35A7C3197B4}"/>
          </ac:cxnSpMkLst>
        </pc:cxnChg>
        <pc:cxnChg chg="mod">
          <ac:chgData name="Wanlambok Nongbet [Chillibreeze]" userId="6bf028ea-505a-4797-9fbe-498829f78d74" providerId="ADAL" clId="{B6D7A17A-D2C1-44D0-9B40-9FBDB90D5B20}" dt="2020-07-23T13:05:48.356" v="1137"/>
          <ac:cxnSpMkLst>
            <pc:docMk/>
            <pc:sldMk cId="3933061767" sldId="1734"/>
            <ac:cxnSpMk id="209" creationId="{686A215C-264F-4C4A-BCE9-389A7C529C10}"/>
          </ac:cxnSpMkLst>
        </pc:cxnChg>
        <pc:cxnChg chg="mod">
          <ac:chgData name="Wanlambok Nongbet [Chillibreeze]" userId="6bf028ea-505a-4797-9fbe-498829f78d74" providerId="ADAL" clId="{B6D7A17A-D2C1-44D0-9B40-9FBDB90D5B20}" dt="2020-07-23T13:05:48.356" v="1137"/>
          <ac:cxnSpMkLst>
            <pc:docMk/>
            <pc:sldMk cId="3933061767" sldId="1734"/>
            <ac:cxnSpMk id="210" creationId="{28B7EB19-165D-4635-B534-43274420AE65}"/>
          </ac:cxnSpMkLst>
        </pc:cxnChg>
        <pc:cxnChg chg="mod">
          <ac:chgData name="Wanlambok Nongbet [Chillibreeze]" userId="6bf028ea-505a-4797-9fbe-498829f78d74" providerId="ADAL" clId="{B6D7A17A-D2C1-44D0-9B40-9FBDB90D5B20}" dt="2020-07-23T13:05:48.356" v="1137"/>
          <ac:cxnSpMkLst>
            <pc:docMk/>
            <pc:sldMk cId="3933061767" sldId="1734"/>
            <ac:cxnSpMk id="211" creationId="{7B490987-4075-4432-A689-5D890964AA1D}"/>
          </ac:cxnSpMkLst>
        </pc:cxnChg>
        <pc:cxnChg chg="mod">
          <ac:chgData name="Wanlambok Nongbet [Chillibreeze]" userId="6bf028ea-505a-4797-9fbe-498829f78d74" providerId="ADAL" clId="{B6D7A17A-D2C1-44D0-9B40-9FBDB90D5B20}" dt="2020-07-23T13:05:48.356" v="1137"/>
          <ac:cxnSpMkLst>
            <pc:docMk/>
            <pc:sldMk cId="3933061767" sldId="1734"/>
            <ac:cxnSpMk id="212" creationId="{8CDDE5C2-79C7-46E4-AB23-0B2B5FA24337}"/>
          </ac:cxnSpMkLst>
        </pc:cxnChg>
        <pc:cxnChg chg="mod">
          <ac:chgData name="Wanlambok Nongbet [Chillibreeze]" userId="6bf028ea-505a-4797-9fbe-498829f78d74" providerId="ADAL" clId="{B6D7A17A-D2C1-44D0-9B40-9FBDB90D5B20}" dt="2020-07-23T13:05:48.356" v="1137"/>
          <ac:cxnSpMkLst>
            <pc:docMk/>
            <pc:sldMk cId="3933061767" sldId="1734"/>
            <ac:cxnSpMk id="213" creationId="{03CF3191-BA15-4B42-B3C5-B4FF506CC8F2}"/>
          </ac:cxnSpMkLst>
        </pc:cxnChg>
        <pc:cxnChg chg="mod">
          <ac:chgData name="Wanlambok Nongbet [Chillibreeze]" userId="6bf028ea-505a-4797-9fbe-498829f78d74" providerId="ADAL" clId="{B6D7A17A-D2C1-44D0-9B40-9FBDB90D5B20}" dt="2020-07-23T13:05:48.356" v="1137"/>
          <ac:cxnSpMkLst>
            <pc:docMk/>
            <pc:sldMk cId="3933061767" sldId="1734"/>
            <ac:cxnSpMk id="214" creationId="{2E88C62A-6E5E-4BE3-871F-34C69D3046A7}"/>
          </ac:cxnSpMkLst>
        </pc:cxnChg>
        <pc:cxnChg chg="mod">
          <ac:chgData name="Wanlambok Nongbet [Chillibreeze]" userId="6bf028ea-505a-4797-9fbe-498829f78d74" providerId="ADAL" clId="{B6D7A17A-D2C1-44D0-9B40-9FBDB90D5B20}" dt="2020-07-23T13:05:48.356" v="1137"/>
          <ac:cxnSpMkLst>
            <pc:docMk/>
            <pc:sldMk cId="3933061767" sldId="1734"/>
            <ac:cxnSpMk id="215" creationId="{F89F20EA-6F9D-46BE-8745-CBFAAB0AD291}"/>
          </ac:cxnSpMkLst>
        </pc:cxnChg>
        <pc:cxnChg chg="mod">
          <ac:chgData name="Wanlambok Nongbet [Chillibreeze]" userId="6bf028ea-505a-4797-9fbe-498829f78d74" providerId="ADAL" clId="{B6D7A17A-D2C1-44D0-9B40-9FBDB90D5B20}" dt="2020-07-23T13:05:48.356" v="1137"/>
          <ac:cxnSpMkLst>
            <pc:docMk/>
            <pc:sldMk cId="3933061767" sldId="1734"/>
            <ac:cxnSpMk id="216" creationId="{F6ABCDAA-F1FA-4A5C-8D3E-0BB7E793C19C}"/>
          </ac:cxnSpMkLst>
        </pc:cxnChg>
        <pc:cxnChg chg="mod">
          <ac:chgData name="Wanlambok Nongbet [Chillibreeze]" userId="6bf028ea-505a-4797-9fbe-498829f78d74" providerId="ADAL" clId="{B6D7A17A-D2C1-44D0-9B40-9FBDB90D5B20}" dt="2020-07-23T13:05:49.540" v="1139"/>
          <ac:cxnSpMkLst>
            <pc:docMk/>
            <pc:sldMk cId="3933061767" sldId="1734"/>
            <ac:cxnSpMk id="218" creationId="{2322FD97-FC07-4AAB-816D-8FC36CB99D2B}"/>
          </ac:cxnSpMkLst>
        </pc:cxnChg>
        <pc:cxnChg chg="mod">
          <ac:chgData name="Wanlambok Nongbet [Chillibreeze]" userId="6bf028ea-505a-4797-9fbe-498829f78d74" providerId="ADAL" clId="{B6D7A17A-D2C1-44D0-9B40-9FBDB90D5B20}" dt="2020-07-23T13:05:49.540" v="1139"/>
          <ac:cxnSpMkLst>
            <pc:docMk/>
            <pc:sldMk cId="3933061767" sldId="1734"/>
            <ac:cxnSpMk id="219" creationId="{64333374-163B-4CF0-8C47-F1DC84F428A6}"/>
          </ac:cxnSpMkLst>
        </pc:cxnChg>
        <pc:cxnChg chg="mod">
          <ac:chgData name="Wanlambok Nongbet [Chillibreeze]" userId="6bf028ea-505a-4797-9fbe-498829f78d74" providerId="ADAL" clId="{B6D7A17A-D2C1-44D0-9B40-9FBDB90D5B20}" dt="2020-07-23T13:05:49.540" v="1139"/>
          <ac:cxnSpMkLst>
            <pc:docMk/>
            <pc:sldMk cId="3933061767" sldId="1734"/>
            <ac:cxnSpMk id="220" creationId="{1AFA76DB-65B1-4C7A-9183-125AD6561ADE}"/>
          </ac:cxnSpMkLst>
        </pc:cxnChg>
        <pc:cxnChg chg="mod">
          <ac:chgData name="Wanlambok Nongbet [Chillibreeze]" userId="6bf028ea-505a-4797-9fbe-498829f78d74" providerId="ADAL" clId="{B6D7A17A-D2C1-44D0-9B40-9FBDB90D5B20}" dt="2020-07-23T13:05:49.540" v="1139"/>
          <ac:cxnSpMkLst>
            <pc:docMk/>
            <pc:sldMk cId="3933061767" sldId="1734"/>
            <ac:cxnSpMk id="221" creationId="{FF8DA7EE-FF43-4378-A998-FC305CBFB9E7}"/>
          </ac:cxnSpMkLst>
        </pc:cxnChg>
        <pc:cxnChg chg="mod">
          <ac:chgData name="Wanlambok Nongbet [Chillibreeze]" userId="6bf028ea-505a-4797-9fbe-498829f78d74" providerId="ADAL" clId="{B6D7A17A-D2C1-44D0-9B40-9FBDB90D5B20}" dt="2020-07-23T13:05:49.540" v="1139"/>
          <ac:cxnSpMkLst>
            <pc:docMk/>
            <pc:sldMk cId="3933061767" sldId="1734"/>
            <ac:cxnSpMk id="222" creationId="{F5B5A8F7-F803-4EBC-BB6C-B370C05A348E}"/>
          </ac:cxnSpMkLst>
        </pc:cxnChg>
        <pc:cxnChg chg="mod">
          <ac:chgData name="Wanlambok Nongbet [Chillibreeze]" userId="6bf028ea-505a-4797-9fbe-498829f78d74" providerId="ADAL" clId="{B6D7A17A-D2C1-44D0-9B40-9FBDB90D5B20}" dt="2020-07-23T13:05:49.540" v="1139"/>
          <ac:cxnSpMkLst>
            <pc:docMk/>
            <pc:sldMk cId="3933061767" sldId="1734"/>
            <ac:cxnSpMk id="223" creationId="{67D0D1C1-9091-42FB-BB62-B78487CCE6B7}"/>
          </ac:cxnSpMkLst>
        </pc:cxnChg>
        <pc:cxnChg chg="mod">
          <ac:chgData name="Wanlambok Nongbet [Chillibreeze]" userId="6bf028ea-505a-4797-9fbe-498829f78d74" providerId="ADAL" clId="{B6D7A17A-D2C1-44D0-9B40-9FBDB90D5B20}" dt="2020-07-23T13:05:49.540" v="1139"/>
          <ac:cxnSpMkLst>
            <pc:docMk/>
            <pc:sldMk cId="3933061767" sldId="1734"/>
            <ac:cxnSpMk id="224" creationId="{85163256-2EA8-4282-8C54-4FEACD9BB7AD}"/>
          </ac:cxnSpMkLst>
        </pc:cxnChg>
        <pc:cxnChg chg="mod">
          <ac:chgData name="Wanlambok Nongbet [Chillibreeze]" userId="6bf028ea-505a-4797-9fbe-498829f78d74" providerId="ADAL" clId="{B6D7A17A-D2C1-44D0-9B40-9FBDB90D5B20}" dt="2020-07-23T13:05:49.540" v="1139"/>
          <ac:cxnSpMkLst>
            <pc:docMk/>
            <pc:sldMk cId="3933061767" sldId="1734"/>
            <ac:cxnSpMk id="225" creationId="{CEB91AC9-683E-41A1-85E5-865E50707C5F}"/>
          </ac:cxnSpMkLst>
        </pc:cxnChg>
        <pc:cxnChg chg="mod">
          <ac:chgData name="Wanlambok Nongbet [Chillibreeze]" userId="6bf028ea-505a-4797-9fbe-498829f78d74" providerId="ADAL" clId="{B6D7A17A-D2C1-44D0-9B40-9FBDB90D5B20}" dt="2020-07-23T13:05:49.540" v="1139"/>
          <ac:cxnSpMkLst>
            <pc:docMk/>
            <pc:sldMk cId="3933061767" sldId="1734"/>
            <ac:cxnSpMk id="226" creationId="{A4E64E57-FA7B-4FA9-A7C5-03A3797A2918}"/>
          </ac:cxnSpMkLst>
        </pc:cxnChg>
        <pc:cxnChg chg="mod">
          <ac:chgData name="Wanlambok Nongbet [Chillibreeze]" userId="6bf028ea-505a-4797-9fbe-498829f78d74" providerId="ADAL" clId="{B6D7A17A-D2C1-44D0-9B40-9FBDB90D5B20}" dt="2020-07-23T13:05:49.540" v="1139"/>
          <ac:cxnSpMkLst>
            <pc:docMk/>
            <pc:sldMk cId="3933061767" sldId="1734"/>
            <ac:cxnSpMk id="227" creationId="{58FB466B-928D-4EF8-9329-DD38FB6494BC}"/>
          </ac:cxnSpMkLst>
        </pc:cxnChg>
        <pc:cxnChg chg="mod">
          <ac:chgData name="Wanlambok Nongbet [Chillibreeze]" userId="6bf028ea-505a-4797-9fbe-498829f78d74" providerId="ADAL" clId="{B6D7A17A-D2C1-44D0-9B40-9FBDB90D5B20}" dt="2020-07-23T13:05:49.540" v="1139"/>
          <ac:cxnSpMkLst>
            <pc:docMk/>
            <pc:sldMk cId="3933061767" sldId="1734"/>
            <ac:cxnSpMk id="228" creationId="{01913FAC-7E62-4203-9F36-3026663BFCFD}"/>
          </ac:cxnSpMkLst>
        </pc:cxnChg>
        <pc:cxnChg chg="mod">
          <ac:chgData name="Wanlambok Nongbet [Chillibreeze]" userId="6bf028ea-505a-4797-9fbe-498829f78d74" providerId="ADAL" clId="{B6D7A17A-D2C1-44D0-9B40-9FBDB90D5B20}" dt="2020-07-23T13:05:49.540" v="1139"/>
          <ac:cxnSpMkLst>
            <pc:docMk/>
            <pc:sldMk cId="3933061767" sldId="1734"/>
            <ac:cxnSpMk id="229" creationId="{312429F5-E254-4FDA-9196-5024BB65B148}"/>
          </ac:cxnSpMkLst>
        </pc:cxnChg>
        <pc:cxnChg chg="mod">
          <ac:chgData name="Wanlambok Nongbet [Chillibreeze]" userId="6bf028ea-505a-4797-9fbe-498829f78d74" providerId="ADAL" clId="{B6D7A17A-D2C1-44D0-9B40-9FBDB90D5B20}" dt="2020-07-23T13:05:49.540" v="1139"/>
          <ac:cxnSpMkLst>
            <pc:docMk/>
            <pc:sldMk cId="3933061767" sldId="1734"/>
            <ac:cxnSpMk id="230" creationId="{3B562497-C76D-4483-95EB-90A0F39B1BF4}"/>
          </ac:cxnSpMkLst>
        </pc:cxnChg>
        <pc:cxnChg chg="mod">
          <ac:chgData name="Wanlambok Nongbet [Chillibreeze]" userId="6bf028ea-505a-4797-9fbe-498829f78d74" providerId="ADAL" clId="{B6D7A17A-D2C1-44D0-9B40-9FBDB90D5B20}" dt="2020-07-23T13:05:49.540" v="1139"/>
          <ac:cxnSpMkLst>
            <pc:docMk/>
            <pc:sldMk cId="3933061767" sldId="1734"/>
            <ac:cxnSpMk id="231" creationId="{73C1267F-CFB0-4F69-8D67-38C160B4E484}"/>
          </ac:cxnSpMkLst>
        </pc:cxnChg>
        <pc:cxnChg chg="mod">
          <ac:chgData name="Wanlambok Nongbet [Chillibreeze]" userId="6bf028ea-505a-4797-9fbe-498829f78d74" providerId="ADAL" clId="{B6D7A17A-D2C1-44D0-9B40-9FBDB90D5B20}" dt="2020-07-23T13:05:49.540" v="1139"/>
          <ac:cxnSpMkLst>
            <pc:docMk/>
            <pc:sldMk cId="3933061767" sldId="1734"/>
            <ac:cxnSpMk id="232" creationId="{C5BB8CB8-3DAA-479E-B923-116237C3E26A}"/>
          </ac:cxnSpMkLst>
        </pc:cxnChg>
        <pc:cxnChg chg="mod">
          <ac:chgData name="Wanlambok Nongbet [Chillibreeze]" userId="6bf028ea-505a-4797-9fbe-498829f78d74" providerId="ADAL" clId="{B6D7A17A-D2C1-44D0-9B40-9FBDB90D5B20}" dt="2020-07-23T13:05:49.540" v="1139"/>
          <ac:cxnSpMkLst>
            <pc:docMk/>
            <pc:sldMk cId="3933061767" sldId="1734"/>
            <ac:cxnSpMk id="233" creationId="{111DA53E-BADF-4CA7-9B40-08D47398A60F}"/>
          </ac:cxnSpMkLst>
        </pc:cxnChg>
        <pc:cxnChg chg="mod">
          <ac:chgData name="Wanlambok Nongbet [Chillibreeze]" userId="6bf028ea-505a-4797-9fbe-498829f78d74" providerId="ADAL" clId="{B6D7A17A-D2C1-44D0-9B40-9FBDB90D5B20}" dt="2020-07-23T13:05:49.540" v="1139"/>
          <ac:cxnSpMkLst>
            <pc:docMk/>
            <pc:sldMk cId="3933061767" sldId="1734"/>
            <ac:cxnSpMk id="234" creationId="{421C12F5-B4ED-4EB7-AEB4-1DB9B10D3628}"/>
          </ac:cxnSpMkLst>
        </pc:cxnChg>
        <pc:cxnChg chg="mod">
          <ac:chgData name="Wanlambok Nongbet [Chillibreeze]" userId="6bf028ea-505a-4797-9fbe-498829f78d74" providerId="ADAL" clId="{B6D7A17A-D2C1-44D0-9B40-9FBDB90D5B20}" dt="2020-07-23T13:05:49.540" v="1139"/>
          <ac:cxnSpMkLst>
            <pc:docMk/>
            <pc:sldMk cId="3933061767" sldId="1734"/>
            <ac:cxnSpMk id="235" creationId="{53CCC8BC-5817-46A0-B667-69828355CCE9}"/>
          </ac:cxnSpMkLst>
        </pc:cxnChg>
        <pc:cxnChg chg="mod">
          <ac:chgData name="Wanlambok Nongbet [Chillibreeze]" userId="6bf028ea-505a-4797-9fbe-498829f78d74" providerId="ADAL" clId="{B6D7A17A-D2C1-44D0-9B40-9FBDB90D5B20}" dt="2020-07-23T13:05:49.540" v="1139"/>
          <ac:cxnSpMkLst>
            <pc:docMk/>
            <pc:sldMk cId="3933061767" sldId="1734"/>
            <ac:cxnSpMk id="236" creationId="{9C25B7A0-E854-40BC-AE87-9855C70D1EC6}"/>
          </ac:cxnSpMkLst>
        </pc:cxnChg>
        <pc:cxnChg chg="mod">
          <ac:chgData name="Wanlambok Nongbet [Chillibreeze]" userId="6bf028ea-505a-4797-9fbe-498829f78d74" providerId="ADAL" clId="{B6D7A17A-D2C1-44D0-9B40-9FBDB90D5B20}" dt="2020-07-23T13:05:51.195" v="1141"/>
          <ac:cxnSpMkLst>
            <pc:docMk/>
            <pc:sldMk cId="3933061767" sldId="1734"/>
            <ac:cxnSpMk id="238" creationId="{06167BE0-F2AC-4376-B7BC-28F92D4411CA}"/>
          </ac:cxnSpMkLst>
        </pc:cxnChg>
        <pc:cxnChg chg="mod">
          <ac:chgData name="Wanlambok Nongbet [Chillibreeze]" userId="6bf028ea-505a-4797-9fbe-498829f78d74" providerId="ADAL" clId="{B6D7A17A-D2C1-44D0-9B40-9FBDB90D5B20}" dt="2020-07-23T13:05:51.195" v="1141"/>
          <ac:cxnSpMkLst>
            <pc:docMk/>
            <pc:sldMk cId="3933061767" sldId="1734"/>
            <ac:cxnSpMk id="239" creationId="{2970A0E1-F8CC-46F2-98DA-3F48F0F3C863}"/>
          </ac:cxnSpMkLst>
        </pc:cxnChg>
        <pc:cxnChg chg="mod">
          <ac:chgData name="Wanlambok Nongbet [Chillibreeze]" userId="6bf028ea-505a-4797-9fbe-498829f78d74" providerId="ADAL" clId="{B6D7A17A-D2C1-44D0-9B40-9FBDB90D5B20}" dt="2020-07-23T13:05:51.195" v="1141"/>
          <ac:cxnSpMkLst>
            <pc:docMk/>
            <pc:sldMk cId="3933061767" sldId="1734"/>
            <ac:cxnSpMk id="240" creationId="{97555708-7DC0-47E1-8610-05FDDAB039F9}"/>
          </ac:cxnSpMkLst>
        </pc:cxnChg>
        <pc:cxnChg chg="mod">
          <ac:chgData name="Wanlambok Nongbet [Chillibreeze]" userId="6bf028ea-505a-4797-9fbe-498829f78d74" providerId="ADAL" clId="{B6D7A17A-D2C1-44D0-9B40-9FBDB90D5B20}" dt="2020-07-23T13:05:51.195" v="1141"/>
          <ac:cxnSpMkLst>
            <pc:docMk/>
            <pc:sldMk cId="3933061767" sldId="1734"/>
            <ac:cxnSpMk id="241" creationId="{73B46D53-449E-487D-BF99-48EF746F6DE0}"/>
          </ac:cxnSpMkLst>
        </pc:cxnChg>
        <pc:cxnChg chg="mod">
          <ac:chgData name="Wanlambok Nongbet [Chillibreeze]" userId="6bf028ea-505a-4797-9fbe-498829f78d74" providerId="ADAL" clId="{B6D7A17A-D2C1-44D0-9B40-9FBDB90D5B20}" dt="2020-07-23T13:05:51.195" v="1141"/>
          <ac:cxnSpMkLst>
            <pc:docMk/>
            <pc:sldMk cId="3933061767" sldId="1734"/>
            <ac:cxnSpMk id="242" creationId="{72C20DF5-9FAF-48BA-A5D9-406EE8F39066}"/>
          </ac:cxnSpMkLst>
        </pc:cxnChg>
        <pc:cxnChg chg="mod">
          <ac:chgData name="Wanlambok Nongbet [Chillibreeze]" userId="6bf028ea-505a-4797-9fbe-498829f78d74" providerId="ADAL" clId="{B6D7A17A-D2C1-44D0-9B40-9FBDB90D5B20}" dt="2020-07-23T13:05:51.195" v="1141"/>
          <ac:cxnSpMkLst>
            <pc:docMk/>
            <pc:sldMk cId="3933061767" sldId="1734"/>
            <ac:cxnSpMk id="243" creationId="{881DF5DD-0CAC-4FFB-AE67-D2C204D03C46}"/>
          </ac:cxnSpMkLst>
        </pc:cxnChg>
        <pc:cxnChg chg="mod">
          <ac:chgData name="Wanlambok Nongbet [Chillibreeze]" userId="6bf028ea-505a-4797-9fbe-498829f78d74" providerId="ADAL" clId="{B6D7A17A-D2C1-44D0-9B40-9FBDB90D5B20}" dt="2020-07-23T13:05:51.195" v="1141"/>
          <ac:cxnSpMkLst>
            <pc:docMk/>
            <pc:sldMk cId="3933061767" sldId="1734"/>
            <ac:cxnSpMk id="244" creationId="{C24F57A0-A960-44E7-9172-F90D57DB8B7C}"/>
          </ac:cxnSpMkLst>
        </pc:cxnChg>
        <pc:cxnChg chg="mod">
          <ac:chgData name="Wanlambok Nongbet [Chillibreeze]" userId="6bf028ea-505a-4797-9fbe-498829f78d74" providerId="ADAL" clId="{B6D7A17A-D2C1-44D0-9B40-9FBDB90D5B20}" dt="2020-07-23T13:05:51.195" v="1141"/>
          <ac:cxnSpMkLst>
            <pc:docMk/>
            <pc:sldMk cId="3933061767" sldId="1734"/>
            <ac:cxnSpMk id="245" creationId="{280788E0-7618-477D-98DE-3E30D39C3A78}"/>
          </ac:cxnSpMkLst>
        </pc:cxnChg>
        <pc:cxnChg chg="mod">
          <ac:chgData name="Wanlambok Nongbet [Chillibreeze]" userId="6bf028ea-505a-4797-9fbe-498829f78d74" providerId="ADAL" clId="{B6D7A17A-D2C1-44D0-9B40-9FBDB90D5B20}" dt="2020-07-23T13:05:51.195" v="1141"/>
          <ac:cxnSpMkLst>
            <pc:docMk/>
            <pc:sldMk cId="3933061767" sldId="1734"/>
            <ac:cxnSpMk id="246" creationId="{CDB8AF1D-82B1-4490-A2F5-118A7B42D878}"/>
          </ac:cxnSpMkLst>
        </pc:cxnChg>
        <pc:cxnChg chg="mod">
          <ac:chgData name="Wanlambok Nongbet [Chillibreeze]" userId="6bf028ea-505a-4797-9fbe-498829f78d74" providerId="ADAL" clId="{B6D7A17A-D2C1-44D0-9B40-9FBDB90D5B20}" dt="2020-07-23T13:05:51.195" v="1141"/>
          <ac:cxnSpMkLst>
            <pc:docMk/>
            <pc:sldMk cId="3933061767" sldId="1734"/>
            <ac:cxnSpMk id="247" creationId="{44E118A1-C3D2-4842-A32D-66E185962E40}"/>
          </ac:cxnSpMkLst>
        </pc:cxnChg>
        <pc:cxnChg chg="mod">
          <ac:chgData name="Wanlambok Nongbet [Chillibreeze]" userId="6bf028ea-505a-4797-9fbe-498829f78d74" providerId="ADAL" clId="{B6D7A17A-D2C1-44D0-9B40-9FBDB90D5B20}" dt="2020-07-23T13:05:51.195" v="1141"/>
          <ac:cxnSpMkLst>
            <pc:docMk/>
            <pc:sldMk cId="3933061767" sldId="1734"/>
            <ac:cxnSpMk id="248" creationId="{A3C8DDEC-2FBB-49DA-B07E-8B39B9460CD8}"/>
          </ac:cxnSpMkLst>
        </pc:cxnChg>
        <pc:cxnChg chg="mod">
          <ac:chgData name="Wanlambok Nongbet [Chillibreeze]" userId="6bf028ea-505a-4797-9fbe-498829f78d74" providerId="ADAL" clId="{B6D7A17A-D2C1-44D0-9B40-9FBDB90D5B20}" dt="2020-07-23T13:05:51.195" v="1141"/>
          <ac:cxnSpMkLst>
            <pc:docMk/>
            <pc:sldMk cId="3933061767" sldId="1734"/>
            <ac:cxnSpMk id="249" creationId="{8915C126-15B6-49A5-BE28-20E5B1883E94}"/>
          </ac:cxnSpMkLst>
        </pc:cxnChg>
        <pc:cxnChg chg="mod">
          <ac:chgData name="Wanlambok Nongbet [Chillibreeze]" userId="6bf028ea-505a-4797-9fbe-498829f78d74" providerId="ADAL" clId="{B6D7A17A-D2C1-44D0-9B40-9FBDB90D5B20}" dt="2020-07-23T13:05:51.195" v="1141"/>
          <ac:cxnSpMkLst>
            <pc:docMk/>
            <pc:sldMk cId="3933061767" sldId="1734"/>
            <ac:cxnSpMk id="250" creationId="{D6ABBF32-70A6-4C28-936B-04BC1CC346B3}"/>
          </ac:cxnSpMkLst>
        </pc:cxnChg>
        <pc:cxnChg chg="mod">
          <ac:chgData name="Wanlambok Nongbet [Chillibreeze]" userId="6bf028ea-505a-4797-9fbe-498829f78d74" providerId="ADAL" clId="{B6D7A17A-D2C1-44D0-9B40-9FBDB90D5B20}" dt="2020-07-23T13:05:51.195" v="1141"/>
          <ac:cxnSpMkLst>
            <pc:docMk/>
            <pc:sldMk cId="3933061767" sldId="1734"/>
            <ac:cxnSpMk id="251" creationId="{BF1482C1-5DA6-4E6A-918F-C948D8A07A80}"/>
          </ac:cxnSpMkLst>
        </pc:cxnChg>
        <pc:cxnChg chg="mod">
          <ac:chgData name="Wanlambok Nongbet [Chillibreeze]" userId="6bf028ea-505a-4797-9fbe-498829f78d74" providerId="ADAL" clId="{B6D7A17A-D2C1-44D0-9B40-9FBDB90D5B20}" dt="2020-07-23T13:05:51.195" v="1141"/>
          <ac:cxnSpMkLst>
            <pc:docMk/>
            <pc:sldMk cId="3933061767" sldId="1734"/>
            <ac:cxnSpMk id="252" creationId="{56A1540A-D058-4275-A725-AAF4C5BB68B6}"/>
          </ac:cxnSpMkLst>
        </pc:cxnChg>
        <pc:cxnChg chg="mod">
          <ac:chgData name="Wanlambok Nongbet [Chillibreeze]" userId="6bf028ea-505a-4797-9fbe-498829f78d74" providerId="ADAL" clId="{B6D7A17A-D2C1-44D0-9B40-9FBDB90D5B20}" dt="2020-07-23T13:05:51.195" v="1141"/>
          <ac:cxnSpMkLst>
            <pc:docMk/>
            <pc:sldMk cId="3933061767" sldId="1734"/>
            <ac:cxnSpMk id="253" creationId="{A0E17ADE-A21D-4A26-8FA4-E6C01BC727E0}"/>
          </ac:cxnSpMkLst>
        </pc:cxnChg>
        <pc:cxnChg chg="mod">
          <ac:chgData name="Wanlambok Nongbet [Chillibreeze]" userId="6bf028ea-505a-4797-9fbe-498829f78d74" providerId="ADAL" clId="{B6D7A17A-D2C1-44D0-9B40-9FBDB90D5B20}" dt="2020-07-23T13:05:51.195" v="1141"/>
          <ac:cxnSpMkLst>
            <pc:docMk/>
            <pc:sldMk cId="3933061767" sldId="1734"/>
            <ac:cxnSpMk id="254" creationId="{EB933600-03A7-4B52-9AF5-B28F4AABC67C}"/>
          </ac:cxnSpMkLst>
        </pc:cxnChg>
        <pc:cxnChg chg="mod">
          <ac:chgData name="Wanlambok Nongbet [Chillibreeze]" userId="6bf028ea-505a-4797-9fbe-498829f78d74" providerId="ADAL" clId="{B6D7A17A-D2C1-44D0-9B40-9FBDB90D5B20}" dt="2020-07-23T13:05:51.195" v="1141"/>
          <ac:cxnSpMkLst>
            <pc:docMk/>
            <pc:sldMk cId="3933061767" sldId="1734"/>
            <ac:cxnSpMk id="255" creationId="{F9E638F4-ACBB-44CE-BEB1-63F2B0867068}"/>
          </ac:cxnSpMkLst>
        </pc:cxnChg>
        <pc:cxnChg chg="mod">
          <ac:chgData name="Wanlambok Nongbet [Chillibreeze]" userId="6bf028ea-505a-4797-9fbe-498829f78d74" providerId="ADAL" clId="{B6D7A17A-D2C1-44D0-9B40-9FBDB90D5B20}" dt="2020-07-23T13:05:51.195" v="1141"/>
          <ac:cxnSpMkLst>
            <pc:docMk/>
            <pc:sldMk cId="3933061767" sldId="1734"/>
            <ac:cxnSpMk id="256" creationId="{7613CD0A-CB7B-4BA9-B1D5-5DB94F40D100}"/>
          </ac:cxnSpMkLst>
        </pc:cxnChg>
      </pc:sldChg>
      <pc:sldChg chg="addSp delSp modSp add mod modClrScheme chgLayout">
        <pc:chgData name="Wanlambok Nongbet [Chillibreeze]" userId="6bf028ea-505a-4797-9fbe-498829f78d74" providerId="ADAL" clId="{B6D7A17A-D2C1-44D0-9B40-9FBDB90D5B20}" dt="2020-07-23T13:10:46.647" v="1280"/>
        <pc:sldMkLst>
          <pc:docMk/>
          <pc:sldMk cId="156782239" sldId="1735"/>
        </pc:sldMkLst>
        <pc:spChg chg="add del mod">
          <ac:chgData name="Wanlambok Nongbet [Chillibreeze]" userId="6bf028ea-505a-4797-9fbe-498829f78d74" providerId="ADAL" clId="{B6D7A17A-D2C1-44D0-9B40-9FBDB90D5B20}" dt="2020-07-23T12:35:10.058" v="81"/>
          <ac:spMkLst>
            <pc:docMk/>
            <pc:sldMk cId="156782239" sldId="1735"/>
            <ac:spMk id="2" creationId="{920F6C32-113C-4661-9AA7-0207F62AEF21}"/>
          </ac:spMkLst>
        </pc:spChg>
        <pc:spChg chg="add del mod">
          <ac:chgData name="Wanlambok Nongbet [Chillibreeze]" userId="6bf028ea-505a-4797-9fbe-498829f78d74" providerId="ADAL" clId="{B6D7A17A-D2C1-44D0-9B40-9FBDB90D5B20}" dt="2020-07-23T12:35:10.195" v="82"/>
          <ac:spMkLst>
            <pc:docMk/>
            <pc:sldMk cId="156782239" sldId="1735"/>
            <ac:spMk id="3" creationId="{224ED840-18E3-49D2-AD4C-8E1C43EB05B0}"/>
          </ac:spMkLst>
        </pc:spChg>
        <pc:spChg chg="del mod ord">
          <ac:chgData name="Wanlambok Nongbet [Chillibreeze]" userId="6bf028ea-505a-4797-9fbe-498829f78d74" providerId="ADAL" clId="{B6D7A17A-D2C1-44D0-9B40-9FBDB90D5B20}" dt="2020-07-23T12:35:29.099" v="84" actId="478"/>
          <ac:spMkLst>
            <pc:docMk/>
            <pc:sldMk cId="156782239" sldId="1735"/>
            <ac:spMk id="6" creationId="{00000000-0000-0000-0000-000000000000}"/>
          </ac:spMkLst>
        </pc:spChg>
        <pc:spChg chg="add mod">
          <ac:chgData name="Wanlambok Nongbet [Chillibreeze]" userId="6bf028ea-505a-4797-9fbe-498829f78d74" providerId="ADAL" clId="{B6D7A17A-D2C1-44D0-9B40-9FBDB90D5B20}" dt="2020-07-23T13:10:46.647" v="1280"/>
          <ac:spMkLst>
            <pc:docMk/>
            <pc:sldMk cId="156782239" sldId="1735"/>
            <ac:spMk id="7" creationId="{50ABF646-93C2-4EDE-BF28-12FA8FA2F957}"/>
          </ac:spMkLst>
        </pc:spChg>
        <pc:spChg chg="add mod topLvl">
          <ac:chgData name="Wanlambok Nongbet [Chillibreeze]" userId="6bf028ea-505a-4797-9fbe-498829f78d74" providerId="ADAL" clId="{B6D7A17A-D2C1-44D0-9B40-9FBDB90D5B20}" dt="2020-07-23T12:49:27.352" v="663" actId="165"/>
          <ac:spMkLst>
            <pc:docMk/>
            <pc:sldMk cId="156782239" sldId="1735"/>
            <ac:spMk id="8" creationId="{0F199C2E-4C77-40CB-8A52-59CAA8DD4F74}"/>
          </ac:spMkLst>
        </pc:spChg>
        <pc:spChg chg="add del mod topLvl">
          <ac:chgData name="Wanlambok Nongbet [Chillibreeze]" userId="6bf028ea-505a-4797-9fbe-498829f78d74" providerId="ADAL" clId="{B6D7A17A-D2C1-44D0-9B40-9FBDB90D5B20}" dt="2020-07-23T13:04:43.599" v="1094" actId="21"/>
          <ac:spMkLst>
            <pc:docMk/>
            <pc:sldMk cId="156782239" sldId="1735"/>
            <ac:spMk id="9" creationId="{75829210-C53A-4364-B8DC-FEE40022C3F1}"/>
          </ac:spMkLst>
        </pc:spChg>
        <pc:spChg chg="add del mod topLvl">
          <ac:chgData name="Wanlambok Nongbet [Chillibreeze]" userId="6bf028ea-505a-4797-9fbe-498829f78d74" providerId="ADAL" clId="{B6D7A17A-D2C1-44D0-9B40-9FBDB90D5B20}" dt="2020-07-23T13:04:43.599" v="1094" actId="21"/>
          <ac:spMkLst>
            <pc:docMk/>
            <pc:sldMk cId="156782239" sldId="1735"/>
            <ac:spMk id="10" creationId="{0B1B5C66-A94E-49A8-BF99-975057BFE419}"/>
          </ac:spMkLst>
        </pc:spChg>
        <pc:spChg chg="add del mod topLvl">
          <ac:chgData name="Wanlambok Nongbet [Chillibreeze]" userId="6bf028ea-505a-4797-9fbe-498829f78d74" providerId="ADAL" clId="{B6D7A17A-D2C1-44D0-9B40-9FBDB90D5B20}" dt="2020-07-23T13:04:43.599" v="1094" actId="21"/>
          <ac:spMkLst>
            <pc:docMk/>
            <pc:sldMk cId="156782239" sldId="1735"/>
            <ac:spMk id="11" creationId="{4BC3D238-598D-4389-ABC7-7345FEAE91C4}"/>
          </ac:spMkLst>
        </pc:spChg>
        <pc:spChg chg="add del mod topLvl">
          <ac:chgData name="Wanlambok Nongbet [Chillibreeze]" userId="6bf028ea-505a-4797-9fbe-498829f78d74" providerId="ADAL" clId="{B6D7A17A-D2C1-44D0-9B40-9FBDB90D5B20}" dt="2020-07-23T13:04:43.599" v="1094" actId="21"/>
          <ac:spMkLst>
            <pc:docMk/>
            <pc:sldMk cId="156782239" sldId="1735"/>
            <ac:spMk id="12" creationId="{27A79C21-CFA7-4FD0-958E-6950FF43CFD7}"/>
          </ac:spMkLst>
        </pc:spChg>
        <pc:spChg chg="add del mod topLvl">
          <ac:chgData name="Wanlambok Nongbet [Chillibreeze]" userId="6bf028ea-505a-4797-9fbe-498829f78d74" providerId="ADAL" clId="{B6D7A17A-D2C1-44D0-9B40-9FBDB90D5B20}" dt="2020-07-23T13:04:43.599" v="1094" actId="21"/>
          <ac:spMkLst>
            <pc:docMk/>
            <pc:sldMk cId="156782239" sldId="1735"/>
            <ac:spMk id="13" creationId="{4ED787A8-B601-4DD7-B08D-652BF49F15C1}"/>
          </ac:spMkLst>
        </pc:spChg>
        <pc:spChg chg="add del mod topLvl">
          <ac:chgData name="Wanlambok Nongbet [Chillibreeze]" userId="6bf028ea-505a-4797-9fbe-498829f78d74" providerId="ADAL" clId="{B6D7A17A-D2C1-44D0-9B40-9FBDB90D5B20}" dt="2020-07-23T13:04:43.599" v="1094" actId="21"/>
          <ac:spMkLst>
            <pc:docMk/>
            <pc:sldMk cId="156782239" sldId="1735"/>
            <ac:spMk id="14" creationId="{09F0E37B-5B42-4FD2-B0F8-47B31BA054CC}"/>
          </ac:spMkLst>
        </pc:spChg>
        <pc:spChg chg="add del mod">
          <ac:chgData name="Wanlambok Nongbet [Chillibreeze]" userId="6bf028ea-505a-4797-9fbe-498829f78d74" providerId="ADAL" clId="{B6D7A17A-D2C1-44D0-9B40-9FBDB90D5B20}" dt="2020-07-23T12:41:31.636" v="338" actId="478"/>
          <ac:spMkLst>
            <pc:docMk/>
            <pc:sldMk cId="156782239" sldId="1735"/>
            <ac:spMk id="15" creationId="{410B29B1-DB43-43D3-B5C9-9F0B32FAB96F}"/>
          </ac:spMkLst>
        </pc:spChg>
        <pc:spChg chg="mod ord">
          <ac:chgData name="Wanlambok Nongbet [Chillibreeze]" userId="6bf028ea-505a-4797-9fbe-498829f78d74" providerId="ADAL" clId="{B6D7A17A-D2C1-44D0-9B40-9FBDB90D5B20}" dt="2020-07-23T13:08:08.294" v="1261" actId="20577"/>
          <ac:spMkLst>
            <pc:docMk/>
            <pc:sldMk cId="156782239" sldId="1735"/>
            <ac:spMk id="17" creationId="{00000000-0000-0000-0000-000000000000}"/>
          </ac:spMkLst>
        </pc:spChg>
        <pc:spChg chg="add del mod">
          <ac:chgData name="Wanlambok Nongbet [Chillibreeze]" userId="6bf028ea-505a-4797-9fbe-498829f78d74" providerId="ADAL" clId="{B6D7A17A-D2C1-44D0-9B40-9FBDB90D5B20}" dt="2020-07-23T12:49:28.158" v="664" actId="21"/>
          <ac:spMkLst>
            <pc:docMk/>
            <pc:sldMk cId="156782239" sldId="1735"/>
            <ac:spMk id="24" creationId="{8BE669DC-460D-4223-9D8F-A19AB7467765}"/>
          </ac:spMkLst>
        </pc:spChg>
        <pc:spChg chg="add del mod">
          <ac:chgData name="Wanlambok Nongbet [Chillibreeze]" userId="6bf028ea-505a-4797-9fbe-498829f78d74" providerId="ADAL" clId="{B6D7A17A-D2C1-44D0-9B40-9FBDB90D5B20}" dt="2020-07-23T13:04:46.214" v="1096" actId="21"/>
          <ac:spMkLst>
            <pc:docMk/>
            <pc:sldMk cId="156782239" sldId="1735"/>
            <ac:spMk id="25" creationId="{9CDFA6FA-D264-495F-8B05-F535311593B5}"/>
          </ac:spMkLst>
        </pc:spChg>
        <pc:spChg chg="add del mod">
          <ac:chgData name="Wanlambok Nongbet [Chillibreeze]" userId="6bf028ea-505a-4797-9fbe-498829f78d74" providerId="ADAL" clId="{B6D7A17A-D2C1-44D0-9B40-9FBDB90D5B20}" dt="2020-07-23T13:04:46.214" v="1096" actId="21"/>
          <ac:spMkLst>
            <pc:docMk/>
            <pc:sldMk cId="156782239" sldId="1735"/>
            <ac:spMk id="26" creationId="{AA87362D-0C5E-45E4-937E-691B24682291}"/>
          </ac:spMkLst>
        </pc:spChg>
        <pc:spChg chg="add del mod">
          <ac:chgData name="Wanlambok Nongbet [Chillibreeze]" userId="6bf028ea-505a-4797-9fbe-498829f78d74" providerId="ADAL" clId="{B6D7A17A-D2C1-44D0-9B40-9FBDB90D5B20}" dt="2020-07-23T13:04:46.214" v="1096" actId="21"/>
          <ac:spMkLst>
            <pc:docMk/>
            <pc:sldMk cId="156782239" sldId="1735"/>
            <ac:spMk id="27" creationId="{AF726C54-6D84-4022-9EEA-4B2DA46BE283}"/>
          </ac:spMkLst>
        </pc:spChg>
        <pc:spChg chg="add del mod">
          <ac:chgData name="Wanlambok Nongbet [Chillibreeze]" userId="6bf028ea-505a-4797-9fbe-498829f78d74" providerId="ADAL" clId="{B6D7A17A-D2C1-44D0-9B40-9FBDB90D5B20}" dt="2020-07-23T13:04:46.214" v="1096" actId="21"/>
          <ac:spMkLst>
            <pc:docMk/>
            <pc:sldMk cId="156782239" sldId="1735"/>
            <ac:spMk id="28" creationId="{F26B449B-18C7-4334-946A-1F15D4BFA1C9}"/>
          </ac:spMkLst>
        </pc:spChg>
        <pc:spChg chg="add del mod">
          <ac:chgData name="Wanlambok Nongbet [Chillibreeze]" userId="6bf028ea-505a-4797-9fbe-498829f78d74" providerId="ADAL" clId="{B6D7A17A-D2C1-44D0-9B40-9FBDB90D5B20}" dt="2020-07-23T13:04:46.214" v="1096" actId="21"/>
          <ac:spMkLst>
            <pc:docMk/>
            <pc:sldMk cId="156782239" sldId="1735"/>
            <ac:spMk id="29" creationId="{CE7D750C-FA56-4524-BE2E-49DC3A51D5FA}"/>
          </ac:spMkLst>
        </pc:spChg>
        <pc:spChg chg="add del mod">
          <ac:chgData name="Wanlambok Nongbet [Chillibreeze]" userId="6bf028ea-505a-4797-9fbe-498829f78d74" providerId="ADAL" clId="{B6D7A17A-D2C1-44D0-9B40-9FBDB90D5B20}" dt="2020-07-23T13:04:46.214" v="1096" actId="21"/>
          <ac:spMkLst>
            <pc:docMk/>
            <pc:sldMk cId="156782239" sldId="1735"/>
            <ac:spMk id="30" creationId="{474D8228-6300-4C6E-95D8-7F03AF1D4B3F}"/>
          </ac:spMkLst>
        </pc:spChg>
        <pc:spChg chg="add mod">
          <ac:chgData name="Wanlambok Nongbet [Chillibreeze]" userId="6bf028ea-505a-4797-9fbe-498829f78d74" providerId="ADAL" clId="{B6D7A17A-D2C1-44D0-9B40-9FBDB90D5B20}" dt="2020-07-23T13:04:46.387" v="1097"/>
          <ac:spMkLst>
            <pc:docMk/>
            <pc:sldMk cId="156782239" sldId="1735"/>
            <ac:spMk id="37" creationId="{24881FDD-82FA-4607-AD76-DD0779A7E258}"/>
          </ac:spMkLst>
        </pc:spChg>
        <pc:spChg chg="add del mod">
          <ac:chgData name="Wanlambok Nongbet [Chillibreeze]" userId="6bf028ea-505a-4797-9fbe-498829f78d74" providerId="ADAL" clId="{B6D7A17A-D2C1-44D0-9B40-9FBDB90D5B20}" dt="2020-07-23T13:04:47.484" v="1098" actId="21"/>
          <ac:spMkLst>
            <pc:docMk/>
            <pc:sldMk cId="156782239" sldId="1735"/>
            <ac:spMk id="38" creationId="{F9C3F6AC-B062-40C3-BCB9-3D36213D90F8}"/>
          </ac:spMkLst>
        </pc:spChg>
        <pc:spChg chg="add del mod">
          <ac:chgData name="Wanlambok Nongbet [Chillibreeze]" userId="6bf028ea-505a-4797-9fbe-498829f78d74" providerId="ADAL" clId="{B6D7A17A-D2C1-44D0-9B40-9FBDB90D5B20}" dt="2020-07-23T13:04:47.484" v="1098" actId="21"/>
          <ac:spMkLst>
            <pc:docMk/>
            <pc:sldMk cId="156782239" sldId="1735"/>
            <ac:spMk id="39" creationId="{82F183F9-B1A6-43F7-9CAE-2419B0CFE210}"/>
          </ac:spMkLst>
        </pc:spChg>
        <pc:spChg chg="add del mod">
          <ac:chgData name="Wanlambok Nongbet [Chillibreeze]" userId="6bf028ea-505a-4797-9fbe-498829f78d74" providerId="ADAL" clId="{B6D7A17A-D2C1-44D0-9B40-9FBDB90D5B20}" dt="2020-07-23T13:04:47.484" v="1098" actId="21"/>
          <ac:spMkLst>
            <pc:docMk/>
            <pc:sldMk cId="156782239" sldId="1735"/>
            <ac:spMk id="40" creationId="{AECE763A-D472-479A-8CE1-AEF8B7EA260B}"/>
          </ac:spMkLst>
        </pc:spChg>
        <pc:spChg chg="add del mod">
          <ac:chgData name="Wanlambok Nongbet [Chillibreeze]" userId="6bf028ea-505a-4797-9fbe-498829f78d74" providerId="ADAL" clId="{B6D7A17A-D2C1-44D0-9B40-9FBDB90D5B20}" dt="2020-07-23T13:04:47.484" v="1098" actId="21"/>
          <ac:spMkLst>
            <pc:docMk/>
            <pc:sldMk cId="156782239" sldId="1735"/>
            <ac:spMk id="41" creationId="{99903B9B-9472-47CC-BE40-D2EFAEAC4305}"/>
          </ac:spMkLst>
        </pc:spChg>
        <pc:spChg chg="add del mod">
          <ac:chgData name="Wanlambok Nongbet [Chillibreeze]" userId="6bf028ea-505a-4797-9fbe-498829f78d74" providerId="ADAL" clId="{B6D7A17A-D2C1-44D0-9B40-9FBDB90D5B20}" dt="2020-07-23T13:04:47.484" v="1098" actId="21"/>
          <ac:spMkLst>
            <pc:docMk/>
            <pc:sldMk cId="156782239" sldId="1735"/>
            <ac:spMk id="42" creationId="{DEDD9107-0983-4AB5-9EB7-689D3126E123}"/>
          </ac:spMkLst>
        </pc:spChg>
        <pc:spChg chg="add del mod">
          <ac:chgData name="Wanlambok Nongbet [Chillibreeze]" userId="6bf028ea-505a-4797-9fbe-498829f78d74" providerId="ADAL" clId="{B6D7A17A-D2C1-44D0-9B40-9FBDB90D5B20}" dt="2020-07-23T13:04:52.325" v="1100" actId="21"/>
          <ac:spMkLst>
            <pc:docMk/>
            <pc:sldMk cId="156782239" sldId="1735"/>
            <ac:spMk id="48" creationId="{B0FA2CE6-4DE8-4A91-AC83-6905F5482436}"/>
          </ac:spMkLst>
        </pc:spChg>
        <pc:spChg chg="add del mod">
          <ac:chgData name="Wanlambok Nongbet [Chillibreeze]" userId="6bf028ea-505a-4797-9fbe-498829f78d74" providerId="ADAL" clId="{B6D7A17A-D2C1-44D0-9B40-9FBDB90D5B20}" dt="2020-07-23T13:04:52.325" v="1100" actId="21"/>
          <ac:spMkLst>
            <pc:docMk/>
            <pc:sldMk cId="156782239" sldId="1735"/>
            <ac:spMk id="49" creationId="{C801DC15-808C-4BA6-AFFD-654219657DBD}"/>
          </ac:spMkLst>
        </pc:spChg>
        <pc:spChg chg="add del mod">
          <ac:chgData name="Wanlambok Nongbet [Chillibreeze]" userId="6bf028ea-505a-4797-9fbe-498829f78d74" providerId="ADAL" clId="{B6D7A17A-D2C1-44D0-9B40-9FBDB90D5B20}" dt="2020-07-23T13:04:52.325" v="1100" actId="21"/>
          <ac:spMkLst>
            <pc:docMk/>
            <pc:sldMk cId="156782239" sldId="1735"/>
            <ac:spMk id="50" creationId="{4C8CB303-95F4-4E93-BDC6-D3DA35B2250F}"/>
          </ac:spMkLst>
        </pc:spChg>
        <pc:spChg chg="add del mod">
          <ac:chgData name="Wanlambok Nongbet [Chillibreeze]" userId="6bf028ea-505a-4797-9fbe-498829f78d74" providerId="ADAL" clId="{B6D7A17A-D2C1-44D0-9B40-9FBDB90D5B20}" dt="2020-07-23T13:04:52.325" v="1100" actId="21"/>
          <ac:spMkLst>
            <pc:docMk/>
            <pc:sldMk cId="156782239" sldId="1735"/>
            <ac:spMk id="51" creationId="{2E0AE198-1072-40D2-B334-D7BA386C26ED}"/>
          </ac:spMkLst>
        </pc:spChg>
        <pc:spChg chg="add del mod">
          <ac:chgData name="Wanlambok Nongbet [Chillibreeze]" userId="6bf028ea-505a-4797-9fbe-498829f78d74" providerId="ADAL" clId="{B6D7A17A-D2C1-44D0-9B40-9FBDB90D5B20}" dt="2020-07-23T13:04:52.325" v="1100" actId="21"/>
          <ac:spMkLst>
            <pc:docMk/>
            <pc:sldMk cId="156782239" sldId="1735"/>
            <ac:spMk id="52" creationId="{C8BB882B-383B-4CA9-A345-701B0026BC5A}"/>
          </ac:spMkLst>
        </pc:spChg>
        <pc:spChg chg="add del mod">
          <ac:chgData name="Wanlambok Nongbet [Chillibreeze]" userId="6bf028ea-505a-4797-9fbe-498829f78d74" providerId="ADAL" clId="{B6D7A17A-D2C1-44D0-9B40-9FBDB90D5B20}" dt="2020-07-23T13:05:03.804" v="1110" actId="21"/>
          <ac:spMkLst>
            <pc:docMk/>
            <pc:sldMk cId="156782239" sldId="1735"/>
            <ac:spMk id="58" creationId="{E0A6F3E5-BA70-47C2-968B-422302952D53}"/>
          </ac:spMkLst>
        </pc:spChg>
        <pc:spChg chg="add del mod">
          <ac:chgData name="Wanlambok Nongbet [Chillibreeze]" userId="6bf028ea-505a-4797-9fbe-498829f78d74" providerId="ADAL" clId="{B6D7A17A-D2C1-44D0-9B40-9FBDB90D5B20}" dt="2020-07-23T13:04:53.760" v="1102" actId="21"/>
          <ac:spMkLst>
            <pc:docMk/>
            <pc:sldMk cId="156782239" sldId="1735"/>
            <ac:spMk id="59" creationId="{04023EE4-30C5-433F-BF59-2CDD875B0343}"/>
          </ac:spMkLst>
        </pc:spChg>
        <pc:spChg chg="add del mod">
          <ac:chgData name="Wanlambok Nongbet [Chillibreeze]" userId="6bf028ea-505a-4797-9fbe-498829f78d74" providerId="ADAL" clId="{B6D7A17A-D2C1-44D0-9B40-9FBDB90D5B20}" dt="2020-07-23T13:04:53.760" v="1102" actId="21"/>
          <ac:spMkLst>
            <pc:docMk/>
            <pc:sldMk cId="156782239" sldId="1735"/>
            <ac:spMk id="60" creationId="{D99C280F-C22B-4C4B-BFD3-B0A941DEC201}"/>
          </ac:spMkLst>
        </pc:spChg>
        <pc:spChg chg="add del mod">
          <ac:chgData name="Wanlambok Nongbet [Chillibreeze]" userId="6bf028ea-505a-4797-9fbe-498829f78d74" providerId="ADAL" clId="{B6D7A17A-D2C1-44D0-9B40-9FBDB90D5B20}" dt="2020-07-23T13:04:53.760" v="1102" actId="21"/>
          <ac:spMkLst>
            <pc:docMk/>
            <pc:sldMk cId="156782239" sldId="1735"/>
            <ac:spMk id="61" creationId="{ECFA6E65-E91E-42F5-9FB6-CA5BF0A80F62}"/>
          </ac:spMkLst>
        </pc:spChg>
        <pc:spChg chg="add del mod">
          <ac:chgData name="Wanlambok Nongbet [Chillibreeze]" userId="6bf028ea-505a-4797-9fbe-498829f78d74" providerId="ADAL" clId="{B6D7A17A-D2C1-44D0-9B40-9FBDB90D5B20}" dt="2020-07-23T13:04:53.760" v="1102" actId="21"/>
          <ac:spMkLst>
            <pc:docMk/>
            <pc:sldMk cId="156782239" sldId="1735"/>
            <ac:spMk id="62" creationId="{6C9C8DFD-62DF-452C-8664-115F19E72100}"/>
          </ac:spMkLst>
        </pc:spChg>
        <pc:spChg chg="add del mod">
          <ac:chgData name="Wanlambok Nongbet [Chillibreeze]" userId="6bf028ea-505a-4797-9fbe-498829f78d74" providerId="ADAL" clId="{B6D7A17A-D2C1-44D0-9B40-9FBDB90D5B20}" dt="2020-07-23T13:05:03.804" v="1110" actId="21"/>
          <ac:spMkLst>
            <pc:docMk/>
            <pc:sldMk cId="156782239" sldId="1735"/>
            <ac:spMk id="68" creationId="{9029C400-92BB-4EBE-9A98-71BDFD5ABB57}"/>
          </ac:spMkLst>
        </pc:spChg>
        <pc:spChg chg="add del mod">
          <ac:chgData name="Wanlambok Nongbet [Chillibreeze]" userId="6bf028ea-505a-4797-9fbe-498829f78d74" providerId="ADAL" clId="{B6D7A17A-D2C1-44D0-9B40-9FBDB90D5B20}" dt="2020-07-23T13:04:54.755" v="1104" actId="21"/>
          <ac:spMkLst>
            <pc:docMk/>
            <pc:sldMk cId="156782239" sldId="1735"/>
            <ac:spMk id="69" creationId="{6022ECE4-D646-44AE-B473-84BB33474BC5}"/>
          </ac:spMkLst>
        </pc:spChg>
        <pc:spChg chg="add del mod">
          <ac:chgData name="Wanlambok Nongbet [Chillibreeze]" userId="6bf028ea-505a-4797-9fbe-498829f78d74" providerId="ADAL" clId="{B6D7A17A-D2C1-44D0-9B40-9FBDB90D5B20}" dt="2020-07-23T13:04:54.755" v="1104" actId="21"/>
          <ac:spMkLst>
            <pc:docMk/>
            <pc:sldMk cId="156782239" sldId="1735"/>
            <ac:spMk id="70" creationId="{A63B8934-9824-4611-8DAC-9A71A9B3FC59}"/>
          </ac:spMkLst>
        </pc:spChg>
        <pc:spChg chg="add del mod">
          <ac:chgData name="Wanlambok Nongbet [Chillibreeze]" userId="6bf028ea-505a-4797-9fbe-498829f78d74" providerId="ADAL" clId="{B6D7A17A-D2C1-44D0-9B40-9FBDB90D5B20}" dt="2020-07-23T13:04:54.755" v="1104" actId="21"/>
          <ac:spMkLst>
            <pc:docMk/>
            <pc:sldMk cId="156782239" sldId="1735"/>
            <ac:spMk id="71" creationId="{C2AE2714-E4CD-4E30-9873-89BAE52D71DF}"/>
          </ac:spMkLst>
        </pc:spChg>
        <pc:spChg chg="add del mod">
          <ac:chgData name="Wanlambok Nongbet [Chillibreeze]" userId="6bf028ea-505a-4797-9fbe-498829f78d74" providerId="ADAL" clId="{B6D7A17A-D2C1-44D0-9B40-9FBDB90D5B20}" dt="2020-07-23T13:05:03.804" v="1110" actId="21"/>
          <ac:spMkLst>
            <pc:docMk/>
            <pc:sldMk cId="156782239" sldId="1735"/>
            <ac:spMk id="76" creationId="{CF3DA37C-49F3-45A3-97A2-E10310F98FC6}"/>
          </ac:spMkLst>
        </pc:spChg>
        <pc:spChg chg="add del mod">
          <ac:chgData name="Wanlambok Nongbet [Chillibreeze]" userId="6bf028ea-505a-4797-9fbe-498829f78d74" providerId="ADAL" clId="{B6D7A17A-D2C1-44D0-9B40-9FBDB90D5B20}" dt="2020-07-23T13:04:55.926" v="1106" actId="21"/>
          <ac:spMkLst>
            <pc:docMk/>
            <pc:sldMk cId="156782239" sldId="1735"/>
            <ac:spMk id="77" creationId="{9775EEAC-93EB-4C88-B05C-B6C0CA8F67D8}"/>
          </ac:spMkLst>
        </pc:spChg>
        <pc:spChg chg="add del mod">
          <ac:chgData name="Wanlambok Nongbet [Chillibreeze]" userId="6bf028ea-505a-4797-9fbe-498829f78d74" providerId="ADAL" clId="{B6D7A17A-D2C1-44D0-9B40-9FBDB90D5B20}" dt="2020-07-23T13:04:55.926" v="1106" actId="21"/>
          <ac:spMkLst>
            <pc:docMk/>
            <pc:sldMk cId="156782239" sldId="1735"/>
            <ac:spMk id="78" creationId="{AFE07550-E35F-4B6A-987C-167C324BBCFA}"/>
          </ac:spMkLst>
        </pc:spChg>
        <pc:spChg chg="add del mod">
          <ac:chgData name="Wanlambok Nongbet [Chillibreeze]" userId="6bf028ea-505a-4797-9fbe-498829f78d74" providerId="ADAL" clId="{B6D7A17A-D2C1-44D0-9B40-9FBDB90D5B20}" dt="2020-07-23T13:05:03.804" v="1110" actId="21"/>
          <ac:spMkLst>
            <pc:docMk/>
            <pc:sldMk cId="156782239" sldId="1735"/>
            <ac:spMk id="82" creationId="{C05E6BD0-6F68-4A3D-AC8E-54AAABDD49E2}"/>
          </ac:spMkLst>
        </pc:spChg>
        <pc:spChg chg="add del mod">
          <ac:chgData name="Wanlambok Nongbet [Chillibreeze]" userId="6bf028ea-505a-4797-9fbe-498829f78d74" providerId="ADAL" clId="{B6D7A17A-D2C1-44D0-9B40-9FBDB90D5B20}" dt="2020-07-23T13:04:56.933" v="1108" actId="21"/>
          <ac:spMkLst>
            <pc:docMk/>
            <pc:sldMk cId="156782239" sldId="1735"/>
            <ac:spMk id="83" creationId="{63EFBFC6-2FB1-472E-8089-E6982F05BAEE}"/>
          </ac:spMkLst>
        </pc:spChg>
        <pc:spChg chg="add del mod">
          <ac:chgData name="Wanlambok Nongbet [Chillibreeze]" userId="6bf028ea-505a-4797-9fbe-498829f78d74" providerId="ADAL" clId="{B6D7A17A-D2C1-44D0-9B40-9FBDB90D5B20}" dt="2020-07-23T13:05:03.804" v="1110" actId="21"/>
          <ac:spMkLst>
            <pc:docMk/>
            <pc:sldMk cId="156782239" sldId="1735"/>
            <ac:spMk id="86" creationId="{5B4E0C0D-0038-4DD9-A536-6AD5B782DF1D}"/>
          </ac:spMkLst>
        </pc:spChg>
        <pc:spChg chg="add mod">
          <ac:chgData name="Wanlambok Nongbet [Chillibreeze]" userId="6bf028ea-505a-4797-9fbe-498829f78d74" providerId="ADAL" clId="{B6D7A17A-D2C1-44D0-9B40-9FBDB90D5B20}" dt="2020-07-23T13:05:04.067" v="1111"/>
          <ac:spMkLst>
            <pc:docMk/>
            <pc:sldMk cId="156782239" sldId="1735"/>
            <ac:spMk id="88" creationId="{921B7FD5-FDDC-4632-A2EA-E719D50CAE26}"/>
          </ac:spMkLst>
        </pc:spChg>
        <pc:spChg chg="add del mod">
          <ac:chgData name="Wanlambok Nongbet [Chillibreeze]" userId="6bf028ea-505a-4797-9fbe-498829f78d74" providerId="ADAL" clId="{B6D7A17A-D2C1-44D0-9B40-9FBDB90D5B20}" dt="2020-07-23T13:05:05.878" v="1112" actId="21"/>
          <ac:spMkLst>
            <pc:docMk/>
            <pc:sldMk cId="156782239" sldId="1735"/>
            <ac:spMk id="89" creationId="{F548BE55-77EA-4F8F-9130-E493260C9FAE}"/>
          </ac:spMkLst>
        </pc:spChg>
        <pc:spChg chg="add del mod">
          <ac:chgData name="Wanlambok Nongbet [Chillibreeze]" userId="6bf028ea-505a-4797-9fbe-498829f78d74" providerId="ADAL" clId="{B6D7A17A-D2C1-44D0-9B40-9FBDB90D5B20}" dt="2020-07-23T13:05:05.878" v="1112" actId="21"/>
          <ac:spMkLst>
            <pc:docMk/>
            <pc:sldMk cId="156782239" sldId="1735"/>
            <ac:spMk id="91" creationId="{A2738019-610E-42CA-AD7D-BAEFBCA4251F}"/>
          </ac:spMkLst>
        </pc:spChg>
        <pc:spChg chg="add del mod">
          <ac:chgData name="Wanlambok Nongbet [Chillibreeze]" userId="6bf028ea-505a-4797-9fbe-498829f78d74" providerId="ADAL" clId="{B6D7A17A-D2C1-44D0-9B40-9FBDB90D5B20}" dt="2020-07-23T13:05:05.878" v="1112" actId="21"/>
          <ac:spMkLst>
            <pc:docMk/>
            <pc:sldMk cId="156782239" sldId="1735"/>
            <ac:spMk id="93" creationId="{8E691446-F345-4863-9A52-01EF8F85EAAB}"/>
          </ac:spMkLst>
        </pc:spChg>
        <pc:spChg chg="add del mod">
          <ac:chgData name="Wanlambok Nongbet [Chillibreeze]" userId="6bf028ea-505a-4797-9fbe-498829f78d74" providerId="ADAL" clId="{B6D7A17A-D2C1-44D0-9B40-9FBDB90D5B20}" dt="2020-07-23T13:05:05.878" v="1112" actId="21"/>
          <ac:spMkLst>
            <pc:docMk/>
            <pc:sldMk cId="156782239" sldId="1735"/>
            <ac:spMk id="95" creationId="{87316F97-1402-4980-A55B-599102459C52}"/>
          </ac:spMkLst>
        </pc:spChg>
        <pc:spChg chg="add del mod">
          <ac:chgData name="Wanlambok Nongbet [Chillibreeze]" userId="6bf028ea-505a-4797-9fbe-498829f78d74" providerId="ADAL" clId="{B6D7A17A-D2C1-44D0-9B40-9FBDB90D5B20}" dt="2020-07-23T13:05:06.814" v="1114" actId="21"/>
          <ac:spMkLst>
            <pc:docMk/>
            <pc:sldMk cId="156782239" sldId="1735"/>
            <ac:spMk id="97" creationId="{B68559DA-4D39-4C85-BFC3-AB5744307A97}"/>
          </ac:spMkLst>
        </pc:spChg>
        <pc:spChg chg="add del mod">
          <ac:chgData name="Wanlambok Nongbet [Chillibreeze]" userId="6bf028ea-505a-4797-9fbe-498829f78d74" providerId="ADAL" clId="{B6D7A17A-D2C1-44D0-9B40-9FBDB90D5B20}" dt="2020-07-23T13:05:06.814" v="1114" actId="21"/>
          <ac:spMkLst>
            <pc:docMk/>
            <pc:sldMk cId="156782239" sldId="1735"/>
            <ac:spMk id="99" creationId="{81C71BAE-8ADE-4D4C-A13A-8D72902ABB96}"/>
          </ac:spMkLst>
        </pc:spChg>
        <pc:spChg chg="add del mod">
          <ac:chgData name="Wanlambok Nongbet [Chillibreeze]" userId="6bf028ea-505a-4797-9fbe-498829f78d74" providerId="ADAL" clId="{B6D7A17A-D2C1-44D0-9B40-9FBDB90D5B20}" dt="2020-07-23T13:05:06.814" v="1114" actId="21"/>
          <ac:spMkLst>
            <pc:docMk/>
            <pc:sldMk cId="156782239" sldId="1735"/>
            <ac:spMk id="101" creationId="{7D38BC5F-BE5C-4286-BE8C-BB449746BA8C}"/>
          </ac:spMkLst>
        </pc:spChg>
        <pc:spChg chg="add del mod">
          <ac:chgData name="Wanlambok Nongbet [Chillibreeze]" userId="6bf028ea-505a-4797-9fbe-498829f78d74" providerId="ADAL" clId="{B6D7A17A-D2C1-44D0-9B40-9FBDB90D5B20}" dt="2020-07-23T13:05:06.814" v="1114" actId="21"/>
          <ac:spMkLst>
            <pc:docMk/>
            <pc:sldMk cId="156782239" sldId="1735"/>
            <ac:spMk id="103" creationId="{709A07B1-6106-4397-83D4-8C375FB039A5}"/>
          </ac:spMkLst>
        </pc:spChg>
        <pc:spChg chg="add mod">
          <ac:chgData name="Wanlambok Nongbet [Chillibreeze]" userId="6bf028ea-505a-4797-9fbe-498829f78d74" providerId="ADAL" clId="{B6D7A17A-D2C1-44D0-9B40-9FBDB90D5B20}" dt="2020-07-23T13:05:07.011" v="1115"/>
          <ac:spMkLst>
            <pc:docMk/>
            <pc:sldMk cId="156782239" sldId="1735"/>
            <ac:spMk id="105" creationId="{13CBA5B1-E2AE-4D40-8229-B8EC4D7F6F3D}"/>
          </ac:spMkLst>
        </pc:spChg>
        <pc:spChg chg="add del mod">
          <ac:chgData name="Wanlambok Nongbet [Chillibreeze]" userId="6bf028ea-505a-4797-9fbe-498829f78d74" providerId="ADAL" clId="{B6D7A17A-D2C1-44D0-9B40-9FBDB90D5B20}" dt="2020-07-23T13:05:07.722" v="1116" actId="21"/>
          <ac:spMkLst>
            <pc:docMk/>
            <pc:sldMk cId="156782239" sldId="1735"/>
            <ac:spMk id="106" creationId="{4E20D6C1-2A70-46DA-A6E3-C8BF12BCF455}"/>
          </ac:spMkLst>
        </pc:spChg>
        <pc:spChg chg="add del mod">
          <ac:chgData name="Wanlambok Nongbet [Chillibreeze]" userId="6bf028ea-505a-4797-9fbe-498829f78d74" providerId="ADAL" clId="{B6D7A17A-D2C1-44D0-9B40-9FBDB90D5B20}" dt="2020-07-23T13:05:07.722" v="1116" actId="21"/>
          <ac:spMkLst>
            <pc:docMk/>
            <pc:sldMk cId="156782239" sldId="1735"/>
            <ac:spMk id="108" creationId="{93C5DA42-46BA-491E-BDE8-FA966C8AB919}"/>
          </ac:spMkLst>
        </pc:spChg>
        <pc:spChg chg="add del mod">
          <ac:chgData name="Wanlambok Nongbet [Chillibreeze]" userId="6bf028ea-505a-4797-9fbe-498829f78d74" providerId="ADAL" clId="{B6D7A17A-D2C1-44D0-9B40-9FBDB90D5B20}" dt="2020-07-23T13:05:07.722" v="1116" actId="21"/>
          <ac:spMkLst>
            <pc:docMk/>
            <pc:sldMk cId="156782239" sldId="1735"/>
            <ac:spMk id="110" creationId="{CD187B8A-6BAF-42F2-9F3D-6232F7738C28}"/>
          </ac:spMkLst>
        </pc:spChg>
        <pc:spChg chg="add del mod">
          <ac:chgData name="Wanlambok Nongbet [Chillibreeze]" userId="6bf028ea-505a-4797-9fbe-498829f78d74" providerId="ADAL" clId="{B6D7A17A-D2C1-44D0-9B40-9FBDB90D5B20}" dt="2020-07-23T13:05:09.856" v="1118" actId="21"/>
          <ac:spMkLst>
            <pc:docMk/>
            <pc:sldMk cId="156782239" sldId="1735"/>
            <ac:spMk id="112" creationId="{659FEE96-8B0E-4ABE-86CE-1C1476877EAF}"/>
          </ac:spMkLst>
        </pc:spChg>
        <pc:spChg chg="add del mod">
          <ac:chgData name="Wanlambok Nongbet [Chillibreeze]" userId="6bf028ea-505a-4797-9fbe-498829f78d74" providerId="ADAL" clId="{B6D7A17A-D2C1-44D0-9B40-9FBDB90D5B20}" dt="2020-07-23T13:05:09.856" v="1118" actId="21"/>
          <ac:spMkLst>
            <pc:docMk/>
            <pc:sldMk cId="156782239" sldId="1735"/>
            <ac:spMk id="114" creationId="{8DF8F7DF-010E-4DF0-919A-B1F474A32521}"/>
          </ac:spMkLst>
        </pc:spChg>
        <pc:spChg chg="add del mod">
          <ac:chgData name="Wanlambok Nongbet [Chillibreeze]" userId="6bf028ea-505a-4797-9fbe-498829f78d74" providerId="ADAL" clId="{B6D7A17A-D2C1-44D0-9B40-9FBDB90D5B20}" dt="2020-07-23T13:05:09.856" v="1118" actId="21"/>
          <ac:spMkLst>
            <pc:docMk/>
            <pc:sldMk cId="156782239" sldId="1735"/>
            <ac:spMk id="116" creationId="{DDDAA6D7-3DF7-4556-AAB3-7BF6F7C90CAB}"/>
          </ac:spMkLst>
        </pc:spChg>
        <pc:spChg chg="add mod">
          <ac:chgData name="Wanlambok Nongbet [Chillibreeze]" userId="6bf028ea-505a-4797-9fbe-498829f78d74" providerId="ADAL" clId="{B6D7A17A-D2C1-44D0-9B40-9FBDB90D5B20}" dt="2020-07-23T13:05:10.060" v="1119"/>
          <ac:spMkLst>
            <pc:docMk/>
            <pc:sldMk cId="156782239" sldId="1735"/>
            <ac:spMk id="118" creationId="{8996692D-B7CC-476F-A441-C213FC12A7C2}"/>
          </ac:spMkLst>
        </pc:spChg>
        <pc:spChg chg="add del mod">
          <ac:chgData name="Wanlambok Nongbet [Chillibreeze]" userId="6bf028ea-505a-4797-9fbe-498829f78d74" providerId="ADAL" clId="{B6D7A17A-D2C1-44D0-9B40-9FBDB90D5B20}" dt="2020-07-23T13:05:10.748" v="1120" actId="21"/>
          <ac:spMkLst>
            <pc:docMk/>
            <pc:sldMk cId="156782239" sldId="1735"/>
            <ac:spMk id="119" creationId="{250F22FA-7D57-4EC8-9FB9-307AB49025F6}"/>
          </ac:spMkLst>
        </pc:spChg>
        <pc:spChg chg="add del mod">
          <ac:chgData name="Wanlambok Nongbet [Chillibreeze]" userId="6bf028ea-505a-4797-9fbe-498829f78d74" providerId="ADAL" clId="{B6D7A17A-D2C1-44D0-9B40-9FBDB90D5B20}" dt="2020-07-23T13:05:10.748" v="1120" actId="21"/>
          <ac:spMkLst>
            <pc:docMk/>
            <pc:sldMk cId="156782239" sldId="1735"/>
            <ac:spMk id="121" creationId="{ADCA8F73-9B47-4EB4-B9C6-1BBBB361DD1D}"/>
          </ac:spMkLst>
        </pc:spChg>
        <pc:spChg chg="add del mod">
          <ac:chgData name="Wanlambok Nongbet [Chillibreeze]" userId="6bf028ea-505a-4797-9fbe-498829f78d74" providerId="ADAL" clId="{B6D7A17A-D2C1-44D0-9B40-9FBDB90D5B20}" dt="2020-07-23T13:05:11.706" v="1122" actId="21"/>
          <ac:spMkLst>
            <pc:docMk/>
            <pc:sldMk cId="156782239" sldId="1735"/>
            <ac:spMk id="123" creationId="{7A2900F1-B211-4528-AB88-BE0B351BECAB}"/>
          </ac:spMkLst>
        </pc:spChg>
        <pc:spChg chg="add del mod">
          <ac:chgData name="Wanlambok Nongbet [Chillibreeze]" userId="6bf028ea-505a-4797-9fbe-498829f78d74" providerId="ADAL" clId="{B6D7A17A-D2C1-44D0-9B40-9FBDB90D5B20}" dt="2020-07-23T13:05:11.706" v="1122" actId="21"/>
          <ac:spMkLst>
            <pc:docMk/>
            <pc:sldMk cId="156782239" sldId="1735"/>
            <ac:spMk id="125" creationId="{918DFED6-A804-48CE-BA11-B2FA00B50017}"/>
          </ac:spMkLst>
        </pc:spChg>
        <pc:spChg chg="add mod">
          <ac:chgData name="Wanlambok Nongbet [Chillibreeze]" userId="6bf028ea-505a-4797-9fbe-498829f78d74" providerId="ADAL" clId="{B6D7A17A-D2C1-44D0-9B40-9FBDB90D5B20}" dt="2020-07-23T13:08:27.983" v="1273" actId="2"/>
          <ac:spMkLst>
            <pc:docMk/>
            <pc:sldMk cId="156782239" sldId="1735"/>
            <ac:spMk id="127" creationId="{6E6F84E3-97ED-408F-BC06-6F70F4962F50}"/>
          </ac:spMkLst>
        </pc:spChg>
        <pc:spChg chg="add del mod">
          <ac:chgData name="Wanlambok Nongbet [Chillibreeze]" userId="6bf028ea-505a-4797-9fbe-498829f78d74" providerId="ADAL" clId="{B6D7A17A-D2C1-44D0-9B40-9FBDB90D5B20}" dt="2020-07-23T13:05:12.586" v="1124" actId="21"/>
          <ac:spMkLst>
            <pc:docMk/>
            <pc:sldMk cId="156782239" sldId="1735"/>
            <ac:spMk id="128" creationId="{7DAA206D-6402-4902-A8CD-CC6DF5AB9ACB}"/>
          </ac:spMkLst>
        </pc:spChg>
        <pc:spChg chg="add del mod">
          <ac:chgData name="Wanlambok Nongbet [Chillibreeze]" userId="6bf028ea-505a-4797-9fbe-498829f78d74" providerId="ADAL" clId="{B6D7A17A-D2C1-44D0-9B40-9FBDB90D5B20}" dt="2020-07-23T13:05:13.539" v="1126" actId="21"/>
          <ac:spMkLst>
            <pc:docMk/>
            <pc:sldMk cId="156782239" sldId="1735"/>
            <ac:spMk id="130" creationId="{86A13F44-F392-4F09-B1AA-9674775CDC2F}"/>
          </ac:spMkLst>
        </pc:spChg>
        <pc:spChg chg="add mod">
          <ac:chgData name="Wanlambok Nongbet [Chillibreeze]" userId="6bf028ea-505a-4797-9fbe-498829f78d74" providerId="ADAL" clId="{B6D7A17A-D2C1-44D0-9B40-9FBDB90D5B20}" dt="2020-07-23T13:08:28.290" v="1274" actId="2"/>
          <ac:spMkLst>
            <pc:docMk/>
            <pc:sldMk cId="156782239" sldId="1735"/>
            <ac:spMk id="132" creationId="{D25C2754-2B87-4781-BAD7-A8D829EEDE30}"/>
          </ac:spMkLst>
        </pc:spChg>
        <pc:grpChg chg="add del mod">
          <ac:chgData name="Wanlambok Nongbet [Chillibreeze]" userId="6bf028ea-505a-4797-9fbe-498829f78d74" providerId="ADAL" clId="{B6D7A17A-D2C1-44D0-9B40-9FBDB90D5B20}" dt="2020-07-23T12:49:27.352" v="663" actId="165"/>
          <ac:grpSpMkLst>
            <pc:docMk/>
            <pc:sldMk cId="156782239" sldId="1735"/>
            <ac:grpSpMk id="4" creationId="{0B5261B3-8A5C-436B-A036-88294C97CF63}"/>
          </ac:grpSpMkLst>
        </pc:grpChg>
        <pc:cxnChg chg="add del mod topLvl">
          <ac:chgData name="Wanlambok Nongbet [Chillibreeze]" userId="6bf028ea-505a-4797-9fbe-498829f78d74" providerId="ADAL" clId="{B6D7A17A-D2C1-44D0-9B40-9FBDB90D5B20}" dt="2020-07-23T13:04:43.599" v="1094" actId="21"/>
          <ac:cxnSpMkLst>
            <pc:docMk/>
            <pc:sldMk cId="156782239" sldId="1735"/>
            <ac:cxnSpMk id="16" creationId="{2A37C073-E662-42FA-819B-07BF9FCDBFF0}"/>
          </ac:cxnSpMkLst>
        </pc:cxnChg>
        <pc:cxnChg chg="add del mod topLvl">
          <ac:chgData name="Wanlambok Nongbet [Chillibreeze]" userId="6bf028ea-505a-4797-9fbe-498829f78d74" providerId="ADAL" clId="{B6D7A17A-D2C1-44D0-9B40-9FBDB90D5B20}" dt="2020-07-23T13:04:43.599" v="1094" actId="21"/>
          <ac:cxnSpMkLst>
            <pc:docMk/>
            <pc:sldMk cId="156782239" sldId="1735"/>
            <ac:cxnSpMk id="18" creationId="{8D16E4FA-17FD-4670-8810-1A15466E27BE}"/>
          </ac:cxnSpMkLst>
        </pc:cxnChg>
        <pc:cxnChg chg="add del mod topLvl">
          <ac:chgData name="Wanlambok Nongbet [Chillibreeze]" userId="6bf028ea-505a-4797-9fbe-498829f78d74" providerId="ADAL" clId="{B6D7A17A-D2C1-44D0-9B40-9FBDB90D5B20}" dt="2020-07-23T13:04:43.599" v="1094" actId="21"/>
          <ac:cxnSpMkLst>
            <pc:docMk/>
            <pc:sldMk cId="156782239" sldId="1735"/>
            <ac:cxnSpMk id="19" creationId="{68EB1639-2635-489D-806E-93523BE50373}"/>
          </ac:cxnSpMkLst>
        </pc:cxnChg>
        <pc:cxnChg chg="add del mod topLvl">
          <ac:chgData name="Wanlambok Nongbet [Chillibreeze]" userId="6bf028ea-505a-4797-9fbe-498829f78d74" providerId="ADAL" clId="{B6D7A17A-D2C1-44D0-9B40-9FBDB90D5B20}" dt="2020-07-23T13:04:43.599" v="1094" actId="21"/>
          <ac:cxnSpMkLst>
            <pc:docMk/>
            <pc:sldMk cId="156782239" sldId="1735"/>
            <ac:cxnSpMk id="20" creationId="{46D418B5-CC54-4495-9F02-C5E6173BDF71}"/>
          </ac:cxnSpMkLst>
        </pc:cxnChg>
        <pc:cxnChg chg="add del mod topLvl">
          <ac:chgData name="Wanlambok Nongbet [Chillibreeze]" userId="6bf028ea-505a-4797-9fbe-498829f78d74" providerId="ADAL" clId="{B6D7A17A-D2C1-44D0-9B40-9FBDB90D5B20}" dt="2020-07-23T13:04:43.599" v="1094" actId="21"/>
          <ac:cxnSpMkLst>
            <pc:docMk/>
            <pc:sldMk cId="156782239" sldId="1735"/>
            <ac:cxnSpMk id="21" creationId="{F9DC1C87-7215-489F-9ED7-00CEBFF1036C}"/>
          </ac:cxnSpMkLst>
        </pc:cxnChg>
        <pc:cxnChg chg="add del mod topLvl">
          <ac:chgData name="Wanlambok Nongbet [Chillibreeze]" userId="6bf028ea-505a-4797-9fbe-498829f78d74" providerId="ADAL" clId="{B6D7A17A-D2C1-44D0-9B40-9FBDB90D5B20}" dt="2020-07-23T13:04:43.599" v="1094" actId="21"/>
          <ac:cxnSpMkLst>
            <pc:docMk/>
            <pc:sldMk cId="156782239" sldId="1735"/>
            <ac:cxnSpMk id="22" creationId="{80B50E34-CF19-42C5-A36C-C956A5A4CE01}"/>
          </ac:cxnSpMkLst>
        </pc:cxnChg>
        <pc:cxnChg chg="add del mod">
          <ac:chgData name="Wanlambok Nongbet [Chillibreeze]" userId="6bf028ea-505a-4797-9fbe-498829f78d74" providerId="ADAL" clId="{B6D7A17A-D2C1-44D0-9B40-9FBDB90D5B20}" dt="2020-07-23T12:41:31.636" v="338" actId="478"/>
          <ac:cxnSpMkLst>
            <pc:docMk/>
            <pc:sldMk cId="156782239" sldId="1735"/>
            <ac:cxnSpMk id="23" creationId="{6CC3BBAC-21AB-4E8F-AD93-E5AA5C7D4F0C}"/>
          </ac:cxnSpMkLst>
        </pc:cxnChg>
        <pc:cxnChg chg="add mod">
          <ac:chgData name="Wanlambok Nongbet [Chillibreeze]" userId="6bf028ea-505a-4797-9fbe-498829f78d74" providerId="ADAL" clId="{B6D7A17A-D2C1-44D0-9B40-9FBDB90D5B20}" dt="2020-07-23T13:04:43.924" v="1095"/>
          <ac:cxnSpMkLst>
            <pc:docMk/>
            <pc:sldMk cId="156782239" sldId="1735"/>
            <ac:cxnSpMk id="31" creationId="{436B81B9-B4B2-4A69-8517-55512C775368}"/>
          </ac:cxnSpMkLst>
        </pc:cxnChg>
        <pc:cxnChg chg="add del mod">
          <ac:chgData name="Wanlambok Nongbet [Chillibreeze]" userId="6bf028ea-505a-4797-9fbe-498829f78d74" providerId="ADAL" clId="{B6D7A17A-D2C1-44D0-9B40-9FBDB90D5B20}" dt="2020-07-23T13:04:46.214" v="1096" actId="21"/>
          <ac:cxnSpMkLst>
            <pc:docMk/>
            <pc:sldMk cId="156782239" sldId="1735"/>
            <ac:cxnSpMk id="32" creationId="{2B687680-3C24-4E87-BE6F-F90B83F98B41}"/>
          </ac:cxnSpMkLst>
        </pc:cxnChg>
        <pc:cxnChg chg="add del mod">
          <ac:chgData name="Wanlambok Nongbet [Chillibreeze]" userId="6bf028ea-505a-4797-9fbe-498829f78d74" providerId="ADAL" clId="{B6D7A17A-D2C1-44D0-9B40-9FBDB90D5B20}" dt="2020-07-23T13:04:46.214" v="1096" actId="21"/>
          <ac:cxnSpMkLst>
            <pc:docMk/>
            <pc:sldMk cId="156782239" sldId="1735"/>
            <ac:cxnSpMk id="33" creationId="{6026972E-2417-414D-BA07-E56F76B608E2}"/>
          </ac:cxnSpMkLst>
        </pc:cxnChg>
        <pc:cxnChg chg="add del mod">
          <ac:chgData name="Wanlambok Nongbet [Chillibreeze]" userId="6bf028ea-505a-4797-9fbe-498829f78d74" providerId="ADAL" clId="{B6D7A17A-D2C1-44D0-9B40-9FBDB90D5B20}" dt="2020-07-23T13:04:46.214" v="1096" actId="21"/>
          <ac:cxnSpMkLst>
            <pc:docMk/>
            <pc:sldMk cId="156782239" sldId="1735"/>
            <ac:cxnSpMk id="34" creationId="{8D9D732B-B3D4-47B4-B03D-6BFDD1479D9E}"/>
          </ac:cxnSpMkLst>
        </pc:cxnChg>
        <pc:cxnChg chg="add del mod">
          <ac:chgData name="Wanlambok Nongbet [Chillibreeze]" userId="6bf028ea-505a-4797-9fbe-498829f78d74" providerId="ADAL" clId="{B6D7A17A-D2C1-44D0-9B40-9FBDB90D5B20}" dt="2020-07-23T13:04:46.214" v="1096" actId="21"/>
          <ac:cxnSpMkLst>
            <pc:docMk/>
            <pc:sldMk cId="156782239" sldId="1735"/>
            <ac:cxnSpMk id="35" creationId="{FEA33D49-3099-4131-9A2A-3329D0965326}"/>
          </ac:cxnSpMkLst>
        </pc:cxnChg>
        <pc:cxnChg chg="add del mod">
          <ac:chgData name="Wanlambok Nongbet [Chillibreeze]" userId="6bf028ea-505a-4797-9fbe-498829f78d74" providerId="ADAL" clId="{B6D7A17A-D2C1-44D0-9B40-9FBDB90D5B20}" dt="2020-07-23T13:04:46.214" v="1096" actId="21"/>
          <ac:cxnSpMkLst>
            <pc:docMk/>
            <pc:sldMk cId="156782239" sldId="1735"/>
            <ac:cxnSpMk id="36" creationId="{A6BA4336-03C3-43E6-8FD4-37AC6AA3CEA1}"/>
          </ac:cxnSpMkLst>
        </pc:cxnChg>
        <pc:cxnChg chg="add del mod">
          <ac:chgData name="Wanlambok Nongbet [Chillibreeze]" userId="6bf028ea-505a-4797-9fbe-498829f78d74" providerId="ADAL" clId="{B6D7A17A-D2C1-44D0-9B40-9FBDB90D5B20}" dt="2020-07-23T13:04:47.484" v="1098" actId="21"/>
          <ac:cxnSpMkLst>
            <pc:docMk/>
            <pc:sldMk cId="156782239" sldId="1735"/>
            <ac:cxnSpMk id="43" creationId="{ED339291-C208-427C-BC65-D9D249082CED}"/>
          </ac:cxnSpMkLst>
        </pc:cxnChg>
        <pc:cxnChg chg="add del mod">
          <ac:chgData name="Wanlambok Nongbet [Chillibreeze]" userId="6bf028ea-505a-4797-9fbe-498829f78d74" providerId="ADAL" clId="{B6D7A17A-D2C1-44D0-9B40-9FBDB90D5B20}" dt="2020-07-23T13:04:47.484" v="1098" actId="21"/>
          <ac:cxnSpMkLst>
            <pc:docMk/>
            <pc:sldMk cId="156782239" sldId="1735"/>
            <ac:cxnSpMk id="44" creationId="{8820F7C5-FF51-4066-9A12-142E4274ABA3}"/>
          </ac:cxnSpMkLst>
        </pc:cxnChg>
        <pc:cxnChg chg="add del mod">
          <ac:chgData name="Wanlambok Nongbet [Chillibreeze]" userId="6bf028ea-505a-4797-9fbe-498829f78d74" providerId="ADAL" clId="{B6D7A17A-D2C1-44D0-9B40-9FBDB90D5B20}" dt="2020-07-23T13:04:47.484" v="1098" actId="21"/>
          <ac:cxnSpMkLst>
            <pc:docMk/>
            <pc:sldMk cId="156782239" sldId="1735"/>
            <ac:cxnSpMk id="45" creationId="{83E8B9EE-68A4-44E4-885A-5B0301552B9C}"/>
          </ac:cxnSpMkLst>
        </pc:cxnChg>
        <pc:cxnChg chg="add del mod">
          <ac:chgData name="Wanlambok Nongbet [Chillibreeze]" userId="6bf028ea-505a-4797-9fbe-498829f78d74" providerId="ADAL" clId="{B6D7A17A-D2C1-44D0-9B40-9FBDB90D5B20}" dt="2020-07-23T13:04:47.484" v="1098" actId="21"/>
          <ac:cxnSpMkLst>
            <pc:docMk/>
            <pc:sldMk cId="156782239" sldId="1735"/>
            <ac:cxnSpMk id="46" creationId="{DE754D16-A368-4AC3-9815-1D2364077D62}"/>
          </ac:cxnSpMkLst>
        </pc:cxnChg>
        <pc:cxnChg chg="add del mod">
          <ac:chgData name="Wanlambok Nongbet [Chillibreeze]" userId="6bf028ea-505a-4797-9fbe-498829f78d74" providerId="ADAL" clId="{B6D7A17A-D2C1-44D0-9B40-9FBDB90D5B20}" dt="2020-07-23T13:04:47.484" v="1098" actId="21"/>
          <ac:cxnSpMkLst>
            <pc:docMk/>
            <pc:sldMk cId="156782239" sldId="1735"/>
            <ac:cxnSpMk id="47" creationId="{8889B782-A1E5-4F05-805E-23D69338D44F}"/>
          </ac:cxnSpMkLst>
        </pc:cxnChg>
        <pc:cxnChg chg="add del mod">
          <ac:chgData name="Wanlambok Nongbet [Chillibreeze]" userId="6bf028ea-505a-4797-9fbe-498829f78d74" providerId="ADAL" clId="{B6D7A17A-D2C1-44D0-9B40-9FBDB90D5B20}" dt="2020-07-23T13:04:52.325" v="1100" actId="21"/>
          <ac:cxnSpMkLst>
            <pc:docMk/>
            <pc:sldMk cId="156782239" sldId="1735"/>
            <ac:cxnSpMk id="53" creationId="{49DF7053-8639-4B77-9E65-C095CBA9B1D8}"/>
          </ac:cxnSpMkLst>
        </pc:cxnChg>
        <pc:cxnChg chg="add del mod">
          <ac:chgData name="Wanlambok Nongbet [Chillibreeze]" userId="6bf028ea-505a-4797-9fbe-498829f78d74" providerId="ADAL" clId="{B6D7A17A-D2C1-44D0-9B40-9FBDB90D5B20}" dt="2020-07-23T13:04:52.325" v="1100" actId="21"/>
          <ac:cxnSpMkLst>
            <pc:docMk/>
            <pc:sldMk cId="156782239" sldId="1735"/>
            <ac:cxnSpMk id="54" creationId="{A8880F39-5F84-4C57-9CA6-4E8C5DA5A8F2}"/>
          </ac:cxnSpMkLst>
        </pc:cxnChg>
        <pc:cxnChg chg="add del mod">
          <ac:chgData name="Wanlambok Nongbet [Chillibreeze]" userId="6bf028ea-505a-4797-9fbe-498829f78d74" providerId="ADAL" clId="{B6D7A17A-D2C1-44D0-9B40-9FBDB90D5B20}" dt="2020-07-23T13:04:52.325" v="1100" actId="21"/>
          <ac:cxnSpMkLst>
            <pc:docMk/>
            <pc:sldMk cId="156782239" sldId="1735"/>
            <ac:cxnSpMk id="55" creationId="{903BC161-E64C-4EC7-8C81-0B9B7266A918}"/>
          </ac:cxnSpMkLst>
        </pc:cxnChg>
        <pc:cxnChg chg="add del mod">
          <ac:chgData name="Wanlambok Nongbet [Chillibreeze]" userId="6bf028ea-505a-4797-9fbe-498829f78d74" providerId="ADAL" clId="{B6D7A17A-D2C1-44D0-9B40-9FBDB90D5B20}" dt="2020-07-23T13:04:52.325" v="1100" actId="21"/>
          <ac:cxnSpMkLst>
            <pc:docMk/>
            <pc:sldMk cId="156782239" sldId="1735"/>
            <ac:cxnSpMk id="56" creationId="{04388471-F909-4D3B-98F3-23C9CAC0AF38}"/>
          </ac:cxnSpMkLst>
        </pc:cxnChg>
        <pc:cxnChg chg="add del mod">
          <ac:chgData name="Wanlambok Nongbet [Chillibreeze]" userId="6bf028ea-505a-4797-9fbe-498829f78d74" providerId="ADAL" clId="{B6D7A17A-D2C1-44D0-9B40-9FBDB90D5B20}" dt="2020-07-23T13:04:52.325" v="1100" actId="21"/>
          <ac:cxnSpMkLst>
            <pc:docMk/>
            <pc:sldMk cId="156782239" sldId="1735"/>
            <ac:cxnSpMk id="57" creationId="{E33D6FD6-B24B-4035-BCFD-A485A4615EF3}"/>
          </ac:cxnSpMkLst>
        </pc:cxnChg>
        <pc:cxnChg chg="add mod">
          <ac:chgData name="Wanlambok Nongbet [Chillibreeze]" userId="6bf028ea-505a-4797-9fbe-498829f78d74" providerId="ADAL" clId="{B6D7A17A-D2C1-44D0-9B40-9FBDB90D5B20}" dt="2020-07-23T13:04:52.538" v="1101"/>
          <ac:cxnSpMkLst>
            <pc:docMk/>
            <pc:sldMk cId="156782239" sldId="1735"/>
            <ac:cxnSpMk id="63" creationId="{D7422C51-679E-431F-A224-FCEB8555138E}"/>
          </ac:cxnSpMkLst>
        </pc:cxnChg>
        <pc:cxnChg chg="add del mod">
          <ac:chgData name="Wanlambok Nongbet [Chillibreeze]" userId="6bf028ea-505a-4797-9fbe-498829f78d74" providerId="ADAL" clId="{B6D7A17A-D2C1-44D0-9B40-9FBDB90D5B20}" dt="2020-07-23T13:04:53.760" v="1102" actId="21"/>
          <ac:cxnSpMkLst>
            <pc:docMk/>
            <pc:sldMk cId="156782239" sldId="1735"/>
            <ac:cxnSpMk id="64" creationId="{262FCDCD-4056-40F9-9FBB-8FF05B532FB9}"/>
          </ac:cxnSpMkLst>
        </pc:cxnChg>
        <pc:cxnChg chg="add del mod">
          <ac:chgData name="Wanlambok Nongbet [Chillibreeze]" userId="6bf028ea-505a-4797-9fbe-498829f78d74" providerId="ADAL" clId="{B6D7A17A-D2C1-44D0-9B40-9FBDB90D5B20}" dt="2020-07-23T13:04:53.760" v="1102" actId="21"/>
          <ac:cxnSpMkLst>
            <pc:docMk/>
            <pc:sldMk cId="156782239" sldId="1735"/>
            <ac:cxnSpMk id="65" creationId="{CE02432E-D6AD-4C3F-8EF4-070FE69F41FC}"/>
          </ac:cxnSpMkLst>
        </pc:cxnChg>
        <pc:cxnChg chg="add del mod">
          <ac:chgData name="Wanlambok Nongbet [Chillibreeze]" userId="6bf028ea-505a-4797-9fbe-498829f78d74" providerId="ADAL" clId="{B6D7A17A-D2C1-44D0-9B40-9FBDB90D5B20}" dt="2020-07-23T13:04:53.760" v="1102" actId="21"/>
          <ac:cxnSpMkLst>
            <pc:docMk/>
            <pc:sldMk cId="156782239" sldId="1735"/>
            <ac:cxnSpMk id="66" creationId="{97A22B70-E169-44B9-A1C5-15FF8D5B4054}"/>
          </ac:cxnSpMkLst>
        </pc:cxnChg>
        <pc:cxnChg chg="add del mod">
          <ac:chgData name="Wanlambok Nongbet [Chillibreeze]" userId="6bf028ea-505a-4797-9fbe-498829f78d74" providerId="ADAL" clId="{B6D7A17A-D2C1-44D0-9B40-9FBDB90D5B20}" dt="2020-07-23T13:04:53.760" v="1102" actId="21"/>
          <ac:cxnSpMkLst>
            <pc:docMk/>
            <pc:sldMk cId="156782239" sldId="1735"/>
            <ac:cxnSpMk id="67" creationId="{DFE9E424-AE4C-4843-A58D-03C351FABB8A}"/>
          </ac:cxnSpMkLst>
        </pc:cxnChg>
        <pc:cxnChg chg="add del mod">
          <ac:chgData name="Wanlambok Nongbet [Chillibreeze]" userId="6bf028ea-505a-4797-9fbe-498829f78d74" providerId="ADAL" clId="{B6D7A17A-D2C1-44D0-9B40-9FBDB90D5B20}" dt="2020-07-23T13:05:03.804" v="1110" actId="21"/>
          <ac:cxnSpMkLst>
            <pc:docMk/>
            <pc:sldMk cId="156782239" sldId="1735"/>
            <ac:cxnSpMk id="72" creationId="{D935DDE1-1046-4997-B393-D8C383A39592}"/>
          </ac:cxnSpMkLst>
        </pc:cxnChg>
        <pc:cxnChg chg="add del mod">
          <ac:chgData name="Wanlambok Nongbet [Chillibreeze]" userId="6bf028ea-505a-4797-9fbe-498829f78d74" providerId="ADAL" clId="{B6D7A17A-D2C1-44D0-9B40-9FBDB90D5B20}" dt="2020-07-23T13:04:54.755" v="1104" actId="21"/>
          <ac:cxnSpMkLst>
            <pc:docMk/>
            <pc:sldMk cId="156782239" sldId="1735"/>
            <ac:cxnSpMk id="73" creationId="{78EDE1A2-9D09-4615-BEFF-E9A7020FCB7E}"/>
          </ac:cxnSpMkLst>
        </pc:cxnChg>
        <pc:cxnChg chg="add del mod">
          <ac:chgData name="Wanlambok Nongbet [Chillibreeze]" userId="6bf028ea-505a-4797-9fbe-498829f78d74" providerId="ADAL" clId="{B6D7A17A-D2C1-44D0-9B40-9FBDB90D5B20}" dt="2020-07-23T13:04:54.755" v="1104" actId="21"/>
          <ac:cxnSpMkLst>
            <pc:docMk/>
            <pc:sldMk cId="156782239" sldId="1735"/>
            <ac:cxnSpMk id="74" creationId="{5E2451B5-1BC4-4BD6-A4B8-EA3A2B7958E0}"/>
          </ac:cxnSpMkLst>
        </pc:cxnChg>
        <pc:cxnChg chg="add del mod">
          <ac:chgData name="Wanlambok Nongbet [Chillibreeze]" userId="6bf028ea-505a-4797-9fbe-498829f78d74" providerId="ADAL" clId="{B6D7A17A-D2C1-44D0-9B40-9FBDB90D5B20}" dt="2020-07-23T13:04:54.755" v="1104" actId="21"/>
          <ac:cxnSpMkLst>
            <pc:docMk/>
            <pc:sldMk cId="156782239" sldId="1735"/>
            <ac:cxnSpMk id="75" creationId="{EECE505F-E6ED-4A2F-92F7-CA7DB590CC4F}"/>
          </ac:cxnSpMkLst>
        </pc:cxnChg>
        <pc:cxnChg chg="add del mod">
          <ac:chgData name="Wanlambok Nongbet [Chillibreeze]" userId="6bf028ea-505a-4797-9fbe-498829f78d74" providerId="ADAL" clId="{B6D7A17A-D2C1-44D0-9B40-9FBDB90D5B20}" dt="2020-07-23T13:05:03.804" v="1110" actId="21"/>
          <ac:cxnSpMkLst>
            <pc:docMk/>
            <pc:sldMk cId="156782239" sldId="1735"/>
            <ac:cxnSpMk id="79" creationId="{6CFEA453-8021-44F3-A655-605228D6B4E9}"/>
          </ac:cxnSpMkLst>
        </pc:cxnChg>
        <pc:cxnChg chg="add del mod">
          <ac:chgData name="Wanlambok Nongbet [Chillibreeze]" userId="6bf028ea-505a-4797-9fbe-498829f78d74" providerId="ADAL" clId="{B6D7A17A-D2C1-44D0-9B40-9FBDB90D5B20}" dt="2020-07-23T13:04:55.926" v="1106" actId="21"/>
          <ac:cxnSpMkLst>
            <pc:docMk/>
            <pc:sldMk cId="156782239" sldId="1735"/>
            <ac:cxnSpMk id="80" creationId="{1981EEF7-52A2-4889-BDF1-51B4D5A946FC}"/>
          </ac:cxnSpMkLst>
        </pc:cxnChg>
        <pc:cxnChg chg="add del mod">
          <ac:chgData name="Wanlambok Nongbet [Chillibreeze]" userId="6bf028ea-505a-4797-9fbe-498829f78d74" providerId="ADAL" clId="{B6D7A17A-D2C1-44D0-9B40-9FBDB90D5B20}" dt="2020-07-23T13:04:55.926" v="1106" actId="21"/>
          <ac:cxnSpMkLst>
            <pc:docMk/>
            <pc:sldMk cId="156782239" sldId="1735"/>
            <ac:cxnSpMk id="81" creationId="{B3321D54-CF84-4E42-85F7-9108A0FBA865}"/>
          </ac:cxnSpMkLst>
        </pc:cxnChg>
        <pc:cxnChg chg="add del mod">
          <ac:chgData name="Wanlambok Nongbet [Chillibreeze]" userId="6bf028ea-505a-4797-9fbe-498829f78d74" providerId="ADAL" clId="{B6D7A17A-D2C1-44D0-9B40-9FBDB90D5B20}" dt="2020-07-23T13:05:03.804" v="1110" actId="21"/>
          <ac:cxnSpMkLst>
            <pc:docMk/>
            <pc:sldMk cId="156782239" sldId="1735"/>
            <ac:cxnSpMk id="84" creationId="{86074B53-E2E9-4408-B780-639A095F711B}"/>
          </ac:cxnSpMkLst>
        </pc:cxnChg>
        <pc:cxnChg chg="add del mod">
          <ac:chgData name="Wanlambok Nongbet [Chillibreeze]" userId="6bf028ea-505a-4797-9fbe-498829f78d74" providerId="ADAL" clId="{B6D7A17A-D2C1-44D0-9B40-9FBDB90D5B20}" dt="2020-07-23T13:04:56.933" v="1108" actId="21"/>
          <ac:cxnSpMkLst>
            <pc:docMk/>
            <pc:sldMk cId="156782239" sldId="1735"/>
            <ac:cxnSpMk id="85" creationId="{674F8C59-45CF-4BF9-91D8-CAAB17DBB0D5}"/>
          </ac:cxnSpMkLst>
        </pc:cxnChg>
        <pc:cxnChg chg="add del mod">
          <ac:chgData name="Wanlambok Nongbet [Chillibreeze]" userId="6bf028ea-505a-4797-9fbe-498829f78d74" providerId="ADAL" clId="{B6D7A17A-D2C1-44D0-9B40-9FBDB90D5B20}" dt="2020-07-23T13:05:03.804" v="1110" actId="21"/>
          <ac:cxnSpMkLst>
            <pc:docMk/>
            <pc:sldMk cId="156782239" sldId="1735"/>
            <ac:cxnSpMk id="87" creationId="{5DBF1A8C-00C1-4942-9AF5-55A8C807E286}"/>
          </ac:cxnSpMkLst>
        </pc:cxnChg>
        <pc:cxnChg chg="add del mod">
          <ac:chgData name="Wanlambok Nongbet [Chillibreeze]" userId="6bf028ea-505a-4797-9fbe-498829f78d74" providerId="ADAL" clId="{B6D7A17A-D2C1-44D0-9B40-9FBDB90D5B20}" dt="2020-07-23T13:05:05.878" v="1112" actId="21"/>
          <ac:cxnSpMkLst>
            <pc:docMk/>
            <pc:sldMk cId="156782239" sldId="1735"/>
            <ac:cxnSpMk id="90" creationId="{5E7B2F3B-B1E9-4FE3-8AA4-31D5CFCBD0EE}"/>
          </ac:cxnSpMkLst>
        </pc:cxnChg>
        <pc:cxnChg chg="add del mod">
          <ac:chgData name="Wanlambok Nongbet [Chillibreeze]" userId="6bf028ea-505a-4797-9fbe-498829f78d74" providerId="ADAL" clId="{B6D7A17A-D2C1-44D0-9B40-9FBDB90D5B20}" dt="2020-07-23T13:05:05.878" v="1112" actId="21"/>
          <ac:cxnSpMkLst>
            <pc:docMk/>
            <pc:sldMk cId="156782239" sldId="1735"/>
            <ac:cxnSpMk id="92" creationId="{8981B13D-C345-4778-A26A-847449519BA2}"/>
          </ac:cxnSpMkLst>
        </pc:cxnChg>
        <pc:cxnChg chg="add del mod">
          <ac:chgData name="Wanlambok Nongbet [Chillibreeze]" userId="6bf028ea-505a-4797-9fbe-498829f78d74" providerId="ADAL" clId="{B6D7A17A-D2C1-44D0-9B40-9FBDB90D5B20}" dt="2020-07-23T13:05:05.878" v="1112" actId="21"/>
          <ac:cxnSpMkLst>
            <pc:docMk/>
            <pc:sldMk cId="156782239" sldId="1735"/>
            <ac:cxnSpMk id="94" creationId="{8607D47B-232B-4B93-AD6D-DA4B3E04E4F6}"/>
          </ac:cxnSpMkLst>
        </pc:cxnChg>
        <pc:cxnChg chg="add del mod">
          <ac:chgData name="Wanlambok Nongbet [Chillibreeze]" userId="6bf028ea-505a-4797-9fbe-498829f78d74" providerId="ADAL" clId="{B6D7A17A-D2C1-44D0-9B40-9FBDB90D5B20}" dt="2020-07-23T13:05:05.878" v="1112" actId="21"/>
          <ac:cxnSpMkLst>
            <pc:docMk/>
            <pc:sldMk cId="156782239" sldId="1735"/>
            <ac:cxnSpMk id="96" creationId="{774CC2BA-F51A-4145-820F-EEE95235BF9F}"/>
          </ac:cxnSpMkLst>
        </pc:cxnChg>
        <pc:cxnChg chg="add mod">
          <ac:chgData name="Wanlambok Nongbet [Chillibreeze]" userId="6bf028ea-505a-4797-9fbe-498829f78d74" providerId="ADAL" clId="{B6D7A17A-D2C1-44D0-9B40-9FBDB90D5B20}" dt="2020-07-23T13:05:06.094" v="1113"/>
          <ac:cxnSpMkLst>
            <pc:docMk/>
            <pc:sldMk cId="156782239" sldId="1735"/>
            <ac:cxnSpMk id="98" creationId="{22DA224F-1FA8-4366-A356-F9BAE3615411}"/>
          </ac:cxnSpMkLst>
        </pc:cxnChg>
        <pc:cxnChg chg="add del mod">
          <ac:chgData name="Wanlambok Nongbet [Chillibreeze]" userId="6bf028ea-505a-4797-9fbe-498829f78d74" providerId="ADAL" clId="{B6D7A17A-D2C1-44D0-9B40-9FBDB90D5B20}" dt="2020-07-23T13:05:06.814" v="1114" actId="21"/>
          <ac:cxnSpMkLst>
            <pc:docMk/>
            <pc:sldMk cId="156782239" sldId="1735"/>
            <ac:cxnSpMk id="100" creationId="{3303154C-1D8A-4F4C-9A1E-1210E4A4692F}"/>
          </ac:cxnSpMkLst>
        </pc:cxnChg>
        <pc:cxnChg chg="add del mod">
          <ac:chgData name="Wanlambok Nongbet [Chillibreeze]" userId="6bf028ea-505a-4797-9fbe-498829f78d74" providerId="ADAL" clId="{B6D7A17A-D2C1-44D0-9B40-9FBDB90D5B20}" dt="2020-07-23T13:05:06.814" v="1114" actId="21"/>
          <ac:cxnSpMkLst>
            <pc:docMk/>
            <pc:sldMk cId="156782239" sldId="1735"/>
            <ac:cxnSpMk id="102" creationId="{BB598B71-90B3-4D95-99C7-F7C829C5783E}"/>
          </ac:cxnSpMkLst>
        </pc:cxnChg>
        <pc:cxnChg chg="add del mod">
          <ac:chgData name="Wanlambok Nongbet [Chillibreeze]" userId="6bf028ea-505a-4797-9fbe-498829f78d74" providerId="ADAL" clId="{B6D7A17A-D2C1-44D0-9B40-9FBDB90D5B20}" dt="2020-07-23T13:05:06.814" v="1114" actId="21"/>
          <ac:cxnSpMkLst>
            <pc:docMk/>
            <pc:sldMk cId="156782239" sldId="1735"/>
            <ac:cxnSpMk id="104" creationId="{D754F080-5F46-480E-B73B-5A09CD894D30}"/>
          </ac:cxnSpMkLst>
        </pc:cxnChg>
        <pc:cxnChg chg="add del mod">
          <ac:chgData name="Wanlambok Nongbet [Chillibreeze]" userId="6bf028ea-505a-4797-9fbe-498829f78d74" providerId="ADAL" clId="{B6D7A17A-D2C1-44D0-9B40-9FBDB90D5B20}" dt="2020-07-23T13:05:07.722" v="1116" actId="21"/>
          <ac:cxnSpMkLst>
            <pc:docMk/>
            <pc:sldMk cId="156782239" sldId="1735"/>
            <ac:cxnSpMk id="107" creationId="{4C856158-56E6-44E2-A662-E51E8D6828B5}"/>
          </ac:cxnSpMkLst>
        </pc:cxnChg>
        <pc:cxnChg chg="add del mod">
          <ac:chgData name="Wanlambok Nongbet [Chillibreeze]" userId="6bf028ea-505a-4797-9fbe-498829f78d74" providerId="ADAL" clId="{B6D7A17A-D2C1-44D0-9B40-9FBDB90D5B20}" dt="2020-07-23T13:05:07.722" v="1116" actId="21"/>
          <ac:cxnSpMkLst>
            <pc:docMk/>
            <pc:sldMk cId="156782239" sldId="1735"/>
            <ac:cxnSpMk id="109" creationId="{EF351E0B-40BE-4295-8D69-3380D052F51A}"/>
          </ac:cxnSpMkLst>
        </pc:cxnChg>
        <pc:cxnChg chg="add del mod">
          <ac:chgData name="Wanlambok Nongbet [Chillibreeze]" userId="6bf028ea-505a-4797-9fbe-498829f78d74" providerId="ADAL" clId="{B6D7A17A-D2C1-44D0-9B40-9FBDB90D5B20}" dt="2020-07-23T13:05:07.722" v="1116" actId="21"/>
          <ac:cxnSpMkLst>
            <pc:docMk/>
            <pc:sldMk cId="156782239" sldId="1735"/>
            <ac:cxnSpMk id="111" creationId="{6A238F08-5904-478D-91FB-EB2FD35DFA7F}"/>
          </ac:cxnSpMkLst>
        </pc:cxnChg>
        <pc:cxnChg chg="add mod">
          <ac:chgData name="Wanlambok Nongbet [Chillibreeze]" userId="6bf028ea-505a-4797-9fbe-498829f78d74" providerId="ADAL" clId="{B6D7A17A-D2C1-44D0-9B40-9FBDB90D5B20}" dt="2020-07-23T13:05:07.935" v="1117"/>
          <ac:cxnSpMkLst>
            <pc:docMk/>
            <pc:sldMk cId="156782239" sldId="1735"/>
            <ac:cxnSpMk id="113" creationId="{31FC450C-B9E7-46BF-A8F7-A2FB1D0FF22F}"/>
          </ac:cxnSpMkLst>
        </pc:cxnChg>
        <pc:cxnChg chg="add del mod">
          <ac:chgData name="Wanlambok Nongbet [Chillibreeze]" userId="6bf028ea-505a-4797-9fbe-498829f78d74" providerId="ADAL" clId="{B6D7A17A-D2C1-44D0-9B40-9FBDB90D5B20}" dt="2020-07-23T13:05:09.856" v="1118" actId="21"/>
          <ac:cxnSpMkLst>
            <pc:docMk/>
            <pc:sldMk cId="156782239" sldId="1735"/>
            <ac:cxnSpMk id="115" creationId="{805AA835-7C19-4765-9AD1-C5A7556FC3E5}"/>
          </ac:cxnSpMkLst>
        </pc:cxnChg>
        <pc:cxnChg chg="add del mod">
          <ac:chgData name="Wanlambok Nongbet [Chillibreeze]" userId="6bf028ea-505a-4797-9fbe-498829f78d74" providerId="ADAL" clId="{B6D7A17A-D2C1-44D0-9B40-9FBDB90D5B20}" dt="2020-07-23T13:05:09.856" v="1118" actId="21"/>
          <ac:cxnSpMkLst>
            <pc:docMk/>
            <pc:sldMk cId="156782239" sldId="1735"/>
            <ac:cxnSpMk id="117" creationId="{96479E99-972D-4190-9CBB-A68E4A4B8162}"/>
          </ac:cxnSpMkLst>
        </pc:cxnChg>
        <pc:cxnChg chg="add del mod">
          <ac:chgData name="Wanlambok Nongbet [Chillibreeze]" userId="6bf028ea-505a-4797-9fbe-498829f78d74" providerId="ADAL" clId="{B6D7A17A-D2C1-44D0-9B40-9FBDB90D5B20}" dt="2020-07-23T13:05:10.748" v="1120" actId="21"/>
          <ac:cxnSpMkLst>
            <pc:docMk/>
            <pc:sldMk cId="156782239" sldId="1735"/>
            <ac:cxnSpMk id="120" creationId="{4D3A2F13-D4A9-43FC-9894-9EA850497CEE}"/>
          </ac:cxnSpMkLst>
        </pc:cxnChg>
        <pc:cxnChg chg="add del mod">
          <ac:chgData name="Wanlambok Nongbet [Chillibreeze]" userId="6bf028ea-505a-4797-9fbe-498829f78d74" providerId="ADAL" clId="{B6D7A17A-D2C1-44D0-9B40-9FBDB90D5B20}" dt="2020-07-23T13:05:10.748" v="1120" actId="21"/>
          <ac:cxnSpMkLst>
            <pc:docMk/>
            <pc:sldMk cId="156782239" sldId="1735"/>
            <ac:cxnSpMk id="122" creationId="{053A0FE2-06D0-482A-8A59-C189E38883F2}"/>
          </ac:cxnSpMkLst>
        </pc:cxnChg>
        <pc:cxnChg chg="add mod">
          <ac:chgData name="Wanlambok Nongbet [Chillibreeze]" userId="6bf028ea-505a-4797-9fbe-498829f78d74" providerId="ADAL" clId="{B6D7A17A-D2C1-44D0-9B40-9FBDB90D5B20}" dt="2020-07-23T13:05:10.960" v="1121"/>
          <ac:cxnSpMkLst>
            <pc:docMk/>
            <pc:sldMk cId="156782239" sldId="1735"/>
            <ac:cxnSpMk id="124" creationId="{39971FF2-9D1E-4F3F-BC98-AF28828FA656}"/>
          </ac:cxnSpMkLst>
        </pc:cxnChg>
        <pc:cxnChg chg="add del mod">
          <ac:chgData name="Wanlambok Nongbet [Chillibreeze]" userId="6bf028ea-505a-4797-9fbe-498829f78d74" providerId="ADAL" clId="{B6D7A17A-D2C1-44D0-9B40-9FBDB90D5B20}" dt="2020-07-23T13:05:11.706" v="1122" actId="21"/>
          <ac:cxnSpMkLst>
            <pc:docMk/>
            <pc:sldMk cId="156782239" sldId="1735"/>
            <ac:cxnSpMk id="126" creationId="{E03CA509-4AA8-4294-9A74-517200EA4597}"/>
          </ac:cxnSpMkLst>
        </pc:cxnChg>
        <pc:cxnChg chg="add del mod">
          <ac:chgData name="Wanlambok Nongbet [Chillibreeze]" userId="6bf028ea-505a-4797-9fbe-498829f78d74" providerId="ADAL" clId="{B6D7A17A-D2C1-44D0-9B40-9FBDB90D5B20}" dt="2020-07-23T13:05:12.586" v="1124" actId="21"/>
          <ac:cxnSpMkLst>
            <pc:docMk/>
            <pc:sldMk cId="156782239" sldId="1735"/>
            <ac:cxnSpMk id="129" creationId="{1D652CCB-F477-4785-8D22-1F94A4DDD79E}"/>
          </ac:cxnSpMkLst>
        </pc:cxnChg>
        <pc:cxnChg chg="add mod">
          <ac:chgData name="Wanlambok Nongbet [Chillibreeze]" userId="6bf028ea-505a-4797-9fbe-498829f78d74" providerId="ADAL" clId="{B6D7A17A-D2C1-44D0-9B40-9FBDB90D5B20}" dt="2020-07-23T13:05:12.790" v="1125"/>
          <ac:cxnSpMkLst>
            <pc:docMk/>
            <pc:sldMk cId="156782239" sldId="1735"/>
            <ac:cxnSpMk id="131" creationId="{9C389EA5-93A4-4C14-AD0E-27EEB63F9D91}"/>
          </ac:cxnSpMkLst>
        </pc:cxnChg>
      </pc:sldChg>
      <pc:sldChg chg="del">
        <pc:chgData name="Wanlambok Nongbet [Chillibreeze]" userId="6bf028ea-505a-4797-9fbe-498829f78d74" providerId="ADAL" clId="{B6D7A17A-D2C1-44D0-9B40-9FBDB90D5B20}" dt="2020-07-23T12:34:59.965" v="78" actId="47"/>
        <pc:sldMkLst>
          <pc:docMk/>
          <pc:sldMk cId="3600067803" sldId="1735"/>
        </pc:sldMkLst>
      </pc:sldChg>
      <pc:sldChg chg="addSp delSp modSp new mod setBg chgLayout">
        <pc:chgData name="Wanlambok Nongbet [Chillibreeze]" userId="6bf028ea-505a-4797-9fbe-498829f78d74" providerId="ADAL" clId="{B6D7A17A-D2C1-44D0-9B40-9FBDB90D5B20}" dt="2020-07-28T13:14:04.758" v="1421"/>
        <pc:sldMkLst>
          <pc:docMk/>
          <pc:sldMk cId="1547188697" sldId="1736"/>
        </pc:sldMkLst>
        <pc:spChg chg="del mod ord">
          <ac:chgData name="Wanlambok Nongbet [Chillibreeze]" userId="6bf028ea-505a-4797-9fbe-498829f78d74" providerId="ADAL" clId="{B6D7A17A-D2C1-44D0-9B40-9FBDB90D5B20}" dt="2020-07-28T13:13:19.372" v="1414" actId="700"/>
          <ac:spMkLst>
            <pc:docMk/>
            <pc:sldMk cId="1547188697" sldId="1736"/>
            <ac:spMk id="2" creationId="{73E6C003-0F98-4562-A7DA-855A292D4E5D}"/>
          </ac:spMkLst>
        </pc:spChg>
        <pc:spChg chg="del">
          <ac:chgData name="Wanlambok Nongbet [Chillibreeze]" userId="6bf028ea-505a-4797-9fbe-498829f78d74" providerId="ADAL" clId="{B6D7A17A-D2C1-44D0-9B40-9FBDB90D5B20}" dt="2020-07-28T13:13:19.372" v="1414" actId="700"/>
          <ac:spMkLst>
            <pc:docMk/>
            <pc:sldMk cId="1547188697" sldId="1736"/>
            <ac:spMk id="3" creationId="{4FEEC2CC-5BE6-4F45-AC18-991681B4F194}"/>
          </ac:spMkLst>
        </pc:spChg>
        <pc:spChg chg="add mod ord">
          <ac:chgData name="Wanlambok Nongbet [Chillibreeze]" userId="6bf028ea-505a-4797-9fbe-498829f78d74" providerId="ADAL" clId="{B6D7A17A-D2C1-44D0-9B40-9FBDB90D5B20}" dt="2020-07-28T13:13:26.530" v="1417"/>
          <ac:spMkLst>
            <pc:docMk/>
            <pc:sldMk cId="1547188697" sldId="1736"/>
            <ac:spMk id="4" creationId="{F5E41A21-C04F-4E87-9555-7B3815B1CA0C}"/>
          </ac:spMkLst>
        </pc:spChg>
        <pc:spChg chg="add del mod">
          <ac:chgData name="Wanlambok Nongbet [Chillibreeze]" userId="6bf028ea-505a-4797-9fbe-498829f78d74" providerId="ADAL" clId="{B6D7A17A-D2C1-44D0-9B40-9FBDB90D5B20}" dt="2020-07-28T13:13:26.530" v="1417"/>
          <ac:spMkLst>
            <pc:docMk/>
            <pc:sldMk cId="1547188697" sldId="1736"/>
            <ac:spMk id="5" creationId="{81247D98-9608-412A-9BB4-41C3E87012E2}"/>
          </ac:spMkLst>
        </pc:spChg>
      </pc:sldChg>
      <pc:sldChg chg="del">
        <pc:chgData name="Wanlambok Nongbet [Chillibreeze]" userId="6bf028ea-505a-4797-9fbe-498829f78d74" providerId="ADAL" clId="{B6D7A17A-D2C1-44D0-9B40-9FBDB90D5B20}" dt="2020-07-23T12:34:59.965" v="78" actId="47"/>
        <pc:sldMkLst>
          <pc:docMk/>
          <pc:sldMk cId="1852164908" sldId="1736"/>
        </pc:sldMkLst>
      </pc:sldChg>
      <pc:sldChg chg="del">
        <pc:chgData name="Wanlambok Nongbet [Chillibreeze]" userId="6bf028ea-505a-4797-9fbe-498829f78d74" providerId="ADAL" clId="{B6D7A17A-D2C1-44D0-9B40-9FBDB90D5B20}" dt="2020-07-23T12:34:59.965" v="78" actId="47"/>
        <pc:sldMkLst>
          <pc:docMk/>
          <pc:sldMk cId="3658188580" sldId="1737"/>
        </pc:sldMkLst>
      </pc:sldChg>
      <pc:sldChg chg="del">
        <pc:chgData name="Wanlambok Nongbet [Chillibreeze]" userId="6bf028ea-505a-4797-9fbe-498829f78d74" providerId="ADAL" clId="{B6D7A17A-D2C1-44D0-9B40-9FBDB90D5B20}" dt="2020-07-23T12:34:59.965" v="78" actId="47"/>
        <pc:sldMkLst>
          <pc:docMk/>
          <pc:sldMk cId="3634043299" sldId="1738"/>
        </pc:sldMkLst>
      </pc:sldChg>
      <pc:sldMasterChg chg="delSldLayout modSldLayout">
        <pc:chgData name="Wanlambok Nongbet [Chillibreeze]" userId="6bf028ea-505a-4797-9fbe-498829f78d74" providerId="ADAL" clId="{B6D7A17A-D2C1-44D0-9B40-9FBDB90D5B20}" dt="2020-07-28T13:13:52.998" v="1418"/>
        <pc:sldMasterMkLst>
          <pc:docMk/>
          <pc:sldMasterMk cId="3263374804" sldId="2147484715"/>
        </pc:sldMasterMkLst>
        <pc:sldLayoutChg chg="setBg">
          <pc:chgData name="Wanlambok Nongbet [Chillibreeze]" userId="6bf028ea-505a-4797-9fbe-498829f78d74" providerId="ADAL" clId="{B6D7A17A-D2C1-44D0-9B40-9FBDB90D5B20}" dt="2020-07-28T13:13:52.998" v="1418"/>
          <pc:sldLayoutMkLst>
            <pc:docMk/>
            <pc:sldMasterMk cId="3263374804" sldId="2147484715"/>
            <pc:sldLayoutMk cId="3039092324" sldId="2147484716"/>
          </pc:sldLayoutMkLst>
        </pc:sldLayoutChg>
        <pc:sldLayoutChg chg="del">
          <pc:chgData name="Wanlambok Nongbet [Chillibreeze]" userId="6bf028ea-505a-4797-9fbe-498829f78d74" providerId="ADAL" clId="{B6D7A17A-D2C1-44D0-9B40-9FBDB90D5B20}" dt="2020-07-28T13:11:48.312" v="1399" actId="2696"/>
          <pc:sldLayoutMkLst>
            <pc:docMk/>
            <pc:sldMasterMk cId="3263374804" sldId="2147484715"/>
            <pc:sldLayoutMk cId="1004837167" sldId="2147484724"/>
          </pc:sldLayoutMkLst>
        </pc:sldLayoutChg>
        <pc:sldLayoutChg chg="del">
          <pc:chgData name="Wanlambok Nongbet [Chillibreeze]" userId="6bf028ea-505a-4797-9fbe-498829f78d74" providerId="ADAL" clId="{B6D7A17A-D2C1-44D0-9B40-9FBDB90D5B20}" dt="2020-07-28T13:11:46.721" v="1398" actId="2696"/>
          <pc:sldLayoutMkLst>
            <pc:docMk/>
            <pc:sldMasterMk cId="3263374804" sldId="2147484715"/>
            <pc:sldLayoutMk cId="3027335546" sldId="2147484727"/>
          </pc:sldLayoutMkLst>
        </pc:sldLayoutChg>
        <pc:sldLayoutChg chg="del">
          <pc:chgData name="Wanlambok Nongbet [Chillibreeze]" userId="6bf028ea-505a-4797-9fbe-498829f78d74" providerId="ADAL" clId="{B6D7A17A-D2C1-44D0-9B40-9FBDB90D5B20}" dt="2020-07-28T13:08:41.211" v="1334" actId="2696"/>
          <pc:sldLayoutMkLst>
            <pc:docMk/>
            <pc:sldMasterMk cId="3263374804" sldId="2147484715"/>
            <pc:sldLayoutMk cId="806737827" sldId="2147484730"/>
          </pc:sldLayoutMkLst>
        </pc:sldLayoutChg>
        <pc:sldLayoutChg chg="del">
          <pc:chgData name="Wanlambok Nongbet [Chillibreeze]" userId="6bf028ea-505a-4797-9fbe-498829f78d74" providerId="ADAL" clId="{B6D7A17A-D2C1-44D0-9B40-9FBDB90D5B20}" dt="2020-07-28T13:08:41.593" v="1335" actId="2696"/>
          <pc:sldLayoutMkLst>
            <pc:docMk/>
            <pc:sldMasterMk cId="3263374804" sldId="2147484715"/>
            <pc:sldLayoutMk cId="3640313646" sldId="2147484731"/>
          </pc:sldLayoutMkLst>
        </pc:sldLayoutChg>
        <pc:sldLayoutChg chg="del">
          <pc:chgData name="Wanlambok Nongbet [Chillibreeze]" userId="6bf028ea-505a-4797-9fbe-498829f78d74" providerId="ADAL" clId="{B6D7A17A-D2C1-44D0-9B40-9FBDB90D5B20}" dt="2020-07-28T13:08:42.153" v="1336" actId="2696"/>
          <pc:sldLayoutMkLst>
            <pc:docMk/>
            <pc:sldMasterMk cId="3263374804" sldId="2147484715"/>
            <pc:sldLayoutMk cId="1101958893" sldId="2147484732"/>
          </pc:sldLayoutMkLst>
        </pc:sldLayoutChg>
        <pc:sldLayoutChg chg="modSp">
          <pc:chgData name="Wanlambok Nongbet [Chillibreeze]" userId="6bf028ea-505a-4797-9fbe-498829f78d74" providerId="ADAL" clId="{B6D7A17A-D2C1-44D0-9B40-9FBDB90D5B20}" dt="2020-07-23T13:17:14.842" v="1297" actId="13244"/>
          <pc:sldLayoutMkLst>
            <pc:docMk/>
            <pc:sldMasterMk cId="3263374804" sldId="2147484715"/>
            <pc:sldLayoutMk cId="3631255645" sldId="2147484742"/>
          </pc:sldLayoutMkLst>
          <pc:spChg chg="mod">
            <ac:chgData name="Wanlambok Nongbet [Chillibreeze]" userId="6bf028ea-505a-4797-9fbe-498829f78d74" providerId="ADAL" clId="{B6D7A17A-D2C1-44D0-9B40-9FBDB90D5B20}" dt="2020-07-23T13:17:13.788" v="1296" actId="13244"/>
            <ac:spMkLst>
              <pc:docMk/>
              <pc:sldMasterMk cId="3263374804" sldId="2147484715"/>
              <pc:sldLayoutMk cId="3631255645" sldId="2147484742"/>
              <ac:spMk id="3" creationId="{9B2784C1-0B47-463C-946E-83D417F67FBE}"/>
            </ac:spMkLst>
          </pc:spChg>
          <pc:picChg chg="mod">
            <ac:chgData name="Wanlambok Nongbet [Chillibreeze]" userId="6bf028ea-505a-4797-9fbe-498829f78d74" providerId="ADAL" clId="{B6D7A17A-D2C1-44D0-9B40-9FBDB90D5B20}" dt="2020-07-23T13:17:14.842" v="1297" actId="13244"/>
            <ac:picMkLst>
              <pc:docMk/>
              <pc:sldMasterMk cId="3263374804" sldId="2147484715"/>
              <pc:sldLayoutMk cId="3631255645" sldId="2147484742"/>
              <ac:picMk id="4" creationId="{2EEC6248-87BC-4D4D-98C3-91E1890DDA17}"/>
            </ac:picMkLst>
          </pc:picChg>
        </pc:sldLayoutChg>
        <pc:sldLayoutChg chg="del">
          <pc:chgData name="Wanlambok Nongbet [Chillibreeze]" userId="6bf028ea-505a-4797-9fbe-498829f78d74" providerId="ADAL" clId="{B6D7A17A-D2C1-44D0-9B40-9FBDB90D5B20}" dt="2020-07-28T13:08:44.469" v="1337" actId="2696"/>
          <pc:sldLayoutMkLst>
            <pc:docMk/>
            <pc:sldMasterMk cId="3263374804" sldId="2147484715"/>
            <pc:sldLayoutMk cId="572133414" sldId="2147484743"/>
          </pc:sldLayoutMkLst>
        </pc:sldLayoutChg>
        <pc:sldLayoutChg chg="del">
          <pc:chgData name="Wanlambok Nongbet [Chillibreeze]" userId="6bf028ea-505a-4797-9fbe-498829f78d74" providerId="ADAL" clId="{B6D7A17A-D2C1-44D0-9B40-9FBDB90D5B20}" dt="2020-07-23T12:54:10.165" v="795" actId="2696"/>
          <pc:sldLayoutMkLst>
            <pc:docMk/>
            <pc:sldMasterMk cId="3263374804" sldId="2147484715"/>
            <pc:sldLayoutMk cId="779530050" sldId="2147484745"/>
          </pc:sldLayoutMkLst>
        </pc:sldLayoutChg>
        <pc:sldLayoutChg chg="del">
          <pc:chgData name="Wanlambok Nongbet [Chillibreeze]" userId="6bf028ea-505a-4797-9fbe-498829f78d74" providerId="ADAL" clId="{B6D7A17A-D2C1-44D0-9B40-9FBDB90D5B20}" dt="2020-07-23T12:54:10.390" v="796" actId="2696"/>
          <pc:sldLayoutMkLst>
            <pc:docMk/>
            <pc:sldMasterMk cId="3263374804" sldId="2147484715"/>
            <pc:sldLayoutMk cId="4147457619" sldId="2147484746"/>
          </pc:sldLayoutMkLst>
        </pc:sldLayoutChg>
      </pc:sldMasterChg>
    </pc:docChg>
  </pc:docChgLst>
  <pc:docChgLst>
    <pc:chgData name="Tony Frink" userId="f3ada52a-06d5-4454-9a8d-cefb10747f9e" providerId="ADAL" clId="{247C5A58-AFAF-4EA4-983F-47388DC317B5}"/>
    <pc:docChg chg="custSel addSld delSld modSld">
      <pc:chgData name="Tony Frink" userId="f3ada52a-06d5-4454-9a8d-cefb10747f9e" providerId="ADAL" clId="{247C5A58-AFAF-4EA4-983F-47388DC317B5}" dt="2022-11-23T21:39:44.361" v="424" actId="6549"/>
      <pc:docMkLst>
        <pc:docMk/>
      </pc:docMkLst>
      <pc:sldChg chg="add del">
        <pc:chgData name="Tony Frink" userId="f3ada52a-06d5-4454-9a8d-cefb10747f9e" providerId="ADAL" clId="{247C5A58-AFAF-4EA4-983F-47388DC317B5}" dt="2022-11-23T21:20:15.199" v="35" actId="47"/>
        <pc:sldMkLst>
          <pc:docMk/>
          <pc:sldMk cId="1793706927" sldId="1670"/>
        </pc:sldMkLst>
      </pc:sldChg>
      <pc:sldChg chg="modSp mod">
        <pc:chgData name="Tony Frink" userId="f3ada52a-06d5-4454-9a8d-cefb10747f9e" providerId="ADAL" clId="{247C5A58-AFAF-4EA4-983F-47388DC317B5}" dt="2022-11-23T21:16:50.439" v="28" actId="20577"/>
        <pc:sldMkLst>
          <pc:docMk/>
          <pc:sldMk cId="2406643898" sldId="1720"/>
        </pc:sldMkLst>
        <pc:spChg chg="mod">
          <ac:chgData name="Tony Frink" userId="f3ada52a-06d5-4454-9a8d-cefb10747f9e" providerId="ADAL" clId="{247C5A58-AFAF-4EA4-983F-47388DC317B5}" dt="2022-11-23T21:16:50.439" v="28" actId="20577"/>
          <ac:spMkLst>
            <pc:docMk/>
            <pc:sldMk cId="2406643898" sldId="1720"/>
            <ac:spMk id="7" creationId="{8161CD3D-F1BC-4374-9728-BE719B27DF1F}"/>
          </ac:spMkLst>
        </pc:spChg>
        <pc:spChg chg="mod">
          <ac:chgData name="Tony Frink" userId="f3ada52a-06d5-4454-9a8d-cefb10747f9e" providerId="ADAL" clId="{247C5A58-AFAF-4EA4-983F-47388DC317B5}" dt="2022-11-23T21:16:45.984" v="27" actId="20577"/>
          <ac:spMkLst>
            <pc:docMk/>
            <pc:sldMk cId="2406643898" sldId="1720"/>
            <ac:spMk id="17" creationId="{00000000-0000-0000-0000-000000000000}"/>
          </ac:spMkLst>
        </pc:spChg>
      </pc:sldChg>
      <pc:sldChg chg="modSp mod">
        <pc:chgData name="Tony Frink" userId="f3ada52a-06d5-4454-9a8d-cefb10747f9e" providerId="ADAL" clId="{247C5A58-AFAF-4EA4-983F-47388DC317B5}" dt="2022-11-23T21:39:44.361" v="424" actId="6549"/>
        <pc:sldMkLst>
          <pc:docMk/>
          <pc:sldMk cId="1491921647" sldId="1726"/>
        </pc:sldMkLst>
        <pc:spChg chg="mod">
          <ac:chgData name="Tony Frink" userId="f3ada52a-06d5-4454-9a8d-cefb10747f9e" providerId="ADAL" clId="{247C5A58-AFAF-4EA4-983F-47388DC317B5}" dt="2022-11-23T21:39:44.361" v="424" actId="6549"/>
          <ac:spMkLst>
            <pc:docMk/>
            <pc:sldMk cId="1491921647" sldId="1726"/>
            <ac:spMk id="6" creationId="{C65F71C7-FE97-4CEF-9FED-83FA4CD18684}"/>
          </ac:spMkLst>
        </pc:spChg>
        <pc:spChg chg="mod">
          <ac:chgData name="Tony Frink" userId="f3ada52a-06d5-4454-9a8d-cefb10747f9e" providerId="ADAL" clId="{247C5A58-AFAF-4EA4-983F-47388DC317B5}" dt="2022-11-23T21:22:55.321" v="50" actId="20577"/>
          <ac:spMkLst>
            <pc:docMk/>
            <pc:sldMk cId="1491921647" sldId="1726"/>
            <ac:spMk id="10" creationId="{466FF856-29E2-456F-8286-8534C4D0A9DB}"/>
          </ac:spMkLst>
        </pc:spChg>
        <pc:spChg chg="mod">
          <ac:chgData name="Tony Frink" userId="f3ada52a-06d5-4454-9a8d-cefb10747f9e" providerId="ADAL" clId="{247C5A58-AFAF-4EA4-983F-47388DC317B5}" dt="2022-11-23T21:22:58.255" v="51" actId="20577"/>
          <ac:spMkLst>
            <pc:docMk/>
            <pc:sldMk cId="1491921647" sldId="1726"/>
            <ac:spMk id="16" creationId="{E3E378C5-A391-419A-868A-600D3ADCEC74}"/>
          </ac:spMkLst>
        </pc:spChg>
      </pc:sldChg>
      <pc:sldChg chg="del">
        <pc:chgData name="Tony Frink" userId="f3ada52a-06d5-4454-9a8d-cefb10747f9e" providerId="ADAL" clId="{247C5A58-AFAF-4EA4-983F-47388DC317B5}" dt="2022-11-23T21:17:15.319" v="32" actId="47"/>
        <pc:sldMkLst>
          <pc:docMk/>
          <pc:sldMk cId="512003875" sldId="1727"/>
        </pc:sldMkLst>
      </pc:sldChg>
      <pc:sldChg chg="add del">
        <pc:chgData name="Tony Frink" userId="f3ada52a-06d5-4454-9a8d-cefb10747f9e" providerId="ADAL" clId="{247C5A58-AFAF-4EA4-983F-47388DC317B5}" dt="2022-11-23T21:20:15.199" v="35" actId="47"/>
        <pc:sldMkLst>
          <pc:docMk/>
          <pc:sldMk cId="980734198" sldId="1734"/>
        </pc:sldMkLst>
      </pc:sldChg>
      <pc:sldChg chg="del">
        <pc:chgData name="Tony Frink" userId="f3ada52a-06d5-4454-9a8d-cefb10747f9e" providerId="ADAL" clId="{247C5A58-AFAF-4EA4-983F-47388DC317B5}" dt="2022-11-23T21:17:05.743" v="30" actId="47"/>
        <pc:sldMkLst>
          <pc:docMk/>
          <pc:sldMk cId="3933061767" sldId="1734"/>
        </pc:sldMkLst>
      </pc:sldChg>
      <pc:sldChg chg="modSp mod">
        <pc:chgData name="Tony Frink" userId="f3ada52a-06d5-4454-9a8d-cefb10747f9e" providerId="ADAL" clId="{247C5A58-AFAF-4EA4-983F-47388DC317B5}" dt="2022-11-23T21:16:56.278" v="29" actId="20577"/>
        <pc:sldMkLst>
          <pc:docMk/>
          <pc:sldMk cId="156782239" sldId="1735"/>
        </pc:sldMkLst>
        <pc:spChg chg="mod">
          <ac:chgData name="Tony Frink" userId="f3ada52a-06d5-4454-9a8d-cefb10747f9e" providerId="ADAL" clId="{247C5A58-AFAF-4EA4-983F-47388DC317B5}" dt="2022-11-23T21:16:56.278" v="29" actId="20577"/>
          <ac:spMkLst>
            <pc:docMk/>
            <pc:sldMk cId="156782239" sldId="1735"/>
            <ac:spMk id="7" creationId="{50ABF646-93C2-4EDE-BF28-12FA8FA2F957}"/>
          </ac:spMkLst>
        </pc:spChg>
      </pc:sldChg>
      <pc:sldChg chg="modSp mod">
        <pc:chgData name="Tony Frink" userId="f3ada52a-06d5-4454-9a8d-cefb10747f9e" providerId="ADAL" clId="{247C5A58-AFAF-4EA4-983F-47388DC317B5}" dt="2022-11-23T21:16:29.437" v="25" actId="20577"/>
        <pc:sldMkLst>
          <pc:docMk/>
          <pc:sldMk cId="1547188697" sldId="1736"/>
        </pc:sldMkLst>
        <pc:spChg chg="mod">
          <ac:chgData name="Tony Frink" userId="f3ada52a-06d5-4454-9a8d-cefb10747f9e" providerId="ADAL" clId="{247C5A58-AFAF-4EA4-983F-47388DC317B5}" dt="2022-11-23T21:16:29.437" v="25" actId="20577"/>
          <ac:spMkLst>
            <pc:docMk/>
            <pc:sldMk cId="1547188697" sldId="1736"/>
            <ac:spMk id="4" creationId="{F5E41A21-C04F-4E87-9555-7B3815B1CA0C}"/>
          </ac:spMkLst>
        </pc:spChg>
      </pc:sldChg>
      <pc:sldChg chg="delSp modSp add mod">
        <pc:chgData name="Tony Frink" userId="f3ada52a-06d5-4454-9a8d-cefb10747f9e" providerId="ADAL" clId="{247C5A58-AFAF-4EA4-983F-47388DC317B5}" dt="2022-11-23T21:32:35.351" v="263"/>
        <pc:sldMkLst>
          <pc:docMk/>
          <pc:sldMk cId="171542004" sldId="1742"/>
        </pc:sldMkLst>
        <pc:spChg chg="mod">
          <ac:chgData name="Tony Frink" userId="f3ada52a-06d5-4454-9a8d-cefb10747f9e" providerId="ADAL" clId="{247C5A58-AFAF-4EA4-983F-47388DC317B5}" dt="2022-11-23T21:22:29.925" v="49" actId="2711"/>
          <ac:spMkLst>
            <pc:docMk/>
            <pc:sldMk cId="171542004" sldId="1742"/>
            <ac:spMk id="7" creationId="{8161CD3D-F1BC-4374-9728-BE719B27DF1F}"/>
          </ac:spMkLst>
        </pc:spChg>
        <pc:spChg chg="mod">
          <ac:chgData name="Tony Frink" userId="f3ada52a-06d5-4454-9a8d-cefb10747f9e" providerId="ADAL" clId="{247C5A58-AFAF-4EA4-983F-47388DC317B5}" dt="2022-11-23T21:32:35.351" v="263"/>
          <ac:spMkLst>
            <pc:docMk/>
            <pc:sldMk cId="171542004" sldId="1742"/>
            <ac:spMk id="17" creationId="{00000000-0000-0000-0000-000000000000}"/>
          </ac:spMkLst>
        </pc:spChg>
        <pc:spChg chg="mod">
          <ac:chgData name="Tony Frink" userId="f3ada52a-06d5-4454-9a8d-cefb10747f9e" providerId="ADAL" clId="{247C5A58-AFAF-4EA4-983F-47388DC317B5}" dt="2022-11-23T21:25:37.852" v="81" actId="1035"/>
          <ac:spMkLst>
            <pc:docMk/>
            <pc:sldMk cId="171542004" sldId="1742"/>
            <ac:spMk id="23" creationId="{8A1D2DAE-A229-42B1-9C44-0DF447AB2574}"/>
          </ac:spMkLst>
        </pc:spChg>
        <pc:spChg chg="mod">
          <ac:chgData name="Tony Frink" userId="f3ada52a-06d5-4454-9a8d-cefb10747f9e" providerId="ADAL" clId="{247C5A58-AFAF-4EA4-983F-47388DC317B5}" dt="2022-11-23T21:20:54.393" v="40"/>
          <ac:spMkLst>
            <pc:docMk/>
            <pc:sldMk cId="171542004" sldId="1742"/>
            <ac:spMk id="30" creationId="{83107308-193A-4A97-BD9D-C44997FEBB34}"/>
          </ac:spMkLst>
        </pc:spChg>
        <pc:spChg chg="mod">
          <ac:chgData name="Tony Frink" userId="f3ada52a-06d5-4454-9a8d-cefb10747f9e" providerId="ADAL" clId="{247C5A58-AFAF-4EA4-983F-47388DC317B5}" dt="2022-11-23T21:21:06.715" v="41"/>
          <ac:spMkLst>
            <pc:docMk/>
            <pc:sldMk cId="171542004" sldId="1742"/>
            <ac:spMk id="71" creationId="{094D1331-4319-467A-AEF6-5941D5371DA7}"/>
          </ac:spMkLst>
        </pc:spChg>
        <pc:spChg chg="mod">
          <ac:chgData name="Tony Frink" userId="f3ada52a-06d5-4454-9a8d-cefb10747f9e" providerId="ADAL" clId="{247C5A58-AFAF-4EA4-983F-47388DC317B5}" dt="2022-11-23T21:21:17.242" v="42"/>
          <ac:spMkLst>
            <pc:docMk/>
            <pc:sldMk cId="171542004" sldId="1742"/>
            <ac:spMk id="96" creationId="{4117D7F8-37A8-4E51-A64B-1CBD5C656B61}"/>
          </ac:spMkLst>
        </pc:spChg>
        <pc:spChg chg="mod">
          <ac:chgData name="Tony Frink" userId="f3ada52a-06d5-4454-9a8d-cefb10747f9e" providerId="ADAL" clId="{247C5A58-AFAF-4EA4-983F-47388DC317B5}" dt="2022-11-23T21:21:29.449" v="43"/>
          <ac:spMkLst>
            <pc:docMk/>
            <pc:sldMk cId="171542004" sldId="1742"/>
            <ac:spMk id="117" creationId="{F4D1698E-C1E1-4EA9-B5FE-2ECA56B62392}"/>
          </ac:spMkLst>
        </pc:spChg>
        <pc:spChg chg="mod">
          <ac:chgData name="Tony Frink" userId="f3ada52a-06d5-4454-9a8d-cefb10747f9e" providerId="ADAL" clId="{247C5A58-AFAF-4EA4-983F-47388DC317B5}" dt="2022-11-23T21:21:39.526" v="44"/>
          <ac:spMkLst>
            <pc:docMk/>
            <pc:sldMk cId="171542004" sldId="1742"/>
            <ac:spMk id="134" creationId="{65625B07-B190-4A17-AE04-B53A2E13FEF7}"/>
          </ac:spMkLst>
        </pc:spChg>
        <pc:spChg chg="mod">
          <ac:chgData name="Tony Frink" userId="f3ada52a-06d5-4454-9a8d-cefb10747f9e" providerId="ADAL" clId="{247C5A58-AFAF-4EA4-983F-47388DC317B5}" dt="2022-11-23T21:21:49.331" v="45"/>
          <ac:spMkLst>
            <pc:docMk/>
            <pc:sldMk cId="171542004" sldId="1742"/>
            <ac:spMk id="147" creationId="{8B81D989-1E02-492D-91ED-67464BCDF460}"/>
          </ac:spMkLst>
        </pc:spChg>
        <pc:spChg chg="mod">
          <ac:chgData name="Tony Frink" userId="f3ada52a-06d5-4454-9a8d-cefb10747f9e" providerId="ADAL" clId="{247C5A58-AFAF-4EA4-983F-47388DC317B5}" dt="2022-11-23T21:23:02.940" v="52" actId="20577"/>
          <ac:spMkLst>
            <pc:docMk/>
            <pc:sldMk cId="171542004" sldId="1742"/>
            <ac:spMk id="156" creationId="{9CEDBF37-7831-4DA5-B564-C12F3CF61FF4}"/>
          </ac:spMkLst>
        </pc:spChg>
        <pc:spChg chg="mod">
          <ac:chgData name="Tony Frink" userId="f3ada52a-06d5-4454-9a8d-cefb10747f9e" providerId="ADAL" clId="{247C5A58-AFAF-4EA4-983F-47388DC317B5}" dt="2022-11-23T21:25:52.021" v="106" actId="1036"/>
          <ac:spMkLst>
            <pc:docMk/>
            <pc:sldMk cId="171542004" sldId="1742"/>
            <ac:spMk id="161" creationId="{4FA6FF83-FFF9-4CD0-8121-2793EA737DE9}"/>
          </ac:spMkLst>
        </pc:spChg>
        <pc:cxnChg chg="del">
          <ac:chgData name="Tony Frink" userId="f3ada52a-06d5-4454-9a8d-cefb10747f9e" providerId="ADAL" clId="{247C5A58-AFAF-4EA4-983F-47388DC317B5}" dt="2022-11-23T21:25:41.050" v="82" actId="478"/>
          <ac:cxnSpMkLst>
            <pc:docMk/>
            <pc:sldMk cId="171542004" sldId="1742"/>
            <ac:cxnSpMk id="22" creationId="{E3C043BA-1EE3-4B7F-9623-17E843F77A5C}"/>
          </ac:cxnSpMkLst>
        </pc:cxnChg>
      </pc:sldChg>
      <pc:sldChg chg="add del">
        <pc:chgData name="Tony Frink" userId="f3ada52a-06d5-4454-9a8d-cefb10747f9e" providerId="ADAL" clId="{247C5A58-AFAF-4EA4-983F-47388DC317B5}" dt="2022-11-23T21:20:15.199" v="35" actId="47"/>
        <pc:sldMkLst>
          <pc:docMk/>
          <pc:sldMk cId="3600067803" sldId="1742"/>
        </pc:sldMkLst>
      </pc:sldChg>
      <pc:sldChg chg="delSp modSp add mod">
        <pc:chgData name="Tony Frink" userId="f3ada52a-06d5-4454-9a8d-cefb10747f9e" providerId="ADAL" clId="{247C5A58-AFAF-4EA4-983F-47388DC317B5}" dt="2022-11-23T21:32:40.395" v="264"/>
        <pc:sldMkLst>
          <pc:docMk/>
          <pc:sldMk cId="608288828" sldId="1743"/>
        </pc:sldMkLst>
        <pc:spChg chg="mod">
          <ac:chgData name="Tony Frink" userId="f3ada52a-06d5-4454-9a8d-cefb10747f9e" providerId="ADAL" clId="{247C5A58-AFAF-4EA4-983F-47388DC317B5}" dt="2022-11-23T21:23:46.855" v="57" actId="2711"/>
          <ac:spMkLst>
            <pc:docMk/>
            <pc:sldMk cId="608288828" sldId="1743"/>
            <ac:spMk id="7" creationId="{8161CD3D-F1BC-4374-9728-BE719B27DF1F}"/>
          </ac:spMkLst>
        </pc:spChg>
        <pc:spChg chg="mod">
          <ac:chgData name="Tony Frink" userId="f3ada52a-06d5-4454-9a8d-cefb10747f9e" providerId="ADAL" clId="{247C5A58-AFAF-4EA4-983F-47388DC317B5}" dt="2022-11-23T21:32:40.395" v="264"/>
          <ac:spMkLst>
            <pc:docMk/>
            <pc:sldMk cId="608288828" sldId="1743"/>
            <ac:spMk id="17" creationId="{00000000-0000-0000-0000-000000000000}"/>
          </ac:spMkLst>
        </pc:spChg>
        <pc:spChg chg="mod">
          <ac:chgData name="Tony Frink" userId="f3ada52a-06d5-4454-9a8d-cefb10747f9e" providerId="ADAL" clId="{247C5A58-AFAF-4EA4-983F-47388DC317B5}" dt="2022-11-23T21:26:54.658" v="218" actId="1035"/>
          <ac:spMkLst>
            <pc:docMk/>
            <pc:sldMk cId="608288828" sldId="1743"/>
            <ac:spMk id="23" creationId="{8A1D2DAE-A229-42B1-9C44-0DF447AB2574}"/>
          </ac:spMkLst>
        </pc:spChg>
        <pc:spChg chg="mod">
          <ac:chgData name="Tony Frink" userId="f3ada52a-06d5-4454-9a8d-cefb10747f9e" providerId="ADAL" clId="{247C5A58-AFAF-4EA4-983F-47388DC317B5}" dt="2022-11-23T21:24:00.538" v="58"/>
          <ac:spMkLst>
            <pc:docMk/>
            <pc:sldMk cId="608288828" sldId="1743"/>
            <ac:spMk id="30" creationId="{83107308-193A-4A97-BD9D-C44997FEBB34}"/>
          </ac:spMkLst>
        </pc:spChg>
        <pc:spChg chg="mod">
          <ac:chgData name="Tony Frink" userId="f3ada52a-06d5-4454-9a8d-cefb10747f9e" providerId="ADAL" clId="{247C5A58-AFAF-4EA4-983F-47388DC317B5}" dt="2022-11-23T21:24:08.860" v="59"/>
          <ac:spMkLst>
            <pc:docMk/>
            <pc:sldMk cId="608288828" sldId="1743"/>
            <ac:spMk id="71" creationId="{094D1331-4319-467A-AEF6-5941D5371DA7}"/>
          </ac:spMkLst>
        </pc:spChg>
        <pc:spChg chg="mod">
          <ac:chgData name="Tony Frink" userId="f3ada52a-06d5-4454-9a8d-cefb10747f9e" providerId="ADAL" clId="{247C5A58-AFAF-4EA4-983F-47388DC317B5}" dt="2022-11-23T21:24:18.643" v="60"/>
          <ac:spMkLst>
            <pc:docMk/>
            <pc:sldMk cId="608288828" sldId="1743"/>
            <ac:spMk id="96" creationId="{4117D7F8-37A8-4E51-A64B-1CBD5C656B61}"/>
          </ac:spMkLst>
        </pc:spChg>
        <pc:spChg chg="mod">
          <ac:chgData name="Tony Frink" userId="f3ada52a-06d5-4454-9a8d-cefb10747f9e" providerId="ADAL" clId="{247C5A58-AFAF-4EA4-983F-47388DC317B5}" dt="2022-11-23T21:24:36.455" v="62" actId="20577"/>
          <ac:spMkLst>
            <pc:docMk/>
            <pc:sldMk cId="608288828" sldId="1743"/>
            <ac:spMk id="117" creationId="{F4D1698E-C1E1-4EA9-B5FE-2ECA56B62392}"/>
          </ac:spMkLst>
        </pc:spChg>
        <pc:spChg chg="mod">
          <ac:chgData name="Tony Frink" userId="f3ada52a-06d5-4454-9a8d-cefb10747f9e" providerId="ADAL" clId="{247C5A58-AFAF-4EA4-983F-47388DC317B5}" dt="2022-11-23T21:24:46.247" v="63"/>
          <ac:spMkLst>
            <pc:docMk/>
            <pc:sldMk cId="608288828" sldId="1743"/>
            <ac:spMk id="134" creationId="{65625B07-B190-4A17-AE04-B53A2E13FEF7}"/>
          </ac:spMkLst>
        </pc:spChg>
        <pc:spChg chg="mod">
          <ac:chgData name="Tony Frink" userId="f3ada52a-06d5-4454-9a8d-cefb10747f9e" providerId="ADAL" clId="{247C5A58-AFAF-4EA4-983F-47388DC317B5}" dt="2022-11-23T21:25:00.041" v="65" actId="20577"/>
          <ac:spMkLst>
            <pc:docMk/>
            <pc:sldMk cId="608288828" sldId="1743"/>
            <ac:spMk id="147" creationId="{8B81D989-1E02-492D-91ED-67464BCDF460}"/>
          </ac:spMkLst>
        </pc:spChg>
        <pc:spChg chg="del mod">
          <ac:chgData name="Tony Frink" userId="f3ada52a-06d5-4454-9a8d-cefb10747f9e" providerId="ADAL" clId="{247C5A58-AFAF-4EA4-983F-47388DC317B5}" dt="2022-11-23T21:26:37.234" v="156" actId="478"/>
          <ac:spMkLst>
            <pc:docMk/>
            <pc:sldMk cId="608288828" sldId="1743"/>
            <ac:spMk id="156" creationId="{9CEDBF37-7831-4DA5-B564-C12F3CF61FF4}"/>
          </ac:spMkLst>
        </pc:spChg>
        <pc:spChg chg="del">
          <ac:chgData name="Tony Frink" userId="f3ada52a-06d5-4454-9a8d-cefb10747f9e" providerId="ADAL" clId="{247C5A58-AFAF-4EA4-983F-47388DC317B5}" dt="2022-11-23T21:26:41.173" v="158" actId="478"/>
          <ac:spMkLst>
            <pc:docMk/>
            <pc:sldMk cId="608288828" sldId="1743"/>
            <ac:spMk id="161" creationId="{4FA6FF83-FFF9-4CD0-8121-2793EA737DE9}"/>
          </ac:spMkLst>
        </pc:spChg>
        <pc:cxnChg chg="mod">
          <ac:chgData name="Tony Frink" userId="f3ada52a-06d5-4454-9a8d-cefb10747f9e" providerId="ADAL" clId="{247C5A58-AFAF-4EA4-983F-47388DC317B5}" dt="2022-11-23T21:26:48.146" v="194" actId="1035"/>
          <ac:cxnSpMkLst>
            <pc:docMk/>
            <pc:sldMk cId="608288828" sldId="1743"/>
            <ac:cxnSpMk id="20" creationId="{4811A15A-1752-425D-8BA9-BFBE4D5A16BC}"/>
          </ac:cxnSpMkLst>
        </pc:cxnChg>
        <pc:cxnChg chg="del">
          <ac:chgData name="Tony Frink" userId="f3ada52a-06d5-4454-9a8d-cefb10747f9e" providerId="ADAL" clId="{247C5A58-AFAF-4EA4-983F-47388DC317B5}" dt="2022-11-23T21:26:10.930" v="121" actId="478"/>
          <ac:cxnSpMkLst>
            <pc:docMk/>
            <pc:sldMk cId="608288828" sldId="1743"/>
            <ac:cxnSpMk id="22" creationId="{E3C043BA-1EE3-4B7F-9623-17E843F77A5C}"/>
          </ac:cxnSpMkLst>
        </pc:cxnChg>
        <pc:cxnChg chg="del mod">
          <ac:chgData name="Tony Frink" userId="f3ada52a-06d5-4454-9a8d-cefb10747f9e" providerId="ADAL" clId="{247C5A58-AFAF-4EA4-983F-47388DC317B5}" dt="2022-11-23T21:26:33.178" v="154" actId="478"/>
          <ac:cxnSpMkLst>
            <pc:docMk/>
            <pc:sldMk cId="608288828" sldId="1743"/>
            <ac:cxnSpMk id="154" creationId="{ED93BEFB-BA5D-4DB8-8D9C-A409AE82BBBB}"/>
          </ac:cxnSpMkLst>
        </pc:cxnChg>
        <pc:cxnChg chg="del">
          <ac:chgData name="Tony Frink" userId="f3ada52a-06d5-4454-9a8d-cefb10747f9e" providerId="ADAL" clId="{247C5A58-AFAF-4EA4-983F-47388DC317B5}" dt="2022-11-23T21:26:38.739" v="157" actId="478"/>
          <ac:cxnSpMkLst>
            <pc:docMk/>
            <pc:sldMk cId="608288828" sldId="1743"/>
            <ac:cxnSpMk id="160" creationId="{9A208294-85C3-4956-9A02-E9376DB279AA}"/>
          </ac:cxnSpMkLst>
        </pc:cxnChg>
      </pc:sldChg>
      <pc:sldChg chg="add del">
        <pc:chgData name="Tony Frink" userId="f3ada52a-06d5-4454-9a8d-cefb10747f9e" providerId="ADAL" clId="{247C5A58-AFAF-4EA4-983F-47388DC317B5}" dt="2022-11-23T21:20:01.025" v="34" actId="47"/>
        <pc:sldMkLst>
          <pc:docMk/>
          <pc:sldMk cId="1852164908" sldId="1743"/>
        </pc:sldMkLst>
      </pc:sldChg>
      <pc:sldChg chg="modSp add mod">
        <pc:chgData name="Tony Frink" userId="f3ada52a-06d5-4454-9a8d-cefb10747f9e" providerId="ADAL" clId="{247C5A58-AFAF-4EA4-983F-47388DC317B5}" dt="2022-11-23T21:32:45.163" v="265"/>
        <pc:sldMkLst>
          <pc:docMk/>
          <pc:sldMk cId="854100908" sldId="1744"/>
        </pc:sldMkLst>
        <pc:spChg chg="mod">
          <ac:chgData name="Tony Frink" userId="f3ada52a-06d5-4454-9a8d-cefb10747f9e" providerId="ADAL" clId="{247C5A58-AFAF-4EA4-983F-47388DC317B5}" dt="2022-11-23T21:29:03.227" v="222" actId="2711"/>
          <ac:spMkLst>
            <pc:docMk/>
            <pc:sldMk cId="854100908" sldId="1744"/>
            <ac:spMk id="7" creationId="{8161CD3D-F1BC-4374-9728-BE719B27DF1F}"/>
          </ac:spMkLst>
        </pc:spChg>
        <pc:spChg chg="mod">
          <ac:chgData name="Tony Frink" userId="f3ada52a-06d5-4454-9a8d-cefb10747f9e" providerId="ADAL" clId="{247C5A58-AFAF-4EA4-983F-47388DC317B5}" dt="2022-11-23T21:32:45.163" v="265"/>
          <ac:spMkLst>
            <pc:docMk/>
            <pc:sldMk cId="854100908" sldId="1744"/>
            <ac:spMk id="17" creationId="{00000000-0000-0000-0000-000000000000}"/>
          </ac:spMkLst>
        </pc:spChg>
        <pc:spChg chg="mod">
          <ac:chgData name="Tony Frink" userId="f3ada52a-06d5-4454-9a8d-cefb10747f9e" providerId="ADAL" clId="{247C5A58-AFAF-4EA4-983F-47388DC317B5}" dt="2022-11-23T21:29:14.497" v="223"/>
          <ac:spMkLst>
            <pc:docMk/>
            <pc:sldMk cId="854100908" sldId="1744"/>
            <ac:spMk id="30" creationId="{83107308-193A-4A97-BD9D-C44997FEBB34}"/>
          </ac:spMkLst>
        </pc:spChg>
        <pc:spChg chg="mod">
          <ac:chgData name="Tony Frink" userId="f3ada52a-06d5-4454-9a8d-cefb10747f9e" providerId="ADAL" clId="{247C5A58-AFAF-4EA4-983F-47388DC317B5}" dt="2022-11-23T21:30:18.732" v="229" actId="20577"/>
          <ac:spMkLst>
            <pc:docMk/>
            <pc:sldMk cId="854100908" sldId="1744"/>
            <ac:spMk id="71" creationId="{094D1331-4319-467A-AEF6-5941D5371DA7}"/>
          </ac:spMkLst>
        </pc:spChg>
        <pc:spChg chg="mod">
          <ac:chgData name="Tony Frink" userId="f3ada52a-06d5-4454-9a8d-cefb10747f9e" providerId="ADAL" clId="{247C5A58-AFAF-4EA4-983F-47388DC317B5}" dt="2022-11-23T21:29:41.560" v="225"/>
          <ac:spMkLst>
            <pc:docMk/>
            <pc:sldMk cId="854100908" sldId="1744"/>
            <ac:spMk id="96" creationId="{4117D7F8-37A8-4E51-A64B-1CBD5C656B61}"/>
          </ac:spMkLst>
        </pc:spChg>
        <pc:spChg chg="mod">
          <ac:chgData name="Tony Frink" userId="f3ada52a-06d5-4454-9a8d-cefb10747f9e" providerId="ADAL" clId="{247C5A58-AFAF-4EA4-983F-47388DC317B5}" dt="2022-11-23T21:29:52.583" v="226"/>
          <ac:spMkLst>
            <pc:docMk/>
            <pc:sldMk cId="854100908" sldId="1744"/>
            <ac:spMk id="117" creationId="{F4D1698E-C1E1-4EA9-B5FE-2ECA56B62392}"/>
          </ac:spMkLst>
        </pc:spChg>
        <pc:spChg chg="mod">
          <ac:chgData name="Tony Frink" userId="f3ada52a-06d5-4454-9a8d-cefb10747f9e" providerId="ADAL" clId="{247C5A58-AFAF-4EA4-983F-47388DC317B5}" dt="2022-11-23T21:30:02.564" v="227"/>
          <ac:spMkLst>
            <pc:docMk/>
            <pc:sldMk cId="854100908" sldId="1744"/>
            <ac:spMk id="134" creationId="{65625B07-B190-4A17-AE04-B53A2E13FEF7}"/>
          </ac:spMkLst>
        </pc:spChg>
        <pc:spChg chg="mod">
          <ac:chgData name="Tony Frink" userId="f3ada52a-06d5-4454-9a8d-cefb10747f9e" providerId="ADAL" clId="{247C5A58-AFAF-4EA4-983F-47388DC317B5}" dt="2022-11-23T21:30:21.986" v="230" actId="20577"/>
          <ac:spMkLst>
            <pc:docMk/>
            <pc:sldMk cId="854100908" sldId="1744"/>
            <ac:spMk id="147" creationId="{8B81D989-1E02-492D-91ED-67464BCDF460}"/>
          </ac:spMkLst>
        </pc:spChg>
      </pc:sldChg>
      <pc:sldChg chg="delSp modSp add mod">
        <pc:chgData name="Tony Frink" userId="f3ada52a-06d5-4454-9a8d-cefb10747f9e" providerId="ADAL" clId="{247C5A58-AFAF-4EA4-983F-47388DC317B5}" dt="2022-11-23T21:39:14.403" v="422" actId="6549"/>
        <pc:sldMkLst>
          <pc:docMk/>
          <pc:sldMk cId="3653188621" sldId="1745"/>
        </pc:sldMkLst>
        <pc:spChg chg="mod">
          <ac:chgData name="Tony Frink" userId="f3ada52a-06d5-4454-9a8d-cefb10747f9e" providerId="ADAL" clId="{247C5A58-AFAF-4EA4-983F-47388DC317B5}" dt="2022-11-23T21:30:54.947" v="234" actId="2711"/>
          <ac:spMkLst>
            <pc:docMk/>
            <pc:sldMk cId="3653188621" sldId="1745"/>
            <ac:spMk id="7" creationId="{8161CD3D-F1BC-4374-9728-BE719B27DF1F}"/>
          </ac:spMkLst>
        </pc:spChg>
        <pc:spChg chg="mod">
          <ac:chgData name="Tony Frink" userId="f3ada52a-06d5-4454-9a8d-cefb10747f9e" providerId="ADAL" clId="{247C5A58-AFAF-4EA4-983F-47388DC317B5}" dt="2022-11-23T21:32:49.738" v="266"/>
          <ac:spMkLst>
            <pc:docMk/>
            <pc:sldMk cId="3653188621" sldId="1745"/>
            <ac:spMk id="17" creationId="{00000000-0000-0000-0000-000000000000}"/>
          </ac:spMkLst>
        </pc:spChg>
        <pc:spChg chg="mod">
          <ac:chgData name="Tony Frink" userId="f3ada52a-06d5-4454-9a8d-cefb10747f9e" providerId="ADAL" clId="{247C5A58-AFAF-4EA4-983F-47388DC317B5}" dt="2022-11-23T21:32:11.913" v="262" actId="1035"/>
          <ac:spMkLst>
            <pc:docMk/>
            <pc:sldMk cId="3653188621" sldId="1745"/>
            <ac:spMk id="23" creationId="{8A1D2DAE-A229-42B1-9C44-0DF447AB2574}"/>
          </ac:spMkLst>
        </pc:spChg>
        <pc:spChg chg="mod">
          <ac:chgData name="Tony Frink" userId="f3ada52a-06d5-4454-9a8d-cefb10747f9e" providerId="ADAL" clId="{247C5A58-AFAF-4EA4-983F-47388DC317B5}" dt="2022-11-23T21:39:14.403" v="422" actId="6549"/>
          <ac:spMkLst>
            <pc:docMk/>
            <pc:sldMk cId="3653188621" sldId="1745"/>
            <ac:spMk id="30" creationId="{83107308-193A-4A97-BD9D-C44997FEBB34}"/>
          </ac:spMkLst>
        </pc:spChg>
        <pc:spChg chg="mod">
          <ac:chgData name="Tony Frink" userId="f3ada52a-06d5-4454-9a8d-cefb10747f9e" providerId="ADAL" clId="{247C5A58-AFAF-4EA4-983F-47388DC317B5}" dt="2022-11-23T21:31:17.401" v="236"/>
          <ac:spMkLst>
            <pc:docMk/>
            <pc:sldMk cId="3653188621" sldId="1745"/>
            <ac:spMk id="71" creationId="{094D1331-4319-467A-AEF6-5941D5371DA7}"/>
          </ac:spMkLst>
        </pc:spChg>
        <pc:spChg chg="mod">
          <ac:chgData name="Tony Frink" userId="f3ada52a-06d5-4454-9a8d-cefb10747f9e" providerId="ADAL" clId="{247C5A58-AFAF-4EA4-983F-47388DC317B5}" dt="2022-11-23T21:31:28.011" v="237"/>
          <ac:spMkLst>
            <pc:docMk/>
            <pc:sldMk cId="3653188621" sldId="1745"/>
            <ac:spMk id="96" creationId="{4117D7F8-37A8-4E51-A64B-1CBD5C656B61}"/>
          </ac:spMkLst>
        </pc:spChg>
        <pc:spChg chg="mod">
          <ac:chgData name="Tony Frink" userId="f3ada52a-06d5-4454-9a8d-cefb10747f9e" providerId="ADAL" clId="{247C5A58-AFAF-4EA4-983F-47388DC317B5}" dt="2022-11-23T21:31:38.956" v="238"/>
          <ac:spMkLst>
            <pc:docMk/>
            <pc:sldMk cId="3653188621" sldId="1745"/>
            <ac:spMk id="117" creationId="{F4D1698E-C1E1-4EA9-B5FE-2ECA56B62392}"/>
          </ac:spMkLst>
        </pc:spChg>
        <pc:spChg chg="mod">
          <ac:chgData name="Tony Frink" userId="f3ada52a-06d5-4454-9a8d-cefb10747f9e" providerId="ADAL" clId="{247C5A58-AFAF-4EA4-983F-47388DC317B5}" dt="2022-11-23T21:36:40.812" v="363" actId="20577"/>
          <ac:spMkLst>
            <pc:docMk/>
            <pc:sldMk cId="3653188621" sldId="1745"/>
            <ac:spMk id="134" creationId="{65625B07-B190-4A17-AE04-B53A2E13FEF7}"/>
          </ac:spMkLst>
        </pc:spChg>
        <pc:spChg chg="del">
          <ac:chgData name="Tony Frink" userId="f3ada52a-06d5-4454-9a8d-cefb10747f9e" providerId="ADAL" clId="{247C5A58-AFAF-4EA4-983F-47388DC317B5}" dt="2022-11-23T21:31:58.907" v="240" actId="478"/>
          <ac:spMkLst>
            <pc:docMk/>
            <pc:sldMk cId="3653188621" sldId="1745"/>
            <ac:spMk id="147" creationId="{8B81D989-1E02-492D-91ED-67464BCDF460}"/>
          </ac:spMkLst>
        </pc:spChg>
        <pc:cxnChg chg="del">
          <ac:chgData name="Tony Frink" userId="f3ada52a-06d5-4454-9a8d-cefb10747f9e" providerId="ADAL" clId="{247C5A58-AFAF-4EA4-983F-47388DC317B5}" dt="2022-11-23T21:32:03.842" v="241" actId="478"/>
          <ac:cxnSpMkLst>
            <pc:docMk/>
            <pc:sldMk cId="3653188621" sldId="1745"/>
            <ac:cxnSpMk id="20" creationId="{4811A15A-1752-425D-8BA9-BFBE4D5A16BC}"/>
          </ac:cxnSpMkLst>
        </pc:cxnChg>
      </pc:sldChg>
      <pc:sldChg chg="addSp modSp add mod">
        <pc:chgData name="Tony Frink" userId="f3ada52a-06d5-4454-9a8d-cefb10747f9e" providerId="ADAL" clId="{247C5A58-AFAF-4EA4-983F-47388DC317B5}" dt="2022-11-23T21:36:33.642" v="362" actId="20577"/>
        <pc:sldMkLst>
          <pc:docMk/>
          <pc:sldMk cId="2923654348" sldId="1746"/>
        </pc:sldMkLst>
        <pc:spChg chg="add mod">
          <ac:chgData name="Tony Frink" userId="f3ada52a-06d5-4454-9a8d-cefb10747f9e" providerId="ADAL" clId="{247C5A58-AFAF-4EA4-983F-47388DC317B5}" dt="2022-11-23T21:35:45.409" v="359" actId="1036"/>
          <ac:spMkLst>
            <pc:docMk/>
            <pc:sldMk cId="2923654348" sldId="1746"/>
            <ac:spMk id="3" creationId="{9D0DF1A4-E9B2-790C-5FD8-F071C622FB61}"/>
          </ac:spMkLst>
        </pc:spChg>
        <pc:spChg chg="mod">
          <ac:chgData name="Tony Frink" userId="f3ada52a-06d5-4454-9a8d-cefb10747f9e" providerId="ADAL" clId="{247C5A58-AFAF-4EA4-983F-47388DC317B5}" dt="2022-11-23T21:34:12.244" v="271" actId="2711"/>
          <ac:spMkLst>
            <pc:docMk/>
            <pc:sldMk cId="2923654348" sldId="1746"/>
            <ac:spMk id="7" creationId="{8161CD3D-F1BC-4374-9728-BE719B27DF1F}"/>
          </ac:spMkLst>
        </pc:spChg>
        <pc:spChg chg="mod">
          <ac:chgData name="Tony Frink" userId="f3ada52a-06d5-4454-9a8d-cefb10747f9e" providerId="ADAL" clId="{247C5A58-AFAF-4EA4-983F-47388DC317B5}" dt="2022-11-23T21:36:33.642" v="362" actId="20577"/>
          <ac:spMkLst>
            <pc:docMk/>
            <pc:sldMk cId="2923654348" sldId="1746"/>
            <ac:spMk id="23" creationId="{8A1D2DAE-A229-42B1-9C44-0DF447AB2574}"/>
          </ac:spMkLst>
        </pc:spChg>
        <pc:spChg chg="mod">
          <ac:chgData name="Tony Frink" userId="f3ada52a-06d5-4454-9a8d-cefb10747f9e" providerId="ADAL" clId="{247C5A58-AFAF-4EA4-983F-47388DC317B5}" dt="2022-11-23T21:34:23.282" v="272"/>
          <ac:spMkLst>
            <pc:docMk/>
            <pc:sldMk cId="2923654348" sldId="1746"/>
            <ac:spMk id="30" creationId="{83107308-193A-4A97-BD9D-C44997FEBB34}"/>
          </ac:spMkLst>
        </pc:spChg>
        <pc:spChg chg="mod">
          <ac:chgData name="Tony Frink" userId="f3ada52a-06d5-4454-9a8d-cefb10747f9e" providerId="ADAL" clId="{247C5A58-AFAF-4EA4-983F-47388DC317B5}" dt="2022-11-23T21:34:34.744" v="273"/>
          <ac:spMkLst>
            <pc:docMk/>
            <pc:sldMk cId="2923654348" sldId="1746"/>
            <ac:spMk id="71" creationId="{094D1331-4319-467A-AEF6-5941D5371DA7}"/>
          </ac:spMkLst>
        </pc:spChg>
        <pc:spChg chg="mod">
          <ac:chgData name="Tony Frink" userId="f3ada52a-06d5-4454-9a8d-cefb10747f9e" providerId="ADAL" clId="{247C5A58-AFAF-4EA4-983F-47388DC317B5}" dt="2022-11-23T21:34:44.652" v="274"/>
          <ac:spMkLst>
            <pc:docMk/>
            <pc:sldMk cId="2923654348" sldId="1746"/>
            <ac:spMk id="96" creationId="{4117D7F8-37A8-4E51-A64B-1CBD5C656B61}"/>
          </ac:spMkLst>
        </pc:spChg>
        <pc:spChg chg="mod">
          <ac:chgData name="Tony Frink" userId="f3ada52a-06d5-4454-9a8d-cefb10747f9e" providerId="ADAL" clId="{247C5A58-AFAF-4EA4-983F-47388DC317B5}" dt="2022-11-23T21:34:54.086" v="275"/>
          <ac:spMkLst>
            <pc:docMk/>
            <pc:sldMk cId="2923654348" sldId="1746"/>
            <ac:spMk id="117" creationId="{F4D1698E-C1E1-4EA9-B5FE-2ECA56B62392}"/>
          </ac:spMkLst>
        </pc:spChg>
        <pc:spChg chg="mod">
          <ac:chgData name="Tony Frink" userId="f3ada52a-06d5-4454-9a8d-cefb10747f9e" providerId="ADAL" clId="{247C5A58-AFAF-4EA4-983F-47388DC317B5}" dt="2022-11-23T21:36:19.578" v="360"/>
          <ac:spMkLst>
            <pc:docMk/>
            <pc:sldMk cId="2923654348" sldId="1746"/>
            <ac:spMk id="134" creationId="{65625B07-B190-4A17-AE04-B53A2E13FEF7}"/>
          </ac:spMkLst>
        </pc:spChg>
        <pc:cxnChg chg="add mod">
          <ac:chgData name="Tony Frink" userId="f3ada52a-06d5-4454-9a8d-cefb10747f9e" providerId="ADAL" clId="{247C5A58-AFAF-4EA4-983F-47388DC317B5}" dt="2022-11-23T21:35:34.520" v="326" actId="1036"/>
          <ac:cxnSpMkLst>
            <pc:docMk/>
            <pc:sldMk cId="2923654348" sldId="1746"/>
            <ac:cxnSpMk id="2" creationId="{8E796D1F-5096-A997-14C1-04EAE5579608}"/>
          </ac:cxnSpMkLst>
        </pc:cxnChg>
      </pc:sldChg>
      <pc:sldChg chg="delSp modSp add mod">
        <pc:chgData name="Tony Frink" userId="f3ada52a-06d5-4454-9a8d-cefb10747f9e" providerId="ADAL" clId="{247C5A58-AFAF-4EA4-983F-47388DC317B5}" dt="2022-11-23T21:38:31.360" v="416" actId="20577"/>
        <pc:sldMkLst>
          <pc:docMk/>
          <pc:sldMk cId="1615057398" sldId="1747"/>
        </pc:sldMkLst>
        <pc:spChg chg="mod">
          <ac:chgData name="Tony Frink" userId="f3ada52a-06d5-4454-9a8d-cefb10747f9e" providerId="ADAL" clId="{247C5A58-AFAF-4EA4-983F-47388DC317B5}" dt="2022-11-23T21:38:22.072" v="415" actId="1035"/>
          <ac:spMkLst>
            <pc:docMk/>
            <pc:sldMk cId="1615057398" sldId="1747"/>
            <ac:spMk id="3" creationId="{9D0DF1A4-E9B2-790C-5FD8-F071C622FB61}"/>
          </ac:spMkLst>
        </pc:spChg>
        <pc:spChg chg="mod">
          <ac:chgData name="Tony Frink" userId="f3ada52a-06d5-4454-9a8d-cefb10747f9e" providerId="ADAL" clId="{247C5A58-AFAF-4EA4-983F-47388DC317B5}" dt="2022-11-23T21:37:24.003" v="367" actId="2711"/>
          <ac:spMkLst>
            <pc:docMk/>
            <pc:sldMk cId="1615057398" sldId="1747"/>
            <ac:spMk id="7" creationId="{8161CD3D-F1BC-4374-9728-BE719B27DF1F}"/>
          </ac:spMkLst>
        </pc:spChg>
        <pc:spChg chg="del">
          <ac:chgData name="Tony Frink" userId="f3ada52a-06d5-4454-9a8d-cefb10747f9e" providerId="ADAL" clId="{247C5A58-AFAF-4EA4-983F-47388DC317B5}" dt="2022-11-23T21:38:10.609" v="375" actId="478"/>
          <ac:spMkLst>
            <pc:docMk/>
            <pc:sldMk cId="1615057398" sldId="1747"/>
            <ac:spMk id="23" creationId="{8A1D2DAE-A229-42B1-9C44-0DF447AB2574}"/>
          </ac:spMkLst>
        </pc:spChg>
        <pc:spChg chg="mod">
          <ac:chgData name="Tony Frink" userId="f3ada52a-06d5-4454-9a8d-cefb10747f9e" providerId="ADAL" clId="{247C5A58-AFAF-4EA4-983F-47388DC317B5}" dt="2022-11-23T21:37:33.638" v="368"/>
          <ac:spMkLst>
            <pc:docMk/>
            <pc:sldMk cId="1615057398" sldId="1747"/>
            <ac:spMk id="30" creationId="{83107308-193A-4A97-BD9D-C44997FEBB34}"/>
          </ac:spMkLst>
        </pc:spChg>
        <pc:spChg chg="mod">
          <ac:chgData name="Tony Frink" userId="f3ada52a-06d5-4454-9a8d-cefb10747f9e" providerId="ADAL" clId="{247C5A58-AFAF-4EA4-983F-47388DC317B5}" dt="2022-11-23T21:37:43.179" v="369"/>
          <ac:spMkLst>
            <pc:docMk/>
            <pc:sldMk cId="1615057398" sldId="1747"/>
            <ac:spMk id="71" creationId="{094D1331-4319-467A-AEF6-5941D5371DA7}"/>
          </ac:spMkLst>
        </pc:spChg>
        <pc:spChg chg="mod">
          <ac:chgData name="Tony Frink" userId="f3ada52a-06d5-4454-9a8d-cefb10747f9e" providerId="ADAL" clId="{247C5A58-AFAF-4EA4-983F-47388DC317B5}" dt="2022-11-23T21:37:51.263" v="370"/>
          <ac:spMkLst>
            <pc:docMk/>
            <pc:sldMk cId="1615057398" sldId="1747"/>
            <ac:spMk id="96" creationId="{4117D7F8-37A8-4E51-A64B-1CBD5C656B61}"/>
          </ac:spMkLst>
        </pc:spChg>
        <pc:spChg chg="mod">
          <ac:chgData name="Tony Frink" userId="f3ada52a-06d5-4454-9a8d-cefb10747f9e" providerId="ADAL" clId="{247C5A58-AFAF-4EA4-983F-47388DC317B5}" dt="2022-11-23T21:38:31.360" v="416" actId="20577"/>
          <ac:spMkLst>
            <pc:docMk/>
            <pc:sldMk cId="1615057398" sldId="1747"/>
            <ac:spMk id="117" creationId="{F4D1698E-C1E1-4EA9-B5FE-2ECA56B62392}"/>
          </ac:spMkLst>
        </pc:spChg>
        <pc:spChg chg="del mod">
          <ac:chgData name="Tony Frink" userId="f3ada52a-06d5-4454-9a8d-cefb10747f9e" providerId="ADAL" clId="{247C5A58-AFAF-4EA4-983F-47388DC317B5}" dt="2022-11-23T21:38:06.903" v="373" actId="478"/>
          <ac:spMkLst>
            <pc:docMk/>
            <pc:sldMk cId="1615057398" sldId="1747"/>
            <ac:spMk id="134" creationId="{65625B07-B190-4A17-AE04-B53A2E13FEF7}"/>
          </ac:spMkLst>
        </pc:spChg>
        <pc:cxnChg chg="del">
          <ac:chgData name="Tony Frink" userId="f3ada52a-06d5-4454-9a8d-cefb10747f9e" providerId="ADAL" clId="{247C5A58-AFAF-4EA4-983F-47388DC317B5}" dt="2022-11-23T21:38:13.640" v="376" actId="478"/>
          <ac:cxnSpMkLst>
            <pc:docMk/>
            <pc:sldMk cId="1615057398" sldId="1747"/>
            <ac:cxnSpMk id="2" creationId="{8E796D1F-5096-A997-14C1-04EAE5579608}"/>
          </ac:cxnSpMkLst>
        </pc:cxnChg>
        <pc:cxnChg chg="del">
          <ac:chgData name="Tony Frink" userId="f3ada52a-06d5-4454-9a8d-cefb10747f9e" providerId="ADAL" clId="{247C5A58-AFAF-4EA4-983F-47388DC317B5}" dt="2022-11-23T21:38:08.320" v="374" actId="478"/>
          <ac:cxnSpMkLst>
            <pc:docMk/>
            <pc:sldMk cId="1615057398" sldId="1747"/>
            <ac:cxnSpMk id="144" creationId="{59FFB84F-4824-42D2-B260-E8531EEBD2C8}"/>
          </ac:cxnSpMkLst>
        </pc:cxnChg>
      </pc:sldChg>
    </pc:docChg>
  </pc:docChgLst>
  <pc:docChgLst>
    <pc:chgData name="Tony Frink" userId="f3ada52a-06d5-4454-9a8d-cefb10747f9e" providerId="ADAL" clId="{9AF966D2-CB92-4637-B740-B888944F1B2F}"/>
    <pc:docChg chg="undo custSel addSld delSld modSld">
      <pc:chgData name="Tony Frink" userId="f3ada52a-06d5-4454-9a8d-cefb10747f9e" providerId="ADAL" clId="{9AF966D2-CB92-4637-B740-B888944F1B2F}" dt="2023-06-01T17:39:13.966" v="10850" actId="14100"/>
      <pc:docMkLst>
        <pc:docMk/>
      </pc:docMkLst>
      <pc:sldChg chg="modSp del mod">
        <pc:chgData name="Tony Frink" userId="f3ada52a-06d5-4454-9a8d-cefb10747f9e" providerId="ADAL" clId="{9AF966D2-CB92-4637-B740-B888944F1B2F}" dt="2023-06-01T16:26:31.617" v="7458" actId="47"/>
        <pc:sldMkLst>
          <pc:docMk/>
          <pc:sldMk cId="2406643898" sldId="1720"/>
        </pc:sldMkLst>
        <pc:spChg chg="mod">
          <ac:chgData name="Tony Frink" userId="f3ada52a-06d5-4454-9a8d-cefb10747f9e" providerId="ADAL" clId="{9AF966D2-CB92-4637-B740-B888944F1B2F}" dt="2023-04-19T03:53:20.069" v="1611" actId="20577"/>
          <ac:spMkLst>
            <pc:docMk/>
            <pc:sldMk cId="2406643898" sldId="1720"/>
            <ac:spMk id="96" creationId="{4117D7F8-37A8-4E51-A64B-1CBD5C656B61}"/>
          </ac:spMkLst>
        </pc:spChg>
      </pc:sldChg>
      <pc:sldChg chg="addSp modSp del mod">
        <pc:chgData name="Tony Frink" userId="f3ada52a-06d5-4454-9a8d-cefb10747f9e" providerId="ADAL" clId="{9AF966D2-CB92-4637-B740-B888944F1B2F}" dt="2023-06-01T16:26:31.617" v="7458" actId="47"/>
        <pc:sldMkLst>
          <pc:docMk/>
          <pc:sldMk cId="1491921647" sldId="1726"/>
        </pc:sldMkLst>
        <pc:spChg chg="mod">
          <ac:chgData name="Tony Frink" userId="f3ada52a-06d5-4454-9a8d-cefb10747f9e" providerId="ADAL" clId="{9AF966D2-CB92-4637-B740-B888944F1B2F}" dt="2023-04-18T18:48:49.970" v="271" actId="20577"/>
          <ac:spMkLst>
            <pc:docMk/>
            <pc:sldMk cId="1491921647" sldId="1726"/>
            <ac:spMk id="5" creationId="{60221459-E1E5-4425-B12B-D4872A56BE98}"/>
          </ac:spMkLst>
        </pc:spChg>
        <pc:spChg chg="mod">
          <ac:chgData name="Tony Frink" userId="f3ada52a-06d5-4454-9a8d-cefb10747f9e" providerId="ADAL" clId="{9AF966D2-CB92-4637-B740-B888944F1B2F}" dt="2023-04-18T18:49:18.428" v="302" actId="20577"/>
          <ac:spMkLst>
            <pc:docMk/>
            <pc:sldMk cId="1491921647" sldId="1726"/>
            <ac:spMk id="8" creationId="{709AD595-C3CC-4667-A886-B9FD73209033}"/>
          </ac:spMkLst>
        </pc:spChg>
        <pc:spChg chg="add mod">
          <ac:chgData name="Tony Frink" userId="f3ada52a-06d5-4454-9a8d-cefb10747f9e" providerId="ADAL" clId="{9AF966D2-CB92-4637-B740-B888944F1B2F}" dt="2023-04-18T18:51:01.692" v="422" actId="1076"/>
          <ac:spMkLst>
            <pc:docMk/>
            <pc:sldMk cId="1491921647" sldId="1726"/>
            <ac:spMk id="13" creationId="{D2D2A680-BF9A-3403-00A7-6A93547CE53D}"/>
          </ac:spMkLst>
        </pc:spChg>
        <pc:spChg chg="add mod">
          <ac:chgData name="Tony Frink" userId="f3ada52a-06d5-4454-9a8d-cefb10747f9e" providerId="ADAL" clId="{9AF966D2-CB92-4637-B740-B888944F1B2F}" dt="2023-04-18T18:54:15.117" v="671" actId="20577"/>
          <ac:spMkLst>
            <pc:docMk/>
            <pc:sldMk cId="1491921647" sldId="1726"/>
            <ac:spMk id="17" creationId="{54033039-D852-2F79-2C3F-F29162DF88BD}"/>
          </ac:spMkLst>
        </pc:spChg>
        <pc:spChg chg="mod">
          <ac:chgData name="Tony Frink" userId="f3ada52a-06d5-4454-9a8d-cefb10747f9e" providerId="ADAL" clId="{9AF966D2-CB92-4637-B740-B888944F1B2F}" dt="2023-04-18T18:53:57.599" v="645" actId="1035"/>
          <ac:spMkLst>
            <pc:docMk/>
            <pc:sldMk cId="1491921647" sldId="1726"/>
            <ac:spMk id="28" creationId="{CF335A23-980E-4BC8-914F-3A7F134B5681}"/>
          </ac:spMkLst>
        </pc:spChg>
        <pc:cxnChg chg="add mod">
          <ac:chgData name="Tony Frink" userId="f3ada52a-06d5-4454-9a8d-cefb10747f9e" providerId="ADAL" clId="{9AF966D2-CB92-4637-B740-B888944F1B2F}" dt="2023-04-18T18:51:21.831" v="454" actId="1038"/>
          <ac:cxnSpMkLst>
            <pc:docMk/>
            <pc:sldMk cId="1491921647" sldId="1726"/>
            <ac:cxnSpMk id="15" creationId="{2209EA51-1807-1EA6-1FEA-C20B925FE9F2}"/>
          </ac:cxnSpMkLst>
        </pc:cxnChg>
        <pc:cxnChg chg="add mod">
          <ac:chgData name="Tony Frink" userId="f3ada52a-06d5-4454-9a8d-cefb10747f9e" providerId="ADAL" clId="{9AF966D2-CB92-4637-B740-B888944F1B2F}" dt="2023-04-18T18:53:39.166" v="619" actId="1038"/>
          <ac:cxnSpMkLst>
            <pc:docMk/>
            <pc:sldMk cId="1491921647" sldId="1726"/>
            <ac:cxnSpMk id="19" creationId="{162FA8A5-ED13-18F4-3D05-D815B00C1907}"/>
          </ac:cxnSpMkLst>
        </pc:cxnChg>
      </pc:sldChg>
      <pc:sldChg chg="modSp mod">
        <pc:chgData name="Tony Frink" userId="f3ada52a-06d5-4454-9a8d-cefb10747f9e" providerId="ADAL" clId="{9AF966D2-CB92-4637-B740-B888944F1B2F}" dt="2023-06-01T17:29:37.939" v="10667" actId="404"/>
        <pc:sldMkLst>
          <pc:docMk/>
          <pc:sldMk cId="1817229113" sldId="1731"/>
        </pc:sldMkLst>
        <pc:spChg chg="mod">
          <ac:chgData name="Tony Frink" userId="f3ada52a-06d5-4454-9a8d-cefb10747f9e" providerId="ADAL" clId="{9AF966D2-CB92-4637-B740-B888944F1B2F}" dt="2023-06-01T17:29:28.652" v="10665" actId="404"/>
          <ac:spMkLst>
            <pc:docMk/>
            <pc:sldMk cId="1817229113" sldId="1731"/>
            <ac:spMk id="6" creationId="{E7B7F006-3BD4-4084-83B7-5337D520B442}"/>
          </ac:spMkLst>
        </pc:spChg>
        <pc:spChg chg="mod">
          <ac:chgData name="Tony Frink" userId="f3ada52a-06d5-4454-9a8d-cefb10747f9e" providerId="ADAL" clId="{9AF966D2-CB92-4637-B740-B888944F1B2F}" dt="2023-06-01T17:29:33.026" v="10666" actId="404"/>
          <ac:spMkLst>
            <pc:docMk/>
            <pc:sldMk cId="1817229113" sldId="1731"/>
            <ac:spMk id="7" creationId="{1FCD7FA9-7257-4011-ACE0-FF84E62ED375}"/>
          </ac:spMkLst>
        </pc:spChg>
        <pc:spChg chg="mod">
          <ac:chgData name="Tony Frink" userId="f3ada52a-06d5-4454-9a8d-cefb10747f9e" providerId="ADAL" clId="{9AF966D2-CB92-4637-B740-B888944F1B2F}" dt="2023-06-01T17:29:37.939" v="10667" actId="404"/>
          <ac:spMkLst>
            <pc:docMk/>
            <pc:sldMk cId="1817229113" sldId="1731"/>
            <ac:spMk id="9" creationId="{F6A05C23-31B2-450F-85F6-41A682ABC8B0}"/>
          </ac:spMkLst>
        </pc:spChg>
      </pc:sldChg>
      <pc:sldChg chg="modSp mod">
        <pc:chgData name="Tony Frink" userId="f3ada52a-06d5-4454-9a8d-cefb10747f9e" providerId="ADAL" clId="{9AF966D2-CB92-4637-B740-B888944F1B2F}" dt="2023-06-01T17:32:29.786" v="10847" actId="20577"/>
        <pc:sldMkLst>
          <pc:docMk/>
          <pc:sldMk cId="3208085086" sldId="1732"/>
        </pc:sldMkLst>
        <pc:spChg chg="mod">
          <ac:chgData name="Tony Frink" userId="f3ada52a-06d5-4454-9a8d-cefb10747f9e" providerId="ADAL" clId="{9AF966D2-CB92-4637-B740-B888944F1B2F}" dt="2023-06-01T16:52:54.883" v="9032" actId="1037"/>
          <ac:spMkLst>
            <pc:docMk/>
            <pc:sldMk cId="3208085086" sldId="1732"/>
            <ac:spMk id="2" creationId="{C3FA4EE5-A3CF-4CDE-886E-67FDC18381A3}"/>
          </ac:spMkLst>
        </pc:spChg>
        <pc:spChg chg="mod">
          <ac:chgData name="Tony Frink" userId="f3ada52a-06d5-4454-9a8d-cefb10747f9e" providerId="ADAL" clId="{9AF966D2-CB92-4637-B740-B888944F1B2F}" dt="2023-06-01T17:31:16.833" v="10747" actId="1036"/>
          <ac:spMkLst>
            <pc:docMk/>
            <pc:sldMk cId="3208085086" sldId="1732"/>
            <ac:spMk id="7" creationId="{AFE70FB5-ED4C-4FD5-89FA-B9B6748DFF53}"/>
          </ac:spMkLst>
        </pc:spChg>
        <pc:spChg chg="mod">
          <ac:chgData name="Tony Frink" userId="f3ada52a-06d5-4454-9a8d-cefb10747f9e" providerId="ADAL" clId="{9AF966D2-CB92-4637-B740-B888944F1B2F}" dt="2023-06-01T17:31:09.535" v="10729" actId="1036"/>
          <ac:spMkLst>
            <pc:docMk/>
            <pc:sldMk cId="3208085086" sldId="1732"/>
            <ac:spMk id="8" creationId="{9BE91853-4BB5-42E8-BE5D-F0439A212D0B}"/>
          </ac:spMkLst>
        </pc:spChg>
        <pc:spChg chg="mod">
          <ac:chgData name="Tony Frink" userId="f3ada52a-06d5-4454-9a8d-cefb10747f9e" providerId="ADAL" clId="{9AF966D2-CB92-4637-B740-B888944F1B2F}" dt="2023-06-01T17:31:02.744" v="10712" actId="14100"/>
          <ac:spMkLst>
            <pc:docMk/>
            <pc:sldMk cId="3208085086" sldId="1732"/>
            <ac:spMk id="9" creationId="{2374277A-9522-4BDD-A865-754D4684656A}"/>
          </ac:spMkLst>
        </pc:spChg>
        <pc:spChg chg="mod">
          <ac:chgData name="Tony Frink" userId="f3ada52a-06d5-4454-9a8d-cefb10747f9e" providerId="ADAL" clId="{9AF966D2-CB92-4637-B740-B888944F1B2F}" dt="2023-06-01T17:32:29.786" v="10847" actId="20577"/>
          <ac:spMkLst>
            <pc:docMk/>
            <pc:sldMk cId="3208085086" sldId="1732"/>
            <ac:spMk id="10" creationId="{7E0C7437-1401-4692-A976-A3A65615F52F}"/>
          </ac:spMkLst>
        </pc:spChg>
        <pc:picChg chg="mod">
          <ac:chgData name="Tony Frink" userId="f3ada52a-06d5-4454-9a8d-cefb10747f9e" providerId="ADAL" clId="{9AF966D2-CB92-4637-B740-B888944F1B2F}" dt="2023-06-01T17:31:27.256" v="10749" actId="14100"/>
          <ac:picMkLst>
            <pc:docMk/>
            <pc:sldMk cId="3208085086" sldId="1732"/>
            <ac:picMk id="12" creationId="{3DA19CF9-67B9-47E0-9F3B-857CC2337379}"/>
          </ac:picMkLst>
        </pc:picChg>
      </pc:sldChg>
      <pc:sldChg chg="delSp modSp del mod">
        <pc:chgData name="Tony Frink" userId="f3ada52a-06d5-4454-9a8d-cefb10747f9e" providerId="ADAL" clId="{9AF966D2-CB92-4637-B740-B888944F1B2F}" dt="2023-06-01T16:26:31.617" v="7458" actId="47"/>
        <pc:sldMkLst>
          <pc:docMk/>
          <pc:sldMk cId="156782239" sldId="1735"/>
        </pc:sldMkLst>
        <pc:spChg chg="del mod">
          <ac:chgData name="Tony Frink" userId="f3ada52a-06d5-4454-9a8d-cefb10747f9e" providerId="ADAL" clId="{9AF966D2-CB92-4637-B740-B888944F1B2F}" dt="2023-04-18T18:45:01.809" v="24" actId="478"/>
          <ac:spMkLst>
            <pc:docMk/>
            <pc:sldMk cId="156782239" sldId="1735"/>
            <ac:spMk id="3" creationId="{1C52100D-02AE-CC50-4B65-CC711B10D080}"/>
          </ac:spMkLst>
        </pc:spChg>
        <pc:spChg chg="mod">
          <ac:chgData name="Tony Frink" userId="f3ada52a-06d5-4454-9a8d-cefb10747f9e" providerId="ADAL" clId="{9AF966D2-CB92-4637-B740-B888944F1B2F}" dt="2023-04-18T18:46:53.744" v="182" actId="1036"/>
          <ac:spMkLst>
            <pc:docMk/>
            <pc:sldMk cId="156782239" sldId="1735"/>
            <ac:spMk id="21" creationId="{EA33BAAC-0CBA-4A0E-8DA4-1AA8B64130FB}"/>
          </ac:spMkLst>
        </pc:spChg>
        <pc:spChg chg="mod">
          <ac:chgData name="Tony Frink" userId="f3ada52a-06d5-4454-9a8d-cefb10747f9e" providerId="ADAL" clId="{9AF966D2-CB92-4637-B740-B888944F1B2F}" dt="2023-04-18T18:47:09.393" v="218" actId="1035"/>
          <ac:spMkLst>
            <pc:docMk/>
            <pc:sldMk cId="156782239" sldId="1735"/>
            <ac:spMk id="25" creationId="{DB95C656-12CB-A9F5-22B5-2653EA0F168D}"/>
          </ac:spMkLst>
        </pc:spChg>
        <pc:spChg chg="del mod">
          <ac:chgData name="Tony Frink" userId="f3ada52a-06d5-4454-9a8d-cefb10747f9e" providerId="ADAL" clId="{9AF966D2-CB92-4637-B740-B888944F1B2F}" dt="2023-04-18T18:46:43.977" v="150" actId="478"/>
          <ac:spMkLst>
            <pc:docMk/>
            <pc:sldMk cId="156782239" sldId="1735"/>
            <ac:spMk id="132" creationId="{D25C2754-2B87-4781-BAD7-A8D829EEDE30}"/>
          </ac:spMkLst>
        </pc:spChg>
        <pc:cxnChg chg="del mod">
          <ac:chgData name="Tony Frink" userId="f3ada52a-06d5-4454-9a8d-cefb10747f9e" providerId="ADAL" clId="{9AF966D2-CB92-4637-B740-B888944F1B2F}" dt="2023-04-18T18:46:59.293" v="183" actId="478"/>
          <ac:cxnSpMkLst>
            <pc:docMk/>
            <pc:sldMk cId="156782239" sldId="1735"/>
            <ac:cxnSpMk id="2" creationId="{D513D350-F744-4E7C-97BE-C9A263AB91D5}"/>
          </ac:cxnSpMkLst>
        </pc:cxnChg>
        <pc:cxnChg chg="del">
          <ac:chgData name="Tony Frink" userId="f3ada52a-06d5-4454-9a8d-cefb10747f9e" providerId="ADAL" clId="{9AF966D2-CB92-4637-B740-B888944F1B2F}" dt="2023-04-18T18:45:05.960" v="25" actId="478"/>
          <ac:cxnSpMkLst>
            <pc:docMk/>
            <pc:sldMk cId="156782239" sldId="1735"/>
            <ac:cxnSpMk id="18" creationId="{7A6237DA-E35D-445C-8B14-FDDC87769C60}"/>
          </ac:cxnSpMkLst>
        </pc:cxnChg>
        <pc:cxnChg chg="mod">
          <ac:chgData name="Tony Frink" userId="f3ada52a-06d5-4454-9a8d-cefb10747f9e" providerId="ADAL" clId="{9AF966D2-CB92-4637-B740-B888944F1B2F}" dt="2023-04-18T18:45:24.093" v="63" actId="1036"/>
          <ac:cxnSpMkLst>
            <pc:docMk/>
            <pc:sldMk cId="156782239" sldId="1735"/>
            <ac:cxnSpMk id="20" creationId="{63E97AE5-C13D-467B-B681-1ACEF8B33C96}"/>
          </ac:cxnSpMkLst>
        </pc:cxnChg>
      </pc:sldChg>
      <pc:sldChg chg="modSp mod">
        <pc:chgData name="Tony Frink" userId="f3ada52a-06d5-4454-9a8d-cefb10747f9e" providerId="ADAL" clId="{9AF966D2-CB92-4637-B740-B888944F1B2F}" dt="2023-06-01T16:53:16.170" v="9043" actId="20577"/>
        <pc:sldMkLst>
          <pc:docMk/>
          <pc:sldMk cId="1547188697" sldId="1736"/>
        </pc:sldMkLst>
        <pc:spChg chg="mod">
          <ac:chgData name="Tony Frink" userId="f3ada52a-06d5-4454-9a8d-cefb10747f9e" providerId="ADAL" clId="{9AF966D2-CB92-4637-B740-B888944F1B2F}" dt="2023-06-01T16:53:16.170" v="9043" actId="20577"/>
          <ac:spMkLst>
            <pc:docMk/>
            <pc:sldMk cId="1547188697" sldId="1736"/>
            <ac:spMk id="4" creationId="{F5E41A21-C04F-4E87-9555-7B3815B1CA0C}"/>
          </ac:spMkLst>
        </pc:spChg>
      </pc:sldChg>
      <pc:sldChg chg="addSp delSp modSp del mod">
        <pc:chgData name="Tony Frink" userId="f3ada52a-06d5-4454-9a8d-cefb10747f9e" providerId="ADAL" clId="{9AF966D2-CB92-4637-B740-B888944F1B2F}" dt="2023-06-01T16:26:31.617" v="7458" actId="47"/>
        <pc:sldMkLst>
          <pc:docMk/>
          <pc:sldMk cId="171542004" sldId="1742"/>
        </pc:sldMkLst>
        <pc:spChg chg="add mod">
          <ac:chgData name="Tony Frink" userId="f3ada52a-06d5-4454-9a8d-cefb10747f9e" providerId="ADAL" clId="{9AF966D2-CB92-4637-B740-B888944F1B2F}" dt="2023-04-18T19:25:49.494" v="1422" actId="6549"/>
          <ac:spMkLst>
            <pc:docMk/>
            <pc:sldMk cId="171542004" sldId="1742"/>
            <ac:spMk id="2" creationId="{A9E24065-9213-F1E1-FD34-3346C802B102}"/>
          </ac:spMkLst>
        </pc:spChg>
        <pc:spChg chg="add del mod">
          <ac:chgData name="Tony Frink" userId="f3ada52a-06d5-4454-9a8d-cefb10747f9e" providerId="ADAL" clId="{9AF966D2-CB92-4637-B740-B888944F1B2F}" dt="2023-04-18T19:25:56.094" v="1424" actId="478"/>
          <ac:spMkLst>
            <pc:docMk/>
            <pc:sldMk cId="171542004" sldId="1742"/>
            <ac:spMk id="3" creationId="{0534EE15-6BB6-8EFD-2B12-1EA8A6CEE1CA}"/>
          </ac:spMkLst>
        </pc:spChg>
        <pc:spChg chg="mod">
          <ac:chgData name="Tony Frink" userId="f3ada52a-06d5-4454-9a8d-cefb10747f9e" providerId="ADAL" clId="{9AF966D2-CB92-4637-B740-B888944F1B2F}" dt="2023-04-18T19:26:26.694" v="1535" actId="1035"/>
          <ac:spMkLst>
            <pc:docMk/>
            <pc:sldMk cId="171542004" sldId="1742"/>
            <ac:spMk id="23" creationId="{8A1D2DAE-A229-42B1-9C44-0DF447AB2574}"/>
          </ac:spMkLst>
        </pc:spChg>
        <pc:spChg chg="mod">
          <ac:chgData name="Tony Frink" userId="f3ada52a-06d5-4454-9a8d-cefb10747f9e" providerId="ADAL" clId="{9AF966D2-CB92-4637-B740-B888944F1B2F}" dt="2023-04-18T19:26:07.763" v="1456" actId="1035"/>
          <ac:spMkLst>
            <pc:docMk/>
            <pc:sldMk cId="171542004" sldId="1742"/>
            <ac:spMk id="147" creationId="{8B81D989-1E02-492D-91ED-67464BCDF460}"/>
          </ac:spMkLst>
        </pc:spChg>
        <pc:spChg chg="del mod">
          <ac:chgData name="Tony Frink" userId="f3ada52a-06d5-4454-9a8d-cefb10747f9e" providerId="ADAL" clId="{9AF966D2-CB92-4637-B740-B888944F1B2F}" dt="2023-04-18T19:25:54.528" v="1423" actId="478"/>
          <ac:spMkLst>
            <pc:docMk/>
            <pc:sldMk cId="171542004" sldId="1742"/>
            <ac:spMk id="156" creationId="{9CEDBF37-7831-4DA5-B564-C12F3CF61FF4}"/>
          </ac:spMkLst>
        </pc:spChg>
        <pc:spChg chg="del mod">
          <ac:chgData name="Tony Frink" userId="f3ada52a-06d5-4454-9a8d-cefb10747f9e" providerId="ADAL" clId="{9AF966D2-CB92-4637-B740-B888944F1B2F}" dt="2023-04-18T18:55:41.414" v="673" actId="478"/>
          <ac:spMkLst>
            <pc:docMk/>
            <pc:sldMk cId="171542004" sldId="1742"/>
            <ac:spMk id="161" creationId="{4FA6FF83-FFF9-4CD0-8121-2793EA737DE9}"/>
          </ac:spMkLst>
        </pc:spChg>
        <pc:cxnChg chg="add mod">
          <ac:chgData name="Tony Frink" userId="f3ada52a-06d5-4454-9a8d-cefb10747f9e" providerId="ADAL" clId="{9AF966D2-CB92-4637-B740-B888944F1B2F}" dt="2023-04-18T19:26:16.629" v="1500" actId="1035"/>
          <ac:cxnSpMkLst>
            <pc:docMk/>
            <pc:sldMk cId="171542004" sldId="1742"/>
            <ac:cxnSpMk id="4" creationId="{C39EC00E-D471-F23A-8053-48CF63695F66}"/>
          </ac:cxnSpMkLst>
        </pc:cxnChg>
        <pc:cxnChg chg="del">
          <ac:chgData name="Tony Frink" userId="f3ada52a-06d5-4454-9a8d-cefb10747f9e" providerId="ADAL" clId="{9AF966D2-CB92-4637-B740-B888944F1B2F}" dt="2023-04-18T19:26:01.227" v="1426" actId="478"/>
          <ac:cxnSpMkLst>
            <pc:docMk/>
            <pc:sldMk cId="171542004" sldId="1742"/>
            <ac:cxnSpMk id="20" creationId="{4811A15A-1752-425D-8BA9-BFBE4D5A16BC}"/>
          </ac:cxnSpMkLst>
        </pc:cxnChg>
        <pc:cxnChg chg="del">
          <ac:chgData name="Tony Frink" userId="f3ada52a-06d5-4454-9a8d-cefb10747f9e" providerId="ADAL" clId="{9AF966D2-CB92-4637-B740-B888944F1B2F}" dt="2023-04-18T19:25:59.095" v="1425" actId="478"/>
          <ac:cxnSpMkLst>
            <pc:docMk/>
            <pc:sldMk cId="171542004" sldId="1742"/>
            <ac:cxnSpMk id="160" creationId="{9A208294-85C3-4956-9A02-E9376DB279AA}"/>
          </ac:cxnSpMkLst>
        </pc:cxnChg>
      </pc:sldChg>
      <pc:sldChg chg="modSp del mod">
        <pc:chgData name="Tony Frink" userId="f3ada52a-06d5-4454-9a8d-cefb10747f9e" providerId="ADAL" clId="{9AF966D2-CB92-4637-B740-B888944F1B2F}" dt="2023-06-01T16:26:31.617" v="7458" actId="47"/>
        <pc:sldMkLst>
          <pc:docMk/>
          <pc:sldMk cId="608288828" sldId="1743"/>
        </pc:sldMkLst>
        <pc:spChg chg="mod">
          <ac:chgData name="Tony Frink" userId="f3ada52a-06d5-4454-9a8d-cefb10747f9e" providerId="ADAL" clId="{9AF966D2-CB92-4637-B740-B888944F1B2F}" dt="2023-04-18T19:07:31.448" v="944" actId="20577"/>
          <ac:spMkLst>
            <pc:docMk/>
            <pc:sldMk cId="608288828" sldId="1743"/>
            <ac:spMk id="7" creationId="{8161CD3D-F1BC-4374-9728-BE719B27DF1F}"/>
          </ac:spMkLst>
        </pc:spChg>
      </pc:sldChg>
      <pc:sldChg chg="del">
        <pc:chgData name="Tony Frink" userId="f3ada52a-06d5-4454-9a8d-cefb10747f9e" providerId="ADAL" clId="{9AF966D2-CB92-4637-B740-B888944F1B2F}" dt="2023-06-01T16:26:31.617" v="7458" actId="47"/>
        <pc:sldMkLst>
          <pc:docMk/>
          <pc:sldMk cId="854100908" sldId="1744"/>
        </pc:sldMkLst>
      </pc:sldChg>
      <pc:sldChg chg="addSp modSp del mod">
        <pc:chgData name="Tony Frink" userId="f3ada52a-06d5-4454-9a8d-cefb10747f9e" providerId="ADAL" clId="{9AF966D2-CB92-4637-B740-B888944F1B2F}" dt="2023-06-01T16:26:31.617" v="7458" actId="47"/>
        <pc:sldMkLst>
          <pc:docMk/>
          <pc:sldMk cId="3653188621" sldId="1745"/>
        </pc:sldMkLst>
        <pc:spChg chg="add mod">
          <ac:chgData name="Tony Frink" userId="f3ada52a-06d5-4454-9a8d-cefb10747f9e" providerId="ADAL" clId="{9AF966D2-CB92-4637-B740-B888944F1B2F}" dt="2023-04-18T19:14:22.367" v="1114" actId="20577"/>
          <ac:spMkLst>
            <pc:docMk/>
            <pc:sldMk cId="3653188621" sldId="1745"/>
            <ac:spMk id="2" creationId="{9C1E4303-786A-435A-69DD-214429E3CC54}"/>
          </ac:spMkLst>
        </pc:spChg>
        <pc:spChg chg="mod">
          <ac:chgData name="Tony Frink" userId="f3ada52a-06d5-4454-9a8d-cefb10747f9e" providerId="ADAL" clId="{9AF966D2-CB92-4637-B740-B888944F1B2F}" dt="2023-04-18T19:10:18.599" v="945" actId="6549"/>
          <ac:spMkLst>
            <pc:docMk/>
            <pc:sldMk cId="3653188621" sldId="1745"/>
            <ac:spMk id="7" creationId="{8161CD3D-F1BC-4374-9728-BE719B27DF1F}"/>
          </ac:spMkLst>
        </pc:spChg>
        <pc:spChg chg="mod">
          <ac:chgData name="Tony Frink" userId="f3ada52a-06d5-4454-9a8d-cefb10747f9e" providerId="ADAL" clId="{9AF966D2-CB92-4637-B740-B888944F1B2F}" dt="2023-04-18T19:16:23.069" v="1302" actId="1035"/>
          <ac:spMkLst>
            <pc:docMk/>
            <pc:sldMk cId="3653188621" sldId="1745"/>
            <ac:spMk id="23" creationId="{8A1D2DAE-A229-42B1-9C44-0DF447AB2574}"/>
          </ac:spMkLst>
        </pc:spChg>
        <pc:spChg chg="mod">
          <ac:chgData name="Tony Frink" userId="f3ada52a-06d5-4454-9a8d-cefb10747f9e" providerId="ADAL" clId="{9AF966D2-CB92-4637-B740-B888944F1B2F}" dt="2023-04-18T19:13:31.751" v="1049" actId="1035"/>
          <ac:spMkLst>
            <pc:docMk/>
            <pc:sldMk cId="3653188621" sldId="1745"/>
            <ac:spMk id="117" creationId="{F4D1698E-C1E1-4EA9-B5FE-2ECA56B62392}"/>
          </ac:spMkLst>
        </pc:spChg>
        <pc:spChg chg="mod">
          <ac:chgData name="Tony Frink" userId="f3ada52a-06d5-4454-9a8d-cefb10747f9e" providerId="ADAL" clId="{9AF966D2-CB92-4637-B740-B888944F1B2F}" dt="2023-04-18T19:21:49.940" v="1303" actId="20577"/>
          <ac:spMkLst>
            <pc:docMk/>
            <pc:sldMk cId="3653188621" sldId="1745"/>
            <ac:spMk id="134" creationId="{65625B07-B190-4A17-AE04-B53A2E13FEF7}"/>
          </ac:spMkLst>
        </pc:spChg>
        <pc:cxnChg chg="add mod">
          <ac:chgData name="Tony Frink" userId="f3ada52a-06d5-4454-9a8d-cefb10747f9e" providerId="ADAL" clId="{9AF966D2-CB92-4637-B740-B888944F1B2F}" dt="2023-04-18T19:15:05.887" v="1217" actId="1035"/>
          <ac:cxnSpMkLst>
            <pc:docMk/>
            <pc:sldMk cId="3653188621" sldId="1745"/>
            <ac:cxnSpMk id="3" creationId="{C8496B93-DCB1-6A7B-A6C2-98CB4B778EC9}"/>
          </ac:cxnSpMkLst>
        </pc:cxnChg>
        <pc:cxnChg chg="mod">
          <ac:chgData name="Tony Frink" userId="f3ada52a-06d5-4454-9a8d-cefb10747f9e" providerId="ADAL" clId="{9AF966D2-CB92-4637-B740-B888944F1B2F}" dt="2023-04-18T19:16:16.168" v="1274" actId="1035"/>
          <ac:cxnSpMkLst>
            <pc:docMk/>
            <pc:sldMk cId="3653188621" sldId="1745"/>
            <ac:cxnSpMk id="144" creationId="{59FFB84F-4824-42D2-B260-E8531EEBD2C8}"/>
          </ac:cxnSpMkLst>
        </pc:cxnChg>
      </pc:sldChg>
      <pc:sldChg chg="modSp del mod">
        <pc:chgData name="Tony Frink" userId="f3ada52a-06d5-4454-9a8d-cefb10747f9e" providerId="ADAL" clId="{9AF966D2-CB92-4637-B740-B888944F1B2F}" dt="2023-06-01T16:26:31.617" v="7458" actId="47"/>
        <pc:sldMkLst>
          <pc:docMk/>
          <pc:sldMk cId="2923654348" sldId="1746"/>
        </pc:sldMkLst>
        <pc:spChg chg="mod">
          <ac:chgData name="Tony Frink" userId="f3ada52a-06d5-4454-9a8d-cefb10747f9e" providerId="ADAL" clId="{9AF966D2-CB92-4637-B740-B888944F1B2F}" dt="2023-04-18T19:24:33.927" v="1396" actId="20577"/>
          <ac:spMkLst>
            <pc:docMk/>
            <pc:sldMk cId="2923654348" sldId="1746"/>
            <ac:spMk id="23" creationId="{8A1D2DAE-A229-42B1-9C44-0DF447AB2574}"/>
          </ac:spMkLst>
        </pc:spChg>
        <pc:spChg chg="mod">
          <ac:chgData name="Tony Frink" userId="f3ada52a-06d5-4454-9a8d-cefb10747f9e" providerId="ADAL" clId="{9AF966D2-CB92-4637-B740-B888944F1B2F}" dt="2023-04-18T19:22:25.891" v="1308" actId="20577"/>
          <ac:spMkLst>
            <pc:docMk/>
            <pc:sldMk cId="2923654348" sldId="1746"/>
            <ac:spMk id="71" creationId="{094D1331-4319-467A-AEF6-5941D5371DA7}"/>
          </ac:spMkLst>
        </pc:spChg>
        <pc:spChg chg="mod">
          <ac:chgData name="Tony Frink" userId="f3ada52a-06d5-4454-9a8d-cefb10747f9e" providerId="ADAL" clId="{9AF966D2-CB92-4637-B740-B888944F1B2F}" dt="2023-04-18T19:23:01.461" v="1364" actId="6549"/>
          <ac:spMkLst>
            <pc:docMk/>
            <pc:sldMk cId="2923654348" sldId="1746"/>
            <ac:spMk id="96" creationId="{4117D7F8-37A8-4E51-A64B-1CBD5C656B61}"/>
          </ac:spMkLst>
        </pc:spChg>
        <pc:spChg chg="mod">
          <ac:chgData name="Tony Frink" userId="f3ada52a-06d5-4454-9a8d-cefb10747f9e" providerId="ADAL" clId="{9AF966D2-CB92-4637-B740-B888944F1B2F}" dt="2023-04-18T19:23:43.462" v="1383" actId="20577"/>
          <ac:spMkLst>
            <pc:docMk/>
            <pc:sldMk cId="2923654348" sldId="1746"/>
            <ac:spMk id="117" creationId="{F4D1698E-C1E1-4EA9-B5FE-2ECA56B62392}"/>
          </ac:spMkLst>
        </pc:spChg>
        <pc:spChg chg="mod">
          <ac:chgData name="Tony Frink" userId="f3ada52a-06d5-4454-9a8d-cefb10747f9e" providerId="ADAL" clId="{9AF966D2-CB92-4637-B740-B888944F1B2F}" dt="2023-04-18T19:23:59.492" v="1384"/>
          <ac:spMkLst>
            <pc:docMk/>
            <pc:sldMk cId="2923654348" sldId="1746"/>
            <ac:spMk id="134" creationId="{65625B07-B190-4A17-AE04-B53A2E13FEF7}"/>
          </ac:spMkLst>
        </pc:spChg>
      </pc:sldChg>
      <pc:sldChg chg="modSp del mod">
        <pc:chgData name="Tony Frink" userId="f3ada52a-06d5-4454-9a8d-cefb10747f9e" providerId="ADAL" clId="{9AF966D2-CB92-4637-B740-B888944F1B2F}" dt="2023-06-01T16:26:31.617" v="7458" actId="47"/>
        <pc:sldMkLst>
          <pc:docMk/>
          <pc:sldMk cId="1615057398" sldId="1747"/>
        </pc:sldMkLst>
        <pc:spChg chg="mod">
          <ac:chgData name="Tony Frink" userId="f3ada52a-06d5-4454-9a8d-cefb10747f9e" providerId="ADAL" clId="{9AF966D2-CB92-4637-B740-B888944F1B2F}" dt="2023-04-18T19:25:12.877" v="1397" actId="20577"/>
          <ac:spMkLst>
            <pc:docMk/>
            <pc:sldMk cId="1615057398" sldId="1747"/>
            <ac:spMk id="117" creationId="{F4D1698E-C1E1-4EA9-B5FE-2ECA56B62392}"/>
          </ac:spMkLst>
        </pc:spChg>
      </pc:sldChg>
      <pc:sldChg chg="modSp new del mod">
        <pc:chgData name="Tony Frink" userId="f3ada52a-06d5-4454-9a8d-cefb10747f9e" providerId="ADAL" clId="{9AF966D2-CB92-4637-B740-B888944F1B2F}" dt="2023-06-01T14:57:48.139" v="1637" actId="47"/>
        <pc:sldMkLst>
          <pc:docMk/>
          <pc:sldMk cId="381085401" sldId="1748"/>
        </pc:sldMkLst>
        <pc:spChg chg="mod">
          <ac:chgData name="Tony Frink" userId="f3ada52a-06d5-4454-9a8d-cefb10747f9e" providerId="ADAL" clId="{9AF966D2-CB92-4637-B740-B888944F1B2F}" dt="2023-06-01T14:57:37.935" v="1636" actId="20577"/>
          <ac:spMkLst>
            <pc:docMk/>
            <pc:sldMk cId="381085401" sldId="1748"/>
            <ac:spMk id="2" creationId="{80C0A67C-A7CF-A234-3B0C-1E3EC0FA4B2D}"/>
          </ac:spMkLst>
        </pc:spChg>
      </pc:sldChg>
      <pc:sldChg chg="addSp modSp new del mod">
        <pc:chgData name="Tony Frink" userId="f3ada52a-06d5-4454-9a8d-cefb10747f9e" providerId="ADAL" clId="{9AF966D2-CB92-4637-B740-B888944F1B2F}" dt="2023-06-01T15:01:27.484" v="1849" actId="47"/>
        <pc:sldMkLst>
          <pc:docMk/>
          <pc:sldMk cId="4201870906" sldId="1748"/>
        </pc:sldMkLst>
        <pc:spChg chg="mod">
          <ac:chgData name="Tony Frink" userId="f3ada52a-06d5-4454-9a8d-cefb10747f9e" providerId="ADAL" clId="{9AF966D2-CB92-4637-B740-B888944F1B2F}" dt="2023-06-01T14:58:17.109" v="1677" actId="20577"/>
          <ac:spMkLst>
            <pc:docMk/>
            <pc:sldMk cId="4201870906" sldId="1748"/>
            <ac:spMk id="2" creationId="{B5956827-512A-91FE-9626-6FEBD121A86C}"/>
          </ac:spMkLst>
        </pc:spChg>
        <pc:spChg chg="add mod">
          <ac:chgData name="Tony Frink" userId="f3ada52a-06d5-4454-9a8d-cefb10747f9e" providerId="ADAL" clId="{9AF966D2-CB92-4637-B740-B888944F1B2F}" dt="2023-06-01T15:00:15.134" v="1848" actId="20577"/>
          <ac:spMkLst>
            <pc:docMk/>
            <pc:sldMk cId="4201870906" sldId="1748"/>
            <ac:spMk id="3" creationId="{8C07681E-D9E0-2F0C-E444-4C7C5F0FAD77}"/>
          </ac:spMkLst>
        </pc:spChg>
      </pc:sldChg>
      <pc:sldChg chg="modSp add del mod">
        <pc:chgData name="Tony Frink" userId="f3ada52a-06d5-4454-9a8d-cefb10747f9e" providerId="ADAL" clId="{9AF966D2-CB92-4637-B740-B888944F1B2F}" dt="2023-06-01T15:03:03.721" v="1883" actId="47"/>
        <pc:sldMkLst>
          <pc:docMk/>
          <pc:sldMk cId="3423601643" sldId="1847"/>
        </pc:sldMkLst>
        <pc:spChg chg="mod">
          <ac:chgData name="Tony Frink" userId="f3ada52a-06d5-4454-9a8d-cefb10747f9e" providerId="ADAL" clId="{9AF966D2-CB92-4637-B740-B888944F1B2F}" dt="2023-06-01T15:02:17.758" v="1862" actId="403"/>
          <ac:spMkLst>
            <pc:docMk/>
            <pc:sldMk cId="3423601643" sldId="1847"/>
            <ac:spMk id="3" creationId="{C7800266-E237-4CBA-8E39-3A0C482C87E3}"/>
          </ac:spMkLst>
        </pc:spChg>
      </pc:sldChg>
      <pc:sldChg chg="add del">
        <pc:chgData name="Tony Frink" userId="f3ada52a-06d5-4454-9a8d-cefb10747f9e" providerId="ADAL" clId="{9AF966D2-CB92-4637-B740-B888944F1B2F}" dt="2023-06-01T16:25:56.876" v="7456" actId="47"/>
        <pc:sldMkLst>
          <pc:docMk/>
          <pc:sldMk cId="27936681" sldId="1848"/>
        </pc:sldMkLst>
      </pc:sldChg>
      <pc:sldChg chg="add del">
        <pc:chgData name="Tony Frink" userId="f3ada52a-06d5-4454-9a8d-cefb10747f9e" providerId="ADAL" clId="{9AF966D2-CB92-4637-B740-B888944F1B2F}" dt="2023-06-01T15:29:50.305" v="2522" actId="47"/>
        <pc:sldMkLst>
          <pc:docMk/>
          <pc:sldMk cId="2581278798" sldId="1849"/>
        </pc:sldMkLst>
      </pc:sldChg>
      <pc:sldChg chg="addSp delSp modSp new del mod">
        <pc:chgData name="Tony Frink" userId="f3ada52a-06d5-4454-9a8d-cefb10747f9e" providerId="ADAL" clId="{9AF966D2-CB92-4637-B740-B888944F1B2F}" dt="2023-06-01T15:24:49.635" v="2126" actId="47"/>
        <pc:sldMkLst>
          <pc:docMk/>
          <pc:sldMk cId="837010524" sldId="1850"/>
        </pc:sldMkLst>
        <pc:spChg chg="mod">
          <ac:chgData name="Tony Frink" userId="f3ada52a-06d5-4454-9a8d-cefb10747f9e" providerId="ADAL" clId="{9AF966D2-CB92-4637-B740-B888944F1B2F}" dt="2023-06-01T15:09:30.601" v="1915" actId="20577"/>
          <ac:spMkLst>
            <pc:docMk/>
            <pc:sldMk cId="837010524" sldId="1850"/>
            <ac:spMk id="2" creationId="{113CC010-4BA6-1B47-7822-380783205838}"/>
          </ac:spMkLst>
        </pc:spChg>
        <pc:spChg chg="add mod">
          <ac:chgData name="Tony Frink" userId="f3ada52a-06d5-4454-9a8d-cefb10747f9e" providerId="ADAL" clId="{9AF966D2-CB92-4637-B740-B888944F1B2F}" dt="2023-06-01T15:18:23.742" v="2100" actId="20577"/>
          <ac:spMkLst>
            <pc:docMk/>
            <pc:sldMk cId="837010524" sldId="1850"/>
            <ac:spMk id="3" creationId="{8657152C-0D7A-3026-F2BB-209F861E5FBB}"/>
          </ac:spMkLst>
        </pc:spChg>
        <pc:spChg chg="add del mod">
          <ac:chgData name="Tony Frink" userId="f3ada52a-06d5-4454-9a8d-cefb10747f9e" providerId="ADAL" clId="{9AF966D2-CB92-4637-B740-B888944F1B2F}" dt="2023-06-01T15:13:04.807" v="1988" actId="478"/>
          <ac:spMkLst>
            <pc:docMk/>
            <pc:sldMk cId="837010524" sldId="1850"/>
            <ac:spMk id="5" creationId="{99682E23-0943-D7E4-D00D-934A7A201D0F}"/>
          </ac:spMkLst>
        </pc:spChg>
        <pc:graphicFrameChg chg="add del mod modGraphic">
          <ac:chgData name="Tony Frink" userId="f3ada52a-06d5-4454-9a8d-cefb10747f9e" providerId="ADAL" clId="{9AF966D2-CB92-4637-B740-B888944F1B2F}" dt="2023-06-01T15:13:36.868" v="1990" actId="478"/>
          <ac:graphicFrameMkLst>
            <pc:docMk/>
            <pc:sldMk cId="837010524" sldId="1850"/>
            <ac:graphicFrameMk id="4" creationId="{4EBF2D4F-5D0F-3431-FEF5-A2F926EF4593}"/>
          </ac:graphicFrameMkLst>
        </pc:graphicFrameChg>
        <pc:graphicFrameChg chg="add del mod">
          <ac:chgData name="Tony Frink" userId="f3ada52a-06d5-4454-9a8d-cefb10747f9e" providerId="ADAL" clId="{9AF966D2-CB92-4637-B740-B888944F1B2F}" dt="2023-06-01T15:13:41.905" v="1992" actId="478"/>
          <ac:graphicFrameMkLst>
            <pc:docMk/>
            <pc:sldMk cId="837010524" sldId="1850"/>
            <ac:graphicFrameMk id="6" creationId="{21BD2C62-ACAD-0E70-2292-DF46CDB1E539}"/>
          </ac:graphicFrameMkLst>
        </pc:graphicFrameChg>
        <pc:graphicFrameChg chg="add del mod modGraphic">
          <ac:chgData name="Tony Frink" userId="f3ada52a-06d5-4454-9a8d-cefb10747f9e" providerId="ADAL" clId="{9AF966D2-CB92-4637-B740-B888944F1B2F}" dt="2023-06-01T15:17:45.212" v="2092" actId="478"/>
          <ac:graphicFrameMkLst>
            <pc:docMk/>
            <pc:sldMk cId="837010524" sldId="1850"/>
            <ac:graphicFrameMk id="7" creationId="{DE537261-C180-D604-103B-370D0136540D}"/>
          </ac:graphicFrameMkLst>
        </pc:graphicFrameChg>
      </pc:sldChg>
      <pc:sldChg chg="addSp modSp add mod">
        <pc:chgData name="Tony Frink" userId="f3ada52a-06d5-4454-9a8d-cefb10747f9e" providerId="ADAL" clId="{9AF966D2-CB92-4637-B740-B888944F1B2F}" dt="2023-06-01T16:49:11.236" v="8726" actId="14734"/>
        <pc:sldMkLst>
          <pc:docMk/>
          <pc:sldMk cId="1539185825" sldId="1851"/>
        </pc:sldMkLst>
        <pc:spChg chg="mod">
          <ac:chgData name="Tony Frink" userId="f3ada52a-06d5-4454-9a8d-cefb10747f9e" providerId="ADAL" clId="{9AF966D2-CB92-4637-B740-B888944F1B2F}" dt="2023-06-01T15:26:01.866" v="2151" actId="20577"/>
          <ac:spMkLst>
            <pc:docMk/>
            <pc:sldMk cId="1539185825" sldId="1851"/>
            <ac:spMk id="2" creationId="{113CC010-4BA6-1B47-7822-380783205838}"/>
          </ac:spMkLst>
        </pc:spChg>
        <pc:spChg chg="mod">
          <ac:chgData name="Tony Frink" userId="f3ada52a-06d5-4454-9a8d-cefb10747f9e" providerId="ADAL" clId="{9AF966D2-CB92-4637-B740-B888944F1B2F}" dt="2023-06-01T15:25:22.358" v="2129" actId="6549"/>
          <ac:spMkLst>
            <pc:docMk/>
            <pc:sldMk cId="1539185825" sldId="1851"/>
            <ac:spMk id="3" creationId="{8657152C-0D7A-3026-F2BB-209F861E5FBB}"/>
          </ac:spMkLst>
        </pc:spChg>
        <pc:spChg chg="add mod">
          <ac:chgData name="Tony Frink" userId="f3ada52a-06d5-4454-9a8d-cefb10747f9e" providerId="ADAL" clId="{9AF966D2-CB92-4637-B740-B888944F1B2F}" dt="2023-06-01T15:29:20.887" v="2521" actId="1037"/>
          <ac:spMkLst>
            <pc:docMk/>
            <pc:sldMk cId="1539185825" sldId="1851"/>
            <ac:spMk id="6" creationId="{0C90F33C-5321-E07B-BA20-93D3E2192975}"/>
          </ac:spMkLst>
        </pc:spChg>
        <pc:graphicFrameChg chg="mod modGraphic">
          <ac:chgData name="Tony Frink" userId="f3ada52a-06d5-4454-9a8d-cefb10747f9e" providerId="ADAL" clId="{9AF966D2-CB92-4637-B740-B888944F1B2F}" dt="2023-06-01T16:49:11.236" v="8726" actId="14734"/>
          <ac:graphicFrameMkLst>
            <pc:docMk/>
            <pc:sldMk cId="1539185825" sldId="1851"/>
            <ac:graphicFrameMk id="7" creationId="{DE537261-C180-D604-103B-370D0136540D}"/>
          </ac:graphicFrameMkLst>
        </pc:graphicFrameChg>
      </pc:sldChg>
      <pc:sldChg chg="addSp delSp modSp new mod">
        <pc:chgData name="Tony Frink" userId="f3ada52a-06d5-4454-9a8d-cefb10747f9e" providerId="ADAL" clId="{9AF966D2-CB92-4637-B740-B888944F1B2F}" dt="2023-06-01T16:53:42.835" v="9044" actId="179"/>
        <pc:sldMkLst>
          <pc:docMk/>
          <pc:sldMk cId="462612564" sldId="1852"/>
        </pc:sldMkLst>
        <pc:spChg chg="del">
          <ac:chgData name="Tony Frink" userId="f3ada52a-06d5-4454-9a8d-cefb10747f9e" providerId="ADAL" clId="{9AF966D2-CB92-4637-B740-B888944F1B2F}" dt="2023-06-01T15:22:47.717" v="2109" actId="478"/>
          <ac:spMkLst>
            <pc:docMk/>
            <pc:sldMk cId="462612564" sldId="1852"/>
            <ac:spMk id="2" creationId="{6A080758-437F-F364-33A1-68E0957EA928}"/>
          </ac:spMkLst>
        </pc:spChg>
        <pc:spChg chg="del">
          <ac:chgData name="Tony Frink" userId="f3ada52a-06d5-4454-9a8d-cefb10747f9e" providerId="ADAL" clId="{9AF966D2-CB92-4637-B740-B888944F1B2F}" dt="2023-06-01T15:20:53.979" v="2102" actId="931"/>
          <ac:spMkLst>
            <pc:docMk/>
            <pc:sldMk cId="462612564" sldId="1852"/>
            <ac:spMk id="3" creationId="{4AEBAE6A-AF3D-4CF0-A020-15B2BA385B1C}"/>
          </ac:spMkLst>
        </pc:spChg>
        <pc:spChg chg="add del mod">
          <ac:chgData name="Tony Frink" userId="f3ada52a-06d5-4454-9a8d-cefb10747f9e" providerId="ADAL" clId="{9AF966D2-CB92-4637-B740-B888944F1B2F}" dt="2023-06-01T15:21:35.313" v="2104" actId="931"/>
          <ac:spMkLst>
            <pc:docMk/>
            <pc:sldMk cId="462612564" sldId="1852"/>
            <ac:spMk id="7" creationId="{2FE6483C-21B2-D9B7-618A-FE8CBCBFE714}"/>
          </ac:spMkLst>
        </pc:spChg>
        <pc:spChg chg="add del mod">
          <ac:chgData name="Tony Frink" userId="f3ada52a-06d5-4454-9a8d-cefb10747f9e" providerId="ADAL" clId="{9AF966D2-CB92-4637-B740-B888944F1B2F}" dt="2023-06-01T15:22:16.438" v="2106" actId="931"/>
          <ac:spMkLst>
            <pc:docMk/>
            <pc:sldMk cId="462612564" sldId="1852"/>
            <ac:spMk id="11" creationId="{EEDB047E-007E-3FFC-FA3E-1C8A485FFD52}"/>
          </ac:spMkLst>
        </pc:spChg>
        <pc:spChg chg="add mod">
          <ac:chgData name="Tony Frink" userId="f3ada52a-06d5-4454-9a8d-cefb10747f9e" providerId="ADAL" clId="{9AF966D2-CB92-4637-B740-B888944F1B2F}" dt="2023-06-01T15:23:11.188" v="2122" actId="1037"/>
          <ac:spMkLst>
            <pc:docMk/>
            <pc:sldMk cId="462612564" sldId="1852"/>
            <ac:spMk id="14" creationId="{39D5F844-A86F-7DD8-3663-A116E37EEA52}"/>
          </ac:spMkLst>
        </pc:spChg>
        <pc:spChg chg="add mod">
          <ac:chgData name="Tony Frink" userId="f3ada52a-06d5-4454-9a8d-cefb10747f9e" providerId="ADAL" clId="{9AF966D2-CB92-4637-B740-B888944F1B2F}" dt="2023-06-01T16:53:42.835" v="9044" actId="179"/>
          <ac:spMkLst>
            <pc:docMk/>
            <pc:sldMk cId="462612564" sldId="1852"/>
            <ac:spMk id="15" creationId="{BD20C7FF-28B3-2674-CF32-B14B2F8A56BA}"/>
          </ac:spMkLst>
        </pc:spChg>
        <pc:picChg chg="add del mod">
          <ac:chgData name="Tony Frink" userId="f3ada52a-06d5-4454-9a8d-cefb10747f9e" providerId="ADAL" clId="{9AF966D2-CB92-4637-B740-B888944F1B2F}" dt="2023-06-01T15:21:13.362" v="2103" actId="478"/>
          <ac:picMkLst>
            <pc:docMk/>
            <pc:sldMk cId="462612564" sldId="1852"/>
            <ac:picMk id="5" creationId="{EFFC3841-6F83-2151-6565-24B2DAC5528A}"/>
          </ac:picMkLst>
        </pc:picChg>
        <pc:picChg chg="add del mod">
          <ac:chgData name="Tony Frink" userId="f3ada52a-06d5-4454-9a8d-cefb10747f9e" providerId="ADAL" clId="{9AF966D2-CB92-4637-B740-B888944F1B2F}" dt="2023-06-01T15:21:41.925" v="2105" actId="478"/>
          <ac:picMkLst>
            <pc:docMk/>
            <pc:sldMk cId="462612564" sldId="1852"/>
            <ac:picMk id="9" creationId="{C868D7A3-826E-7C43-1150-AA6E42A10C8A}"/>
          </ac:picMkLst>
        </pc:picChg>
        <pc:picChg chg="add mod">
          <ac:chgData name="Tony Frink" userId="f3ada52a-06d5-4454-9a8d-cefb10747f9e" providerId="ADAL" clId="{9AF966D2-CB92-4637-B740-B888944F1B2F}" dt="2023-06-01T15:24:02.845" v="2123" actId="14100"/>
          <ac:picMkLst>
            <pc:docMk/>
            <pc:sldMk cId="462612564" sldId="1852"/>
            <ac:picMk id="13" creationId="{49108A89-7981-6F1A-841F-5FFBF286B3D5}"/>
          </ac:picMkLst>
        </pc:picChg>
      </pc:sldChg>
      <pc:sldChg chg="addSp delSp modSp new del mod setBg">
        <pc:chgData name="Tony Frink" userId="f3ada52a-06d5-4454-9a8d-cefb10747f9e" providerId="ADAL" clId="{9AF966D2-CB92-4637-B740-B888944F1B2F}" dt="2023-06-01T16:26:02.440" v="7457" actId="47"/>
        <pc:sldMkLst>
          <pc:docMk/>
          <pc:sldMk cId="1500735268" sldId="1853"/>
        </pc:sldMkLst>
        <pc:spChg chg="mod">
          <ac:chgData name="Tony Frink" userId="f3ada52a-06d5-4454-9a8d-cefb10747f9e" providerId="ADAL" clId="{9AF966D2-CB92-4637-B740-B888944F1B2F}" dt="2023-06-01T15:36:36.957" v="2538" actId="6549"/>
          <ac:spMkLst>
            <pc:docMk/>
            <pc:sldMk cId="1500735268" sldId="1853"/>
            <ac:spMk id="2" creationId="{7FD9F61E-A83E-60B1-30E2-8B239353CB1E}"/>
          </ac:spMkLst>
        </pc:spChg>
        <pc:spChg chg="add mod">
          <ac:chgData name="Tony Frink" userId="f3ada52a-06d5-4454-9a8d-cefb10747f9e" providerId="ADAL" clId="{9AF966D2-CB92-4637-B740-B888944F1B2F}" dt="2023-06-01T15:38:26.832" v="2692" actId="2711"/>
          <ac:spMkLst>
            <pc:docMk/>
            <pc:sldMk cId="1500735268" sldId="1853"/>
            <ac:spMk id="3" creationId="{0EEE8329-140F-C8C6-D9F4-007DA62B6D5B}"/>
          </ac:spMkLst>
        </pc:spChg>
        <pc:spChg chg="add del">
          <ac:chgData name="Tony Frink" userId="f3ada52a-06d5-4454-9a8d-cefb10747f9e" providerId="ADAL" clId="{9AF966D2-CB92-4637-B740-B888944F1B2F}" dt="2023-06-01T15:50:45.539" v="3560" actId="478"/>
          <ac:spMkLst>
            <pc:docMk/>
            <pc:sldMk cId="1500735268" sldId="1853"/>
            <ac:spMk id="5" creationId="{84CE8F86-F326-3F78-20DB-955E858F6774}"/>
          </ac:spMkLst>
        </pc:spChg>
        <pc:spChg chg="add del mod">
          <ac:chgData name="Tony Frink" userId="f3ada52a-06d5-4454-9a8d-cefb10747f9e" providerId="ADAL" clId="{9AF966D2-CB92-4637-B740-B888944F1B2F}" dt="2023-06-01T15:50:46.324" v="3561" actId="478"/>
          <ac:spMkLst>
            <pc:docMk/>
            <pc:sldMk cId="1500735268" sldId="1853"/>
            <ac:spMk id="6" creationId="{FE19C0FE-C75B-3BBA-DCF7-2F87790B8628}"/>
          </ac:spMkLst>
        </pc:spChg>
        <pc:spChg chg="add del mod">
          <ac:chgData name="Tony Frink" userId="f3ada52a-06d5-4454-9a8d-cefb10747f9e" providerId="ADAL" clId="{9AF966D2-CB92-4637-B740-B888944F1B2F}" dt="2023-06-01T15:50:46.967" v="3562" actId="478"/>
          <ac:spMkLst>
            <pc:docMk/>
            <pc:sldMk cId="1500735268" sldId="1853"/>
            <ac:spMk id="7" creationId="{52BE5653-6D0E-8F42-6712-58DA518E31AC}"/>
          </ac:spMkLst>
        </pc:spChg>
        <pc:spChg chg="add del mod">
          <ac:chgData name="Tony Frink" userId="f3ada52a-06d5-4454-9a8d-cefb10747f9e" providerId="ADAL" clId="{9AF966D2-CB92-4637-B740-B888944F1B2F}" dt="2023-06-01T15:51:15.568" v="3568" actId="478"/>
          <ac:spMkLst>
            <pc:docMk/>
            <pc:sldMk cId="1500735268" sldId="1853"/>
            <ac:spMk id="8" creationId="{3DE038EB-DB48-3246-3CF3-32638D9434B9}"/>
          </ac:spMkLst>
        </pc:spChg>
        <pc:spChg chg="add del mod">
          <ac:chgData name="Tony Frink" userId="f3ada52a-06d5-4454-9a8d-cefb10747f9e" providerId="ADAL" clId="{9AF966D2-CB92-4637-B740-B888944F1B2F}" dt="2023-06-01T15:59:47.153" v="4383" actId="478"/>
          <ac:spMkLst>
            <pc:docMk/>
            <pc:sldMk cId="1500735268" sldId="1853"/>
            <ac:spMk id="9" creationId="{8E8D82AA-ED65-DFED-8B00-8FF980CC5D0A}"/>
          </ac:spMkLst>
        </pc:spChg>
        <pc:spChg chg="add del mod">
          <ac:chgData name="Tony Frink" userId="f3ada52a-06d5-4454-9a8d-cefb10747f9e" providerId="ADAL" clId="{9AF966D2-CB92-4637-B740-B888944F1B2F}" dt="2023-06-01T15:53:34.514" v="3873" actId="478"/>
          <ac:spMkLst>
            <pc:docMk/>
            <pc:sldMk cId="1500735268" sldId="1853"/>
            <ac:spMk id="10" creationId="{6D71BC1C-D613-B759-B10C-760B2107329B}"/>
          </ac:spMkLst>
        </pc:spChg>
        <pc:spChg chg="add del mod">
          <ac:chgData name="Tony Frink" userId="f3ada52a-06d5-4454-9a8d-cefb10747f9e" providerId="ADAL" clId="{9AF966D2-CB92-4637-B740-B888944F1B2F}" dt="2023-06-01T15:53:35.331" v="3875" actId="478"/>
          <ac:spMkLst>
            <pc:docMk/>
            <pc:sldMk cId="1500735268" sldId="1853"/>
            <ac:spMk id="11" creationId="{F2907E56-F0F1-8969-0424-79A0650668EA}"/>
          </ac:spMkLst>
        </pc:spChg>
        <pc:spChg chg="add del mod">
          <ac:chgData name="Tony Frink" userId="f3ada52a-06d5-4454-9a8d-cefb10747f9e" providerId="ADAL" clId="{9AF966D2-CB92-4637-B740-B888944F1B2F}" dt="2023-06-01T15:53:35.896" v="3876" actId="478"/>
          <ac:spMkLst>
            <pc:docMk/>
            <pc:sldMk cId="1500735268" sldId="1853"/>
            <ac:spMk id="12" creationId="{9C78A6EB-26E7-E377-A094-7AE59B5E5FCA}"/>
          </ac:spMkLst>
        </pc:spChg>
        <pc:spChg chg="add del mod">
          <ac:chgData name="Tony Frink" userId="f3ada52a-06d5-4454-9a8d-cefb10747f9e" providerId="ADAL" clId="{9AF966D2-CB92-4637-B740-B888944F1B2F}" dt="2023-06-01T15:54:04.188" v="3879" actId="478"/>
          <ac:spMkLst>
            <pc:docMk/>
            <pc:sldMk cId="1500735268" sldId="1853"/>
            <ac:spMk id="13" creationId="{39727CA0-A07C-8E77-69FE-17A47426ED69}"/>
          </ac:spMkLst>
        </pc:spChg>
        <pc:spChg chg="add del mod">
          <ac:chgData name="Tony Frink" userId="f3ada52a-06d5-4454-9a8d-cefb10747f9e" providerId="ADAL" clId="{9AF966D2-CB92-4637-B740-B888944F1B2F}" dt="2023-06-01T15:59:47.908" v="4384" actId="478"/>
          <ac:spMkLst>
            <pc:docMk/>
            <pc:sldMk cId="1500735268" sldId="1853"/>
            <ac:spMk id="14" creationId="{A47D8872-A970-6ECA-BC45-D75DD0F9ADBF}"/>
          </ac:spMkLst>
        </pc:spChg>
        <pc:spChg chg="add del mod">
          <ac:chgData name="Tony Frink" userId="f3ada52a-06d5-4454-9a8d-cefb10747f9e" providerId="ADAL" clId="{9AF966D2-CB92-4637-B740-B888944F1B2F}" dt="2023-06-01T15:59:50.357" v="4387" actId="478"/>
          <ac:spMkLst>
            <pc:docMk/>
            <pc:sldMk cId="1500735268" sldId="1853"/>
            <ac:spMk id="15" creationId="{C5FB9C9F-A78A-03F8-B44C-D10054D32955}"/>
          </ac:spMkLst>
        </pc:spChg>
        <pc:spChg chg="add del mod">
          <ac:chgData name="Tony Frink" userId="f3ada52a-06d5-4454-9a8d-cefb10747f9e" providerId="ADAL" clId="{9AF966D2-CB92-4637-B740-B888944F1B2F}" dt="2023-06-01T15:59:52.158" v="4388" actId="478"/>
          <ac:spMkLst>
            <pc:docMk/>
            <pc:sldMk cId="1500735268" sldId="1853"/>
            <ac:spMk id="16" creationId="{400D2231-BB66-7B01-5B4C-407783ADF487}"/>
          </ac:spMkLst>
        </pc:spChg>
        <pc:spChg chg="add del mod">
          <ac:chgData name="Tony Frink" userId="f3ada52a-06d5-4454-9a8d-cefb10747f9e" providerId="ADAL" clId="{9AF966D2-CB92-4637-B740-B888944F1B2F}" dt="2023-06-01T15:59:53.901" v="4389" actId="478"/>
          <ac:spMkLst>
            <pc:docMk/>
            <pc:sldMk cId="1500735268" sldId="1853"/>
            <ac:spMk id="17" creationId="{A1626896-6D6E-A721-6181-D22600792658}"/>
          </ac:spMkLst>
        </pc:spChg>
        <pc:spChg chg="add del mod">
          <ac:chgData name="Tony Frink" userId="f3ada52a-06d5-4454-9a8d-cefb10747f9e" providerId="ADAL" clId="{9AF966D2-CB92-4637-B740-B888944F1B2F}" dt="2023-06-01T16:00:24.209" v="4394" actId="478"/>
          <ac:spMkLst>
            <pc:docMk/>
            <pc:sldMk cId="1500735268" sldId="1853"/>
            <ac:spMk id="18" creationId="{23A29EF8-ACB9-D7AA-726B-6F5019FFDCE2}"/>
          </ac:spMkLst>
        </pc:spChg>
        <pc:spChg chg="add del mod">
          <ac:chgData name="Tony Frink" userId="f3ada52a-06d5-4454-9a8d-cefb10747f9e" providerId="ADAL" clId="{9AF966D2-CB92-4637-B740-B888944F1B2F}" dt="2023-06-01T16:01:28.616" v="4452" actId="478"/>
          <ac:spMkLst>
            <pc:docMk/>
            <pc:sldMk cId="1500735268" sldId="1853"/>
            <ac:spMk id="19" creationId="{1EDED45E-E039-5C69-7409-0A16823C9424}"/>
          </ac:spMkLst>
        </pc:spChg>
        <pc:spChg chg="add del mod">
          <ac:chgData name="Tony Frink" userId="f3ada52a-06d5-4454-9a8d-cefb10747f9e" providerId="ADAL" clId="{9AF966D2-CB92-4637-B740-B888944F1B2F}" dt="2023-06-01T16:03:30.024" v="4512" actId="478"/>
          <ac:spMkLst>
            <pc:docMk/>
            <pc:sldMk cId="1500735268" sldId="1853"/>
            <ac:spMk id="20" creationId="{C7DB41F7-9548-63B3-B44B-FD31979A5C58}"/>
          </ac:spMkLst>
        </pc:spChg>
        <pc:spChg chg="add mod">
          <ac:chgData name="Tony Frink" userId="f3ada52a-06d5-4454-9a8d-cefb10747f9e" providerId="ADAL" clId="{9AF966D2-CB92-4637-B740-B888944F1B2F}" dt="2023-06-01T16:12:21.909" v="5879" actId="207"/>
          <ac:spMkLst>
            <pc:docMk/>
            <pc:sldMk cId="1500735268" sldId="1853"/>
            <ac:spMk id="21" creationId="{C9CFA696-AFC4-9E44-7730-549F61578D42}"/>
          </ac:spMkLst>
        </pc:spChg>
        <pc:spChg chg="add mod">
          <ac:chgData name="Tony Frink" userId="f3ada52a-06d5-4454-9a8d-cefb10747f9e" providerId="ADAL" clId="{9AF966D2-CB92-4637-B740-B888944F1B2F}" dt="2023-06-01T16:12:28.619" v="5880" actId="207"/>
          <ac:spMkLst>
            <pc:docMk/>
            <pc:sldMk cId="1500735268" sldId="1853"/>
            <ac:spMk id="22" creationId="{69D534EB-DE44-E483-71D1-5698F16541C2}"/>
          </ac:spMkLst>
        </pc:spChg>
        <pc:spChg chg="add mod">
          <ac:chgData name="Tony Frink" userId="f3ada52a-06d5-4454-9a8d-cefb10747f9e" providerId="ADAL" clId="{9AF966D2-CB92-4637-B740-B888944F1B2F}" dt="2023-06-01T16:12:42.400" v="5881" actId="207"/>
          <ac:spMkLst>
            <pc:docMk/>
            <pc:sldMk cId="1500735268" sldId="1853"/>
            <ac:spMk id="23" creationId="{67F84E55-D9B9-2635-5139-8C6F970CD8DF}"/>
          </ac:spMkLst>
        </pc:spChg>
        <pc:spChg chg="add mod">
          <ac:chgData name="Tony Frink" userId="f3ada52a-06d5-4454-9a8d-cefb10747f9e" providerId="ADAL" clId="{9AF966D2-CB92-4637-B740-B888944F1B2F}" dt="2023-06-01T16:09:25.786" v="5867" actId="207"/>
          <ac:spMkLst>
            <pc:docMk/>
            <pc:sldMk cId="1500735268" sldId="1853"/>
            <ac:spMk id="24" creationId="{4AE09D8F-1B4D-E8AC-6D91-AB3FAD5613C3}"/>
          </ac:spMkLst>
        </pc:spChg>
        <pc:spChg chg="add mod">
          <ac:chgData name="Tony Frink" userId="f3ada52a-06d5-4454-9a8d-cefb10747f9e" providerId="ADAL" clId="{9AF966D2-CB92-4637-B740-B888944F1B2F}" dt="2023-06-01T16:09:33.165" v="5868" actId="207"/>
          <ac:spMkLst>
            <pc:docMk/>
            <pc:sldMk cId="1500735268" sldId="1853"/>
            <ac:spMk id="25" creationId="{AF1BC35A-7FD4-78B6-9013-C98C3D0F8623}"/>
          </ac:spMkLst>
        </pc:spChg>
        <pc:spChg chg="add mod">
          <ac:chgData name="Tony Frink" userId="f3ada52a-06d5-4454-9a8d-cefb10747f9e" providerId="ADAL" clId="{9AF966D2-CB92-4637-B740-B888944F1B2F}" dt="2023-06-01T16:09:38.501" v="5869" actId="207"/>
          <ac:spMkLst>
            <pc:docMk/>
            <pc:sldMk cId="1500735268" sldId="1853"/>
            <ac:spMk id="26" creationId="{1A710DA2-3442-16E3-EFF6-9333D497F216}"/>
          </ac:spMkLst>
        </pc:spChg>
        <pc:spChg chg="add mod">
          <ac:chgData name="Tony Frink" userId="f3ada52a-06d5-4454-9a8d-cefb10747f9e" providerId="ADAL" clId="{9AF966D2-CB92-4637-B740-B888944F1B2F}" dt="2023-06-01T16:11:40.164" v="5877" actId="207"/>
          <ac:spMkLst>
            <pc:docMk/>
            <pc:sldMk cId="1500735268" sldId="1853"/>
            <ac:spMk id="27" creationId="{2BA7087F-AD28-E17F-F7B0-BE1247BC3823}"/>
          </ac:spMkLst>
        </pc:spChg>
        <pc:spChg chg="add mod">
          <ac:chgData name="Tony Frink" userId="f3ada52a-06d5-4454-9a8d-cefb10747f9e" providerId="ADAL" clId="{9AF966D2-CB92-4637-B740-B888944F1B2F}" dt="2023-06-01T16:11:31.148" v="5876" actId="207"/>
          <ac:spMkLst>
            <pc:docMk/>
            <pc:sldMk cId="1500735268" sldId="1853"/>
            <ac:spMk id="28" creationId="{5F60CC71-482E-B088-1F6A-D14D2C79637C}"/>
          </ac:spMkLst>
        </pc:spChg>
        <pc:spChg chg="add mod">
          <ac:chgData name="Tony Frink" userId="f3ada52a-06d5-4454-9a8d-cefb10747f9e" providerId="ADAL" clId="{9AF966D2-CB92-4637-B740-B888944F1B2F}" dt="2023-06-01T16:11:52.755" v="5878" actId="207"/>
          <ac:spMkLst>
            <pc:docMk/>
            <pc:sldMk cId="1500735268" sldId="1853"/>
            <ac:spMk id="29" creationId="{21B0B731-DCC3-443C-766B-DA64975EC1F7}"/>
          </ac:spMkLst>
        </pc:spChg>
        <pc:spChg chg="add del mod">
          <ac:chgData name="Tony Frink" userId="f3ada52a-06d5-4454-9a8d-cefb10747f9e" providerId="ADAL" clId="{9AF966D2-CB92-4637-B740-B888944F1B2F}" dt="2023-06-01T16:14:06.620" v="5884"/>
          <ac:spMkLst>
            <pc:docMk/>
            <pc:sldMk cId="1500735268" sldId="1853"/>
            <ac:spMk id="30" creationId="{074F3B58-F539-A36E-D393-5F5E3CD65AF8}"/>
          </ac:spMkLst>
        </pc:spChg>
        <pc:graphicFrameChg chg="add del mod modGraphic">
          <ac:chgData name="Tony Frink" userId="f3ada52a-06d5-4454-9a8d-cefb10747f9e" providerId="ADAL" clId="{9AF966D2-CB92-4637-B740-B888944F1B2F}" dt="2023-06-01T15:47:19.879" v="3265" actId="478"/>
          <ac:graphicFrameMkLst>
            <pc:docMk/>
            <pc:sldMk cId="1500735268" sldId="1853"/>
            <ac:graphicFrameMk id="4" creationId="{3843EC09-7F52-0440-5CB9-1FC31122F70D}"/>
          </ac:graphicFrameMkLst>
        </pc:graphicFrameChg>
      </pc:sldChg>
      <pc:sldChg chg="addSp delSp modSp add del mod modNotesTx">
        <pc:chgData name="Tony Frink" userId="f3ada52a-06d5-4454-9a8d-cefb10747f9e" providerId="ADAL" clId="{9AF966D2-CB92-4637-B740-B888944F1B2F}" dt="2023-06-01T17:26:59.290" v="10664" actId="47"/>
        <pc:sldMkLst>
          <pc:docMk/>
          <pc:sldMk cId="1214921870" sldId="1854"/>
        </pc:sldMkLst>
        <pc:spChg chg="mod">
          <ac:chgData name="Tony Frink" userId="f3ada52a-06d5-4454-9a8d-cefb10747f9e" providerId="ADAL" clId="{9AF966D2-CB92-4637-B740-B888944F1B2F}" dt="2023-06-01T16:59:09.375" v="9197" actId="1035"/>
          <ac:spMkLst>
            <pc:docMk/>
            <pc:sldMk cId="1214921870" sldId="1854"/>
            <ac:spMk id="2" creationId="{7FD9F61E-A83E-60B1-30E2-8B239353CB1E}"/>
          </ac:spMkLst>
        </pc:spChg>
        <pc:spChg chg="mod">
          <ac:chgData name="Tony Frink" userId="f3ada52a-06d5-4454-9a8d-cefb10747f9e" providerId="ADAL" clId="{9AF966D2-CB92-4637-B740-B888944F1B2F}" dt="2023-06-01T17:02:02.834" v="9286" actId="20577"/>
          <ac:spMkLst>
            <pc:docMk/>
            <pc:sldMk cId="1214921870" sldId="1854"/>
            <ac:spMk id="3" creationId="{0EEE8329-140F-C8C6-D9F4-007DA62B6D5B}"/>
          </ac:spMkLst>
        </pc:spChg>
        <pc:spChg chg="add mod">
          <ac:chgData name="Tony Frink" userId="f3ada52a-06d5-4454-9a8d-cefb10747f9e" providerId="ADAL" clId="{9AF966D2-CB92-4637-B740-B888944F1B2F}" dt="2023-06-01T16:19:01.012" v="6817" actId="207"/>
          <ac:spMkLst>
            <pc:docMk/>
            <pc:sldMk cId="1214921870" sldId="1854"/>
            <ac:spMk id="4" creationId="{B747292C-2B3A-F863-F801-F6B3D94FA095}"/>
          </ac:spMkLst>
        </pc:spChg>
        <pc:spChg chg="add mod">
          <ac:chgData name="Tony Frink" userId="f3ada52a-06d5-4454-9a8d-cefb10747f9e" providerId="ADAL" clId="{9AF966D2-CB92-4637-B740-B888944F1B2F}" dt="2023-06-01T16:19:11.473" v="6818" actId="207"/>
          <ac:spMkLst>
            <pc:docMk/>
            <pc:sldMk cId="1214921870" sldId="1854"/>
            <ac:spMk id="5" creationId="{2C1FFDA9-B324-6F30-A759-1A4B75C82D9C}"/>
          </ac:spMkLst>
        </pc:spChg>
        <pc:spChg chg="add mod">
          <ac:chgData name="Tony Frink" userId="f3ada52a-06d5-4454-9a8d-cefb10747f9e" providerId="ADAL" clId="{9AF966D2-CB92-4637-B740-B888944F1B2F}" dt="2023-06-01T16:19:17.772" v="6819" actId="207"/>
          <ac:spMkLst>
            <pc:docMk/>
            <pc:sldMk cId="1214921870" sldId="1854"/>
            <ac:spMk id="6" creationId="{EE0B644D-F76F-4B42-770F-731A86F3A373}"/>
          </ac:spMkLst>
        </pc:spChg>
        <pc:spChg chg="add mod">
          <ac:chgData name="Tony Frink" userId="f3ada52a-06d5-4454-9a8d-cefb10747f9e" providerId="ADAL" clId="{9AF966D2-CB92-4637-B740-B888944F1B2F}" dt="2023-06-01T16:22:50.824" v="7162" actId="1037"/>
          <ac:spMkLst>
            <pc:docMk/>
            <pc:sldMk cId="1214921870" sldId="1854"/>
            <ac:spMk id="7" creationId="{33536B08-7E40-CD00-7BF9-8AD3B8BDC0F9}"/>
          </ac:spMkLst>
        </pc:spChg>
        <pc:spChg chg="add mod">
          <ac:chgData name="Tony Frink" userId="f3ada52a-06d5-4454-9a8d-cefb10747f9e" providerId="ADAL" clId="{9AF966D2-CB92-4637-B740-B888944F1B2F}" dt="2023-06-01T16:22:43.071" v="7161" actId="1038"/>
          <ac:spMkLst>
            <pc:docMk/>
            <pc:sldMk cId="1214921870" sldId="1854"/>
            <ac:spMk id="8" creationId="{CB828D92-E01A-4627-C181-906CCB200442}"/>
          </ac:spMkLst>
        </pc:spChg>
        <pc:spChg chg="add mod">
          <ac:chgData name="Tony Frink" userId="f3ada52a-06d5-4454-9a8d-cefb10747f9e" providerId="ADAL" clId="{9AF966D2-CB92-4637-B740-B888944F1B2F}" dt="2023-06-01T16:19:49.376" v="6823" actId="207"/>
          <ac:spMkLst>
            <pc:docMk/>
            <pc:sldMk cId="1214921870" sldId="1854"/>
            <ac:spMk id="9" creationId="{0FCF1291-30D7-3029-8F3D-0978C2E78A46}"/>
          </ac:spMkLst>
        </pc:spChg>
        <pc:spChg chg="add mod">
          <ac:chgData name="Tony Frink" userId="f3ada52a-06d5-4454-9a8d-cefb10747f9e" providerId="ADAL" clId="{9AF966D2-CB92-4637-B740-B888944F1B2F}" dt="2023-06-01T16:19:58.572" v="6824" actId="207"/>
          <ac:spMkLst>
            <pc:docMk/>
            <pc:sldMk cId="1214921870" sldId="1854"/>
            <ac:spMk id="10" creationId="{AABFA105-8F7A-3E0C-EEDD-1C3AE8A8EDED}"/>
          </ac:spMkLst>
        </pc:spChg>
        <pc:spChg chg="add mod">
          <ac:chgData name="Tony Frink" userId="f3ada52a-06d5-4454-9a8d-cefb10747f9e" providerId="ADAL" clId="{9AF966D2-CB92-4637-B740-B888944F1B2F}" dt="2023-06-01T16:23:48.552" v="7447" actId="1037"/>
          <ac:spMkLst>
            <pc:docMk/>
            <pc:sldMk cId="1214921870" sldId="1854"/>
            <ac:spMk id="11" creationId="{617F200D-C944-3B0C-329C-E82497F83F57}"/>
          </ac:spMkLst>
        </pc:spChg>
        <pc:spChg chg="add mod">
          <ac:chgData name="Tony Frink" userId="f3ada52a-06d5-4454-9a8d-cefb10747f9e" providerId="ADAL" clId="{9AF966D2-CB92-4637-B740-B888944F1B2F}" dt="2023-06-01T16:20:09.560" v="6826" actId="207"/>
          <ac:spMkLst>
            <pc:docMk/>
            <pc:sldMk cId="1214921870" sldId="1854"/>
            <ac:spMk id="12" creationId="{CF86BED3-74D7-CCBD-A56F-59D703A0C12F}"/>
          </ac:spMkLst>
        </pc:spChg>
        <pc:spChg chg="del">
          <ac:chgData name="Tony Frink" userId="f3ada52a-06d5-4454-9a8d-cefb10747f9e" providerId="ADAL" clId="{9AF966D2-CB92-4637-B740-B888944F1B2F}" dt="2023-06-01T16:14:26.878" v="5887" actId="478"/>
          <ac:spMkLst>
            <pc:docMk/>
            <pc:sldMk cId="1214921870" sldId="1854"/>
            <ac:spMk id="21" creationId="{C9CFA696-AFC4-9E44-7730-549F61578D42}"/>
          </ac:spMkLst>
        </pc:spChg>
        <pc:spChg chg="del">
          <ac:chgData name="Tony Frink" userId="f3ada52a-06d5-4454-9a8d-cefb10747f9e" providerId="ADAL" clId="{9AF966D2-CB92-4637-B740-B888944F1B2F}" dt="2023-06-01T16:14:45.390" v="5928" actId="478"/>
          <ac:spMkLst>
            <pc:docMk/>
            <pc:sldMk cId="1214921870" sldId="1854"/>
            <ac:spMk id="22" creationId="{69D534EB-DE44-E483-71D1-5698F16541C2}"/>
          </ac:spMkLst>
        </pc:spChg>
        <pc:spChg chg="del">
          <ac:chgData name="Tony Frink" userId="f3ada52a-06d5-4454-9a8d-cefb10747f9e" providerId="ADAL" clId="{9AF966D2-CB92-4637-B740-B888944F1B2F}" dt="2023-06-01T16:15:11.017" v="6050" actId="478"/>
          <ac:spMkLst>
            <pc:docMk/>
            <pc:sldMk cId="1214921870" sldId="1854"/>
            <ac:spMk id="23" creationId="{67F84E55-D9B9-2635-5139-8C6F970CD8DF}"/>
          </ac:spMkLst>
        </pc:spChg>
        <pc:spChg chg="del">
          <ac:chgData name="Tony Frink" userId="f3ada52a-06d5-4454-9a8d-cefb10747f9e" providerId="ADAL" clId="{9AF966D2-CB92-4637-B740-B888944F1B2F}" dt="2023-06-01T16:15:59.216" v="6201" actId="478"/>
          <ac:spMkLst>
            <pc:docMk/>
            <pc:sldMk cId="1214921870" sldId="1854"/>
            <ac:spMk id="24" creationId="{4AE09D8F-1B4D-E8AC-6D91-AB3FAD5613C3}"/>
          </ac:spMkLst>
        </pc:spChg>
        <pc:spChg chg="del">
          <ac:chgData name="Tony Frink" userId="f3ada52a-06d5-4454-9a8d-cefb10747f9e" providerId="ADAL" clId="{9AF966D2-CB92-4637-B740-B888944F1B2F}" dt="2023-06-01T16:16:47.336" v="6376" actId="478"/>
          <ac:spMkLst>
            <pc:docMk/>
            <pc:sldMk cId="1214921870" sldId="1854"/>
            <ac:spMk id="25" creationId="{AF1BC35A-7FD4-78B6-9013-C98C3D0F8623}"/>
          </ac:spMkLst>
        </pc:spChg>
        <pc:spChg chg="del">
          <ac:chgData name="Tony Frink" userId="f3ada52a-06d5-4454-9a8d-cefb10747f9e" providerId="ADAL" clId="{9AF966D2-CB92-4637-B740-B888944F1B2F}" dt="2023-06-01T16:17:14.127" v="6472" actId="478"/>
          <ac:spMkLst>
            <pc:docMk/>
            <pc:sldMk cId="1214921870" sldId="1854"/>
            <ac:spMk id="26" creationId="{1A710DA2-3442-16E3-EFF6-9333D497F216}"/>
          </ac:spMkLst>
        </pc:spChg>
        <pc:spChg chg="del">
          <ac:chgData name="Tony Frink" userId="f3ada52a-06d5-4454-9a8d-cefb10747f9e" providerId="ADAL" clId="{9AF966D2-CB92-4637-B740-B888944F1B2F}" dt="2023-06-01T16:17:43.080" v="6588" actId="478"/>
          <ac:spMkLst>
            <pc:docMk/>
            <pc:sldMk cId="1214921870" sldId="1854"/>
            <ac:spMk id="27" creationId="{2BA7087F-AD28-E17F-F7B0-BE1247BC3823}"/>
          </ac:spMkLst>
        </pc:spChg>
        <pc:spChg chg="del">
          <ac:chgData name="Tony Frink" userId="f3ada52a-06d5-4454-9a8d-cefb10747f9e" providerId="ADAL" clId="{9AF966D2-CB92-4637-B740-B888944F1B2F}" dt="2023-06-01T16:18:15.656" v="6669" actId="478"/>
          <ac:spMkLst>
            <pc:docMk/>
            <pc:sldMk cId="1214921870" sldId="1854"/>
            <ac:spMk id="28" creationId="{5F60CC71-482E-B088-1F6A-D14D2C79637C}"/>
          </ac:spMkLst>
        </pc:spChg>
        <pc:spChg chg="del">
          <ac:chgData name="Tony Frink" userId="f3ada52a-06d5-4454-9a8d-cefb10747f9e" providerId="ADAL" clId="{9AF966D2-CB92-4637-B740-B888944F1B2F}" dt="2023-06-01T16:18:37.049" v="6729" actId="478"/>
          <ac:spMkLst>
            <pc:docMk/>
            <pc:sldMk cId="1214921870" sldId="1854"/>
            <ac:spMk id="29" creationId="{21B0B731-DCC3-443C-766B-DA64975EC1F7}"/>
          </ac:spMkLst>
        </pc:spChg>
        <pc:spChg chg="add mod">
          <ac:chgData name="Tony Frink" userId="f3ada52a-06d5-4454-9a8d-cefb10747f9e" providerId="ADAL" clId="{9AF966D2-CB92-4637-B740-B888944F1B2F}" dt="2023-06-01T16:41:35.460" v="8657" actId="1035"/>
          <ac:spMkLst>
            <pc:docMk/>
            <pc:sldMk cId="1214921870" sldId="1854"/>
            <ac:spMk id="37" creationId="{7F4D55EA-926A-CE30-0227-825E00EB786E}"/>
          </ac:spMkLst>
        </pc:spChg>
        <pc:spChg chg="add mod">
          <ac:chgData name="Tony Frink" userId="f3ada52a-06d5-4454-9a8d-cefb10747f9e" providerId="ADAL" clId="{9AF966D2-CB92-4637-B740-B888944F1B2F}" dt="2023-06-01T16:41:27.380" v="8655" actId="1035"/>
          <ac:spMkLst>
            <pc:docMk/>
            <pc:sldMk cId="1214921870" sldId="1854"/>
            <ac:spMk id="38" creationId="{51114B3E-0446-1E73-EA5A-90978BB04F52}"/>
          </ac:spMkLst>
        </pc:spChg>
        <pc:spChg chg="add mod">
          <ac:chgData name="Tony Frink" userId="f3ada52a-06d5-4454-9a8d-cefb10747f9e" providerId="ADAL" clId="{9AF966D2-CB92-4637-B740-B888944F1B2F}" dt="2023-06-01T16:41:23.300" v="8653" actId="1035"/>
          <ac:spMkLst>
            <pc:docMk/>
            <pc:sldMk cId="1214921870" sldId="1854"/>
            <ac:spMk id="39" creationId="{5B70B94E-0A15-EA80-8211-5F320BB7F7F7}"/>
          </ac:spMkLst>
        </pc:spChg>
        <pc:spChg chg="add mod">
          <ac:chgData name="Tony Frink" userId="f3ada52a-06d5-4454-9a8d-cefb10747f9e" providerId="ADAL" clId="{9AF966D2-CB92-4637-B740-B888944F1B2F}" dt="2023-06-01T16:41:18.627" v="8651" actId="1035"/>
          <ac:spMkLst>
            <pc:docMk/>
            <pc:sldMk cId="1214921870" sldId="1854"/>
            <ac:spMk id="40" creationId="{3E44367C-595A-2FF4-B4DD-9BB379D79AF7}"/>
          </ac:spMkLst>
        </pc:spChg>
        <pc:spChg chg="add mod">
          <ac:chgData name="Tony Frink" userId="f3ada52a-06d5-4454-9a8d-cefb10747f9e" providerId="ADAL" clId="{9AF966D2-CB92-4637-B740-B888944F1B2F}" dt="2023-06-01T16:41:11.900" v="8649" actId="1035"/>
          <ac:spMkLst>
            <pc:docMk/>
            <pc:sldMk cId="1214921870" sldId="1854"/>
            <ac:spMk id="41" creationId="{30D45FB5-7C86-23E7-D354-270DEDA99C31}"/>
          </ac:spMkLst>
        </pc:spChg>
        <pc:spChg chg="add mod">
          <ac:chgData name="Tony Frink" userId="f3ada52a-06d5-4454-9a8d-cefb10747f9e" providerId="ADAL" clId="{9AF966D2-CB92-4637-B740-B888944F1B2F}" dt="2023-06-01T16:40:44.292" v="8641" actId="1035"/>
          <ac:spMkLst>
            <pc:docMk/>
            <pc:sldMk cId="1214921870" sldId="1854"/>
            <ac:spMk id="42" creationId="{10671D77-6C41-76A2-B5AA-9318F6566172}"/>
          </ac:spMkLst>
        </pc:spChg>
        <pc:spChg chg="add del mod">
          <ac:chgData name="Tony Frink" userId="f3ada52a-06d5-4454-9a8d-cefb10747f9e" providerId="ADAL" clId="{9AF966D2-CB92-4637-B740-B888944F1B2F}" dt="2023-06-01T16:32:53.540" v="8146" actId="478"/>
          <ac:spMkLst>
            <pc:docMk/>
            <pc:sldMk cId="1214921870" sldId="1854"/>
            <ac:spMk id="43" creationId="{42CBDA57-FCF2-A91C-4FBD-4C7E67B961C5}"/>
          </ac:spMkLst>
        </pc:spChg>
        <pc:spChg chg="add mod">
          <ac:chgData name="Tony Frink" userId="f3ada52a-06d5-4454-9a8d-cefb10747f9e" providerId="ADAL" clId="{9AF966D2-CB92-4637-B740-B888944F1B2F}" dt="2023-06-01T16:40:55.131" v="8643" actId="1035"/>
          <ac:spMkLst>
            <pc:docMk/>
            <pc:sldMk cId="1214921870" sldId="1854"/>
            <ac:spMk id="44" creationId="{C5430C51-1AF8-1363-FCDE-6B78AC151663}"/>
          </ac:spMkLst>
        </pc:spChg>
        <pc:spChg chg="add mod">
          <ac:chgData name="Tony Frink" userId="f3ada52a-06d5-4454-9a8d-cefb10747f9e" providerId="ADAL" clId="{9AF966D2-CB92-4637-B740-B888944F1B2F}" dt="2023-06-01T16:41:00.411" v="8645" actId="1035"/>
          <ac:spMkLst>
            <pc:docMk/>
            <pc:sldMk cId="1214921870" sldId="1854"/>
            <ac:spMk id="45" creationId="{56D85004-2CBA-8791-5C96-7CA8CEBC8AD0}"/>
          </ac:spMkLst>
        </pc:spChg>
        <pc:spChg chg="add mod">
          <ac:chgData name="Tony Frink" userId="f3ada52a-06d5-4454-9a8d-cefb10747f9e" providerId="ADAL" clId="{9AF966D2-CB92-4637-B740-B888944F1B2F}" dt="2023-06-01T16:41:05.916" v="8647" actId="1035"/>
          <ac:spMkLst>
            <pc:docMk/>
            <pc:sldMk cId="1214921870" sldId="1854"/>
            <ac:spMk id="46" creationId="{ABD487EF-6A05-DBAD-E4D7-D409A3D75BEA}"/>
          </ac:spMkLst>
        </pc:spChg>
        <pc:spChg chg="add mod">
          <ac:chgData name="Tony Frink" userId="f3ada52a-06d5-4454-9a8d-cefb10747f9e" providerId="ADAL" clId="{9AF966D2-CB92-4637-B740-B888944F1B2F}" dt="2023-06-01T16:37:40.630" v="8622" actId="1037"/>
          <ac:spMkLst>
            <pc:docMk/>
            <pc:sldMk cId="1214921870" sldId="1854"/>
            <ac:spMk id="47" creationId="{DCF619A2-F125-0F50-A635-357BE57080F9}"/>
          </ac:spMkLst>
        </pc:spChg>
        <pc:cxnChg chg="add mod">
          <ac:chgData name="Tony Frink" userId="f3ada52a-06d5-4454-9a8d-cefb10747f9e" providerId="ADAL" clId="{9AF966D2-CB92-4637-B740-B888944F1B2F}" dt="2023-06-01T16:21:35.137" v="6842" actId="692"/>
          <ac:cxnSpMkLst>
            <pc:docMk/>
            <pc:sldMk cId="1214921870" sldId="1854"/>
            <ac:cxnSpMk id="14" creationId="{3ABD1FE0-2FB5-DBC4-4D1D-9797CE431476}"/>
          </ac:cxnSpMkLst>
        </pc:cxnChg>
        <pc:cxnChg chg="add mod">
          <ac:chgData name="Tony Frink" userId="f3ada52a-06d5-4454-9a8d-cefb10747f9e" providerId="ADAL" clId="{9AF966D2-CB92-4637-B740-B888944F1B2F}" dt="2023-06-01T16:21:54.386" v="6910" actId="14100"/>
          <ac:cxnSpMkLst>
            <pc:docMk/>
            <pc:sldMk cId="1214921870" sldId="1854"/>
            <ac:cxnSpMk id="15" creationId="{18E7815D-532B-4A00-573B-FE1A2DB5D75F}"/>
          </ac:cxnSpMkLst>
        </pc:cxnChg>
        <pc:cxnChg chg="add mod">
          <ac:chgData name="Tony Frink" userId="f3ada52a-06d5-4454-9a8d-cefb10747f9e" providerId="ADAL" clId="{9AF966D2-CB92-4637-B740-B888944F1B2F}" dt="2023-06-01T16:22:11.336" v="7008" actId="1038"/>
          <ac:cxnSpMkLst>
            <pc:docMk/>
            <pc:sldMk cId="1214921870" sldId="1854"/>
            <ac:cxnSpMk id="17" creationId="{32B5E8F4-BA51-F0E2-0696-A4594B95127D}"/>
          </ac:cxnSpMkLst>
        </pc:cxnChg>
        <pc:cxnChg chg="add mod">
          <ac:chgData name="Tony Frink" userId="f3ada52a-06d5-4454-9a8d-cefb10747f9e" providerId="ADAL" clId="{9AF966D2-CB92-4637-B740-B888944F1B2F}" dt="2023-06-01T16:22:34.599" v="7157" actId="1038"/>
          <ac:cxnSpMkLst>
            <pc:docMk/>
            <pc:sldMk cId="1214921870" sldId="1854"/>
            <ac:cxnSpMk id="18" creationId="{8847CD3F-692B-36EE-ECCC-13CB4DD7EDD3}"/>
          </ac:cxnSpMkLst>
        </pc:cxnChg>
        <pc:cxnChg chg="add mod">
          <ac:chgData name="Tony Frink" userId="f3ada52a-06d5-4454-9a8d-cefb10747f9e" providerId="ADAL" clId="{9AF966D2-CB92-4637-B740-B888944F1B2F}" dt="2023-06-01T16:23:10.902" v="7225" actId="1037"/>
          <ac:cxnSpMkLst>
            <pc:docMk/>
            <pc:sldMk cId="1214921870" sldId="1854"/>
            <ac:cxnSpMk id="19" creationId="{B4573B70-B133-E669-3A83-11A6B44B2CF8}"/>
          </ac:cxnSpMkLst>
        </pc:cxnChg>
        <pc:cxnChg chg="add mod">
          <ac:chgData name="Tony Frink" userId="f3ada52a-06d5-4454-9a8d-cefb10747f9e" providerId="ADAL" clId="{9AF966D2-CB92-4637-B740-B888944F1B2F}" dt="2023-06-01T16:23:29.567" v="7321" actId="1037"/>
          <ac:cxnSpMkLst>
            <pc:docMk/>
            <pc:sldMk cId="1214921870" sldId="1854"/>
            <ac:cxnSpMk id="20" creationId="{4A7AA244-FD26-5DD6-6BD6-46969FCF6580}"/>
          </ac:cxnSpMkLst>
        </pc:cxnChg>
        <pc:cxnChg chg="add mod">
          <ac:chgData name="Tony Frink" userId="f3ada52a-06d5-4454-9a8d-cefb10747f9e" providerId="ADAL" clId="{9AF966D2-CB92-4637-B740-B888944F1B2F}" dt="2023-06-01T16:23:43.021" v="7446" actId="1038"/>
          <ac:cxnSpMkLst>
            <pc:docMk/>
            <pc:sldMk cId="1214921870" sldId="1854"/>
            <ac:cxnSpMk id="30" creationId="{47990C2E-9C4C-81B3-E583-32430F4AFC65}"/>
          </ac:cxnSpMkLst>
        </pc:cxnChg>
        <pc:cxnChg chg="add del mod">
          <ac:chgData name="Tony Frink" userId="f3ada52a-06d5-4454-9a8d-cefb10747f9e" providerId="ADAL" clId="{9AF966D2-CB92-4637-B740-B888944F1B2F}" dt="2023-06-01T16:24:25.399" v="7449" actId="478"/>
          <ac:cxnSpMkLst>
            <pc:docMk/>
            <pc:sldMk cId="1214921870" sldId="1854"/>
            <ac:cxnSpMk id="32" creationId="{B7BAE076-4F9E-E570-75A4-671E227884E4}"/>
          </ac:cxnSpMkLst>
        </pc:cxnChg>
        <pc:cxnChg chg="add mod">
          <ac:chgData name="Tony Frink" userId="f3ada52a-06d5-4454-9a8d-cefb10747f9e" providerId="ADAL" clId="{9AF966D2-CB92-4637-B740-B888944F1B2F}" dt="2023-06-01T16:25:13.663" v="7453" actId="692"/>
          <ac:cxnSpMkLst>
            <pc:docMk/>
            <pc:sldMk cId="1214921870" sldId="1854"/>
            <ac:cxnSpMk id="34" creationId="{1E5B7CD8-C55A-9618-5564-338EEA368A57}"/>
          </ac:cxnSpMkLst>
        </pc:cxnChg>
        <pc:cxnChg chg="add mod">
          <ac:chgData name="Tony Frink" userId="f3ada52a-06d5-4454-9a8d-cefb10747f9e" providerId="ADAL" clId="{9AF966D2-CB92-4637-B740-B888944F1B2F}" dt="2023-06-01T16:25:26.256" v="7455" actId="692"/>
          <ac:cxnSpMkLst>
            <pc:docMk/>
            <pc:sldMk cId="1214921870" sldId="1854"/>
            <ac:cxnSpMk id="36" creationId="{3B020582-3D9D-C43C-EC4D-CE0FDB811658}"/>
          </ac:cxnSpMkLst>
        </pc:cxnChg>
      </pc:sldChg>
      <pc:sldChg chg="addSp delSp modSp add mod">
        <pc:chgData name="Tony Frink" userId="f3ada52a-06d5-4454-9a8d-cefb10747f9e" providerId="ADAL" clId="{9AF966D2-CB92-4637-B740-B888944F1B2F}" dt="2023-06-01T17:39:13.966" v="10850" actId="14100"/>
        <pc:sldMkLst>
          <pc:docMk/>
          <pc:sldMk cId="4231698906" sldId="1855"/>
        </pc:sldMkLst>
        <pc:spChg chg="mod">
          <ac:chgData name="Tony Frink" userId="f3ada52a-06d5-4454-9a8d-cefb10747f9e" providerId="ADAL" clId="{9AF966D2-CB92-4637-B740-B888944F1B2F}" dt="2023-06-01T17:15:41.206" v="9527" actId="1038"/>
          <ac:spMkLst>
            <pc:docMk/>
            <pc:sldMk cId="4231698906" sldId="1855"/>
            <ac:spMk id="9" creationId="{0FCF1291-30D7-3029-8F3D-0978C2E78A46}"/>
          </ac:spMkLst>
        </pc:spChg>
        <pc:spChg chg="mod">
          <ac:chgData name="Tony Frink" userId="f3ada52a-06d5-4454-9a8d-cefb10747f9e" providerId="ADAL" clId="{9AF966D2-CB92-4637-B740-B888944F1B2F}" dt="2023-06-01T17:16:12.988" v="9766" actId="1037"/>
          <ac:spMkLst>
            <pc:docMk/>
            <pc:sldMk cId="4231698906" sldId="1855"/>
            <ac:spMk id="42" creationId="{10671D77-6C41-76A2-B5AA-9318F6566172}"/>
          </ac:spMkLst>
        </pc:spChg>
        <pc:spChg chg="mod">
          <ac:chgData name="Tony Frink" userId="f3ada52a-06d5-4454-9a8d-cefb10747f9e" providerId="ADAL" clId="{9AF966D2-CB92-4637-B740-B888944F1B2F}" dt="2023-06-01T17:20:40.876" v="10525" actId="1038"/>
          <ac:spMkLst>
            <pc:docMk/>
            <pc:sldMk cId="4231698906" sldId="1855"/>
            <ac:spMk id="44" creationId="{C5430C51-1AF8-1363-FCDE-6B78AC151663}"/>
          </ac:spMkLst>
        </pc:spChg>
        <pc:spChg chg="mod">
          <ac:chgData name="Tony Frink" userId="f3ada52a-06d5-4454-9a8d-cefb10747f9e" providerId="ADAL" clId="{9AF966D2-CB92-4637-B740-B888944F1B2F}" dt="2023-06-01T17:20:23.269" v="10403" actId="1037"/>
          <ac:spMkLst>
            <pc:docMk/>
            <pc:sldMk cId="4231698906" sldId="1855"/>
            <ac:spMk id="46" creationId="{ABD487EF-6A05-DBAD-E4D7-D409A3D75BEA}"/>
          </ac:spMkLst>
        </pc:spChg>
        <pc:cxnChg chg="mod">
          <ac:chgData name="Tony Frink" userId="f3ada52a-06d5-4454-9a8d-cefb10747f9e" providerId="ADAL" clId="{9AF966D2-CB92-4637-B740-B888944F1B2F}" dt="2023-06-01T17:39:13.966" v="10850" actId="14100"/>
          <ac:cxnSpMkLst>
            <pc:docMk/>
            <pc:sldMk cId="4231698906" sldId="1855"/>
            <ac:cxnSpMk id="14" creationId="{3ABD1FE0-2FB5-DBC4-4D1D-9797CE431476}"/>
          </ac:cxnSpMkLst>
        </pc:cxnChg>
        <pc:cxnChg chg="del mod">
          <ac:chgData name="Tony Frink" userId="f3ada52a-06d5-4454-9a8d-cefb10747f9e" providerId="ADAL" clId="{9AF966D2-CB92-4637-B740-B888944F1B2F}" dt="2023-06-01T17:22:05.044" v="10527" actId="478"/>
          <ac:cxnSpMkLst>
            <pc:docMk/>
            <pc:sldMk cId="4231698906" sldId="1855"/>
            <ac:cxnSpMk id="15" creationId="{18E7815D-532B-4A00-573B-FE1A2DB5D75F}"/>
          </ac:cxnSpMkLst>
        </pc:cxnChg>
        <pc:cxnChg chg="mod">
          <ac:chgData name="Tony Frink" userId="f3ada52a-06d5-4454-9a8d-cefb10747f9e" providerId="ADAL" clId="{9AF966D2-CB92-4637-B740-B888944F1B2F}" dt="2023-06-01T17:22:53.846" v="10592" actId="14100"/>
          <ac:cxnSpMkLst>
            <pc:docMk/>
            <pc:sldMk cId="4231698906" sldId="1855"/>
            <ac:cxnSpMk id="17" creationId="{32B5E8F4-BA51-F0E2-0696-A4594B95127D}"/>
          </ac:cxnSpMkLst>
        </pc:cxnChg>
        <pc:cxnChg chg="mod">
          <ac:chgData name="Tony Frink" userId="f3ada52a-06d5-4454-9a8d-cefb10747f9e" providerId="ADAL" clId="{9AF966D2-CB92-4637-B740-B888944F1B2F}" dt="2023-06-01T17:35:39.032" v="10849" actId="14100"/>
          <ac:cxnSpMkLst>
            <pc:docMk/>
            <pc:sldMk cId="4231698906" sldId="1855"/>
            <ac:cxnSpMk id="19" creationId="{B4573B70-B133-E669-3A83-11A6B44B2CF8}"/>
          </ac:cxnSpMkLst>
        </pc:cxnChg>
        <pc:cxnChg chg="del">
          <ac:chgData name="Tony Frink" userId="f3ada52a-06d5-4454-9a8d-cefb10747f9e" providerId="ADAL" clId="{9AF966D2-CB92-4637-B740-B888944F1B2F}" dt="2023-06-01T17:18:14.867" v="10239" actId="478"/>
          <ac:cxnSpMkLst>
            <pc:docMk/>
            <pc:sldMk cId="4231698906" sldId="1855"/>
            <ac:cxnSpMk id="20" creationId="{4A7AA244-FD26-5DD6-6BD6-46969FCF6580}"/>
          </ac:cxnSpMkLst>
        </pc:cxnChg>
        <pc:cxnChg chg="add del mod">
          <ac:chgData name="Tony Frink" userId="f3ada52a-06d5-4454-9a8d-cefb10747f9e" providerId="ADAL" clId="{9AF966D2-CB92-4637-B740-B888944F1B2F}" dt="2023-06-01T17:24:14.452" v="10601" actId="478"/>
          <ac:cxnSpMkLst>
            <pc:docMk/>
            <pc:sldMk cId="4231698906" sldId="1855"/>
            <ac:cxnSpMk id="21" creationId="{447A6584-3E12-3FE9-0EE7-D5D9553F54AF}"/>
          </ac:cxnSpMkLst>
        </pc:cxnChg>
        <pc:cxnChg chg="add mod">
          <ac:chgData name="Tony Frink" userId="f3ada52a-06d5-4454-9a8d-cefb10747f9e" providerId="ADAL" clId="{9AF966D2-CB92-4637-B740-B888944F1B2F}" dt="2023-06-01T17:23:36.458" v="10598" actId="14100"/>
          <ac:cxnSpMkLst>
            <pc:docMk/>
            <pc:sldMk cId="4231698906" sldId="1855"/>
            <ac:cxnSpMk id="22" creationId="{02C5F967-B08A-C914-B307-1B4F3B1202DB}"/>
          </ac:cxnSpMkLst>
        </pc:cxnChg>
        <pc:cxnChg chg="del">
          <ac:chgData name="Tony Frink" userId="f3ada52a-06d5-4454-9a8d-cefb10747f9e" providerId="ADAL" clId="{9AF966D2-CB92-4637-B740-B888944F1B2F}" dt="2023-06-01T17:17:21.620" v="9952" actId="478"/>
          <ac:cxnSpMkLst>
            <pc:docMk/>
            <pc:sldMk cId="4231698906" sldId="1855"/>
            <ac:cxnSpMk id="30" creationId="{47990C2E-9C4C-81B3-E583-32430F4AFC65}"/>
          </ac:cxnSpMkLst>
        </pc:cxnChg>
        <pc:cxnChg chg="add mod">
          <ac:chgData name="Tony Frink" userId="f3ada52a-06d5-4454-9a8d-cefb10747f9e" providerId="ADAL" clId="{9AF966D2-CB92-4637-B740-B888944F1B2F}" dt="2023-06-01T17:22:49.148" v="10591" actId="14100"/>
          <ac:cxnSpMkLst>
            <pc:docMk/>
            <pc:sldMk cId="4231698906" sldId="1855"/>
            <ac:cxnSpMk id="32" creationId="{61379E16-47F1-6AFC-447A-2A803F18E25E}"/>
          </ac:cxnSpMkLst>
        </pc:cxnChg>
        <pc:cxnChg chg="add mod">
          <ac:chgData name="Tony Frink" userId="f3ada52a-06d5-4454-9a8d-cefb10747f9e" providerId="ADAL" clId="{9AF966D2-CB92-4637-B740-B888944F1B2F}" dt="2023-06-01T17:24:52.226" v="10663" actId="1037"/>
          <ac:cxnSpMkLst>
            <pc:docMk/>
            <pc:sldMk cId="4231698906" sldId="1855"/>
            <ac:cxnSpMk id="33" creationId="{EE1F9A20-FD35-D2CF-969A-97D3BB272B72}"/>
          </ac:cxnSpMkLst>
        </pc:cxnChg>
        <pc:cxnChg chg="del mod">
          <ac:chgData name="Tony Frink" userId="f3ada52a-06d5-4454-9a8d-cefb10747f9e" providerId="ADAL" clId="{9AF966D2-CB92-4637-B740-B888944F1B2F}" dt="2023-06-01T17:15:14.540" v="9407" actId="478"/>
          <ac:cxnSpMkLst>
            <pc:docMk/>
            <pc:sldMk cId="4231698906" sldId="1855"/>
            <ac:cxnSpMk id="34" creationId="{1E5B7CD8-C55A-9618-5564-338EEA368A57}"/>
          </ac:cxnSpMkLst>
        </pc:cxnChg>
        <pc:cxnChg chg="mod">
          <ac:chgData name="Tony Frink" userId="f3ada52a-06d5-4454-9a8d-cefb10747f9e" providerId="ADAL" clId="{9AF966D2-CB92-4637-B740-B888944F1B2F}" dt="2023-06-01T17:19:45.660" v="10301" actId="14100"/>
          <ac:cxnSpMkLst>
            <pc:docMk/>
            <pc:sldMk cId="4231698906" sldId="1855"/>
            <ac:cxnSpMk id="36" creationId="{3B020582-3D9D-C43C-EC4D-CE0FDB81165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9:57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9:56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boxes in the diagram are color coded to represent each of the 4 exam study areas.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Learning Paths 1 – 2 map to exam study area “</a:t>
            </a:r>
            <a:r>
              <a:rPr lang="en-US" sz="900" kern="1200" dirty="0">
                <a:solidFill>
                  <a:schemeClr val="dk1"/>
                </a:solidFill>
                <a:effectLst/>
                <a:latin typeface="+mn-lt"/>
                <a:ea typeface="+mn-ea"/>
                <a:cs typeface="+mn-cs"/>
              </a:rPr>
              <a:t>Deploy and manage a Microsoft 365 tenant</a:t>
            </a:r>
            <a:r>
              <a:rPr lang="en-US" dirty="0"/>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Learning Path 3 maps to exam study area “</a:t>
            </a:r>
            <a:r>
              <a:rPr lang="en-US" sz="900" kern="1200" dirty="0">
                <a:solidFill>
                  <a:schemeClr val="dk1"/>
                </a:solidFill>
                <a:effectLst/>
                <a:latin typeface="+mn-lt"/>
                <a:ea typeface="+mn-ea"/>
                <a:cs typeface="+mn-cs"/>
              </a:rPr>
              <a:t>Implement and manage identity and access in Azure AD”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dk1"/>
                </a:solidFill>
                <a:effectLst/>
                <a:latin typeface="+mn-lt"/>
                <a:ea typeface="+mn-ea"/>
                <a:cs typeface="+mn-cs"/>
              </a:rPr>
              <a:t>Learning Paths 4 – 6 map to exam study area “Manage security and threats by using Microsoft 365 Defender”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dk1"/>
                </a:solidFill>
                <a:effectLst/>
                <a:latin typeface="+mn-lt"/>
                <a:ea typeface="+mn-ea"/>
                <a:cs typeface="+mn-cs"/>
              </a:rPr>
              <a:t>Learning Paths 7 – 9 map to exam study area “Manage compliance by using Microsoft Purview”</a:t>
            </a:r>
            <a:endParaRPr lang="en-US" sz="9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6739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7093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093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9:56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99984" y="2059284"/>
            <a:ext cx="4250919"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21"/>
            <a:ext cx="2488761"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60"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363" y="2850935"/>
            <a:ext cx="2253435"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9984" y="507450"/>
            <a:ext cx="11238030" cy="430887"/>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1"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49"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7" userDrawn="1">
          <p15:clr>
            <a:srgbClr val="A4A3A4"/>
          </p15:clr>
        </p15:guide>
        <p15:guide id="16" pos="3749" userDrawn="1">
          <p15:clr>
            <a:srgbClr val="A4A3A4"/>
          </p15:clr>
        </p15:guide>
        <p15:guide id="17" pos="3932" userDrawn="1">
          <p15:clr>
            <a:srgbClr val="A4A3A4"/>
          </p15:clr>
        </p15:guide>
        <p15:guide id="18" pos="4342" userDrawn="1">
          <p15:clr>
            <a:srgbClr val="A4A3A4"/>
          </p15:clr>
        </p15:guide>
        <p15:guide id="19" pos="4525" userDrawn="1">
          <p15:clr>
            <a:srgbClr val="A4A3A4"/>
          </p15:clr>
        </p15:guide>
        <p15:guide id="20" pos="4936" userDrawn="1">
          <p15:clr>
            <a:srgbClr val="A4A3A4"/>
          </p15:clr>
        </p15:guide>
        <p15:guide id="21" pos="5120" userDrawn="1">
          <p15:clr>
            <a:srgbClr val="A4A3A4"/>
          </p15:clr>
        </p15:guide>
        <p15:guide id="22" pos="5528" userDrawn="1">
          <p15:clr>
            <a:srgbClr val="A4A3A4"/>
          </p15:clr>
        </p15:guide>
        <p15:guide id="23" pos="5713" userDrawn="1">
          <p15:clr>
            <a:srgbClr val="A4A3A4"/>
          </p15:clr>
        </p15:guide>
        <p15:guide id="24" pos="6122" userDrawn="1">
          <p15:clr>
            <a:srgbClr val="A4A3A4"/>
          </p15:clr>
        </p15:guide>
        <p15:guide id="25" pos="6308" userDrawn="1">
          <p15:clr>
            <a:srgbClr val="A4A3A4"/>
          </p15:clr>
        </p15:guide>
        <p15:guide id="26" pos="6716"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841" y="493733"/>
            <a:ext cx="5618157" cy="378565"/>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838" y="6584994"/>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userDrawn="1">
          <p15:clr>
            <a:srgbClr val="A4A3A4"/>
          </p15:clr>
        </p15:guide>
        <p15:guide id="7" pos="961" userDrawn="1">
          <p15:clr>
            <a:srgbClr val="A4A3A4"/>
          </p15:clr>
        </p15:guide>
        <p15:guide id="8" pos="1373" userDrawn="1">
          <p15:clr>
            <a:srgbClr val="A4A3A4"/>
          </p15:clr>
        </p15:guide>
        <p15:guide id="9" pos="1556" userDrawn="1">
          <p15:clr>
            <a:srgbClr val="A4A3A4"/>
          </p15:clr>
        </p15:guide>
        <p15:guide id="10" pos="1967" userDrawn="1">
          <p15:clr>
            <a:srgbClr val="A4A3A4"/>
          </p15:clr>
        </p15:guide>
        <p15:guide id="11" pos="2149" userDrawn="1">
          <p15:clr>
            <a:srgbClr val="A4A3A4"/>
          </p15:clr>
        </p15:guide>
        <p15:guide id="12" pos="2561" userDrawn="1">
          <p15:clr>
            <a:srgbClr val="A4A3A4"/>
          </p15:clr>
        </p15:guide>
        <p15:guide id="13" pos="2744" userDrawn="1">
          <p15:clr>
            <a:srgbClr val="A4A3A4"/>
          </p15:clr>
        </p15:guide>
        <p15:guide id="14" pos="3155" userDrawn="1">
          <p15:clr>
            <a:srgbClr val="A4A3A4"/>
          </p15:clr>
        </p15:guide>
        <p15:guide id="15" pos="3337" userDrawn="1">
          <p15:clr>
            <a:srgbClr val="A4A3A4"/>
          </p15:clr>
        </p15:guide>
        <p15:guide id="16" pos="3749" userDrawn="1">
          <p15:clr>
            <a:srgbClr val="A4A3A4"/>
          </p15:clr>
        </p15:guide>
        <p15:guide id="17" pos="3932" userDrawn="1">
          <p15:clr>
            <a:srgbClr val="A4A3A4"/>
          </p15:clr>
        </p15:guide>
        <p15:guide id="18" pos="4342" userDrawn="1">
          <p15:clr>
            <a:srgbClr val="A4A3A4"/>
          </p15:clr>
        </p15:guide>
        <p15:guide id="19" pos="4525" userDrawn="1">
          <p15:clr>
            <a:srgbClr val="A4A3A4"/>
          </p15:clr>
        </p15:guide>
        <p15:guide id="20" pos="4936" userDrawn="1">
          <p15:clr>
            <a:srgbClr val="A4A3A4"/>
          </p15:clr>
        </p15:guide>
        <p15:guide id="21" pos="5120" userDrawn="1">
          <p15:clr>
            <a:srgbClr val="A4A3A4"/>
          </p15:clr>
        </p15:guide>
        <p15:guide id="22" pos="5528" userDrawn="1">
          <p15:clr>
            <a:srgbClr val="A4A3A4"/>
          </p15:clr>
        </p15:guide>
        <p15:guide id="23" pos="5713" userDrawn="1">
          <p15:clr>
            <a:srgbClr val="A4A3A4"/>
          </p15:clr>
        </p15:guide>
        <p15:guide id="24" pos="6122" userDrawn="1">
          <p15:clr>
            <a:srgbClr val="A4A3A4"/>
          </p15:clr>
        </p15:guide>
        <p15:guide id="25" pos="6308" userDrawn="1">
          <p15:clr>
            <a:srgbClr val="A4A3A4"/>
          </p15:clr>
        </p15:guide>
        <p15:guide id="26" pos="6716" userDrawn="1">
          <p15:clr>
            <a:srgbClr val="A4A3A4"/>
          </p15:clr>
        </p15:guide>
        <p15:guide id="27" pos="6900" userDrawn="1">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093532"/>
            <a:ext cx="932616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874" y="4056498"/>
            <a:ext cx="9326166" cy="313932"/>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4"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093532"/>
            <a:ext cx="932616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874" y="4056501"/>
            <a:ext cx="9326166" cy="251159"/>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4"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096168"/>
            <a:ext cx="932616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0"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096168"/>
            <a:ext cx="9326166" cy="508601"/>
          </a:xfrm>
          <a:noFill/>
        </p:spPr>
        <p:txBody>
          <a:bodyPr lIns="0" tIns="0" rIns="0" bIns="0" anchor="b" anchorCtr="0">
            <a:spAutoFit/>
          </a:bodyPr>
          <a:lstStyle>
            <a:lvl1pPr algn="l" defTabSz="951281"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0"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106170"/>
            <a:ext cx="11258650" cy="498598"/>
          </a:xfrm>
          <a:noFill/>
        </p:spPr>
        <p:txBody>
          <a:bodyPr wrap="square"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6"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106170"/>
            <a:ext cx="9326166" cy="498598"/>
          </a:xfrm>
          <a:noFill/>
        </p:spPr>
        <p:txBody>
          <a:bodyPr lIns="0" tIns="0" rIns="0" bIns="0" anchor="b" anchorCtr="0">
            <a:spAutoFit/>
          </a:bodyPr>
          <a:lstStyle>
            <a:lvl1pPr algn="l" defTabSz="951281"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4"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876" y="3303364"/>
            <a:ext cx="9028496" cy="387798"/>
          </a:xfrm>
          <a:noFill/>
        </p:spPr>
        <p:txBody>
          <a:bodyPr wrap="square" lIns="0" tIns="0" rIns="0" bIns="0" anchor="ctr" anchorCtr="0">
            <a:spAutoFit/>
          </a:bodyPr>
          <a:lstStyle>
            <a:lvl1pPr algn="l" defTabSz="951281"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838" y="3039037"/>
            <a:ext cx="9326166" cy="565091"/>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838" y="4041284"/>
            <a:ext cx="9326166" cy="251159"/>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21"/>
            <a:ext cx="2488761"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99984" y="507449"/>
            <a:ext cx="11238030" cy="439479"/>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99984" y="1465291"/>
            <a:ext cx="11238030" cy="1946238"/>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1"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26"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5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885"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838" y="6584994"/>
            <a:ext cx="11244831"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269" y="-601583"/>
            <a:ext cx="11238030" cy="430887"/>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21"/>
            <a:ext cx="2488761" cy="920827"/>
          </a:xfrm>
          <a:prstGeom prst="rect">
            <a:avLst/>
          </a:prstGeom>
        </p:spPr>
      </p:pic>
      <p:sp>
        <p:nvSpPr>
          <p:cNvPr id="2" name="Text Box 3"/>
          <p:cNvSpPr txBox="1">
            <a:spLocks noChangeArrowheads="1"/>
          </p:cNvSpPr>
          <p:nvPr userDrawn="1"/>
        </p:nvSpPr>
        <p:spPr bwMode="blackWhite">
          <a:xfrm>
            <a:off x="595839" y="6286117"/>
            <a:ext cx="4571416"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19"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99983" y="2059284"/>
            <a:ext cx="4250919"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41" y="287318"/>
            <a:ext cx="2488760" cy="920829"/>
          </a:xfrm>
          <a:prstGeom prst="rect">
            <a:avLst/>
          </a:prstGeom>
        </p:spPr>
      </p:pic>
    </p:spTree>
    <p:extLst>
      <p:ext uri="{BB962C8B-B14F-4D97-AF65-F5344CB8AC3E}">
        <p14:creationId xmlns:p14="http://schemas.microsoft.com/office/powerpoint/2010/main" val="300871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839" y="3039098"/>
            <a:ext cx="932616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839" y="4041282"/>
            <a:ext cx="932616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18"/>
            <a:ext cx="2488760" cy="920827"/>
          </a:xfrm>
          <a:prstGeom prst="rect">
            <a:avLst/>
          </a:prstGeom>
        </p:spPr>
      </p:pic>
    </p:spTree>
    <p:extLst>
      <p:ext uri="{BB962C8B-B14F-4D97-AF65-F5344CB8AC3E}">
        <p14:creationId xmlns:p14="http://schemas.microsoft.com/office/powerpoint/2010/main" val="2705740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839" y="2988572"/>
            <a:ext cx="932616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18"/>
            <a:ext cx="2488760" cy="920829"/>
          </a:xfrm>
          <a:prstGeom prst="rect">
            <a:avLst/>
          </a:prstGeom>
        </p:spPr>
      </p:pic>
    </p:spTree>
    <p:extLst>
      <p:ext uri="{BB962C8B-B14F-4D97-AF65-F5344CB8AC3E}">
        <p14:creationId xmlns:p14="http://schemas.microsoft.com/office/powerpoint/2010/main" val="217323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99982" y="508695"/>
            <a:ext cx="11238030"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072" y="1462926"/>
            <a:ext cx="11238030"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26" indent="0">
              <a:buNone/>
              <a:defRPr sz="1632">
                <a:solidFill>
                  <a:srgbClr val="000000"/>
                </a:solidFill>
              </a:defRPr>
            </a:lvl2pPr>
            <a:lvl3pPr marL="466251" indent="0">
              <a:buNone/>
              <a:defRPr sz="1428">
                <a:solidFill>
                  <a:srgbClr val="000000"/>
                </a:solidFill>
              </a:defRPr>
            </a:lvl3pPr>
            <a:lvl4pPr marL="699377" indent="0">
              <a:buNone/>
              <a:defRPr sz="1224">
                <a:solidFill>
                  <a:srgbClr val="000000"/>
                </a:solidFill>
              </a:defRPr>
            </a:lvl4pPr>
            <a:lvl5pPr marL="932504"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839" y="6584991"/>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2657398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99982" y="519292"/>
            <a:ext cx="11238030"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839" y="1464075"/>
            <a:ext cx="11238030"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839" y="6584991"/>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20714443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99982" y="508695"/>
            <a:ext cx="11238030"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838" y="1463670"/>
            <a:ext cx="5315915"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48" indent="0">
              <a:buFont typeface="Wingdings" panose="05000000000000000000" pitchFamily="2" charset="2"/>
              <a:buNone/>
              <a:defRPr sz="1632" b="0">
                <a:solidFill>
                  <a:srgbClr val="000000"/>
                </a:solidFill>
              </a:defRPr>
            </a:lvl2pPr>
            <a:lvl3pPr marL="459776" indent="0">
              <a:buFont typeface="Wingdings" panose="05000000000000000000" pitchFamily="2" charset="2"/>
              <a:buNone/>
              <a:tabLst/>
              <a:defRPr sz="1428" b="0">
                <a:solidFill>
                  <a:srgbClr val="000000"/>
                </a:solidFill>
              </a:defRPr>
            </a:lvl3pPr>
            <a:lvl4pPr marL="665379" indent="0">
              <a:buFont typeface="Wingdings" panose="05000000000000000000" pitchFamily="2" charset="2"/>
              <a:buNone/>
              <a:defRPr sz="1224" b="0">
                <a:solidFill>
                  <a:srgbClr val="000000"/>
                </a:solidFill>
              </a:defRPr>
            </a:lvl4pPr>
            <a:lvl5pPr marL="870984"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4616" y="1463670"/>
            <a:ext cx="5315915"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48" indent="0">
              <a:buFont typeface="Wingdings" panose="05000000000000000000" pitchFamily="2" charset="2"/>
              <a:buNone/>
              <a:defRPr sz="1632" b="0">
                <a:solidFill>
                  <a:srgbClr val="000000"/>
                </a:solidFill>
              </a:defRPr>
            </a:lvl2pPr>
            <a:lvl3pPr marL="459776" indent="0">
              <a:buFont typeface="Wingdings" panose="05000000000000000000" pitchFamily="2" charset="2"/>
              <a:buNone/>
              <a:tabLst/>
              <a:defRPr sz="1428" b="0">
                <a:solidFill>
                  <a:srgbClr val="000000"/>
                </a:solidFill>
              </a:defRPr>
            </a:lvl3pPr>
            <a:lvl4pPr marL="665379" indent="0">
              <a:buFont typeface="Wingdings" panose="05000000000000000000" pitchFamily="2" charset="2"/>
              <a:buNone/>
              <a:defRPr sz="1224" b="0">
                <a:solidFill>
                  <a:srgbClr val="000000"/>
                </a:solidFill>
              </a:defRPr>
            </a:lvl4pPr>
            <a:lvl5pPr marL="870984"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839" y="6584991"/>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208736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838" y="2988574"/>
            <a:ext cx="932616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21"/>
            <a:ext cx="2488761"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99982" y="507447"/>
            <a:ext cx="11238030"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838" y="1466098"/>
            <a:ext cx="5315915" cy="1293282"/>
          </a:xfrm>
        </p:spPr>
        <p:txBody>
          <a:bodyPr wrap="square">
            <a:spAutoFit/>
          </a:bodyPr>
          <a:lstStyle>
            <a:lvl1pPr marL="236363" indent="-236363">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492" indent="-174845">
              <a:buFont typeface="Wingdings" panose="05000000000000000000" pitchFamily="2" charset="2"/>
              <a:buChar char=""/>
              <a:defRPr sz="1632" b="0">
                <a:solidFill>
                  <a:srgbClr val="000000"/>
                </a:solidFill>
              </a:defRPr>
            </a:lvl2pPr>
            <a:lvl3pPr marL="652429" indent="-192653">
              <a:buFont typeface="Wingdings" panose="05000000000000000000" pitchFamily="2" charset="2"/>
              <a:buChar char=""/>
              <a:tabLst/>
              <a:defRPr sz="1428" b="0">
                <a:solidFill>
                  <a:srgbClr val="000000"/>
                </a:solidFill>
              </a:defRPr>
            </a:lvl3pPr>
            <a:lvl4pPr marL="845081" indent="-179702">
              <a:buFont typeface="Wingdings" panose="05000000000000000000" pitchFamily="2" charset="2"/>
              <a:buChar char=""/>
              <a:defRPr sz="1224" b="0">
                <a:solidFill>
                  <a:srgbClr val="000000"/>
                </a:solidFill>
              </a:defRPr>
            </a:lvl4pPr>
            <a:lvl5pPr marL="1044210" indent="-173226">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0207" y="1466098"/>
            <a:ext cx="5315915" cy="1293282"/>
          </a:xfrm>
        </p:spPr>
        <p:txBody>
          <a:bodyPr wrap="square">
            <a:spAutoFit/>
          </a:bodyPr>
          <a:lstStyle>
            <a:lvl1pPr marL="236363" indent="-236363">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492" indent="-174845">
              <a:buFont typeface="Wingdings" panose="05000000000000000000" pitchFamily="2" charset="2"/>
              <a:buChar char=""/>
              <a:defRPr sz="1632" b="0">
                <a:solidFill>
                  <a:srgbClr val="000000"/>
                </a:solidFill>
              </a:defRPr>
            </a:lvl2pPr>
            <a:lvl3pPr marL="652429" indent="-192653">
              <a:buFont typeface="Wingdings" panose="05000000000000000000" pitchFamily="2" charset="2"/>
              <a:buChar char=""/>
              <a:tabLst/>
              <a:defRPr sz="1428" b="0">
                <a:solidFill>
                  <a:srgbClr val="000000"/>
                </a:solidFill>
              </a:defRPr>
            </a:lvl3pPr>
            <a:lvl4pPr marL="845081" indent="-179702">
              <a:buFont typeface="Wingdings" panose="05000000000000000000" pitchFamily="2" charset="2"/>
              <a:buChar char=""/>
              <a:defRPr sz="1224" b="0">
                <a:solidFill>
                  <a:srgbClr val="000000"/>
                </a:solidFill>
              </a:defRPr>
            </a:lvl4pPr>
            <a:lvl5pPr marL="1044210" indent="-173226">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839" y="6584991"/>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701918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9982" y="507447"/>
            <a:ext cx="11238030"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839" y="6584991"/>
            <a:ext cx="11244831"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14241749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9982" y="507447"/>
            <a:ext cx="11238030"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839" y="6584991"/>
            <a:ext cx="11244831"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36235091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364" y="2850932"/>
            <a:ext cx="2253435"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9017806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9982" y="507447"/>
            <a:ext cx="11238030"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403243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839" y="493731"/>
            <a:ext cx="5618157"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839" y="6584991"/>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41289838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840" y="2317099"/>
            <a:ext cx="4244895"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839" y="3605925"/>
            <a:ext cx="4245348" cy="251123"/>
          </a:xfrm>
        </p:spPr>
        <p:txBody>
          <a:bodyPr/>
          <a:lstStyle>
            <a:lvl1pPr marL="0" indent="0">
              <a:buNone/>
              <a:defRPr sz="1632">
                <a:solidFill>
                  <a:srgbClr val="000000"/>
                </a:solidFill>
                <a:latin typeface="+mn-lt"/>
              </a:defRPr>
            </a:lvl1pPr>
            <a:lvl2pPr marL="233126" indent="0">
              <a:buNone/>
              <a:defRPr/>
            </a:lvl2pPr>
            <a:lvl3pPr marL="466251" indent="0">
              <a:buNone/>
              <a:defRPr/>
            </a:lvl3pPr>
            <a:lvl4pPr marL="675094" indent="0">
              <a:buNone/>
              <a:defRPr/>
            </a:lvl4pPr>
            <a:lvl5pPr marL="872604"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264" y="1"/>
            <a:ext cx="6994624"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750592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662" y="3057798"/>
            <a:ext cx="4244895"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264" y="1"/>
            <a:ext cx="6994624"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03757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839" y="3040995"/>
            <a:ext cx="4243405"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264" y="1"/>
            <a:ext cx="6994624"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54917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093607"/>
            <a:ext cx="9326166" cy="508524"/>
          </a:xfrm>
          <a:noFill/>
        </p:spPr>
        <p:txBody>
          <a:bodyPr lIns="0" tIns="0" rIns="0" bIns="0" anchor="b" anchorCtr="0">
            <a:spAutoFit/>
          </a:bodyPr>
          <a:lstStyle>
            <a:lvl1pPr algn="l" defTabSz="951209"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875" y="4056498"/>
            <a:ext cx="932616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100839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99984" y="508697"/>
            <a:ext cx="11238030"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072" y="1462927"/>
            <a:ext cx="11238030" cy="1105046"/>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4" indent="0">
              <a:buNone/>
              <a:defRPr sz="1632">
                <a:solidFill>
                  <a:srgbClr val="000000"/>
                </a:solidFill>
              </a:defRPr>
            </a:lvl2pPr>
            <a:lvl3pPr marL="466286" indent="0">
              <a:buNone/>
              <a:defRPr sz="1428">
                <a:solidFill>
                  <a:srgbClr val="000000"/>
                </a:solidFill>
              </a:defRPr>
            </a:lvl3pPr>
            <a:lvl4pPr marL="699430" indent="0">
              <a:buNone/>
              <a:defRPr sz="1224">
                <a:solidFill>
                  <a:srgbClr val="000000"/>
                </a:solidFill>
              </a:defRPr>
            </a:lvl4pPr>
            <a:lvl5pPr marL="932574"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838" y="6584994"/>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093607"/>
            <a:ext cx="9326166" cy="508524"/>
          </a:xfrm>
          <a:noFill/>
        </p:spPr>
        <p:txBody>
          <a:bodyPr lIns="0" tIns="0" rIns="0" bIns="0" anchor="b" anchorCtr="0">
            <a:spAutoFit/>
          </a:bodyPr>
          <a:lstStyle>
            <a:lvl1pPr algn="l" defTabSz="951209"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875" y="4056498"/>
            <a:ext cx="932616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8695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096243"/>
            <a:ext cx="9326166" cy="508524"/>
          </a:xfrm>
          <a:noFill/>
        </p:spPr>
        <p:txBody>
          <a:bodyPr lIns="0" tIns="0" rIns="0" bIns="0" anchor="b" anchorCtr="0">
            <a:spAutoFit/>
          </a:bodyPr>
          <a:lstStyle>
            <a:lvl1pPr algn="l" defTabSz="951209"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86919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096243"/>
            <a:ext cx="9326166" cy="508524"/>
          </a:xfrm>
          <a:noFill/>
        </p:spPr>
        <p:txBody>
          <a:bodyPr lIns="0" tIns="0" rIns="0" bIns="0" anchor="b" anchorCtr="0">
            <a:spAutoFit/>
          </a:bodyPr>
          <a:lstStyle>
            <a:lvl1pPr algn="l" defTabSz="951209"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7194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4" y="3096243"/>
            <a:ext cx="11258650" cy="508524"/>
          </a:xfrm>
          <a:noFill/>
        </p:spPr>
        <p:txBody>
          <a:bodyPr wrap="square" lIns="0" tIns="0" rIns="0" bIns="0" anchor="b" anchorCtr="0">
            <a:spAutoFit/>
          </a:bodyPr>
          <a:lstStyle>
            <a:lvl1pPr algn="l" defTabSz="951209"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6000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875" y="3096243"/>
            <a:ext cx="9326166" cy="508524"/>
          </a:xfrm>
          <a:noFill/>
        </p:spPr>
        <p:txBody>
          <a:bodyPr lIns="0" tIns="0" rIns="0" bIns="0" anchor="b" anchorCtr="0">
            <a:spAutoFit/>
          </a:bodyPr>
          <a:lstStyle>
            <a:lvl1pPr algn="l" defTabSz="951209"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6529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876" y="3303363"/>
            <a:ext cx="9028496" cy="387798"/>
          </a:xfrm>
          <a:noFill/>
        </p:spPr>
        <p:txBody>
          <a:bodyPr wrap="square" lIns="0" tIns="0" rIns="0" bIns="0" anchor="ctr" anchorCtr="0">
            <a:spAutoFit/>
          </a:bodyPr>
          <a:lstStyle>
            <a:lvl1pPr algn="l" defTabSz="951209"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815203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4472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78911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99982" y="507447"/>
            <a:ext cx="11238030"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99982" y="1465290"/>
            <a:ext cx="11238030"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14"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18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690"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805"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839" y="6584991"/>
            <a:ext cx="11244831"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31652158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838" y="6286116"/>
            <a:ext cx="4571417"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748"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41" y="287318"/>
            <a:ext cx="2488760"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267" y="-601583"/>
            <a:ext cx="11238030"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343522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99984" y="519294"/>
            <a:ext cx="11238030" cy="439479"/>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839" y="1464077"/>
            <a:ext cx="11238030" cy="1293431"/>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838" y="6584994"/>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599982" y="521162"/>
            <a:ext cx="11238030"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838" y="1465289"/>
            <a:ext cx="11238355"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4889"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79311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99984" y="508697"/>
            <a:ext cx="11238030"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840" y="1463672"/>
            <a:ext cx="5315915"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4617" y="1463672"/>
            <a:ext cx="5315915" cy="1293431"/>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68" indent="0">
              <a:buFont typeface="Wingdings" panose="05000000000000000000" pitchFamily="2" charset="2"/>
              <a:buNone/>
              <a:defRPr sz="1632" b="0">
                <a:solidFill>
                  <a:srgbClr val="000000"/>
                </a:solidFill>
              </a:defRPr>
            </a:lvl2pPr>
            <a:lvl3pPr marL="459811" indent="0">
              <a:buFont typeface="Wingdings" panose="05000000000000000000" pitchFamily="2" charset="2"/>
              <a:buNone/>
              <a:tabLst/>
              <a:defRPr sz="1428" b="0">
                <a:solidFill>
                  <a:srgbClr val="000000"/>
                </a:solidFill>
              </a:defRPr>
            </a:lvl3pPr>
            <a:lvl4pPr marL="665429" indent="0">
              <a:buFont typeface="Wingdings" panose="05000000000000000000" pitchFamily="2" charset="2"/>
              <a:buNone/>
              <a:defRPr sz="1224" b="0">
                <a:solidFill>
                  <a:srgbClr val="000000"/>
                </a:solidFill>
              </a:defRPr>
            </a:lvl4pPr>
            <a:lvl5pPr marL="871049"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838" y="6584994"/>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99984" y="507449"/>
            <a:ext cx="11238030" cy="439479"/>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840" y="1466100"/>
            <a:ext cx="5315915"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0209" y="1466100"/>
            <a:ext cx="5315915" cy="1293431"/>
          </a:xfrm>
        </p:spPr>
        <p:txBody>
          <a:bodyPr wrap="square">
            <a:spAutoFit/>
          </a:bodyPr>
          <a:lstStyle>
            <a:lvl1pPr marL="236381" indent="-236381">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25" indent="-174858">
              <a:buFont typeface="Wingdings" panose="05000000000000000000" pitchFamily="2" charset="2"/>
              <a:buChar char=""/>
              <a:defRPr sz="1632" b="0">
                <a:solidFill>
                  <a:srgbClr val="000000"/>
                </a:solidFill>
              </a:defRPr>
            </a:lvl2pPr>
            <a:lvl3pPr marL="652478" indent="-192668">
              <a:buFont typeface="Wingdings" panose="05000000000000000000" pitchFamily="2" charset="2"/>
              <a:buChar char=""/>
              <a:tabLst/>
              <a:defRPr sz="1428" b="0">
                <a:solidFill>
                  <a:srgbClr val="000000"/>
                </a:solidFill>
              </a:defRPr>
            </a:lvl3pPr>
            <a:lvl4pPr marL="845145" indent="-179716">
              <a:buFont typeface="Wingdings" panose="05000000000000000000" pitchFamily="2" charset="2"/>
              <a:buChar char=""/>
              <a:defRPr sz="1224" b="0">
                <a:solidFill>
                  <a:srgbClr val="000000"/>
                </a:solidFill>
              </a:defRPr>
            </a:lvl4pPr>
            <a:lvl5pPr marL="1044288" indent="-173239">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838" y="6584994"/>
            <a:ext cx="11244831"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9984" y="507450"/>
            <a:ext cx="11238030"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838" y="6584994"/>
            <a:ext cx="11244831"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9984" y="507450"/>
            <a:ext cx="11238030" cy="430887"/>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838" y="6584994"/>
            <a:ext cx="11244831"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image" Target="../media/image1.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269" y="521164"/>
            <a:ext cx="11238030" cy="43947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839" y="1464083"/>
            <a:ext cx="11238030" cy="129343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4095" y="3001220"/>
            <a:ext cx="6994525" cy="992090"/>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2" y="4"/>
            <a:ext cx="12434888"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96875"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2" y="4"/>
            <a:ext cx="298437"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5"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5" r:id="rId9"/>
    <p:sldLayoutId id="2147484726" r:id="rId10"/>
    <p:sldLayoutId id="2147484728" r:id="rId11"/>
    <p:sldLayoutId id="2147484729" r:id="rId12"/>
    <p:sldLayoutId id="2147484733" r:id="rId13"/>
    <p:sldLayoutId id="2147484734" r:id="rId14"/>
    <p:sldLayoutId id="2147484735" r:id="rId15"/>
    <p:sldLayoutId id="2147484736" r:id="rId16"/>
    <p:sldLayoutId id="2147484737" r:id="rId17"/>
    <p:sldLayoutId id="2147484738" r:id="rId18"/>
    <p:sldLayoutId id="2147484744" r:id="rId19"/>
    <p:sldLayoutId id="2147484739" r:id="rId20"/>
    <p:sldLayoutId id="2147484740" r:id="rId21"/>
    <p:sldLayoutId id="2147484741" r:id="rId22"/>
    <p:sldLayoutId id="2147484742" r:id="rId23"/>
  </p:sldLayoutIdLst>
  <p:transition>
    <p:fade/>
  </p:transition>
  <p:hf sldNum="0" hdr="0" ftr="0" dt="0"/>
  <p:txStyles>
    <p:titleStyle>
      <a:lvl1pPr algn="l" defTabSz="951281"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4"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86"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87" marR="0" indent="-20400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17" marR="0" indent="-184571"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88" marR="0" indent="-17162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19"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66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0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941"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281" rtl="0" eaLnBrk="1" latinLnBrk="0" hangingPunct="1">
        <a:defRPr sz="1836" kern="1200">
          <a:solidFill>
            <a:schemeClr val="tx1"/>
          </a:solidFill>
          <a:latin typeface="+mn-lt"/>
          <a:ea typeface="+mn-ea"/>
          <a:cs typeface="+mn-cs"/>
        </a:defRPr>
      </a:lvl1pPr>
      <a:lvl2pPr marL="475640" algn="l" defTabSz="951281" rtl="0" eaLnBrk="1" latinLnBrk="0" hangingPunct="1">
        <a:defRPr sz="1836" kern="1200">
          <a:solidFill>
            <a:schemeClr val="tx1"/>
          </a:solidFill>
          <a:latin typeface="+mn-lt"/>
          <a:ea typeface="+mn-ea"/>
          <a:cs typeface="+mn-cs"/>
        </a:defRPr>
      </a:lvl2pPr>
      <a:lvl3pPr marL="951281" algn="l" defTabSz="951281" rtl="0" eaLnBrk="1" latinLnBrk="0" hangingPunct="1">
        <a:defRPr sz="1836" kern="1200">
          <a:solidFill>
            <a:schemeClr val="tx1"/>
          </a:solidFill>
          <a:latin typeface="+mn-lt"/>
          <a:ea typeface="+mn-ea"/>
          <a:cs typeface="+mn-cs"/>
        </a:defRPr>
      </a:lvl3pPr>
      <a:lvl4pPr marL="1426919" algn="l" defTabSz="951281" rtl="0" eaLnBrk="1" latinLnBrk="0" hangingPunct="1">
        <a:defRPr sz="1836" kern="1200">
          <a:solidFill>
            <a:schemeClr val="tx1"/>
          </a:solidFill>
          <a:latin typeface="+mn-lt"/>
          <a:ea typeface="+mn-ea"/>
          <a:cs typeface="+mn-cs"/>
        </a:defRPr>
      </a:lvl4pPr>
      <a:lvl5pPr marL="1902560" algn="l" defTabSz="951281" rtl="0" eaLnBrk="1" latinLnBrk="0" hangingPunct="1">
        <a:defRPr sz="1836" kern="1200">
          <a:solidFill>
            <a:schemeClr val="tx1"/>
          </a:solidFill>
          <a:latin typeface="+mn-lt"/>
          <a:ea typeface="+mn-ea"/>
          <a:cs typeface="+mn-cs"/>
        </a:defRPr>
      </a:lvl5pPr>
      <a:lvl6pPr marL="2378201" algn="l" defTabSz="951281" rtl="0" eaLnBrk="1" latinLnBrk="0" hangingPunct="1">
        <a:defRPr sz="1836" kern="1200">
          <a:solidFill>
            <a:schemeClr val="tx1"/>
          </a:solidFill>
          <a:latin typeface="+mn-lt"/>
          <a:ea typeface="+mn-ea"/>
          <a:cs typeface="+mn-cs"/>
        </a:defRPr>
      </a:lvl6pPr>
      <a:lvl7pPr marL="2853840" algn="l" defTabSz="951281" rtl="0" eaLnBrk="1" latinLnBrk="0" hangingPunct="1">
        <a:defRPr sz="1836" kern="1200">
          <a:solidFill>
            <a:schemeClr val="tx1"/>
          </a:solidFill>
          <a:latin typeface="+mn-lt"/>
          <a:ea typeface="+mn-ea"/>
          <a:cs typeface="+mn-cs"/>
        </a:defRPr>
      </a:lvl7pPr>
      <a:lvl8pPr marL="3329479" algn="l" defTabSz="951281" rtl="0" eaLnBrk="1" latinLnBrk="0" hangingPunct="1">
        <a:defRPr sz="1836" kern="1200">
          <a:solidFill>
            <a:schemeClr val="tx1"/>
          </a:solidFill>
          <a:latin typeface="+mn-lt"/>
          <a:ea typeface="+mn-ea"/>
          <a:cs typeface="+mn-cs"/>
        </a:defRPr>
      </a:lvl8pPr>
      <a:lvl9pPr marL="3805120" algn="l" defTabSz="951281"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userDrawn="1">
          <p15:clr>
            <a:srgbClr val="C35EA4"/>
          </p15:clr>
        </p15:guide>
        <p15:guide id="17" pos="7468"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267" y="521162"/>
            <a:ext cx="11238030"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839" y="1464081"/>
            <a:ext cx="11238030"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rot="5400000">
            <a:off x="9474093" y="3001218"/>
            <a:ext cx="6994525" cy="992090"/>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1"/>
            <a:ext cx="12434888"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875"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1"/>
            <a:ext cx="298437"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81057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762" r:id="rId17"/>
    <p:sldLayoutId id="2147484763" r:id="rId18"/>
    <p:sldLayoutId id="2147484764" r:id="rId19"/>
    <p:sldLayoutId id="2147484765" r:id="rId20"/>
    <p:sldLayoutId id="2147484766" r:id="rId21"/>
    <p:sldLayoutId id="2147484767" r:id="rId22"/>
    <p:sldLayoutId id="2147484768" r:id="rId23"/>
    <p:sldLayoutId id="2147484769" r:id="rId24"/>
    <p:sldLayoutId id="2147484770" r:id="rId25"/>
    <p:sldLayoutId id="2147484771" r:id="rId26"/>
    <p:sldLayoutId id="2147484772" r:id="rId27"/>
  </p:sldLayoutIdLst>
  <p:transition>
    <p:fade/>
  </p:transition>
  <p:hf sldNum="0" hdr="0" ftr="0" dt="0"/>
  <p:txStyles>
    <p:titleStyle>
      <a:lvl1pPr algn="l" defTabSz="951209"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26" marR="0" indent="-233126" algn="l" defTabSz="95120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51" marR="0" indent="-233126" algn="l" defTabSz="95120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37" marR="0" indent="-203985" algn="l" defTabSz="95120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652" marR="0" indent="-184558" algn="l" defTabSz="95120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10" marR="0" indent="-171607" algn="l" defTabSz="95120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5822" indent="-237802" algn="l" defTabSz="95120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428" indent="-237802" algn="l" defTabSz="95120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032" indent="-237802" algn="l" defTabSz="95120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638" indent="-237802" algn="l" defTabSz="95120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209" rtl="0" eaLnBrk="1" latinLnBrk="0" hangingPunct="1">
        <a:defRPr sz="1836" kern="1200">
          <a:solidFill>
            <a:schemeClr val="tx1"/>
          </a:solidFill>
          <a:latin typeface="+mn-lt"/>
          <a:ea typeface="+mn-ea"/>
          <a:cs typeface="+mn-cs"/>
        </a:defRPr>
      </a:lvl1pPr>
      <a:lvl2pPr marL="475604" algn="l" defTabSz="951209" rtl="0" eaLnBrk="1" latinLnBrk="0" hangingPunct="1">
        <a:defRPr sz="1836" kern="1200">
          <a:solidFill>
            <a:schemeClr val="tx1"/>
          </a:solidFill>
          <a:latin typeface="+mn-lt"/>
          <a:ea typeface="+mn-ea"/>
          <a:cs typeface="+mn-cs"/>
        </a:defRPr>
      </a:lvl2pPr>
      <a:lvl3pPr marL="951209" algn="l" defTabSz="951209" rtl="0" eaLnBrk="1" latinLnBrk="0" hangingPunct="1">
        <a:defRPr sz="1836" kern="1200">
          <a:solidFill>
            <a:schemeClr val="tx1"/>
          </a:solidFill>
          <a:latin typeface="+mn-lt"/>
          <a:ea typeface="+mn-ea"/>
          <a:cs typeface="+mn-cs"/>
        </a:defRPr>
      </a:lvl3pPr>
      <a:lvl4pPr marL="1426812" algn="l" defTabSz="951209" rtl="0" eaLnBrk="1" latinLnBrk="0" hangingPunct="1">
        <a:defRPr sz="1836" kern="1200">
          <a:solidFill>
            <a:schemeClr val="tx1"/>
          </a:solidFill>
          <a:latin typeface="+mn-lt"/>
          <a:ea typeface="+mn-ea"/>
          <a:cs typeface="+mn-cs"/>
        </a:defRPr>
      </a:lvl4pPr>
      <a:lvl5pPr marL="1902417" algn="l" defTabSz="951209" rtl="0" eaLnBrk="1" latinLnBrk="0" hangingPunct="1">
        <a:defRPr sz="1836" kern="1200">
          <a:solidFill>
            <a:schemeClr val="tx1"/>
          </a:solidFill>
          <a:latin typeface="+mn-lt"/>
          <a:ea typeface="+mn-ea"/>
          <a:cs typeface="+mn-cs"/>
        </a:defRPr>
      </a:lvl5pPr>
      <a:lvl6pPr marL="2378022" algn="l" defTabSz="951209" rtl="0" eaLnBrk="1" latinLnBrk="0" hangingPunct="1">
        <a:defRPr sz="1836" kern="1200">
          <a:solidFill>
            <a:schemeClr val="tx1"/>
          </a:solidFill>
          <a:latin typeface="+mn-lt"/>
          <a:ea typeface="+mn-ea"/>
          <a:cs typeface="+mn-cs"/>
        </a:defRPr>
      </a:lvl6pPr>
      <a:lvl7pPr marL="2853626" algn="l" defTabSz="951209" rtl="0" eaLnBrk="1" latinLnBrk="0" hangingPunct="1">
        <a:defRPr sz="1836" kern="1200">
          <a:solidFill>
            <a:schemeClr val="tx1"/>
          </a:solidFill>
          <a:latin typeface="+mn-lt"/>
          <a:ea typeface="+mn-ea"/>
          <a:cs typeface="+mn-cs"/>
        </a:defRPr>
      </a:lvl7pPr>
      <a:lvl8pPr marL="3329229" algn="l" defTabSz="951209" rtl="0" eaLnBrk="1" latinLnBrk="0" hangingPunct="1">
        <a:defRPr sz="1836" kern="1200">
          <a:solidFill>
            <a:schemeClr val="tx1"/>
          </a:solidFill>
          <a:latin typeface="+mn-lt"/>
          <a:ea typeface="+mn-ea"/>
          <a:cs typeface="+mn-cs"/>
        </a:defRPr>
      </a:lvl8pPr>
      <a:lvl9pPr marL="3804834" algn="l" defTabSz="95120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E41A21-C04F-4E87-9555-7B3815B1CA0C}"/>
              </a:ext>
            </a:extLst>
          </p:cNvPr>
          <p:cNvSpPr>
            <a:spLocks noGrp="1"/>
          </p:cNvSpPr>
          <p:nvPr>
            <p:ph type="title"/>
          </p:nvPr>
        </p:nvSpPr>
        <p:spPr/>
        <p:txBody>
          <a:bodyPr/>
          <a:lstStyle/>
          <a:p>
            <a:r>
              <a:rPr lang="en-US" dirty="0"/>
              <a:t>MS-102T00</a:t>
            </a:r>
            <a:br>
              <a:rPr lang="en-US" dirty="0"/>
            </a:br>
            <a:br>
              <a:rPr lang="en-US" dirty="0"/>
            </a:br>
            <a:r>
              <a:rPr lang="bs-Latn-BA" dirty="0"/>
              <a:t>Microsoft 365 </a:t>
            </a:r>
            <a:r>
              <a:rPr lang="en-US" dirty="0"/>
              <a:t>Administrator</a:t>
            </a:r>
            <a:endParaRPr lang="en-IN" dirty="0"/>
          </a:p>
        </p:txBody>
      </p:sp>
    </p:spTree>
    <p:extLst>
      <p:ext uri="{BB962C8B-B14F-4D97-AF65-F5344CB8AC3E}">
        <p14:creationId xmlns:p14="http://schemas.microsoft.com/office/powerpoint/2010/main" val="154718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599983" y="507832"/>
            <a:ext cx="11238029" cy="439409"/>
          </a:xfrm>
        </p:spPr>
        <p:txBody>
          <a:bodyPr/>
          <a:lstStyle/>
          <a:p>
            <a:r>
              <a:rPr lang="en-GB" spc="0" dirty="0">
                <a:solidFill>
                  <a:schemeClr val="tx1"/>
                </a:solidFill>
              </a:rPr>
              <a:t>WARNING – Do NOT perform Interactive Demonstrations in class</a:t>
            </a:r>
            <a:endParaRPr lang="en-US" spc="0" dirty="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599982" y="1436949"/>
            <a:ext cx="8137550" cy="5359355"/>
          </a:xfrm>
          <a:prstGeom prst="rect">
            <a:avLst/>
          </a:prstGeom>
          <a:solidFill>
            <a:schemeClr val="bg1">
              <a:lumMod val="95000"/>
            </a:schemeClr>
          </a:solidFill>
          <a:ln w="19050">
            <a:solidFill>
              <a:schemeClr val="bg1">
                <a:lumMod val="95000"/>
              </a:schemeClr>
            </a:solidFill>
          </a:ln>
        </p:spPr>
        <p:txBody>
          <a:bodyPr wrap="square" lIns="182857" tIns="137142" rIns="182857" bIns="137142" rtlCol="0" anchor="ctr">
            <a:noAutofit/>
          </a:bodyPr>
          <a:lstStyle/>
          <a:p>
            <a:pPr defTabSz="932649" fontAlgn="base">
              <a:spcBef>
                <a:spcPts val="1800"/>
              </a:spcBef>
            </a:pPr>
            <a:r>
              <a:rPr lang="en-GB" sz="1600" dirty="0">
                <a:solidFill>
                  <a:srgbClr val="1A1A1A"/>
                </a:solidFill>
                <a:latin typeface="Segoe UI"/>
              </a:rPr>
              <a:t>Selected topics in the student manual include links to interactive demonstrations.</a:t>
            </a:r>
          </a:p>
          <a:p>
            <a:pPr defTabSz="932649" fontAlgn="base">
              <a:spcBef>
                <a:spcPts val="1800"/>
              </a:spcBef>
            </a:pPr>
            <a:r>
              <a:rPr lang="en-GB" sz="1600" dirty="0">
                <a:solidFill>
                  <a:srgbClr val="1A1A1A"/>
                </a:solidFill>
                <a:latin typeface="Segoe UI"/>
              </a:rPr>
              <a:t>These are click-thru simulations designed for both classroom students, such as yourselves, and self-paced learners. </a:t>
            </a:r>
          </a:p>
          <a:p>
            <a:pPr marL="342866" indent="-342866" defTabSz="932649" fontAlgn="base">
              <a:spcBef>
                <a:spcPts val="1800"/>
              </a:spcBef>
              <a:buFont typeface="Arial" panose="020B0604020202020204" pitchFamily="34" charset="0"/>
              <a:buChar char="•"/>
            </a:pPr>
            <a:r>
              <a:rPr lang="en-GB" sz="1600" dirty="0">
                <a:solidFill>
                  <a:srgbClr val="1A1A1A"/>
                </a:solidFill>
                <a:latin typeface="Segoe UI"/>
              </a:rPr>
              <a:t>Self-paced learners do not have access to the labs that you perform in class. These simulations provide alternative, hands-on exercises they can perform in lieu of the labs.</a:t>
            </a:r>
          </a:p>
          <a:p>
            <a:pPr marL="342866" indent="-342866" defTabSz="932649" fontAlgn="base">
              <a:spcBef>
                <a:spcPts val="1800"/>
              </a:spcBef>
              <a:buFont typeface="Arial" panose="020B0604020202020204" pitchFamily="34" charset="0"/>
              <a:buChar char="•"/>
            </a:pPr>
            <a:r>
              <a:rPr lang="en-GB" sz="1600" dirty="0">
                <a:solidFill>
                  <a:srgbClr val="1A1A1A"/>
                </a:solidFill>
                <a:latin typeface="Segoe UI"/>
              </a:rPr>
              <a:t>Classroom students should NOT perform these simulations in class. </a:t>
            </a:r>
          </a:p>
          <a:p>
            <a:pPr marL="809190" lvl="1" indent="-342866" defTabSz="932649" fontAlgn="base">
              <a:spcBef>
                <a:spcPts val="1800"/>
              </a:spcBef>
              <a:buFont typeface="Arial" panose="020B0604020202020204" pitchFamily="34" charset="0"/>
              <a:buChar char="•"/>
            </a:pPr>
            <a:r>
              <a:rPr lang="en-GB" sz="1600" dirty="0">
                <a:solidFill>
                  <a:srgbClr val="1A1A1A"/>
                </a:solidFill>
                <a:latin typeface="Segoe UI"/>
              </a:rPr>
              <a:t>The simulations perform the same steps as their corresponding lab exercises. </a:t>
            </a:r>
          </a:p>
          <a:p>
            <a:pPr marL="809190" lvl="1" indent="-342866" defTabSz="932649" fontAlgn="base">
              <a:spcBef>
                <a:spcPts val="1800"/>
              </a:spcBef>
              <a:buFont typeface="Arial" panose="020B0604020202020204" pitchFamily="34" charset="0"/>
              <a:buChar char="•"/>
            </a:pPr>
            <a:r>
              <a:rPr lang="en-GB" sz="1600" dirty="0">
                <a:solidFill>
                  <a:srgbClr val="1A1A1A"/>
                </a:solidFill>
                <a:latin typeface="Segoe UI"/>
              </a:rPr>
              <a:t>However, not every lab exercise has a simulation. There are only a select number of simulations scattered throughout the course. </a:t>
            </a:r>
          </a:p>
          <a:p>
            <a:pPr marL="809190" lvl="1" indent="-342866" defTabSz="932649" fontAlgn="base">
              <a:spcBef>
                <a:spcPts val="1800"/>
              </a:spcBef>
              <a:buFont typeface="Arial" panose="020B0604020202020204" pitchFamily="34" charset="0"/>
              <a:buChar char="•"/>
            </a:pPr>
            <a:r>
              <a:rPr lang="en-GB" sz="1600" dirty="0">
                <a:solidFill>
                  <a:srgbClr val="1A1A1A"/>
                </a:solidFill>
                <a:latin typeface="Segoe UI"/>
              </a:rPr>
              <a:t>Therefore, skip the simulations and complete the labs instead during class.</a:t>
            </a:r>
          </a:p>
          <a:p>
            <a:pPr marL="809190" lvl="1" indent="-342866" defTabSz="932649" fontAlgn="base">
              <a:spcBef>
                <a:spcPts val="1800"/>
              </a:spcBef>
              <a:buFont typeface="Arial" panose="020B0604020202020204" pitchFamily="34" charset="0"/>
              <a:buChar char="•"/>
            </a:pPr>
            <a:r>
              <a:rPr lang="en-GB" sz="1600" dirty="0">
                <a:solidFill>
                  <a:srgbClr val="1A1A1A"/>
                </a:solidFill>
                <a:latin typeface="Segoe UI"/>
              </a:rPr>
              <a:t>After completing this class, you can perform the interactive demonstrations in preparation for the certification exam, should you decide to take it. The simulations will provide an additional form of review. </a:t>
            </a:r>
            <a:endParaRPr lang="en-IN" sz="1600" dirty="0">
              <a:solidFill>
                <a:srgbClr val="1A1A1A"/>
              </a:solidFill>
              <a:latin typeface="Segoe UI"/>
            </a:endParaRPr>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8938768" y="1436951"/>
            <a:ext cx="2916760" cy="3653320"/>
          </a:xfrm>
          <a:prstGeom prst="rect">
            <a:avLst/>
          </a:prstGeom>
          <a:ln w="19050">
            <a:solidFill>
              <a:schemeClr val="accent1"/>
            </a:solidFill>
          </a:ln>
        </p:spPr>
      </p:pic>
    </p:spTree>
    <p:extLst>
      <p:ext uri="{BB962C8B-B14F-4D97-AF65-F5344CB8AC3E}">
        <p14:creationId xmlns:p14="http://schemas.microsoft.com/office/powerpoint/2010/main" val="39654153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88DC-58FF-4AE8-8250-DC062920E661}"/>
              </a:ext>
            </a:extLst>
          </p:cNvPr>
          <p:cNvSpPr>
            <a:spLocks noGrp="1"/>
          </p:cNvSpPr>
          <p:nvPr>
            <p:ph type="title"/>
          </p:nvPr>
        </p:nvSpPr>
        <p:spPr>
          <a:xfrm>
            <a:off x="2140431" y="-601583"/>
            <a:ext cx="11238030" cy="430887"/>
          </a:xfrm>
        </p:spPr>
        <p:txBody>
          <a:bodyPr/>
          <a:lstStyle/>
          <a:p>
            <a:r>
              <a:rPr lang="en-US" spc="0"/>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599266" y="507449"/>
            <a:ext cx="11239464" cy="439465"/>
          </a:xfrm>
        </p:spPr>
        <p:txBody>
          <a:bodyPr/>
          <a:lstStyle/>
          <a:p>
            <a:r>
              <a:rPr lang="en-US" spc="0">
                <a:solidFill>
                  <a:schemeClr val="tx1"/>
                </a:solidFill>
              </a:rPr>
              <a:t>Hello! Instructor introduction</a:t>
            </a:r>
          </a:p>
        </p:txBody>
      </p:sp>
      <p:sp>
        <p:nvSpPr>
          <p:cNvPr id="7" name="Rectangle 6">
            <a:extLst>
              <a:ext uri="{FF2B5EF4-FFF2-40B4-BE49-F238E27FC236}">
                <a16:creationId xmlns:a16="http://schemas.microsoft.com/office/drawing/2014/main" id="{47CFF912-697E-45BC-BEC7-2947E9CB50F4}"/>
              </a:ext>
              <a:ext uri="{C183D7F6-B498-43B3-948B-1728B52AA6E4}">
                <adec:decorative xmlns:adec="http://schemas.microsoft.com/office/drawing/2017/decorative" val="0"/>
              </a:ext>
            </a:extLst>
          </p:cNvPr>
          <p:cNvSpPr/>
          <p:nvPr/>
        </p:nvSpPr>
        <p:spPr bwMode="auto">
          <a:xfrm>
            <a:off x="434128"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a:solidFill>
                  <a:schemeClr val="accent1"/>
                </a:solidFill>
                <a:latin typeface="+mj-lt"/>
              </a:rPr>
              <a:t>Instructor:</a:t>
            </a:r>
            <a:r>
              <a:rPr lang="en-US" sz="2600">
                <a:solidFill>
                  <a:schemeClr val="accent1"/>
                </a:solidFill>
              </a:rPr>
              <a:t> </a:t>
            </a:r>
            <a:r>
              <a:rPr lang="en-US" sz="2600">
                <a:solidFill>
                  <a:schemeClr val="tx1"/>
                </a:solidFill>
              </a:rPr>
              <a:t>&lt;Name&gt;</a:t>
            </a:r>
          </a:p>
          <a:p>
            <a:pPr>
              <a:spcBef>
                <a:spcPts val="1200"/>
              </a:spcBef>
            </a:pPr>
            <a:r>
              <a:rPr lang="en-US" sz="2600">
                <a:solidFill>
                  <a:schemeClr val="tx1"/>
                </a:solidFill>
              </a:rPr>
              <a:t>&lt;Title or other credentials,</a:t>
            </a:r>
            <a:br>
              <a:rPr lang="en-US" sz="2600">
                <a:solidFill>
                  <a:schemeClr val="tx1"/>
                </a:solidFill>
              </a:rPr>
            </a:br>
            <a:r>
              <a:rPr lang="en-US" sz="2600">
                <a:solidFill>
                  <a:schemeClr val="tx1"/>
                </a:solidFill>
              </a:rPr>
              <a:t>e.g., Microsoft Certified Trainer&gt;</a:t>
            </a:r>
          </a:p>
          <a:p>
            <a:pPr>
              <a:spcBef>
                <a:spcPts val="1200"/>
              </a:spcBef>
            </a:pPr>
            <a:r>
              <a:rPr lang="en-US" sz="2600">
                <a:solidFill>
                  <a:schemeClr val="tx1"/>
                </a:solidFill>
              </a:rPr>
              <a:t>&lt;Affiliation/Company&gt;</a:t>
            </a:r>
          </a:p>
          <a:p>
            <a:pPr>
              <a:spcBef>
                <a:spcPts val="1200"/>
              </a:spcBef>
            </a:pPr>
            <a:r>
              <a:rPr lang="en-US" sz="2600">
                <a:solidFill>
                  <a:schemeClr val="tx1"/>
                </a:solidFill>
              </a:rPr>
              <a:t>&lt;A few words about my technical and professional experience</a:t>
            </a:r>
          </a:p>
        </p:txBody>
      </p:sp>
      <p:sp>
        <p:nvSpPr>
          <p:cNvPr id="8" name="Rectangle 7">
            <a:extLst>
              <a:ext uri="{FF2B5EF4-FFF2-40B4-BE49-F238E27FC236}">
                <a16:creationId xmlns:a16="http://schemas.microsoft.com/office/drawing/2014/main" id="{B86547A8-C890-486F-83F9-DF4CA7C57814}"/>
              </a:ext>
              <a:ext uri="{C183D7F6-B498-43B3-948B-1728B52AA6E4}">
                <adec:decorative xmlns:adec="http://schemas.microsoft.com/office/drawing/2017/decorative" val="1"/>
              </a:ext>
            </a:extLst>
          </p:cNvPr>
          <p:cNvSpPr/>
          <p:nvPr/>
        </p:nvSpPr>
        <p:spPr bwMode="auto">
          <a:xfrm>
            <a:off x="6037153" y="1549082"/>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Name tag with the word hello">
            <a:extLst>
              <a:ext uri="{FF2B5EF4-FFF2-40B4-BE49-F238E27FC236}">
                <a16:creationId xmlns:a16="http://schemas.microsoft.com/office/drawing/2014/main" id="{6FC4B459-9FB7-4998-A8CB-6D26DEC83B77}"/>
              </a:ext>
            </a:extLst>
          </p:cNvPr>
          <p:cNvPicPr>
            <a:picLocks noChangeAspect="1"/>
          </p:cNvPicPr>
          <p:nvPr/>
        </p:nvPicPr>
        <p:blipFill>
          <a:blip r:embed="rId2"/>
          <a:stretch>
            <a:fillRect/>
          </a:stretch>
        </p:blipFill>
        <p:spPr>
          <a:xfrm>
            <a:off x="6529417" y="2277067"/>
            <a:ext cx="4986960" cy="3243353"/>
          </a:xfrm>
          <a:prstGeom prst="rect">
            <a:avLst/>
          </a:prstGeom>
        </p:spPr>
      </p:pic>
    </p:spTree>
    <p:extLst>
      <p:ext uri="{BB962C8B-B14F-4D97-AF65-F5344CB8AC3E}">
        <p14:creationId xmlns:p14="http://schemas.microsoft.com/office/powerpoint/2010/main" val="3284983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8C37-8B91-4ECD-BDD1-18E064731319}"/>
              </a:ext>
            </a:extLst>
          </p:cNvPr>
          <p:cNvSpPr>
            <a:spLocks noGrp="1"/>
          </p:cNvSpPr>
          <p:nvPr>
            <p:ph type="title"/>
          </p:nvPr>
        </p:nvSpPr>
        <p:spPr>
          <a:xfrm>
            <a:off x="599266" y="507449"/>
            <a:ext cx="11239464" cy="439465"/>
          </a:xfrm>
        </p:spPr>
        <p:txBody>
          <a:bodyPr/>
          <a:lstStyle/>
          <a:p>
            <a:r>
              <a:rPr lang="en-US" spc="0">
                <a:solidFill>
                  <a:schemeClr val="tx1"/>
                </a:solidFill>
              </a:rPr>
              <a:t>Hello! Student introductions</a:t>
            </a:r>
          </a:p>
        </p:txBody>
      </p:sp>
      <p:sp>
        <p:nvSpPr>
          <p:cNvPr id="9" name="Rectangle 8">
            <a:extLst>
              <a:ext uri="{FF2B5EF4-FFF2-40B4-BE49-F238E27FC236}">
                <a16:creationId xmlns:a16="http://schemas.microsoft.com/office/drawing/2014/main" id="{99D134E9-2F15-4EFD-9FCD-1809A9CC417A}"/>
              </a:ext>
              <a:ext uri="{C183D7F6-B498-43B3-948B-1728B52AA6E4}">
                <adec:decorative xmlns:adec="http://schemas.microsoft.com/office/drawing/2017/decorative" val="0"/>
              </a:ext>
            </a:extLst>
          </p:cNvPr>
          <p:cNvSpPr/>
          <p:nvPr/>
        </p:nvSpPr>
        <p:spPr bwMode="auto">
          <a:xfrm>
            <a:off x="434128"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600"/>
              </a:spcAft>
            </a:pPr>
            <a:r>
              <a:rPr lang="en-US" sz="2600" dirty="0">
                <a:solidFill>
                  <a:schemeClr val="accent1"/>
                </a:solidFill>
                <a:latin typeface="+mj-lt"/>
              </a:rPr>
              <a:t>Let’s get acquainted:</a:t>
            </a:r>
          </a:p>
          <a:p>
            <a:pPr>
              <a:spcBef>
                <a:spcPts val="600"/>
              </a:spcBef>
              <a:spcAft>
                <a:spcPts val="1200"/>
              </a:spcAft>
            </a:pPr>
            <a:r>
              <a:rPr lang="en-US" sz="2600" dirty="0">
                <a:solidFill>
                  <a:schemeClr val="tx1"/>
                </a:solidFill>
              </a:rPr>
              <a:t>Your name</a:t>
            </a:r>
          </a:p>
          <a:p>
            <a:pPr>
              <a:spcBef>
                <a:spcPts val="600"/>
              </a:spcBef>
              <a:spcAft>
                <a:spcPts val="1200"/>
              </a:spcAft>
            </a:pPr>
            <a:r>
              <a:rPr lang="en-US" sz="2600" dirty="0">
                <a:solidFill>
                  <a:schemeClr val="tx1"/>
                </a:solidFill>
              </a:rPr>
              <a:t>Company affiliation</a:t>
            </a:r>
          </a:p>
          <a:p>
            <a:pPr>
              <a:spcBef>
                <a:spcPts val="600"/>
              </a:spcBef>
              <a:spcAft>
                <a:spcPts val="1200"/>
              </a:spcAft>
            </a:pPr>
            <a:r>
              <a:rPr lang="en-US" sz="2600" dirty="0">
                <a:solidFill>
                  <a:schemeClr val="tx1"/>
                </a:solidFill>
              </a:rPr>
              <a:t>Title/function</a:t>
            </a:r>
          </a:p>
          <a:p>
            <a:pPr>
              <a:spcBef>
                <a:spcPts val="600"/>
              </a:spcBef>
              <a:spcAft>
                <a:spcPts val="1200"/>
              </a:spcAft>
            </a:pPr>
            <a:r>
              <a:rPr lang="en-US" sz="2600" dirty="0">
                <a:solidFill>
                  <a:schemeClr val="tx1"/>
                </a:solidFill>
              </a:rPr>
              <a:t>Microsoft 365 experience</a:t>
            </a:r>
          </a:p>
          <a:p>
            <a:pPr>
              <a:spcBef>
                <a:spcPts val="600"/>
              </a:spcBef>
              <a:spcAft>
                <a:spcPts val="1200"/>
              </a:spcAft>
            </a:pPr>
            <a:r>
              <a:rPr lang="en-US" sz="2600" dirty="0">
                <a:solidFill>
                  <a:schemeClr val="tx1"/>
                </a:solidFill>
              </a:rPr>
              <a:t>Your expectations for the course</a:t>
            </a:r>
          </a:p>
        </p:txBody>
      </p:sp>
      <p:sp>
        <p:nvSpPr>
          <p:cNvPr id="11" name="Rectangle 10">
            <a:extLst>
              <a:ext uri="{FF2B5EF4-FFF2-40B4-BE49-F238E27FC236}">
                <a16:creationId xmlns:a16="http://schemas.microsoft.com/office/drawing/2014/main" id="{9AA83F19-FB40-43DB-9884-6037698512F6}"/>
              </a:ext>
              <a:ext uri="{C183D7F6-B498-43B3-948B-1728B52AA6E4}">
                <adec:decorative xmlns:adec="http://schemas.microsoft.com/office/drawing/2017/decorative" val="1"/>
              </a:ext>
            </a:extLst>
          </p:cNvPr>
          <p:cNvSpPr/>
          <p:nvPr/>
        </p:nvSpPr>
        <p:spPr bwMode="auto">
          <a:xfrm>
            <a:off x="6037153" y="1549082"/>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Name tag with the word hello">
            <a:extLst>
              <a:ext uri="{FF2B5EF4-FFF2-40B4-BE49-F238E27FC236}">
                <a16:creationId xmlns:a16="http://schemas.microsoft.com/office/drawing/2014/main" id="{894D1975-ABB7-4A05-BA1E-F75D2001E838}"/>
              </a:ext>
            </a:extLst>
          </p:cNvPr>
          <p:cNvPicPr>
            <a:picLocks noChangeAspect="1"/>
          </p:cNvPicPr>
          <p:nvPr/>
        </p:nvPicPr>
        <p:blipFill>
          <a:blip r:embed="rId2"/>
          <a:stretch>
            <a:fillRect/>
          </a:stretch>
        </p:blipFill>
        <p:spPr>
          <a:xfrm>
            <a:off x="6529417" y="2277067"/>
            <a:ext cx="4986960" cy="3243353"/>
          </a:xfrm>
          <a:prstGeom prst="rect">
            <a:avLst/>
          </a:prstGeom>
        </p:spPr>
      </p:pic>
    </p:spTree>
    <p:extLst>
      <p:ext uri="{BB962C8B-B14F-4D97-AF65-F5344CB8AC3E}">
        <p14:creationId xmlns:p14="http://schemas.microsoft.com/office/powerpoint/2010/main" val="205104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dults listening in classroom">
            <a:extLst>
              <a:ext uri="{FF2B5EF4-FFF2-40B4-BE49-F238E27FC236}">
                <a16:creationId xmlns:a16="http://schemas.microsoft.com/office/drawing/2014/main" id="{49108A89-7981-6F1A-841F-5FFBF286B3D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6675" r="16675"/>
          <a:stretch>
            <a:fillRect/>
          </a:stretch>
        </p:blipFill>
        <p:spPr>
          <a:xfrm>
            <a:off x="5749158" y="1"/>
            <a:ext cx="6685729" cy="6994525"/>
          </a:xfrm>
        </p:spPr>
      </p:pic>
      <p:sp>
        <p:nvSpPr>
          <p:cNvPr id="14" name="Title 1">
            <a:extLst>
              <a:ext uri="{FF2B5EF4-FFF2-40B4-BE49-F238E27FC236}">
                <a16:creationId xmlns:a16="http://schemas.microsoft.com/office/drawing/2014/main" id="{39D5F844-A86F-7DD8-3663-A116E37EEA52}"/>
              </a:ext>
            </a:extLst>
          </p:cNvPr>
          <p:cNvSpPr txBox="1">
            <a:spLocks/>
          </p:cNvSpPr>
          <p:nvPr/>
        </p:nvSpPr>
        <p:spPr>
          <a:xfrm>
            <a:off x="400288" y="503154"/>
            <a:ext cx="4592126" cy="439479"/>
          </a:xfrm>
          <a:prstGeom prst="rect">
            <a:avLst/>
          </a:prstGeom>
        </p:spPr>
        <p:txBody>
          <a:bodyPr vert="horz" wrap="square" lIns="0" tIns="0" rIns="0" bIns="0" rtlCol="0" anchor="ctr" anchorCtr="0">
            <a:spAutoFit/>
          </a:bodyPr>
          <a:lstStyle>
            <a:lvl1pPr algn="l" defTabSz="951209" rtl="0" eaLnBrk="1" latinLnBrk="0" hangingPunct="1">
              <a:lnSpc>
                <a:spcPct val="100000"/>
              </a:lnSpc>
              <a:spcBef>
                <a:spcPct val="0"/>
              </a:spcBef>
              <a:buNone/>
              <a:defRPr lang="en-US" sz="2856" b="0" kern="1200" cap="none" spc="-50" baseline="0">
                <a:ln w="3175">
                  <a:noFill/>
                </a:ln>
                <a:solidFill>
                  <a:srgbClr val="000000"/>
                </a:solidFill>
                <a:effectLst/>
                <a:latin typeface="+mj-lt"/>
                <a:ea typeface="+mn-ea"/>
                <a:cs typeface="Segoe UI Semilight" panose="020B0402040204020203" pitchFamily="34" charset="0"/>
              </a:defRPr>
            </a:lvl1pPr>
          </a:lstStyle>
          <a:p>
            <a:r>
              <a:rPr lang="en-US" dirty="0"/>
              <a:t>Audience profile</a:t>
            </a:r>
          </a:p>
        </p:txBody>
      </p:sp>
      <p:sp>
        <p:nvSpPr>
          <p:cNvPr id="15" name="Text Placeholder 2">
            <a:extLst>
              <a:ext uri="{FF2B5EF4-FFF2-40B4-BE49-F238E27FC236}">
                <a16:creationId xmlns:a16="http://schemas.microsoft.com/office/drawing/2014/main" id="{BD20C7FF-28B3-2674-CF32-B14B2F8A56BA}"/>
              </a:ext>
            </a:extLst>
          </p:cNvPr>
          <p:cNvSpPr txBox="1">
            <a:spLocks/>
          </p:cNvSpPr>
          <p:nvPr/>
        </p:nvSpPr>
        <p:spPr>
          <a:xfrm>
            <a:off x="325821" y="1231698"/>
            <a:ext cx="5255172" cy="5305737"/>
          </a:xfrm>
          <a:prstGeom prst="rect">
            <a:avLst/>
          </a:prstGeom>
        </p:spPr>
        <p:txBody>
          <a:bodyPr/>
          <a:lstStyle>
            <a:lvl1pPr marL="233144"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86"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87" marR="0" indent="-20400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17" marR="0" indent="-184571"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88" marR="0" indent="-17162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19"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66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0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941"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300"/>
              </a:spcBef>
              <a:spcAft>
                <a:spcPts val="600"/>
              </a:spcAft>
              <a:buNone/>
            </a:pPr>
            <a:r>
              <a:rPr lang="en-US" sz="2000" dirty="0">
                <a:solidFill>
                  <a:srgbClr val="0070C0"/>
                </a:solidFill>
                <a:effectLst/>
                <a:latin typeface="+mj-lt"/>
                <a:ea typeface="Calibri" panose="020F0502020204030204" pitchFamily="34" charset="0"/>
                <a:cs typeface="Arial" panose="020B0604020202020204" pitchFamily="34" charset="0"/>
              </a:rPr>
              <a:t>This course is designed for people who are aspiring to the Microsoft 365 Administrator role and have completed one of the Microsoft 365 role-based administrator certification paths</a:t>
            </a:r>
            <a:br>
              <a:rPr lang="en-US" sz="2000" dirty="0">
                <a:solidFill>
                  <a:srgbClr val="0070C0"/>
                </a:solidFill>
                <a:effectLst/>
                <a:latin typeface="+mj-lt"/>
                <a:ea typeface="Calibri" panose="020F0502020204030204" pitchFamily="34" charset="0"/>
                <a:cs typeface="Arial" panose="020B0604020202020204" pitchFamily="34" charset="0"/>
              </a:rPr>
            </a:br>
            <a:endParaRPr lang="en-US" sz="2000" dirty="0">
              <a:solidFill>
                <a:srgbClr val="0070C0"/>
              </a:solidFill>
              <a:effectLst/>
              <a:latin typeface="+mj-lt"/>
              <a:ea typeface="Calibri" panose="020F0502020204030204" pitchFamily="34" charset="0"/>
              <a:cs typeface="Arial" panose="020B0604020202020204" pitchFamily="34" charset="0"/>
            </a:endParaRPr>
          </a:p>
          <a:p>
            <a:pPr marL="0" indent="0" algn="l">
              <a:spcBef>
                <a:spcPts val="300"/>
              </a:spcBef>
              <a:spcAft>
                <a:spcPts val="600"/>
              </a:spcAft>
              <a:buNone/>
            </a:pPr>
            <a:r>
              <a:rPr lang="en-US" sz="2000" b="0" i="0" dirty="0">
                <a:solidFill>
                  <a:srgbClr val="222222"/>
                </a:solidFill>
                <a:effectLst/>
                <a:latin typeface="+mj-lt"/>
              </a:rPr>
              <a:t>Before attending this course, students must have:</a:t>
            </a:r>
          </a:p>
          <a:p>
            <a:pPr marL="0" indent="0" algn="l">
              <a:spcBef>
                <a:spcPts val="300"/>
              </a:spcBef>
              <a:spcAft>
                <a:spcPts val="600"/>
              </a:spcAft>
              <a:buNone/>
            </a:pPr>
            <a:r>
              <a:rPr lang="en-US" sz="1800" b="0" i="0" dirty="0">
                <a:solidFill>
                  <a:srgbClr val="222222"/>
                </a:solidFill>
                <a:effectLst/>
                <a:latin typeface="Segoe UI" panose="020B0502040204020203" pitchFamily="34" charset="0"/>
              </a:rPr>
              <a:t>Completed a role-based administrator course such as Messaging, Teamwork, Security, Compliance, or Collaboration</a:t>
            </a:r>
          </a:p>
          <a:p>
            <a:pPr marL="0" indent="0" algn="l">
              <a:spcBef>
                <a:spcPts val="300"/>
              </a:spcBef>
              <a:spcAft>
                <a:spcPts val="600"/>
              </a:spcAft>
              <a:buNone/>
            </a:pPr>
            <a:r>
              <a:rPr lang="en-US" sz="1800" b="0" i="0" dirty="0">
                <a:solidFill>
                  <a:srgbClr val="222222"/>
                </a:solidFill>
                <a:effectLst/>
                <a:latin typeface="Segoe UI" panose="020B0502040204020203" pitchFamily="34" charset="0"/>
              </a:rPr>
              <a:t>A proficient understanding of DNS and basic functional experience with Microsoft 365 services</a:t>
            </a:r>
          </a:p>
          <a:p>
            <a:pPr marL="0" indent="0" algn="l">
              <a:spcBef>
                <a:spcPts val="300"/>
              </a:spcBef>
              <a:spcAft>
                <a:spcPts val="600"/>
              </a:spcAft>
              <a:buNone/>
            </a:pPr>
            <a:r>
              <a:rPr lang="en-US" sz="1800" b="0" i="0" dirty="0">
                <a:solidFill>
                  <a:srgbClr val="222222"/>
                </a:solidFill>
                <a:effectLst/>
                <a:latin typeface="Segoe UI" panose="020B0502040204020203" pitchFamily="34" charset="0"/>
              </a:rPr>
              <a:t>A proficient understanding of general IT practices</a:t>
            </a:r>
          </a:p>
          <a:p>
            <a:pPr marL="0" indent="0" algn="l">
              <a:spcBef>
                <a:spcPts val="300"/>
              </a:spcBef>
              <a:spcAft>
                <a:spcPts val="600"/>
              </a:spcAft>
              <a:buNone/>
            </a:pPr>
            <a:r>
              <a:rPr lang="en-US" sz="1800" b="0" i="0" dirty="0">
                <a:solidFill>
                  <a:srgbClr val="222222"/>
                </a:solidFill>
                <a:effectLst/>
                <a:latin typeface="Segoe UI" panose="020B0502040204020203" pitchFamily="34" charset="0"/>
              </a:rPr>
              <a:t>A working knowledge of PowerShell</a:t>
            </a:r>
          </a:p>
          <a:p>
            <a:pPr algn="l">
              <a:buFont typeface="Arial" panose="020B0604020202020204" pitchFamily="34" charset="0"/>
              <a:buChar char="•"/>
            </a:pPr>
            <a:endParaRPr lang="en-US" sz="1600" b="0" i="0" dirty="0">
              <a:solidFill>
                <a:srgbClr val="222222"/>
              </a:solidFill>
              <a:effectLst/>
              <a:latin typeface="Segoe UI" panose="020B0502040204020203" pitchFamily="34" charset="0"/>
            </a:endParaRPr>
          </a:p>
          <a:p>
            <a:endParaRPr lang="en-US" sz="2448" dirty="0"/>
          </a:p>
        </p:txBody>
      </p:sp>
    </p:spTree>
    <p:extLst>
      <p:ext uri="{BB962C8B-B14F-4D97-AF65-F5344CB8AC3E}">
        <p14:creationId xmlns:p14="http://schemas.microsoft.com/office/powerpoint/2010/main" val="4626125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C010-4BA6-1B47-7822-380783205838}"/>
              </a:ext>
            </a:extLst>
          </p:cNvPr>
          <p:cNvSpPr>
            <a:spLocks noGrp="1"/>
          </p:cNvSpPr>
          <p:nvPr>
            <p:ph type="title"/>
          </p:nvPr>
        </p:nvSpPr>
        <p:spPr/>
        <p:txBody>
          <a:bodyPr/>
          <a:lstStyle/>
          <a:p>
            <a:r>
              <a:rPr lang="en-US" dirty="0"/>
              <a:t>Certification areas</a:t>
            </a:r>
          </a:p>
        </p:txBody>
      </p:sp>
      <p:sp>
        <p:nvSpPr>
          <p:cNvPr id="3" name="Text Placeholder 2">
            <a:extLst>
              <a:ext uri="{FF2B5EF4-FFF2-40B4-BE49-F238E27FC236}">
                <a16:creationId xmlns:a16="http://schemas.microsoft.com/office/drawing/2014/main" id="{8657152C-0D7A-3026-F2BB-209F861E5FBB}"/>
              </a:ext>
            </a:extLst>
          </p:cNvPr>
          <p:cNvSpPr txBox="1">
            <a:spLocks/>
          </p:cNvSpPr>
          <p:nvPr/>
        </p:nvSpPr>
        <p:spPr>
          <a:xfrm>
            <a:off x="598152" y="1231698"/>
            <a:ext cx="11237870" cy="5305737"/>
          </a:xfrm>
          <a:prstGeom prst="rect">
            <a:avLst/>
          </a:prstGeom>
        </p:spPr>
        <p:txBody>
          <a:bodyPr/>
          <a:lstStyle>
            <a:lvl1pPr marL="233144"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86" marR="0" indent="-233144"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287" marR="0" indent="-20400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17" marR="0" indent="-184571"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288" marR="0" indent="-171620" algn="l" defTabSz="95128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19"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66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00"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2941" indent="-237820" algn="l" defTabSz="951281"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612"/>
              </a:spcBef>
              <a:buNone/>
            </a:pPr>
            <a:r>
              <a:rPr lang="en-US" sz="2000" dirty="0">
                <a:latin typeface="Segoe UI" panose="020B0502040204020203" pitchFamily="34" charset="0"/>
              </a:rPr>
              <a:t>The course helps learners prepare for the Microsoft 365 Administrator exam (MS-102)</a:t>
            </a:r>
          </a:p>
          <a:p>
            <a:pPr marL="0" indent="0">
              <a:spcBef>
                <a:spcPts val="612"/>
              </a:spcBef>
              <a:buNone/>
            </a:pPr>
            <a:endParaRPr lang="en-US" sz="2000" dirty="0">
              <a:latin typeface="Segoe UI" panose="020B0502040204020203" pitchFamily="34" charset="0"/>
            </a:endParaRPr>
          </a:p>
          <a:p>
            <a:pPr marL="0" indent="0">
              <a:spcBef>
                <a:spcPts val="612"/>
              </a:spcBef>
              <a:buNone/>
            </a:pPr>
            <a:endParaRPr lang="en-US" sz="2000" dirty="0">
              <a:latin typeface="Segoe UI" panose="020B0502040204020203" pitchFamily="34" charset="0"/>
            </a:endParaRPr>
          </a:p>
          <a:p>
            <a:pPr>
              <a:lnSpc>
                <a:spcPct val="107000"/>
              </a:lnSpc>
              <a:spcBef>
                <a:spcPts val="612"/>
              </a:spcBef>
              <a:tabLst>
                <a:tab pos="466298" algn="l"/>
              </a:tabLst>
            </a:pPr>
            <a:endParaRPr lang="en-US" sz="3060" dirty="0">
              <a:latin typeface="Segoe UI" panose="020B0502040204020203" pitchFamily="34" charset="0"/>
            </a:endParaRPr>
          </a:p>
          <a:p>
            <a:endParaRPr lang="en-US" sz="2448" dirty="0"/>
          </a:p>
        </p:txBody>
      </p:sp>
      <p:sp>
        <p:nvSpPr>
          <p:cNvPr id="5" name="Rectangle 1">
            <a:extLst>
              <a:ext uri="{FF2B5EF4-FFF2-40B4-BE49-F238E27FC236}">
                <a16:creationId xmlns:a16="http://schemas.microsoft.com/office/drawing/2014/main" id="{99682E23-0943-D7E4-D00D-934A7A201D0F}"/>
              </a:ext>
            </a:extLst>
          </p:cNvPr>
          <p:cNvSpPr>
            <a:spLocks noChangeArrowheads="1"/>
          </p:cNvSpPr>
          <p:nvPr/>
        </p:nvSpPr>
        <p:spPr bwMode="auto">
          <a:xfrm>
            <a:off x="1197136" y="4405854"/>
            <a:ext cx="14877889" cy="66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7">
            <a:extLst>
              <a:ext uri="{FF2B5EF4-FFF2-40B4-BE49-F238E27FC236}">
                <a16:creationId xmlns:a16="http://schemas.microsoft.com/office/drawing/2014/main" id="{DE537261-C180-D604-103B-370D0136540D}"/>
              </a:ext>
            </a:extLst>
          </p:cNvPr>
          <p:cNvGraphicFramePr>
            <a:graphicFrameLocks noGrp="1"/>
          </p:cNvGraphicFramePr>
          <p:nvPr>
            <p:extLst>
              <p:ext uri="{D42A27DB-BD31-4B8C-83A1-F6EECF244321}">
                <p14:modId xmlns:p14="http://schemas.microsoft.com/office/powerpoint/2010/main" val="3296091969"/>
              </p:ext>
            </p:extLst>
          </p:nvPr>
        </p:nvGraphicFramePr>
        <p:xfrm>
          <a:off x="683174" y="2005701"/>
          <a:ext cx="10363200" cy="2913140"/>
        </p:xfrm>
        <a:graphic>
          <a:graphicData uri="http://schemas.openxmlformats.org/drawingml/2006/table">
            <a:tbl>
              <a:tblPr firstRow="1" bandRow="1">
                <a:tableStyleId>{5C22544A-7EE6-4342-B048-85BDC9FD1C3A}</a:tableStyleId>
              </a:tblPr>
              <a:tblGrid>
                <a:gridCol w="8319291">
                  <a:extLst>
                    <a:ext uri="{9D8B030D-6E8A-4147-A177-3AD203B41FA5}">
                      <a16:colId xmlns:a16="http://schemas.microsoft.com/office/drawing/2014/main" val="3967963596"/>
                    </a:ext>
                  </a:extLst>
                </a:gridCol>
                <a:gridCol w="2043909">
                  <a:extLst>
                    <a:ext uri="{9D8B030D-6E8A-4147-A177-3AD203B41FA5}">
                      <a16:colId xmlns:a16="http://schemas.microsoft.com/office/drawing/2014/main" val="1736152182"/>
                    </a:ext>
                  </a:extLst>
                </a:gridCol>
              </a:tblGrid>
              <a:tr h="582628">
                <a:tc>
                  <a:txBody>
                    <a:bodyPr/>
                    <a:lstStyle/>
                    <a:p>
                      <a:r>
                        <a:rPr lang="en-US" sz="2200" dirty="0"/>
                        <a:t>Study area</a:t>
                      </a:r>
                    </a:p>
                  </a:txBody>
                  <a:tcPr/>
                </a:tc>
                <a:tc>
                  <a:txBody>
                    <a:bodyPr/>
                    <a:lstStyle/>
                    <a:p>
                      <a:pPr algn="ctr"/>
                      <a:r>
                        <a:rPr lang="en-US" sz="2200" dirty="0"/>
                        <a:t>Weight</a:t>
                      </a:r>
                    </a:p>
                  </a:txBody>
                  <a:tcPr/>
                </a:tc>
                <a:extLst>
                  <a:ext uri="{0D108BD9-81ED-4DB2-BD59-A6C34878D82A}">
                    <a16:rowId xmlns:a16="http://schemas.microsoft.com/office/drawing/2014/main" val="4283462223"/>
                  </a:ext>
                </a:extLst>
              </a:tr>
              <a:tr h="582628">
                <a:tc>
                  <a:txBody>
                    <a:bodyPr/>
                    <a:lstStyle/>
                    <a:p>
                      <a:r>
                        <a:rPr lang="en-US" sz="2000" kern="1200" dirty="0">
                          <a:solidFill>
                            <a:schemeClr val="dk1"/>
                          </a:solidFill>
                          <a:effectLst/>
                          <a:latin typeface="+mn-lt"/>
                          <a:ea typeface="+mn-ea"/>
                          <a:cs typeface="+mn-cs"/>
                        </a:rPr>
                        <a:t>Deploy and manage a Microsoft 365 tenant</a:t>
                      </a:r>
                      <a:endParaRPr lang="en-US" sz="2000" dirty="0"/>
                    </a:p>
                  </a:txBody>
                  <a:tcPr/>
                </a:tc>
                <a:tc>
                  <a:txBody>
                    <a:bodyPr/>
                    <a:lstStyle/>
                    <a:p>
                      <a:pPr algn="ctr"/>
                      <a:r>
                        <a:rPr lang="en-US" sz="2000" dirty="0"/>
                        <a:t>25-30%</a:t>
                      </a:r>
                    </a:p>
                  </a:txBody>
                  <a:tcPr/>
                </a:tc>
                <a:extLst>
                  <a:ext uri="{0D108BD9-81ED-4DB2-BD59-A6C34878D82A}">
                    <a16:rowId xmlns:a16="http://schemas.microsoft.com/office/drawing/2014/main" val="3478800374"/>
                  </a:ext>
                </a:extLst>
              </a:tr>
              <a:tr h="582628">
                <a:tc>
                  <a:txBody>
                    <a:bodyPr/>
                    <a:lstStyle/>
                    <a:p>
                      <a:r>
                        <a:rPr lang="en-US" sz="2000" kern="1200" dirty="0">
                          <a:solidFill>
                            <a:schemeClr val="dk1"/>
                          </a:solidFill>
                          <a:effectLst/>
                          <a:latin typeface="+mn-lt"/>
                          <a:ea typeface="+mn-ea"/>
                          <a:cs typeface="+mn-cs"/>
                        </a:rPr>
                        <a:t>Implement and manage identity and access in Azure AD</a:t>
                      </a:r>
                      <a:endParaRPr lang="en-US" sz="2000" dirty="0"/>
                    </a:p>
                  </a:txBody>
                  <a:tcPr/>
                </a:tc>
                <a:tc>
                  <a:txBody>
                    <a:bodyPr/>
                    <a:lstStyle/>
                    <a:p>
                      <a:pPr algn="ctr"/>
                      <a:r>
                        <a:rPr kumimoji="0" lang="en-US" sz="2000" b="0" i="0" u="none" strike="noStrike" kern="1200" cap="none" spc="0" normalizeH="0" baseline="0" noProof="0" dirty="0">
                          <a:ln>
                            <a:noFill/>
                          </a:ln>
                          <a:solidFill>
                            <a:srgbClr val="1A1A1A"/>
                          </a:solidFill>
                          <a:effectLst/>
                          <a:uLnTx/>
                          <a:uFillTx/>
                          <a:latin typeface="Segoe UI"/>
                          <a:ea typeface="+mn-ea"/>
                          <a:cs typeface="+mn-cs"/>
                        </a:rPr>
                        <a:t>25-30%</a:t>
                      </a:r>
                      <a:endParaRPr lang="en-US" sz="2000" dirty="0"/>
                    </a:p>
                  </a:txBody>
                  <a:tcPr/>
                </a:tc>
                <a:extLst>
                  <a:ext uri="{0D108BD9-81ED-4DB2-BD59-A6C34878D82A}">
                    <a16:rowId xmlns:a16="http://schemas.microsoft.com/office/drawing/2014/main" val="457329055"/>
                  </a:ext>
                </a:extLst>
              </a:tr>
              <a:tr h="582628">
                <a:tc>
                  <a:txBody>
                    <a:bodyPr/>
                    <a:lstStyle/>
                    <a:p>
                      <a:r>
                        <a:rPr lang="en-US" sz="2000" kern="1200" dirty="0">
                          <a:solidFill>
                            <a:schemeClr val="dk1"/>
                          </a:solidFill>
                          <a:effectLst/>
                          <a:latin typeface="+mn-lt"/>
                          <a:ea typeface="+mn-ea"/>
                          <a:cs typeface="+mn-cs"/>
                        </a:rPr>
                        <a:t>Manage security and threats by using Microsoft 365 Defender</a:t>
                      </a:r>
                      <a:endParaRPr lang="en-US" sz="2000" dirty="0"/>
                    </a:p>
                  </a:txBody>
                  <a:tcPr/>
                </a:tc>
                <a:tc>
                  <a:txBody>
                    <a:bodyPr/>
                    <a:lstStyle/>
                    <a:p>
                      <a:pPr algn="ctr"/>
                      <a:r>
                        <a:rPr kumimoji="0" lang="en-US" sz="2000" b="0" i="0" u="none" strike="noStrike" kern="1200" cap="none" spc="0" normalizeH="0" baseline="0" noProof="0" dirty="0">
                          <a:ln>
                            <a:noFill/>
                          </a:ln>
                          <a:solidFill>
                            <a:srgbClr val="1A1A1A"/>
                          </a:solidFill>
                          <a:effectLst/>
                          <a:uLnTx/>
                          <a:uFillTx/>
                          <a:latin typeface="Segoe UI"/>
                          <a:ea typeface="+mn-ea"/>
                          <a:cs typeface="+mn-cs"/>
                        </a:rPr>
                        <a:t>25-30%</a:t>
                      </a:r>
                      <a:endParaRPr lang="en-US" sz="2000" dirty="0"/>
                    </a:p>
                  </a:txBody>
                  <a:tcPr/>
                </a:tc>
                <a:extLst>
                  <a:ext uri="{0D108BD9-81ED-4DB2-BD59-A6C34878D82A}">
                    <a16:rowId xmlns:a16="http://schemas.microsoft.com/office/drawing/2014/main" val="3466871808"/>
                  </a:ext>
                </a:extLst>
              </a:tr>
              <a:tr h="582628">
                <a:tc>
                  <a:txBody>
                    <a:bodyPr/>
                    <a:lstStyle/>
                    <a:p>
                      <a:r>
                        <a:rPr lang="en-US" sz="2000" kern="1200" dirty="0">
                          <a:solidFill>
                            <a:schemeClr val="dk1"/>
                          </a:solidFill>
                          <a:effectLst/>
                          <a:latin typeface="+mn-lt"/>
                          <a:ea typeface="+mn-ea"/>
                          <a:cs typeface="+mn-cs"/>
                        </a:rPr>
                        <a:t>Manage compliance by using Microsoft Purview</a:t>
                      </a:r>
                      <a:endParaRPr lang="en-US" sz="2000" dirty="0"/>
                    </a:p>
                  </a:txBody>
                  <a:tcPr/>
                </a:tc>
                <a:tc>
                  <a:txBody>
                    <a:bodyPr/>
                    <a:lstStyle/>
                    <a:p>
                      <a:pPr algn="ctr"/>
                      <a:r>
                        <a:rPr lang="en-US" sz="2000" dirty="0"/>
                        <a:t>15-20%</a:t>
                      </a:r>
                    </a:p>
                  </a:txBody>
                  <a:tcPr/>
                </a:tc>
                <a:extLst>
                  <a:ext uri="{0D108BD9-81ED-4DB2-BD59-A6C34878D82A}">
                    <a16:rowId xmlns:a16="http://schemas.microsoft.com/office/drawing/2014/main" val="2783947146"/>
                  </a:ext>
                </a:extLst>
              </a:tr>
            </a:tbl>
          </a:graphicData>
        </a:graphic>
      </p:graphicFrame>
      <p:sp>
        <p:nvSpPr>
          <p:cNvPr id="6" name="TextBox 5">
            <a:extLst>
              <a:ext uri="{FF2B5EF4-FFF2-40B4-BE49-F238E27FC236}">
                <a16:creationId xmlns:a16="http://schemas.microsoft.com/office/drawing/2014/main" id="{0C90F33C-5321-E07B-BA20-93D3E2192975}"/>
              </a:ext>
            </a:extLst>
          </p:cNvPr>
          <p:cNvSpPr txBox="1"/>
          <p:nvPr/>
        </p:nvSpPr>
        <p:spPr>
          <a:xfrm>
            <a:off x="685806" y="5341561"/>
            <a:ext cx="8594829" cy="761747"/>
          </a:xfrm>
          <a:prstGeom prst="rect">
            <a:avLst/>
          </a:prstGeom>
          <a:noFill/>
        </p:spPr>
        <p:txBody>
          <a:bodyPr wrap="square">
            <a:spAutoFit/>
          </a:bodyPr>
          <a:lstStyle/>
          <a:p>
            <a:pPr>
              <a:spcBef>
                <a:spcPts val="300"/>
              </a:spcBef>
              <a:spcAft>
                <a:spcPts val="600"/>
              </a:spcAft>
            </a:pPr>
            <a:r>
              <a:rPr lang="en-US" altLang="en-US" dirty="0">
                <a:latin typeface="Segoe UI" panose="020B0502040204020203" pitchFamily="34" charset="0"/>
                <a:cs typeface="Segoe UI" panose="020B0502040204020203" pitchFamily="34" charset="0"/>
              </a:rPr>
              <a:t>Percentages indicate the relative weight of each area on the exam</a:t>
            </a:r>
          </a:p>
          <a:p>
            <a:pPr>
              <a:spcBef>
                <a:spcPts val="300"/>
              </a:spcBef>
              <a:spcAft>
                <a:spcPts val="600"/>
              </a:spcAft>
            </a:pPr>
            <a:r>
              <a:rPr lang="en-US" altLang="en-US" dirty="0">
                <a:latin typeface="Segoe UI" panose="020B0502040204020203" pitchFamily="34" charset="0"/>
                <a:cs typeface="Segoe UI" panose="020B0502040204020203" pitchFamily="34" charset="0"/>
              </a:rPr>
              <a:t>The higher the percentage, the more questions you are likely to see in that area</a:t>
            </a:r>
          </a:p>
        </p:txBody>
      </p:sp>
    </p:spTree>
    <p:extLst>
      <p:ext uri="{BB962C8B-B14F-4D97-AF65-F5344CB8AC3E}">
        <p14:creationId xmlns:p14="http://schemas.microsoft.com/office/powerpoint/2010/main" val="15391858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F61E-A83E-60B1-30E2-8B239353CB1E}"/>
              </a:ext>
            </a:extLst>
          </p:cNvPr>
          <p:cNvSpPr>
            <a:spLocks noGrp="1"/>
          </p:cNvSpPr>
          <p:nvPr>
            <p:ph type="title"/>
          </p:nvPr>
        </p:nvSpPr>
        <p:spPr>
          <a:xfrm>
            <a:off x="599984" y="305429"/>
            <a:ext cx="11238030" cy="430887"/>
          </a:xfrm>
        </p:spPr>
        <p:txBody>
          <a:bodyPr/>
          <a:lstStyle/>
          <a:p>
            <a:r>
              <a:rPr lang="en-US" dirty="0"/>
              <a:t>Course Agenda</a:t>
            </a:r>
          </a:p>
        </p:txBody>
      </p:sp>
      <p:sp>
        <p:nvSpPr>
          <p:cNvPr id="3" name="Title 1">
            <a:extLst>
              <a:ext uri="{FF2B5EF4-FFF2-40B4-BE49-F238E27FC236}">
                <a16:creationId xmlns:a16="http://schemas.microsoft.com/office/drawing/2014/main" id="{0EEE8329-140F-C8C6-D9F4-007DA62B6D5B}"/>
              </a:ext>
            </a:extLst>
          </p:cNvPr>
          <p:cNvSpPr txBox="1">
            <a:spLocks/>
          </p:cNvSpPr>
          <p:nvPr/>
        </p:nvSpPr>
        <p:spPr>
          <a:xfrm>
            <a:off x="605244" y="1161405"/>
            <a:ext cx="11238030" cy="669414"/>
          </a:xfrm>
          <a:prstGeom prst="rect">
            <a:avLst/>
          </a:prstGeom>
        </p:spPr>
        <p:txBody>
          <a:bodyPr vert="horz" wrap="square" lIns="0" tIns="0" rIns="0" bIns="0" rtlCol="0" anchor="t">
            <a:spAutoFit/>
          </a:bodyPr>
          <a:lstStyle>
            <a:lvl1pPr algn="l" defTabSz="951281" rtl="0" eaLnBrk="1" latinLnBrk="0" hangingPunct="1">
              <a:lnSpc>
                <a:spcPct val="100000"/>
              </a:lnSpc>
              <a:spcBef>
                <a:spcPct val="0"/>
              </a:spcBef>
              <a:buNone/>
              <a:defRPr lang="en-US" sz="2800" b="0" kern="1200" cap="none" spc="-51" baseline="0">
                <a:ln w="3175">
                  <a:noFill/>
                </a:ln>
                <a:solidFill>
                  <a:srgbClr val="000000"/>
                </a:solidFill>
                <a:effectLst/>
                <a:latin typeface="+mj-lt"/>
                <a:ea typeface="+mn-ea"/>
                <a:cs typeface="Segoe UI" pitchFamily="34" charset="0"/>
              </a:defRPr>
            </a:lvl1pPr>
          </a:lstStyle>
          <a:p>
            <a:pPr>
              <a:spcBef>
                <a:spcPts val="300"/>
              </a:spcBef>
              <a:spcAft>
                <a:spcPts val="600"/>
              </a:spcAft>
            </a:pPr>
            <a:r>
              <a:rPr lang="en-US" sz="2000" dirty="0"/>
              <a:t>The course content maps to the four study areas in the MS-102 certification exam</a:t>
            </a:r>
          </a:p>
          <a:p>
            <a:pPr>
              <a:spcBef>
                <a:spcPts val="300"/>
              </a:spcBef>
              <a:spcAft>
                <a:spcPts val="600"/>
              </a:spcAft>
            </a:pPr>
            <a:r>
              <a:rPr lang="en-US" sz="1600" dirty="0">
                <a:latin typeface="+mn-lt"/>
              </a:rPr>
              <a:t>LP 1–2: Tenant administration	   LP 3: Identity and access           LP 4–6: Security           LP 7–9: Compliance</a:t>
            </a:r>
          </a:p>
        </p:txBody>
      </p:sp>
      <p:sp>
        <p:nvSpPr>
          <p:cNvPr id="4" name="Rectangle 3">
            <a:extLst>
              <a:ext uri="{FF2B5EF4-FFF2-40B4-BE49-F238E27FC236}">
                <a16:creationId xmlns:a16="http://schemas.microsoft.com/office/drawing/2014/main" id="{B747292C-2B3A-F863-F801-F6B3D94FA095}"/>
              </a:ext>
            </a:extLst>
          </p:cNvPr>
          <p:cNvSpPr/>
          <p:nvPr/>
        </p:nvSpPr>
        <p:spPr bwMode="auto">
          <a:xfrm>
            <a:off x="427591" y="2271651"/>
            <a:ext cx="1710468" cy="1397732"/>
          </a:xfrm>
          <a:prstGeom prst="rect">
            <a:avLst/>
          </a:prstGeom>
          <a:solidFill>
            <a:srgbClr val="CC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C1FFDA9-B324-6F30-A759-1A4B75C82D9C}"/>
              </a:ext>
            </a:extLst>
          </p:cNvPr>
          <p:cNvSpPr/>
          <p:nvPr/>
        </p:nvSpPr>
        <p:spPr bwMode="auto">
          <a:xfrm>
            <a:off x="2914401" y="2273439"/>
            <a:ext cx="1710468" cy="1397732"/>
          </a:xfrm>
          <a:prstGeom prst="rect">
            <a:avLst/>
          </a:prstGeom>
          <a:solidFill>
            <a:srgbClr val="CC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EE0B644D-F76F-4B42-770F-731A86F3A373}"/>
              </a:ext>
            </a:extLst>
          </p:cNvPr>
          <p:cNvSpPr/>
          <p:nvPr/>
        </p:nvSpPr>
        <p:spPr bwMode="auto">
          <a:xfrm>
            <a:off x="5442442" y="2284200"/>
            <a:ext cx="1710468" cy="1397732"/>
          </a:xfrm>
          <a:prstGeom prst="rect">
            <a:avLst/>
          </a:prstGeom>
          <a:solidFill>
            <a:srgbClr val="FFFF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3536B08-7E40-CD00-7BF9-8AD3B8BDC0F9}"/>
              </a:ext>
            </a:extLst>
          </p:cNvPr>
          <p:cNvSpPr/>
          <p:nvPr/>
        </p:nvSpPr>
        <p:spPr bwMode="auto">
          <a:xfrm>
            <a:off x="7938219" y="2284201"/>
            <a:ext cx="1710468" cy="1397732"/>
          </a:xfrm>
          <a:prstGeom prst="rect">
            <a:avLst/>
          </a:prstGeom>
          <a:solidFill>
            <a:srgbClr val="FFC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CB828D92-E01A-4627-C181-906CCB200442}"/>
              </a:ext>
            </a:extLst>
          </p:cNvPr>
          <p:cNvSpPr/>
          <p:nvPr/>
        </p:nvSpPr>
        <p:spPr bwMode="auto">
          <a:xfrm>
            <a:off x="10401705" y="2284197"/>
            <a:ext cx="1710468" cy="1397732"/>
          </a:xfrm>
          <a:prstGeom prst="rect">
            <a:avLst/>
          </a:prstGeom>
          <a:solidFill>
            <a:srgbClr val="FFC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FCF1291-30D7-3029-8F3D-0978C2E78A46}"/>
              </a:ext>
            </a:extLst>
          </p:cNvPr>
          <p:cNvSpPr/>
          <p:nvPr/>
        </p:nvSpPr>
        <p:spPr bwMode="auto">
          <a:xfrm>
            <a:off x="10402755" y="4704423"/>
            <a:ext cx="1710468" cy="1397732"/>
          </a:xfrm>
          <a:prstGeom prst="rect">
            <a:avLst/>
          </a:prstGeom>
          <a:solidFill>
            <a:srgbClr val="FFC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AABFA105-8F7A-3E0C-EEDD-1C3AE8A8EDED}"/>
              </a:ext>
            </a:extLst>
          </p:cNvPr>
          <p:cNvSpPr/>
          <p:nvPr/>
        </p:nvSpPr>
        <p:spPr bwMode="auto">
          <a:xfrm>
            <a:off x="2892886" y="4683157"/>
            <a:ext cx="1710468" cy="1397732"/>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17F200D-C944-3B0C-329C-E82497F83F57}"/>
              </a:ext>
            </a:extLst>
          </p:cNvPr>
          <p:cNvSpPr/>
          <p:nvPr/>
        </p:nvSpPr>
        <p:spPr bwMode="auto">
          <a:xfrm>
            <a:off x="5433483" y="4684946"/>
            <a:ext cx="1710468" cy="1397732"/>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CF86BED3-74D7-CCBD-A56F-59D703A0C12F}"/>
              </a:ext>
            </a:extLst>
          </p:cNvPr>
          <p:cNvSpPr/>
          <p:nvPr/>
        </p:nvSpPr>
        <p:spPr bwMode="auto">
          <a:xfrm>
            <a:off x="7940016" y="4684947"/>
            <a:ext cx="1710468" cy="1397732"/>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a:extLst>
              <a:ext uri="{FF2B5EF4-FFF2-40B4-BE49-F238E27FC236}">
                <a16:creationId xmlns:a16="http://schemas.microsoft.com/office/drawing/2014/main" id="{3ABD1FE0-2FB5-DBC4-4D1D-9797CE431476}"/>
              </a:ext>
            </a:extLst>
          </p:cNvPr>
          <p:cNvCxnSpPr>
            <a:stCxn id="4" idx="3"/>
            <a:endCxn id="5" idx="1"/>
          </p:cNvCxnSpPr>
          <p:nvPr/>
        </p:nvCxnSpPr>
        <p:spPr>
          <a:xfrm>
            <a:off x="2138059" y="2970517"/>
            <a:ext cx="804672" cy="1788"/>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B5E8F4-BA51-F0E2-0696-A4594B95127D}"/>
              </a:ext>
            </a:extLst>
          </p:cNvPr>
          <p:cNvCxnSpPr/>
          <p:nvPr/>
        </p:nvCxnSpPr>
        <p:spPr>
          <a:xfrm>
            <a:off x="7142159" y="2972308"/>
            <a:ext cx="822960" cy="1788"/>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47CD3F-692B-36EE-ECCC-13CB4DD7EDD3}"/>
              </a:ext>
            </a:extLst>
          </p:cNvPr>
          <p:cNvCxnSpPr/>
          <p:nvPr/>
        </p:nvCxnSpPr>
        <p:spPr>
          <a:xfrm>
            <a:off x="9648696" y="2972309"/>
            <a:ext cx="776342" cy="1788"/>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4573B70-B133-E669-3A83-11A6B44B2CF8}"/>
              </a:ext>
            </a:extLst>
          </p:cNvPr>
          <p:cNvCxnSpPr>
            <a:cxnSpLocks/>
          </p:cNvCxnSpPr>
          <p:nvPr/>
        </p:nvCxnSpPr>
        <p:spPr>
          <a:xfrm flipH="1">
            <a:off x="9639851" y="5392532"/>
            <a:ext cx="777240" cy="12547"/>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020582-3D9D-C43C-EC4D-CE0FDB811658}"/>
              </a:ext>
            </a:extLst>
          </p:cNvPr>
          <p:cNvCxnSpPr>
            <a:cxnSpLocks/>
            <a:endCxn id="9" idx="0"/>
          </p:cNvCxnSpPr>
          <p:nvPr/>
        </p:nvCxnSpPr>
        <p:spPr>
          <a:xfrm>
            <a:off x="11257989" y="3681929"/>
            <a:ext cx="0" cy="1022494"/>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F4D55EA-926A-CE30-0227-825E00EB786E}"/>
              </a:ext>
            </a:extLst>
          </p:cNvPr>
          <p:cNvSpPr txBox="1"/>
          <p:nvPr/>
        </p:nvSpPr>
        <p:spPr>
          <a:xfrm>
            <a:off x="494850" y="2420470"/>
            <a:ext cx="156970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1</a:t>
            </a:r>
          </a:p>
          <a:p>
            <a:pPr algn="ctr"/>
            <a:r>
              <a:rPr lang="en-US" sz="1600" dirty="0">
                <a:gradFill>
                  <a:gsLst>
                    <a:gs pos="2917">
                      <a:schemeClr val="tx1"/>
                    </a:gs>
                    <a:gs pos="30000">
                      <a:schemeClr val="tx1"/>
                    </a:gs>
                  </a:gsLst>
                  <a:lin ang="5400000" scaled="0"/>
                </a:gradFill>
              </a:rPr>
              <a:t>Configure your Microsoft 365 tenant</a:t>
            </a:r>
          </a:p>
        </p:txBody>
      </p:sp>
      <p:sp>
        <p:nvSpPr>
          <p:cNvPr id="38" name="TextBox 37">
            <a:extLst>
              <a:ext uri="{FF2B5EF4-FFF2-40B4-BE49-F238E27FC236}">
                <a16:creationId xmlns:a16="http://schemas.microsoft.com/office/drawing/2014/main" id="{51114B3E-0446-1E73-EA5A-90978BB04F52}"/>
              </a:ext>
            </a:extLst>
          </p:cNvPr>
          <p:cNvSpPr txBox="1"/>
          <p:nvPr/>
        </p:nvSpPr>
        <p:spPr>
          <a:xfrm>
            <a:off x="3011490" y="2422265"/>
            <a:ext cx="159186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2</a:t>
            </a:r>
          </a:p>
          <a:p>
            <a:pPr algn="ctr"/>
            <a:r>
              <a:rPr lang="en-US" sz="1600" dirty="0">
                <a:gradFill>
                  <a:gsLst>
                    <a:gs pos="2917">
                      <a:schemeClr val="tx1"/>
                    </a:gs>
                    <a:gs pos="30000">
                      <a:schemeClr val="tx1"/>
                    </a:gs>
                  </a:gsLst>
                  <a:lin ang="5400000" scaled="0"/>
                </a:gradFill>
              </a:rPr>
              <a:t>Manage your Microsoft 365 tenant</a:t>
            </a:r>
          </a:p>
        </p:txBody>
      </p:sp>
      <p:sp>
        <p:nvSpPr>
          <p:cNvPr id="39" name="TextBox 38">
            <a:extLst>
              <a:ext uri="{FF2B5EF4-FFF2-40B4-BE49-F238E27FC236}">
                <a16:creationId xmlns:a16="http://schemas.microsoft.com/office/drawing/2014/main" id="{5B70B94E-0A15-EA80-8211-5F320BB7F7F7}"/>
              </a:ext>
            </a:extLst>
          </p:cNvPr>
          <p:cNvSpPr txBox="1"/>
          <p:nvPr/>
        </p:nvSpPr>
        <p:spPr>
          <a:xfrm>
            <a:off x="5520454" y="2422263"/>
            <a:ext cx="156970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3</a:t>
            </a:r>
          </a:p>
          <a:p>
            <a:pPr algn="ctr"/>
            <a:r>
              <a:rPr lang="en-US" sz="1600" dirty="0">
                <a:gradFill>
                  <a:gsLst>
                    <a:gs pos="2917">
                      <a:schemeClr val="tx1"/>
                    </a:gs>
                    <a:gs pos="30000">
                      <a:schemeClr val="tx1"/>
                    </a:gs>
                  </a:gsLst>
                  <a:lin ang="5400000" scaled="0"/>
                </a:gradFill>
              </a:rPr>
              <a:t>Implement Identity Synchronization</a:t>
            </a:r>
          </a:p>
        </p:txBody>
      </p:sp>
      <p:sp>
        <p:nvSpPr>
          <p:cNvPr id="40" name="TextBox 39">
            <a:extLst>
              <a:ext uri="{FF2B5EF4-FFF2-40B4-BE49-F238E27FC236}">
                <a16:creationId xmlns:a16="http://schemas.microsoft.com/office/drawing/2014/main" id="{3E44367C-595A-2FF4-B4DD-9BB379D79AF7}"/>
              </a:ext>
            </a:extLst>
          </p:cNvPr>
          <p:cNvSpPr txBox="1"/>
          <p:nvPr/>
        </p:nvSpPr>
        <p:spPr>
          <a:xfrm>
            <a:off x="8026976" y="2422262"/>
            <a:ext cx="1569704" cy="1231106"/>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4</a:t>
            </a:r>
          </a:p>
          <a:p>
            <a:pPr algn="ctr"/>
            <a:r>
              <a:rPr lang="en-US" sz="1600" dirty="0">
                <a:gradFill>
                  <a:gsLst>
                    <a:gs pos="2917">
                      <a:schemeClr val="tx1"/>
                    </a:gs>
                    <a:gs pos="30000">
                      <a:schemeClr val="tx1"/>
                    </a:gs>
                  </a:gsLst>
                  <a:lin ang="5400000" scaled="0"/>
                </a:gradFill>
              </a:rPr>
              <a:t>Explore security metrics in Microsoft 365 Defender</a:t>
            </a:r>
          </a:p>
        </p:txBody>
      </p:sp>
      <p:sp>
        <p:nvSpPr>
          <p:cNvPr id="41" name="TextBox 40">
            <a:extLst>
              <a:ext uri="{FF2B5EF4-FFF2-40B4-BE49-F238E27FC236}">
                <a16:creationId xmlns:a16="http://schemas.microsoft.com/office/drawing/2014/main" id="{30D45FB5-7C86-23E7-D354-270DEDA99C31}"/>
              </a:ext>
            </a:extLst>
          </p:cNvPr>
          <p:cNvSpPr txBox="1"/>
          <p:nvPr/>
        </p:nvSpPr>
        <p:spPr>
          <a:xfrm>
            <a:off x="10490468" y="2422265"/>
            <a:ext cx="1569704" cy="1231106"/>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5</a:t>
            </a:r>
          </a:p>
          <a:p>
            <a:pPr algn="ctr"/>
            <a:r>
              <a:rPr lang="en-US" sz="1600" dirty="0">
                <a:gradFill>
                  <a:gsLst>
                    <a:gs pos="2917">
                      <a:schemeClr val="tx1"/>
                    </a:gs>
                    <a:gs pos="30000">
                      <a:schemeClr val="tx1"/>
                    </a:gs>
                  </a:gsLst>
                  <a:lin ang="5400000" scaled="0"/>
                </a:gradFill>
              </a:rPr>
              <a:t>Manage your security services in Microsoft 365 Defender</a:t>
            </a:r>
          </a:p>
        </p:txBody>
      </p:sp>
      <p:sp>
        <p:nvSpPr>
          <p:cNvPr id="42" name="TextBox 41">
            <a:extLst>
              <a:ext uri="{FF2B5EF4-FFF2-40B4-BE49-F238E27FC236}">
                <a16:creationId xmlns:a16="http://schemas.microsoft.com/office/drawing/2014/main" id="{10671D77-6C41-76A2-B5AA-9318F6566172}"/>
              </a:ext>
            </a:extLst>
          </p:cNvPr>
          <p:cNvSpPr txBox="1"/>
          <p:nvPr/>
        </p:nvSpPr>
        <p:spPr>
          <a:xfrm>
            <a:off x="10470011" y="4842852"/>
            <a:ext cx="1569704" cy="1231106"/>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6</a:t>
            </a:r>
          </a:p>
          <a:p>
            <a:pPr algn="ctr"/>
            <a:r>
              <a:rPr lang="en-US" sz="1600" dirty="0">
                <a:gradFill>
                  <a:gsLst>
                    <a:gs pos="2917">
                      <a:schemeClr val="tx1"/>
                    </a:gs>
                    <a:gs pos="30000">
                      <a:schemeClr val="tx1"/>
                    </a:gs>
                  </a:gsLst>
                  <a:lin ang="5400000" scaled="0"/>
                </a:gradFill>
              </a:rPr>
              <a:t>Implement threat protection by using Microsoft 365 Defender</a:t>
            </a:r>
          </a:p>
        </p:txBody>
      </p:sp>
      <p:sp>
        <p:nvSpPr>
          <p:cNvPr id="44" name="TextBox 43">
            <a:extLst>
              <a:ext uri="{FF2B5EF4-FFF2-40B4-BE49-F238E27FC236}">
                <a16:creationId xmlns:a16="http://schemas.microsoft.com/office/drawing/2014/main" id="{C5430C51-1AF8-1363-FCDE-6B78AC151663}"/>
              </a:ext>
            </a:extLst>
          </p:cNvPr>
          <p:cNvSpPr txBox="1"/>
          <p:nvPr/>
        </p:nvSpPr>
        <p:spPr>
          <a:xfrm>
            <a:off x="7991285" y="4844641"/>
            <a:ext cx="156970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7</a:t>
            </a:r>
          </a:p>
          <a:p>
            <a:pPr algn="ctr"/>
            <a:r>
              <a:rPr lang="it-IT" sz="1600" dirty="0">
                <a:gradFill>
                  <a:gsLst>
                    <a:gs pos="2917">
                      <a:schemeClr val="tx1"/>
                    </a:gs>
                    <a:gs pos="30000">
                      <a:schemeClr val="tx1"/>
                    </a:gs>
                  </a:gsLst>
                  <a:lin ang="5400000" scaled="0"/>
                </a:gradFill>
              </a:rPr>
              <a:t>Explore data governance in Microsoft 365</a:t>
            </a:r>
            <a:endParaRPr lang="en-US" sz="1600" dirty="0">
              <a:gradFill>
                <a:gsLst>
                  <a:gs pos="2917">
                    <a:schemeClr val="tx1"/>
                  </a:gs>
                  <a:gs pos="30000">
                    <a:schemeClr val="tx1"/>
                  </a:gs>
                </a:gsLst>
                <a:lin ang="5400000" scaled="0"/>
              </a:gradFill>
            </a:endParaRPr>
          </a:p>
        </p:txBody>
      </p:sp>
      <p:sp>
        <p:nvSpPr>
          <p:cNvPr id="45" name="TextBox 44">
            <a:extLst>
              <a:ext uri="{FF2B5EF4-FFF2-40B4-BE49-F238E27FC236}">
                <a16:creationId xmlns:a16="http://schemas.microsoft.com/office/drawing/2014/main" id="{56D85004-2CBA-8791-5C96-7CA8CEBC8AD0}"/>
              </a:ext>
            </a:extLst>
          </p:cNvPr>
          <p:cNvSpPr txBox="1"/>
          <p:nvPr/>
        </p:nvSpPr>
        <p:spPr>
          <a:xfrm>
            <a:off x="5533004" y="4844515"/>
            <a:ext cx="156970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8</a:t>
            </a:r>
          </a:p>
          <a:p>
            <a:pPr algn="ctr"/>
            <a:r>
              <a:rPr lang="en-US" sz="1600" dirty="0">
                <a:gradFill>
                  <a:gsLst>
                    <a:gs pos="2917">
                      <a:schemeClr val="tx1"/>
                    </a:gs>
                    <a:gs pos="30000">
                      <a:schemeClr val="tx1"/>
                    </a:gs>
                  </a:gsLst>
                  <a:lin ang="5400000" scaled="0"/>
                </a:gradFill>
              </a:rPr>
              <a:t>Implement compliance in Microsoft 365</a:t>
            </a:r>
          </a:p>
        </p:txBody>
      </p:sp>
      <p:sp>
        <p:nvSpPr>
          <p:cNvPr id="46" name="TextBox 45">
            <a:extLst>
              <a:ext uri="{FF2B5EF4-FFF2-40B4-BE49-F238E27FC236}">
                <a16:creationId xmlns:a16="http://schemas.microsoft.com/office/drawing/2014/main" id="{ABD487EF-6A05-DBAD-E4D7-D409A3D75BEA}"/>
              </a:ext>
            </a:extLst>
          </p:cNvPr>
          <p:cNvSpPr txBox="1"/>
          <p:nvPr/>
        </p:nvSpPr>
        <p:spPr>
          <a:xfrm>
            <a:off x="2956902" y="4844518"/>
            <a:ext cx="1569704" cy="984885"/>
          </a:xfrm>
          <a:prstGeom prst="rect">
            <a:avLst/>
          </a:prstGeom>
          <a:noFill/>
        </p:spPr>
        <p:txBody>
          <a:bodyPr wrap="square" lIns="0" tIns="0" rIns="0" bIns="0" rtlCol="0">
            <a:spAutoFit/>
          </a:bodyPr>
          <a:lstStyle/>
          <a:p>
            <a:pPr algn="ctr"/>
            <a:r>
              <a:rPr lang="en-US" sz="1600" dirty="0">
                <a:gradFill>
                  <a:gsLst>
                    <a:gs pos="2917">
                      <a:schemeClr val="tx1"/>
                    </a:gs>
                    <a:gs pos="30000">
                      <a:schemeClr val="tx1"/>
                    </a:gs>
                  </a:gsLst>
                  <a:lin ang="5400000" scaled="0"/>
                </a:gradFill>
              </a:rPr>
              <a:t>LP 9</a:t>
            </a:r>
          </a:p>
          <a:p>
            <a:pPr algn="ctr"/>
            <a:r>
              <a:rPr lang="it-IT" sz="1600" dirty="0">
                <a:gradFill>
                  <a:gsLst>
                    <a:gs pos="2917">
                      <a:schemeClr val="tx1"/>
                    </a:gs>
                    <a:gs pos="30000">
                      <a:schemeClr val="tx1"/>
                    </a:gs>
                  </a:gsLst>
                  <a:lin ang="5400000" scaled="0"/>
                </a:gradFill>
              </a:rPr>
              <a:t>Manage compliance in Microsoft 365</a:t>
            </a:r>
            <a:endParaRPr lang="en-US" sz="1600" dirty="0">
              <a:gradFill>
                <a:gsLst>
                  <a:gs pos="2917">
                    <a:schemeClr val="tx1"/>
                  </a:gs>
                  <a:gs pos="30000">
                    <a:schemeClr val="tx1"/>
                  </a:gs>
                </a:gsLst>
                <a:lin ang="5400000" scaled="0"/>
              </a:gradFill>
            </a:endParaRPr>
          </a:p>
        </p:txBody>
      </p:sp>
      <p:sp>
        <p:nvSpPr>
          <p:cNvPr id="47" name="TextBox 46">
            <a:extLst>
              <a:ext uri="{FF2B5EF4-FFF2-40B4-BE49-F238E27FC236}">
                <a16:creationId xmlns:a16="http://schemas.microsoft.com/office/drawing/2014/main" id="{DCF619A2-F125-0F50-A635-357BE57080F9}"/>
              </a:ext>
            </a:extLst>
          </p:cNvPr>
          <p:cNvSpPr txBox="1"/>
          <p:nvPr/>
        </p:nvSpPr>
        <p:spPr>
          <a:xfrm>
            <a:off x="473333" y="6487075"/>
            <a:ext cx="2958353"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LP = Learning Path</a:t>
            </a:r>
          </a:p>
        </p:txBody>
      </p:sp>
      <p:cxnSp>
        <p:nvCxnSpPr>
          <p:cNvPr id="22" name="Straight Arrow Connector 21">
            <a:extLst>
              <a:ext uri="{FF2B5EF4-FFF2-40B4-BE49-F238E27FC236}">
                <a16:creationId xmlns:a16="http://schemas.microsoft.com/office/drawing/2014/main" id="{02C5F967-B08A-C914-B307-1B4F3B1202DB}"/>
              </a:ext>
            </a:extLst>
          </p:cNvPr>
          <p:cNvCxnSpPr>
            <a:cxnSpLocks/>
            <a:endCxn id="10" idx="3"/>
          </p:cNvCxnSpPr>
          <p:nvPr/>
        </p:nvCxnSpPr>
        <p:spPr>
          <a:xfrm flipH="1" flipV="1">
            <a:off x="4603354" y="5382023"/>
            <a:ext cx="822960" cy="1790"/>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379E16-47F1-6AFC-447A-2A803F18E25E}"/>
              </a:ext>
            </a:extLst>
          </p:cNvPr>
          <p:cNvCxnSpPr/>
          <p:nvPr/>
        </p:nvCxnSpPr>
        <p:spPr>
          <a:xfrm>
            <a:off x="4618998" y="2963427"/>
            <a:ext cx="822960" cy="1788"/>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1F9A20-FD35-D2CF-969A-97D3BB272B72}"/>
              </a:ext>
            </a:extLst>
          </p:cNvPr>
          <p:cNvCxnSpPr>
            <a:cxnSpLocks/>
          </p:cNvCxnSpPr>
          <p:nvPr/>
        </p:nvCxnSpPr>
        <p:spPr>
          <a:xfrm flipH="1">
            <a:off x="7114364" y="5392533"/>
            <a:ext cx="822960" cy="12547"/>
          </a:xfrm>
          <a:prstGeom prst="straightConnector1">
            <a:avLst/>
          </a:prstGeom>
          <a:ln w="635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6989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569893" y="507449"/>
            <a:ext cx="11238030" cy="430887"/>
          </a:xfrm>
        </p:spPr>
        <p:txBody>
          <a:bodyPr/>
          <a:lstStyle/>
          <a:p>
            <a:r>
              <a:rPr lang="en-US" spc="0" dirty="0">
                <a:solidFill>
                  <a:schemeClr val="tx1"/>
                </a:solidFill>
              </a:rPr>
              <a:t>Preparing for the labs</a:t>
            </a:r>
          </a:p>
        </p:txBody>
      </p:sp>
      <p:sp>
        <p:nvSpPr>
          <p:cNvPr id="7" name="Rectangle 6">
            <a:extLst>
              <a:ext uri="{FF2B5EF4-FFF2-40B4-BE49-F238E27FC236}">
                <a16:creationId xmlns:a16="http://schemas.microsoft.com/office/drawing/2014/main" id="{AFE70FB5-ED4C-4FD5-89FA-B9B6748DFF53}"/>
              </a:ext>
            </a:extLst>
          </p:cNvPr>
          <p:cNvSpPr/>
          <p:nvPr/>
        </p:nvSpPr>
        <p:spPr>
          <a:xfrm>
            <a:off x="578646" y="1502232"/>
            <a:ext cx="7280511" cy="1176064"/>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000" dirty="0"/>
              <a:t>Your lab activities will be centered around a fictitious company named Adatum Corporation, which is a subsidiary of Contoso Ltd.</a:t>
            </a:r>
            <a:endParaRPr lang="en-IN" sz="2000" dirty="0"/>
          </a:p>
        </p:txBody>
      </p:sp>
      <p:sp>
        <p:nvSpPr>
          <p:cNvPr id="8" name="Rectangle 7">
            <a:extLst>
              <a:ext uri="{FF2B5EF4-FFF2-40B4-BE49-F238E27FC236}">
                <a16:creationId xmlns:a16="http://schemas.microsoft.com/office/drawing/2014/main" id="{9BE91853-4BB5-42E8-BE5D-F0439A212D0B}"/>
              </a:ext>
            </a:extLst>
          </p:cNvPr>
          <p:cNvSpPr/>
          <p:nvPr/>
        </p:nvSpPr>
        <p:spPr>
          <a:xfrm>
            <a:off x="578647" y="2788734"/>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000" dirty="0"/>
              <a:t>In the lab exercises, you’ll take on the role of Holly Dickson, Adatum’s Microsoft 365 Administrator</a:t>
            </a:r>
            <a:endParaRPr lang="en-IN" sz="2000" dirty="0"/>
          </a:p>
        </p:txBody>
      </p:sp>
      <p:sp>
        <p:nvSpPr>
          <p:cNvPr id="9" name="Rectangle 8">
            <a:extLst>
              <a:ext uri="{FF2B5EF4-FFF2-40B4-BE49-F238E27FC236}">
                <a16:creationId xmlns:a16="http://schemas.microsoft.com/office/drawing/2014/main" id="{2374277A-9522-4BDD-A865-754D4684656A}"/>
              </a:ext>
            </a:extLst>
          </p:cNvPr>
          <p:cNvSpPr/>
          <p:nvPr/>
        </p:nvSpPr>
        <p:spPr>
          <a:xfrm>
            <a:off x="578647" y="3886200"/>
            <a:ext cx="7280511" cy="1270287"/>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US" sz="2000" dirty="0"/>
              <a:t>You’ll work in a virtual machine environment to complete the labs. </a:t>
            </a:r>
            <a:r>
              <a:rPr lang="en-IN" sz="2000" dirty="0"/>
              <a:t>The virtual machines used for this course are hosted by an authorized lab hosting provider</a:t>
            </a:r>
          </a:p>
        </p:txBody>
      </p:sp>
      <p:sp>
        <p:nvSpPr>
          <p:cNvPr id="10" name="Rectangle 9">
            <a:extLst>
              <a:ext uri="{FF2B5EF4-FFF2-40B4-BE49-F238E27FC236}">
                <a16:creationId xmlns:a16="http://schemas.microsoft.com/office/drawing/2014/main" id="{7E0C7437-1401-4692-A976-A3A65615F52F}"/>
              </a:ext>
            </a:extLst>
          </p:cNvPr>
          <p:cNvSpPr/>
          <p:nvPr/>
        </p:nvSpPr>
        <p:spPr>
          <a:xfrm>
            <a:off x="578647" y="5299582"/>
            <a:ext cx="7280511" cy="96945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spcAft>
                <a:spcPts val="612"/>
              </a:spcAft>
            </a:pPr>
            <a:r>
              <a:rPr lang="en-IN" sz="2000" dirty="0"/>
              <a:t>The detailed lab instructions will be included in your lab environment rather than in the course content on the Microsoft Learn platform</a:t>
            </a:r>
          </a:p>
        </p:txBody>
      </p:sp>
      <p:pic>
        <p:nvPicPr>
          <p:cNvPr id="12" name="Picture 11">
            <a:extLst>
              <a:ext uri="{FF2B5EF4-FFF2-40B4-BE49-F238E27FC236}">
                <a16:creationId xmlns:a16="http://schemas.microsoft.com/office/drawing/2014/main" id="{3DA19CF9-67B9-47E0-9F3B-857CC2337379}"/>
              </a:ext>
              <a:ext uri="{C183D7F6-B498-43B3-948B-1728B52AA6E4}">
                <adec:decorative xmlns:adec="http://schemas.microsoft.com/office/drawing/2017/decorative" val="1"/>
              </a:ext>
            </a:extLst>
          </p:cNvPr>
          <p:cNvPicPr>
            <a:picLocks noChangeAspect="1"/>
          </p:cNvPicPr>
          <p:nvPr/>
        </p:nvPicPr>
        <p:blipFill rotWithShape="1">
          <a:blip r:embed="rId2"/>
          <a:srcRect l="-17799" t="-21322" r="-15362" b="-21322"/>
          <a:stretch/>
        </p:blipFill>
        <p:spPr>
          <a:xfrm>
            <a:off x="7998163" y="1502232"/>
            <a:ext cx="3840568" cy="4766806"/>
          </a:xfrm>
          <a:prstGeom prst="rect">
            <a:avLst/>
          </a:prstGeom>
          <a:ln w="19050">
            <a:solidFill>
              <a:schemeClr val="accent1"/>
            </a:solidFill>
          </a:ln>
        </p:spPr>
      </p:pic>
    </p:spTree>
    <p:extLst>
      <p:ext uri="{BB962C8B-B14F-4D97-AF65-F5344CB8AC3E}">
        <p14:creationId xmlns:p14="http://schemas.microsoft.com/office/powerpoint/2010/main" val="32080850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7E1C-03D2-429C-9786-69FFCD98A3B7}"/>
              </a:ext>
            </a:extLst>
          </p:cNvPr>
          <p:cNvSpPr>
            <a:spLocks noGrp="1"/>
          </p:cNvSpPr>
          <p:nvPr>
            <p:ph type="title"/>
          </p:nvPr>
        </p:nvSpPr>
        <p:spPr>
          <a:xfrm>
            <a:off x="599266" y="507449"/>
            <a:ext cx="11239464" cy="439465"/>
          </a:xfrm>
        </p:spPr>
        <p:txBody>
          <a:bodyPr/>
          <a:lstStyle/>
          <a:p>
            <a:r>
              <a:rPr lang="en-GB" spc="0">
                <a:solidFill>
                  <a:schemeClr val="tx1"/>
                </a:solidFill>
              </a:rPr>
              <a:t>WARNING – You may experience UI lab discrepancies</a:t>
            </a:r>
            <a:endParaRPr lang="en-US" spc="0">
              <a:solidFill>
                <a:schemeClr val="tx1"/>
              </a:solidFill>
            </a:endParaRPr>
          </a:p>
        </p:txBody>
      </p:sp>
      <p:sp>
        <p:nvSpPr>
          <p:cNvPr id="6" name="Rectangle 5">
            <a:extLst>
              <a:ext uri="{FF2B5EF4-FFF2-40B4-BE49-F238E27FC236}">
                <a16:creationId xmlns:a16="http://schemas.microsoft.com/office/drawing/2014/main" id="{E7B7F006-3BD4-4084-83B7-5337D520B442}"/>
              </a:ext>
            </a:extLst>
          </p:cNvPr>
          <p:cNvSpPr/>
          <p:nvPr/>
        </p:nvSpPr>
        <p:spPr>
          <a:xfrm>
            <a:off x="599265" y="1436688"/>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000" dirty="0"/>
              <a:t>Given the dynamic nature of Microsoft cloud tools, you may experience Microsoft 365 user interface (UI) changes that were made following courseware development that don’t match up with lab instructions</a:t>
            </a:r>
            <a:endParaRPr lang="en-IN" sz="2000" dirty="0"/>
          </a:p>
        </p:txBody>
      </p:sp>
      <p:sp>
        <p:nvSpPr>
          <p:cNvPr id="7" name="Rectangle 6">
            <a:extLst>
              <a:ext uri="{FF2B5EF4-FFF2-40B4-BE49-F238E27FC236}">
                <a16:creationId xmlns:a16="http://schemas.microsoft.com/office/drawing/2014/main" id="{1FCD7FA9-7257-4011-ACE0-FF84E62ED375}"/>
              </a:ext>
            </a:extLst>
          </p:cNvPr>
          <p:cNvSpPr/>
          <p:nvPr/>
        </p:nvSpPr>
        <p:spPr>
          <a:xfrm>
            <a:off x="599265" y="3291673"/>
            <a:ext cx="7278624" cy="1713886"/>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000" dirty="0"/>
              <a:t>Microsoft World-Wide Learning (WWL) makes every effort to keep lab instructions current with the latest UI changes in Microsoft 365. However, you may run into changes that occur before WWL becomes aware of them</a:t>
            </a:r>
            <a:endParaRPr lang="en-IN" sz="2000" dirty="0"/>
          </a:p>
        </p:txBody>
      </p:sp>
      <p:sp>
        <p:nvSpPr>
          <p:cNvPr id="9" name="Rectangle 8">
            <a:extLst>
              <a:ext uri="{FF2B5EF4-FFF2-40B4-BE49-F238E27FC236}">
                <a16:creationId xmlns:a16="http://schemas.microsoft.com/office/drawing/2014/main" id="{F6A05C23-31B2-450F-85F6-41A682ABC8B0}"/>
              </a:ext>
            </a:extLst>
          </p:cNvPr>
          <p:cNvSpPr/>
          <p:nvPr/>
        </p:nvSpPr>
        <p:spPr>
          <a:xfrm>
            <a:off x="599265" y="5146661"/>
            <a:ext cx="7278624" cy="1122379"/>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ctr">
            <a:noAutofit/>
          </a:bodyPr>
          <a:lstStyle/>
          <a:p>
            <a:pPr fontAlgn="base">
              <a:spcBef>
                <a:spcPts val="1800"/>
              </a:spcBef>
            </a:pPr>
            <a:r>
              <a:rPr lang="en-GB" sz="2000" dirty="0"/>
              <a:t>If this occurs, you’ll have to adapt to the UI changes and work through them in the labs, as necessary</a:t>
            </a:r>
            <a:endParaRPr lang="en-IN" sz="2000" dirty="0"/>
          </a:p>
        </p:txBody>
      </p:sp>
      <p:pic>
        <p:nvPicPr>
          <p:cNvPr id="13" name="Picture 12">
            <a:extLst>
              <a:ext uri="{FF2B5EF4-FFF2-40B4-BE49-F238E27FC236}">
                <a16:creationId xmlns:a16="http://schemas.microsoft.com/office/drawing/2014/main" id="{29DDF20E-9A12-40B1-8B68-D5A8A145AD4D}"/>
              </a:ext>
              <a:ext uri="{C183D7F6-B498-43B3-948B-1728B52AA6E4}">
                <adec:decorative xmlns:adec="http://schemas.microsoft.com/office/drawing/2017/decorative" val="1"/>
              </a:ext>
            </a:extLst>
          </p:cNvPr>
          <p:cNvPicPr>
            <a:picLocks noChangeAspect="1"/>
          </p:cNvPicPr>
          <p:nvPr/>
        </p:nvPicPr>
        <p:blipFill rotWithShape="1">
          <a:blip r:embed="rId3"/>
          <a:srcRect l="-23289" t="-41797" r="-23289" b="-41797"/>
          <a:stretch/>
        </p:blipFill>
        <p:spPr>
          <a:xfrm>
            <a:off x="7998166" y="1436688"/>
            <a:ext cx="3858081" cy="4832350"/>
          </a:xfrm>
          <a:prstGeom prst="rect">
            <a:avLst/>
          </a:prstGeom>
          <a:ln w="19050">
            <a:solidFill>
              <a:schemeClr val="accent1"/>
            </a:solidFill>
          </a:ln>
        </p:spPr>
      </p:pic>
    </p:spTree>
    <p:extLst>
      <p:ext uri="{BB962C8B-B14F-4D97-AF65-F5344CB8AC3E}">
        <p14:creationId xmlns:p14="http://schemas.microsoft.com/office/powerpoint/2010/main" val="1817229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4EE5-A3CF-4CDE-886E-67FDC18381A3}"/>
              </a:ext>
            </a:extLst>
          </p:cNvPr>
          <p:cNvSpPr>
            <a:spLocks noGrp="1"/>
          </p:cNvSpPr>
          <p:nvPr>
            <p:ph type="title"/>
          </p:nvPr>
        </p:nvSpPr>
        <p:spPr>
          <a:xfrm>
            <a:off x="599266" y="507449"/>
            <a:ext cx="11239464" cy="439465"/>
          </a:xfrm>
        </p:spPr>
        <p:txBody>
          <a:bodyPr/>
          <a:lstStyle/>
          <a:p>
            <a:r>
              <a:rPr lang="en-US" spc="0">
                <a:solidFill>
                  <a:schemeClr val="tx1"/>
                </a:solidFill>
              </a:rPr>
              <a:t>Post-course access to the labs </a:t>
            </a:r>
          </a:p>
        </p:txBody>
      </p:sp>
      <p:pic>
        <p:nvPicPr>
          <p:cNvPr id="5" name="Picture 4" descr="Icon of open lock pad with dot in the middle">
            <a:extLst>
              <a:ext uri="{FF2B5EF4-FFF2-40B4-BE49-F238E27FC236}">
                <a16:creationId xmlns:a16="http://schemas.microsoft.com/office/drawing/2014/main" id="{3502BE0F-E9E2-43F8-AD6B-38B07DB2A1F7}"/>
              </a:ext>
            </a:extLst>
          </p:cNvPr>
          <p:cNvPicPr>
            <a:picLocks noChangeAspect="1"/>
          </p:cNvPicPr>
          <p:nvPr/>
        </p:nvPicPr>
        <p:blipFill>
          <a:blip r:embed="rId2"/>
          <a:stretch>
            <a:fillRect/>
          </a:stretch>
        </p:blipFill>
        <p:spPr>
          <a:xfrm>
            <a:off x="578345" y="2070317"/>
            <a:ext cx="1165130" cy="1165130"/>
          </a:xfrm>
          <a:prstGeom prst="rect">
            <a:avLst/>
          </a:prstGeom>
        </p:spPr>
      </p:pic>
      <p:sp>
        <p:nvSpPr>
          <p:cNvPr id="7" name="TextBox 6">
            <a:extLst>
              <a:ext uri="{FF2B5EF4-FFF2-40B4-BE49-F238E27FC236}">
                <a16:creationId xmlns:a16="http://schemas.microsoft.com/office/drawing/2014/main" id="{0A74557A-036A-4000-B5A2-3B212B1BA9D5}"/>
              </a:ext>
            </a:extLst>
          </p:cNvPr>
          <p:cNvSpPr txBox="1"/>
          <p:nvPr/>
        </p:nvSpPr>
        <p:spPr>
          <a:xfrm>
            <a:off x="2178845" y="2017713"/>
            <a:ext cx="5657850" cy="1270338"/>
          </a:xfrm>
          <a:prstGeom prst="rect">
            <a:avLst/>
          </a:prstGeom>
          <a:noFill/>
        </p:spPr>
        <p:txBody>
          <a:bodyPr wrap="square" lIns="0" tIns="0" rIns="0" bIns="0" rtlCol="0" anchor="ctr">
            <a:noAutofit/>
          </a:bodyPr>
          <a:lstStyle/>
          <a:p>
            <a:pPr>
              <a:spcBef>
                <a:spcPts val="600"/>
              </a:spcBef>
              <a:spcAft>
                <a:spcPts val="600"/>
              </a:spcAft>
            </a:pPr>
            <a:r>
              <a:rPr lang="en-US" sz="2200" dirty="0"/>
              <a:t>Once you’ve completed this course, you can continue to access its labs within GitHub for personal self-study</a:t>
            </a:r>
          </a:p>
        </p:txBody>
      </p:sp>
      <p:cxnSp>
        <p:nvCxnSpPr>
          <p:cNvPr id="8" name="Straight Connector 7">
            <a:extLst>
              <a:ext uri="{FF2B5EF4-FFF2-40B4-BE49-F238E27FC236}">
                <a16:creationId xmlns:a16="http://schemas.microsoft.com/office/drawing/2014/main" id="{8FE2FA0D-8667-47F0-A8FF-82F37442AE7B}"/>
              </a:ext>
              <a:ext uri="{C183D7F6-B498-43B3-948B-1728B52AA6E4}">
                <adec:decorative xmlns:adec="http://schemas.microsoft.com/office/drawing/2017/decorative" val="1"/>
              </a:ext>
            </a:extLst>
          </p:cNvPr>
          <p:cNvCxnSpPr>
            <a:cxnSpLocks/>
          </p:cNvCxnSpPr>
          <p:nvPr/>
        </p:nvCxnSpPr>
        <p:spPr>
          <a:xfrm>
            <a:off x="2178848" y="3559176"/>
            <a:ext cx="56578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chain">
            <a:extLst>
              <a:ext uri="{FF2B5EF4-FFF2-40B4-BE49-F238E27FC236}">
                <a16:creationId xmlns:a16="http://schemas.microsoft.com/office/drawing/2014/main" id="{9B90FE8C-E552-46D9-A5C8-99C9B4D34E32}"/>
              </a:ext>
            </a:extLst>
          </p:cNvPr>
          <p:cNvPicPr>
            <a:picLocks noChangeAspect="1"/>
          </p:cNvPicPr>
          <p:nvPr/>
        </p:nvPicPr>
        <p:blipFill>
          <a:blip r:embed="rId3"/>
          <a:stretch>
            <a:fillRect/>
          </a:stretch>
        </p:blipFill>
        <p:spPr>
          <a:xfrm>
            <a:off x="578645" y="3883968"/>
            <a:ext cx="1163004" cy="1163004"/>
          </a:xfrm>
          <a:prstGeom prst="rect">
            <a:avLst/>
          </a:prstGeom>
        </p:spPr>
      </p:pic>
      <p:sp>
        <p:nvSpPr>
          <p:cNvPr id="10" name="TextBox 9">
            <a:extLst>
              <a:ext uri="{FF2B5EF4-FFF2-40B4-BE49-F238E27FC236}">
                <a16:creationId xmlns:a16="http://schemas.microsoft.com/office/drawing/2014/main" id="{DA393DA5-C71F-44A9-8EC1-AEE5E9D9585B}"/>
              </a:ext>
            </a:extLst>
          </p:cNvPr>
          <p:cNvSpPr txBox="1"/>
          <p:nvPr/>
        </p:nvSpPr>
        <p:spPr>
          <a:xfrm>
            <a:off x="2178845" y="3830301"/>
            <a:ext cx="5657850" cy="1270338"/>
          </a:xfrm>
          <a:prstGeom prst="rect">
            <a:avLst/>
          </a:prstGeom>
          <a:noFill/>
        </p:spPr>
        <p:txBody>
          <a:bodyPr wrap="square" lIns="0" tIns="0" rIns="0" bIns="0" rtlCol="0" anchor="ctr">
            <a:noAutofit/>
          </a:bodyPr>
          <a:lstStyle/>
          <a:p>
            <a:pPr>
              <a:spcBef>
                <a:spcPts val="600"/>
              </a:spcBef>
              <a:spcAft>
                <a:spcPts val="600"/>
              </a:spcAft>
            </a:pPr>
            <a:r>
              <a:rPr lang="en-US" sz="2200"/>
              <a:t>The GitHub link can be found on the Course Introduction page of your student manual</a:t>
            </a:r>
          </a:p>
        </p:txBody>
      </p:sp>
      <p:pic>
        <p:nvPicPr>
          <p:cNvPr id="12" name="Picture 11">
            <a:extLst>
              <a:ext uri="{FF2B5EF4-FFF2-40B4-BE49-F238E27FC236}">
                <a16:creationId xmlns:a16="http://schemas.microsoft.com/office/drawing/2014/main" id="{13B97EC4-A1E5-44A7-839D-EEED15C45E04}"/>
              </a:ext>
              <a:ext uri="{C183D7F6-B498-43B3-948B-1728B52AA6E4}">
                <adec:decorative xmlns:adec="http://schemas.microsoft.com/office/drawing/2017/decorative" val="1"/>
              </a:ext>
            </a:extLst>
          </p:cNvPr>
          <p:cNvPicPr>
            <a:picLocks noChangeAspect="1"/>
          </p:cNvPicPr>
          <p:nvPr/>
        </p:nvPicPr>
        <p:blipFill rotWithShape="1">
          <a:blip r:embed="rId4"/>
          <a:srcRect l="-38335" t="-24496" r="-38335" b="-24496"/>
          <a:stretch/>
        </p:blipFill>
        <p:spPr>
          <a:xfrm>
            <a:off x="8127206" y="2017713"/>
            <a:ext cx="3729037" cy="3122110"/>
          </a:xfrm>
          <a:prstGeom prst="rect">
            <a:avLst/>
          </a:prstGeom>
          <a:ln w="19050">
            <a:solidFill>
              <a:schemeClr val="accent1"/>
            </a:solidFill>
            <a:headEnd type="none" w="lg" len="med"/>
            <a:tailEnd type="none" w="lg" len="med"/>
          </a:ln>
        </p:spPr>
      </p:pic>
    </p:spTree>
    <p:extLst>
      <p:ext uri="{BB962C8B-B14F-4D97-AF65-F5344CB8AC3E}">
        <p14:creationId xmlns:p14="http://schemas.microsoft.com/office/powerpoint/2010/main" val="719891232"/>
      </p:ext>
    </p:extLst>
  </p:cSld>
  <p:clrMapOvr>
    <a:masterClrMapping/>
  </p:clrMapOvr>
  <p:transition>
    <p:fade/>
  </p:transition>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2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a4bc753f-e3bb-4cba-8373-da173ea1515c"/>
    <ds:schemaRef ds:uri="10db0749-eddb-4627-97e5-bcd86b41c8cd"/>
    <ds:schemaRef ds:uri="http://purl.org/dc/dcmitype/"/>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purl.org/dc/terms/"/>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1C56745-2B28-45DB-9FBF-E4B8DBC569E9}"/>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483</TotalTime>
  <Words>878</Words>
  <Application>Microsoft Office PowerPoint</Application>
  <PresentationFormat>Custom</PresentationFormat>
  <Paragraphs>95</Paragraphs>
  <Slides>11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Segoe UI</vt:lpstr>
      <vt:lpstr>Segoe UI Light</vt:lpstr>
      <vt:lpstr>Segoe UI Semibold</vt:lpstr>
      <vt:lpstr>Wingdings</vt:lpstr>
      <vt:lpstr>1_LIGHT GRAY TEMPLATE</vt:lpstr>
      <vt:lpstr>2_LIGHT GRAY TEMPLATE</vt:lpstr>
      <vt:lpstr>MS-102T00  Microsoft 365 Administrator</vt:lpstr>
      <vt:lpstr>Hello! Instructor introduction</vt:lpstr>
      <vt:lpstr>Hello! Student introductions</vt:lpstr>
      <vt:lpstr>PowerPoint Presentation</vt:lpstr>
      <vt:lpstr>Certification areas</vt:lpstr>
      <vt:lpstr>Course Agenda</vt:lpstr>
      <vt:lpstr>Preparing for the labs</vt:lpstr>
      <vt:lpstr>WARNING – You may experience UI lab discrepancies</vt:lpstr>
      <vt:lpstr>Post-course access to the labs </vt:lpstr>
      <vt:lpstr>WARNING – Do NOT perform Interactive Demonstrations in class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Evelyn Sheahan</dc:creator>
  <cp:lastModifiedBy>Tony Frink</cp:lastModifiedBy>
  <cp:revision>16</cp:revision>
  <dcterms:created xsi:type="dcterms:W3CDTF">2020-04-30T00:33:59Z</dcterms:created>
  <dcterms:modified xsi:type="dcterms:W3CDTF">2023-06-01T17:39:24Z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