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67" r:id="rId15"/>
    <p:sldId id="268" r:id="rId16"/>
    <p:sldId id="269" r:id="rId17"/>
    <p:sldId id="258" r:id="rId18"/>
    <p:sldId id="270" r:id="rId19"/>
    <p:sldId id="271" r:id="rId20"/>
    <p:sldId id="272" r:id="rId21"/>
    <p:sldId id="273" r:id="rId22"/>
    <p:sldId id="274" r:id="rId23"/>
    <p:sldId id="276" r:id="rId24"/>
    <p:sldId id="277" r:id="rId25"/>
    <p:sldId id="278" r:id="rId26"/>
    <p:sldId id="279" r:id="rId27"/>
    <p:sldId id="281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Hunt" userId="7a034292-cdb6-4022-9644-994f56cecb1b" providerId="ADAL" clId="{0BCBC832-8FDB-4439-8F3D-66D59FBE1ADF}"/>
    <pc:docChg chg="modSld">
      <pc:chgData name="Richard Hunt" userId="7a034292-cdb6-4022-9644-994f56cecb1b" providerId="ADAL" clId="{0BCBC832-8FDB-4439-8F3D-66D59FBE1ADF}" dt="2019-11-03T20:19:06.695" v="0" actId="20577"/>
      <pc:docMkLst>
        <pc:docMk/>
      </pc:docMkLst>
      <pc:sldChg chg="modSp">
        <pc:chgData name="Richard Hunt" userId="7a034292-cdb6-4022-9644-994f56cecb1b" providerId="ADAL" clId="{0BCBC832-8FDB-4439-8F3D-66D59FBE1ADF}" dt="2019-11-03T20:19:06.695" v="0" actId="20577"/>
        <pc:sldMkLst>
          <pc:docMk/>
          <pc:sldMk cId="1430964938" sldId="259"/>
        </pc:sldMkLst>
        <pc:spChg chg="mod">
          <ac:chgData name="Richard Hunt" userId="7a034292-cdb6-4022-9644-994f56cecb1b" providerId="ADAL" clId="{0BCBC832-8FDB-4439-8F3D-66D59FBE1ADF}" dt="2019-11-03T20:19:06.695" v="0" actId="20577"/>
          <ac:spMkLst>
            <pc:docMk/>
            <pc:sldMk cId="1430964938" sldId="259"/>
            <ac:spMk id="3" creationId="{CCC1B46C-A226-40E5-A9CB-E363A228F7F6}"/>
          </ac:spMkLst>
        </pc:spChg>
      </pc:sldChg>
    </pc:docChg>
  </pc:docChgLst>
  <pc:docChgLst>
    <pc:chgData name="Richard Hunt" userId="a9b14997-caef-4159-8c34-0f67c79d0d7a" providerId="ADAL" clId="{F742A1B0-6E0F-41C7-8DAE-98F867E0432B}"/>
    <pc:docChg chg="undo custSel addSld delSld modSld sldOrd">
      <pc:chgData name="Richard Hunt" userId="a9b14997-caef-4159-8c34-0f67c79d0d7a" providerId="ADAL" clId="{F742A1B0-6E0F-41C7-8DAE-98F867E0432B}" dt="2019-03-10T08:57:19.212" v="364" actId="14100"/>
      <pc:docMkLst>
        <pc:docMk/>
      </pc:docMkLst>
      <pc:sldChg chg="modSp">
        <pc:chgData name="Richard Hunt" userId="a9b14997-caef-4159-8c34-0f67c79d0d7a" providerId="ADAL" clId="{F742A1B0-6E0F-41C7-8DAE-98F867E0432B}" dt="2019-03-10T08:37:09.356" v="16" actId="114"/>
        <pc:sldMkLst>
          <pc:docMk/>
          <pc:sldMk cId="2660852240" sldId="277"/>
        </pc:sldMkLst>
        <pc:spChg chg="mod">
          <ac:chgData name="Richard Hunt" userId="a9b14997-caef-4159-8c34-0f67c79d0d7a" providerId="ADAL" clId="{F742A1B0-6E0F-41C7-8DAE-98F867E0432B}" dt="2019-03-10T08:35:15.293" v="14" actId="20577"/>
          <ac:spMkLst>
            <pc:docMk/>
            <pc:sldMk cId="2660852240" sldId="277"/>
            <ac:spMk id="59" creationId="{C583FB0F-23DA-443C-8ABA-C7D325E8ED4B}"/>
          </ac:spMkLst>
        </pc:spChg>
        <pc:spChg chg="mod">
          <ac:chgData name="Richard Hunt" userId="a9b14997-caef-4159-8c34-0f67c79d0d7a" providerId="ADAL" clId="{F742A1B0-6E0F-41C7-8DAE-98F867E0432B}" dt="2019-03-10T08:37:09.356" v="16" actId="114"/>
          <ac:spMkLst>
            <pc:docMk/>
            <pc:sldMk cId="2660852240" sldId="277"/>
            <ac:spMk id="5163" creationId="{3F7D9C29-76F6-4115-9012-ADED64999C21}"/>
          </ac:spMkLst>
        </pc:spChg>
      </pc:sldChg>
      <pc:sldChg chg="addSp delSp modSp">
        <pc:chgData name="Richard Hunt" userId="a9b14997-caef-4159-8c34-0f67c79d0d7a" providerId="ADAL" clId="{F742A1B0-6E0F-41C7-8DAE-98F867E0432B}" dt="2019-03-10T08:42:21.524" v="43" actId="478"/>
        <pc:sldMkLst>
          <pc:docMk/>
          <pc:sldMk cId="474320183" sldId="278"/>
        </pc:sldMkLst>
        <pc:picChg chg="add del mod">
          <ac:chgData name="Richard Hunt" userId="a9b14997-caef-4159-8c34-0f67c79d0d7a" providerId="ADAL" clId="{F742A1B0-6E0F-41C7-8DAE-98F867E0432B}" dt="2019-03-10T08:42:21.524" v="43" actId="478"/>
          <ac:picMkLst>
            <pc:docMk/>
            <pc:sldMk cId="474320183" sldId="278"/>
            <ac:picMk id="3" creationId="{3D1CCBE0-EA25-45A8-A1FB-982DD5AAB8E6}"/>
          </ac:picMkLst>
        </pc:picChg>
        <pc:picChg chg="mod">
          <ac:chgData name="Richard Hunt" userId="a9b14997-caef-4159-8c34-0f67c79d0d7a" providerId="ADAL" clId="{F742A1B0-6E0F-41C7-8DAE-98F867E0432B}" dt="2019-03-10T08:41:55.043" v="17" actId="1076"/>
          <ac:picMkLst>
            <pc:docMk/>
            <pc:sldMk cId="474320183" sldId="278"/>
            <ac:picMk id="6" creationId="{2555AFC2-38A1-45FF-9AA6-DD191CB2C879}"/>
          </ac:picMkLst>
        </pc:picChg>
      </pc:sldChg>
      <pc:sldChg chg="addSp delSp modSp add">
        <pc:chgData name="Richard Hunt" userId="a9b14997-caef-4159-8c34-0f67c79d0d7a" providerId="ADAL" clId="{F742A1B0-6E0F-41C7-8DAE-98F867E0432B}" dt="2019-03-10T08:43:45.182" v="128" actId="478"/>
        <pc:sldMkLst>
          <pc:docMk/>
          <pc:sldMk cId="2980726318" sldId="279"/>
        </pc:sldMkLst>
        <pc:spChg chg="mod">
          <ac:chgData name="Richard Hunt" userId="a9b14997-caef-4159-8c34-0f67c79d0d7a" providerId="ADAL" clId="{F742A1B0-6E0F-41C7-8DAE-98F867E0432B}" dt="2019-03-10T08:42:18.540" v="42" actId="20577"/>
          <ac:spMkLst>
            <pc:docMk/>
            <pc:sldMk cId="2980726318" sldId="279"/>
            <ac:spMk id="2" creationId="{C8E70A36-9DF0-4517-AB77-6E0423520B3C}"/>
          </ac:spMkLst>
        </pc:spChg>
        <pc:spChg chg="add mod">
          <ac:chgData name="Richard Hunt" userId="a9b14997-caef-4159-8c34-0f67c79d0d7a" providerId="ADAL" clId="{F742A1B0-6E0F-41C7-8DAE-98F867E0432B}" dt="2019-03-10T08:43:29.587" v="125" actId="20577"/>
          <ac:spMkLst>
            <pc:docMk/>
            <pc:sldMk cId="2980726318" sldId="279"/>
            <ac:spMk id="5" creationId="{17978574-E075-48FA-A56F-F0CACF54EBC0}"/>
          </ac:spMkLst>
        </pc:spChg>
        <pc:spChg chg="del">
          <ac:chgData name="Richard Hunt" userId="a9b14997-caef-4159-8c34-0f67c79d0d7a" providerId="ADAL" clId="{F742A1B0-6E0F-41C7-8DAE-98F867E0432B}" dt="2019-03-10T08:42:09.813" v="24" actId="478"/>
          <ac:spMkLst>
            <pc:docMk/>
            <pc:sldMk cId="2980726318" sldId="279"/>
            <ac:spMk id="8" creationId="{32543B68-E6BC-478D-8FC3-FDA904D813B2}"/>
          </ac:spMkLst>
        </pc:spChg>
        <pc:spChg chg="del">
          <ac:chgData name="Richard Hunt" userId="a9b14997-caef-4159-8c34-0f67c79d0d7a" providerId="ADAL" clId="{F742A1B0-6E0F-41C7-8DAE-98F867E0432B}" dt="2019-03-10T08:42:09.813" v="24" actId="478"/>
          <ac:spMkLst>
            <pc:docMk/>
            <pc:sldMk cId="2980726318" sldId="279"/>
            <ac:spMk id="9" creationId="{6325F725-AD48-4414-9EE0-DE4001EBF0A0}"/>
          </ac:spMkLst>
        </pc:spChg>
        <pc:spChg chg="del">
          <ac:chgData name="Richard Hunt" userId="a9b14997-caef-4159-8c34-0f67c79d0d7a" providerId="ADAL" clId="{F742A1B0-6E0F-41C7-8DAE-98F867E0432B}" dt="2019-03-10T08:42:09.813" v="24" actId="478"/>
          <ac:spMkLst>
            <pc:docMk/>
            <pc:sldMk cId="2980726318" sldId="279"/>
            <ac:spMk id="11" creationId="{A613CE01-9E38-4AFA-BC38-C7DE2B8C5D5E}"/>
          </ac:spMkLst>
        </pc:spChg>
        <pc:spChg chg="del mod">
          <ac:chgData name="Richard Hunt" userId="a9b14997-caef-4159-8c34-0f67c79d0d7a" providerId="ADAL" clId="{F742A1B0-6E0F-41C7-8DAE-98F867E0432B}" dt="2019-03-10T08:42:08.557" v="23" actId="478"/>
          <ac:spMkLst>
            <pc:docMk/>
            <pc:sldMk cId="2980726318" sldId="279"/>
            <ac:spMk id="12" creationId="{F0A96109-5F91-4D3E-A14E-81E3D7E48B6A}"/>
          </ac:spMkLst>
        </pc:spChg>
        <pc:spChg chg="del">
          <ac:chgData name="Richard Hunt" userId="a9b14997-caef-4159-8c34-0f67c79d0d7a" providerId="ADAL" clId="{F742A1B0-6E0F-41C7-8DAE-98F867E0432B}" dt="2019-03-10T08:42:09.813" v="24" actId="478"/>
          <ac:spMkLst>
            <pc:docMk/>
            <pc:sldMk cId="2980726318" sldId="279"/>
            <ac:spMk id="14" creationId="{0D35B97D-A418-4165-BF99-4BB3A27055E2}"/>
          </ac:spMkLst>
        </pc:spChg>
        <pc:picChg chg="mod">
          <ac:chgData name="Richard Hunt" userId="a9b14997-caef-4159-8c34-0f67c79d0d7a" providerId="ADAL" clId="{F742A1B0-6E0F-41C7-8DAE-98F867E0432B}" dt="2019-03-10T08:42:52.250" v="49" actId="1076"/>
          <ac:picMkLst>
            <pc:docMk/>
            <pc:sldMk cId="2980726318" sldId="279"/>
            <ac:picMk id="3" creationId="{3D1CCBE0-EA25-45A8-A1FB-982DD5AAB8E6}"/>
          </ac:picMkLst>
        </pc:picChg>
        <pc:picChg chg="add mod">
          <ac:chgData name="Richard Hunt" userId="a9b14997-caef-4159-8c34-0f67c79d0d7a" providerId="ADAL" clId="{F742A1B0-6E0F-41C7-8DAE-98F867E0432B}" dt="2019-03-10T08:42:54.290" v="50" actId="1076"/>
          <ac:picMkLst>
            <pc:docMk/>
            <pc:sldMk cId="2980726318" sldId="279"/>
            <ac:picMk id="4" creationId="{413A7BF9-7B52-43A1-8B18-1CF440326938}"/>
          </ac:picMkLst>
        </pc:picChg>
        <pc:picChg chg="del">
          <ac:chgData name="Richard Hunt" userId="a9b14997-caef-4159-8c34-0f67c79d0d7a" providerId="ADAL" clId="{F742A1B0-6E0F-41C7-8DAE-98F867E0432B}" dt="2019-03-10T08:42:05.797" v="21" actId="478"/>
          <ac:picMkLst>
            <pc:docMk/>
            <pc:sldMk cId="2980726318" sldId="279"/>
            <ac:picMk id="6" creationId="{2555AFC2-38A1-45FF-9AA6-DD191CB2C879}"/>
          </ac:picMkLst>
        </pc:picChg>
        <pc:cxnChg chg="add del mod">
          <ac:chgData name="Richard Hunt" userId="a9b14997-caef-4159-8c34-0f67c79d0d7a" providerId="ADAL" clId="{F742A1B0-6E0F-41C7-8DAE-98F867E0432B}" dt="2019-03-10T08:43:45.182" v="128" actId="478"/>
          <ac:cxnSpMkLst>
            <pc:docMk/>
            <pc:sldMk cId="2980726318" sldId="279"/>
            <ac:cxnSpMk id="10" creationId="{88B75FBC-62A7-4D5D-9552-A544FFDA293B}"/>
          </ac:cxnSpMkLst>
        </pc:cxnChg>
      </pc:sldChg>
      <pc:sldChg chg="addSp delSp modSp add setBg">
        <pc:chgData name="Richard Hunt" userId="a9b14997-caef-4159-8c34-0f67c79d0d7a" providerId="ADAL" clId="{F742A1B0-6E0F-41C7-8DAE-98F867E0432B}" dt="2019-03-10T08:46:06.602" v="193" actId="1076"/>
        <pc:sldMkLst>
          <pc:docMk/>
          <pc:sldMk cId="457667620" sldId="280"/>
        </pc:sldMkLst>
        <pc:spChg chg="mod">
          <ac:chgData name="Richard Hunt" userId="a9b14997-caef-4159-8c34-0f67c79d0d7a" providerId="ADAL" clId="{F742A1B0-6E0F-41C7-8DAE-98F867E0432B}" dt="2019-03-10T08:45:54.339" v="191" actId="1076"/>
          <ac:spMkLst>
            <pc:docMk/>
            <pc:sldMk cId="457667620" sldId="280"/>
            <ac:spMk id="2" creationId="{C8E70A36-9DF0-4517-AB77-6E0423520B3C}"/>
          </ac:spMkLst>
        </pc:spChg>
        <pc:spChg chg="del">
          <ac:chgData name="Richard Hunt" userId="a9b14997-caef-4159-8c34-0f67c79d0d7a" providerId="ADAL" clId="{F742A1B0-6E0F-41C7-8DAE-98F867E0432B}" dt="2019-03-10T08:43:56.946" v="131" actId="478"/>
          <ac:spMkLst>
            <pc:docMk/>
            <pc:sldMk cId="457667620" sldId="280"/>
            <ac:spMk id="5" creationId="{17978574-E075-48FA-A56F-F0CACF54EBC0}"/>
          </ac:spMkLst>
        </pc:spChg>
        <pc:spChg chg="add mod">
          <ac:chgData name="Richard Hunt" userId="a9b14997-caef-4159-8c34-0f67c79d0d7a" providerId="ADAL" clId="{F742A1B0-6E0F-41C7-8DAE-98F867E0432B}" dt="2019-03-10T08:46:06.602" v="193" actId="1076"/>
          <ac:spMkLst>
            <pc:docMk/>
            <pc:sldMk cId="457667620" sldId="280"/>
            <ac:spMk id="6" creationId="{0DE1C69E-6401-4B6E-84BB-1E30A2FE3C24}"/>
          </ac:spMkLst>
        </pc:spChg>
        <pc:spChg chg="add mod">
          <ac:chgData name="Richard Hunt" userId="a9b14997-caef-4159-8c34-0f67c79d0d7a" providerId="ADAL" clId="{F742A1B0-6E0F-41C7-8DAE-98F867E0432B}" dt="2019-03-10T08:46:06.602" v="193" actId="1076"/>
          <ac:spMkLst>
            <pc:docMk/>
            <pc:sldMk cId="457667620" sldId="280"/>
            <ac:spMk id="7" creationId="{D57B1762-2CF9-4900-87B0-A2DC867F8080}"/>
          </ac:spMkLst>
        </pc:spChg>
        <pc:spChg chg="add mod">
          <ac:chgData name="Richard Hunt" userId="a9b14997-caef-4159-8c34-0f67c79d0d7a" providerId="ADAL" clId="{F742A1B0-6E0F-41C7-8DAE-98F867E0432B}" dt="2019-03-10T08:46:06.602" v="193" actId="1076"/>
          <ac:spMkLst>
            <pc:docMk/>
            <pc:sldMk cId="457667620" sldId="280"/>
            <ac:spMk id="8" creationId="{2032BA37-40E9-47CC-8E4D-6491DC70CD96}"/>
          </ac:spMkLst>
        </pc:spChg>
        <pc:spChg chg="add mod">
          <ac:chgData name="Richard Hunt" userId="a9b14997-caef-4159-8c34-0f67c79d0d7a" providerId="ADAL" clId="{F742A1B0-6E0F-41C7-8DAE-98F867E0432B}" dt="2019-03-10T08:46:06.602" v="193" actId="1076"/>
          <ac:spMkLst>
            <pc:docMk/>
            <pc:sldMk cId="457667620" sldId="280"/>
            <ac:spMk id="9" creationId="{6BB65FD1-2CA7-4677-80FE-65F74DE42413}"/>
          </ac:spMkLst>
        </pc:spChg>
        <pc:spChg chg="add mod">
          <ac:chgData name="Richard Hunt" userId="a9b14997-caef-4159-8c34-0f67c79d0d7a" providerId="ADAL" clId="{F742A1B0-6E0F-41C7-8DAE-98F867E0432B}" dt="2019-03-10T08:46:06.602" v="193" actId="1076"/>
          <ac:spMkLst>
            <pc:docMk/>
            <pc:sldMk cId="457667620" sldId="280"/>
            <ac:spMk id="10" creationId="{19C5D817-ECBC-4D39-9A21-D51B09EB3DFE}"/>
          </ac:spMkLst>
        </pc:spChg>
        <pc:picChg chg="del">
          <ac:chgData name="Richard Hunt" userId="a9b14997-caef-4159-8c34-0f67c79d0d7a" providerId="ADAL" clId="{F742A1B0-6E0F-41C7-8DAE-98F867E0432B}" dt="2019-03-10T08:43:55.798" v="130" actId="478"/>
          <ac:picMkLst>
            <pc:docMk/>
            <pc:sldMk cId="457667620" sldId="280"/>
            <ac:picMk id="3" creationId="{3D1CCBE0-EA25-45A8-A1FB-982DD5AAB8E6}"/>
          </ac:picMkLst>
        </pc:picChg>
        <pc:picChg chg="mod">
          <ac:chgData name="Richard Hunt" userId="a9b14997-caef-4159-8c34-0f67c79d0d7a" providerId="ADAL" clId="{F742A1B0-6E0F-41C7-8DAE-98F867E0432B}" dt="2019-03-10T08:44:51.034" v="179" actId="1076"/>
          <ac:picMkLst>
            <pc:docMk/>
            <pc:sldMk cId="457667620" sldId="280"/>
            <ac:picMk id="4" creationId="{413A7BF9-7B52-43A1-8B18-1CF440326938}"/>
          </ac:picMkLst>
        </pc:picChg>
      </pc:sldChg>
      <pc:sldChg chg="add del">
        <pc:chgData name="Richard Hunt" userId="a9b14997-caef-4159-8c34-0f67c79d0d7a" providerId="ADAL" clId="{F742A1B0-6E0F-41C7-8DAE-98F867E0432B}" dt="2019-03-10T08:52:57.221" v="195" actId="2696"/>
        <pc:sldMkLst>
          <pc:docMk/>
          <pc:sldMk cId="844694490" sldId="281"/>
        </pc:sldMkLst>
      </pc:sldChg>
      <pc:sldChg chg="addSp delSp modSp add ord">
        <pc:chgData name="Richard Hunt" userId="a9b14997-caef-4159-8c34-0f67c79d0d7a" providerId="ADAL" clId="{F742A1B0-6E0F-41C7-8DAE-98F867E0432B}" dt="2019-03-10T08:57:19.212" v="364" actId="14100"/>
        <pc:sldMkLst>
          <pc:docMk/>
          <pc:sldMk cId="1544138831" sldId="281"/>
        </pc:sldMkLst>
        <pc:spChg chg="mod">
          <ac:chgData name="Richard Hunt" userId="a9b14997-caef-4159-8c34-0f67c79d0d7a" providerId="ADAL" clId="{F742A1B0-6E0F-41C7-8DAE-98F867E0432B}" dt="2019-03-10T08:53:47.159" v="290" actId="20577"/>
          <ac:spMkLst>
            <pc:docMk/>
            <pc:sldMk cId="1544138831" sldId="281"/>
            <ac:spMk id="2" creationId="{C8E70A36-9DF0-4517-AB77-6E0423520B3C}"/>
          </ac:spMkLst>
        </pc:spChg>
        <pc:spChg chg="del">
          <ac:chgData name="Richard Hunt" userId="a9b14997-caef-4159-8c34-0f67c79d0d7a" providerId="ADAL" clId="{F742A1B0-6E0F-41C7-8DAE-98F867E0432B}" dt="2019-03-10T08:53:05.538" v="198" actId="478"/>
          <ac:spMkLst>
            <pc:docMk/>
            <pc:sldMk cId="1544138831" sldId="281"/>
            <ac:spMk id="5" creationId="{17978574-E075-48FA-A56F-F0CACF54EBC0}"/>
          </ac:spMkLst>
        </pc:spChg>
        <pc:spChg chg="add mod">
          <ac:chgData name="Richard Hunt" userId="a9b14997-caef-4159-8c34-0f67c79d0d7a" providerId="ADAL" clId="{F742A1B0-6E0F-41C7-8DAE-98F867E0432B}" dt="2019-03-10T08:54:37.068" v="340" actId="20577"/>
          <ac:spMkLst>
            <pc:docMk/>
            <pc:sldMk cId="1544138831" sldId="281"/>
            <ac:spMk id="6" creationId="{ED6B0BEC-296D-4A96-B22F-34AF5F5B2181}"/>
          </ac:spMkLst>
        </pc:spChg>
        <pc:picChg chg="del">
          <ac:chgData name="Richard Hunt" userId="a9b14997-caef-4159-8c34-0f67c79d0d7a" providerId="ADAL" clId="{F742A1B0-6E0F-41C7-8DAE-98F867E0432B}" dt="2019-03-10T08:53:07.248" v="200" actId="478"/>
          <ac:picMkLst>
            <pc:docMk/>
            <pc:sldMk cId="1544138831" sldId="281"/>
            <ac:picMk id="3" creationId="{3D1CCBE0-EA25-45A8-A1FB-982DD5AAB8E6}"/>
          </ac:picMkLst>
        </pc:picChg>
        <pc:picChg chg="del">
          <ac:chgData name="Richard Hunt" userId="a9b14997-caef-4159-8c34-0f67c79d0d7a" providerId="ADAL" clId="{F742A1B0-6E0F-41C7-8DAE-98F867E0432B}" dt="2019-03-10T08:53:06.220" v="199" actId="478"/>
          <ac:picMkLst>
            <pc:docMk/>
            <pc:sldMk cId="1544138831" sldId="281"/>
            <ac:picMk id="4" creationId="{413A7BF9-7B52-43A1-8B18-1CF440326938}"/>
          </ac:picMkLst>
        </pc:picChg>
        <pc:picChg chg="add mod">
          <ac:chgData name="Richard Hunt" userId="a9b14997-caef-4159-8c34-0f67c79d0d7a" providerId="ADAL" clId="{F742A1B0-6E0F-41C7-8DAE-98F867E0432B}" dt="2019-03-10T08:54:13.251" v="294" actId="14100"/>
          <ac:picMkLst>
            <pc:docMk/>
            <pc:sldMk cId="1544138831" sldId="281"/>
            <ac:picMk id="7" creationId="{002DAC48-4DCC-44D4-8939-7938B8E808A8}"/>
          </ac:picMkLst>
        </pc:picChg>
        <pc:picChg chg="add mod">
          <ac:chgData name="Richard Hunt" userId="a9b14997-caef-4159-8c34-0f67c79d0d7a" providerId="ADAL" clId="{F742A1B0-6E0F-41C7-8DAE-98F867E0432B}" dt="2019-03-10T08:55:59.659" v="344" actId="14100"/>
          <ac:picMkLst>
            <pc:docMk/>
            <pc:sldMk cId="1544138831" sldId="281"/>
            <ac:picMk id="8" creationId="{EC4259D6-0429-42EB-A11F-017FF1BDB288}"/>
          </ac:picMkLst>
        </pc:picChg>
        <pc:cxnChg chg="add mod">
          <ac:chgData name="Richard Hunt" userId="a9b14997-caef-4159-8c34-0f67c79d0d7a" providerId="ADAL" clId="{F742A1B0-6E0F-41C7-8DAE-98F867E0432B}" dt="2019-03-10T08:56:12.748" v="345" actId="11529"/>
          <ac:cxnSpMkLst>
            <pc:docMk/>
            <pc:sldMk cId="1544138831" sldId="281"/>
            <ac:cxnSpMk id="10" creationId="{AB19709A-7509-4762-A367-7D2A3629EF33}"/>
          </ac:cxnSpMkLst>
        </pc:cxnChg>
        <pc:cxnChg chg="add mod">
          <ac:chgData name="Richard Hunt" userId="a9b14997-caef-4159-8c34-0f67c79d0d7a" providerId="ADAL" clId="{F742A1B0-6E0F-41C7-8DAE-98F867E0432B}" dt="2019-03-10T08:56:21.355" v="348" actId="14100"/>
          <ac:cxnSpMkLst>
            <pc:docMk/>
            <pc:sldMk cId="1544138831" sldId="281"/>
            <ac:cxnSpMk id="11" creationId="{2D14194E-392D-4CB7-8291-EE40624C1827}"/>
          </ac:cxnSpMkLst>
        </pc:cxnChg>
        <pc:cxnChg chg="add mod">
          <ac:chgData name="Richard Hunt" userId="a9b14997-caef-4159-8c34-0f67c79d0d7a" providerId="ADAL" clId="{F742A1B0-6E0F-41C7-8DAE-98F867E0432B}" dt="2019-03-10T08:56:36.396" v="351" actId="14100"/>
          <ac:cxnSpMkLst>
            <pc:docMk/>
            <pc:sldMk cId="1544138831" sldId="281"/>
            <ac:cxnSpMk id="14" creationId="{A8B1B13A-38E7-4BCE-A6EA-6B200A85F0B8}"/>
          </ac:cxnSpMkLst>
        </pc:cxnChg>
        <pc:cxnChg chg="add mod">
          <ac:chgData name="Richard Hunt" userId="a9b14997-caef-4159-8c34-0f67c79d0d7a" providerId="ADAL" clId="{F742A1B0-6E0F-41C7-8DAE-98F867E0432B}" dt="2019-03-10T08:56:44.828" v="356" actId="1036"/>
          <ac:cxnSpMkLst>
            <pc:docMk/>
            <pc:sldMk cId="1544138831" sldId="281"/>
            <ac:cxnSpMk id="16" creationId="{C0B57D03-215D-4765-88B8-CB3D951C68F7}"/>
          </ac:cxnSpMkLst>
        </pc:cxnChg>
        <pc:cxnChg chg="add mod">
          <ac:chgData name="Richard Hunt" userId="a9b14997-caef-4159-8c34-0f67c79d0d7a" providerId="ADAL" clId="{F742A1B0-6E0F-41C7-8DAE-98F867E0432B}" dt="2019-03-10T08:57:14.668" v="363" actId="14100"/>
          <ac:cxnSpMkLst>
            <pc:docMk/>
            <pc:sldMk cId="1544138831" sldId="281"/>
            <ac:cxnSpMk id="18" creationId="{8C8B5139-F5EC-47F7-A3B0-1A5F0DA0663B}"/>
          </ac:cxnSpMkLst>
        </pc:cxnChg>
        <pc:cxnChg chg="add mod">
          <ac:chgData name="Richard Hunt" userId="a9b14997-caef-4159-8c34-0f67c79d0d7a" providerId="ADAL" clId="{F742A1B0-6E0F-41C7-8DAE-98F867E0432B}" dt="2019-03-10T08:57:19.212" v="364" actId="14100"/>
          <ac:cxnSpMkLst>
            <pc:docMk/>
            <pc:sldMk cId="1544138831" sldId="281"/>
            <ac:cxnSpMk id="20" creationId="{4D3688D4-828C-459F-B739-5BBDEA664935}"/>
          </ac:cxnSpMkLst>
        </pc:cxnChg>
      </pc:sldChg>
    </pc:docChg>
  </pc:docChgLst>
  <pc:docChgLst>
    <pc:chgData name="Richard Hunt" userId="S::richard.hunt@hughbaird.ac.uk::7a034292-cdb6-4022-9644-994f56cecb1b" providerId="AD" clId="Web-{92125BD9-B747-4D13-9C37-A67E8C0EE124}"/>
    <pc:docChg chg="sldOrd">
      <pc:chgData name="Richard Hunt" userId="S::richard.hunt@hughbaird.ac.uk::7a034292-cdb6-4022-9644-994f56cecb1b" providerId="AD" clId="Web-{92125BD9-B747-4D13-9C37-A67E8C0EE124}" dt="2019-10-31T09:41:26.737" v="0"/>
      <pc:docMkLst>
        <pc:docMk/>
      </pc:docMkLst>
      <pc:sldChg chg="ord">
        <pc:chgData name="Richard Hunt" userId="S::richard.hunt@hughbaird.ac.uk::7a034292-cdb6-4022-9644-994f56cecb1b" providerId="AD" clId="Web-{92125BD9-B747-4D13-9C37-A67E8C0EE124}" dt="2019-10-31T09:41:26.737" v="0"/>
        <pc:sldMkLst>
          <pc:docMk/>
          <pc:sldMk cId="1544138831" sldId="281"/>
        </pc:sldMkLst>
      </pc:sldChg>
    </pc:docChg>
  </pc:docChgLst>
  <pc:docChgLst>
    <pc:chgData name="Richard Hunt" userId="7a034292-cdb6-4022-9644-994f56cecb1b" providerId="ADAL" clId="{B29E7B49-E31D-418F-A4B4-E0EB1B1EB6C4}"/>
    <pc:docChg chg="undo redo custSel addSld delSld modSld sldOrd">
      <pc:chgData name="Richard Hunt" userId="7a034292-cdb6-4022-9644-994f56cecb1b" providerId="ADAL" clId="{B29E7B49-E31D-418F-A4B4-E0EB1B1EB6C4}" dt="2019-03-09T20:20:47.207" v="3595" actId="20577"/>
      <pc:docMkLst>
        <pc:docMk/>
      </pc:docMkLst>
      <pc:sldChg chg="modSp">
        <pc:chgData name="Richard Hunt" userId="7a034292-cdb6-4022-9644-994f56cecb1b" providerId="ADAL" clId="{B29E7B49-E31D-418F-A4B4-E0EB1B1EB6C4}" dt="2019-03-09T18:42:10.533" v="1529" actId="20577"/>
        <pc:sldMkLst>
          <pc:docMk/>
          <pc:sldMk cId="2019845004" sldId="257"/>
        </pc:sldMkLst>
        <pc:spChg chg="mod">
          <ac:chgData name="Richard Hunt" userId="7a034292-cdb6-4022-9644-994f56cecb1b" providerId="ADAL" clId="{B29E7B49-E31D-418F-A4B4-E0EB1B1EB6C4}" dt="2019-03-09T18:42:10.533" v="1529" actId="20577"/>
          <ac:spMkLst>
            <pc:docMk/>
            <pc:sldMk cId="2019845004" sldId="257"/>
            <ac:spMk id="77" creationId="{C664A6A3-0836-4762-A3E1-112F5445C41E}"/>
          </ac:spMkLst>
        </pc:spChg>
      </pc:sldChg>
      <pc:sldChg chg="addSp modSp mod">
        <pc:chgData name="Richard Hunt" userId="7a034292-cdb6-4022-9644-994f56cecb1b" providerId="ADAL" clId="{B29E7B49-E31D-418F-A4B4-E0EB1B1EB6C4}" dt="2019-03-09T18:42:36.704" v="1541" actId="20577"/>
        <pc:sldMkLst>
          <pc:docMk/>
          <pc:sldMk cId="4291080354" sldId="258"/>
        </pc:sldMkLst>
        <pc:spChg chg="mod">
          <ac:chgData name="Richard Hunt" userId="7a034292-cdb6-4022-9644-994f56cecb1b" providerId="ADAL" clId="{B29E7B49-E31D-418F-A4B4-E0EB1B1EB6C4}" dt="2019-03-09T18:03:43.573" v="300" actId="6549"/>
          <ac:spMkLst>
            <pc:docMk/>
            <pc:sldMk cId="4291080354" sldId="258"/>
            <ac:spMk id="3" creationId="{73C4AD9A-7B54-4EC2-A3D6-7E989E148DCD}"/>
          </ac:spMkLst>
        </pc:spChg>
        <pc:spChg chg="mod">
          <ac:chgData name="Richard Hunt" userId="7a034292-cdb6-4022-9644-994f56cecb1b" providerId="ADAL" clId="{B29E7B49-E31D-418F-A4B4-E0EB1B1EB6C4}" dt="2019-03-09T18:42:36.704" v="1541" actId="20577"/>
          <ac:spMkLst>
            <pc:docMk/>
            <pc:sldMk cId="4291080354" sldId="258"/>
            <ac:spMk id="4" creationId="{83C92A53-C824-4271-AE6F-A5A6EF2046C5}"/>
          </ac:spMkLst>
        </pc:spChg>
        <pc:graphicFrameChg chg="add mod">
          <ac:chgData name="Richard Hunt" userId="7a034292-cdb6-4022-9644-994f56cecb1b" providerId="ADAL" clId="{B29E7B49-E31D-418F-A4B4-E0EB1B1EB6C4}" dt="2019-03-09T18:40:33.537" v="1506"/>
          <ac:graphicFrameMkLst>
            <pc:docMk/>
            <pc:sldMk cId="4291080354" sldId="258"/>
            <ac:graphicFrameMk id="5" creationId="{3EF45353-884B-4380-8CA7-312DCE54E671}"/>
          </ac:graphicFrameMkLst>
        </pc:graphicFrameChg>
      </pc:sldChg>
      <pc:sldChg chg="modSp">
        <pc:chgData name="Richard Hunt" userId="7a034292-cdb6-4022-9644-994f56cecb1b" providerId="ADAL" clId="{B29E7B49-E31D-418F-A4B4-E0EB1B1EB6C4}" dt="2019-03-09T17:52:19.095" v="78" actId="20577"/>
        <pc:sldMkLst>
          <pc:docMk/>
          <pc:sldMk cId="1931065703" sldId="266"/>
        </pc:sldMkLst>
        <pc:spChg chg="mod">
          <ac:chgData name="Richard Hunt" userId="7a034292-cdb6-4022-9644-994f56cecb1b" providerId="ADAL" clId="{B29E7B49-E31D-418F-A4B4-E0EB1B1EB6C4}" dt="2019-03-09T17:52:19.095" v="78" actId="20577"/>
          <ac:spMkLst>
            <pc:docMk/>
            <pc:sldMk cId="1931065703" sldId="266"/>
            <ac:spMk id="14" creationId="{9904B03F-4D58-4301-AE48-CB40D22C3A3C}"/>
          </ac:spMkLst>
        </pc:spChg>
        <pc:spChg chg="mod">
          <ac:chgData name="Richard Hunt" userId="7a034292-cdb6-4022-9644-994f56cecb1b" providerId="ADAL" clId="{B29E7B49-E31D-418F-A4B4-E0EB1B1EB6C4}" dt="2019-03-09T17:52:02.929" v="74" actId="20577"/>
          <ac:spMkLst>
            <pc:docMk/>
            <pc:sldMk cId="1931065703" sldId="266"/>
            <ac:spMk id="15" creationId="{1A1F611B-9589-4A4C-9658-75B24B0FC4A0}"/>
          </ac:spMkLst>
        </pc:spChg>
        <pc:spChg chg="mod">
          <ac:chgData name="Richard Hunt" userId="7a034292-cdb6-4022-9644-994f56cecb1b" providerId="ADAL" clId="{B29E7B49-E31D-418F-A4B4-E0EB1B1EB6C4}" dt="2019-03-09T17:52:07.414" v="75" actId="1076"/>
          <ac:spMkLst>
            <pc:docMk/>
            <pc:sldMk cId="1931065703" sldId="266"/>
            <ac:spMk id="16" creationId="{FD4A2D12-C6FC-47E9-B6B1-B104BA43AF9E}"/>
          </ac:spMkLst>
        </pc:spChg>
      </pc:sldChg>
      <pc:sldChg chg="addSp modSp add">
        <pc:chgData name="Richard Hunt" userId="7a034292-cdb6-4022-9644-994f56cecb1b" providerId="ADAL" clId="{B29E7B49-E31D-418F-A4B4-E0EB1B1EB6C4}" dt="2019-03-09T17:50:25.040" v="71" actId="20577"/>
        <pc:sldMkLst>
          <pc:docMk/>
          <pc:sldMk cId="3802065932" sldId="269"/>
        </pc:sldMkLst>
        <pc:spChg chg="mod">
          <ac:chgData name="Richard Hunt" userId="7a034292-cdb6-4022-9644-994f56cecb1b" providerId="ADAL" clId="{B29E7B49-E31D-418F-A4B4-E0EB1B1EB6C4}" dt="2019-03-09T17:49:55.073" v="17" actId="20577"/>
          <ac:spMkLst>
            <pc:docMk/>
            <pc:sldMk cId="3802065932" sldId="269"/>
            <ac:spMk id="2" creationId="{D161F0A1-CDD4-4769-A199-79A1D60A4ACB}"/>
          </ac:spMkLst>
        </pc:spChg>
        <pc:spChg chg="mod">
          <ac:chgData name="Richard Hunt" userId="7a034292-cdb6-4022-9644-994f56cecb1b" providerId="ADAL" clId="{B29E7B49-E31D-418F-A4B4-E0EB1B1EB6C4}" dt="2019-03-09T17:50:25.040" v="71" actId="20577"/>
          <ac:spMkLst>
            <pc:docMk/>
            <pc:sldMk cId="3802065932" sldId="269"/>
            <ac:spMk id="3" creationId="{1716ADAB-237B-4B4E-A048-623ED4E61F20}"/>
          </ac:spMkLst>
        </pc:spChg>
        <pc:picChg chg="add mod">
          <ac:chgData name="Richard Hunt" userId="7a034292-cdb6-4022-9644-994f56cecb1b" providerId="ADAL" clId="{B29E7B49-E31D-418F-A4B4-E0EB1B1EB6C4}" dt="2019-03-09T17:50:07.062" v="21" actId="1076"/>
          <ac:picMkLst>
            <pc:docMk/>
            <pc:sldMk cId="3802065932" sldId="269"/>
            <ac:picMk id="4" creationId="{8EACE0B2-A6C7-441F-99C0-252672617E33}"/>
          </ac:picMkLst>
        </pc:picChg>
      </pc:sldChg>
      <pc:sldChg chg="addSp delSp modSp add mod">
        <pc:chgData name="Richard Hunt" userId="7a034292-cdb6-4022-9644-994f56cecb1b" providerId="ADAL" clId="{B29E7B49-E31D-418F-A4B4-E0EB1B1EB6C4}" dt="2019-03-09T18:45:17.020" v="1547" actId="27918"/>
        <pc:sldMkLst>
          <pc:docMk/>
          <pc:sldMk cId="3822527569" sldId="270"/>
        </pc:sldMkLst>
        <pc:spChg chg="mod">
          <ac:chgData name="Richard Hunt" userId="7a034292-cdb6-4022-9644-994f56cecb1b" providerId="ADAL" clId="{B29E7B49-E31D-418F-A4B4-E0EB1B1EB6C4}" dt="2019-03-09T18:22:49.973" v="768" actId="20577"/>
          <ac:spMkLst>
            <pc:docMk/>
            <pc:sldMk cId="3822527569" sldId="270"/>
            <ac:spMk id="3" creationId="{73C4AD9A-7B54-4EC2-A3D6-7E989E148DCD}"/>
          </ac:spMkLst>
        </pc:spChg>
        <pc:spChg chg="mod">
          <ac:chgData name="Richard Hunt" userId="7a034292-cdb6-4022-9644-994f56cecb1b" providerId="ADAL" clId="{B29E7B49-E31D-418F-A4B4-E0EB1B1EB6C4}" dt="2019-03-09T18:29:43.171" v="1334" actId="6549"/>
          <ac:spMkLst>
            <pc:docMk/>
            <pc:sldMk cId="3822527569" sldId="270"/>
            <ac:spMk id="4" creationId="{83C92A53-C824-4271-AE6F-A5A6EF2046C5}"/>
          </ac:spMkLst>
        </pc:spChg>
        <pc:spChg chg="add del mod">
          <ac:chgData name="Richard Hunt" userId="7a034292-cdb6-4022-9644-994f56cecb1b" providerId="ADAL" clId="{B29E7B49-E31D-418F-A4B4-E0EB1B1EB6C4}" dt="2019-03-09T18:32:00.254" v="1378" actId="478"/>
          <ac:spMkLst>
            <pc:docMk/>
            <pc:sldMk cId="3822527569" sldId="270"/>
            <ac:spMk id="6" creationId="{70E58910-5F77-42C0-AF34-7CBA6666CDA6}"/>
          </ac:spMkLst>
        </pc:spChg>
        <pc:graphicFrameChg chg="mod">
          <ac:chgData name="Richard Hunt" userId="7a034292-cdb6-4022-9644-994f56cecb1b" providerId="ADAL" clId="{B29E7B49-E31D-418F-A4B4-E0EB1B1EB6C4}" dt="2019-03-09T18:40:22.022" v="1500"/>
          <ac:graphicFrameMkLst>
            <pc:docMk/>
            <pc:sldMk cId="3822527569" sldId="270"/>
            <ac:graphicFrameMk id="5" creationId="{3EF45353-884B-4380-8CA7-312DCE54E671}"/>
          </ac:graphicFrameMkLst>
        </pc:graphicFrameChg>
      </pc:sldChg>
      <pc:sldChg chg="addSp delSp modSp add mod">
        <pc:chgData name="Richard Hunt" userId="7a034292-cdb6-4022-9644-994f56cecb1b" providerId="ADAL" clId="{B29E7B49-E31D-418F-A4B4-E0EB1B1EB6C4}" dt="2019-03-09T19:02:18.180" v="1908" actId="6549"/>
        <pc:sldMkLst>
          <pc:docMk/>
          <pc:sldMk cId="948337289" sldId="271"/>
        </pc:sldMkLst>
        <pc:spChg chg="mod">
          <ac:chgData name="Richard Hunt" userId="7a034292-cdb6-4022-9644-994f56cecb1b" providerId="ADAL" clId="{B29E7B49-E31D-418F-A4B4-E0EB1B1EB6C4}" dt="2019-03-09T19:02:06.323" v="1904" actId="114"/>
          <ac:spMkLst>
            <pc:docMk/>
            <pc:sldMk cId="948337289" sldId="271"/>
            <ac:spMk id="3" creationId="{73C4AD9A-7B54-4EC2-A3D6-7E989E148DCD}"/>
          </ac:spMkLst>
        </pc:spChg>
        <pc:spChg chg="del">
          <ac:chgData name="Richard Hunt" userId="7a034292-cdb6-4022-9644-994f56cecb1b" providerId="ADAL" clId="{B29E7B49-E31D-418F-A4B4-E0EB1B1EB6C4}" dt="2019-03-09T18:34:34.408" v="1385" actId="478"/>
          <ac:spMkLst>
            <pc:docMk/>
            <pc:sldMk cId="948337289" sldId="271"/>
            <ac:spMk id="4" creationId="{83C92A53-C824-4271-AE6F-A5A6EF2046C5}"/>
          </ac:spMkLst>
        </pc:spChg>
        <pc:spChg chg="add mod">
          <ac:chgData name="Richard Hunt" userId="7a034292-cdb6-4022-9644-994f56cecb1b" providerId="ADAL" clId="{B29E7B49-E31D-418F-A4B4-E0EB1B1EB6C4}" dt="2019-03-09T19:02:18.180" v="1908" actId="6549"/>
          <ac:spMkLst>
            <pc:docMk/>
            <pc:sldMk cId="948337289" sldId="271"/>
            <ac:spMk id="7" creationId="{5696CC46-6435-4B3B-8176-566A15349B97}"/>
          </ac:spMkLst>
        </pc:spChg>
        <pc:graphicFrameChg chg="mod">
          <ac:chgData name="Richard Hunt" userId="7a034292-cdb6-4022-9644-994f56cecb1b" providerId="ADAL" clId="{B29E7B49-E31D-418F-A4B4-E0EB1B1EB6C4}" dt="2019-03-09T18:40:05.739" v="1499"/>
          <ac:graphicFrameMkLst>
            <pc:docMk/>
            <pc:sldMk cId="948337289" sldId="271"/>
            <ac:graphicFrameMk id="5" creationId="{3EF45353-884B-4380-8CA7-312DCE54E671}"/>
          </ac:graphicFrameMkLst>
        </pc:graphicFrameChg>
        <pc:graphicFrameChg chg="add del">
          <ac:chgData name="Richard Hunt" userId="7a034292-cdb6-4022-9644-994f56cecb1b" providerId="ADAL" clId="{B29E7B49-E31D-418F-A4B4-E0EB1B1EB6C4}" dt="2019-03-09T18:48:47.765" v="1643"/>
          <ac:graphicFrameMkLst>
            <pc:docMk/>
            <pc:sldMk cId="948337289" sldId="271"/>
            <ac:graphicFrameMk id="6" creationId="{DF963A37-F7DA-4173-963B-75006BAD0369}"/>
          </ac:graphicFrameMkLst>
        </pc:graphicFrameChg>
      </pc:sldChg>
      <pc:sldChg chg="addSp delSp add del">
        <pc:chgData name="Richard Hunt" userId="7a034292-cdb6-4022-9644-994f56cecb1b" providerId="ADAL" clId="{B29E7B49-E31D-418F-A4B4-E0EB1B1EB6C4}" dt="2019-03-09T18:34:22.741" v="1383" actId="2696"/>
        <pc:sldMkLst>
          <pc:docMk/>
          <pc:sldMk cId="1065870102" sldId="271"/>
        </pc:sldMkLst>
        <pc:spChg chg="del">
          <ac:chgData name="Richard Hunt" userId="7a034292-cdb6-4022-9644-994f56cecb1b" providerId="ADAL" clId="{B29E7B49-E31D-418F-A4B4-E0EB1B1EB6C4}" dt="2019-03-09T18:32:08.204" v="1380" actId="478"/>
          <ac:spMkLst>
            <pc:docMk/>
            <pc:sldMk cId="1065870102" sldId="271"/>
            <ac:spMk id="4" creationId="{83C92A53-C824-4271-AE6F-A5A6EF2046C5}"/>
          </ac:spMkLst>
        </pc:spChg>
        <pc:graphicFrameChg chg="add del">
          <ac:chgData name="Richard Hunt" userId="7a034292-cdb6-4022-9644-994f56cecb1b" providerId="ADAL" clId="{B29E7B49-E31D-418F-A4B4-E0EB1B1EB6C4}" dt="2019-03-09T18:32:11.967" v="1382"/>
          <ac:graphicFrameMkLst>
            <pc:docMk/>
            <pc:sldMk cId="1065870102" sldId="271"/>
            <ac:graphicFrameMk id="6" creationId="{57C6F5C6-7D00-4293-87BF-B92752F89692}"/>
          </ac:graphicFrameMkLst>
        </pc:graphicFrameChg>
      </pc:sldChg>
      <pc:sldChg chg="addSp modSp add">
        <pc:chgData name="Richard Hunt" userId="7a034292-cdb6-4022-9644-994f56cecb1b" providerId="ADAL" clId="{B29E7B49-E31D-418F-A4B4-E0EB1B1EB6C4}" dt="2019-03-09T19:15:23.461" v="2202" actId="13822"/>
        <pc:sldMkLst>
          <pc:docMk/>
          <pc:sldMk cId="3776984155" sldId="272"/>
        </pc:sldMkLst>
        <pc:spChg chg="mod">
          <ac:chgData name="Richard Hunt" userId="7a034292-cdb6-4022-9644-994f56cecb1b" providerId="ADAL" clId="{B29E7B49-E31D-418F-A4B4-E0EB1B1EB6C4}" dt="2019-03-09T19:12:17.034" v="2046" actId="20577"/>
          <ac:spMkLst>
            <pc:docMk/>
            <pc:sldMk cId="3776984155" sldId="272"/>
            <ac:spMk id="3" creationId="{73C4AD9A-7B54-4EC2-A3D6-7E989E148DCD}"/>
          </ac:spMkLst>
        </pc:spChg>
        <pc:spChg chg="add mod">
          <ac:chgData name="Richard Hunt" userId="7a034292-cdb6-4022-9644-994f56cecb1b" providerId="ADAL" clId="{B29E7B49-E31D-418F-A4B4-E0EB1B1EB6C4}" dt="2019-03-09T19:15:23.461" v="2202" actId="13822"/>
          <ac:spMkLst>
            <pc:docMk/>
            <pc:sldMk cId="3776984155" sldId="272"/>
            <ac:spMk id="4" creationId="{5790BAEF-16F4-46C4-9183-8191FDDA06B8}"/>
          </ac:spMkLst>
        </pc:spChg>
        <pc:spChg chg="add mod">
          <ac:chgData name="Richard Hunt" userId="7a034292-cdb6-4022-9644-994f56cecb1b" providerId="ADAL" clId="{B29E7B49-E31D-418F-A4B4-E0EB1B1EB6C4}" dt="2019-03-09T19:13:36.101" v="2077" actId="1076"/>
          <ac:spMkLst>
            <pc:docMk/>
            <pc:sldMk cId="3776984155" sldId="272"/>
            <ac:spMk id="6" creationId="{E9CF3310-E609-45D5-BD33-567AABC786E7}"/>
          </ac:spMkLst>
        </pc:spChg>
        <pc:spChg chg="mod">
          <ac:chgData name="Richard Hunt" userId="7a034292-cdb6-4022-9644-994f56cecb1b" providerId="ADAL" clId="{B29E7B49-E31D-418F-A4B4-E0EB1B1EB6C4}" dt="2019-03-09T19:12:46.063" v="2052" actId="20577"/>
          <ac:spMkLst>
            <pc:docMk/>
            <pc:sldMk cId="3776984155" sldId="272"/>
            <ac:spMk id="7" creationId="{5696CC46-6435-4B3B-8176-566A15349B97}"/>
          </ac:spMkLst>
        </pc:spChg>
        <pc:spChg chg="add mod">
          <ac:chgData name="Richard Hunt" userId="7a034292-cdb6-4022-9644-994f56cecb1b" providerId="ADAL" clId="{B29E7B49-E31D-418F-A4B4-E0EB1B1EB6C4}" dt="2019-03-09T19:13:37.821" v="2078" actId="1076"/>
          <ac:spMkLst>
            <pc:docMk/>
            <pc:sldMk cId="3776984155" sldId="272"/>
            <ac:spMk id="8" creationId="{010BD8C9-5A70-413B-94B3-C6511C95413E}"/>
          </ac:spMkLst>
        </pc:spChg>
        <pc:spChg chg="add mod">
          <ac:chgData name="Richard Hunt" userId="7a034292-cdb6-4022-9644-994f56cecb1b" providerId="ADAL" clId="{B29E7B49-E31D-418F-A4B4-E0EB1B1EB6C4}" dt="2019-03-09T19:14:06.954" v="2096" actId="20577"/>
          <ac:spMkLst>
            <pc:docMk/>
            <pc:sldMk cId="3776984155" sldId="272"/>
            <ac:spMk id="9" creationId="{A9CA5916-5AA6-4A14-8E91-9FEAD4151A2C}"/>
          </ac:spMkLst>
        </pc:spChg>
      </pc:sldChg>
      <pc:sldChg chg="modSp add ord">
        <pc:chgData name="Richard Hunt" userId="7a034292-cdb6-4022-9644-994f56cecb1b" providerId="ADAL" clId="{B29E7B49-E31D-418F-A4B4-E0EB1B1EB6C4}" dt="2019-03-09T19:17:56.261" v="2427" actId="20577"/>
        <pc:sldMkLst>
          <pc:docMk/>
          <pc:sldMk cId="2019766425" sldId="273"/>
        </pc:sldMkLst>
        <pc:spChg chg="mod">
          <ac:chgData name="Richard Hunt" userId="7a034292-cdb6-4022-9644-994f56cecb1b" providerId="ADAL" clId="{B29E7B49-E31D-418F-A4B4-E0EB1B1EB6C4}" dt="2019-03-09T19:16:15.982" v="2290" actId="20577"/>
          <ac:spMkLst>
            <pc:docMk/>
            <pc:sldMk cId="2019766425" sldId="273"/>
            <ac:spMk id="3" creationId="{73C4AD9A-7B54-4EC2-A3D6-7E989E148DCD}"/>
          </ac:spMkLst>
        </pc:spChg>
        <pc:spChg chg="mod">
          <ac:chgData name="Richard Hunt" userId="7a034292-cdb6-4022-9644-994f56cecb1b" providerId="ADAL" clId="{B29E7B49-E31D-418F-A4B4-E0EB1B1EB6C4}" dt="2019-03-09T19:17:56.261" v="2427" actId="20577"/>
          <ac:spMkLst>
            <pc:docMk/>
            <pc:sldMk cId="2019766425" sldId="273"/>
            <ac:spMk id="7" creationId="{5696CC46-6435-4B3B-8176-566A15349B97}"/>
          </ac:spMkLst>
        </pc:spChg>
      </pc:sldChg>
      <pc:sldChg chg="addSp modSp add">
        <pc:chgData name="Richard Hunt" userId="7a034292-cdb6-4022-9644-994f56cecb1b" providerId="ADAL" clId="{B29E7B49-E31D-418F-A4B4-E0EB1B1EB6C4}" dt="2019-03-09T19:25:08.281" v="2632" actId="20577"/>
        <pc:sldMkLst>
          <pc:docMk/>
          <pc:sldMk cId="3383342415" sldId="274"/>
        </pc:sldMkLst>
        <pc:spChg chg="mod">
          <ac:chgData name="Richard Hunt" userId="7a034292-cdb6-4022-9644-994f56cecb1b" providerId="ADAL" clId="{B29E7B49-E31D-418F-A4B4-E0EB1B1EB6C4}" dt="2019-03-09T19:21:31.557" v="2598" actId="20577"/>
          <ac:spMkLst>
            <pc:docMk/>
            <pc:sldMk cId="3383342415" sldId="274"/>
            <ac:spMk id="3" creationId="{73C4AD9A-7B54-4EC2-A3D6-7E989E148DCD}"/>
          </ac:spMkLst>
        </pc:spChg>
        <pc:spChg chg="add mod">
          <ac:chgData name="Richard Hunt" userId="7a034292-cdb6-4022-9644-994f56cecb1b" providerId="ADAL" clId="{B29E7B49-E31D-418F-A4B4-E0EB1B1EB6C4}" dt="2019-03-09T19:21:09.253" v="2535" actId="1076"/>
          <ac:spMkLst>
            <pc:docMk/>
            <pc:sldMk cId="3383342415" sldId="274"/>
            <ac:spMk id="6" creationId="{21EC90C0-F61F-4F6F-8C4B-6077BB26708D}"/>
          </ac:spMkLst>
        </pc:spChg>
        <pc:spChg chg="mod">
          <ac:chgData name="Richard Hunt" userId="7a034292-cdb6-4022-9644-994f56cecb1b" providerId="ADAL" clId="{B29E7B49-E31D-418F-A4B4-E0EB1B1EB6C4}" dt="2019-03-09T19:25:08.281" v="2632" actId="20577"/>
          <ac:spMkLst>
            <pc:docMk/>
            <pc:sldMk cId="3383342415" sldId="274"/>
            <ac:spMk id="7" creationId="{5696CC46-6435-4B3B-8176-566A15349B97}"/>
          </ac:spMkLst>
        </pc:spChg>
      </pc:sldChg>
      <pc:sldChg chg="addSp delSp modSp add del">
        <pc:chgData name="Richard Hunt" userId="7a034292-cdb6-4022-9644-994f56cecb1b" providerId="ADAL" clId="{B29E7B49-E31D-418F-A4B4-E0EB1B1EB6C4}" dt="2019-03-09T19:38:53.726" v="3133" actId="2696"/>
        <pc:sldMkLst>
          <pc:docMk/>
          <pc:sldMk cId="3708881337" sldId="275"/>
        </pc:sldMkLst>
        <pc:spChg chg="mod">
          <ac:chgData name="Richard Hunt" userId="7a034292-cdb6-4022-9644-994f56cecb1b" providerId="ADAL" clId="{B29E7B49-E31D-418F-A4B4-E0EB1B1EB6C4}" dt="2019-03-09T19:29:51.747" v="2634"/>
          <ac:spMkLst>
            <pc:docMk/>
            <pc:sldMk cId="3708881337" sldId="275"/>
            <ac:spMk id="2" creationId="{4A1404DA-60E9-48DB-B1C0-BCA48BFB34EC}"/>
          </ac:spMkLst>
        </pc:spChg>
        <pc:spChg chg="del mod">
          <ac:chgData name="Richard Hunt" userId="7a034292-cdb6-4022-9644-994f56cecb1b" providerId="ADAL" clId="{B29E7B49-E31D-418F-A4B4-E0EB1B1EB6C4}" dt="2019-03-09T19:38:31.890" v="3128" actId="478"/>
          <ac:spMkLst>
            <pc:docMk/>
            <pc:sldMk cId="3708881337" sldId="275"/>
            <ac:spMk id="3" creationId="{671F97AE-EF63-4AF7-8553-61CC14CE9890}"/>
          </ac:spMkLst>
        </pc:spChg>
        <pc:picChg chg="add mod">
          <ac:chgData name="Richard Hunt" userId="7a034292-cdb6-4022-9644-994f56cecb1b" providerId="ADAL" clId="{B29E7B49-E31D-418F-A4B4-E0EB1B1EB6C4}" dt="2019-03-09T19:38:37.518" v="3130" actId="1076"/>
          <ac:picMkLst>
            <pc:docMk/>
            <pc:sldMk cId="3708881337" sldId="275"/>
            <ac:picMk id="4" creationId="{2426E557-D9D6-4A34-AD73-02FCFAC3E1C6}"/>
          </ac:picMkLst>
        </pc:picChg>
      </pc:sldChg>
      <pc:sldChg chg="addSp delSp modSp add mod">
        <pc:chgData name="Richard Hunt" userId="7a034292-cdb6-4022-9644-994f56cecb1b" providerId="ADAL" clId="{B29E7B49-E31D-418F-A4B4-E0EB1B1EB6C4}" dt="2019-03-09T19:36:27.886" v="3069" actId="13822"/>
        <pc:sldMkLst>
          <pc:docMk/>
          <pc:sldMk cId="3587976598" sldId="276"/>
        </pc:sldMkLst>
        <pc:spChg chg="mod">
          <ac:chgData name="Richard Hunt" userId="7a034292-cdb6-4022-9644-994f56cecb1b" providerId="ADAL" clId="{B29E7B49-E31D-418F-A4B4-E0EB1B1EB6C4}" dt="2019-03-09T19:33:32.063" v="3000" actId="20577"/>
          <ac:spMkLst>
            <pc:docMk/>
            <pc:sldMk cId="3587976598" sldId="276"/>
            <ac:spMk id="3" creationId="{73C4AD9A-7B54-4EC2-A3D6-7E989E148DCD}"/>
          </ac:spMkLst>
        </pc:spChg>
        <pc:spChg chg="add del mod">
          <ac:chgData name="Richard Hunt" userId="7a034292-cdb6-4022-9644-994f56cecb1b" providerId="ADAL" clId="{B29E7B49-E31D-418F-A4B4-E0EB1B1EB6C4}" dt="2019-03-09T19:35:27.798" v="3021" actId="478"/>
          <ac:spMkLst>
            <pc:docMk/>
            <pc:sldMk cId="3587976598" sldId="276"/>
            <ac:spMk id="4" creationId="{9590F825-E918-403E-B161-95317EBA7EA3}"/>
          </ac:spMkLst>
        </pc:spChg>
        <pc:spChg chg="mod">
          <ac:chgData name="Richard Hunt" userId="7a034292-cdb6-4022-9644-994f56cecb1b" providerId="ADAL" clId="{B29E7B49-E31D-418F-A4B4-E0EB1B1EB6C4}" dt="2019-03-09T19:33:34.656" v="3004" actId="20577"/>
          <ac:spMkLst>
            <pc:docMk/>
            <pc:sldMk cId="3587976598" sldId="276"/>
            <ac:spMk id="6" creationId="{21EC90C0-F61F-4F6F-8C4B-6077BB26708D}"/>
          </ac:spMkLst>
        </pc:spChg>
        <pc:spChg chg="mod">
          <ac:chgData name="Richard Hunt" userId="7a034292-cdb6-4022-9644-994f56cecb1b" providerId="ADAL" clId="{B29E7B49-E31D-418F-A4B4-E0EB1B1EB6C4}" dt="2019-03-09T19:34:30.668" v="3016" actId="20577"/>
          <ac:spMkLst>
            <pc:docMk/>
            <pc:sldMk cId="3587976598" sldId="276"/>
            <ac:spMk id="7" creationId="{5696CC46-6435-4B3B-8176-566A15349B97}"/>
          </ac:spMkLst>
        </pc:spChg>
        <pc:spChg chg="add mod">
          <ac:chgData name="Richard Hunt" userId="7a034292-cdb6-4022-9644-994f56cecb1b" providerId="ADAL" clId="{B29E7B49-E31D-418F-A4B4-E0EB1B1EB6C4}" dt="2019-03-09T19:36:27.886" v="3069" actId="13822"/>
          <ac:spMkLst>
            <pc:docMk/>
            <pc:sldMk cId="3587976598" sldId="276"/>
            <ac:spMk id="10" creationId="{1347CEF2-000C-454C-BE04-D7FF8368534D}"/>
          </ac:spMkLst>
        </pc:spChg>
        <pc:cxnChg chg="add mod">
          <ac:chgData name="Richard Hunt" userId="7a034292-cdb6-4022-9644-994f56cecb1b" providerId="ADAL" clId="{B29E7B49-E31D-418F-A4B4-E0EB1B1EB6C4}" dt="2019-03-09T19:35:38.346" v="3023" actId="13822"/>
          <ac:cxnSpMkLst>
            <pc:docMk/>
            <pc:sldMk cId="3587976598" sldId="276"/>
            <ac:cxnSpMk id="9" creationId="{CE75530D-A500-4042-A9A6-0AB5D78E1C86}"/>
          </ac:cxnSpMkLst>
        </pc:cxnChg>
      </pc:sldChg>
      <pc:sldChg chg="addSp delSp modSp add">
        <pc:chgData name="Richard Hunt" userId="7a034292-cdb6-4022-9644-994f56cecb1b" providerId="ADAL" clId="{B29E7B49-E31D-418F-A4B4-E0EB1B1EB6C4}" dt="2019-03-09T20:20:16.857" v="3594" actId="14100"/>
        <pc:sldMkLst>
          <pc:docMk/>
          <pc:sldMk cId="2660852240" sldId="277"/>
        </pc:sldMkLst>
        <pc:spChg chg="add del mod">
          <ac:chgData name="Richard Hunt" userId="7a034292-cdb6-4022-9644-994f56cecb1b" providerId="ADAL" clId="{B29E7B49-E31D-418F-A4B4-E0EB1B1EB6C4}" dt="2019-03-09T19:38:44.967" v="3131" actId="478"/>
          <ac:spMkLst>
            <pc:docMk/>
            <pc:sldMk cId="2660852240" sldId="277"/>
            <ac:spMk id="3" creationId="{6919D7BF-017E-420A-A7AE-D4CF49D5E920}"/>
          </ac:spMkLst>
        </pc:spChg>
        <pc:spChg chg="add del">
          <ac:chgData name="Richard Hunt" userId="7a034292-cdb6-4022-9644-994f56cecb1b" providerId="ADAL" clId="{B29E7B49-E31D-418F-A4B4-E0EB1B1EB6C4}" dt="2019-03-09T19:37:08.974" v="3075"/>
          <ac:spMkLst>
            <pc:docMk/>
            <pc:sldMk cId="2660852240" sldId="277"/>
            <ac:spMk id="7" creationId="{25A979E6-5881-4F70-B525-536CC0789BD4}"/>
          </ac:spMkLst>
        </pc:spChg>
        <pc:spChg chg="add del">
          <ac:chgData name="Richard Hunt" userId="7a034292-cdb6-4022-9644-994f56cecb1b" providerId="ADAL" clId="{B29E7B49-E31D-418F-A4B4-E0EB1B1EB6C4}" dt="2019-03-09T19:37:08.974" v="3075"/>
          <ac:spMkLst>
            <pc:docMk/>
            <pc:sldMk cId="2660852240" sldId="277"/>
            <ac:spMk id="8" creationId="{BD75C530-31F1-43D2-8706-48AE89564CFE}"/>
          </ac:spMkLst>
        </pc:spChg>
        <pc:spChg chg="add del">
          <ac:chgData name="Richard Hunt" userId="7a034292-cdb6-4022-9644-994f56cecb1b" providerId="ADAL" clId="{B29E7B49-E31D-418F-A4B4-E0EB1B1EB6C4}" dt="2019-03-09T19:37:08.974" v="3075"/>
          <ac:spMkLst>
            <pc:docMk/>
            <pc:sldMk cId="2660852240" sldId="277"/>
            <ac:spMk id="9" creationId="{E6833A04-28D5-46EC-829E-E72FA2AB7BE7}"/>
          </ac:spMkLst>
        </pc:spChg>
        <pc:spChg chg="add del">
          <ac:chgData name="Richard Hunt" userId="7a034292-cdb6-4022-9644-994f56cecb1b" providerId="ADAL" clId="{B29E7B49-E31D-418F-A4B4-E0EB1B1EB6C4}" dt="2019-03-09T19:37:08.974" v="3075"/>
          <ac:spMkLst>
            <pc:docMk/>
            <pc:sldMk cId="2660852240" sldId="277"/>
            <ac:spMk id="10" creationId="{01662513-8AD2-44C8-8C16-40DC6E9C61DA}"/>
          </ac:spMkLst>
        </pc:spChg>
        <pc:spChg chg="add del">
          <ac:chgData name="Richard Hunt" userId="7a034292-cdb6-4022-9644-994f56cecb1b" providerId="ADAL" clId="{B29E7B49-E31D-418F-A4B4-E0EB1B1EB6C4}" dt="2019-03-09T19:37:08.974" v="3075"/>
          <ac:spMkLst>
            <pc:docMk/>
            <pc:sldMk cId="2660852240" sldId="277"/>
            <ac:spMk id="11" creationId="{CF96E0EA-0F98-4CEF-BDEA-F956D1D9E4A8}"/>
          </ac:spMkLst>
        </pc:spChg>
        <pc:spChg chg="add del mod">
          <ac:chgData name="Richard Hunt" userId="7a034292-cdb6-4022-9644-994f56cecb1b" providerId="ADAL" clId="{B29E7B49-E31D-418F-A4B4-E0EB1B1EB6C4}" dt="2019-03-09T19:37:44.223" v="3091"/>
          <ac:spMkLst>
            <pc:docMk/>
            <pc:sldMk cId="2660852240" sldId="277"/>
            <ac:spMk id="13" creationId="{0AF0865C-F6F6-4095-8F9C-46CB5A4E8CFE}"/>
          </ac:spMkLst>
        </pc:spChg>
        <pc:spChg chg="add del mod">
          <ac:chgData name="Richard Hunt" userId="7a034292-cdb6-4022-9644-994f56cecb1b" providerId="ADAL" clId="{B29E7B49-E31D-418F-A4B4-E0EB1B1EB6C4}" dt="2019-03-09T19:37:44.223" v="3091"/>
          <ac:spMkLst>
            <pc:docMk/>
            <pc:sldMk cId="2660852240" sldId="277"/>
            <ac:spMk id="14" creationId="{CCF9428D-4FC9-4CB1-A37D-17C1214D1F6B}"/>
          </ac:spMkLst>
        </pc:spChg>
        <pc:spChg chg="add del mod">
          <ac:chgData name="Richard Hunt" userId="7a034292-cdb6-4022-9644-994f56cecb1b" providerId="ADAL" clId="{B29E7B49-E31D-418F-A4B4-E0EB1B1EB6C4}" dt="2019-03-09T19:37:44.223" v="3091"/>
          <ac:spMkLst>
            <pc:docMk/>
            <pc:sldMk cId="2660852240" sldId="277"/>
            <ac:spMk id="15" creationId="{BE3431E8-CE7B-4AE5-9BB0-5600F0A2D5E2}"/>
          </ac:spMkLst>
        </pc:spChg>
        <pc:spChg chg="add del mod">
          <ac:chgData name="Richard Hunt" userId="7a034292-cdb6-4022-9644-994f56cecb1b" providerId="ADAL" clId="{B29E7B49-E31D-418F-A4B4-E0EB1B1EB6C4}" dt="2019-03-09T19:37:44.223" v="3091"/>
          <ac:spMkLst>
            <pc:docMk/>
            <pc:sldMk cId="2660852240" sldId="277"/>
            <ac:spMk id="19" creationId="{3D191054-5814-4C51-A9FA-85071A4EAB3B}"/>
          </ac:spMkLst>
        </pc:spChg>
        <pc:spChg chg="add del mod">
          <ac:chgData name="Richard Hunt" userId="7a034292-cdb6-4022-9644-994f56cecb1b" providerId="ADAL" clId="{B29E7B49-E31D-418F-A4B4-E0EB1B1EB6C4}" dt="2019-03-09T19:37:44.223" v="3091"/>
          <ac:spMkLst>
            <pc:docMk/>
            <pc:sldMk cId="2660852240" sldId="277"/>
            <ac:spMk id="20" creationId="{668F5083-CC40-4E27-ACED-254B9E9CE06F}"/>
          </ac:spMkLst>
        </pc:spChg>
        <pc:spChg chg="add del mod">
          <ac:chgData name="Richard Hunt" userId="7a034292-cdb6-4022-9644-994f56cecb1b" providerId="ADAL" clId="{B29E7B49-E31D-418F-A4B4-E0EB1B1EB6C4}" dt="2019-03-09T19:37:43.340" v="3087" actId="478"/>
          <ac:spMkLst>
            <pc:docMk/>
            <pc:sldMk cId="2660852240" sldId="277"/>
            <ac:spMk id="22" creationId="{E55DD0F3-0022-479C-B5E0-A4597B65C960}"/>
          </ac:spMkLst>
        </pc:spChg>
        <pc:spChg chg="add del">
          <ac:chgData name="Richard Hunt" userId="7a034292-cdb6-4022-9644-994f56cecb1b" providerId="ADAL" clId="{B29E7B49-E31D-418F-A4B4-E0EB1B1EB6C4}" dt="2019-03-09T19:37:52.220" v="3093"/>
          <ac:spMkLst>
            <pc:docMk/>
            <pc:sldMk cId="2660852240" sldId="277"/>
            <ac:spMk id="23" creationId="{EC494255-B0FC-4F04-B9BB-37E225B81A2C}"/>
          </ac:spMkLst>
        </pc:spChg>
        <pc:spChg chg="add del">
          <ac:chgData name="Richard Hunt" userId="7a034292-cdb6-4022-9644-994f56cecb1b" providerId="ADAL" clId="{B29E7B49-E31D-418F-A4B4-E0EB1B1EB6C4}" dt="2019-03-09T19:37:52.220" v="3093"/>
          <ac:spMkLst>
            <pc:docMk/>
            <pc:sldMk cId="2660852240" sldId="277"/>
            <ac:spMk id="24" creationId="{861BFE4D-149A-48F6-9A9B-C1C2D287A46D}"/>
          </ac:spMkLst>
        </pc:spChg>
        <pc:spChg chg="add del">
          <ac:chgData name="Richard Hunt" userId="7a034292-cdb6-4022-9644-994f56cecb1b" providerId="ADAL" clId="{B29E7B49-E31D-418F-A4B4-E0EB1B1EB6C4}" dt="2019-03-09T19:37:52.220" v="3093"/>
          <ac:spMkLst>
            <pc:docMk/>
            <pc:sldMk cId="2660852240" sldId="277"/>
            <ac:spMk id="25" creationId="{6017A717-9BFA-47FD-AFB8-BDE3772789CD}"/>
          </ac:spMkLst>
        </pc:spChg>
        <pc:spChg chg="add del">
          <ac:chgData name="Richard Hunt" userId="7a034292-cdb6-4022-9644-994f56cecb1b" providerId="ADAL" clId="{B29E7B49-E31D-418F-A4B4-E0EB1B1EB6C4}" dt="2019-03-09T19:37:52.220" v="3093"/>
          <ac:spMkLst>
            <pc:docMk/>
            <pc:sldMk cId="2660852240" sldId="277"/>
            <ac:spMk id="26" creationId="{CEFEC386-84C1-4D12-B45E-A7314E4FA01F}"/>
          </ac:spMkLst>
        </pc:spChg>
        <pc:spChg chg="add del">
          <ac:chgData name="Richard Hunt" userId="7a034292-cdb6-4022-9644-994f56cecb1b" providerId="ADAL" clId="{B29E7B49-E31D-418F-A4B4-E0EB1B1EB6C4}" dt="2019-03-09T19:37:52.220" v="3093"/>
          <ac:spMkLst>
            <pc:docMk/>
            <pc:sldMk cId="2660852240" sldId="277"/>
            <ac:spMk id="27" creationId="{8A792B7F-21A7-400E-8263-26C7EED2C29F}"/>
          </ac:spMkLst>
        </pc:spChg>
        <pc:spChg chg="add del">
          <ac:chgData name="Richard Hunt" userId="7a034292-cdb6-4022-9644-994f56cecb1b" providerId="ADAL" clId="{B29E7B49-E31D-418F-A4B4-E0EB1B1EB6C4}" dt="2019-03-09T19:37:58.731" v="3096"/>
          <ac:spMkLst>
            <pc:docMk/>
            <pc:sldMk cId="2660852240" sldId="277"/>
            <ac:spMk id="28" creationId="{DB06522A-8A25-40E5-ABCD-84C998EFC312}"/>
          </ac:spMkLst>
        </pc:spChg>
        <pc:spChg chg="add mod">
          <ac:chgData name="Richard Hunt" userId="7a034292-cdb6-4022-9644-994f56cecb1b" providerId="ADAL" clId="{B29E7B49-E31D-418F-A4B4-E0EB1B1EB6C4}" dt="2019-03-09T20:19:24.033" v="3549" actId="1076"/>
          <ac:spMkLst>
            <pc:docMk/>
            <pc:sldMk cId="2660852240" sldId="277"/>
            <ac:spMk id="59" creationId="{C583FB0F-23DA-443C-8ABA-C7D325E8ED4B}"/>
          </ac:spMkLst>
        </pc:spChg>
        <pc:spChg chg="add mod">
          <ac:chgData name="Richard Hunt" userId="7a034292-cdb6-4022-9644-994f56cecb1b" providerId="ADAL" clId="{B29E7B49-E31D-418F-A4B4-E0EB1B1EB6C4}" dt="2019-03-09T20:20:13.618" v="3593" actId="1076"/>
          <ac:spMkLst>
            <pc:docMk/>
            <pc:sldMk cId="2660852240" sldId="277"/>
            <ac:spMk id="69" creationId="{17CE0109-1B31-4872-9C9A-67BA5AFD4D4F}"/>
          </ac:spMkLst>
        </pc:spChg>
        <pc:spChg chg="add del">
          <ac:chgData name="Richard Hunt" userId="7a034292-cdb6-4022-9644-994f56cecb1b" providerId="ADAL" clId="{B29E7B49-E31D-418F-A4B4-E0EB1B1EB6C4}" dt="2019-03-09T19:37:58.731" v="3096"/>
          <ac:spMkLst>
            <pc:docMk/>
            <pc:sldMk cId="2660852240" sldId="277"/>
            <ac:spMk id="5152" creationId="{7B5D50EC-812D-420C-9F5C-4F5B9D9524D7}"/>
          </ac:spMkLst>
        </pc:spChg>
        <pc:spChg chg="add del">
          <ac:chgData name="Richard Hunt" userId="7a034292-cdb6-4022-9644-994f56cecb1b" providerId="ADAL" clId="{B29E7B49-E31D-418F-A4B4-E0EB1B1EB6C4}" dt="2019-03-09T19:37:58.731" v="3096"/>
          <ac:spMkLst>
            <pc:docMk/>
            <pc:sldMk cId="2660852240" sldId="277"/>
            <ac:spMk id="5153" creationId="{C1C6D4DA-7023-4C03-9029-F54251E4E20F}"/>
          </ac:spMkLst>
        </pc:spChg>
        <pc:spChg chg="add del">
          <ac:chgData name="Richard Hunt" userId="7a034292-cdb6-4022-9644-994f56cecb1b" providerId="ADAL" clId="{B29E7B49-E31D-418F-A4B4-E0EB1B1EB6C4}" dt="2019-03-09T19:37:58.731" v="3096"/>
          <ac:spMkLst>
            <pc:docMk/>
            <pc:sldMk cId="2660852240" sldId="277"/>
            <ac:spMk id="5157" creationId="{9600EA71-D357-4F74-AEE3-64ED39A129D2}"/>
          </ac:spMkLst>
        </pc:spChg>
        <pc:spChg chg="add del">
          <ac:chgData name="Richard Hunt" userId="7a034292-cdb6-4022-9644-994f56cecb1b" providerId="ADAL" clId="{B29E7B49-E31D-418F-A4B4-E0EB1B1EB6C4}" dt="2019-03-09T19:37:58.731" v="3096"/>
          <ac:spMkLst>
            <pc:docMk/>
            <pc:sldMk cId="2660852240" sldId="277"/>
            <ac:spMk id="5158" creationId="{DCA90DCB-2D4B-4843-ABC0-9D10A494C0E8}"/>
          </ac:spMkLst>
        </pc:spChg>
        <pc:spChg chg="add del mod">
          <ac:chgData name="Richard Hunt" userId="7a034292-cdb6-4022-9644-994f56cecb1b" providerId="ADAL" clId="{B29E7B49-E31D-418F-A4B4-E0EB1B1EB6C4}" dt="2019-03-09T19:39:05.750" v="3136" actId="478"/>
          <ac:spMkLst>
            <pc:docMk/>
            <pc:sldMk cId="2660852240" sldId="277"/>
            <ac:spMk id="5160" creationId="{BABE3199-7F92-4D5C-A371-BC34F603C4CE}"/>
          </ac:spMkLst>
        </pc:spChg>
        <pc:spChg chg="add mod">
          <ac:chgData name="Richard Hunt" userId="7a034292-cdb6-4022-9644-994f56cecb1b" providerId="ADAL" clId="{B29E7B49-E31D-418F-A4B4-E0EB1B1EB6C4}" dt="2019-03-09T20:19:33.609" v="3555" actId="1076"/>
          <ac:spMkLst>
            <pc:docMk/>
            <pc:sldMk cId="2660852240" sldId="277"/>
            <ac:spMk id="5163" creationId="{3F7D9C29-76F6-4115-9012-ADED64999C21}"/>
          </ac:spMkLst>
        </pc:spChg>
        <pc:grpChg chg="add del">
          <ac:chgData name="Richard Hunt" userId="7a034292-cdb6-4022-9644-994f56cecb1b" providerId="ADAL" clId="{B29E7B49-E31D-418F-A4B4-E0EB1B1EB6C4}" dt="2019-03-09T19:37:08.974" v="3075"/>
          <ac:grpSpMkLst>
            <pc:docMk/>
            <pc:sldMk cId="2660852240" sldId="277"/>
            <ac:grpSpMk id="4" creationId="{6DDA7D3E-5DD7-4C6B-A693-71B9D71EE8AB}"/>
          </ac:grpSpMkLst>
        </pc:grpChg>
        <pc:grpChg chg="add del mod">
          <ac:chgData name="Richard Hunt" userId="7a034292-cdb6-4022-9644-994f56cecb1b" providerId="ADAL" clId="{B29E7B49-E31D-418F-A4B4-E0EB1B1EB6C4}" dt="2019-03-09T19:37:44.223" v="3091"/>
          <ac:grpSpMkLst>
            <pc:docMk/>
            <pc:sldMk cId="2660852240" sldId="277"/>
            <ac:grpSpMk id="16" creationId="{52546B17-4A16-4390-9E81-3A4D82FFAF7B}"/>
          </ac:grpSpMkLst>
        </pc:grpChg>
        <pc:grpChg chg="add del">
          <ac:chgData name="Richard Hunt" userId="7a034292-cdb6-4022-9644-994f56cecb1b" providerId="ADAL" clId="{B29E7B49-E31D-418F-A4B4-E0EB1B1EB6C4}" dt="2019-03-09T19:37:52.220" v="3093"/>
          <ac:grpSpMkLst>
            <pc:docMk/>
            <pc:sldMk cId="2660852240" sldId="277"/>
            <ac:grpSpMk id="29" creationId="{0F1CD264-75C2-488E-88AE-EF350881B726}"/>
          </ac:grpSpMkLst>
        </pc:grpChg>
        <pc:grpChg chg="add del">
          <ac:chgData name="Richard Hunt" userId="7a034292-cdb6-4022-9644-994f56cecb1b" providerId="ADAL" clId="{B29E7B49-E31D-418F-A4B4-E0EB1B1EB6C4}" dt="2019-03-09T19:37:58.731" v="3096"/>
          <ac:grpSpMkLst>
            <pc:docMk/>
            <pc:sldMk cId="2660852240" sldId="277"/>
            <ac:grpSpMk id="40" creationId="{2D84488B-7D60-45AA-982B-1A332B38EF59}"/>
          </ac:grpSpMkLst>
        </pc:grpChg>
        <pc:picChg chg="add del mod">
          <ac:chgData name="Richard Hunt" userId="7a034292-cdb6-4022-9644-994f56cecb1b" providerId="ADAL" clId="{B29E7B49-E31D-418F-A4B4-E0EB1B1EB6C4}" dt="2019-03-09T19:37:18.454" v="3079"/>
          <ac:picMkLst>
            <pc:docMk/>
            <pc:sldMk cId="2660852240" sldId="277"/>
            <ac:picMk id="12" creationId="{FAC706F1-391F-4905-A48F-00E0620CC9BE}"/>
          </ac:picMkLst>
        </pc:picChg>
        <pc:picChg chg="add mod">
          <ac:chgData name="Richard Hunt" userId="7a034292-cdb6-4022-9644-994f56cecb1b" providerId="ADAL" clId="{B29E7B49-E31D-418F-A4B4-E0EB1B1EB6C4}" dt="2019-03-09T20:19:31.237" v="3554" actId="1076"/>
          <ac:picMkLst>
            <pc:docMk/>
            <pc:sldMk cId="2660852240" sldId="277"/>
            <ac:picMk id="53" creationId="{DD62CC2A-42E5-40AD-ACF8-6C38625BA4FD}"/>
          </ac:picMkLst>
        </pc:picChg>
        <pc:picChg chg="add del">
          <ac:chgData name="Richard Hunt" userId="7a034292-cdb6-4022-9644-994f56cecb1b" providerId="ADAL" clId="{B29E7B49-E31D-418F-A4B4-E0EB1B1EB6C4}" dt="2019-03-09T19:37:08.974" v="3075"/>
          <ac:picMkLst>
            <pc:docMk/>
            <pc:sldMk cId="2660852240" sldId="277"/>
            <ac:picMk id="5121" creationId="{1ABE3825-0BB3-4B91-98E2-31F0FCF1E97F}"/>
          </ac:picMkLst>
        </pc:picChg>
        <pc:picChg chg="add del">
          <ac:chgData name="Richard Hunt" userId="7a034292-cdb6-4022-9644-994f56cecb1b" providerId="ADAL" clId="{B29E7B49-E31D-418F-A4B4-E0EB1B1EB6C4}" dt="2019-03-09T19:37:08.974" v="3075"/>
          <ac:picMkLst>
            <pc:docMk/>
            <pc:sldMk cId="2660852240" sldId="277"/>
            <ac:picMk id="5122" creationId="{5056AE38-EAA0-4A88-AF12-E35360D4CBD4}"/>
          </ac:picMkLst>
        </pc:picChg>
        <pc:picChg chg="add del">
          <ac:chgData name="Richard Hunt" userId="7a034292-cdb6-4022-9644-994f56cecb1b" providerId="ADAL" clId="{B29E7B49-E31D-418F-A4B4-E0EB1B1EB6C4}" dt="2019-03-09T19:37:08.974" v="3075"/>
          <ac:picMkLst>
            <pc:docMk/>
            <pc:sldMk cId="2660852240" sldId="277"/>
            <ac:picMk id="5123" creationId="{D40F6B8E-F56A-46E3-87D5-895477C16EDD}"/>
          </ac:picMkLst>
        </pc:picChg>
        <pc:picChg chg="add del mod">
          <ac:chgData name="Richard Hunt" userId="7a034292-cdb6-4022-9644-994f56cecb1b" providerId="ADAL" clId="{B29E7B49-E31D-418F-A4B4-E0EB1B1EB6C4}" dt="2019-03-09T19:37:44.223" v="3091"/>
          <ac:picMkLst>
            <pc:docMk/>
            <pc:sldMk cId="2660852240" sldId="277"/>
            <ac:picMk id="5132" creationId="{72D5CD54-0C16-4CE6-86E6-DF4C285716B9}"/>
          </ac:picMkLst>
        </pc:picChg>
        <pc:picChg chg="add del mod">
          <ac:chgData name="Richard Hunt" userId="7a034292-cdb6-4022-9644-994f56cecb1b" providerId="ADAL" clId="{B29E7B49-E31D-418F-A4B4-E0EB1B1EB6C4}" dt="2019-03-09T19:37:44.223" v="3091"/>
          <ac:picMkLst>
            <pc:docMk/>
            <pc:sldMk cId="2660852240" sldId="277"/>
            <ac:picMk id="5133" creationId="{813403FB-979F-499B-9AF2-A0B7C3BE97C4}"/>
          </ac:picMkLst>
        </pc:picChg>
        <pc:picChg chg="add del mod">
          <ac:chgData name="Richard Hunt" userId="7a034292-cdb6-4022-9644-994f56cecb1b" providerId="ADAL" clId="{B29E7B49-E31D-418F-A4B4-E0EB1B1EB6C4}" dt="2019-03-09T19:37:44.223" v="3091"/>
          <ac:picMkLst>
            <pc:docMk/>
            <pc:sldMk cId="2660852240" sldId="277"/>
            <ac:picMk id="5134" creationId="{C0571761-C917-4AD0-967B-1D4E3EBFB232}"/>
          </ac:picMkLst>
        </pc:picChg>
        <pc:picChg chg="add del">
          <ac:chgData name="Richard Hunt" userId="7a034292-cdb6-4022-9644-994f56cecb1b" providerId="ADAL" clId="{B29E7B49-E31D-418F-A4B4-E0EB1B1EB6C4}" dt="2019-03-09T19:37:52.220" v="3093"/>
          <ac:picMkLst>
            <pc:docMk/>
            <pc:sldMk cId="2660852240" sldId="277"/>
            <ac:picMk id="5143" creationId="{E7E4C89B-3377-4DCD-AEC4-A90050343632}"/>
          </ac:picMkLst>
        </pc:picChg>
        <pc:picChg chg="add del">
          <ac:chgData name="Richard Hunt" userId="7a034292-cdb6-4022-9644-994f56cecb1b" providerId="ADAL" clId="{B29E7B49-E31D-418F-A4B4-E0EB1B1EB6C4}" dt="2019-03-09T19:37:52.220" v="3093"/>
          <ac:picMkLst>
            <pc:docMk/>
            <pc:sldMk cId="2660852240" sldId="277"/>
            <ac:picMk id="5144" creationId="{FB34DB81-846D-47D5-8EB9-3D5B14F3AF25}"/>
          </ac:picMkLst>
        </pc:picChg>
        <pc:picChg chg="add del">
          <ac:chgData name="Richard Hunt" userId="7a034292-cdb6-4022-9644-994f56cecb1b" providerId="ADAL" clId="{B29E7B49-E31D-418F-A4B4-E0EB1B1EB6C4}" dt="2019-03-09T19:37:52.220" v="3093"/>
          <ac:picMkLst>
            <pc:docMk/>
            <pc:sldMk cId="2660852240" sldId="277"/>
            <ac:picMk id="5145" creationId="{2972B696-1366-4B32-821B-52BC719957C8}"/>
          </ac:picMkLst>
        </pc:picChg>
        <pc:picChg chg="add del">
          <ac:chgData name="Richard Hunt" userId="7a034292-cdb6-4022-9644-994f56cecb1b" providerId="ADAL" clId="{B29E7B49-E31D-418F-A4B4-E0EB1B1EB6C4}" dt="2019-03-09T19:37:58.731" v="3096"/>
          <ac:picMkLst>
            <pc:docMk/>
            <pc:sldMk cId="2660852240" sldId="277"/>
            <ac:picMk id="5154" creationId="{EF1AC5B3-1818-4335-8CBD-2FFD1D67A143}"/>
          </ac:picMkLst>
        </pc:picChg>
        <pc:picChg chg="add del">
          <ac:chgData name="Richard Hunt" userId="7a034292-cdb6-4022-9644-994f56cecb1b" providerId="ADAL" clId="{B29E7B49-E31D-418F-A4B4-E0EB1B1EB6C4}" dt="2019-03-09T19:37:58.731" v="3096"/>
          <ac:picMkLst>
            <pc:docMk/>
            <pc:sldMk cId="2660852240" sldId="277"/>
            <ac:picMk id="5155" creationId="{87DA21F7-11D3-441E-8347-A884F4291D70}"/>
          </ac:picMkLst>
        </pc:picChg>
        <pc:picChg chg="add del">
          <ac:chgData name="Richard Hunt" userId="7a034292-cdb6-4022-9644-994f56cecb1b" providerId="ADAL" clId="{B29E7B49-E31D-418F-A4B4-E0EB1B1EB6C4}" dt="2019-03-09T19:37:58.731" v="3096"/>
          <ac:picMkLst>
            <pc:docMk/>
            <pc:sldMk cId="2660852240" sldId="277"/>
            <ac:picMk id="5156" creationId="{5E293A51-748F-4FB8-AC6D-63754C9E2541}"/>
          </ac:picMkLst>
        </pc:picChg>
        <pc:cxnChg chg="add mod">
          <ac:chgData name="Richard Hunt" userId="7a034292-cdb6-4022-9644-994f56cecb1b" providerId="ADAL" clId="{B29E7B49-E31D-418F-A4B4-E0EB1B1EB6C4}" dt="2019-03-09T20:19:36.785" v="3556" actId="14100"/>
          <ac:cxnSpMkLst>
            <pc:docMk/>
            <pc:sldMk cId="2660852240" sldId="277"/>
            <ac:cxnSpMk id="5162" creationId="{EEFBC975-7432-45F1-AE30-D26CEE6353A7}"/>
          </ac:cxnSpMkLst>
        </pc:cxnChg>
        <pc:cxnChg chg="add mod">
          <ac:chgData name="Richard Hunt" userId="7a034292-cdb6-4022-9644-994f56cecb1b" providerId="ADAL" clId="{B29E7B49-E31D-418F-A4B4-E0EB1B1EB6C4}" dt="2019-03-09T20:19:28.081" v="3552" actId="14100"/>
          <ac:cxnSpMkLst>
            <pc:docMk/>
            <pc:sldMk cId="2660852240" sldId="277"/>
            <ac:cxnSpMk id="5165" creationId="{386A48E0-37A1-4AF3-8F2E-58E59B202E84}"/>
          </ac:cxnSpMkLst>
        </pc:cxnChg>
        <pc:cxnChg chg="add del mod">
          <ac:chgData name="Richard Hunt" userId="7a034292-cdb6-4022-9644-994f56cecb1b" providerId="ADAL" clId="{B29E7B49-E31D-418F-A4B4-E0EB1B1EB6C4}" dt="2019-03-09T20:18:50.745" v="3548" actId="478"/>
          <ac:cxnSpMkLst>
            <pc:docMk/>
            <pc:sldMk cId="2660852240" sldId="277"/>
            <ac:cxnSpMk id="5167" creationId="{539D1228-EFDA-4F6E-8D62-05E1AF20A53F}"/>
          </ac:cxnSpMkLst>
        </pc:cxnChg>
        <pc:cxnChg chg="add mod">
          <ac:chgData name="Richard Hunt" userId="7a034292-cdb6-4022-9644-994f56cecb1b" providerId="ADAL" clId="{B29E7B49-E31D-418F-A4B4-E0EB1B1EB6C4}" dt="2019-03-09T20:20:16.857" v="3594" actId="14100"/>
          <ac:cxnSpMkLst>
            <pc:docMk/>
            <pc:sldMk cId="2660852240" sldId="277"/>
            <ac:cxnSpMk id="5176" creationId="{2460BD21-21A8-4985-B7EE-BB1A268D7834}"/>
          </ac:cxnSpMkLst>
        </pc:cxnChg>
      </pc:sldChg>
      <pc:sldChg chg="addSp delSp modSp add">
        <pc:chgData name="Richard Hunt" userId="7a034292-cdb6-4022-9644-994f56cecb1b" providerId="ADAL" clId="{B29E7B49-E31D-418F-A4B4-E0EB1B1EB6C4}" dt="2019-03-09T20:20:47.207" v="3595" actId="20577"/>
        <pc:sldMkLst>
          <pc:docMk/>
          <pc:sldMk cId="474320183" sldId="278"/>
        </pc:sldMkLst>
        <pc:spChg chg="del">
          <ac:chgData name="Richard Hunt" userId="7a034292-cdb6-4022-9644-994f56cecb1b" providerId="ADAL" clId="{B29E7B49-E31D-418F-A4B4-E0EB1B1EB6C4}" dt="2019-03-09T19:38:59.048" v="3134" actId="478"/>
          <ac:spMkLst>
            <pc:docMk/>
            <pc:sldMk cId="474320183" sldId="278"/>
            <ac:spMk id="3" creationId="{6919D7BF-017E-420A-A7AE-D4CF49D5E920}"/>
          </ac:spMkLst>
        </pc:spChg>
        <pc:spChg chg="add del mod">
          <ac:chgData name="Richard Hunt" userId="7a034292-cdb6-4022-9644-994f56cecb1b" providerId="ADAL" clId="{B29E7B49-E31D-418F-A4B4-E0EB1B1EB6C4}" dt="2019-03-09T19:39:00.997" v="3135" actId="478"/>
          <ac:spMkLst>
            <pc:docMk/>
            <pc:sldMk cId="474320183" sldId="278"/>
            <ac:spMk id="5" creationId="{FD173DA5-9CEC-40BF-A7BA-CB1AA2E209B7}"/>
          </ac:spMkLst>
        </pc:spChg>
        <pc:spChg chg="add del mod">
          <ac:chgData name="Richard Hunt" userId="7a034292-cdb6-4022-9644-994f56cecb1b" providerId="ADAL" clId="{B29E7B49-E31D-418F-A4B4-E0EB1B1EB6C4}" dt="2019-03-09T19:41:55.826" v="3181"/>
          <ac:spMkLst>
            <pc:docMk/>
            <pc:sldMk cId="474320183" sldId="278"/>
            <ac:spMk id="7" creationId="{F0CDBF52-FE33-4204-92FE-47254A57A634}"/>
          </ac:spMkLst>
        </pc:spChg>
        <pc:spChg chg="add mod">
          <ac:chgData name="Richard Hunt" userId="7a034292-cdb6-4022-9644-994f56cecb1b" providerId="ADAL" clId="{B29E7B49-E31D-418F-A4B4-E0EB1B1EB6C4}" dt="2019-03-09T19:41:53.932" v="3179" actId="1038"/>
          <ac:spMkLst>
            <pc:docMk/>
            <pc:sldMk cId="474320183" sldId="278"/>
            <ac:spMk id="8" creationId="{32543B68-E6BC-478D-8FC3-FDA904D813B2}"/>
          </ac:spMkLst>
        </pc:spChg>
        <pc:spChg chg="add mod">
          <ac:chgData name="Richard Hunt" userId="7a034292-cdb6-4022-9644-994f56cecb1b" providerId="ADAL" clId="{B29E7B49-E31D-418F-A4B4-E0EB1B1EB6C4}" dt="2019-03-09T19:46:20.054" v="3314"/>
          <ac:spMkLst>
            <pc:docMk/>
            <pc:sldMk cId="474320183" sldId="278"/>
            <ac:spMk id="9" creationId="{6325F725-AD48-4414-9EE0-DE4001EBF0A0}"/>
          </ac:spMkLst>
        </pc:spChg>
        <pc:spChg chg="add mod">
          <ac:chgData name="Richard Hunt" userId="7a034292-cdb6-4022-9644-994f56cecb1b" providerId="ADAL" clId="{B29E7B49-E31D-418F-A4B4-E0EB1B1EB6C4}" dt="2019-03-09T19:46:53.742" v="3340" actId="1076"/>
          <ac:spMkLst>
            <pc:docMk/>
            <pc:sldMk cId="474320183" sldId="278"/>
            <ac:spMk id="11" creationId="{A613CE01-9E38-4AFA-BC38-C7DE2B8C5D5E}"/>
          </ac:spMkLst>
        </pc:spChg>
        <pc:spChg chg="add mod">
          <ac:chgData name="Richard Hunt" userId="7a034292-cdb6-4022-9644-994f56cecb1b" providerId="ADAL" clId="{B29E7B49-E31D-418F-A4B4-E0EB1B1EB6C4}" dt="2019-03-09T19:47:43.671" v="3362" actId="1076"/>
          <ac:spMkLst>
            <pc:docMk/>
            <pc:sldMk cId="474320183" sldId="278"/>
            <ac:spMk id="12" creationId="{F0A96109-5F91-4D3E-A14E-81E3D7E48B6A}"/>
          </ac:spMkLst>
        </pc:spChg>
        <pc:spChg chg="add mod">
          <ac:chgData name="Richard Hunt" userId="7a034292-cdb6-4022-9644-994f56cecb1b" providerId="ADAL" clId="{B29E7B49-E31D-418F-A4B4-E0EB1B1EB6C4}" dt="2019-03-09T20:20:47.207" v="3595" actId="20577"/>
          <ac:spMkLst>
            <pc:docMk/>
            <pc:sldMk cId="474320183" sldId="278"/>
            <ac:spMk id="14" creationId="{0D35B97D-A418-4165-BF99-4BB3A27055E2}"/>
          </ac:spMkLst>
        </pc:spChg>
        <pc:picChg chg="add mod">
          <ac:chgData name="Richard Hunt" userId="7a034292-cdb6-4022-9644-994f56cecb1b" providerId="ADAL" clId="{B29E7B49-E31D-418F-A4B4-E0EB1B1EB6C4}" dt="2019-03-09T19:50:06.734" v="3404" actId="1076"/>
          <ac:picMkLst>
            <pc:docMk/>
            <pc:sldMk cId="474320183" sldId="278"/>
            <ac:picMk id="6" creationId="{2555AFC2-38A1-45FF-9AA6-DD191CB2C879}"/>
          </ac:picMkLst>
        </pc:picChg>
        <pc:picChg chg="add mod">
          <ac:chgData name="Richard Hunt" userId="7a034292-cdb6-4022-9644-994f56cecb1b" providerId="ADAL" clId="{B29E7B49-E31D-418F-A4B4-E0EB1B1EB6C4}" dt="2019-03-09T19:46:18.966" v="3313" actId="571"/>
          <ac:picMkLst>
            <pc:docMk/>
            <pc:sldMk cId="474320183" sldId="278"/>
            <ac:picMk id="10" creationId="{D91DE97B-53DE-4274-BD2F-CC5B877BB22F}"/>
          </ac:picMkLst>
        </pc:picChg>
        <pc:picChg chg="add del">
          <ac:chgData name="Richard Hunt" userId="7a034292-cdb6-4022-9644-994f56cecb1b" providerId="ADAL" clId="{B29E7B49-E31D-418F-A4B4-E0EB1B1EB6C4}" dt="2019-03-09T19:48:33.647" v="3364"/>
          <ac:picMkLst>
            <pc:docMk/>
            <pc:sldMk cId="474320183" sldId="278"/>
            <ac:picMk id="13" creationId="{5E8C8000-46CB-4491-843F-22F55C31A18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4C-4B05-A595-81C989E9CB7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69361976"/>
        <c:axId val="469363944"/>
      </c:lineChart>
      <c:catAx>
        <c:axId val="469361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63944"/>
        <c:crosses val="autoZero"/>
        <c:auto val="1"/>
        <c:lblAlgn val="ctr"/>
        <c:lblOffset val="100"/>
        <c:noMultiLvlLbl val="0"/>
      </c:catAx>
      <c:valAx>
        <c:axId val="469363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61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5.63</c:v>
                </c:pt>
                <c:pt idx="2">
                  <c:v>11.26</c:v>
                </c:pt>
                <c:pt idx="3">
                  <c:v>16.89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2A-4ED5-A394-EC66DCB75CB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69361976"/>
        <c:axId val="469363944"/>
      </c:lineChart>
      <c:catAx>
        <c:axId val="469361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63944"/>
        <c:crosses val="autoZero"/>
        <c:auto val="1"/>
        <c:lblAlgn val="ctr"/>
        <c:lblOffset val="100"/>
        <c:noMultiLvlLbl val="0"/>
      </c:catAx>
      <c:valAx>
        <c:axId val="469363944"/>
        <c:scaling>
          <c:orientation val="minMax"/>
        </c:scaling>
        <c:delete val="0"/>
        <c:axPos val="l"/>
        <c:numFmt formatCode="_(&quot;£&quot;* #,##0_);_(&quot;£&quot;* \(#,##0\);_(&quot;£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6197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5.63</c:v>
                </c:pt>
                <c:pt idx="2">
                  <c:v>11.26</c:v>
                </c:pt>
                <c:pt idx="3">
                  <c:v>16.89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2A-4ED5-A394-EC66DCB75CB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69361976"/>
        <c:axId val="469363944"/>
      </c:lineChart>
      <c:catAx>
        <c:axId val="469361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63944"/>
        <c:crosses val="autoZero"/>
        <c:auto val="1"/>
        <c:lblAlgn val="ctr"/>
        <c:lblOffset val="100"/>
        <c:noMultiLvlLbl val="0"/>
      </c:catAx>
      <c:valAx>
        <c:axId val="469363944"/>
        <c:scaling>
          <c:orientation val="minMax"/>
        </c:scaling>
        <c:delete val="0"/>
        <c:axPos val="l"/>
        <c:numFmt formatCode="_(&quot;£&quot;* #,##0_);_(&quot;£&quot;* \(#,##0\);_(&quot;£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6197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5.63</c:v>
                </c:pt>
                <c:pt idx="2">
                  <c:v>11.26</c:v>
                </c:pt>
                <c:pt idx="3">
                  <c:v>16.89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2A-4ED5-A394-EC66DCB75CB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69361976"/>
        <c:axId val="469363944"/>
      </c:lineChart>
      <c:catAx>
        <c:axId val="469361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63944"/>
        <c:crosses val="autoZero"/>
        <c:auto val="1"/>
        <c:lblAlgn val="ctr"/>
        <c:lblOffset val="100"/>
        <c:noMultiLvlLbl val="0"/>
      </c:catAx>
      <c:valAx>
        <c:axId val="469363944"/>
        <c:scaling>
          <c:orientation val="minMax"/>
        </c:scaling>
        <c:delete val="0"/>
        <c:axPos val="l"/>
        <c:numFmt formatCode="_(&quot;£&quot;* #,##0_);_(&quot;£&quot;* \(#,##0\);_(&quot;£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6197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5.63</c:v>
                </c:pt>
                <c:pt idx="2">
                  <c:v>11.26</c:v>
                </c:pt>
                <c:pt idx="3">
                  <c:v>16.89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2A-4ED5-A394-EC66DCB75CB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69361976"/>
        <c:axId val="469363944"/>
      </c:lineChart>
      <c:catAx>
        <c:axId val="469361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63944"/>
        <c:crosses val="autoZero"/>
        <c:auto val="1"/>
        <c:lblAlgn val="ctr"/>
        <c:lblOffset val="100"/>
        <c:noMultiLvlLbl val="0"/>
      </c:catAx>
      <c:valAx>
        <c:axId val="469363944"/>
        <c:scaling>
          <c:orientation val="minMax"/>
        </c:scaling>
        <c:delete val="0"/>
        <c:axPos val="l"/>
        <c:numFmt formatCode="_(&quot;£&quot;* #,##0_);_(&quot;£&quot;* \(#,##0\);_(&quot;£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6197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5.63</c:v>
                </c:pt>
                <c:pt idx="2">
                  <c:v>11.26</c:v>
                </c:pt>
                <c:pt idx="3">
                  <c:v>16.89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2A-4ED5-A394-EC66DCB75CB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69361976"/>
        <c:axId val="469363944"/>
      </c:lineChart>
      <c:catAx>
        <c:axId val="469361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63944"/>
        <c:crosses val="autoZero"/>
        <c:auto val="1"/>
        <c:lblAlgn val="ctr"/>
        <c:lblOffset val="100"/>
        <c:noMultiLvlLbl val="0"/>
      </c:catAx>
      <c:valAx>
        <c:axId val="469363944"/>
        <c:scaling>
          <c:orientation val="minMax"/>
        </c:scaling>
        <c:delete val="0"/>
        <c:axPos val="l"/>
        <c:numFmt formatCode="_(&quot;£&quot;* #,##0_);_(&quot;£&quot;* \(#,##0\);_(&quot;£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6197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1.2</c:v>
                </c:pt>
                <c:pt idx="1">
                  <c:v>6.83</c:v>
                </c:pt>
                <c:pt idx="2">
                  <c:v>12.46</c:v>
                </c:pt>
                <c:pt idx="3">
                  <c:v>18.09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2A-4ED5-A394-EC66DCB75CB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69361976"/>
        <c:axId val="469363944"/>
      </c:lineChart>
      <c:catAx>
        <c:axId val="469361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63944"/>
        <c:crosses val="autoZero"/>
        <c:auto val="1"/>
        <c:lblAlgn val="ctr"/>
        <c:lblOffset val="100"/>
        <c:noMultiLvlLbl val="0"/>
      </c:catAx>
      <c:valAx>
        <c:axId val="469363944"/>
        <c:scaling>
          <c:orientation val="minMax"/>
        </c:scaling>
        <c:delete val="0"/>
        <c:axPos val="l"/>
        <c:numFmt formatCode="_(&quot;£&quot;* #,##0_);_(&quot;£&quot;* \(#,##0\);_(&quot;£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6197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4C-4B05-A595-81C989E9CB7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69361976"/>
        <c:axId val="469363944"/>
      </c:lineChart>
      <c:catAx>
        <c:axId val="469361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63944"/>
        <c:crosses val="autoZero"/>
        <c:auto val="1"/>
        <c:lblAlgn val="ctr"/>
        <c:lblOffset val="100"/>
        <c:noMultiLvlLbl val="0"/>
      </c:catAx>
      <c:valAx>
        <c:axId val="469363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61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4C-4B05-A595-81C989E9CB7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69361976"/>
        <c:axId val="469363944"/>
      </c:lineChart>
      <c:catAx>
        <c:axId val="469361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63944"/>
        <c:crosses val="autoZero"/>
        <c:auto val="1"/>
        <c:lblAlgn val="ctr"/>
        <c:lblOffset val="100"/>
        <c:noMultiLvlLbl val="0"/>
      </c:catAx>
      <c:valAx>
        <c:axId val="469363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61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4C-4B05-A595-81C989E9CB7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69361976"/>
        <c:axId val="469363944"/>
      </c:lineChart>
      <c:catAx>
        <c:axId val="469361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63944"/>
        <c:crosses val="autoZero"/>
        <c:auto val="1"/>
        <c:lblAlgn val="ctr"/>
        <c:lblOffset val="100"/>
        <c:noMultiLvlLbl val="0"/>
      </c:catAx>
      <c:valAx>
        <c:axId val="469363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61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4C-4B05-A595-81C989E9CB7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69361976"/>
        <c:axId val="469363944"/>
      </c:lineChart>
      <c:catAx>
        <c:axId val="469361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63944"/>
        <c:crosses val="autoZero"/>
        <c:auto val="1"/>
        <c:lblAlgn val="ctr"/>
        <c:lblOffset val="100"/>
        <c:noMultiLvlLbl val="0"/>
      </c:catAx>
      <c:valAx>
        <c:axId val="469363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61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4C-4B05-A595-81C989E9CB7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69361976"/>
        <c:axId val="469363944"/>
      </c:lineChart>
      <c:catAx>
        <c:axId val="469361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63944"/>
        <c:crosses val="autoZero"/>
        <c:auto val="1"/>
        <c:lblAlgn val="ctr"/>
        <c:lblOffset val="100"/>
        <c:noMultiLvlLbl val="0"/>
      </c:catAx>
      <c:valAx>
        <c:axId val="469363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61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4C-4B05-A595-81C989E9CB7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69361976"/>
        <c:axId val="469363944"/>
      </c:lineChart>
      <c:catAx>
        <c:axId val="469361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63944"/>
        <c:crosses val="autoZero"/>
        <c:auto val="1"/>
        <c:lblAlgn val="ctr"/>
        <c:lblOffset val="100"/>
        <c:noMultiLvlLbl val="0"/>
      </c:catAx>
      <c:valAx>
        <c:axId val="469363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61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4C-4B05-A595-81C989E9CB7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69361976"/>
        <c:axId val="469363944"/>
      </c:lineChart>
      <c:catAx>
        <c:axId val="469361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63944"/>
        <c:crosses val="autoZero"/>
        <c:auto val="1"/>
        <c:lblAlgn val="ctr"/>
        <c:lblOffset val="100"/>
        <c:noMultiLvlLbl val="0"/>
      </c:catAx>
      <c:valAx>
        <c:axId val="469363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61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2A-4ED5-A394-EC66DCB75CB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69361976"/>
        <c:axId val="469363944"/>
      </c:lineChart>
      <c:catAx>
        <c:axId val="469361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63944"/>
        <c:crosses val="autoZero"/>
        <c:auto val="1"/>
        <c:lblAlgn val="ctr"/>
        <c:lblOffset val="100"/>
        <c:noMultiLvlLbl val="0"/>
      </c:catAx>
      <c:valAx>
        <c:axId val="4693639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936197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DC85-D47F-45E0-A73B-AA85C2515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A511E-2D70-4BC1-BBCA-847F40E2C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49474-EA97-4ADD-B1E9-0C4BD9CD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06A7-74B1-403B-AED3-7FD28DA5E804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FDE1D-7570-4F32-ADDB-41B1B864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D5DC3-613F-49D6-B115-292EB37B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14E5-A13F-4460-8A1E-3F764D1CD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3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7287-4B66-4E41-AAED-D8C1B430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60BF0-7D26-4534-BA5A-C0AFA2833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EFC61-C361-44E3-9F70-E702CDBB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06A7-74B1-403B-AED3-7FD28DA5E804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398E-DF67-4CC3-A0E2-4F27C19A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601B8-2D1C-43B8-AC4C-4F429E51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14E5-A13F-4460-8A1E-3F764D1CD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90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F04F6-E06B-4A01-8530-E03C56106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F043C-66B2-4A58-8827-9EFF53FFF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B5D51-6A8A-46E0-ADA5-91B974C2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06A7-74B1-403B-AED3-7FD28DA5E804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0E1EA-3728-40BF-A3AD-CC14BC80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750FB-8269-4BA2-8681-C0D4FC4A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14E5-A13F-4460-8A1E-3F764D1CD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20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0C31-5A61-4AC5-B82A-5299F798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B8A0-A22C-4608-B714-BE504CC1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7AC95-2869-47A3-92FC-FCDECCAA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06A7-74B1-403B-AED3-7FD28DA5E804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52CB2-A130-433A-961E-49492FC5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73903-8F68-436E-829E-AF1400B3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14E5-A13F-4460-8A1E-3F764D1CD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89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681A-2A75-4A24-82E5-B9BADE63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13A30-1F5D-4595-A05A-DC0249335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68EF3-2135-4483-A5A7-6225334F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06A7-74B1-403B-AED3-7FD28DA5E804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507D-45E8-4D58-9664-F435B8E9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27B71-9D3A-4BCA-A0B3-51DF85D2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14E5-A13F-4460-8A1E-3F764D1CD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84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25B1-908D-49C7-960C-A8160827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E6128-B173-4F51-8424-4BA132FD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599CC-F3FF-457A-AA02-2BB61F49C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B6554-782A-4A59-A026-018A526C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06A7-74B1-403B-AED3-7FD28DA5E804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9686-40CD-4472-A9FE-33B9FCC9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BAEA2-34E1-46FC-ABA5-DA534604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14E5-A13F-4460-8A1E-3F764D1CD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38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3F0F-7D46-4D54-B777-11575BF9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B7F5D-F28D-4DB6-B0E4-86E9111BF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9235C-5F84-4B35-AB91-057D73D94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77B0C-F905-490B-B9CA-5FD96E8D7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FE934-A4BC-4CB9-9467-02210C721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E45C6-3C02-4A81-ABCF-2E8D1B22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06A7-74B1-403B-AED3-7FD28DA5E804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89D8AF-AB85-4ED9-B5B5-AC754EF0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5CD77-0B9A-46C1-8D04-A40D6C34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14E5-A13F-4460-8A1E-3F764D1CD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79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9B29-FC43-43CD-9CD2-C6E204CA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0BD9B-ABF1-49C5-ABA1-04EC3FF7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06A7-74B1-403B-AED3-7FD28DA5E804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49FE2-58EF-4B15-BEA9-1F138191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FC689-C1AE-498E-81BF-9DD3B20B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14E5-A13F-4460-8A1E-3F764D1CD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85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C0D04-F5C1-49C1-85C0-C7CD63D2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06A7-74B1-403B-AED3-7FD28DA5E804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C760A-AC74-4D40-BD89-C6CA682E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E56F6-FDC6-44BF-8B24-863EA6F5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14E5-A13F-4460-8A1E-3F764D1CD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15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404D-9D8E-42FA-BF39-A900A3E5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7F0C6-8141-404E-8B7F-593B400A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1EBC5-D8AD-4A45-8425-EC10C3FA1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B18BC-3624-4716-ADFE-ACC1FF42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06A7-74B1-403B-AED3-7FD28DA5E804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ABBD1-EF42-45B7-AD8D-9F455A5D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BB892-59BD-49DB-92EC-2428827A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14E5-A13F-4460-8A1E-3F764D1CD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34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DBE1-C4E3-4075-B393-91A161B5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36CA8-1899-4F86-B011-B2CE73852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81953-554D-41AC-9F38-E676635ED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DE15B-0346-4364-916B-B81CDB89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06A7-74B1-403B-AED3-7FD28DA5E804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3E9B6-B5AF-4D00-95DB-3723886C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0EE5C-8784-4382-AA52-C5E28A57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14E5-A13F-4460-8A1E-3F764D1CD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6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047181-1596-41F4-A27F-EB2C0702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293EB-6443-49C0-A099-2660565CA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2F446-A52B-4369-9F15-2D762D1D5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D06A7-74B1-403B-AED3-7FD28DA5E804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C12B3-B944-490B-80DC-50D07A938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2A82A-BFA0-4BF1-98D7-C8FAEEA4E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E14E5-A13F-4460-8A1E-3F764D1CD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35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8FE1-C1A7-4C01-B3CC-638A5D63B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Linear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C3F58-C6A5-46ED-BA58-201B25772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Understanding the Mathematics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DF383-D81F-441F-9B1E-ADC420963462}"/>
              </a:ext>
            </a:extLst>
          </p:cNvPr>
          <p:cNvSpPr txBox="1"/>
          <p:nvPr/>
        </p:nvSpPr>
        <p:spPr>
          <a:xfrm>
            <a:off x="914400" y="5508171"/>
            <a:ext cx="322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Richard Hunt</a:t>
            </a:r>
          </a:p>
          <a:p>
            <a:r>
              <a:rPr lang="en-GB" sz="2000" dirty="0"/>
              <a:t>Teacher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78180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CF412E-5B4B-4748-8C5A-3212F8D06ED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CF412E-5B4B-4748-8C5A-3212F8D06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55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1B46C-A226-40E5-A9CB-E363A228F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Pick a the next point along and put the values into the equation.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87ABA9-264D-4859-91E8-59C3CB7B0B5D}"/>
              </a:ext>
            </a:extLst>
          </p:cNvPr>
          <p:cNvSpPr txBox="1">
            <a:spLocks/>
          </p:cNvSpPr>
          <p:nvPr/>
        </p:nvSpPr>
        <p:spPr>
          <a:xfrm>
            <a:off x="8260103" y="2627312"/>
            <a:ext cx="3445042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25747C9-0DDA-428A-853B-FF09DCF7900F}"/>
              </a:ext>
            </a:extLst>
          </p:cNvPr>
          <p:cNvGraphicFramePr/>
          <p:nvPr/>
        </p:nvGraphicFramePr>
        <p:xfrm>
          <a:off x="719998" y="2627312"/>
          <a:ext cx="3166269" cy="3380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299D0E-8F2E-4B2E-9D15-D23712CF0DBF}"/>
                  </a:ext>
                </a:extLst>
              </p:cNvPr>
              <p:cNvSpPr/>
              <p:nvPr/>
            </p:nvSpPr>
            <p:spPr>
              <a:xfrm>
                <a:off x="5890866" y="2627312"/>
                <a:ext cx="805541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299D0E-8F2E-4B2E-9D15-D23712CF0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866" y="2627312"/>
                <a:ext cx="805541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3E03766-4C1C-4ED7-BD33-E1B52DAB75EF}"/>
                  </a:ext>
                </a:extLst>
              </p:cNvPr>
              <p:cNvSpPr/>
              <p:nvPr/>
            </p:nvSpPr>
            <p:spPr>
              <a:xfrm>
                <a:off x="5433210" y="2842779"/>
                <a:ext cx="4235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3E03766-4C1C-4ED7-BD33-E1B52DAB7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210" y="2842779"/>
                <a:ext cx="42351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DDD0BA8-F1A6-427A-8A50-F6B12F18A0C4}"/>
              </a:ext>
            </a:extLst>
          </p:cNvPr>
          <p:cNvSpPr txBox="1"/>
          <p:nvPr/>
        </p:nvSpPr>
        <p:spPr>
          <a:xfrm>
            <a:off x="5433210" y="4001294"/>
            <a:ext cx="2727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gave us the value of two, but you could try other charts to see how this works.</a:t>
            </a:r>
          </a:p>
        </p:txBody>
      </p:sp>
    </p:spTree>
    <p:extLst>
      <p:ext uri="{BB962C8B-B14F-4D97-AF65-F5344CB8AC3E}">
        <p14:creationId xmlns:p14="http://schemas.microsoft.com/office/powerpoint/2010/main" val="625982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0A36-9DF0-4517-AB77-6E042352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 a Computational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9D7BF-017E-420A-A7AE-D4CF49D5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function </a:t>
            </a:r>
            <a:r>
              <a:rPr lang="en-GB" dirty="0" err="1"/>
              <a:t>findGradient</a:t>
            </a:r>
            <a:r>
              <a:rPr lang="en-GB" dirty="0"/>
              <a:t>(x1, x2, y1, y2){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yChange</a:t>
            </a:r>
            <a:r>
              <a:rPr lang="en-GB" dirty="0"/>
              <a:t> = y2 – y1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xChange</a:t>
            </a:r>
            <a:r>
              <a:rPr lang="en-GB" dirty="0"/>
              <a:t> = x2 – x1</a:t>
            </a:r>
          </a:p>
          <a:p>
            <a:pPr marL="0" indent="0">
              <a:buNone/>
            </a:pPr>
            <a:r>
              <a:rPr lang="en-GB" dirty="0"/>
              <a:t>	return (</a:t>
            </a:r>
            <a:r>
              <a:rPr lang="en-GB" dirty="0" err="1"/>
              <a:t>yChange</a:t>
            </a:r>
            <a:r>
              <a:rPr lang="en-GB" dirty="0"/>
              <a:t> / </a:t>
            </a:r>
            <a:r>
              <a:rPr lang="en-GB" dirty="0" err="1"/>
              <a:t>xChange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522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0A36-9DF0-4517-AB77-6E042352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the function with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9D7BF-017E-420A-A7AE-D4CF49D5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gradient = </a:t>
            </a:r>
            <a:r>
              <a:rPr lang="en-GB" dirty="0" err="1"/>
              <a:t>findGradient</a:t>
            </a:r>
            <a:r>
              <a:rPr lang="en-GB" dirty="0"/>
              <a:t>(2, 3, 4, 6)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function </a:t>
            </a:r>
            <a:r>
              <a:rPr lang="en-GB" dirty="0" err="1"/>
              <a:t>findGradient</a:t>
            </a:r>
            <a:r>
              <a:rPr lang="en-GB" dirty="0"/>
              <a:t>(2, 3, 4, 6){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yChange</a:t>
            </a:r>
            <a:r>
              <a:rPr lang="en-GB" dirty="0"/>
              <a:t> = 6 – 4;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xChange</a:t>
            </a:r>
            <a:r>
              <a:rPr lang="en-GB" dirty="0"/>
              <a:t> = 3 – 2;</a:t>
            </a:r>
          </a:p>
          <a:p>
            <a:pPr marL="0" indent="0">
              <a:buNone/>
            </a:pPr>
            <a:r>
              <a:rPr lang="en-GB" dirty="0"/>
              <a:t>	return (2 / 1);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0659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F0A1-CDD4-4769-A199-79A1D60A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Coded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6ADAB-237B-4B4E-A048-623ED4E6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function coded in Python.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CE0B2-A6C7-441F-99C0-252672617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4954"/>
            <a:ext cx="9953679" cy="332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6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000561-A88E-4B1A-86C7-855F75417E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000561-A88E-4B1A-86C7-855F75417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AD9A-7B54-4EC2-A3D6-7E989E148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this equation the aim is to find out the y coordinate of any given x coordinate if we don’t know it.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C92A53-C824-4271-AE6F-A5A6EF2046C5}"/>
              </a:ext>
            </a:extLst>
          </p:cNvPr>
          <p:cNvSpPr txBox="1">
            <a:spLocks/>
          </p:cNvSpPr>
          <p:nvPr/>
        </p:nvSpPr>
        <p:spPr>
          <a:xfrm>
            <a:off x="4542971" y="3093131"/>
            <a:ext cx="6810829" cy="290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We can find the value of y if we know three pieces of information.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c, the point that the line will cross the y axis when x = 0.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x, any given point on the x axis.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m, the gradient.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EF45353-884B-4380-8CA7-312DCE54E6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0909177"/>
              </p:ext>
            </p:extLst>
          </p:nvPr>
        </p:nvGraphicFramePr>
        <p:xfrm>
          <a:off x="1010283" y="2622021"/>
          <a:ext cx="3166269" cy="3380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91080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000561-A88E-4B1A-86C7-855F75417E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000561-A88E-4B1A-86C7-855F75417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AD9A-7B54-4EC2-A3D6-7E989E148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may seem strange so far, as it may appear illogical that we might have created a chart without knowing all the coordinates.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C92A53-C824-4271-AE6F-A5A6EF2046C5}"/>
              </a:ext>
            </a:extLst>
          </p:cNvPr>
          <p:cNvSpPr txBox="1">
            <a:spLocks/>
          </p:cNvSpPr>
          <p:nvPr/>
        </p:nvSpPr>
        <p:spPr>
          <a:xfrm>
            <a:off x="4542971" y="3093131"/>
            <a:ext cx="6810829" cy="2909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In some instances it may be not feasible to provide every possible coordinate needed.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Think about things like a cost over time.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Even if you set your x axis to be exactly 60 minutes, if the cost per minute was a number like £5.63 trying to plot exact y axis points for this is difficult, and not easy to work out by reading a chart.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EF45353-884B-4380-8CA7-312DCE54E6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6353993"/>
              </p:ext>
            </p:extLst>
          </p:nvPr>
        </p:nvGraphicFramePr>
        <p:xfrm>
          <a:off x="1010283" y="2622021"/>
          <a:ext cx="3166269" cy="3380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22527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000561-A88E-4B1A-86C7-855F75417E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000561-A88E-4B1A-86C7-855F75417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AD9A-7B54-4EC2-A3D6-7E989E148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What we do then is find a value that starts the process, this starting value is </a:t>
            </a:r>
            <a:r>
              <a:rPr lang="en-GB" sz="2400" i="1" dirty="0"/>
              <a:t>c</a:t>
            </a:r>
            <a:r>
              <a:rPr lang="en-GB" sz="2400" dirty="0"/>
              <a:t>. In this example </a:t>
            </a:r>
            <a:r>
              <a:rPr lang="en-GB" sz="2400" i="1" dirty="0"/>
              <a:t>c</a:t>
            </a:r>
            <a:r>
              <a:rPr lang="en-GB" sz="2400" dirty="0"/>
              <a:t> will be 0, as at 0 minutes we have been charged nothing.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EF45353-884B-4380-8CA7-312DCE54E6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8775446"/>
              </p:ext>
            </p:extLst>
          </p:nvPr>
        </p:nvGraphicFramePr>
        <p:xfrm>
          <a:off x="1010283" y="2622021"/>
          <a:ext cx="3166269" cy="3380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96CC46-6435-4B3B-8176-566A15349B97}"/>
              </a:ext>
            </a:extLst>
          </p:cNvPr>
          <p:cNvSpPr txBox="1">
            <a:spLocks/>
          </p:cNvSpPr>
          <p:nvPr/>
        </p:nvSpPr>
        <p:spPr>
          <a:xfrm>
            <a:off x="4542971" y="3093131"/>
            <a:ext cx="6810829" cy="290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 we know </a:t>
            </a:r>
            <a:r>
              <a:rPr lang="en-GB" i="1" dirty="0"/>
              <a:t>c</a:t>
            </a:r>
            <a:r>
              <a:rPr lang="en-GB" dirty="0"/>
              <a:t> is also the point at which we intercept </a:t>
            </a:r>
            <a:r>
              <a:rPr lang="en-GB" i="1" dirty="0"/>
              <a:t>x</a:t>
            </a:r>
            <a:r>
              <a:rPr lang="en-GB" dirty="0"/>
              <a:t> at 0 we have two pieces of the equation.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x = 0 </a:t>
            </a:r>
          </a:p>
        </p:txBody>
      </p:sp>
    </p:spTree>
    <p:extLst>
      <p:ext uri="{BB962C8B-B14F-4D97-AF65-F5344CB8AC3E}">
        <p14:creationId xmlns:p14="http://schemas.microsoft.com/office/powerpoint/2010/main" val="948337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000561-A88E-4B1A-86C7-855F75417E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000561-A88E-4B1A-86C7-855F75417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AD9A-7B54-4EC2-A3D6-7E989E148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The next barrier is working out </a:t>
            </a:r>
            <a:r>
              <a:rPr lang="en-GB" sz="2400" i="1" dirty="0"/>
              <a:t>m</a:t>
            </a:r>
            <a:r>
              <a:rPr lang="en-GB" sz="2400" dirty="0"/>
              <a:t>, since we know the charge per minute is £5.63, we just need to apply this logic to the first equation we looked at.</a:t>
            </a:r>
            <a:endParaRPr lang="en-GB" sz="2400" i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EF45353-884B-4380-8CA7-312DCE54E671}"/>
              </a:ext>
            </a:extLst>
          </p:cNvPr>
          <p:cNvGraphicFramePr/>
          <p:nvPr/>
        </p:nvGraphicFramePr>
        <p:xfrm>
          <a:off x="1010283" y="2622021"/>
          <a:ext cx="3166269" cy="3380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96CC46-6435-4B3B-8176-566A15349B97}"/>
              </a:ext>
            </a:extLst>
          </p:cNvPr>
          <p:cNvSpPr txBox="1">
            <a:spLocks/>
          </p:cNvSpPr>
          <p:nvPr/>
        </p:nvSpPr>
        <p:spPr>
          <a:xfrm>
            <a:off x="4542971" y="3093131"/>
            <a:ext cx="6810829" cy="290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CF3310-E609-45D5-BD33-567AABC786E7}"/>
                  </a:ext>
                </a:extLst>
              </p:cNvPr>
              <p:cNvSpPr/>
              <p:nvPr/>
            </p:nvSpPr>
            <p:spPr>
              <a:xfrm>
                <a:off x="4599118" y="3878327"/>
                <a:ext cx="2160015" cy="793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5.63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400" i="1" baseline="-25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CF3310-E609-45D5-BD33-567AABC78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118" y="3878327"/>
                <a:ext cx="2160015" cy="793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10BD8C9-5A70-413B-94B3-C6511C95413E}"/>
                  </a:ext>
                </a:extLst>
              </p:cNvPr>
              <p:cNvSpPr/>
              <p:nvPr/>
            </p:nvSpPr>
            <p:spPr>
              <a:xfrm>
                <a:off x="4599118" y="2882199"/>
                <a:ext cx="1988493" cy="724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400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i="1" baseline="-2500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10BD8C9-5A70-413B-94B3-C6511C954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118" y="2882199"/>
                <a:ext cx="1988493" cy="724750"/>
              </a:xfrm>
              <a:prstGeom prst="rect">
                <a:avLst/>
              </a:prstGeom>
              <a:blipFill>
                <a:blip r:embed="rId5"/>
                <a:stretch>
                  <a:fillRect b="-2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9CA5916-5AA6-4A14-8E91-9FEAD4151A2C}"/>
                  </a:ext>
                </a:extLst>
              </p:cNvPr>
              <p:cNvSpPr/>
              <p:nvPr/>
            </p:nvSpPr>
            <p:spPr>
              <a:xfrm>
                <a:off x="4542971" y="4940483"/>
                <a:ext cx="1865639" cy="791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5.63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5.63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9CA5916-5AA6-4A14-8E91-9FEAD4151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971" y="4940483"/>
                <a:ext cx="1865639" cy="7913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790BAEF-16F4-46C4-9183-8191FDDA06B8}"/>
              </a:ext>
            </a:extLst>
          </p:cNvPr>
          <p:cNvSpPr txBox="1"/>
          <p:nvPr/>
        </p:nvSpPr>
        <p:spPr>
          <a:xfrm>
            <a:off x="7270750" y="2967334"/>
            <a:ext cx="444947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This isn’t a trick.</a:t>
            </a:r>
          </a:p>
          <a:p>
            <a:endParaRPr lang="en-GB" sz="2400" dirty="0"/>
          </a:p>
          <a:p>
            <a:r>
              <a:rPr lang="en-GB" sz="2400" dirty="0"/>
              <a:t>The gradient really is the value we want to increase by each whole unit of x.</a:t>
            </a:r>
          </a:p>
        </p:txBody>
      </p:sp>
    </p:spTree>
    <p:extLst>
      <p:ext uri="{BB962C8B-B14F-4D97-AF65-F5344CB8AC3E}">
        <p14:creationId xmlns:p14="http://schemas.microsoft.com/office/powerpoint/2010/main" val="3776984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000561-A88E-4B1A-86C7-855F75417E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000561-A88E-4B1A-86C7-855F75417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AD9A-7B54-4EC2-A3D6-7E989E148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We now have every single value for the equation to work out any value of y.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EF45353-884B-4380-8CA7-312DCE54E671}"/>
              </a:ext>
            </a:extLst>
          </p:cNvPr>
          <p:cNvGraphicFramePr/>
          <p:nvPr/>
        </p:nvGraphicFramePr>
        <p:xfrm>
          <a:off x="1010283" y="2622021"/>
          <a:ext cx="3166269" cy="3380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96CC46-6435-4B3B-8176-566A15349B97}"/>
              </a:ext>
            </a:extLst>
          </p:cNvPr>
          <p:cNvSpPr txBox="1">
            <a:spLocks/>
          </p:cNvSpPr>
          <p:nvPr/>
        </p:nvSpPr>
        <p:spPr>
          <a:xfrm>
            <a:off x="4542971" y="2622021"/>
            <a:ext cx="6810829" cy="33806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We have two constants (values that are always the same).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m = 5.63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And one variable (a value that may change).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x = 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9766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000561-A88E-4B1A-86C7-855F75417E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000561-A88E-4B1A-86C7-855F75417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AD9A-7B54-4EC2-A3D6-7E989E148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749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Let’s play with this equation by keeping the constants, but changing</a:t>
            </a:r>
          </a:p>
          <a:p>
            <a:pPr marL="0" indent="0">
              <a:buNone/>
            </a:pPr>
            <a:r>
              <a:rPr lang="en-GB" sz="2400" dirty="0"/>
              <a:t>The value of </a:t>
            </a:r>
            <a:r>
              <a:rPr lang="en-GB" sz="2400" i="1" dirty="0"/>
              <a:t>x</a:t>
            </a:r>
            <a:r>
              <a:rPr lang="en-GB" sz="2400" dirty="0"/>
              <a:t>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EF45353-884B-4380-8CA7-312DCE54E671}"/>
              </a:ext>
            </a:extLst>
          </p:cNvPr>
          <p:cNvGraphicFramePr/>
          <p:nvPr/>
        </p:nvGraphicFramePr>
        <p:xfrm>
          <a:off x="1010283" y="2622021"/>
          <a:ext cx="3166269" cy="3380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696CC46-6435-4B3B-8176-566A15349B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2971" y="2622021"/>
                <a:ext cx="6810829" cy="33806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Let </a:t>
                </a:r>
                <a:r>
                  <a:rPr lang="en-GB" i="1" dirty="0"/>
                  <a:t>x </a:t>
                </a:r>
                <a:r>
                  <a:rPr lang="en-GB" dirty="0"/>
                  <a:t>= 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0=5.63∗0+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r>
                  <a:rPr lang="en-GB" dirty="0"/>
                  <a:t>Let </a:t>
                </a:r>
                <a:r>
                  <a:rPr lang="en-GB" i="1" dirty="0"/>
                  <a:t>x </a:t>
                </a:r>
                <a:r>
                  <a:rPr lang="en-GB" dirty="0"/>
                  <a:t>= 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5.63=5.63∗1+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Let </a:t>
                </a:r>
                <a:r>
                  <a:rPr lang="en-GB" i="1" dirty="0"/>
                  <a:t>x </a:t>
                </a:r>
                <a:r>
                  <a:rPr lang="en-GB" dirty="0"/>
                  <a:t>= 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11.26=5.63∗2+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Let </a:t>
                </a:r>
                <a:r>
                  <a:rPr lang="en-GB" i="1" dirty="0"/>
                  <a:t>x </a:t>
                </a:r>
                <a:r>
                  <a:rPr lang="en-GB" dirty="0"/>
                  <a:t>= 1.5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8.445=5.63∗1.5+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696CC46-6435-4B3B-8176-566A15349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971" y="2622021"/>
                <a:ext cx="6810829" cy="3380619"/>
              </a:xfrm>
              <a:prstGeom prst="rect">
                <a:avLst/>
              </a:prstGeom>
              <a:blipFill>
                <a:blip r:embed="rId4"/>
                <a:stretch>
                  <a:fillRect l="-13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EC90C0-F61F-4F6F-8C4B-6077BB26708D}"/>
              </a:ext>
            </a:extLst>
          </p:cNvPr>
          <p:cNvSpPr txBox="1">
            <a:spLocks/>
          </p:cNvSpPr>
          <p:nvPr/>
        </p:nvSpPr>
        <p:spPr>
          <a:xfrm>
            <a:off x="9416716" y="1796270"/>
            <a:ext cx="1937084" cy="1651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Constants: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m = 5.63</a:t>
            </a:r>
          </a:p>
        </p:txBody>
      </p:sp>
    </p:spTree>
    <p:extLst>
      <p:ext uri="{BB962C8B-B14F-4D97-AF65-F5344CB8AC3E}">
        <p14:creationId xmlns:p14="http://schemas.microsoft.com/office/powerpoint/2010/main" val="338334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EA0-8A20-4762-B4D0-4065AC47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Equations Used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3A16DE-5A56-4585-AABF-5A3885DB20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60103" y="2627312"/>
                <a:ext cx="3445042" cy="160337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baseline="-25000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3A16DE-5A56-4585-AABF-5A3885DB20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0103" y="2627312"/>
                <a:ext cx="3445042" cy="16033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69">
            <a:extLst>
              <a:ext uri="{FF2B5EF4-FFF2-40B4-BE49-F238E27FC236}">
                <a16:creationId xmlns:a16="http://schemas.microsoft.com/office/drawing/2014/main" id="{24BECEDC-4C33-4245-887E-3CE263A4A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3D31414C-66EA-4FB6-9CF9-6D485C235C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08758" y="4312331"/>
                <a:ext cx="3445042" cy="1603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3D31414C-66EA-4FB6-9CF9-6D485C235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758" y="4312331"/>
                <a:ext cx="3445042" cy="1603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EA878F5-1D03-49E9-933F-FFB248A6A138}"/>
                  </a:ext>
                </a:extLst>
              </p:cNvPr>
              <p:cNvSpPr txBox="1"/>
              <p:nvPr/>
            </p:nvSpPr>
            <p:spPr>
              <a:xfrm>
                <a:off x="486855" y="1686608"/>
                <a:ext cx="3686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sz="2800" dirty="0"/>
                  <a:t>The slope/gradient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EA878F5-1D03-49E9-933F-FFB248A6A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55" y="1686608"/>
                <a:ext cx="3686522" cy="523220"/>
              </a:xfrm>
              <a:prstGeom prst="rect">
                <a:avLst/>
              </a:prstGeom>
              <a:blipFill>
                <a:blip r:embed="rId4"/>
                <a:stretch>
                  <a:fillRect t="-11628" r="-148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89AD795-5CE1-49CC-921D-2D1CC549A0CF}"/>
                  </a:ext>
                </a:extLst>
              </p:cNvPr>
              <p:cNvSpPr txBox="1"/>
              <p:nvPr/>
            </p:nvSpPr>
            <p:spPr>
              <a:xfrm>
                <a:off x="517358" y="2209828"/>
                <a:ext cx="49993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800" dirty="0"/>
                  <a:t> Any given point on the y axis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89AD795-5CE1-49CC-921D-2D1CC549A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58" y="2209828"/>
                <a:ext cx="4999382" cy="523220"/>
              </a:xfrm>
              <a:prstGeom prst="rect">
                <a:avLst/>
              </a:prstGeom>
              <a:blipFill>
                <a:blip r:embed="rId5"/>
                <a:stretch>
                  <a:fillRect t="-11765" r="-1341" b="-34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9BE9C54-308C-4459-8573-6387C030A85B}"/>
                  </a:ext>
                </a:extLst>
              </p:cNvPr>
              <p:cNvSpPr txBox="1"/>
              <p:nvPr/>
            </p:nvSpPr>
            <p:spPr>
              <a:xfrm>
                <a:off x="486855" y="2749906"/>
                <a:ext cx="4988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800" dirty="0"/>
                  <a:t> Any given point on the x axis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9BE9C54-308C-4459-8573-6387C030A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55" y="2749906"/>
                <a:ext cx="4988097" cy="523220"/>
              </a:xfrm>
              <a:prstGeom prst="rect">
                <a:avLst/>
              </a:prstGeom>
              <a:blipFill>
                <a:blip r:embed="rId6"/>
                <a:stretch>
                  <a:fillRect t="-10465" r="-134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664A6A3-0836-4762-A3E1-112F5445C41E}"/>
                  </a:ext>
                </a:extLst>
              </p:cNvPr>
              <p:cNvSpPr txBox="1"/>
              <p:nvPr/>
            </p:nvSpPr>
            <p:spPr>
              <a:xfrm>
                <a:off x="486853" y="3256268"/>
                <a:ext cx="73577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800" dirty="0"/>
                  <a:t> The point that the line intercepts the y axis when x = 0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664A6A3-0836-4762-A3E1-112F5445C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53" y="3256268"/>
                <a:ext cx="7357735" cy="954107"/>
              </a:xfrm>
              <a:prstGeom prst="rect">
                <a:avLst/>
              </a:prstGeom>
              <a:blipFill>
                <a:blip r:embed="rId7"/>
                <a:stretch>
                  <a:fillRect l="-1740" t="-5732" b="-17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AE261B4-6EC7-48EE-9197-85B852578758}"/>
              </a:ext>
            </a:extLst>
          </p:cNvPr>
          <p:cNvCxnSpPr>
            <a:cxnSpLocks/>
          </p:cNvCxnSpPr>
          <p:nvPr/>
        </p:nvCxnSpPr>
        <p:spPr>
          <a:xfrm>
            <a:off x="1074690" y="4319565"/>
            <a:ext cx="2437767" cy="1752629"/>
          </a:xfrm>
          <a:prstGeom prst="bentConnector3">
            <a:avLst>
              <a:gd name="adj1" fmla="val -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C7D2D12-875D-4596-B125-515B9BBB6D89}"/>
              </a:ext>
            </a:extLst>
          </p:cNvPr>
          <p:cNvCxnSpPr>
            <a:cxnSpLocks/>
          </p:cNvCxnSpPr>
          <p:nvPr/>
        </p:nvCxnSpPr>
        <p:spPr>
          <a:xfrm flipV="1">
            <a:off x="517358" y="4489756"/>
            <a:ext cx="2499691" cy="1582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02FB81E-EFF3-4491-BCB3-F59FA244D430}"/>
              </a:ext>
            </a:extLst>
          </p:cNvPr>
          <p:cNvSpPr txBox="1"/>
          <p:nvPr/>
        </p:nvSpPr>
        <p:spPr>
          <a:xfrm rot="19722588">
            <a:off x="1824595" y="475122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D07A7E-3957-4842-8B23-26F27E37D36D}"/>
              </a:ext>
            </a:extLst>
          </p:cNvPr>
          <p:cNvSpPr txBox="1"/>
          <p:nvPr/>
        </p:nvSpPr>
        <p:spPr>
          <a:xfrm>
            <a:off x="1074690" y="558039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77DA9AA-3905-4EE7-B859-07C2420B7E3E}"/>
              </a:ext>
            </a:extLst>
          </p:cNvPr>
          <p:cNvSpPr txBox="1"/>
          <p:nvPr/>
        </p:nvSpPr>
        <p:spPr>
          <a:xfrm>
            <a:off x="3228405" y="599236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235171E-C7CC-4D23-B4C7-25A513F42796}"/>
              </a:ext>
            </a:extLst>
          </p:cNvPr>
          <p:cNvSpPr txBox="1"/>
          <p:nvPr/>
        </p:nvSpPr>
        <p:spPr>
          <a:xfrm>
            <a:off x="838200" y="411396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019845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000561-A88E-4B1A-86C7-855F75417E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000561-A88E-4B1A-86C7-855F75417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AD9A-7B54-4EC2-A3D6-7E989E148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749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Say we had the same gradient but this time had a minimum charge</a:t>
            </a:r>
          </a:p>
          <a:p>
            <a:pPr marL="0" indent="0">
              <a:buNone/>
            </a:pPr>
            <a:r>
              <a:rPr lang="en-GB" sz="2400" dirty="0"/>
              <a:t>of £1.20, this would mean </a:t>
            </a:r>
            <a:r>
              <a:rPr lang="en-GB" sz="2400" i="1" dirty="0"/>
              <a:t>c</a:t>
            </a:r>
            <a:r>
              <a:rPr lang="en-GB" sz="2400" dirty="0"/>
              <a:t> becomes 1.20.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EF45353-884B-4380-8CA7-312DCE54E6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792238"/>
              </p:ext>
            </p:extLst>
          </p:nvPr>
        </p:nvGraphicFramePr>
        <p:xfrm>
          <a:off x="1010283" y="2622021"/>
          <a:ext cx="3166269" cy="3380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696CC46-6435-4B3B-8176-566A15349B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2971" y="2622021"/>
                <a:ext cx="6810829" cy="33806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Let </a:t>
                </a:r>
                <a:r>
                  <a:rPr lang="en-GB" i="1" dirty="0"/>
                  <a:t>x </a:t>
                </a:r>
                <a:r>
                  <a:rPr lang="en-GB" dirty="0"/>
                  <a:t>= 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1.20=5.63∗0+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1.20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r>
                  <a:rPr lang="en-GB" dirty="0"/>
                  <a:t>Let </a:t>
                </a:r>
                <a:r>
                  <a:rPr lang="en-GB" i="1" dirty="0"/>
                  <a:t>x </a:t>
                </a:r>
                <a:r>
                  <a:rPr lang="en-GB" dirty="0"/>
                  <a:t>= 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.83=5.63∗1+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1.20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Let </a:t>
                </a:r>
                <a:r>
                  <a:rPr lang="en-GB" i="1" dirty="0"/>
                  <a:t>x </a:t>
                </a:r>
                <a:r>
                  <a:rPr lang="en-GB" dirty="0"/>
                  <a:t>= 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12.46=5.63∗2+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1.20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Let </a:t>
                </a:r>
                <a:r>
                  <a:rPr lang="en-GB" i="1" dirty="0"/>
                  <a:t>x </a:t>
                </a:r>
                <a:r>
                  <a:rPr lang="en-GB" dirty="0"/>
                  <a:t>= 1.5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9.645=5.63∗1.5+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1.20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696CC46-6435-4B3B-8176-566A15349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971" y="2622021"/>
                <a:ext cx="6810829" cy="3380619"/>
              </a:xfrm>
              <a:prstGeom prst="rect">
                <a:avLst/>
              </a:prstGeom>
              <a:blipFill>
                <a:blip r:embed="rId4"/>
                <a:stretch>
                  <a:fillRect l="-13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EC90C0-F61F-4F6F-8C4B-6077BB26708D}"/>
              </a:ext>
            </a:extLst>
          </p:cNvPr>
          <p:cNvSpPr txBox="1">
            <a:spLocks/>
          </p:cNvSpPr>
          <p:nvPr/>
        </p:nvSpPr>
        <p:spPr>
          <a:xfrm>
            <a:off x="9416716" y="1796270"/>
            <a:ext cx="1937084" cy="1651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Constants: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 = 1.20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m = 5.63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75530D-A500-4042-A9A6-0AB5D78E1C86}"/>
              </a:ext>
            </a:extLst>
          </p:cNvPr>
          <p:cNvCxnSpPr/>
          <p:nvPr/>
        </p:nvCxnSpPr>
        <p:spPr>
          <a:xfrm flipH="1" flipV="1">
            <a:off x="1860884" y="5478379"/>
            <a:ext cx="834190" cy="65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47CEF2-000C-454C-BE04-D7FF8368534D}"/>
              </a:ext>
            </a:extLst>
          </p:cNvPr>
          <p:cNvSpPr txBox="1"/>
          <p:nvPr/>
        </p:nvSpPr>
        <p:spPr>
          <a:xfrm>
            <a:off x="2695074" y="5528672"/>
            <a:ext cx="148147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The starting point has now change to 1.20</a:t>
            </a:r>
          </a:p>
        </p:txBody>
      </p:sp>
    </p:spTree>
    <p:extLst>
      <p:ext uri="{BB962C8B-B14F-4D97-AF65-F5344CB8AC3E}">
        <p14:creationId xmlns:p14="http://schemas.microsoft.com/office/powerpoint/2010/main" val="3587976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0A36-9DF0-4517-AB77-6E042352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 a Computational function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D62CC2A-42E5-40AD-ACF8-6C38625BA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2239"/>
            <a:ext cx="9865872" cy="2960129"/>
          </a:xfrm>
          <a:prstGeom prst="rect">
            <a:avLst/>
          </a:prstGeom>
        </p:spPr>
      </p:pic>
      <p:cxnSp>
        <p:nvCxnSpPr>
          <p:cNvPr id="5162" name="Straight Arrow Connector 5161">
            <a:extLst>
              <a:ext uri="{FF2B5EF4-FFF2-40B4-BE49-F238E27FC236}">
                <a16:creationId xmlns:a16="http://schemas.microsoft.com/office/drawing/2014/main" id="{EEFBC975-7432-45F1-AE30-D26CEE6353A7}"/>
              </a:ext>
            </a:extLst>
          </p:cNvPr>
          <p:cNvCxnSpPr>
            <a:cxnSpLocks/>
            <a:stCxn id="5163" idx="1"/>
          </p:cNvCxnSpPr>
          <p:nvPr/>
        </p:nvCxnSpPr>
        <p:spPr>
          <a:xfrm flipH="1">
            <a:off x="4295164" y="2804101"/>
            <a:ext cx="2189526" cy="46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63" name="TextBox 5162">
            <a:extLst>
              <a:ext uri="{FF2B5EF4-FFF2-40B4-BE49-F238E27FC236}">
                <a16:creationId xmlns:a16="http://schemas.microsoft.com/office/drawing/2014/main" id="{3F7D9C29-76F6-4115-9012-ADED64999C21}"/>
              </a:ext>
            </a:extLst>
          </p:cNvPr>
          <p:cNvSpPr txBox="1"/>
          <p:nvPr/>
        </p:nvSpPr>
        <p:spPr>
          <a:xfrm>
            <a:off x="6484690" y="2480935"/>
            <a:ext cx="55835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This is a </a:t>
            </a:r>
            <a:r>
              <a:rPr lang="en-GB" i="1" dirty="0"/>
              <a:t>for</a:t>
            </a:r>
            <a:r>
              <a:rPr lang="en-GB" dirty="0"/>
              <a:t> loop, with a counter.</a:t>
            </a:r>
          </a:p>
          <a:p>
            <a:r>
              <a:rPr lang="en-GB" dirty="0"/>
              <a:t>It will start at the value of x</a:t>
            </a:r>
            <a:r>
              <a:rPr lang="en-GB" baseline="-25000" dirty="0"/>
              <a:t>1</a:t>
            </a:r>
            <a:r>
              <a:rPr lang="en-GB" dirty="0"/>
              <a:t>, and count until it gets to x</a:t>
            </a:r>
            <a:r>
              <a:rPr lang="en-GB" baseline="-25000" dirty="0"/>
              <a:t>2</a:t>
            </a:r>
            <a:r>
              <a:rPr lang="en-GB" dirty="0"/>
              <a:t>.</a:t>
            </a:r>
          </a:p>
        </p:txBody>
      </p:sp>
      <p:cxnSp>
        <p:nvCxnSpPr>
          <p:cNvPr id="5165" name="Straight Arrow Connector 5164">
            <a:extLst>
              <a:ext uri="{FF2B5EF4-FFF2-40B4-BE49-F238E27FC236}">
                <a16:creationId xmlns:a16="http://schemas.microsoft.com/office/drawing/2014/main" id="{386A48E0-37A1-4AF3-8F2E-58E59B202E84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66576" y="4244830"/>
            <a:ext cx="1501630" cy="121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583FB0F-23DA-443C-8ABA-C7D325E8ED4B}"/>
              </a:ext>
            </a:extLst>
          </p:cNvPr>
          <p:cNvSpPr txBox="1"/>
          <p:nvPr/>
        </p:nvSpPr>
        <p:spPr>
          <a:xfrm>
            <a:off x="7768206" y="5138098"/>
            <a:ext cx="43000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This will plot a point for a chart, x, and y rounded (most likely to 2 decimal places).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CE0109-1B31-4872-9C9A-67BA5AFD4D4F}"/>
              </a:ext>
            </a:extLst>
          </p:cNvPr>
          <p:cNvSpPr txBox="1"/>
          <p:nvPr/>
        </p:nvSpPr>
        <p:spPr>
          <a:xfrm>
            <a:off x="6484690" y="3548181"/>
            <a:ext cx="28465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That’s our friendly equation.</a:t>
            </a:r>
          </a:p>
        </p:txBody>
      </p:sp>
      <p:cxnSp>
        <p:nvCxnSpPr>
          <p:cNvPr id="5176" name="Straight Arrow Connector 5175">
            <a:extLst>
              <a:ext uri="{FF2B5EF4-FFF2-40B4-BE49-F238E27FC236}">
                <a16:creationId xmlns:a16="http://schemas.microsoft.com/office/drawing/2014/main" id="{2460BD21-21A8-4985-B7EE-BB1A268D7834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4983061" y="3732847"/>
            <a:ext cx="1501629" cy="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852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0A36-9DF0-4517-AB77-6E042352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the function with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55AFC2-38A1-45FF-9AA6-DD191CB2C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6787"/>
            <a:ext cx="9865872" cy="2960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543B68-E6BC-478D-8FC3-FDA904D813B2}"/>
              </a:ext>
            </a:extLst>
          </p:cNvPr>
          <p:cNvSpPr txBox="1"/>
          <p:nvPr/>
        </p:nvSpPr>
        <p:spPr>
          <a:xfrm>
            <a:off x="3196205" y="2530890"/>
            <a:ext cx="17784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0, 5, 5.63, 1.20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25F725-AD48-4414-9EE0-DE4001EBF0A0}"/>
              </a:ext>
            </a:extLst>
          </p:cNvPr>
          <p:cNvSpPr txBox="1"/>
          <p:nvPr/>
        </p:nvSpPr>
        <p:spPr>
          <a:xfrm>
            <a:off x="2870433" y="2931000"/>
            <a:ext cx="39288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13CE01-9E38-4AFA-BC38-C7DE2B8C5D5E}"/>
              </a:ext>
            </a:extLst>
          </p:cNvPr>
          <p:cNvSpPr/>
          <p:nvPr/>
        </p:nvSpPr>
        <p:spPr>
          <a:xfrm>
            <a:off x="3633959" y="2931000"/>
            <a:ext cx="48503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A96109-5F91-4D3E-A14E-81E3D7E48B6A}"/>
              </a:ext>
            </a:extLst>
          </p:cNvPr>
          <p:cNvSpPr txBox="1"/>
          <p:nvPr/>
        </p:nvSpPr>
        <p:spPr>
          <a:xfrm>
            <a:off x="1343001" y="1810012"/>
            <a:ext cx="493272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200" i="1" dirty="0" err="1"/>
              <a:t>lineDraw</a:t>
            </a:r>
            <a:r>
              <a:rPr lang="en-GB" sz="3200" dirty="0"/>
              <a:t> (0, 5, 5.63, 1.20)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5B97D-A418-4165-BF99-4BB3A27055E2}"/>
              </a:ext>
            </a:extLst>
          </p:cNvPr>
          <p:cNvSpPr/>
          <p:nvPr/>
        </p:nvSpPr>
        <p:spPr>
          <a:xfrm>
            <a:off x="2147583" y="3364020"/>
            <a:ext cx="4370664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800" i="1" dirty="0"/>
              <a:t>y </a:t>
            </a:r>
            <a:r>
              <a:rPr lang="en-GB" sz="2800"/>
              <a:t>:= (5.63 </a:t>
            </a:r>
            <a:r>
              <a:rPr lang="en-GB" sz="2800" dirty="0"/>
              <a:t>* 0) + 1.20;</a:t>
            </a:r>
          </a:p>
        </p:txBody>
      </p:sp>
    </p:spTree>
    <p:extLst>
      <p:ext uri="{BB962C8B-B14F-4D97-AF65-F5344CB8AC3E}">
        <p14:creationId xmlns:p14="http://schemas.microsoft.com/office/powerpoint/2010/main" val="474320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0A36-9DF0-4517-AB77-6E042352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1CCBE0-EA25-45A8-A1FB-982DD5AAB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1" y="1227291"/>
            <a:ext cx="9268375" cy="3636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3A7BF9-7B52-43A1-8B18-1CF440326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248" y="3920978"/>
            <a:ext cx="4135437" cy="27460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978574-E075-48FA-A56F-F0CACF54EBC0}"/>
              </a:ext>
            </a:extLst>
          </p:cNvPr>
          <p:cNvSpPr txBox="1"/>
          <p:nvPr/>
        </p:nvSpPr>
        <p:spPr>
          <a:xfrm>
            <a:off x="711200" y="5515429"/>
            <a:ext cx="590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You should be able to draw a straight line through the points.</a:t>
            </a:r>
          </a:p>
        </p:txBody>
      </p:sp>
    </p:spTree>
    <p:extLst>
      <p:ext uri="{BB962C8B-B14F-4D97-AF65-F5344CB8AC3E}">
        <p14:creationId xmlns:p14="http://schemas.microsoft.com/office/powerpoint/2010/main" val="298072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0A36-9DF0-4517-AB77-6E042352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Algorithm - Continued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B0BEC-296D-4A96-B22F-34AF5F5B2181}"/>
              </a:ext>
            </a:extLst>
          </p:cNvPr>
          <p:cNvSpPr txBox="1"/>
          <p:nvPr/>
        </p:nvSpPr>
        <p:spPr>
          <a:xfrm>
            <a:off x="838200" y="1506022"/>
            <a:ext cx="101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can run the </a:t>
            </a:r>
            <a:r>
              <a:rPr lang="en-GB" dirty="0" err="1"/>
              <a:t>lineDraw</a:t>
            </a:r>
            <a:r>
              <a:rPr lang="en-GB" dirty="0"/>
              <a:t>() algorithm as many times as we need. Changing </a:t>
            </a:r>
            <a:r>
              <a:rPr lang="en-GB" i="1" dirty="0"/>
              <a:t>m</a:t>
            </a:r>
            <a:r>
              <a:rPr lang="en-GB" dirty="0"/>
              <a:t> will produce a different slope.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DAC48-4DCC-44D4-8939-7938B8E80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337356"/>
            <a:ext cx="6383086" cy="1712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4259D6-0429-42EB-A11F-017FF1BDB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744" y="3016251"/>
            <a:ext cx="6383086" cy="371993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19709A-7509-4762-A367-7D2A3629EF33}"/>
              </a:ext>
            </a:extLst>
          </p:cNvPr>
          <p:cNvCxnSpPr/>
          <p:nvPr/>
        </p:nvCxnSpPr>
        <p:spPr>
          <a:xfrm>
            <a:off x="4441371" y="5834743"/>
            <a:ext cx="142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14194E-392D-4CB7-8291-EE40624C1827}"/>
              </a:ext>
            </a:extLst>
          </p:cNvPr>
          <p:cNvCxnSpPr>
            <a:cxnSpLocks/>
          </p:cNvCxnSpPr>
          <p:nvPr/>
        </p:nvCxnSpPr>
        <p:spPr>
          <a:xfrm flipV="1">
            <a:off x="4441371" y="5704114"/>
            <a:ext cx="1422400" cy="130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B1B13A-38E7-4BCE-A6EA-6B200A85F0B8}"/>
              </a:ext>
            </a:extLst>
          </p:cNvPr>
          <p:cNvCxnSpPr>
            <a:cxnSpLocks/>
          </p:cNvCxnSpPr>
          <p:nvPr/>
        </p:nvCxnSpPr>
        <p:spPr>
          <a:xfrm flipV="1">
            <a:off x="4441371" y="5573485"/>
            <a:ext cx="1422400" cy="261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B57D03-215D-4765-88B8-CB3D951C68F7}"/>
              </a:ext>
            </a:extLst>
          </p:cNvPr>
          <p:cNvCxnSpPr>
            <a:cxnSpLocks/>
          </p:cNvCxnSpPr>
          <p:nvPr/>
        </p:nvCxnSpPr>
        <p:spPr>
          <a:xfrm flipV="1">
            <a:off x="4441371" y="5291236"/>
            <a:ext cx="1422400" cy="521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8B5139-F5EC-47F7-A3B0-1A5F0DA0663B}"/>
              </a:ext>
            </a:extLst>
          </p:cNvPr>
          <p:cNvCxnSpPr>
            <a:cxnSpLocks/>
          </p:cNvCxnSpPr>
          <p:nvPr/>
        </p:nvCxnSpPr>
        <p:spPr>
          <a:xfrm flipV="1">
            <a:off x="4441371" y="4459920"/>
            <a:ext cx="1422400" cy="1396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3688D4-828C-459F-B739-5BBDEA664935}"/>
              </a:ext>
            </a:extLst>
          </p:cNvPr>
          <p:cNvCxnSpPr>
            <a:cxnSpLocks/>
          </p:cNvCxnSpPr>
          <p:nvPr/>
        </p:nvCxnSpPr>
        <p:spPr>
          <a:xfrm flipV="1">
            <a:off x="4441371" y="3016251"/>
            <a:ext cx="1453726" cy="2840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138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0A36-9DF0-4517-AB77-6E0423520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Think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A7BF9-7B52-43A1-8B18-1CF440326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5913"/>
            <a:ext cx="6980237" cy="4635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E1C69E-6401-4B6E-84BB-1E30A2FE3C24}"/>
              </a:ext>
            </a:extLst>
          </p:cNvPr>
          <p:cNvSpPr txBox="1"/>
          <p:nvPr/>
        </p:nvSpPr>
        <p:spPr>
          <a:xfrm>
            <a:off x="7162115" y="1805913"/>
            <a:ext cx="31902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Label the chart with:</a:t>
            </a:r>
          </a:p>
          <a:p>
            <a:endParaRPr lang="en-GB" sz="2800" dirty="0"/>
          </a:p>
          <a:p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7B1762-2CF9-4900-87B0-A2DC867F8080}"/>
                  </a:ext>
                </a:extLst>
              </p:cNvPr>
              <p:cNvSpPr txBox="1"/>
              <p:nvPr/>
            </p:nvSpPr>
            <p:spPr>
              <a:xfrm>
                <a:off x="7162115" y="2593503"/>
                <a:ext cx="3686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sz="2800" dirty="0"/>
                  <a:t>The slope/gradient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7B1762-2CF9-4900-87B0-A2DC867F8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115" y="2593503"/>
                <a:ext cx="3686522" cy="523220"/>
              </a:xfrm>
              <a:prstGeom prst="rect">
                <a:avLst/>
              </a:prstGeom>
              <a:blipFill>
                <a:blip r:embed="rId3"/>
                <a:stretch>
                  <a:fillRect t="-10465" r="-148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32BA37-40E9-47CC-8E4D-6491DC70CD96}"/>
                  </a:ext>
                </a:extLst>
              </p:cNvPr>
              <p:cNvSpPr txBox="1"/>
              <p:nvPr/>
            </p:nvSpPr>
            <p:spPr>
              <a:xfrm>
                <a:off x="7192618" y="3116723"/>
                <a:ext cx="49993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800" dirty="0"/>
                  <a:t> Any given point on the y axis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32BA37-40E9-47CC-8E4D-6491DC70C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618" y="3116723"/>
                <a:ext cx="4999382" cy="523220"/>
              </a:xfrm>
              <a:prstGeom prst="rect">
                <a:avLst/>
              </a:prstGeom>
              <a:blipFill>
                <a:blip r:embed="rId4"/>
                <a:stretch>
                  <a:fillRect t="-10465" r="-1341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B65FD1-2CA7-4677-80FE-65F74DE42413}"/>
                  </a:ext>
                </a:extLst>
              </p:cNvPr>
              <p:cNvSpPr txBox="1"/>
              <p:nvPr/>
            </p:nvSpPr>
            <p:spPr>
              <a:xfrm>
                <a:off x="7162115" y="3656801"/>
                <a:ext cx="4988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800" dirty="0"/>
                  <a:t> Any given point on the x axis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B65FD1-2CA7-4677-80FE-65F74DE42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115" y="3656801"/>
                <a:ext cx="4988097" cy="523220"/>
              </a:xfrm>
              <a:prstGeom prst="rect">
                <a:avLst/>
              </a:prstGeom>
              <a:blipFill>
                <a:blip r:embed="rId5"/>
                <a:stretch>
                  <a:fillRect t="-11628" r="-134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C5D817-ECBC-4D39-9A21-D51B09EB3DFE}"/>
                  </a:ext>
                </a:extLst>
              </p:cNvPr>
              <p:cNvSpPr txBox="1"/>
              <p:nvPr/>
            </p:nvSpPr>
            <p:spPr>
              <a:xfrm>
                <a:off x="7162115" y="4126868"/>
                <a:ext cx="4724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800" dirty="0"/>
                  <a:t> The point that the line intercepts the y axis when x = 0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C5D817-ECBC-4D39-9A21-D51B09EB3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115" y="4126868"/>
                <a:ext cx="4724400" cy="954107"/>
              </a:xfrm>
              <a:prstGeom prst="rect">
                <a:avLst/>
              </a:prstGeom>
              <a:blipFill>
                <a:blip r:embed="rId6"/>
                <a:stretch>
                  <a:fillRect l="-2710" t="-6410" r="-1935" b="-17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66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CF412E-5B4B-4748-8C5A-3212F8D06ED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CF412E-5B4B-4748-8C5A-3212F8D06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55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1B46C-A226-40E5-A9CB-E363A228F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can use the above equation to work out the slope (m) of a line, if we know at </a:t>
            </a:r>
            <a:r>
              <a:rPr lang="en-GB"/>
              <a:t>least two </a:t>
            </a:r>
            <a:r>
              <a:rPr lang="en-GB" dirty="0"/>
              <a:t>pairs of x, y coordinates.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87ABA9-264D-4859-91E8-59C3CB7B0B5D}"/>
              </a:ext>
            </a:extLst>
          </p:cNvPr>
          <p:cNvSpPr txBox="1">
            <a:spLocks/>
          </p:cNvSpPr>
          <p:nvPr/>
        </p:nvSpPr>
        <p:spPr>
          <a:xfrm>
            <a:off x="8260103" y="2627312"/>
            <a:ext cx="3445042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25747C9-0DDA-428A-853B-FF09DCF790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6423495"/>
              </p:ext>
            </p:extLst>
          </p:nvPr>
        </p:nvGraphicFramePr>
        <p:xfrm>
          <a:off x="719998" y="2627312"/>
          <a:ext cx="3166269" cy="3380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7F6DFC-DA52-4753-898E-82F58070AE97}"/>
              </a:ext>
            </a:extLst>
          </p:cNvPr>
          <p:cNvSpPr txBox="1"/>
          <p:nvPr/>
        </p:nvSpPr>
        <p:spPr>
          <a:xfrm>
            <a:off x="5429275" y="3016629"/>
            <a:ext cx="617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chart  is made of four pairs of coordinates. 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95BCA87-76B6-4E41-9146-C06A916D8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912691"/>
              </p:ext>
            </p:extLst>
          </p:nvPr>
        </p:nvGraphicFramePr>
        <p:xfrm>
          <a:off x="5528298" y="3754437"/>
          <a:ext cx="1409700" cy="9525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428262928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5167955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1267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779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1890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09971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9702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96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CF412E-5B4B-4748-8C5A-3212F8D06ED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CF412E-5B4B-4748-8C5A-3212F8D06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55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1B46C-A226-40E5-A9CB-E363A228F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Pick a single point and put the values into the equation.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87ABA9-264D-4859-91E8-59C3CB7B0B5D}"/>
              </a:ext>
            </a:extLst>
          </p:cNvPr>
          <p:cNvSpPr txBox="1">
            <a:spLocks/>
          </p:cNvSpPr>
          <p:nvPr/>
        </p:nvSpPr>
        <p:spPr>
          <a:xfrm>
            <a:off x="8260103" y="2627312"/>
            <a:ext cx="3445042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25747C9-0DDA-428A-853B-FF09DCF7900F}"/>
              </a:ext>
            </a:extLst>
          </p:cNvPr>
          <p:cNvGraphicFramePr/>
          <p:nvPr/>
        </p:nvGraphicFramePr>
        <p:xfrm>
          <a:off x="719998" y="2627312"/>
          <a:ext cx="3166269" cy="3380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299D0E-8F2E-4B2E-9D15-D23712CF0DBF}"/>
                  </a:ext>
                </a:extLst>
              </p:cNvPr>
              <p:cNvSpPr/>
              <p:nvPr/>
            </p:nvSpPr>
            <p:spPr>
              <a:xfrm>
                <a:off x="5546917" y="2627312"/>
                <a:ext cx="1988493" cy="724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400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i="1" baseline="-2500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299D0E-8F2E-4B2E-9D15-D23712CF0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917" y="2627312"/>
                <a:ext cx="1988493" cy="724750"/>
              </a:xfrm>
              <a:prstGeom prst="rect">
                <a:avLst/>
              </a:prstGeom>
              <a:blipFill>
                <a:blip r:embed="rId4"/>
                <a:stretch>
                  <a:fillRect b="-2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8B509F-893A-4F6C-A5FE-0D57D901AABD}"/>
              </a:ext>
            </a:extLst>
          </p:cNvPr>
          <p:cNvCxnSpPr/>
          <p:nvPr/>
        </p:nvCxnSpPr>
        <p:spPr>
          <a:xfrm flipH="1" flipV="1">
            <a:off x="2080470" y="4580389"/>
            <a:ext cx="360726" cy="33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874FA3-78BD-41C6-A3C0-C3A488C9FAFF}"/>
              </a:ext>
            </a:extLst>
          </p:cNvPr>
          <p:cNvSpPr txBox="1"/>
          <p:nvPr/>
        </p:nvSpPr>
        <p:spPr>
          <a:xfrm>
            <a:off x="2365696" y="4815799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 = 2, y = 4</a:t>
            </a:r>
          </a:p>
        </p:txBody>
      </p:sp>
    </p:spTree>
    <p:extLst>
      <p:ext uri="{BB962C8B-B14F-4D97-AF65-F5344CB8AC3E}">
        <p14:creationId xmlns:p14="http://schemas.microsoft.com/office/powerpoint/2010/main" val="220762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CF412E-5B4B-4748-8C5A-3212F8D06ED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CF412E-5B4B-4748-8C5A-3212F8D06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55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1B46C-A226-40E5-A9CB-E363A228F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Pick a single point and put the values into the equation.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87ABA9-264D-4859-91E8-59C3CB7B0B5D}"/>
              </a:ext>
            </a:extLst>
          </p:cNvPr>
          <p:cNvSpPr txBox="1">
            <a:spLocks/>
          </p:cNvSpPr>
          <p:nvPr/>
        </p:nvSpPr>
        <p:spPr>
          <a:xfrm>
            <a:off x="8260103" y="2627312"/>
            <a:ext cx="3445042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25747C9-0DDA-428A-853B-FF09DCF7900F}"/>
              </a:ext>
            </a:extLst>
          </p:cNvPr>
          <p:cNvGraphicFramePr/>
          <p:nvPr/>
        </p:nvGraphicFramePr>
        <p:xfrm>
          <a:off x="719998" y="2627312"/>
          <a:ext cx="3166269" cy="3380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299D0E-8F2E-4B2E-9D15-D23712CF0DBF}"/>
                  </a:ext>
                </a:extLst>
              </p:cNvPr>
              <p:cNvSpPr/>
              <p:nvPr/>
            </p:nvSpPr>
            <p:spPr>
              <a:xfrm>
                <a:off x="5546917" y="2627312"/>
                <a:ext cx="1986891" cy="784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400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2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i="1" baseline="-2500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299D0E-8F2E-4B2E-9D15-D23712CF0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917" y="2627312"/>
                <a:ext cx="1986891" cy="784895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8B509F-893A-4F6C-A5FE-0D57D901AABD}"/>
              </a:ext>
            </a:extLst>
          </p:cNvPr>
          <p:cNvCxnSpPr/>
          <p:nvPr/>
        </p:nvCxnSpPr>
        <p:spPr>
          <a:xfrm flipH="1" flipV="1">
            <a:off x="2080470" y="4580389"/>
            <a:ext cx="360726" cy="33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874FA3-78BD-41C6-A3C0-C3A488C9FAFF}"/>
              </a:ext>
            </a:extLst>
          </p:cNvPr>
          <p:cNvSpPr txBox="1"/>
          <p:nvPr/>
        </p:nvSpPr>
        <p:spPr>
          <a:xfrm>
            <a:off x="2365696" y="4815799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 = 2, y = 4</a:t>
            </a:r>
          </a:p>
        </p:txBody>
      </p:sp>
    </p:spTree>
    <p:extLst>
      <p:ext uri="{BB962C8B-B14F-4D97-AF65-F5344CB8AC3E}">
        <p14:creationId xmlns:p14="http://schemas.microsoft.com/office/powerpoint/2010/main" val="102772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CF412E-5B4B-4748-8C5A-3212F8D06ED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CF412E-5B4B-4748-8C5A-3212F8D06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55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1B46C-A226-40E5-A9CB-E363A228F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Pick a the next point along and put the values into the equation.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87ABA9-264D-4859-91E8-59C3CB7B0B5D}"/>
              </a:ext>
            </a:extLst>
          </p:cNvPr>
          <p:cNvSpPr txBox="1">
            <a:spLocks/>
          </p:cNvSpPr>
          <p:nvPr/>
        </p:nvSpPr>
        <p:spPr>
          <a:xfrm>
            <a:off x="8260103" y="2627312"/>
            <a:ext cx="3445042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25747C9-0DDA-428A-853B-FF09DCF7900F}"/>
              </a:ext>
            </a:extLst>
          </p:cNvPr>
          <p:cNvGraphicFramePr/>
          <p:nvPr/>
        </p:nvGraphicFramePr>
        <p:xfrm>
          <a:off x="719998" y="2627312"/>
          <a:ext cx="3166269" cy="3380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299D0E-8F2E-4B2E-9D15-D23712CF0DBF}"/>
                  </a:ext>
                </a:extLst>
              </p:cNvPr>
              <p:cNvSpPr/>
              <p:nvPr/>
            </p:nvSpPr>
            <p:spPr>
              <a:xfrm>
                <a:off x="5546917" y="2627312"/>
                <a:ext cx="1986891" cy="784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400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2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i="1" baseline="-2500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299D0E-8F2E-4B2E-9D15-D23712CF0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917" y="2627312"/>
                <a:ext cx="1986891" cy="784895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8B509F-893A-4F6C-A5FE-0D57D901AABD}"/>
              </a:ext>
            </a:extLst>
          </p:cNvPr>
          <p:cNvCxnSpPr/>
          <p:nvPr/>
        </p:nvCxnSpPr>
        <p:spPr>
          <a:xfrm flipH="1" flipV="1">
            <a:off x="2775398" y="4062907"/>
            <a:ext cx="360726" cy="33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874FA3-78BD-41C6-A3C0-C3A488C9FAFF}"/>
              </a:ext>
            </a:extLst>
          </p:cNvPr>
          <p:cNvSpPr txBox="1"/>
          <p:nvPr/>
        </p:nvSpPr>
        <p:spPr>
          <a:xfrm>
            <a:off x="2955761" y="4298317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 = 3, y = 6</a:t>
            </a:r>
          </a:p>
        </p:txBody>
      </p:sp>
    </p:spTree>
    <p:extLst>
      <p:ext uri="{BB962C8B-B14F-4D97-AF65-F5344CB8AC3E}">
        <p14:creationId xmlns:p14="http://schemas.microsoft.com/office/powerpoint/2010/main" val="213954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CF412E-5B4B-4748-8C5A-3212F8D06ED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CF412E-5B4B-4748-8C5A-3212F8D06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55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1B46C-A226-40E5-A9CB-E363A228F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Pick a the next point along and put the values into the equation.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87ABA9-264D-4859-91E8-59C3CB7B0B5D}"/>
              </a:ext>
            </a:extLst>
          </p:cNvPr>
          <p:cNvSpPr txBox="1">
            <a:spLocks/>
          </p:cNvSpPr>
          <p:nvPr/>
        </p:nvSpPr>
        <p:spPr>
          <a:xfrm>
            <a:off x="8260103" y="2627312"/>
            <a:ext cx="3445042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25747C9-0DDA-428A-853B-FF09DCF7900F}"/>
              </a:ext>
            </a:extLst>
          </p:cNvPr>
          <p:cNvGraphicFramePr/>
          <p:nvPr/>
        </p:nvGraphicFramePr>
        <p:xfrm>
          <a:off x="719998" y="2627312"/>
          <a:ext cx="3166269" cy="3380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299D0E-8F2E-4B2E-9D15-D23712CF0DBF}"/>
                  </a:ext>
                </a:extLst>
              </p:cNvPr>
              <p:cNvSpPr/>
              <p:nvPr/>
            </p:nvSpPr>
            <p:spPr>
              <a:xfrm>
                <a:off x="5546917" y="2627312"/>
                <a:ext cx="1986891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GB" sz="2400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2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2400" i="1" baseline="-2500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299D0E-8F2E-4B2E-9D15-D23712CF0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917" y="2627312"/>
                <a:ext cx="1986891" cy="786241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8B509F-893A-4F6C-A5FE-0D57D901AABD}"/>
              </a:ext>
            </a:extLst>
          </p:cNvPr>
          <p:cNvCxnSpPr/>
          <p:nvPr/>
        </p:nvCxnSpPr>
        <p:spPr>
          <a:xfrm flipH="1" flipV="1">
            <a:off x="2775398" y="4062907"/>
            <a:ext cx="360726" cy="33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874FA3-78BD-41C6-A3C0-C3A488C9FAFF}"/>
              </a:ext>
            </a:extLst>
          </p:cNvPr>
          <p:cNvSpPr txBox="1"/>
          <p:nvPr/>
        </p:nvSpPr>
        <p:spPr>
          <a:xfrm>
            <a:off x="2955761" y="4298317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 = 3, y = 6</a:t>
            </a:r>
          </a:p>
        </p:txBody>
      </p:sp>
    </p:spTree>
    <p:extLst>
      <p:ext uri="{BB962C8B-B14F-4D97-AF65-F5344CB8AC3E}">
        <p14:creationId xmlns:p14="http://schemas.microsoft.com/office/powerpoint/2010/main" val="63370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CF412E-5B4B-4748-8C5A-3212F8D06ED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CF412E-5B4B-4748-8C5A-3212F8D06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55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1B46C-A226-40E5-A9CB-E363A228F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Pick a the next point along and put the values into the equation.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87ABA9-264D-4859-91E8-59C3CB7B0B5D}"/>
              </a:ext>
            </a:extLst>
          </p:cNvPr>
          <p:cNvSpPr txBox="1">
            <a:spLocks/>
          </p:cNvSpPr>
          <p:nvPr/>
        </p:nvSpPr>
        <p:spPr>
          <a:xfrm>
            <a:off x="8260103" y="2627312"/>
            <a:ext cx="3445042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25747C9-0DDA-428A-853B-FF09DCF7900F}"/>
              </a:ext>
            </a:extLst>
          </p:cNvPr>
          <p:cNvGraphicFramePr/>
          <p:nvPr/>
        </p:nvGraphicFramePr>
        <p:xfrm>
          <a:off x="719998" y="2627312"/>
          <a:ext cx="3166269" cy="3380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299D0E-8F2E-4B2E-9D15-D23712CF0DBF}"/>
                  </a:ext>
                </a:extLst>
              </p:cNvPr>
              <p:cNvSpPr/>
              <p:nvPr/>
            </p:nvSpPr>
            <p:spPr>
              <a:xfrm>
                <a:off x="5546917" y="2627312"/>
                <a:ext cx="1154355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299D0E-8F2E-4B2E-9D15-D23712CF0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917" y="2627312"/>
                <a:ext cx="1154355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00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CF412E-5B4B-4748-8C5A-3212F8D06ED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CF412E-5B4B-4748-8C5A-3212F8D06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55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1B46C-A226-40E5-A9CB-E363A228F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Pick a the next point along and put the values into the equation.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87ABA9-264D-4859-91E8-59C3CB7B0B5D}"/>
              </a:ext>
            </a:extLst>
          </p:cNvPr>
          <p:cNvSpPr txBox="1">
            <a:spLocks/>
          </p:cNvSpPr>
          <p:nvPr/>
        </p:nvSpPr>
        <p:spPr>
          <a:xfrm>
            <a:off x="8260103" y="2627312"/>
            <a:ext cx="3445042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25747C9-0DDA-428A-853B-FF09DCF7900F}"/>
              </a:ext>
            </a:extLst>
          </p:cNvPr>
          <p:cNvGraphicFramePr/>
          <p:nvPr/>
        </p:nvGraphicFramePr>
        <p:xfrm>
          <a:off x="719998" y="2627312"/>
          <a:ext cx="3166269" cy="3380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299D0E-8F2E-4B2E-9D15-D23712CF0DBF}"/>
                  </a:ext>
                </a:extLst>
              </p:cNvPr>
              <p:cNvSpPr/>
              <p:nvPr/>
            </p:nvSpPr>
            <p:spPr>
              <a:xfrm>
                <a:off x="5546917" y="2627312"/>
                <a:ext cx="1154355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299D0E-8F2E-4B2E-9D15-D23712CF0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917" y="2627312"/>
                <a:ext cx="1154355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83503EF-C4D6-4E57-BF88-36D6153A65CA}"/>
              </a:ext>
            </a:extLst>
          </p:cNvPr>
          <p:cNvCxnSpPr>
            <a:cxnSpLocks/>
          </p:cNvCxnSpPr>
          <p:nvPr/>
        </p:nvCxnSpPr>
        <p:spPr>
          <a:xfrm flipV="1">
            <a:off x="2021747" y="4001549"/>
            <a:ext cx="662730" cy="553673"/>
          </a:xfrm>
          <a:prstGeom prst="bentConnector3">
            <a:avLst>
              <a:gd name="adj1" fmla="val 1044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04B03F-4D58-4301-AE48-CB40D22C3A3C}"/>
                  </a:ext>
                </a:extLst>
              </p:cNvPr>
              <p:cNvSpPr txBox="1"/>
              <p:nvPr/>
            </p:nvSpPr>
            <p:spPr>
              <a:xfrm>
                <a:off x="2684477" y="4093719"/>
                <a:ext cx="792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= 2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04B03F-4D58-4301-AE48-CB40D22C3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477" y="4093719"/>
                <a:ext cx="792974" cy="369332"/>
              </a:xfrm>
              <a:prstGeom prst="rect">
                <a:avLst/>
              </a:prstGeom>
              <a:blipFill>
                <a:blip r:embed="rId5"/>
                <a:stretch>
                  <a:fillRect t="-10000" r="-5385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1F611B-9589-4A4C-9658-75B24B0FC4A0}"/>
                  </a:ext>
                </a:extLst>
              </p:cNvPr>
              <p:cNvSpPr txBox="1"/>
              <p:nvPr/>
            </p:nvSpPr>
            <p:spPr>
              <a:xfrm>
                <a:off x="2202269" y="4505493"/>
                <a:ext cx="789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= 1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1F611B-9589-4A4C-9658-75B24B0FC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269" y="4505493"/>
                <a:ext cx="789575" cy="369332"/>
              </a:xfrm>
              <a:prstGeom prst="rect">
                <a:avLst/>
              </a:prstGeom>
              <a:blipFill>
                <a:blip r:embed="rId6"/>
                <a:stretch>
                  <a:fillRect t="-8197" r="-5385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D4A2D12-C6FC-47E9-B6B1-B104BA43AF9E}"/>
              </a:ext>
            </a:extLst>
          </p:cNvPr>
          <p:cNvSpPr txBox="1"/>
          <p:nvPr/>
        </p:nvSpPr>
        <p:spPr>
          <a:xfrm>
            <a:off x="3886267" y="4093719"/>
            <a:ext cx="4169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value you get is also conveniently the distance measured along the x, and y coordinates.</a:t>
            </a:r>
          </a:p>
        </p:txBody>
      </p:sp>
    </p:spTree>
    <p:extLst>
      <p:ext uri="{BB962C8B-B14F-4D97-AF65-F5344CB8AC3E}">
        <p14:creationId xmlns:p14="http://schemas.microsoft.com/office/powerpoint/2010/main" val="193106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DD46F652D0A1469076AF2092CBADD0" ma:contentTypeVersion="7" ma:contentTypeDescription="Create a new document." ma:contentTypeScope="" ma:versionID="ae2604d2797ecf615217d246beec4fe7">
  <xsd:schema xmlns:xsd="http://www.w3.org/2001/XMLSchema" xmlns:xs="http://www.w3.org/2001/XMLSchema" xmlns:p="http://schemas.microsoft.com/office/2006/metadata/properties" xmlns:ns2="1c5e3c57-1e61-406f-bf1a-c2acfa290a97" xmlns:ns3="fc182ee5-e7dc-45d3-bece-28b04ca2e1fb" targetNamespace="http://schemas.microsoft.com/office/2006/metadata/properties" ma:root="true" ma:fieldsID="6fae4bb5e414d8f31174cf8dfdd16853" ns2:_="" ns3:_="">
    <xsd:import namespace="1c5e3c57-1e61-406f-bf1a-c2acfa290a97"/>
    <xsd:import namespace="fc182ee5-e7dc-45d3-bece-28b04ca2e1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5e3c57-1e61-406f-bf1a-c2acfa290a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182ee5-e7dc-45d3-bece-28b04ca2e1f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3E3888-9C66-47BD-999C-DAC5B3B06A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B323EA-9BF7-43A7-A817-C24533A2B5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5e3c57-1e61-406f-bf1a-c2acfa290a97"/>
    <ds:schemaRef ds:uri="fc182ee5-e7dc-45d3-bece-28b04ca2e1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E2EF67-EFF2-4E67-8A10-F326258800F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1112</Words>
  <Application>Microsoft Office PowerPoint</Application>
  <PresentationFormat>Widescreen</PresentationFormat>
  <Paragraphs>201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Linear Equations</vt:lpstr>
      <vt:lpstr>Equations Used</vt:lpstr>
      <vt:lpstr>m=  Δy/Δx=  (y2 -y1)/(x2 -x1) </vt:lpstr>
      <vt:lpstr>m=  Δy/Δx=  (y2 -y1)/(x2 -x1) </vt:lpstr>
      <vt:lpstr>m=  Δy/Δx=  (y2 -y1)/(x2 -x1) </vt:lpstr>
      <vt:lpstr>m=  Δy/Δx=  (y2 -y1)/(x2 -x1) </vt:lpstr>
      <vt:lpstr>m=  Δy/Δx=  (y2 -y1)/(x2 -x1) </vt:lpstr>
      <vt:lpstr>m=  Δy/Δx=  (y2 -y1)/(x2 -x1) </vt:lpstr>
      <vt:lpstr>m=  Δy/Δx=  (y2 -y1)/(x2 -x1) </vt:lpstr>
      <vt:lpstr>m=  Δy/Δx=  (y2 -y1)/(x2 -x1) </vt:lpstr>
      <vt:lpstr>As a Computational function</vt:lpstr>
      <vt:lpstr>Calling the function with values</vt:lpstr>
      <vt:lpstr>Coded in Python</vt:lpstr>
      <vt:lpstr>y=mx+c </vt:lpstr>
      <vt:lpstr>y=mx+c </vt:lpstr>
      <vt:lpstr>y=mx+c </vt:lpstr>
      <vt:lpstr>y=mx+c </vt:lpstr>
      <vt:lpstr>y=mx+c </vt:lpstr>
      <vt:lpstr>y=mx+c </vt:lpstr>
      <vt:lpstr>y=mx+c </vt:lpstr>
      <vt:lpstr>As a Computational function</vt:lpstr>
      <vt:lpstr>Calling the function with values</vt:lpstr>
      <vt:lpstr>Python Algorithm</vt:lpstr>
      <vt:lpstr>Python Algorithm - Continued</vt:lpstr>
      <vt:lpstr>Think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Equations</dc:title>
  <dc:creator>Richard Hunt</dc:creator>
  <cp:lastModifiedBy>Richard Hunt</cp:lastModifiedBy>
  <cp:revision>4</cp:revision>
  <dcterms:created xsi:type="dcterms:W3CDTF">2019-03-09T15:47:03Z</dcterms:created>
  <dcterms:modified xsi:type="dcterms:W3CDTF">2019-11-03T20:19:08Z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0x010100FFDD46F652D0A1469076AF2092CBADD0</vt:lpwstr>
  </property>
</Properties>
</file>