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  <a:srgbClr val="F2CFE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41D68-50EA-48FE-B1C6-1A0B49E241EB}" v="71" dt="2024-05-27T14:23:2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0" autoAdjust="0"/>
  </p:normalViewPr>
  <p:slideViewPr>
    <p:cSldViewPr snapToGrid="0">
      <p:cViewPr varScale="1">
        <p:scale>
          <a:sx n="98" d="100"/>
          <a:sy n="9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" userId="a9b14997-caef-4159-8c34-0f67c79d0d7a" providerId="ADAL" clId="{2F841D68-50EA-48FE-B1C6-1A0B49E241EB}"/>
    <pc:docChg chg="undo custSel addSld delSld modSld sldOrd">
      <pc:chgData name="Richard Hunt" userId="a9b14997-caef-4159-8c34-0f67c79d0d7a" providerId="ADAL" clId="{2F841D68-50EA-48FE-B1C6-1A0B49E241EB}" dt="2024-05-27T14:23:26.022" v="1766" actId="1076"/>
      <pc:docMkLst>
        <pc:docMk/>
      </pc:docMkLst>
      <pc:sldChg chg="modSp new mod">
        <pc:chgData name="Richard Hunt" userId="a9b14997-caef-4159-8c34-0f67c79d0d7a" providerId="ADAL" clId="{2F841D68-50EA-48FE-B1C6-1A0B49E241EB}" dt="2024-05-27T08:45:53.755" v="37" actId="20577"/>
        <pc:sldMkLst>
          <pc:docMk/>
          <pc:sldMk cId="2681464449" sldId="256"/>
        </pc:sldMkLst>
        <pc:spChg chg="mod">
          <ac:chgData name="Richard Hunt" userId="a9b14997-caef-4159-8c34-0f67c79d0d7a" providerId="ADAL" clId="{2F841D68-50EA-48FE-B1C6-1A0B49E241EB}" dt="2024-05-27T08:45:47.401" v="19" actId="20577"/>
          <ac:spMkLst>
            <pc:docMk/>
            <pc:sldMk cId="2681464449" sldId="256"/>
            <ac:spMk id="2" creationId="{F1D589C3-2A28-5A14-25F2-0D4F2F85943E}"/>
          </ac:spMkLst>
        </pc:spChg>
        <pc:spChg chg="mod">
          <ac:chgData name="Richard Hunt" userId="a9b14997-caef-4159-8c34-0f67c79d0d7a" providerId="ADAL" clId="{2F841D68-50EA-48FE-B1C6-1A0B49E241EB}" dt="2024-05-27T08:45:53.755" v="37" actId="20577"/>
          <ac:spMkLst>
            <pc:docMk/>
            <pc:sldMk cId="2681464449" sldId="256"/>
            <ac:spMk id="3" creationId="{0675C3E8-F126-5087-A1DE-28A26D06A85D}"/>
          </ac:spMkLst>
        </pc:spChg>
      </pc:sldChg>
      <pc:sldChg chg="addSp delSp modSp new mod ord modNotesTx">
        <pc:chgData name="Richard Hunt" userId="a9b14997-caef-4159-8c34-0f67c79d0d7a" providerId="ADAL" clId="{2F841D68-50EA-48FE-B1C6-1A0B49E241EB}" dt="2024-05-27T14:04:12.346" v="1597" actId="20577"/>
        <pc:sldMkLst>
          <pc:docMk/>
          <pc:sldMk cId="878794900" sldId="257"/>
        </pc:sldMkLst>
        <pc:spChg chg="del">
          <ac:chgData name="Richard Hunt" userId="a9b14997-caef-4159-8c34-0f67c79d0d7a" providerId="ADAL" clId="{2F841D68-50EA-48FE-B1C6-1A0B49E241EB}" dt="2024-05-27T08:46:06.419" v="40" actId="478"/>
          <ac:spMkLst>
            <pc:docMk/>
            <pc:sldMk cId="878794900" sldId="257"/>
            <ac:spMk id="2" creationId="{9E68AF98-D850-A18D-20B5-48FB09F65E20}"/>
          </ac:spMkLst>
        </pc:spChg>
        <pc:spChg chg="del">
          <ac:chgData name="Richard Hunt" userId="a9b14997-caef-4159-8c34-0f67c79d0d7a" providerId="ADAL" clId="{2F841D68-50EA-48FE-B1C6-1A0B49E241EB}" dt="2024-05-27T08:46:03.289" v="39" actId="478"/>
          <ac:spMkLst>
            <pc:docMk/>
            <pc:sldMk cId="878794900" sldId="257"/>
            <ac:spMk id="3" creationId="{6BFA9940-FE36-22B2-4702-53DD497E67DE}"/>
          </ac:spMkLst>
        </pc:spChg>
        <pc:spChg chg="add mod">
          <ac:chgData name="Richard Hunt" userId="a9b14997-caef-4159-8c34-0f67c79d0d7a" providerId="ADAL" clId="{2F841D68-50EA-48FE-B1C6-1A0B49E241EB}" dt="2024-05-27T11:07:13.005" v="1431" actId="207"/>
          <ac:spMkLst>
            <pc:docMk/>
            <pc:sldMk cId="878794900" sldId="257"/>
            <ac:spMk id="4" creationId="{10B77727-9652-23A4-24FF-05D16354CCD4}"/>
          </ac:spMkLst>
        </pc:spChg>
        <pc:spChg chg="add mod">
          <ac:chgData name="Richard Hunt" userId="a9b14997-caef-4159-8c34-0f67c79d0d7a" providerId="ADAL" clId="{2F841D68-50EA-48FE-B1C6-1A0B49E241EB}" dt="2024-05-27T11:07:40.353" v="1437" actId="207"/>
          <ac:spMkLst>
            <pc:docMk/>
            <pc:sldMk cId="878794900" sldId="257"/>
            <ac:spMk id="5" creationId="{FBA14980-54E1-FC65-23FA-C86C15A4048A}"/>
          </ac:spMkLst>
        </pc:spChg>
        <pc:spChg chg="add del mod">
          <ac:chgData name="Richard Hunt" userId="a9b14997-caef-4159-8c34-0f67c79d0d7a" providerId="ADAL" clId="{2F841D68-50EA-48FE-B1C6-1A0B49E241EB}" dt="2024-05-27T09:32:04.756" v="952" actId="478"/>
          <ac:spMkLst>
            <pc:docMk/>
            <pc:sldMk cId="878794900" sldId="257"/>
            <ac:spMk id="6" creationId="{64294DD3-8844-099B-28B0-2CECABE19BB4}"/>
          </ac:spMkLst>
        </pc:spChg>
        <pc:spChg chg="add del mod">
          <ac:chgData name="Richard Hunt" userId="a9b14997-caef-4159-8c34-0f67c79d0d7a" providerId="ADAL" clId="{2F841D68-50EA-48FE-B1C6-1A0B49E241EB}" dt="2024-05-27T09:30:31.179" v="935" actId="478"/>
          <ac:spMkLst>
            <pc:docMk/>
            <pc:sldMk cId="878794900" sldId="257"/>
            <ac:spMk id="7" creationId="{FB3B15E4-9EB5-864A-C72C-14CFB00EB19B}"/>
          </ac:spMkLst>
        </pc:spChg>
        <pc:spChg chg="add del mod">
          <ac:chgData name="Richard Hunt" userId="a9b14997-caef-4159-8c34-0f67c79d0d7a" providerId="ADAL" clId="{2F841D68-50EA-48FE-B1C6-1A0B49E241EB}" dt="2024-05-27T09:33:58.348" v="966" actId="478"/>
          <ac:spMkLst>
            <pc:docMk/>
            <pc:sldMk cId="878794900" sldId="257"/>
            <ac:spMk id="8" creationId="{18180A88-DEAC-D5E9-C323-AC643ABBD83D}"/>
          </ac:spMkLst>
        </pc:spChg>
        <pc:spChg chg="add del mod">
          <ac:chgData name="Richard Hunt" userId="a9b14997-caef-4159-8c34-0f67c79d0d7a" providerId="ADAL" clId="{2F841D68-50EA-48FE-B1C6-1A0B49E241EB}" dt="2024-05-27T09:32:57.876" v="960" actId="478"/>
          <ac:spMkLst>
            <pc:docMk/>
            <pc:sldMk cId="878794900" sldId="257"/>
            <ac:spMk id="9" creationId="{2172C41B-B1F0-1A73-A1BB-F9A2433D70EA}"/>
          </ac:spMkLst>
        </pc:spChg>
        <pc:spChg chg="add mod">
          <ac:chgData name="Richard Hunt" userId="a9b14997-caef-4159-8c34-0f67c79d0d7a" providerId="ADAL" clId="{2F841D68-50EA-48FE-B1C6-1A0B49E241EB}" dt="2024-05-27T11:07:43.059" v="1438" actId="207"/>
          <ac:spMkLst>
            <pc:docMk/>
            <pc:sldMk cId="878794900" sldId="257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08:50:22.812" v="257"/>
          <ac:spMkLst>
            <pc:docMk/>
            <pc:sldMk cId="878794900" sldId="257"/>
            <ac:spMk id="11" creationId="{A809EDAD-4033-863F-BB98-338E1C658228}"/>
          </ac:spMkLst>
        </pc:spChg>
        <pc:spChg chg="add del mod">
          <ac:chgData name="Richard Hunt" userId="a9b14997-caef-4159-8c34-0f67c79d0d7a" providerId="ADAL" clId="{2F841D68-50EA-48FE-B1C6-1A0B49E241EB}" dt="2024-05-27T09:33:25.326" v="965"/>
          <ac:spMkLst>
            <pc:docMk/>
            <pc:sldMk cId="878794900" sldId="257"/>
            <ac:spMk id="12" creationId="{2D12585B-B58E-2C29-150B-926822739527}"/>
          </ac:spMkLst>
        </pc:spChg>
        <pc:spChg chg="add del mod">
          <ac:chgData name="Richard Hunt" userId="a9b14997-caef-4159-8c34-0f67c79d0d7a" providerId="ADAL" clId="{2F841D68-50EA-48FE-B1C6-1A0B49E241EB}" dt="2024-05-27T10:56:50.712" v="1181" actId="478"/>
          <ac:spMkLst>
            <pc:docMk/>
            <pc:sldMk cId="878794900" sldId="257"/>
            <ac:spMk id="13" creationId="{9F22B0DF-6DC4-01FB-C56B-91EAEE523E24}"/>
          </ac:spMkLst>
        </pc:spChg>
        <pc:spChg chg="add del mod">
          <ac:chgData name="Richard Hunt" userId="a9b14997-caef-4159-8c34-0f67c79d0d7a" providerId="ADAL" clId="{2F841D68-50EA-48FE-B1C6-1A0B49E241EB}" dt="2024-05-27T11:07:26.594" v="1436" actId="207"/>
          <ac:spMkLst>
            <pc:docMk/>
            <pc:sldMk cId="878794900" sldId="257"/>
            <ac:spMk id="14" creationId="{45040EE3-3264-9156-031B-EDED61A30E7D}"/>
          </ac:spMkLst>
        </pc:spChg>
        <pc:spChg chg="add del mod">
          <ac:chgData name="Richard Hunt" userId="a9b14997-caef-4159-8c34-0f67c79d0d7a" providerId="ADAL" clId="{2F841D68-50EA-48FE-B1C6-1A0B49E241EB}" dt="2024-05-27T09:32:06.401" v="954" actId="478"/>
          <ac:spMkLst>
            <pc:docMk/>
            <pc:sldMk cId="878794900" sldId="257"/>
            <ac:spMk id="15" creationId="{5CCB7D09-2973-A4B9-E061-664E16784F0D}"/>
          </ac:spMkLst>
        </pc:spChg>
        <pc:spChg chg="add mod">
          <ac:chgData name="Richard Hunt" userId="a9b14997-caef-4159-8c34-0f67c79d0d7a" providerId="ADAL" clId="{2F841D68-50EA-48FE-B1C6-1A0B49E241EB}" dt="2024-05-27T09:30:46.878" v="940" actId="14100"/>
          <ac:spMkLst>
            <pc:docMk/>
            <pc:sldMk cId="878794900" sldId="257"/>
            <ac:spMk id="16" creationId="{F72DF64D-CF47-B32F-A7D5-9E0C8B68513B}"/>
          </ac:spMkLst>
        </pc:spChg>
        <pc:spChg chg="add mod">
          <ac:chgData name="Richard Hunt" userId="a9b14997-caef-4159-8c34-0f67c79d0d7a" providerId="ADAL" clId="{2F841D68-50EA-48FE-B1C6-1A0B49E241EB}" dt="2024-05-27T11:07:18.712" v="1433" actId="207"/>
          <ac:spMkLst>
            <pc:docMk/>
            <pc:sldMk cId="878794900" sldId="257"/>
            <ac:spMk id="18" creationId="{21DC5A43-C63A-7C45-F679-8DB42F787177}"/>
          </ac:spMkLst>
        </pc:spChg>
        <pc:spChg chg="add mod">
          <ac:chgData name="Richard Hunt" userId="a9b14997-caef-4159-8c34-0f67c79d0d7a" providerId="ADAL" clId="{2F841D68-50EA-48FE-B1C6-1A0B49E241EB}" dt="2024-05-27T10:56:55.215" v="1182" actId="113"/>
          <ac:spMkLst>
            <pc:docMk/>
            <pc:sldMk cId="878794900" sldId="257"/>
            <ac:spMk id="19" creationId="{A6E04054-B0DA-8D9D-81BE-86B084106515}"/>
          </ac:spMkLst>
        </pc:spChg>
        <pc:spChg chg="add mod">
          <ac:chgData name="Richard Hunt" userId="a9b14997-caef-4159-8c34-0f67c79d0d7a" providerId="ADAL" clId="{2F841D68-50EA-48FE-B1C6-1A0B49E241EB}" dt="2024-05-27T11:02:57.244" v="1360" actId="1076"/>
          <ac:spMkLst>
            <pc:docMk/>
            <pc:sldMk cId="878794900" sldId="257"/>
            <ac:spMk id="20" creationId="{A1542D56-2E40-5EA2-8CDB-20DB0680A33A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1" creationId="{1275D28E-DA3A-C8B4-6315-1996BDED6439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2" creationId="{3A26580B-9FC0-6DA5-32A1-922166FBE461}"/>
          </ac:spMkLst>
        </pc:spChg>
        <pc:spChg chg="add del mod">
          <ac:chgData name="Richard Hunt" userId="a9b14997-caef-4159-8c34-0f67c79d0d7a" providerId="ADAL" clId="{2F841D68-50EA-48FE-B1C6-1A0B49E241EB}" dt="2024-05-27T09:38:57.524" v="1115" actId="478"/>
          <ac:spMkLst>
            <pc:docMk/>
            <pc:sldMk cId="878794900" sldId="257"/>
            <ac:spMk id="23" creationId="{481F5A6D-1380-6C34-E7B5-E902C54EE0F2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4" creationId="{730EA3DC-B876-BFB6-49D8-96D90349D318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5" creationId="{42CC87BC-4EFC-8AA7-0ADA-73D8B0330E6B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6" creationId="{516E0D0B-1B49-60B9-E9EC-F0AE13A1A4F3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7" creationId="{DD1370DC-5E45-4B5B-2533-C434696B5166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8" creationId="{BE679161-599A-DB8D-4C5B-D5C3431000A7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9" creationId="{1FA3B074-3FB1-626B-BAEB-456095EE9A79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0" creationId="{DA82300E-ED43-6791-FA43-99B6C7C9C230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2" creationId="{428DCE3F-5E9D-D1F7-90A5-86BAB2891CAA}"/>
          </ac:spMkLst>
        </pc:spChg>
        <pc:spChg chg="add del mod">
          <ac:chgData name="Richard Hunt" userId="a9b14997-caef-4159-8c34-0f67c79d0d7a" providerId="ADAL" clId="{2F841D68-50EA-48FE-B1C6-1A0B49E241EB}" dt="2024-05-27T09:42:05.287" v="1158" actId="478"/>
          <ac:spMkLst>
            <pc:docMk/>
            <pc:sldMk cId="878794900" sldId="257"/>
            <ac:spMk id="33" creationId="{DF05B0C1-0573-E6FC-7860-C977D243D0B0}"/>
          </ac:spMkLst>
        </pc:spChg>
        <pc:spChg chg="add del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4" creationId="{A30AD7FC-6401-B9D5-D6A5-03EE20DEA1F9}"/>
          </ac:spMkLst>
        </pc:spChg>
        <pc:spChg chg="add del mod">
          <ac:chgData name="Richard Hunt" userId="a9b14997-caef-4159-8c34-0f67c79d0d7a" providerId="ADAL" clId="{2F841D68-50EA-48FE-B1C6-1A0B49E241EB}" dt="2024-05-27T11:04:44.407" v="1405" actId="478"/>
          <ac:spMkLst>
            <pc:docMk/>
            <pc:sldMk cId="878794900" sldId="257"/>
            <ac:spMk id="35" creationId="{21A9D11E-154D-3DAD-77EE-D75AC25C80D1}"/>
          </ac:spMkLst>
        </pc:spChg>
        <pc:spChg chg="add mod">
          <ac:chgData name="Richard Hunt" userId="a9b14997-caef-4159-8c34-0f67c79d0d7a" providerId="ADAL" clId="{2F841D68-50EA-48FE-B1C6-1A0B49E241EB}" dt="2024-05-27T10:57:38.749" v="1195" actId="115"/>
          <ac:spMkLst>
            <pc:docMk/>
            <pc:sldMk cId="878794900" sldId="257"/>
            <ac:spMk id="36" creationId="{6C7B793A-92F2-4CF9-A63B-7F70DB62B37E}"/>
          </ac:spMkLst>
        </pc:spChg>
        <pc:spChg chg="add mod">
          <ac:chgData name="Richard Hunt" userId="a9b14997-caef-4159-8c34-0f67c79d0d7a" providerId="ADAL" clId="{2F841D68-50EA-48FE-B1C6-1A0B49E241EB}" dt="2024-05-27T11:05:21.643" v="1408" actId="1076"/>
          <ac:spMkLst>
            <pc:docMk/>
            <pc:sldMk cId="878794900" sldId="257"/>
            <ac:spMk id="37" creationId="{D44D6563-457D-2337-4E9E-47EB6AE10F74}"/>
          </ac:spMkLst>
        </pc:spChg>
        <pc:spChg chg="add mod">
          <ac:chgData name="Richard Hunt" userId="a9b14997-caef-4159-8c34-0f67c79d0d7a" providerId="ADAL" clId="{2F841D68-50EA-48FE-B1C6-1A0B49E241EB}" dt="2024-05-27T10:58:50.810" v="1236" actId="1076"/>
          <ac:spMkLst>
            <pc:docMk/>
            <pc:sldMk cId="878794900" sldId="257"/>
            <ac:spMk id="38" creationId="{342E2A1E-C174-222B-B180-357469AC8252}"/>
          </ac:spMkLst>
        </pc:spChg>
        <pc:spChg chg="add mod">
          <ac:chgData name="Richard Hunt" userId="a9b14997-caef-4159-8c34-0f67c79d0d7a" providerId="ADAL" clId="{2F841D68-50EA-48FE-B1C6-1A0B49E241EB}" dt="2024-05-27T10:59:01.314" v="1237" actId="1076"/>
          <ac:spMkLst>
            <pc:docMk/>
            <pc:sldMk cId="878794900" sldId="257"/>
            <ac:spMk id="39" creationId="{38F93D5B-23D2-9D7A-4B83-F62D01799468}"/>
          </ac:spMkLst>
        </pc:spChg>
        <pc:spChg chg="add del mod">
          <ac:chgData name="Richard Hunt" userId="a9b14997-caef-4159-8c34-0f67c79d0d7a" providerId="ADAL" clId="{2F841D68-50EA-48FE-B1C6-1A0B49E241EB}" dt="2024-05-27T11:04:36.707" v="1402" actId="478"/>
          <ac:spMkLst>
            <pc:docMk/>
            <pc:sldMk cId="878794900" sldId="257"/>
            <ac:spMk id="40" creationId="{6FF1BD73-8BE8-3F57-FA81-EA624FBAD9C8}"/>
          </ac:spMkLst>
        </pc:spChg>
        <pc:spChg chg="add del mod">
          <ac:chgData name="Richard Hunt" userId="a9b14997-caef-4159-8c34-0f67c79d0d7a" providerId="ADAL" clId="{2F841D68-50EA-48FE-B1C6-1A0B49E241EB}" dt="2024-05-27T11:04:34.747" v="1401" actId="478"/>
          <ac:spMkLst>
            <pc:docMk/>
            <pc:sldMk cId="878794900" sldId="257"/>
            <ac:spMk id="41" creationId="{AF956B7A-0B21-6DEC-2C62-E9177352EFB8}"/>
          </ac:spMkLst>
        </pc:spChg>
        <pc:spChg chg="add del mod">
          <ac:chgData name="Richard Hunt" userId="a9b14997-caef-4159-8c34-0f67c79d0d7a" providerId="ADAL" clId="{2F841D68-50EA-48FE-B1C6-1A0B49E241EB}" dt="2024-05-27T11:03:31.504" v="1377" actId="478"/>
          <ac:spMkLst>
            <pc:docMk/>
            <pc:sldMk cId="878794900" sldId="257"/>
            <ac:spMk id="42" creationId="{DC1927B8-77C8-8118-73B9-AEDC986B530D}"/>
          </ac:spMkLst>
        </pc:spChg>
        <pc:spChg chg="add del mod">
          <ac:chgData name="Richard Hunt" userId="a9b14997-caef-4159-8c34-0f67c79d0d7a" providerId="ADAL" clId="{2F841D68-50EA-48FE-B1C6-1A0B49E241EB}" dt="2024-05-27T11:03:18.367" v="1376" actId="478"/>
          <ac:spMkLst>
            <pc:docMk/>
            <pc:sldMk cId="878794900" sldId="257"/>
            <ac:spMk id="43" creationId="{4B3554BF-0F0C-1093-579C-C9479574A072}"/>
          </ac:spMkLst>
        </pc:spChg>
        <pc:spChg chg="add del mod">
          <ac:chgData name="Richard Hunt" userId="a9b14997-caef-4159-8c34-0f67c79d0d7a" providerId="ADAL" clId="{2F841D68-50EA-48FE-B1C6-1A0B49E241EB}" dt="2024-05-27T11:04:46.069" v="1406" actId="478"/>
          <ac:spMkLst>
            <pc:docMk/>
            <pc:sldMk cId="878794900" sldId="257"/>
            <ac:spMk id="44" creationId="{C8573759-D7E6-5AA4-874F-7FE29EAF6111}"/>
          </ac:spMkLst>
        </pc:spChg>
        <pc:spChg chg="add del mod">
          <ac:chgData name="Richard Hunt" userId="a9b14997-caef-4159-8c34-0f67c79d0d7a" providerId="ADAL" clId="{2F841D68-50EA-48FE-B1C6-1A0B49E241EB}" dt="2024-05-27T11:04:46.931" v="1407" actId="478"/>
          <ac:spMkLst>
            <pc:docMk/>
            <pc:sldMk cId="878794900" sldId="257"/>
            <ac:spMk id="45" creationId="{6734D3C4-306D-B012-EDC9-84DBA9B79F65}"/>
          </ac:spMkLst>
        </pc:spChg>
        <pc:spChg chg="add mod">
          <ac:chgData name="Richard Hunt" userId="a9b14997-caef-4159-8c34-0f67c79d0d7a" providerId="ADAL" clId="{2F841D68-50EA-48FE-B1C6-1A0B49E241EB}" dt="2024-05-27T11:02:29.298" v="1356" actId="1076"/>
          <ac:spMkLst>
            <pc:docMk/>
            <pc:sldMk cId="878794900" sldId="257"/>
            <ac:spMk id="46" creationId="{A3ED9F61-5B91-4740-4CF9-DA314A43C03E}"/>
          </ac:spMkLst>
        </pc:spChg>
        <pc:spChg chg="add mod">
          <ac:chgData name="Richard Hunt" userId="a9b14997-caef-4159-8c34-0f67c79d0d7a" providerId="ADAL" clId="{2F841D68-50EA-48FE-B1C6-1A0B49E241EB}" dt="2024-05-27T11:03:13.347" v="1375" actId="1076"/>
          <ac:spMkLst>
            <pc:docMk/>
            <pc:sldMk cId="878794900" sldId="257"/>
            <ac:spMk id="47" creationId="{58CEC686-8D2A-4F47-03B5-60AA33778BC7}"/>
          </ac:spMkLst>
        </pc:spChg>
        <pc:spChg chg="add mod">
          <ac:chgData name="Richard Hunt" userId="a9b14997-caef-4159-8c34-0f67c79d0d7a" providerId="ADAL" clId="{2F841D68-50EA-48FE-B1C6-1A0B49E241EB}" dt="2024-05-27T11:06:45.723" v="1430" actId="1076"/>
          <ac:spMkLst>
            <pc:docMk/>
            <pc:sldMk cId="878794900" sldId="257"/>
            <ac:spMk id="48" creationId="{F8C646E3-F4E7-C3D2-9DCC-DA17C29E86F1}"/>
          </ac:spMkLst>
        </pc:spChg>
        <pc:spChg chg="add mod">
          <ac:chgData name="Richard Hunt" userId="a9b14997-caef-4159-8c34-0f67c79d0d7a" providerId="ADAL" clId="{2F841D68-50EA-48FE-B1C6-1A0B49E241EB}" dt="2024-05-27T11:05:44.289" v="1416" actId="20577"/>
          <ac:spMkLst>
            <pc:docMk/>
            <pc:sldMk cId="878794900" sldId="257"/>
            <ac:spMk id="49" creationId="{3FF35C80-393D-3A4E-E12A-8BE421331108}"/>
          </ac:spMkLst>
        </pc:spChg>
        <pc:spChg chg="add mod">
          <ac:chgData name="Richard Hunt" userId="a9b14997-caef-4159-8c34-0f67c79d0d7a" providerId="ADAL" clId="{2F841D68-50EA-48FE-B1C6-1A0B49E241EB}" dt="2024-05-27T11:06:12.477" v="1429" actId="20577"/>
          <ac:spMkLst>
            <pc:docMk/>
            <pc:sldMk cId="878794900" sldId="257"/>
            <ac:spMk id="50" creationId="{C37D01CF-1FA2-ABC9-E01F-E45CEEAF70CD}"/>
          </ac:spMkLst>
        </pc:spChg>
      </pc:sldChg>
      <pc:sldChg chg="modSp new mod">
        <pc:chgData name="Richard Hunt" userId="a9b14997-caef-4159-8c34-0f67c79d0d7a" providerId="ADAL" clId="{2F841D68-50EA-48FE-B1C6-1A0B49E241EB}" dt="2024-05-27T09:20:16.189" v="774" actId="115"/>
        <pc:sldMkLst>
          <pc:docMk/>
          <pc:sldMk cId="1786165494" sldId="258"/>
        </pc:sldMkLst>
        <pc:spChg chg="mod">
          <ac:chgData name="Richard Hunt" userId="a9b14997-caef-4159-8c34-0f67c79d0d7a" providerId="ADAL" clId="{2F841D68-50EA-48FE-B1C6-1A0B49E241EB}" dt="2024-05-27T09:20:16.189" v="774" actId="115"/>
          <ac:spMkLst>
            <pc:docMk/>
            <pc:sldMk cId="1786165494" sldId="258"/>
            <ac:spMk id="2" creationId="{5F45A961-7A76-3568-7FE9-6C00709EDE32}"/>
          </ac:spMkLst>
        </pc:spChg>
        <pc:spChg chg="mod">
          <ac:chgData name="Richard Hunt" userId="a9b14997-caef-4159-8c34-0f67c79d0d7a" providerId="ADAL" clId="{2F841D68-50EA-48FE-B1C6-1A0B49E241EB}" dt="2024-05-27T08:46:58.732" v="158" actId="5793"/>
          <ac:spMkLst>
            <pc:docMk/>
            <pc:sldMk cId="1786165494" sldId="258"/>
            <ac:spMk id="3" creationId="{9546CF19-2BD5-C8A5-CD71-EC4E71F4F999}"/>
          </ac:spMkLst>
        </pc:spChg>
      </pc:sldChg>
      <pc:sldChg chg="addSp delSp modSp new mod ord">
        <pc:chgData name="Richard Hunt" userId="a9b14997-caef-4159-8c34-0f67c79d0d7a" providerId="ADAL" clId="{2F841D68-50EA-48FE-B1C6-1A0B49E241EB}" dt="2024-05-27T09:23:10.284" v="828" actId="207"/>
        <pc:sldMkLst>
          <pc:docMk/>
          <pc:sldMk cId="190410237" sldId="259"/>
        </pc:sldMkLst>
        <pc:spChg chg="mod">
          <ac:chgData name="Richard Hunt" userId="a9b14997-caef-4159-8c34-0f67c79d0d7a" providerId="ADAL" clId="{2F841D68-50EA-48FE-B1C6-1A0B49E241EB}" dt="2024-05-27T09:20:06.439" v="772" actId="115"/>
          <ac:spMkLst>
            <pc:docMk/>
            <pc:sldMk cId="190410237" sldId="259"/>
            <ac:spMk id="2" creationId="{5CEF461E-F287-306F-E8C9-2ABF497E506D}"/>
          </ac:spMkLst>
        </pc:spChg>
        <pc:spChg chg="del">
          <ac:chgData name="Richard Hunt" userId="a9b14997-caef-4159-8c34-0f67c79d0d7a" providerId="ADAL" clId="{2F841D68-50EA-48FE-B1C6-1A0B49E241EB}" dt="2024-05-27T09:07:51.696" v="660" actId="478"/>
          <ac:spMkLst>
            <pc:docMk/>
            <pc:sldMk cId="190410237" sldId="259"/>
            <ac:spMk id="3" creationId="{A478425A-ACD6-4889-553A-3EA398D8232E}"/>
          </ac:spMkLst>
        </pc:spChg>
        <pc:spChg chg="add mod or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4" creationId="{63F72E9A-40FD-9D20-3F59-8DC95E2F3BD5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5" creationId="{CF7A16E8-0478-C315-41BB-CD345D7080C6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6" creationId="{63D6F8A4-CF3A-3829-AC3A-AE07F48D9818}"/>
          </ac:spMkLst>
        </pc:spChg>
        <pc:spChg chg="add mod">
          <ac:chgData name="Richard Hunt" userId="a9b14997-caef-4159-8c34-0f67c79d0d7a" providerId="ADAL" clId="{2F841D68-50EA-48FE-B1C6-1A0B49E241EB}" dt="2024-05-27T09:22:38.291" v="824" actId="207"/>
          <ac:spMkLst>
            <pc:docMk/>
            <pc:sldMk cId="190410237" sldId="259"/>
            <ac:spMk id="7" creationId="{E96FD09C-FBC5-9DA4-558D-A40887653884}"/>
          </ac:spMkLst>
        </pc:spChg>
        <pc:spChg chg="add mod">
          <ac:chgData name="Richard Hunt" userId="a9b14997-caef-4159-8c34-0f67c79d0d7a" providerId="ADAL" clId="{2F841D68-50EA-48FE-B1C6-1A0B49E241EB}" dt="2024-05-27T09:23:10.284" v="828" actId="207"/>
          <ac:spMkLst>
            <pc:docMk/>
            <pc:sldMk cId="190410237" sldId="259"/>
            <ac:spMk id="8" creationId="{79F092E0-AB4A-4F48-EDFC-A248940410F3}"/>
          </ac:spMkLst>
        </pc:spChg>
        <pc:spChg chg="add mod">
          <ac:chgData name="Richard Hunt" userId="a9b14997-caef-4159-8c34-0f67c79d0d7a" providerId="ADAL" clId="{2F841D68-50EA-48FE-B1C6-1A0B49E241EB}" dt="2024-05-27T09:21:39.053" v="812" actId="207"/>
          <ac:spMkLst>
            <pc:docMk/>
            <pc:sldMk cId="190410237" sldId="259"/>
            <ac:spMk id="9" creationId="{EE4E1262-0C45-4443-2B0B-912AF915F899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0" creationId="{6A0E6712-A77F-A96F-DF19-8FEE19886B0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1" creationId="{298F1344-3C6B-2CDE-7615-434C40344BF8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2" creationId="{A7D75A1C-4421-34A1-038B-13F5A27EAFF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3" creationId="{0DC90681-CDEA-F8B1-5B66-1AB8EACA0E24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4" creationId="{F9D84274-15AD-E7C4-C9A2-87B84E0861CA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5" creationId="{36A617E4-46CD-2F21-2F16-715564511000}"/>
          </ac:spMkLst>
        </pc:spChg>
        <pc:spChg chg="add mod">
          <ac:chgData name="Richard Hunt" userId="a9b14997-caef-4159-8c34-0f67c79d0d7a" providerId="ADAL" clId="{2F841D68-50EA-48FE-B1C6-1A0B49E241EB}" dt="2024-05-27T09:19:20.691" v="762" actId="1076"/>
          <ac:spMkLst>
            <pc:docMk/>
            <pc:sldMk cId="190410237" sldId="259"/>
            <ac:spMk id="16" creationId="{243AB88B-2264-ECDF-F7AC-7E3B8C015B26}"/>
          </ac:spMkLst>
        </pc:spChg>
        <pc:spChg chg="add mod">
          <ac:chgData name="Richard Hunt" userId="a9b14997-caef-4159-8c34-0f67c79d0d7a" providerId="ADAL" clId="{2F841D68-50EA-48FE-B1C6-1A0B49E241EB}" dt="2024-05-27T09:19:28.166" v="766" actId="20577"/>
          <ac:spMkLst>
            <pc:docMk/>
            <pc:sldMk cId="190410237" sldId="259"/>
            <ac:spMk id="17" creationId="{42690408-B1A4-251C-A3D8-136E812964DF}"/>
          </ac:spMkLst>
        </pc:spChg>
        <pc:spChg chg="add mod">
          <ac:chgData name="Richard Hunt" userId="a9b14997-caef-4159-8c34-0f67c79d0d7a" providerId="ADAL" clId="{2F841D68-50EA-48FE-B1C6-1A0B49E241EB}" dt="2024-05-27T09:19:38.612" v="770" actId="20577"/>
          <ac:spMkLst>
            <pc:docMk/>
            <pc:sldMk cId="190410237" sldId="259"/>
            <ac:spMk id="18" creationId="{12DAD90C-06B3-1A50-E0F8-95DBA1A4D3DF}"/>
          </ac:spMkLst>
        </pc:spChg>
      </pc:sldChg>
      <pc:sldChg chg="addSp delSp modSp new mod">
        <pc:chgData name="Richard Hunt" userId="a9b14997-caef-4159-8c34-0f67c79d0d7a" providerId="ADAL" clId="{2F841D68-50EA-48FE-B1C6-1A0B49E241EB}" dt="2024-05-27T09:29:56.683" v="923" actId="21"/>
        <pc:sldMkLst>
          <pc:docMk/>
          <pc:sldMk cId="4038142838" sldId="260"/>
        </pc:sldMkLst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2" creationId="{C879E2D3-D7F4-5C48-DC57-EF09FCD7EFDE}"/>
          </ac:spMkLst>
        </pc:spChg>
        <pc:spChg chg="del">
          <ac:chgData name="Richard Hunt" userId="a9b14997-caef-4159-8c34-0f67c79d0d7a" providerId="ADAL" clId="{2F841D68-50EA-48FE-B1C6-1A0B49E241EB}" dt="2024-05-27T09:20:47.903" v="793" actId="478"/>
          <ac:spMkLst>
            <pc:docMk/>
            <pc:sldMk cId="4038142838" sldId="260"/>
            <ac:spMk id="3" creationId="{BD13B26F-48B9-3B76-CBAA-F288CD3F856F}"/>
          </ac:spMkLst>
        </pc:spChg>
        <pc:spChg chg="add mo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4" creationId="{85803A04-EFEE-F55F-EF6E-6A15F6F98E7F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5" creationId="{81661208-5C41-5874-5952-3E41A8821E28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6" creationId="{2654BEE2-FDD8-41AA-2572-3697B7E1AE05}"/>
          </ac:spMkLst>
        </pc:spChg>
        <pc:spChg chg="add mod">
          <ac:chgData name="Richard Hunt" userId="a9b14997-caef-4159-8c34-0f67c79d0d7a" providerId="ADAL" clId="{2F841D68-50EA-48FE-B1C6-1A0B49E241EB}" dt="2024-05-27T09:25:27.587" v="852" actId="1035"/>
          <ac:spMkLst>
            <pc:docMk/>
            <pc:sldMk cId="4038142838" sldId="260"/>
            <ac:spMk id="7" creationId="{71989F6E-3654-B461-FC32-372A97FF2720}"/>
          </ac:spMkLst>
        </pc:spChg>
        <pc:spChg chg="add mod">
          <ac:chgData name="Richard Hunt" userId="a9b14997-caef-4159-8c34-0f67c79d0d7a" providerId="ADAL" clId="{2F841D68-50EA-48FE-B1C6-1A0B49E241EB}" dt="2024-05-27T09:25:33.829" v="853" actId="14100"/>
          <ac:spMkLst>
            <pc:docMk/>
            <pc:sldMk cId="4038142838" sldId="260"/>
            <ac:spMk id="8" creationId="{C7A11955-ED6F-FFB1-F99D-6A459EE456D4}"/>
          </ac:spMkLst>
        </pc:spChg>
        <pc:spChg chg="add mod">
          <ac:chgData name="Richard Hunt" userId="a9b14997-caef-4159-8c34-0f67c79d0d7a" providerId="ADAL" clId="{2F841D68-50EA-48FE-B1C6-1A0B49E241EB}" dt="2024-05-27T09:26:04.087" v="857" actId="122"/>
          <ac:spMkLst>
            <pc:docMk/>
            <pc:sldMk cId="4038142838" sldId="260"/>
            <ac:spMk id="9" creationId="{A47467F3-9056-2220-31EB-33DFB9152778}"/>
          </ac:spMkLst>
        </pc:spChg>
        <pc:spChg chg="add mod ord">
          <ac:chgData name="Richard Hunt" userId="a9b14997-caef-4159-8c34-0f67c79d0d7a" providerId="ADAL" clId="{2F841D68-50EA-48FE-B1C6-1A0B49E241EB}" dt="2024-05-27T09:25:50.198" v="856" actId="171"/>
          <ac:spMkLst>
            <pc:docMk/>
            <pc:sldMk cId="4038142838" sldId="260"/>
            <ac:spMk id="10" creationId="{71B5E623-2314-D247-0B89-0DFC6DAC455C}"/>
          </ac:spMkLst>
        </pc:spChg>
        <pc:spChg chg="add mod">
          <ac:chgData name="Richard Hunt" userId="a9b14997-caef-4159-8c34-0f67c79d0d7a" providerId="ADAL" clId="{2F841D68-50EA-48FE-B1C6-1A0B49E241EB}" dt="2024-05-27T09:26:46.676" v="858"/>
          <ac:spMkLst>
            <pc:docMk/>
            <pc:sldMk cId="4038142838" sldId="260"/>
            <ac:spMk id="11" creationId="{D8E6DB6D-92BD-417F-E266-87F5042779F6}"/>
          </ac:spMkLst>
        </pc:spChg>
        <pc:spChg chg="add mod">
          <ac:chgData name="Richard Hunt" userId="a9b14997-caef-4159-8c34-0f67c79d0d7a" providerId="ADAL" clId="{2F841D68-50EA-48FE-B1C6-1A0B49E241EB}" dt="2024-05-27T09:28:23.964" v="879" actId="1076"/>
          <ac:spMkLst>
            <pc:docMk/>
            <pc:sldMk cId="4038142838" sldId="260"/>
            <ac:spMk id="12" creationId="{77B62A5C-04CD-D00C-A1D3-AD02054E8A57}"/>
          </ac:spMkLst>
        </pc:spChg>
        <pc:spChg chg="add mod">
          <ac:chgData name="Richard Hunt" userId="a9b14997-caef-4159-8c34-0f67c79d0d7a" providerId="ADAL" clId="{2F841D68-50EA-48FE-B1C6-1A0B49E241EB}" dt="2024-05-27T09:28:13.190" v="878" actId="14100"/>
          <ac:spMkLst>
            <pc:docMk/>
            <pc:sldMk cId="4038142838" sldId="260"/>
            <ac:spMk id="13" creationId="{386108EA-3D7D-AE6E-2152-E1C5AC5DD690}"/>
          </ac:spMkLst>
        </pc:spChg>
        <pc:spChg chg="add mod">
          <ac:chgData name="Richard Hunt" userId="a9b14997-caef-4159-8c34-0f67c79d0d7a" providerId="ADAL" clId="{2F841D68-50EA-48FE-B1C6-1A0B49E241EB}" dt="2024-05-27T09:29:28.626" v="915" actId="20577"/>
          <ac:spMkLst>
            <pc:docMk/>
            <pc:sldMk cId="4038142838" sldId="260"/>
            <ac:spMk id="14" creationId="{1235EA17-ECFE-B09D-C8C0-B157EB752533}"/>
          </ac:spMkLst>
        </pc:spChg>
        <pc:spChg chg="add mod">
          <ac:chgData name="Richard Hunt" userId="a9b14997-caef-4159-8c34-0f67c79d0d7a" providerId="ADAL" clId="{2F841D68-50EA-48FE-B1C6-1A0B49E241EB}" dt="2024-05-27T09:29:13.881" v="892" actId="20577"/>
          <ac:spMkLst>
            <pc:docMk/>
            <pc:sldMk cId="4038142838" sldId="260"/>
            <ac:spMk id="15" creationId="{E4E1E96B-AF5F-E686-37AB-69404AD73821}"/>
          </ac:spMkLst>
        </pc:spChg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17" creationId="{EB6B0C4F-3C8C-1850-F156-453E09B1D628}"/>
          </ac:spMkLst>
        </pc:spChg>
      </pc:sldChg>
      <pc:sldChg chg="delSp modSp add mod">
        <pc:chgData name="Richard Hunt" userId="a9b14997-caef-4159-8c34-0f67c79d0d7a" providerId="ADAL" clId="{2F841D68-50EA-48FE-B1C6-1A0B49E241EB}" dt="2024-05-27T09:29:49.869" v="919"/>
        <pc:sldMkLst>
          <pc:docMk/>
          <pc:sldMk cId="1858058609" sldId="261"/>
        </pc:sldMkLst>
        <pc:spChg chg="del mod">
          <ac:chgData name="Richard Hunt" userId="a9b14997-caef-4159-8c34-0f67c79d0d7a" providerId="ADAL" clId="{2F841D68-50EA-48FE-B1C6-1A0B49E241EB}" dt="2024-05-27T09:29:49.869" v="919"/>
          <ac:spMkLst>
            <pc:docMk/>
            <pc:sldMk cId="1858058609" sldId="261"/>
            <ac:spMk id="7" creationId="{FB3B15E4-9EB5-864A-C72C-14CFB00EB19B}"/>
          </ac:spMkLst>
        </pc:spChg>
      </pc:sldChg>
      <pc:sldChg chg="new del">
        <pc:chgData name="Richard Hunt" userId="a9b14997-caef-4159-8c34-0f67c79d0d7a" providerId="ADAL" clId="{2F841D68-50EA-48FE-B1C6-1A0B49E241EB}" dt="2024-05-27T13:56:39.516" v="1442" actId="47"/>
        <pc:sldMkLst>
          <pc:docMk/>
          <pc:sldMk cId="1266840089" sldId="262"/>
        </pc:sldMkLst>
      </pc:sldChg>
      <pc:sldChg chg="addSp delSp modSp add mod modNotesTx">
        <pc:chgData name="Richard Hunt" userId="a9b14997-caef-4159-8c34-0f67c79d0d7a" providerId="ADAL" clId="{2F841D68-50EA-48FE-B1C6-1A0B49E241EB}" dt="2024-05-27T14:15:34.929" v="1687" actId="207"/>
        <pc:sldMkLst>
          <pc:docMk/>
          <pc:sldMk cId="2972220020" sldId="262"/>
        </pc:sldMkLst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2" creationId="{0F28A9F1-2AB7-8AB7-6D72-959C9A4726A8}"/>
          </ac:spMkLst>
        </pc:spChg>
        <pc:spChg chg="add mod">
          <ac:chgData name="Richard Hunt" userId="a9b14997-caef-4159-8c34-0f67c79d0d7a" providerId="ADAL" clId="{2F841D68-50EA-48FE-B1C6-1A0B49E241EB}" dt="2024-05-27T13:57:26.261" v="1457" actId="1076"/>
          <ac:spMkLst>
            <pc:docMk/>
            <pc:sldMk cId="2972220020" sldId="262"/>
            <ac:spMk id="3" creationId="{DA52FFA2-2583-9767-843E-FD79A1EED1E9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6" creationId="{945E5452-F246-BECB-1FE0-45C99655FB75}"/>
          </ac:spMkLst>
        </pc:spChg>
        <pc:spChg chg="add mod">
          <ac:chgData name="Richard Hunt" userId="a9b14997-caef-4159-8c34-0f67c79d0d7a" providerId="ADAL" clId="{2F841D68-50EA-48FE-B1C6-1A0B49E241EB}" dt="2024-05-27T13:57:40.192" v="1467" actId="20577"/>
          <ac:spMkLst>
            <pc:docMk/>
            <pc:sldMk cId="2972220020" sldId="262"/>
            <ac:spMk id="7" creationId="{0445D9AF-BA7C-4B3D-A180-334807B5E03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8" creationId="{A291E824-8F81-C1F2-79D6-7FA13A4B09F8}"/>
          </ac:spMkLst>
        </pc:spChg>
        <pc:spChg chg="add mod">
          <ac:chgData name="Richard Hunt" userId="a9b14997-caef-4159-8c34-0f67c79d0d7a" providerId="ADAL" clId="{2F841D68-50EA-48FE-B1C6-1A0B49E241EB}" dt="2024-05-27T13:57:42.906" v="1473" actId="20577"/>
          <ac:spMkLst>
            <pc:docMk/>
            <pc:sldMk cId="2972220020" sldId="262"/>
            <ac:spMk id="9" creationId="{9EA6504C-76E7-2F6D-91FA-556F5FD17453}"/>
          </ac:spMkLst>
        </pc:spChg>
        <pc:spChg chg="del">
          <ac:chgData name="Richard Hunt" userId="a9b14997-caef-4159-8c34-0f67c79d0d7a" providerId="ADAL" clId="{2F841D68-50EA-48FE-B1C6-1A0B49E241EB}" dt="2024-05-27T13:56:45.624" v="1444" actId="478"/>
          <ac:spMkLst>
            <pc:docMk/>
            <pc:sldMk cId="2972220020" sldId="262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11" creationId="{BB10843A-17B0-9576-99FA-2F48F0F793D6}"/>
          </ac:spMkLst>
        </pc:spChg>
        <pc:spChg chg="add mod">
          <ac:chgData name="Richard Hunt" userId="a9b14997-caef-4159-8c34-0f67c79d0d7a" providerId="ADAL" clId="{2F841D68-50EA-48FE-B1C6-1A0B49E241EB}" dt="2024-05-27T13:58:17.953" v="1484" actId="20577"/>
          <ac:spMkLst>
            <pc:docMk/>
            <pc:sldMk cId="2972220020" sldId="262"/>
            <ac:spMk id="12" creationId="{4D72EEE9-0A0E-64FC-4B14-667D8B1DACC6}"/>
          </ac:spMkLst>
        </pc:spChg>
        <pc:spChg chg="add mod">
          <ac:chgData name="Richard Hunt" userId="a9b14997-caef-4159-8c34-0f67c79d0d7a" providerId="ADAL" clId="{2F841D68-50EA-48FE-B1C6-1A0B49E241EB}" dt="2024-05-27T13:58:24.305" v="1486" actId="1076"/>
          <ac:spMkLst>
            <pc:docMk/>
            <pc:sldMk cId="2972220020" sldId="262"/>
            <ac:spMk id="13" creationId="{804E511A-BED5-F8DE-6348-ED0C7DBCF4CB}"/>
          </ac:spMkLst>
        </pc:spChg>
        <pc:spChg chg="add mod">
          <ac:chgData name="Richard Hunt" userId="a9b14997-caef-4159-8c34-0f67c79d0d7a" providerId="ADAL" clId="{2F841D68-50EA-48FE-B1C6-1A0B49E241EB}" dt="2024-05-27T13:58:27.872" v="1488" actId="1076"/>
          <ac:spMkLst>
            <pc:docMk/>
            <pc:sldMk cId="2972220020" sldId="262"/>
            <ac:spMk id="15" creationId="{2D3730A3-1052-6B17-5B0D-0C11D812B061}"/>
          </ac:spMkLst>
        </pc:spChg>
        <pc:spChg chg="add mod">
          <ac:chgData name="Richard Hunt" userId="a9b14997-caef-4159-8c34-0f67c79d0d7a" providerId="ADAL" clId="{2F841D68-50EA-48FE-B1C6-1A0B49E241EB}" dt="2024-05-27T13:58:31.687" v="1490" actId="1076"/>
          <ac:spMkLst>
            <pc:docMk/>
            <pc:sldMk cId="2972220020" sldId="262"/>
            <ac:spMk id="17" creationId="{C750E9C7-07A5-AB14-C0E0-8519C2E45E59}"/>
          </ac:spMkLst>
        </pc:spChg>
        <pc:spChg chg="add mod">
          <ac:chgData name="Richard Hunt" userId="a9b14997-caef-4159-8c34-0f67c79d0d7a" providerId="ADAL" clId="{2F841D68-50EA-48FE-B1C6-1A0B49E241EB}" dt="2024-05-27T13:58:45.450" v="1508" actId="20577"/>
          <ac:spMkLst>
            <pc:docMk/>
            <pc:sldMk cId="2972220020" sldId="262"/>
            <ac:spMk id="23" creationId="{A618DC03-F69F-A628-8DDB-0ACC1EABBC0F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4" creationId="{730EA3DC-B876-BFB6-49D8-96D90349D31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5" creationId="{42CC87BC-4EFC-8AA7-0ADA-73D8B0330E6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6" creationId="{516E0D0B-1B49-60B9-E9EC-F0AE13A1A4F3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7" creationId="{DD1370DC-5E45-4B5B-2533-C434696B5166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8" creationId="{BE679161-599A-DB8D-4C5B-D5C3431000A7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9" creationId="{1FA3B074-3FB1-626B-BAEB-456095EE9A79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0" creationId="{DA82300E-ED43-6791-FA43-99B6C7C9C23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3:58:50.863" v="1510" actId="1076"/>
          <ac:spMkLst>
            <pc:docMk/>
            <pc:sldMk cId="2972220020" sldId="262"/>
            <ac:spMk id="33" creationId="{604CDADF-7C64-15E4-9D01-3AE8907A530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5" creationId="{21A9D11E-154D-3DAD-77EE-D75AC25C80D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6" creationId="{6C7B793A-92F2-4CF9-A63B-7F70DB62B37E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7" creationId="{D44D6563-457D-2337-4E9E-47EB6AE10F74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8" creationId="{342E2A1E-C174-222B-B180-357469AC8252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9" creationId="{38F93D5B-23D2-9D7A-4B83-F62D01799468}"/>
          </ac:spMkLst>
        </pc:spChg>
        <pc:spChg chg="add mod">
          <ac:chgData name="Richard Hunt" userId="a9b14997-caef-4159-8c34-0f67c79d0d7a" providerId="ADAL" clId="{2F841D68-50EA-48FE-B1C6-1A0B49E241EB}" dt="2024-05-27T13:58:56.926" v="1513" actId="1076"/>
          <ac:spMkLst>
            <pc:docMk/>
            <pc:sldMk cId="2972220020" sldId="262"/>
            <ac:spMk id="40" creationId="{C1D5A2AF-45DE-9202-9B23-3855128668DA}"/>
          </ac:spMkLst>
        </pc:spChg>
        <pc:spChg chg="add mod">
          <ac:chgData name="Richard Hunt" userId="a9b14997-caef-4159-8c34-0f67c79d0d7a" providerId="ADAL" clId="{2F841D68-50EA-48FE-B1C6-1A0B49E241EB}" dt="2024-05-27T13:59:03.640" v="1515" actId="1076"/>
          <ac:spMkLst>
            <pc:docMk/>
            <pc:sldMk cId="2972220020" sldId="262"/>
            <ac:spMk id="41" creationId="{AFECFE62-1184-BFE4-0648-7F78686566A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8" creationId="{F8C646E3-F4E7-C3D2-9DCC-DA17C29E86F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9" creationId="{3FF35C80-393D-3A4E-E12A-8BE42133110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50" creationId="{C37D01CF-1FA2-ABC9-E01F-E45CEEAF70CD}"/>
          </ac:spMkLst>
        </pc:spChg>
      </pc:sldChg>
      <pc:sldChg chg="addSp delSp modSp new mod modNotesTx">
        <pc:chgData name="Richard Hunt" userId="a9b14997-caef-4159-8c34-0f67c79d0d7a" providerId="ADAL" clId="{2F841D68-50EA-48FE-B1C6-1A0B49E241EB}" dt="2024-05-27T14:23:26.022" v="1766" actId="1076"/>
        <pc:sldMkLst>
          <pc:docMk/>
          <pc:sldMk cId="426601687" sldId="263"/>
        </pc:sldMkLst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2" creationId="{805A9EDB-AEA3-92E0-091B-2FE3AFFA8333}"/>
          </ac:spMkLst>
        </pc:spChg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3" creationId="{7E4FA476-62B7-9B3C-6867-8D955A6C6C40}"/>
          </ac:spMkLst>
        </pc:spChg>
        <pc:spChg chg="add mod">
          <ac:chgData name="Richard Hunt" userId="a9b14997-caef-4159-8c34-0f67c79d0d7a" providerId="ADAL" clId="{2F841D68-50EA-48FE-B1C6-1A0B49E241EB}" dt="2024-05-27T14:22:36.584" v="1741" actId="207"/>
          <ac:spMkLst>
            <pc:docMk/>
            <pc:sldMk cId="426601687" sldId="263"/>
            <ac:spMk id="4" creationId="{AE96A136-589B-FF96-8B0D-9907D65CB441}"/>
          </ac:spMkLst>
        </pc:spChg>
        <pc:spChg chg="add del mod">
          <ac:chgData name="Richard Hunt" userId="a9b14997-caef-4159-8c34-0f67c79d0d7a" providerId="ADAL" clId="{2F841D68-50EA-48FE-B1C6-1A0B49E241EB}" dt="2024-05-27T14:22:43.214" v="1745"/>
          <ac:spMkLst>
            <pc:docMk/>
            <pc:sldMk cId="426601687" sldId="263"/>
            <ac:spMk id="5" creationId="{DAC6C961-E417-31FB-0445-5257EE00C74C}"/>
          </ac:spMkLst>
        </pc:spChg>
        <pc:spChg chg="add mod">
          <ac:chgData name="Richard Hunt" userId="a9b14997-caef-4159-8c34-0f67c79d0d7a" providerId="ADAL" clId="{2F841D68-50EA-48FE-B1C6-1A0B49E241EB}" dt="2024-05-27T14:23:00.331" v="1747" actId="1076"/>
          <ac:spMkLst>
            <pc:docMk/>
            <pc:sldMk cId="426601687" sldId="263"/>
            <ac:spMk id="6" creationId="{24ACFB12-C587-3A6C-5882-8824A4E2749D}"/>
          </ac:spMkLst>
        </pc:spChg>
        <pc:spChg chg="add mod">
          <ac:chgData name="Richard Hunt" userId="a9b14997-caef-4159-8c34-0f67c79d0d7a" providerId="ADAL" clId="{2F841D68-50EA-48FE-B1C6-1A0B49E241EB}" dt="2024-05-27T14:23:00.331" v="1747" actId="1076"/>
          <ac:spMkLst>
            <pc:docMk/>
            <pc:sldMk cId="426601687" sldId="263"/>
            <ac:spMk id="7" creationId="{E75BA621-A12A-5968-987F-9E918DF31682}"/>
          </ac:spMkLst>
        </pc:spChg>
        <pc:spChg chg="add mod">
          <ac:chgData name="Richard Hunt" userId="a9b14997-caef-4159-8c34-0f67c79d0d7a" providerId="ADAL" clId="{2F841D68-50EA-48FE-B1C6-1A0B49E241EB}" dt="2024-05-27T14:23:00.331" v="1747" actId="1076"/>
          <ac:spMkLst>
            <pc:docMk/>
            <pc:sldMk cId="426601687" sldId="263"/>
            <ac:spMk id="8" creationId="{C5F6FD09-EF03-1705-F4D7-D78F33291351}"/>
          </ac:spMkLst>
        </pc:spChg>
        <pc:spChg chg="add mod">
          <ac:chgData name="Richard Hunt" userId="a9b14997-caef-4159-8c34-0f67c79d0d7a" providerId="ADAL" clId="{2F841D68-50EA-48FE-B1C6-1A0B49E241EB}" dt="2024-05-27T14:23:00.331" v="1747" actId="1076"/>
          <ac:spMkLst>
            <pc:docMk/>
            <pc:sldMk cId="426601687" sldId="263"/>
            <ac:spMk id="9" creationId="{BF7BB148-1C56-0125-A23D-D8EFF055E754}"/>
          </ac:spMkLst>
        </pc:spChg>
        <pc:spChg chg="add mod">
          <ac:chgData name="Richard Hunt" userId="a9b14997-caef-4159-8c34-0f67c79d0d7a" providerId="ADAL" clId="{2F841D68-50EA-48FE-B1C6-1A0B49E241EB}" dt="2024-05-27T14:23:00.331" v="1747" actId="1076"/>
          <ac:spMkLst>
            <pc:docMk/>
            <pc:sldMk cId="426601687" sldId="263"/>
            <ac:spMk id="10" creationId="{A476F39A-2334-5851-0730-215791FF4A27}"/>
          </ac:spMkLst>
        </pc:spChg>
        <pc:spChg chg="add mod">
          <ac:chgData name="Richard Hunt" userId="a9b14997-caef-4159-8c34-0f67c79d0d7a" providerId="ADAL" clId="{2F841D68-50EA-48FE-B1C6-1A0B49E241EB}" dt="2024-05-27T14:23:18.024" v="1764" actId="1076"/>
          <ac:spMkLst>
            <pc:docMk/>
            <pc:sldMk cId="426601687" sldId="263"/>
            <ac:spMk id="11" creationId="{4946C8AF-02D3-6C50-E216-ED3BDC263151}"/>
          </ac:spMkLst>
        </pc:spChg>
        <pc:spChg chg="add mod">
          <ac:chgData name="Richard Hunt" userId="a9b14997-caef-4159-8c34-0f67c79d0d7a" providerId="ADAL" clId="{2F841D68-50EA-48FE-B1C6-1A0B49E241EB}" dt="2024-05-27T14:23:26.022" v="1766" actId="1076"/>
          <ac:spMkLst>
            <pc:docMk/>
            <pc:sldMk cId="426601687" sldId="263"/>
            <ac:spMk id="12" creationId="{7C68ACF9-7447-93CB-B943-B78E91EC7E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9C36-4B9D-4968-AA82-5235797A644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A1B3-6A01-4B36-BDA3-3E4B74980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Balanced and simple wireframe.</a:t>
            </a:r>
          </a:p>
          <a:p>
            <a:r>
              <a:rPr lang="en-GB" dirty="0"/>
              <a:t>Main content in centre of page to focus the user.</a:t>
            </a:r>
          </a:p>
          <a:p>
            <a:r>
              <a:rPr lang="en-GB" dirty="0"/>
              <a:t>Logo top left.</a:t>
            </a:r>
          </a:p>
          <a:p>
            <a:r>
              <a:rPr lang="en-GB" dirty="0"/>
              <a:t>The Main Menu in the centre.</a:t>
            </a:r>
          </a:p>
          <a:p>
            <a:r>
              <a:rPr lang="en-GB" dirty="0"/>
              <a:t>Sub navigation within individual pages.</a:t>
            </a:r>
          </a:p>
          <a:p>
            <a:r>
              <a:rPr lang="en-GB" dirty="0"/>
              <a:t>Details section to display details for example, file explorer or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traditional layout with test viewed in database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Kanban style layout.</a:t>
            </a:r>
          </a:p>
          <a:p>
            <a:r>
              <a:rPr lang="en-GB" dirty="0"/>
              <a:t>Initially will not be customisable, but will expand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6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Preview of test card when fully opened.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F16A-A5D8-C0BA-54AB-D1AFBBCD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5B0-75F1-8D21-0716-D5CE16D8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BD67-6BD3-4FE3-14BF-8DB0EBE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7F1B-ED60-EA00-8DC1-3FD286B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3710-A23D-BA3D-4DA5-118ACE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0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1B48-9984-346D-AD77-DE28E021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05B73-8BC1-780C-6513-C1713725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DCB0-1F91-9BA0-071E-C8B9D23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8C7C-34B5-4FCC-0313-FFD33A9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995-23C0-21C0-53C9-A9D4CF2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E056C-2CAB-E367-0D5E-0DE81BD54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553E-3117-6020-B2DB-DBB43F7E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31B3-C569-FC6F-27E5-A3FCB7B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E5FD-6743-D53F-EECA-D965AB8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C41-1E16-1C82-5D67-A3B9586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2FB7-318F-B06B-5006-BB33DB4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06FF-EEE8-232A-4B70-DA5AA93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03C-ADFA-0F2B-DE7C-C3CE08C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35B6-CB82-741D-6B1E-4A3F4409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1CB-0ED4-77AD-4676-E160151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C8F-29E2-113F-FEBD-84650C10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D721-C4AB-E914-75FE-350E4BB0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85E1-3E93-3DA5-D1AA-62073CE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F677-E1AA-53E3-807E-69389DA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B93F-D4B9-09AF-8B85-2DDF79A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73E-D296-E71A-4709-BF36B5A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7990-72C4-6625-7596-9B1118A8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D6BD-58BD-D2B5-970D-747F72E5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C06B-4314-4BC3-96A1-38B7069C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498B-5886-E9BD-B092-B528BD5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BDD3-7D25-4235-8C06-D43D4E7F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94A-F251-5581-3F83-61713D8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A4D9-8A04-FE29-F73A-9E9B463AB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EDF6-F824-C0B2-CEB8-7C126766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05E6-937E-0ADE-7EA9-881C2437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C5B3-EF23-559F-D6F2-014C0BEA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96E90-3027-E71C-0548-222D72E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28DCB-009C-EF92-6FD2-A3DFBFB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F4503-33C1-1956-139C-D49EAC26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47E5-E6BC-BE45-EBBC-CFCE8C8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BCC9-A728-5391-7D5F-4DC65221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9D56-6F31-7DCB-82EE-2EDA8E1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9010-B3BF-598D-699D-32BE865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D554-AE7A-BDC1-DADE-ACE1C6AD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5E7B-DE31-A25A-5B71-D2F0FF4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9AA0-A812-188E-7122-6E9923C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8732-2FE1-D927-F064-70A2E53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D917-1898-53BA-DE71-BB3ADA1A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8DCF-E56F-B31E-0055-255594CE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D328-0C85-E3AC-4307-14E69E8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2A9-05F9-2ED5-25AE-64E8438A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1A37-7EA6-D1FA-5713-CEE9231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478-9AD3-ED96-7AC7-114E91AE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A5C6-D700-145A-9E8E-2F2EFA4E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212C-7195-6740-DF0C-22997C13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3D2-4DC1-10A5-EC9B-6E5C293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C4CE-FC4C-73B2-F335-1B3320D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B99-677F-F812-5300-A17BC0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0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BCCB6-6343-EF48-2969-857B4DB8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BFB8-A6D7-F135-F44B-419375AB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5095-EB9D-39B6-AB67-B8529C79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28B-F601-C230-B59B-7320EF48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5519-8F68-8E46-A404-D344B801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9C3-2A28-5A14-25F2-0D4F2F859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C3E8-F126-5087-A1DE-28A26D0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GUI Concepts</a:t>
            </a:r>
          </a:p>
        </p:txBody>
      </p:sp>
    </p:spTree>
    <p:extLst>
      <p:ext uri="{BB962C8B-B14F-4D97-AF65-F5344CB8AC3E}">
        <p14:creationId xmlns:p14="http://schemas.microsoft.com/office/powerpoint/2010/main" val="26814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A961-7A76-3568-7FE9-6C00709E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F19-2BD5-C8A5-CD71-EC4E71F4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Wireframes to consider layout and potential element positions.</a:t>
            </a:r>
          </a:p>
        </p:txBody>
      </p:sp>
    </p:spTree>
    <p:extLst>
      <p:ext uri="{BB962C8B-B14F-4D97-AF65-F5344CB8AC3E}">
        <p14:creationId xmlns:p14="http://schemas.microsoft.com/office/powerpoint/2010/main" val="17861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61E-F287-306F-E8C9-2ABF497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Mood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7A16E8-0478-C315-41BB-CD345D7080C6}"/>
              </a:ext>
            </a:extLst>
          </p:cNvPr>
          <p:cNvSpPr/>
          <p:nvPr/>
        </p:nvSpPr>
        <p:spPr>
          <a:xfrm>
            <a:off x="1292158" y="4022387"/>
            <a:ext cx="1410511" cy="14299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6F8A4-CF3A-3829-AC3A-AE07F48D9818}"/>
              </a:ext>
            </a:extLst>
          </p:cNvPr>
          <p:cNvSpPr/>
          <p:nvPr/>
        </p:nvSpPr>
        <p:spPr>
          <a:xfrm>
            <a:off x="2702668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2E9A-40FD-9D20-3F59-8DC95E2F3BD5}"/>
              </a:ext>
            </a:extLst>
          </p:cNvPr>
          <p:cNvSpPr/>
          <p:nvPr/>
        </p:nvSpPr>
        <p:spPr>
          <a:xfrm>
            <a:off x="1997413" y="3023377"/>
            <a:ext cx="1410511" cy="14299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6FD09C-FBC5-9DA4-558D-A40887653884}"/>
              </a:ext>
            </a:extLst>
          </p:cNvPr>
          <p:cNvSpPr/>
          <p:nvPr/>
        </p:nvSpPr>
        <p:spPr>
          <a:xfrm>
            <a:off x="4790873" y="4022387"/>
            <a:ext cx="1410511" cy="1429966"/>
          </a:xfrm>
          <a:prstGeom prst="ellipse">
            <a:avLst/>
          </a:prstGeom>
          <a:solidFill>
            <a:srgbClr val="F2CFEE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F092E0-AB4A-4F48-EDFC-A248940410F3}"/>
              </a:ext>
            </a:extLst>
          </p:cNvPr>
          <p:cNvSpPr/>
          <p:nvPr/>
        </p:nvSpPr>
        <p:spPr>
          <a:xfrm>
            <a:off x="6201383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E1262-0C45-4443-2B0B-912AF915F899}"/>
              </a:ext>
            </a:extLst>
          </p:cNvPr>
          <p:cNvSpPr/>
          <p:nvPr/>
        </p:nvSpPr>
        <p:spPr>
          <a:xfrm>
            <a:off x="5496128" y="3023377"/>
            <a:ext cx="1410511" cy="1429966"/>
          </a:xfrm>
          <a:prstGeom prst="ellipse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E6712-A77F-A96F-DF19-8FEE19886B00}"/>
              </a:ext>
            </a:extLst>
          </p:cNvPr>
          <p:cNvSpPr/>
          <p:nvPr/>
        </p:nvSpPr>
        <p:spPr>
          <a:xfrm>
            <a:off x="8532779" y="4046706"/>
            <a:ext cx="1410511" cy="14299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8F1344-3C6B-2CDE-7615-434C40344BF8}"/>
              </a:ext>
            </a:extLst>
          </p:cNvPr>
          <p:cNvSpPr/>
          <p:nvPr/>
        </p:nvSpPr>
        <p:spPr>
          <a:xfrm>
            <a:off x="9943289" y="4046706"/>
            <a:ext cx="1410511" cy="14299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D75A1C-4421-34A1-038B-13F5A27EAFF0}"/>
              </a:ext>
            </a:extLst>
          </p:cNvPr>
          <p:cNvSpPr/>
          <p:nvPr/>
        </p:nvSpPr>
        <p:spPr>
          <a:xfrm>
            <a:off x="9238034" y="3047696"/>
            <a:ext cx="1410511" cy="142996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90681-CDEA-F8B1-5B66-1AB8EACA0E24}"/>
              </a:ext>
            </a:extLst>
          </p:cNvPr>
          <p:cNvSpPr txBox="1"/>
          <p:nvPr/>
        </p:nvSpPr>
        <p:spPr>
          <a:xfrm rot="20378229">
            <a:off x="2082856" y="346163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Algerian" panose="04020705040A02060702" pitchFamily="82" charset="0"/>
              </a:rPr>
              <a:t>TestR</a:t>
            </a:r>
            <a:endParaRPr lang="en-GB" sz="28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84274-15AD-E7C4-C9A2-87B84E0861CA}"/>
              </a:ext>
            </a:extLst>
          </p:cNvPr>
          <p:cNvSpPr txBox="1"/>
          <p:nvPr/>
        </p:nvSpPr>
        <p:spPr>
          <a:xfrm>
            <a:off x="5173982" y="4479588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astellar" panose="020A0402060406010301" pitchFamily="18" charset="0"/>
                <a:cs typeface="Arabic Typesetting" panose="020F0502020204030204" pitchFamily="66" charset="-78"/>
              </a:rPr>
              <a:t>Pro-Test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617E4-46CD-2F21-2F16-715564511000}"/>
              </a:ext>
            </a:extLst>
          </p:cNvPr>
          <p:cNvSpPr txBox="1"/>
          <p:nvPr/>
        </p:nvSpPr>
        <p:spPr>
          <a:xfrm>
            <a:off x="9313500" y="4501981"/>
            <a:ext cx="125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Elephant Pro" panose="020F0502020204030204" pitchFamily="2" charset="0"/>
              </a:rPr>
              <a:t>Go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AB88B-2264-ECDF-F7AC-7E3B8C015B26}"/>
              </a:ext>
            </a:extLst>
          </p:cNvPr>
          <p:cNvSpPr txBox="1"/>
          <p:nvPr/>
        </p:nvSpPr>
        <p:spPr>
          <a:xfrm>
            <a:off x="173188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90408-B1A4-251C-A3D8-136E812964DF}"/>
              </a:ext>
            </a:extLst>
          </p:cNvPr>
          <p:cNvSpPr txBox="1"/>
          <p:nvPr/>
        </p:nvSpPr>
        <p:spPr>
          <a:xfrm>
            <a:off x="5250925" y="229868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AD90C-06B3-1A50-E0F8-95DBA1A4D3DF}"/>
              </a:ext>
            </a:extLst>
          </p:cNvPr>
          <p:cNvSpPr txBox="1"/>
          <p:nvPr/>
        </p:nvSpPr>
        <p:spPr>
          <a:xfrm>
            <a:off x="897250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3</a:t>
            </a:r>
          </a:p>
        </p:txBody>
      </p:sp>
    </p:spTree>
    <p:extLst>
      <p:ext uri="{BB962C8B-B14F-4D97-AF65-F5344CB8AC3E}">
        <p14:creationId xmlns:p14="http://schemas.microsoft.com/office/powerpoint/2010/main" val="1904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E2D3-D7F4-5C48-DC57-EF09FC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Logo Concepts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1661208-5C41-5874-5952-3E41A8821E28}"/>
              </a:ext>
            </a:extLst>
          </p:cNvPr>
          <p:cNvSpPr/>
          <p:nvPr/>
        </p:nvSpPr>
        <p:spPr>
          <a:xfrm>
            <a:off x="838203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54BEE2-FDD8-41AA-2572-3697B7E1AE05}"/>
              </a:ext>
            </a:extLst>
          </p:cNvPr>
          <p:cNvSpPr/>
          <p:nvPr/>
        </p:nvSpPr>
        <p:spPr>
          <a:xfrm rot="10800000">
            <a:off x="838202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03A04-EFEE-F55F-EF6E-6A15F6F98E7F}"/>
              </a:ext>
            </a:extLst>
          </p:cNvPr>
          <p:cNvSpPr txBox="1"/>
          <p:nvPr/>
        </p:nvSpPr>
        <p:spPr>
          <a:xfrm>
            <a:off x="838200" y="1690688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989F6E-3654-B461-FC32-372A97FF2720}"/>
              </a:ext>
            </a:extLst>
          </p:cNvPr>
          <p:cNvSpPr/>
          <p:nvPr/>
        </p:nvSpPr>
        <p:spPr>
          <a:xfrm>
            <a:off x="2605396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1B5E623-2314-D247-0B89-0DFC6DAC455C}"/>
              </a:ext>
            </a:extLst>
          </p:cNvPr>
          <p:cNvSpPr/>
          <p:nvPr/>
        </p:nvSpPr>
        <p:spPr>
          <a:xfrm flipH="1">
            <a:off x="3041310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7A11955-ED6F-FFB1-F99D-6A459EE456D4}"/>
              </a:ext>
            </a:extLst>
          </p:cNvPr>
          <p:cNvSpPr/>
          <p:nvPr/>
        </p:nvSpPr>
        <p:spPr>
          <a:xfrm rot="10800000">
            <a:off x="2605393" y="1690688"/>
            <a:ext cx="894733" cy="1072455"/>
          </a:xfrm>
          <a:prstGeom prst="triangle">
            <a:avLst>
              <a:gd name="adj" fmla="val 48925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467F3-9056-2220-31EB-33DFB9152778}"/>
              </a:ext>
            </a:extLst>
          </p:cNvPr>
          <p:cNvSpPr txBox="1"/>
          <p:nvPr/>
        </p:nvSpPr>
        <p:spPr>
          <a:xfrm>
            <a:off x="2616849" y="1685925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62A5C-04CD-D00C-A1D3-AD02054E8A57}"/>
              </a:ext>
            </a:extLst>
          </p:cNvPr>
          <p:cNvSpPr txBox="1"/>
          <p:nvPr/>
        </p:nvSpPr>
        <p:spPr>
          <a:xfrm>
            <a:off x="4570368" y="1931610"/>
            <a:ext cx="1588745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ysClr val="windowText" lastClr="000000"/>
                </a:solidFill>
              </a:rPr>
              <a:t>ro</a:t>
            </a:r>
            <a:r>
              <a:rPr lang="en-GB" sz="3200" dirty="0">
                <a:solidFill>
                  <a:sysClr val="windowText" lastClr="000000"/>
                </a:solidFill>
              </a:rPr>
              <a:t>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08EA-3D7D-AE6E-2152-E1C5AC5DD690}"/>
              </a:ext>
            </a:extLst>
          </p:cNvPr>
          <p:cNvSpPr txBox="1"/>
          <p:nvPr/>
        </p:nvSpPr>
        <p:spPr>
          <a:xfrm>
            <a:off x="4220502" y="1931611"/>
            <a:ext cx="435318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5EA17-ECFE-B09D-C8C0-B157EB752533}"/>
              </a:ext>
            </a:extLst>
          </p:cNvPr>
          <p:cNvSpPr txBox="1"/>
          <p:nvPr/>
        </p:nvSpPr>
        <p:spPr>
          <a:xfrm>
            <a:off x="5789568" y="3013651"/>
            <a:ext cx="4253592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1E96B-AF5F-E686-37AB-69404AD73821}"/>
              </a:ext>
            </a:extLst>
          </p:cNvPr>
          <p:cNvSpPr txBox="1"/>
          <p:nvPr/>
        </p:nvSpPr>
        <p:spPr>
          <a:xfrm>
            <a:off x="4220502" y="3013651"/>
            <a:ext cx="1588744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Pro-Test</a:t>
            </a:r>
          </a:p>
        </p:txBody>
      </p:sp>
    </p:spTree>
    <p:extLst>
      <p:ext uri="{BB962C8B-B14F-4D97-AF65-F5344CB8AC3E}">
        <p14:creationId xmlns:p14="http://schemas.microsoft.com/office/powerpoint/2010/main" val="40381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845388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9638580" cy="84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94DD3-8844-099B-28B0-2CECABE19BB4}"/>
              </a:ext>
            </a:extLst>
          </p:cNvPr>
          <p:cNvSpPr/>
          <p:nvPr/>
        </p:nvSpPr>
        <p:spPr>
          <a:xfrm>
            <a:off x="0" y="0"/>
            <a:ext cx="2553419" cy="845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80A88-DEAC-D5E9-C323-AC643ABBD83D}"/>
              </a:ext>
            </a:extLst>
          </p:cNvPr>
          <p:cNvSpPr txBox="1"/>
          <p:nvPr/>
        </p:nvSpPr>
        <p:spPr>
          <a:xfrm>
            <a:off x="2613804" y="533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C41B-B1F0-1A73-A1BB-F9A2433D70EA}"/>
              </a:ext>
            </a:extLst>
          </p:cNvPr>
          <p:cNvSpPr txBox="1"/>
          <p:nvPr/>
        </p:nvSpPr>
        <p:spPr>
          <a:xfrm>
            <a:off x="60386" y="982138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2585B-B58E-2C29-150B-926822739527}"/>
              </a:ext>
            </a:extLst>
          </p:cNvPr>
          <p:cNvSpPr txBox="1"/>
          <p:nvPr/>
        </p:nvSpPr>
        <p:spPr>
          <a:xfrm>
            <a:off x="10075540" y="982138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2B0DF-6DC4-01FB-C56B-91EAEE523E24}"/>
              </a:ext>
            </a:extLst>
          </p:cNvPr>
          <p:cNvSpPr txBox="1"/>
          <p:nvPr/>
        </p:nvSpPr>
        <p:spPr>
          <a:xfrm>
            <a:off x="5330983" y="982138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85805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0EA3DC-B876-BFB6-49D8-96D90349D318}"/>
              </a:ext>
            </a:extLst>
          </p:cNvPr>
          <p:cNvSpPr/>
          <p:nvPr/>
        </p:nvSpPr>
        <p:spPr>
          <a:xfrm rot="16200000">
            <a:off x="31125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2CC87BC-4EFC-8AA7-0ADA-73D8B0330E6B}"/>
              </a:ext>
            </a:extLst>
          </p:cNvPr>
          <p:cNvSpPr/>
          <p:nvPr/>
        </p:nvSpPr>
        <p:spPr>
          <a:xfrm rot="5400000">
            <a:off x="87894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6E0D0B-1B49-60B9-E9EC-F0AE13A1A4F3}"/>
              </a:ext>
            </a:extLst>
          </p:cNvPr>
          <p:cNvSpPr/>
          <p:nvPr/>
        </p:nvSpPr>
        <p:spPr>
          <a:xfrm rot="5400000">
            <a:off x="8384440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D1370DC-5E45-4B5B-2533-C434696B5166}"/>
              </a:ext>
            </a:extLst>
          </p:cNvPr>
          <p:cNvSpPr/>
          <p:nvPr/>
        </p:nvSpPr>
        <p:spPr>
          <a:xfrm rot="16200000">
            <a:off x="3509833" y="1784042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79161-599A-DB8D-4C5B-D5C3431000A7}"/>
              </a:ext>
            </a:extLst>
          </p:cNvPr>
          <p:cNvSpPr/>
          <p:nvPr/>
        </p:nvSpPr>
        <p:spPr>
          <a:xfrm>
            <a:off x="2999162" y="1788803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3B074-3FB1-626B-BAEB-456095EE9A79}"/>
              </a:ext>
            </a:extLst>
          </p:cNvPr>
          <p:cNvSpPr/>
          <p:nvPr/>
        </p:nvSpPr>
        <p:spPr>
          <a:xfrm>
            <a:off x="9147119" y="1776055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2300E-ED43-6791-FA43-99B6C7C9C230}"/>
              </a:ext>
            </a:extLst>
          </p:cNvPr>
          <p:cNvSpPr txBox="1"/>
          <p:nvPr/>
        </p:nvSpPr>
        <p:spPr>
          <a:xfrm>
            <a:off x="5299392" y="17888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249B7-C819-4D25-A406-6B45A86FBEE5}"/>
              </a:ext>
            </a:extLst>
          </p:cNvPr>
          <p:cNvSpPr txBox="1"/>
          <p:nvPr/>
        </p:nvSpPr>
        <p:spPr>
          <a:xfrm>
            <a:off x="5938163" y="178880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9D11E-154D-3DAD-77EE-D75AC25C80D1}"/>
              </a:ext>
            </a:extLst>
          </p:cNvPr>
          <p:cNvSpPr/>
          <p:nvPr/>
        </p:nvSpPr>
        <p:spPr>
          <a:xfrm>
            <a:off x="2999162" y="2343150"/>
            <a:ext cx="6193676" cy="395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B793A-92F2-4CF9-A63B-7F70DB62B37E}"/>
              </a:ext>
            </a:extLst>
          </p:cNvPr>
          <p:cNvSpPr txBox="1"/>
          <p:nvPr/>
        </p:nvSpPr>
        <p:spPr>
          <a:xfrm>
            <a:off x="3044881" y="2417620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D6563-457D-2337-4E9E-47EB6AE10F74}"/>
              </a:ext>
            </a:extLst>
          </p:cNvPr>
          <p:cNvSpPr txBox="1"/>
          <p:nvPr/>
        </p:nvSpPr>
        <p:spPr>
          <a:xfrm>
            <a:off x="5309015" y="4351853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E2A1E-C174-222B-B180-357469AC8252}"/>
              </a:ext>
            </a:extLst>
          </p:cNvPr>
          <p:cNvSpPr txBox="1"/>
          <p:nvPr/>
        </p:nvSpPr>
        <p:spPr>
          <a:xfrm>
            <a:off x="4086153" y="241761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93D5B-23D2-9D7A-4B83-F62D01799468}"/>
              </a:ext>
            </a:extLst>
          </p:cNvPr>
          <p:cNvSpPr txBox="1"/>
          <p:nvPr/>
        </p:nvSpPr>
        <p:spPr>
          <a:xfrm>
            <a:off x="5114876" y="2407682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C646E3-F4E7-C3D2-9DCC-DA17C29E86F1}"/>
              </a:ext>
            </a:extLst>
          </p:cNvPr>
          <p:cNvSpPr txBox="1"/>
          <p:nvPr/>
        </p:nvSpPr>
        <p:spPr>
          <a:xfrm>
            <a:off x="8083990" y="2419579"/>
            <a:ext cx="1014996" cy="646331"/>
          </a:xfrm>
          <a:prstGeom prst="rect">
            <a:avLst/>
          </a:prstGeom>
          <a:solidFill>
            <a:srgbClr val="DCEA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Test Details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5C80-393D-3A4E-E12A-8BE421331108}"/>
              </a:ext>
            </a:extLst>
          </p:cNvPr>
          <p:cNvSpPr txBox="1"/>
          <p:nvPr/>
        </p:nvSpPr>
        <p:spPr>
          <a:xfrm>
            <a:off x="5899602" y="2421661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D01CF-1FA2-ABC9-E01F-E45CEEAF70CD}"/>
              </a:ext>
            </a:extLst>
          </p:cNvPr>
          <p:cNvSpPr txBox="1"/>
          <p:nvPr/>
        </p:nvSpPr>
        <p:spPr>
          <a:xfrm>
            <a:off x="6767318" y="2423115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</p:spTree>
    <p:extLst>
      <p:ext uri="{BB962C8B-B14F-4D97-AF65-F5344CB8AC3E}">
        <p14:creationId xmlns:p14="http://schemas.microsoft.com/office/powerpoint/2010/main" val="8787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8A9F1-2AB7-8AB7-6D72-959C9A4726A8}"/>
              </a:ext>
            </a:extLst>
          </p:cNvPr>
          <p:cNvSpPr/>
          <p:nvPr/>
        </p:nvSpPr>
        <p:spPr>
          <a:xfrm>
            <a:off x="2875242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FFA2-2583-9767-843E-FD79A1EED1E9}"/>
              </a:ext>
            </a:extLst>
          </p:cNvPr>
          <p:cNvSpPr txBox="1"/>
          <p:nvPr/>
        </p:nvSpPr>
        <p:spPr>
          <a:xfrm>
            <a:off x="3561930" y="1768548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E5452-F246-BECB-1FE0-45C99655FB75}"/>
              </a:ext>
            </a:extLst>
          </p:cNvPr>
          <p:cNvSpPr/>
          <p:nvPr/>
        </p:nvSpPr>
        <p:spPr>
          <a:xfrm>
            <a:off x="5785619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5D9AF-BA7C-4B3D-A180-334807B5E036}"/>
              </a:ext>
            </a:extLst>
          </p:cNvPr>
          <p:cNvSpPr txBox="1"/>
          <p:nvPr/>
        </p:nvSpPr>
        <p:spPr>
          <a:xfrm>
            <a:off x="6472307" y="176854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1E824-8F81-C1F2-79D6-7FA13A4B09F8}"/>
              </a:ext>
            </a:extLst>
          </p:cNvPr>
          <p:cNvSpPr/>
          <p:nvPr/>
        </p:nvSpPr>
        <p:spPr>
          <a:xfrm>
            <a:off x="8695996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6504C-76E7-2F6D-91FA-556F5FD17453}"/>
              </a:ext>
            </a:extLst>
          </p:cNvPr>
          <p:cNvSpPr txBox="1"/>
          <p:nvPr/>
        </p:nvSpPr>
        <p:spPr>
          <a:xfrm>
            <a:off x="9382684" y="1768548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0843A-17B0-9576-99FA-2F48F0F793D6}"/>
              </a:ext>
            </a:extLst>
          </p:cNvPr>
          <p:cNvSpPr/>
          <p:nvPr/>
        </p:nvSpPr>
        <p:spPr>
          <a:xfrm>
            <a:off x="2875242" y="4238515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EEE9-0A0E-64FC-4B14-667D8B1DACC6}"/>
              </a:ext>
            </a:extLst>
          </p:cNvPr>
          <p:cNvSpPr txBox="1"/>
          <p:nvPr/>
        </p:nvSpPr>
        <p:spPr>
          <a:xfrm>
            <a:off x="3039305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E511A-BED5-F8DE-6348-ED0C7DBCF4CB}"/>
              </a:ext>
            </a:extLst>
          </p:cNvPr>
          <p:cNvSpPr txBox="1"/>
          <p:nvPr/>
        </p:nvSpPr>
        <p:spPr>
          <a:xfrm>
            <a:off x="5864232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730A3-1052-6B17-5B0D-0C11D812B061}"/>
              </a:ext>
            </a:extLst>
          </p:cNvPr>
          <p:cNvSpPr txBox="1"/>
          <p:nvPr/>
        </p:nvSpPr>
        <p:spPr>
          <a:xfrm>
            <a:off x="8891603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0E9C7-07A5-AB14-C0E0-8519C2E45E59}"/>
              </a:ext>
            </a:extLst>
          </p:cNvPr>
          <p:cNvSpPr txBox="1"/>
          <p:nvPr/>
        </p:nvSpPr>
        <p:spPr>
          <a:xfrm>
            <a:off x="3042856" y="4395636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8DC03-F69F-A628-8DDB-0ACC1EABBC0F}"/>
              </a:ext>
            </a:extLst>
          </p:cNvPr>
          <p:cNvSpPr txBox="1"/>
          <p:nvPr/>
        </p:nvSpPr>
        <p:spPr>
          <a:xfrm>
            <a:off x="3027528" y="284163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CDADF-7C64-15E4-9D01-3AE8907A530B}"/>
              </a:ext>
            </a:extLst>
          </p:cNvPr>
          <p:cNvSpPr txBox="1"/>
          <p:nvPr/>
        </p:nvSpPr>
        <p:spPr>
          <a:xfrm>
            <a:off x="5864232" y="28439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5A2AF-45DE-9202-9B23-3855128668DA}"/>
              </a:ext>
            </a:extLst>
          </p:cNvPr>
          <p:cNvSpPr txBox="1"/>
          <p:nvPr/>
        </p:nvSpPr>
        <p:spPr>
          <a:xfrm>
            <a:off x="8894283" y="29156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CFE62-1184-BFE4-0648-7F78686566A0}"/>
              </a:ext>
            </a:extLst>
          </p:cNvPr>
          <p:cNvSpPr txBox="1"/>
          <p:nvPr/>
        </p:nvSpPr>
        <p:spPr>
          <a:xfrm>
            <a:off x="3039305" y="49615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722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6A136-589B-FF96-8B0D-9907D65CB441}"/>
              </a:ext>
            </a:extLst>
          </p:cNvPr>
          <p:cNvSpPr/>
          <p:nvPr/>
        </p:nvSpPr>
        <p:spPr>
          <a:xfrm>
            <a:off x="2900463" y="817122"/>
            <a:ext cx="6391073" cy="6040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CFB12-C587-3A6C-5882-8824A4E2749D}"/>
              </a:ext>
            </a:extLst>
          </p:cNvPr>
          <p:cNvSpPr txBox="1"/>
          <p:nvPr/>
        </p:nvSpPr>
        <p:spPr>
          <a:xfrm>
            <a:off x="3725818" y="1016837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BA621-A12A-5968-987F-9E918DF31682}"/>
              </a:ext>
            </a:extLst>
          </p:cNvPr>
          <p:cNvSpPr txBox="1"/>
          <p:nvPr/>
        </p:nvSpPr>
        <p:spPr>
          <a:xfrm>
            <a:off x="4767090" y="1016836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6FD09-EF03-1705-F4D7-D78F33291351}"/>
              </a:ext>
            </a:extLst>
          </p:cNvPr>
          <p:cNvSpPr txBox="1"/>
          <p:nvPr/>
        </p:nvSpPr>
        <p:spPr>
          <a:xfrm>
            <a:off x="5795813" y="1006899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B148-1C56-0125-A23D-D8EFF055E754}"/>
              </a:ext>
            </a:extLst>
          </p:cNvPr>
          <p:cNvSpPr txBox="1"/>
          <p:nvPr/>
        </p:nvSpPr>
        <p:spPr>
          <a:xfrm>
            <a:off x="6580539" y="1020878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6F39A-2334-5851-0730-215791FF4A27}"/>
              </a:ext>
            </a:extLst>
          </p:cNvPr>
          <p:cNvSpPr txBox="1"/>
          <p:nvPr/>
        </p:nvSpPr>
        <p:spPr>
          <a:xfrm>
            <a:off x="7448255" y="1022332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6C8AF-02D3-6C50-E216-ED3BDC263151}"/>
              </a:ext>
            </a:extLst>
          </p:cNvPr>
          <p:cNvSpPr txBox="1"/>
          <p:nvPr/>
        </p:nvSpPr>
        <p:spPr>
          <a:xfrm>
            <a:off x="3561317" y="2667297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8ACF9-7447-93CB-B943-B78E91EC7E59}"/>
              </a:ext>
            </a:extLst>
          </p:cNvPr>
          <p:cNvSpPr txBox="1"/>
          <p:nvPr/>
        </p:nvSpPr>
        <p:spPr>
          <a:xfrm>
            <a:off x="3561316" y="369906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6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223</Words>
  <Application>Microsoft Office PowerPoint</Application>
  <PresentationFormat>Widescreen</PresentationFormat>
  <Paragraphs>85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Castellar</vt:lpstr>
      <vt:lpstr>Elephant Pro</vt:lpstr>
      <vt:lpstr>Office Theme</vt:lpstr>
      <vt:lpstr>Unit Testing System</vt:lpstr>
      <vt:lpstr>Wireframes</vt:lpstr>
      <vt:lpstr>Mood Board</vt:lpstr>
      <vt:lpstr>Logo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System</dc:title>
  <dc:creator>Richard Hunt</dc:creator>
  <cp:lastModifiedBy>Richard Hunt</cp:lastModifiedBy>
  <cp:revision>1</cp:revision>
  <dcterms:created xsi:type="dcterms:W3CDTF">2024-05-27T08:45:38Z</dcterms:created>
  <dcterms:modified xsi:type="dcterms:W3CDTF">2024-05-27T14:23:30Z</dcterms:modified>
</cp:coreProperties>
</file>