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sldIdLst>
    <p:sldId id="256" r:id="rId2"/>
    <p:sldId id="258" r:id="rId3"/>
    <p:sldId id="260" r:id="rId4"/>
    <p:sldId id="261" r:id="rId5"/>
    <p:sldId id="262" r:id="rId6"/>
    <p:sldId id="306" r:id="rId7"/>
    <p:sldId id="313" r:id="rId8"/>
    <p:sldId id="307" r:id="rId9"/>
    <p:sldId id="316" r:id="rId10"/>
    <p:sldId id="317" r:id="rId11"/>
    <p:sldId id="314" r:id="rId12"/>
    <p:sldId id="323" r:id="rId13"/>
    <p:sldId id="315" r:id="rId14"/>
    <p:sldId id="308" r:id="rId15"/>
    <p:sldId id="275" r:id="rId16"/>
    <p:sldId id="319" r:id="rId17"/>
    <p:sldId id="268" r:id="rId18"/>
    <p:sldId id="320" r:id="rId19"/>
    <p:sldId id="309" r:id="rId20"/>
    <p:sldId id="326" r:id="rId21"/>
    <p:sldId id="325" r:id="rId22"/>
    <p:sldId id="311" r:id="rId23"/>
    <p:sldId id="321" r:id="rId24"/>
    <p:sldId id="284" r:id="rId25"/>
  </p:sldIdLst>
  <p:sldSz cx="9144000" cy="5143500" type="screen16x9"/>
  <p:notesSz cx="6858000" cy="9144000"/>
  <p:embeddedFontLst>
    <p:embeddedFont>
      <p:font typeface="Bebas Neue" panose="020B0606020202050201" pitchFamily="34" charset="0"/>
      <p:regular r:id="rId27"/>
    </p:embeddedFont>
    <p:embeddedFont>
      <p:font typeface="Englebert" panose="020B0604020202020204" charset="0"/>
      <p:regular r:id="rId28"/>
    </p:embeddedFont>
    <p:embeddedFont>
      <p:font typeface="Fira Sans" panose="020B05030500000200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4A747C-8DBE-4049-8FAE-216452594F00}">
  <a:tblStyle styleId="{FC4A747C-8DBE-4049-8FAE-216452594F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63"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129b9ba8537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129b9ba8537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27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129b9ba853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129b9ba853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129b9ba853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129b9ba853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340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2937b673b0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937b673b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528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2937b673b0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937b673b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940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129b9ba8537_0_1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129b9ba8537_0_1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937b673b0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937b673b0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2937b673b0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937b673b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12937b673b0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12937b673b0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Today we want to look into consumer perceptions and preferences regarding pet food. By analyzing posts from two subreddits, r/Cats and r/Dogs, I aim to identify popular pet food brands, extract key topics related to pet food discussions, and conduct sentiment analysis to determine overall consumer sentiment towards these brands. Additionally, I will use machine learning techniques to train a classifier model that can predict which subreddit a given post belongs to based on its content.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2937b673b0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2937b673b0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Two subreddits used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2937b673b0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937b673b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17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2937b673b0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937b673b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70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2937b673b0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937b673b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37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129b9ba8537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129b9ba8537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42675" y="321175"/>
            <a:ext cx="8458707" cy="4287333"/>
          </a:xfrm>
          <a:custGeom>
            <a:avLst/>
            <a:gdLst/>
            <a:ahLst/>
            <a:cxnLst/>
            <a:rect l="l" t="t" r="r" b="b"/>
            <a:pathLst>
              <a:path w="109750" h="92579" extrusionOk="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69800" y="1311175"/>
            <a:ext cx="5804400" cy="20247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7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397575" y="33414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3" name="Google Shape;13;p2"/>
          <p:cNvGrpSpPr/>
          <p:nvPr/>
        </p:nvGrpSpPr>
        <p:grpSpPr>
          <a:xfrm rot="-2224879">
            <a:off x="460551" y="1263907"/>
            <a:ext cx="214148" cy="205836"/>
            <a:chOff x="427198" y="876398"/>
            <a:chExt cx="340596" cy="327377"/>
          </a:xfrm>
        </p:grpSpPr>
        <p:sp>
          <p:nvSpPr>
            <p:cNvPr id="14" name="Google Shape;14;p2"/>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463195">
            <a:off x="1181939" y="305321"/>
            <a:ext cx="340603" cy="327384"/>
            <a:chOff x="427198" y="876398"/>
            <a:chExt cx="340596" cy="327377"/>
          </a:xfrm>
        </p:grpSpPr>
        <p:sp>
          <p:nvSpPr>
            <p:cNvPr id="19" name="Google Shape;19;p2"/>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260"/>
        <p:cNvGrpSpPr/>
        <p:nvPr/>
      </p:nvGrpSpPr>
      <p:grpSpPr>
        <a:xfrm>
          <a:off x="0" y="0"/>
          <a:ext cx="0" cy="0"/>
          <a:chOff x="0" y="0"/>
          <a:chExt cx="0" cy="0"/>
        </a:xfrm>
      </p:grpSpPr>
      <p:sp>
        <p:nvSpPr>
          <p:cNvPr id="261" name="Google Shape;261;p19"/>
          <p:cNvSpPr/>
          <p:nvPr/>
        </p:nvSpPr>
        <p:spPr>
          <a:xfrm flipH="1">
            <a:off x="-337548" y="307374"/>
            <a:ext cx="9438336" cy="4317728"/>
          </a:xfrm>
          <a:custGeom>
            <a:avLst/>
            <a:gdLst/>
            <a:ahLst/>
            <a:cxnLst/>
            <a:rect l="l" t="t" r="r" b="b"/>
            <a:pathLst>
              <a:path w="133291" h="57995" extrusionOk="0">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txBox="1">
            <a:spLocks noGrp="1"/>
          </p:cNvSpPr>
          <p:nvPr>
            <p:ph type="subTitle" idx="1"/>
          </p:nvPr>
        </p:nvSpPr>
        <p:spPr>
          <a:xfrm>
            <a:off x="1294950" y="1948300"/>
            <a:ext cx="4955100" cy="1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64" name="Google Shape;264;p19"/>
          <p:cNvSpPr txBox="1">
            <a:spLocks noGrp="1"/>
          </p:cNvSpPr>
          <p:nvPr>
            <p:ph type="title"/>
          </p:nvPr>
        </p:nvSpPr>
        <p:spPr>
          <a:xfrm>
            <a:off x="1294950" y="1343600"/>
            <a:ext cx="38487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65" name="Google Shape;265;p19"/>
          <p:cNvGrpSpPr/>
          <p:nvPr/>
        </p:nvGrpSpPr>
        <p:grpSpPr>
          <a:xfrm rot="1289827">
            <a:off x="7754764" y="412526"/>
            <a:ext cx="254851" cy="244960"/>
            <a:chOff x="427198" y="876398"/>
            <a:chExt cx="340596" cy="327377"/>
          </a:xfrm>
        </p:grpSpPr>
        <p:sp>
          <p:nvSpPr>
            <p:cNvPr id="266" name="Google Shape;266;p1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2_1">
    <p:spTree>
      <p:nvGrpSpPr>
        <p:cNvPr id="1" name="Shape 270"/>
        <p:cNvGrpSpPr/>
        <p:nvPr/>
      </p:nvGrpSpPr>
      <p:grpSpPr>
        <a:xfrm>
          <a:off x="0" y="0"/>
          <a:ext cx="0" cy="0"/>
          <a:chOff x="0" y="0"/>
          <a:chExt cx="0" cy="0"/>
        </a:xfrm>
      </p:grpSpPr>
      <p:sp>
        <p:nvSpPr>
          <p:cNvPr id="271" name="Google Shape;271;p20"/>
          <p:cNvSpPr/>
          <p:nvPr/>
        </p:nvSpPr>
        <p:spPr>
          <a:xfrm>
            <a:off x="65800" y="307374"/>
            <a:ext cx="9438336" cy="4317728"/>
          </a:xfrm>
          <a:custGeom>
            <a:avLst/>
            <a:gdLst/>
            <a:ahLst/>
            <a:cxnLst/>
            <a:rect l="l" t="t" r="r" b="b"/>
            <a:pathLst>
              <a:path w="133291" h="57995" extrusionOk="0">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txBox="1">
            <a:spLocks noGrp="1"/>
          </p:cNvSpPr>
          <p:nvPr>
            <p:ph type="subTitle" idx="1"/>
          </p:nvPr>
        </p:nvSpPr>
        <p:spPr>
          <a:xfrm>
            <a:off x="4761525" y="2581100"/>
            <a:ext cx="3056100" cy="113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74" name="Google Shape;274;p20"/>
          <p:cNvSpPr txBox="1">
            <a:spLocks noGrp="1"/>
          </p:cNvSpPr>
          <p:nvPr>
            <p:ph type="title"/>
          </p:nvPr>
        </p:nvSpPr>
        <p:spPr>
          <a:xfrm>
            <a:off x="4761525" y="1429588"/>
            <a:ext cx="3182400" cy="1240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75" name="Google Shape;275;p20"/>
          <p:cNvGrpSpPr/>
          <p:nvPr/>
        </p:nvGrpSpPr>
        <p:grpSpPr>
          <a:xfrm rot="1509799">
            <a:off x="8490040" y="1829158"/>
            <a:ext cx="340596" cy="327377"/>
            <a:chOff x="427198" y="876398"/>
            <a:chExt cx="340596" cy="327377"/>
          </a:xfrm>
        </p:grpSpPr>
        <p:sp>
          <p:nvSpPr>
            <p:cNvPr id="276" name="Google Shape;276;p2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0"/>
          <p:cNvGrpSpPr/>
          <p:nvPr/>
        </p:nvGrpSpPr>
        <p:grpSpPr>
          <a:xfrm rot="1289827">
            <a:off x="6391389" y="315876"/>
            <a:ext cx="254851" cy="244960"/>
            <a:chOff x="427198" y="876398"/>
            <a:chExt cx="340596" cy="327377"/>
          </a:xfrm>
        </p:grpSpPr>
        <p:sp>
          <p:nvSpPr>
            <p:cNvPr id="281" name="Google Shape;281;p2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64"/>
        <p:cNvGrpSpPr/>
        <p:nvPr/>
      </p:nvGrpSpPr>
      <p:grpSpPr>
        <a:xfrm>
          <a:off x="0" y="0"/>
          <a:ext cx="0" cy="0"/>
          <a:chOff x="0" y="0"/>
          <a:chExt cx="0" cy="0"/>
        </a:xfrm>
      </p:grpSpPr>
      <p:sp>
        <p:nvSpPr>
          <p:cNvPr id="465" name="Google Shape;465;p29"/>
          <p:cNvSpPr/>
          <p:nvPr/>
        </p:nvSpPr>
        <p:spPr>
          <a:xfrm>
            <a:off x="48400" y="154875"/>
            <a:ext cx="8965255" cy="4527595"/>
          </a:xfrm>
          <a:custGeom>
            <a:avLst/>
            <a:gdLst/>
            <a:ahLst/>
            <a:cxnLst/>
            <a:rect l="l" t="t" r="r" b="b"/>
            <a:pathLst>
              <a:path w="93044" h="50985" extrusionOk="0">
                <a:moveTo>
                  <a:pt x="49669" y="1"/>
                </a:moveTo>
                <a:cubicBezTo>
                  <a:pt x="34944" y="1"/>
                  <a:pt x="22139" y="2939"/>
                  <a:pt x="14286" y="5724"/>
                </a:cubicBezTo>
                <a:cubicBezTo>
                  <a:pt x="10587" y="7036"/>
                  <a:pt x="7144" y="9486"/>
                  <a:pt x="5103" y="11572"/>
                </a:cubicBezTo>
                <a:cubicBezTo>
                  <a:pt x="3737" y="12969"/>
                  <a:pt x="2465" y="15435"/>
                  <a:pt x="1969" y="16979"/>
                </a:cubicBezTo>
                <a:cubicBezTo>
                  <a:pt x="0" y="23126"/>
                  <a:pt x="3567" y="45393"/>
                  <a:pt x="9330" y="50857"/>
                </a:cubicBezTo>
                <a:lnTo>
                  <a:pt x="87887" y="50984"/>
                </a:lnTo>
                <a:cubicBezTo>
                  <a:pt x="88505" y="50511"/>
                  <a:pt x="89409" y="49173"/>
                  <a:pt x="89747" y="48626"/>
                </a:cubicBezTo>
                <a:cubicBezTo>
                  <a:pt x="91143" y="46365"/>
                  <a:pt x="93043" y="43622"/>
                  <a:pt x="92663" y="38176"/>
                </a:cubicBezTo>
                <a:cubicBezTo>
                  <a:pt x="92541" y="36429"/>
                  <a:pt x="89020" y="30180"/>
                  <a:pt x="87516" y="28080"/>
                </a:cubicBezTo>
                <a:cubicBezTo>
                  <a:pt x="85668" y="25503"/>
                  <a:pt x="91200" y="15848"/>
                  <a:pt x="90414" y="12971"/>
                </a:cubicBezTo>
                <a:cubicBezTo>
                  <a:pt x="89338" y="9036"/>
                  <a:pt x="84705" y="5947"/>
                  <a:pt x="78010" y="3964"/>
                </a:cubicBezTo>
                <a:cubicBezTo>
                  <a:pt x="68307" y="1089"/>
                  <a:pt x="58632" y="1"/>
                  <a:pt x="49669"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txBox="1">
            <a:spLocks noGrp="1"/>
          </p:cNvSpPr>
          <p:nvPr>
            <p:ph type="ctrTitle"/>
          </p:nvPr>
        </p:nvSpPr>
        <p:spPr>
          <a:xfrm>
            <a:off x="1606118" y="66955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8" name="Google Shape;468;p29"/>
          <p:cNvSpPr txBox="1">
            <a:spLocks noGrp="1"/>
          </p:cNvSpPr>
          <p:nvPr>
            <p:ph type="subTitle" idx="1"/>
          </p:nvPr>
        </p:nvSpPr>
        <p:spPr>
          <a:xfrm>
            <a:off x="1606118" y="1677612"/>
            <a:ext cx="3786300" cy="132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69" name="Google Shape;469;p29"/>
          <p:cNvSpPr txBox="1"/>
          <p:nvPr/>
        </p:nvSpPr>
        <p:spPr>
          <a:xfrm>
            <a:off x="1606118" y="3768926"/>
            <a:ext cx="3988500" cy="4098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2"/>
                </a:solidFill>
                <a:latin typeface="Fira Sans"/>
                <a:ea typeface="Fira Sans"/>
                <a:cs typeface="Fira Sans"/>
                <a:sym typeface="Fira Sans"/>
              </a:rPr>
              <a:t>CREDITS: This presentation template was created by </a:t>
            </a:r>
            <a:r>
              <a:rPr lang="en" sz="1000" b="1">
                <a:solidFill>
                  <a:schemeClr val="dk2"/>
                </a:solidFill>
                <a:uFill>
                  <a:noFill/>
                </a:uFill>
                <a:latin typeface="Fira Sans"/>
                <a:ea typeface="Fira Sans"/>
                <a:cs typeface="Fira Sans"/>
                <a:sym typeface="Fira Sans"/>
                <a:hlinkClick r:id="rId2">
                  <a:extLst>
                    <a:ext uri="{A12FA001-AC4F-418D-AE19-62706E023703}">
                      <ahyp:hlinkClr xmlns:ahyp="http://schemas.microsoft.com/office/drawing/2018/hyperlinkcolor" val="tx"/>
                    </a:ext>
                  </a:extLst>
                </a:hlinkClick>
              </a:rPr>
              <a:t>Slidesgo</a:t>
            </a:r>
            <a:r>
              <a:rPr lang="en" sz="1000">
                <a:solidFill>
                  <a:schemeClr val="dk2"/>
                </a:solidFill>
                <a:latin typeface="Fira Sans"/>
                <a:ea typeface="Fira Sans"/>
                <a:cs typeface="Fira Sans"/>
                <a:sym typeface="Fira Sans"/>
              </a:rPr>
              <a:t>, and includes icons by </a:t>
            </a:r>
            <a:r>
              <a:rPr lang="en" sz="1000" b="1">
                <a:solidFill>
                  <a:schemeClr val="dk2"/>
                </a:solidFill>
                <a:uFill>
                  <a:noFill/>
                </a:u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Flaticon</a:t>
            </a:r>
            <a:r>
              <a:rPr lang="en" sz="1000">
                <a:solidFill>
                  <a:schemeClr val="dk2"/>
                </a:solidFill>
                <a:latin typeface="Fira Sans"/>
                <a:ea typeface="Fira Sans"/>
                <a:cs typeface="Fira Sans"/>
                <a:sym typeface="Fira Sans"/>
              </a:rPr>
              <a:t>, and infographics &amp; images by </a:t>
            </a:r>
            <a:r>
              <a:rPr lang="en" sz="1000" b="1">
                <a:solidFill>
                  <a:schemeClr val="dk2"/>
                </a:solidFill>
                <a:uFill>
                  <a:noFill/>
                </a:u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Freepik</a:t>
            </a:r>
            <a:endParaRPr sz="1000">
              <a:solidFill>
                <a:schemeClr val="dk2"/>
              </a:solidFill>
              <a:latin typeface="Fira Sans"/>
              <a:ea typeface="Fira Sans"/>
              <a:cs typeface="Fira Sans"/>
              <a:sym typeface="Fira Sans"/>
            </a:endParaRPr>
          </a:p>
        </p:txBody>
      </p:sp>
      <p:grpSp>
        <p:nvGrpSpPr>
          <p:cNvPr id="470" name="Google Shape;470;p29"/>
          <p:cNvGrpSpPr/>
          <p:nvPr/>
        </p:nvGrpSpPr>
        <p:grpSpPr>
          <a:xfrm rot="772050">
            <a:off x="544801" y="1391167"/>
            <a:ext cx="340600" cy="327381"/>
            <a:chOff x="427198" y="876398"/>
            <a:chExt cx="340596" cy="327377"/>
          </a:xfrm>
        </p:grpSpPr>
        <p:sp>
          <p:nvSpPr>
            <p:cNvPr id="471" name="Google Shape;471;p2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9"/>
          <p:cNvGrpSpPr/>
          <p:nvPr/>
        </p:nvGrpSpPr>
        <p:grpSpPr>
          <a:xfrm rot="2027394">
            <a:off x="587693" y="3078384"/>
            <a:ext cx="254827" cy="244937"/>
            <a:chOff x="427198" y="876398"/>
            <a:chExt cx="340596" cy="327377"/>
          </a:xfrm>
        </p:grpSpPr>
        <p:sp>
          <p:nvSpPr>
            <p:cNvPr id="476" name="Google Shape;476;p2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0"/>
        <p:cNvGrpSpPr/>
        <p:nvPr/>
      </p:nvGrpSpPr>
      <p:grpSpPr>
        <a:xfrm>
          <a:off x="0" y="0"/>
          <a:ext cx="0" cy="0"/>
          <a:chOff x="0" y="0"/>
          <a:chExt cx="0" cy="0"/>
        </a:xfrm>
      </p:grpSpPr>
      <p:sp>
        <p:nvSpPr>
          <p:cNvPr id="481" name="Google Shape;481;p30"/>
          <p:cNvSpPr/>
          <p:nvPr/>
        </p:nvSpPr>
        <p:spPr>
          <a:xfrm>
            <a:off x="342675" y="321175"/>
            <a:ext cx="8458707" cy="4287333"/>
          </a:xfrm>
          <a:custGeom>
            <a:avLst/>
            <a:gdLst/>
            <a:ahLst/>
            <a:cxnLst/>
            <a:rect l="l" t="t" r="r" b="b"/>
            <a:pathLst>
              <a:path w="109750" h="92579" extrusionOk="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83"/>
        <p:cNvGrpSpPr/>
        <p:nvPr/>
      </p:nvGrpSpPr>
      <p:grpSpPr>
        <a:xfrm>
          <a:off x="0" y="0"/>
          <a:ext cx="0" cy="0"/>
          <a:chOff x="0" y="0"/>
          <a:chExt cx="0" cy="0"/>
        </a:xfrm>
      </p:grpSpPr>
      <p:sp>
        <p:nvSpPr>
          <p:cNvPr id="484" name="Google Shape;484;p31"/>
          <p:cNvSpPr/>
          <p:nvPr/>
        </p:nvSpPr>
        <p:spPr>
          <a:xfrm>
            <a:off x="-181300" y="205195"/>
            <a:ext cx="9516792" cy="4426245"/>
          </a:xfrm>
          <a:custGeom>
            <a:avLst/>
            <a:gdLst/>
            <a:ahLst/>
            <a:cxnLst/>
            <a:rect l="l" t="t" r="r" b="b"/>
            <a:pathLst>
              <a:path w="123123" h="57884" extrusionOk="0">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a:off x="65800" y="307374"/>
            <a:ext cx="9438336" cy="4317728"/>
          </a:xfrm>
          <a:custGeom>
            <a:avLst/>
            <a:gdLst/>
            <a:ahLst/>
            <a:cxnLst/>
            <a:rect l="l" t="t" r="r" b="b"/>
            <a:pathLst>
              <a:path w="133291" h="57995" extrusionOk="0">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p:nvPr>
        </p:nvSpPr>
        <p:spPr>
          <a:xfrm>
            <a:off x="3181350" y="2062663"/>
            <a:ext cx="2781300" cy="15849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3859200" y="1029966"/>
            <a:ext cx="1425600" cy="84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3223350" y="3532963"/>
            <a:ext cx="2697300" cy="70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 name="Google Shape;29;p3"/>
          <p:cNvGrpSpPr/>
          <p:nvPr/>
        </p:nvGrpSpPr>
        <p:grpSpPr>
          <a:xfrm>
            <a:off x="2403785" y="307029"/>
            <a:ext cx="340596" cy="327377"/>
            <a:chOff x="427198" y="876398"/>
            <a:chExt cx="340596" cy="327377"/>
          </a:xfrm>
        </p:grpSpPr>
        <p:sp>
          <p:nvSpPr>
            <p:cNvPr id="30" name="Google Shape;30;p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p:nvPr/>
        </p:nvSpPr>
        <p:spPr>
          <a:xfrm>
            <a:off x="-181300" y="205195"/>
            <a:ext cx="9516792" cy="4426245"/>
          </a:xfrm>
          <a:custGeom>
            <a:avLst/>
            <a:gdLst/>
            <a:ahLst/>
            <a:cxnLst/>
            <a:rect l="l" t="t" r="r" b="b"/>
            <a:pathLst>
              <a:path w="123123" h="57884" extrusionOk="0">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74900" y="1345425"/>
            <a:ext cx="3742200" cy="32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9" name="Google Shape;39;p4"/>
          <p:cNvSpPr txBox="1">
            <a:spLocks noGrp="1"/>
          </p:cNvSpPr>
          <p:nvPr>
            <p:ph type="body" idx="2"/>
          </p:nvPr>
        </p:nvSpPr>
        <p:spPr>
          <a:xfrm>
            <a:off x="4626900" y="1345425"/>
            <a:ext cx="3742200" cy="32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40" name="Google Shape;40;p4"/>
          <p:cNvGrpSpPr/>
          <p:nvPr/>
        </p:nvGrpSpPr>
        <p:grpSpPr>
          <a:xfrm rot="772050">
            <a:off x="8313526" y="3728417"/>
            <a:ext cx="340600" cy="327381"/>
            <a:chOff x="427198" y="876398"/>
            <a:chExt cx="340596" cy="327377"/>
          </a:xfrm>
        </p:grpSpPr>
        <p:sp>
          <p:nvSpPr>
            <p:cNvPr id="41" name="Google Shape;41;p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p:nvPr/>
        </p:nvSpPr>
        <p:spPr>
          <a:xfrm>
            <a:off x="48400" y="154875"/>
            <a:ext cx="8965255" cy="4527595"/>
          </a:xfrm>
          <a:custGeom>
            <a:avLst/>
            <a:gdLst/>
            <a:ahLst/>
            <a:cxnLst/>
            <a:rect l="l" t="t" r="r" b="b"/>
            <a:pathLst>
              <a:path w="93044" h="50985" extrusionOk="0">
                <a:moveTo>
                  <a:pt x="49669" y="1"/>
                </a:moveTo>
                <a:cubicBezTo>
                  <a:pt x="34944" y="1"/>
                  <a:pt x="22139" y="2939"/>
                  <a:pt x="14286" y="5724"/>
                </a:cubicBezTo>
                <a:cubicBezTo>
                  <a:pt x="10587" y="7036"/>
                  <a:pt x="7144" y="9486"/>
                  <a:pt x="5103" y="11572"/>
                </a:cubicBezTo>
                <a:cubicBezTo>
                  <a:pt x="3737" y="12969"/>
                  <a:pt x="2465" y="15435"/>
                  <a:pt x="1969" y="16979"/>
                </a:cubicBezTo>
                <a:cubicBezTo>
                  <a:pt x="0" y="23126"/>
                  <a:pt x="3567" y="45393"/>
                  <a:pt x="9330" y="50857"/>
                </a:cubicBezTo>
                <a:lnTo>
                  <a:pt x="87887" y="50984"/>
                </a:lnTo>
                <a:cubicBezTo>
                  <a:pt x="88505" y="50511"/>
                  <a:pt x="89409" y="49173"/>
                  <a:pt x="89747" y="48626"/>
                </a:cubicBezTo>
                <a:cubicBezTo>
                  <a:pt x="91143" y="46365"/>
                  <a:pt x="93043" y="43622"/>
                  <a:pt x="92663" y="38176"/>
                </a:cubicBezTo>
                <a:cubicBezTo>
                  <a:pt x="92541" y="36429"/>
                  <a:pt x="89020" y="30180"/>
                  <a:pt x="87516" y="28080"/>
                </a:cubicBezTo>
                <a:cubicBezTo>
                  <a:pt x="85668" y="25503"/>
                  <a:pt x="91200" y="15848"/>
                  <a:pt x="90414" y="12971"/>
                </a:cubicBezTo>
                <a:cubicBezTo>
                  <a:pt x="89338" y="9036"/>
                  <a:pt x="84705" y="5947"/>
                  <a:pt x="78010" y="3964"/>
                </a:cubicBezTo>
                <a:cubicBezTo>
                  <a:pt x="68307" y="1089"/>
                  <a:pt x="58632" y="1"/>
                  <a:pt x="49669"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subTitle" idx="1"/>
          </p:nvPr>
        </p:nvSpPr>
        <p:spPr>
          <a:xfrm>
            <a:off x="1311238" y="2396597"/>
            <a:ext cx="2907600" cy="532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 name="Google Shape;49;p5"/>
          <p:cNvSpPr txBox="1">
            <a:spLocks noGrp="1"/>
          </p:cNvSpPr>
          <p:nvPr>
            <p:ph type="subTitle" idx="2"/>
          </p:nvPr>
        </p:nvSpPr>
        <p:spPr>
          <a:xfrm>
            <a:off x="4925138" y="2397272"/>
            <a:ext cx="2907600" cy="53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0" name="Google Shape;50;p5"/>
          <p:cNvSpPr txBox="1">
            <a:spLocks noGrp="1"/>
          </p:cNvSpPr>
          <p:nvPr>
            <p:ph type="subTitle" idx="3"/>
          </p:nvPr>
        </p:nvSpPr>
        <p:spPr>
          <a:xfrm>
            <a:off x="1311238" y="2978713"/>
            <a:ext cx="2907600" cy="8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5"/>
          <p:cNvSpPr txBox="1">
            <a:spLocks noGrp="1"/>
          </p:cNvSpPr>
          <p:nvPr>
            <p:ph type="subTitle" idx="4"/>
          </p:nvPr>
        </p:nvSpPr>
        <p:spPr>
          <a:xfrm>
            <a:off x="4925138" y="2978713"/>
            <a:ext cx="2907600" cy="8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5"/>
          <p:cNvSpPr txBox="1">
            <a:spLocks noGrp="1"/>
          </p:cNvSpPr>
          <p:nvPr>
            <p:ph type="title"/>
          </p:nvPr>
        </p:nvSpPr>
        <p:spPr>
          <a:xfrm>
            <a:off x="720000" y="445333"/>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3" name="Google Shape;53;p5"/>
          <p:cNvGrpSpPr/>
          <p:nvPr/>
        </p:nvGrpSpPr>
        <p:grpSpPr>
          <a:xfrm rot="-2224879">
            <a:off x="350389" y="3641632"/>
            <a:ext cx="214148" cy="205836"/>
            <a:chOff x="427198" y="876398"/>
            <a:chExt cx="340596" cy="327377"/>
          </a:xfrm>
        </p:grpSpPr>
        <p:sp>
          <p:nvSpPr>
            <p:cNvPr id="54" name="Google Shape;54;p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5"/>
          <p:cNvGrpSpPr/>
          <p:nvPr/>
        </p:nvGrpSpPr>
        <p:grpSpPr>
          <a:xfrm>
            <a:off x="544810" y="859667"/>
            <a:ext cx="340596" cy="327377"/>
            <a:chOff x="427198" y="876398"/>
            <a:chExt cx="340596" cy="327377"/>
          </a:xfrm>
        </p:grpSpPr>
        <p:sp>
          <p:nvSpPr>
            <p:cNvPr id="59" name="Google Shape;59;p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181300" y="205195"/>
            <a:ext cx="9516792" cy="4426245"/>
          </a:xfrm>
          <a:custGeom>
            <a:avLst/>
            <a:gdLst/>
            <a:ahLst/>
            <a:cxnLst/>
            <a:rect l="l" t="t" r="r" b="b"/>
            <a:pathLst>
              <a:path w="123123" h="57884" extrusionOk="0">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txBox="1">
            <a:spLocks noGrp="1"/>
          </p:cNvSpPr>
          <p:nvPr>
            <p:ph type="title"/>
          </p:nvPr>
        </p:nvSpPr>
        <p:spPr>
          <a:xfrm>
            <a:off x="1238750" y="1339375"/>
            <a:ext cx="3465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7"/>
          <p:cNvSpPr txBox="1">
            <a:spLocks noGrp="1"/>
          </p:cNvSpPr>
          <p:nvPr>
            <p:ph type="body" idx="1"/>
          </p:nvPr>
        </p:nvSpPr>
        <p:spPr>
          <a:xfrm>
            <a:off x="1238750" y="2046825"/>
            <a:ext cx="3696000" cy="2225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82" name="Google Shape;82;p7"/>
          <p:cNvGrpSpPr/>
          <p:nvPr/>
        </p:nvGrpSpPr>
        <p:grpSpPr>
          <a:xfrm rot="1509799">
            <a:off x="6908015" y="281658"/>
            <a:ext cx="340596" cy="327377"/>
            <a:chOff x="427198" y="876398"/>
            <a:chExt cx="340596" cy="327377"/>
          </a:xfrm>
        </p:grpSpPr>
        <p:sp>
          <p:nvSpPr>
            <p:cNvPr id="83" name="Google Shape;83;p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7"/>
          <p:cNvGrpSpPr/>
          <p:nvPr/>
        </p:nvGrpSpPr>
        <p:grpSpPr>
          <a:xfrm rot="-2224879">
            <a:off x="460539" y="2468832"/>
            <a:ext cx="214148" cy="205836"/>
            <a:chOff x="427198" y="876398"/>
            <a:chExt cx="340596" cy="327377"/>
          </a:xfrm>
        </p:grpSpPr>
        <p:sp>
          <p:nvSpPr>
            <p:cNvPr id="88" name="Google Shape;88;p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7"/>
          <p:cNvGrpSpPr/>
          <p:nvPr/>
        </p:nvGrpSpPr>
        <p:grpSpPr>
          <a:xfrm rot="1554292">
            <a:off x="8689572" y="974007"/>
            <a:ext cx="214159" cy="205848"/>
            <a:chOff x="427198" y="876398"/>
            <a:chExt cx="340596" cy="327377"/>
          </a:xfrm>
        </p:grpSpPr>
        <p:sp>
          <p:nvSpPr>
            <p:cNvPr id="93" name="Google Shape;93;p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4981600" y="3437000"/>
            <a:ext cx="3447300" cy="117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29" name="Google Shape;129;p10"/>
          <p:cNvGrpSpPr/>
          <p:nvPr/>
        </p:nvGrpSpPr>
        <p:grpSpPr>
          <a:xfrm rot="-2562875">
            <a:off x="250718" y="1986125"/>
            <a:ext cx="254864" cy="244973"/>
            <a:chOff x="427198" y="876398"/>
            <a:chExt cx="340596" cy="327377"/>
          </a:xfrm>
        </p:grpSpPr>
        <p:sp>
          <p:nvSpPr>
            <p:cNvPr id="130" name="Google Shape;130;p1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0"/>
          <p:cNvGrpSpPr/>
          <p:nvPr/>
        </p:nvGrpSpPr>
        <p:grpSpPr>
          <a:xfrm rot="-2224879">
            <a:off x="2508764" y="331607"/>
            <a:ext cx="214148" cy="205836"/>
            <a:chOff x="427198" y="876398"/>
            <a:chExt cx="340596" cy="327377"/>
          </a:xfrm>
        </p:grpSpPr>
        <p:sp>
          <p:nvSpPr>
            <p:cNvPr id="135" name="Google Shape;135;p1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0"/>
          <p:cNvGrpSpPr/>
          <p:nvPr/>
        </p:nvGrpSpPr>
        <p:grpSpPr>
          <a:xfrm rot="521444">
            <a:off x="3752103" y="343436"/>
            <a:ext cx="214139" cy="205828"/>
            <a:chOff x="427198" y="876398"/>
            <a:chExt cx="340596" cy="327377"/>
          </a:xfrm>
        </p:grpSpPr>
        <p:sp>
          <p:nvSpPr>
            <p:cNvPr id="140" name="Google Shape;140;p1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60"/>
        <p:cNvGrpSpPr/>
        <p:nvPr/>
      </p:nvGrpSpPr>
      <p:grpSpPr>
        <a:xfrm>
          <a:off x="0" y="0"/>
          <a:ext cx="0" cy="0"/>
          <a:chOff x="0" y="0"/>
          <a:chExt cx="0" cy="0"/>
        </a:xfrm>
      </p:grpSpPr>
      <p:sp>
        <p:nvSpPr>
          <p:cNvPr id="161" name="Google Shape;161;p13"/>
          <p:cNvSpPr/>
          <p:nvPr/>
        </p:nvSpPr>
        <p:spPr>
          <a:xfrm>
            <a:off x="-54025" y="172900"/>
            <a:ext cx="9558298" cy="4452131"/>
          </a:xfrm>
          <a:custGeom>
            <a:avLst/>
            <a:gdLst/>
            <a:ahLst/>
            <a:cxnLst/>
            <a:rect l="l" t="t" r="r" b="b"/>
            <a:pathLst>
              <a:path w="133291" h="57995" extrusionOk="0">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txBox="1">
            <a:spLocks noGrp="1"/>
          </p:cNvSpPr>
          <p:nvPr>
            <p:ph type="title" hasCustomPrompt="1"/>
          </p:nvPr>
        </p:nvSpPr>
        <p:spPr>
          <a:xfrm>
            <a:off x="1248100" y="1067650"/>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4" name="Google Shape;164;p13"/>
          <p:cNvSpPr txBox="1">
            <a:spLocks noGrp="1"/>
          </p:cNvSpPr>
          <p:nvPr>
            <p:ph type="subTitle" idx="1"/>
          </p:nvPr>
        </p:nvSpPr>
        <p:spPr>
          <a:xfrm>
            <a:off x="800150" y="2168450"/>
            <a:ext cx="2171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5" name="Google Shape;165;p13"/>
          <p:cNvSpPr txBox="1">
            <a:spLocks noGrp="1"/>
          </p:cNvSpPr>
          <p:nvPr>
            <p:ph type="title" idx="2" hasCustomPrompt="1"/>
          </p:nvPr>
        </p:nvSpPr>
        <p:spPr>
          <a:xfrm>
            <a:off x="3934350" y="1067650"/>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3"/>
          </p:nvPr>
        </p:nvSpPr>
        <p:spPr>
          <a:xfrm>
            <a:off x="3486450" y="2168450"/>
            <a:ext cx="2171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4" hasCustomPrompt="1"/>
          </p:nvPr>
        </p:nvSpPr>
        <p:spPr>
          <a:xfrm>
            <a:off x="6620600" y="1067650"/>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3"/>
          <p:cNvSpPr txBox="1">
            <a:spLocks noGrp="1"/>
          </p:cNvSpPr>
          <p:nvPr>
            <p:ph type="subTitle" idx="5"/>
          </p:nvPr>
        </p:nvSpPr>
        <p:spPr>
          <a:xfrm>
            <a:off x="6172700" y="2168450"/>
            <a:ext cx="2171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13"/>
          <p:cNvSpPr txBox="1">
            <a:spLocks noGrp="1"/>
          </p:cNvSpPr>
          <p:nvPr>
            <p:ph type="title" idx="6" hasCustomPrompt="1"/>
          </p:nvPr>
        </p:nvSpPr>
        <p:spPr>
          <a:xfrm>
            <a:off x="1248100" y="2857050"/>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 name="Google Shape;170;p13"/>
          <p:cNvSpPr txBox="1">
            <a:spLocks noGrp="1"/>
          </p:cNvSpPr>
          <p:nvPr>
            <p:ph type="subTitle" idx="7"/>
          </p:nvPr>
        </p:nvSpPr>
        <p:spPr>
          <a:xfrm>
            <a:off x="800150" y="3979173"/>
            <a:ext cx="2171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1" name="Google Shape;171;p13"/>
          <p:cNvSpPr txBox="1">
            <a:spLocks noGrp="1"/>
          </p:cNvSpPr>
          <p:nvPr>
            <p:ph type="title" idx="8" hasCustomPrompt="1"/>
          </p:nvPr>
        </p:nvSpPr>
        <p:spPr>
          <a:xfrm>
            <a:off x="3934350" y="2857050"/>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9"/>
          </p:nvPr>
        </p:nvSpPr>
        <p:spPr>
          <a:xfrm>
            <a:off x="3486450" y="3979173"/>
            <a:ext cx="2171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3" hasCustomPrompt="1"/>
          </p:nvPr>
        </p:nvSpPr>
        <p:spPr>
          <a:xfrm>
            <a:off x="6620600" y="2857050"/>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14"/>
          </p:nvPr>
        </p:nvSpPr>
        <p:spPr>
          <a:xfrm>
            <a:off x="6172700" y="3979173"/>
            <a:ext cx="2171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13"/>
          <p:cNvSpPr txBox="1">
            <a:spLocks noGrp="1"/>
          </p:cNvSpPr>
          <p:nvPr>
            <p:ph type="subTitle" idx="16"/>
          </p:nvPr>
        </p:nvSpPr>
        <p:spPr>
          <a:xfrm>
            <a:off x="717550" y="170370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7" name="Google Shape;177;p13"/>
          <p:cNvSpPr txBox="1">
            <a:spLocks noGrp="1"/>
          </p:cNvSpPr>
          <p:nvPr>
            <p:ph type="subTitle" idx="17"/>
          </p:nvPr>
        </p:nvSpPr>
        <p:spPr>
          <a:xfrm>
            <a:off x="3403800" y="170370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8" name="Google Shape;178;p13"/>
          <p:cNvSpPr txBox="1">
            <a:spLocks noGrp="1"/>
          </p:cNvSpPr>
          <p:nvPr>
            <p:ph type="subTitle" idx="18"/>
          </p:nvPr>
        </p:nvSpPr>
        <p:spPr>
          <a:xfrm>
            <a:off x="6090050" y="170370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9" name="Google Shape;179;p13"/>
          <p:cNvSpPr txBox="1">
            <a:spLocks noGrp="1"/>
          </p:cNvSpPr>
          <p:nvPr>
            <p:ph type="subTitle" idx="19"/>
          </p:nvPr>
        </p:nvSpPr>
        <p:spPr>
          <a:xfrm>
            <a:off x="717550" y="350987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0" name="Google Shape;180;p13"/>
          <p:cNvSpPr txBox="1">
            <a:spLocks noGrp="1"/>
          </p:cNvSpPr>
          <p:nvPr>
            <p:ph type="subTitle" idx="20"/>
          </p:nvPr>
        </p:nvSpPr>
        <p:spPr>
          <a:xfrm>
            <a:off x="3403800" y="350987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1" name="Google Shape;181;p13"/>
          <p:cNvSpPr txBox="1">
            <a:spLocks noGrp="1"/>
          </p:cNvSpPr>
          <p:nvPr>
            <p:ph type="subTitle" idx="21"/>
          </p:nvPr>
        </p:nvSpPr>
        <p:spPr>
          <a:xfrm>
            <a:off x="6090050" y="350987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82" name="Google Shape;182;p13"/>
          <p:cNvGrpSpPr/>
          <p:nvPr/>
        </p:nvGrpSpPr>
        <p:grpSpPr>
          <a:xfrm rot="234498">
            <a:off x="294547" y="2745031"/>
            <a:ext cx="254847" cy="244957"/>
            <a:chOff x="427198" y="876398"/>
            <a:chExt cx="340596" cy="327377"/>
          </a:xfrm>
        </p:grpSpPr>
        <p:sp>
          <p:nvSpPr>
            <p:cNvPr id="183" name="Google Shape;183;p1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3"/>
          <p:cNvGrpSpPr/>
          <p:nvPr/>
        </p:nvGrpSpPr>
        <p:grpSpPr>
          <a:xfrm rot="-2224879">
            <a:off x="326914" y="818057"/>
            <a:ext cx="214148" cy="205836"/>
            <a:chOff x="427198" y="876398"/>
            <a:chExt cx="340596" cy="327377"/>
          </a:xfrm>
        </p:grpSpPr>
        <p:sp>
          <p:nvSpPr>
            <p:cNvPr id="188" name="Google Shape;188;p1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3"/>
          <p:cNvGrpSpPr/>
          <p:nvPr/>
        </p:nvGrpSpPr>
        <p:grpSpPr>
          <a:xfrm rot="1509799">
            <a:off x="8553365" y="2913933"/>
            <a:ext cx="340596" cy="327377"/>
            <a:chOff x="427198" y="876398"/>
            <a:chExt cx="340596" cy="327377"/>
          </a:xfrm>
        </p:grpSpPr>
        <p:sp>
          <p:nvSpPr>
            <p:cNvPr id="193" name="Google Shape;193;p1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40"/>
        <p:cNvGrpSpPr/>
        <p:nvPr/>
      </p:nvGrpSpPr>
      <p:grpSpPr>
        <a:xfrm>
          <a:off x="0" y="0"/>
          <a:ext cx="0" cy="0"/>
          <a:chOff x="0" y="0"/>
          <a:chExt cx="0" cy="0"/>
        </a:xfrm>
      </p:grpSpPr>
      <p:sp>
        <p:nvSpPr>
          <p:cNvPr id="241" name="Google Shape;241;p17"/>
          <p:cNvSpPr/>
          <p:nvPr/>
        </p:nvSpPr>
        <p:spPr>
          <a:xfrm>
            <a:off x="65800" y="307374"/>
            <a:ext cx="9438336" cy="4317728"/>
          </a:xfrm>
          <a:custGeom>
            <a:avLst/>
            <a:gdLst/>
            <a:ahLst/>
            <a:cxnLst/>
            <a:rect l="l" t="t" r="r" b="b"/>
            <a:pathLst>
              <a:path w="133291" h="57995" extrusionOk="0">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txBox="1">
            <a:spLocks noGrp="1"/>
          </p:cNvSpPr>
          <p:nvPr>
            <p:ph type="subTitle" idx="1"/>
          </p:nvPr>
        </p:nvSpPr>
        <p:spPr>
          <a:xfrm>
            <a:off x="1582175" y="2059713"/>
            <a:ext cx="4237500" cy="154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7"/>
          <p:cNvSpPr txBox="1">
            <a:spLocks noGrp="1"/>
          </p:cNvSpPr>
          <p:nvPr>
            <p:ph type="title"/>
          </p:nvPr>
        </p:nvSpPr>
        <p:spPr>
          <a:xfrm>
            <a:off x="1500450" y="1290350"/>
            <a:ext cx="4401300" cy="62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45" name="Google Shape;245;p17"/>
          <p:cNvGrpSpPr/>
          <p:nvPr/>
        </p:nvGrpSpPr>
        <p:grpSpPr>
          <a:xfrm rot="1289827">
            <a:off x="8301477" y="817826"/>
            <a:ext cx="254851" cy="244960"/>
            <a:chOff x="427198" y="876398"/>
            <a:chExt cx="340596" cy="327377"/>
          </a:xfrm>
        </p:grpSpPr>
        <p:sp>
          <p:nvSpPr>
            <p:cNvPr id="246" name="Google Shape;246;p1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1pPr>
            <a:lvl2pPr lvl="1"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2pPr>
            <a:lvl3pPr lvl="2"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3pPr>
            <a:lvl4pPr lvl="3"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4pPr>
            <a:lvl5pPr lvl="4"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5pPr>
            <a:lvl6pPr lvl="5"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6pPr>
            <a:lvl7pPr lvl="6"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7pPr>
            <a:lvl8pPr lvl="7"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8pPr>
            <a:lvl9pPr lvl="8"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marL="914400" lvl="1"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marL="1371600" lvl="2"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marL="1828800" lvl="3"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marL="2286000" lvl="4"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marL="2743200" lvl="5"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marL="3200400" lvl="6"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marL="3657600" lvl="7"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marL="4114800" lvl="8" indent="-317500">
              <a:lnSpc>
                <a:spcPct val="100000"/>
              </a:lnSpc>
              <a:spcBef>
                <a:spcPts val="1600"/>
              </a:spcBef>
              <a:spcAft>
                <a:spcPts val="1600"/>
              </a:spcAft>
              <a:buClr>
                <a:schemeClr val="dk2"/>
              </a:buClr>
              <a:buSzPts val="1400"/>
              <a:buFont typeface="Fira Sans"/>
              <a:buChar char="■"/>
              <a:defRPr>
                <a:solidFill>
                  <a:schemeClr val="dk2"/>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 id="2147483658" r:id="rId7"/>
    <p:sldLayoutId id="2147483659" r:id="rId8"/>
    <p:sldLayoutId id="2147483663" r:id="rId9"/>
    <p:sldLayoutId id="2147483665" r:id="rId10"/>
    <p:sldLayoutId id="2147483666"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95"/>
        <p:cNvGrpSpPr/>
        <p:nvPr/>
      </p:nvGrpSpPr>
      <p:grpSpPr>
        <a:xfrm>
          <a:off x="0" y="0"/>
          <a:ext cx="0" cy="0"/>
          <a:chOff x="0" y="0"/>
          <a:chExt cx="0" cy="0"/>
        </a:xfrm>
      </p:grpSpPr>
      <p:sp>
        <p:nvSpPr>
          <p:cNvPr id="496" name="Google Shape;496;p35"/>
          <p:cNvSpPr txBox="1">
            <a:spLocks noGrp="1"/>
          </p:cNvSpPr>
          <p:nvPr>
            <p:ph type="ctrTitle"/>
          </p:nvPr>
        </p:nvSpPr>
        <p:spPr>
          <a:xfrm>
            <a:off x="1602919" y="1236791"/>
            <a:ext cx="5804400" cy="20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rgbClr val="3F153D"/>
                </a:solidFill>
              </a:rPr>
              <a:t>“Cat and Dog Food Brand Analysis: Insights into Consumer Perceptions and Preferences on Reddit"</a:t>
            </a:r>
            <a:endParaRPr lang="en-US" sz="4000" dirty="0">
              <a:solidFill>
                <a:schemeClr val="lt2"/>
              </a:solidFill>
            </a:endParaRPr>
          </a:p>
        </p:txBody>
      </p:sp>
      <p:sp>
        <p:nvSpPr>
          <p:cNvPr id="497" name="Google Shape;497;p35"/>
          <p:cNvSpPr txBox="1">
            <a:spLocks noGrp="1"/>
          </p:cNvSpPr>
          <p:nvPr>
            <p:ph type="subTitle" idx="1"/>
          </p:nvPr>
        </p:nvSpPr>
        <p:spPr>
          <a:xfrm>
            <a:off x="2397575" y="3341450"/>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Katayoon Kaviani</a:t>
            </a:r>
          </a:p>
        </p:txBody>
      </p:sp>
      <p:grpSp>
        <p:nvGrpSpPr>
          <p:cNvPr id="498" name="Google Shape;498;p35"/>
          <p:cNvGrpSpPr/>
          <p:nvPr/>
        </p:nvGrpSpPr>
        <p:grpSpPr>
          <a:xfrm>
            <a:off x="208544" y="2871586"/>
            <a:ext cx="1815254" cy="1895522"/>
            <a:chOff x="1597000" y="400025"/>
            <a:chExt cx="1518025" cy="1585150"/>
          </a:xfrm>
        </p:grpSpPr>
        <p:sp>
          <p:nvSpPr>
            <p:cNvPr id="499" name="Google Shape;499;p35"/>
            <p:cNvSpPr/>
            <p:nvPr/>
          </p:nvSpPr>
          <p:spPr>
            <a:xfrm>
              <a:off x="1597000" y="716300"/>
              <a:ext cx="552575" cy="1104900"/>
            </a:xfrm>
            <a:custGeom>
              <a:avLst/>
              <a:gdLst/>
              <a:ahLst/>
              <a:cxnLst/>
              <a:rect l="l" t="t" r="r" b="b"/>
              <a:pathLst>
                <a:path w="22103" h="44196" extrusionOk="0">
                  <a:moveTo>
                    <a:pt x="5185" y="1"/>
                  </a:moveTo>
                  <a:cubicBezTo>
                    <a:pt x="3826" y="1"/>
                    <a:pt x="2502" y="337"/>
                    <a:pt x="1369" y="1114"/>
                  </a:cubicBezTo>
                  <a:cubicBezTo>
                    <a:pt x="656" y="1601"/>
                    <a:pt x="1" y="2385"/>
                    <a:pt x="142" y="3236"/>
                  </a:cubicBezTo>
                  <a:cubicBezTo>
                    <a:pt x="260" y="3959"/>
                    <a:pt x="931" y="4483"/>
                    <a:pt x="1633" y="4688"/>
                  </a:cubicBezTo>
                  <a:cubicBezTo>
                    <a:pt x="2334" y="4894"/>
                    <a:pt x="3081" y="4854"/>
                    <a:pt x="3813" y="4884"/>
                  </a:cubicBezTo>
                  <a:cubicBezTo>
                    <a:pt x="7214" y="5020"/>
                    <a:pt x="10529" y="6766"/>
                    <a:pt x="12533" y="9522"/>
                  </a:cubicBezTo>
                  <a:cubicBezTo>
                    <a:pt x="14534" y="12278"/>
                    <a:pt x="15170" y="15991"/>
                    <a:pt x="14158" y="19244"/>
                  </a:cubicBezTo>
                  <a:cubicBezTo>
                    <a:pt x="12840" y="23480"/>
                    <a:pt x="8966" y="26829"/>
                    <a:pt x="8689" y="31257"/>
                  </a:cubicBezTo>
                  <a:cubicBezTo>
                    <a:pt x="8488" y="34421"/>
                    <a:pt x="10260" y="37452"/>
                    <a:pt x="12644" y="39540"/>
                  </a:cubicBezTo>
                  <a:cubicBezTo>
                    <a:pt x="14228" y="40930"/>
                    <a:pt x="16068" y="41969"/>
                    <a:pt x="17956" y="42884"/>
                  </a:cubicBezTo>
                  <a:cubicBezTo>
                    <a:pt x="18458" y="43129"/>
                    <a:pt x="20196" y="44196"/>
                    <a:pt x="21238" y="44196"/>
                  </a:cubicBezTo>
                  <a:cubicBezTo>
                    <a:pt x="21756" y="44196"/>
                    <a:pt x="22102" y="43933"/>
                    <a:pt x="22040" y="43174"/>
                  </a:cubicBezTo>
                  <a:cubicBezTo>
                    <a:pt x="21988" y="42553"/>
                    <a:pt x="21523" y="42053"/>
                    <a:pt x="21055" y="41642"/>
                  </a:cubicBezTo>
                  <a:cubicBezTo>
                    <a:pt x="19321" y="40128"/>
                    <a:pt x="17199" y="39141"/>
                    <a:pt x="15333" y="37796"/>
                  </a:cubicBezTo>
                  <a:cubicBezTo>
                    <a:pt x="13466" y="36452"/>
                    <a:pt x="11771" y="34560"/>
                    <a:pt x="11566" y="32269"/>
                  </a:cubicBezTo>
                  <a:cubicBezTo>
                    <a:pt x="11393" y="30347"/>
                    <a:pt x="12288" y="28511"/>
                    <a:pt x="13134" y="26777"/>
                  </a:cubicBezTo>
                  <a:cubicBezTo>
                    <a:pt x="15638" y="21629"/>
                    <a:pt x="17943" y="15912"/>
                    <a:pt x="16701" y="10324"/>
                  </a:cubicBezTo>
                  <a:cubicBezTo>
                    <a:pt x="15920" y="6794"/>
                    <a:pt x="13683" y="3607"/>
                    <a:pt x="10631" y="1670"/>
                  </a:cubicBezTo>
                  <a:cubicBezTo>
                    <a:pt x="9024" y="648"/>
                    <a:pt x="7070" y="1"/>
                    <a:pt x="5185"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2620725" y="1280700"/>
              <a:ext cx="414275" cy="693475"/>
            </a:xfrm>
            <a:custGeom>
              <a:avLst/>
              <a:gdLst/>
              <a:ahLst/>
              <a:cxnLst/>
              <a:rect l="l" t="t" r="r" b="b"/>
              <a:pathLst>
                <a:path w="16571" h="27739" extrusionOk="0">
                  <a:moveTo>
                    <a:pt x="7865" y="1"/>
                  </a:moveTo>
                  <a:lnTo>
                    <a:pt x="1" y="881"/>
                  </a:lnTo>
                  <a:cubicBezTo>
                    <a:pt x="1" y="881"/>
                    <a:pt x="2475" y="21308"/>
                    <a:pt x="4540" y="24140"/>
                  </a:cubicBezTo>
                  <a:cubicBezTo>
                    <a:pt x="6072" y="26241"/>
                    <a:pt x="8300" y="27529"/>
                    <a:pt x="10171" y="27529"/>
                  </a:cubicBezTo>
                  <a:cubicBezTo>
                    <a:pt x="11411" y="27529"/>
                    <a:pt x="13021" y="27738"/>
                    <a:pt x="14105" y="27738"/>
                  </a:cubicBezTo>
                  <a:cubicBezTo>
                    <a:pt x="14656" y="27738"/>
                    <a:pt x="15070" y="27684"/>
                    <a:pt x="15232" y="27522"/>
                  </a:cubicBezTo>
                  <a:cubicBezTo>
                    <a:pt x="15714" y="27040"/>
                    <a:pt x="16570" y="24769"/>
                    <a:pt x="13580" y="24140"/>
                  </a:cubicBezTo>
                  <a:cubicBezTo>
                    <a:pt x="10591" y="23512"/>
                    <a:pt x="5201" y="19853"/>
                    <a:pt x="7865" y="1"/>
                  </a:cubicBezTo>
                  <a:close/>
                </a:path>
              </a:pathLst>
            </a:custGeom>
            <a:solidFill>
              <a:srgbClr val="B36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2053425" y="857500"/>
              <a:ext cx="941675" cy="1076725"/>
            </a:xfrm>
            <a:custGeom>
              <a:avLst/>
              <a:gdLst/>
              <a:ahLst/>
              <a:cxnLst/>
              <a:rect l="l" t="t" r="r" b="b"/>
              <a:pathLst>
                <a:path w="37667" h="43069" extrusionOk="0">
                  <a:moveTo>
                    <a:pt x="20385" y="0"/>
                  </a:moveTo>
                  <a:cubicBezTo>
                    <a:pt x="20385" y="0"/>
                    <a:pt x="20009" y="782"/>
                    <a:pt x="19474" y="1895"/>
                  </a:cubicBezTo>
                  <a:lnTo>
                    <a:pt x="19306" y="2242"/>
                  </a:lnTo>
                  <a:cubicBezTo>
                    <a:pt x="18193" y="4557"/>
                    <a:pt x="16540" y="7983"/>
                    <a:pt x="16026" y="8990"/>
                  </a:cubicBezTo>
                  <a:cubicBezTo>
                    <a:pt x="16021" y="8988"/>
                    <a:pt x="16017" y="8987"/>
                    <a:pt x="16012" y="8987"/>
                  </a:cubicBezTo>
                  <a:cubicBezTo>
                    <a:pt x="16010" y="8987"/>
                    <a:pt x="16008" y="8987"/>
                    <a:pt x="16006" y="8988"/>
                  </a:cubicBezTo>
                  <a:cubicBezTo>
                    <a:pt x="15797" y="8957"/>
                    <a:pt x="14055" y="8722"/>
                    <a:pt x="11889" y="8722"/>
                  </a:cubicBezTo>
                  <a:cubicBezTo>
                    <a:pt x="8934" y="8722"/>
                    <a:pt x="5191" y="9160"/>
                    <a:pt x="3474" y="11157"/>
                  </a:cubicBezTo>
                  <a:cubicBezTo>
                    <a:pt x="938" y="14104"/>
                    <a:pt x="0" y="18618"/>
                    <a:pt x="33" y="23272"/>
                  </a:cubicBezTo>
                  <a:cubicBezTo>
                    <a:pt x="65" y="30117"/>
                    <a:pt x="2185" y="37259"/>
                    <a:pt x="4342" y="40123"/>
                  </a:cubicBezTo>
                  <a:cubicBezTo>
                    <a:pt x="6066" y="42411"/>
                    <a:pt x="11608" y="43069"/>
                    <a:pt x="16947" y="43069"/>
                  </a:cubicBezTo>
                  <a:cubicBezTo>
                    <a:pt x="22843" y="43069"/>
                    <a:pt x="28493" y="42267"/>
                    <a:pt x="28484" y="41974"/>
                  </a:cubicBezTo>
                  <a:cubicBezTo>
                    <a:pt x="28385" y="38674"/>
                    <a:pt x="28781" y="27680"/>
                    <a:pt x="30557" y="24202"/>
                  </a:cubicBezTo>
                  <a:cubicBezTo>
                    <a:pt x="32633" y="20130"/>
                    <a:pt x="36539" y="16174"/>
                    <a:pt x="37199" y="14524"/>
                  </a:cubicBezTo>
                  <a:cubicBezTo>
                    <a:pt x="37667" y="13344"/>
                    <a:pt x="36135" y="6405"/>
                    <a:pt x="35230" y="2561"/>
                  </a:cubicBezTo>
                  <a:cubicBezTo>
                    <a:pt x="35230" y="2558"/>
                    <a:pt x="35228" y="2558"/>
                    <a:pt x="35228" y="2556"/>
                  </a:cubicBezTo>
                  <a:cubicBezTo>
                    <a:pt x="34869" y="1032"/>
                    <a:pt x="34609" y="0"/>
                    <a:pt x="34609" y="0"/>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2336800" y="1695800"/>
              <a:ext cx="388650" cy="233650"/>
            </a:xfrm>
            <a:custGeom>
              <a:avLst/>
              <a:gdLst/>
              <a:ahLst/>
              <a:cxnLst/>
              <a:rect l="l" t="t" r="r" b="b"/>
              <a:pathLst>
                <a:path w="15546" h="9346" extrusionOk="0">
                  <a:moveTo>
                    <a:pt x="9918" y="1"/>
                  </a:moveTo>
                  <a:cubicBezTo>
                    <a:pt x="9918" y="1"/>
                    <a:pt x="7113" y="2829"/>
                    <a:pt x="1" y="2829"/>
                  </a:cubicBezTo>
                  <a:cubicBezTo>
                    <a:pt x="1" y="2829"/>
                    <a:pt x="874" y="8684"/>
                    <a:pt x="6183" y="9194"/>
                  </a:cubicBezTo>
                  <a:cubicBezTo>
                    <a:pt x="7312" y="9303"/>
                    <a:pt x="8385" y="9346"/>
                    <a:pt x="9374" y="9346"/>
                  </a:cubicBezTo>
                  <a:cubicBezTo>
                    <a:pt x="13033" y="9346"/>
                    <a:pt x="15546" y="8758"/>
                    <a:pt x="15546" y="8758"/>
                  </a:cubicBezTo>
                  <a:lnTo>
                    <a:pt x="9918" y="1"/>
                  </a:lnTo>
                  <a:close/>
                </a:path>
              </a:pathLst>
            </a:custGeom>
            <a:solidFill>
              <a:srgbClr val="F8D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2817275" y="400025"/>
              <a:ext cx="214875" cy="292175"/>
            </a:xfrm>
            <a:custGeom>
              <a:avLst/>
              <a:gdLst/>
              <a:ahLst/>
              <a:cxnLst/>
              <a:rect l="l" t="t" r="r" b="b"/>
              <a:pathLst>
                <a:path w="8595" h="11687" extrusionOk="0">
                  <a:moveTo>
                    <a:pt x="7595" y="1"/>
                  </a:moveTo>
                  <a:cubicBezTo>
                    <a:pt x="5898" y="1"/>
                    <a:pt x="1" y="6348"/>
                    <a:pt x="1" y="6348"/>
                  </a:cubicBezTo>
                  <a:lnTo>
                    <a:pt x="6225" y="11687"/>
                  </a:lnTo>
                  <a:cubicBezTo>
                    <a:pt x="6225" y="11687"/>
                    <a:pt x="8595" y="2254"/>
                    <a:pt x="8011" y="307"/>
                  </a:cubicBezTo>
                  <a:cubicBezTo>
                    <a:pt x="7947" y="95"/>
                    <a:pt x="7802" y="1"/>
                    <a:pt x="7595"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2856725" y="467500"/>
              <a:ext cx="142650" cy="199475"/>
            </a:xfrm>
            <a:custGeom>
              <a:avLst/>
              <a:gdLst/>
              <a:ahLst/>
              <a:cxnLst/>
              <a:rect l="l" t="t" r="r" b="b"/>
              <a:pathLst>
                <a:path w="5706" h="7979" extrusionOk="0">
                  <a:moveTo>
                    <a:pt x="3472" y="7978"/>
                  </a:moveTo>
                  <a:cubicBezTo>
                    <a:pt x="3472" y="7978"/>
                    <a:pt x="5705" y="1438"/>
                    <a:pt x="4884" y="718"/>
                  </a:cubicBezTo>
                  <a:cubicBezTo>
                    <a:pt x="4060" y="0"/>
                    <a:pt x="1" y="4332"/>
                    <a:pt x="1" y="4332"/>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2450975" y="400025"/>
              <a:ext cx="214875" cy="292175"/>
            </a:xfrm>
            <a:custGeom>
              <a:avLst/>
              <a:gdLst/>
              <a:ahLst/>
              <a:cxnLst/>
              <a:rect l="l" t="t" r="r" b="b"/>
              <a:pathLst>
                <a:path w="8595" h="11687" extrusionOk="0">
                  <a:moveTo>
                    <a:pt x="999" y="1"/>
                  </a:moveTo>
                  <a:cubicBezTo>
                    <a:pt x="792" y="1"/>
                    <a:pt x="648" y="95"/>
                    <a:pt x="584" y="307"/>
                  </a:cubicBezTo>
                  <a:cubicBezTo>
                    <a:pt x="0" y="2254"/>
                    <a:pt x="2368" y="11687"/>
                    <a:pt x="2368" y="11687"/>
                  </a:cubicBezTo>
                  <a:lnTo>
                    <a:pt x="8594" y="6348"/>
                  </a:lnTo>
                  <a:cubicBezTo>
                    <a:pt x="8594" y="6348"/>
                    <a:pt x="2697" y="1"/>
                    <a:pt x="999"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a:off x="2483750" y="467550"/>
              <a:ext cx="142700" cy="199425"/>
            </a:xfrm>
            <a:custGeom>
              <a:avLst/>
              <a:gdLst/>
              <a:ahLst/>
              <a:cxnLst/>
              <a:rect l="l" t="t" r="r" b="b"/>
              <a:pathLst>
                <a:path w="5708" h="7977" extrusionOk="0">
                  <a:moveTo>
                    <a:pt x="2234" y="7976"/>
                  </a:moveTo>
                  <a:cubicBezTo>
                    <a:pt x="2234" y="7976"/>
                    <a:pt x="0" y="1436"/>
                    <a:pt x="822" y="718"/>
                  </a:cubicBezTo>
                  <a:cubicBezTo>
                    <a:pt x="1643" y="1"/>
                    <a:pt x="5707" y="4330"/>
                    <a:pt x="5707" y="4330"/>
                  </a:cubicBezTo>
                  <a:close/>
                </a:path>
              </a:pathLst>
            </a:custGeom>
            <a:gradFill>
              <a:gsLst>
                <a:gs pos="0">
                  <a:schemeClr val="accent1"/>
                </a:gs>
                <a:gs pos="21000">
                  <a:schemeClr val="accent1"/>
                </a:gs>
                <a:gs pos="76000">
                  <a:schemeClr val="accent6"/>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a:off x="2348050" y="492575"/>
              <a:ext cx="676500" cy="462250"/>
            </a:xfrm>
            <a:custGeom>
              <a:avLst/>
              <a:gdLst/>
              <a:ahLst/>
              <a:cxnLst/>
              <a:rect l="l" t="t" r="r" b="b"/>
              <a:pathLst>
                <a:path w="27060" h="18490" extrusionOk="0">
                  <a:moveTo>
                    <a:pt x="15936" y="1"/>
                  </a:moveTo>
                  <a:cubicBezTo>
                    <a:pt x="15160" y="1"/>
                    <a:pt x="14316" y="76"/>
                    <a:pt x="13434" y="271"/>
                  </a:cubicBezTo>
                  <a:cubicBezTo>
                    <a:pt x="12790" y="412"/>
                    <a:pt x="12160" y="610"/>
                    <a:pt x="11553" y="863"/>
                  </a:cubicBezTo>
                  <a:cubicBezTo>
                    <a:pt x="7348" y="2602"/>
                    <a:pt x="1" y="13021"/>
                    <a:pt x="7410" y="16782"/>
                  </a:cubicBezTo>
                  <a:cubicBezTo>
                    <a:pt x="7447" y="16801"/>
                    <a:pt x="7484" y="16816"/>
                    <a:pt x="7524" y="16839"/>
                  </a:cubicBezTo>
                  <a:cubicBezTo>
                    <a:pt x="7670" y="16908"/>
                    <a:pt x="7830" y="16977"/>
                    <a:pt x="7999" y="17044"/>
                  </a:cubicBezTo>
                  <a:cubicBezTo>
                    <a:pt x="7999" y="17046"/>
                    <a:pt x="7999" y="17049"/>
                    <a:pt x="8001" y="17049"/>
                  </a:cubicBezTo>
                  <a:cubicBezTo>
                    <a:pt x="10269" y="17971"/>
                    <a:pt x="14071" y="18489"/>
                    <a:pt x="17269" y="18489"/>
                  </a:cubicBezTo>
                  <a:cubicBezTo>
                    <a:pt x="19091" y="18489"/>
                    <a:pt x="20716" y="18321"/>
                    <a:pt x="21753" y="17964"/>
                  </a:cubicBezTo>
                  <a:cubicBezTo>
                    <a:pt x="21753" y="17964"/>
                    <a:pt x="22510" y="17732"/>
                    <a:pt x="23440" y="17153"/>
                  </a:cubicBezTo>
                  <a:cubicBezTo>
                    <a:pt x="24872" y="16262"/>
                    <a:pt x="26725" y="14555"/>
                    <a:pt x="26908" y="11634"/>
                  </a:cubicBezTo>
                  <a:cubicBezTo>
                    <a:pt x="27059" y="9261"/>
                    <a:pt x="24863" y="3576"/>
                    <a:pt x="20355" y="835"/>
                  </a:cubicBezTo>
                  <a:cubicBezTo>
                    <a:pt x="20355" y="835"/>
                    <a:pt x="19336" y="373"/>
                    <a:pt x="17743" y="135"/>
                  </a:cubicBezTo>
                  <a:cubicBezTo>
                    <a:pt x="17202" y="55"/>
                    <a:pt x="16593" y="1"/>
                    <a:pt x="15936"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2626000" y="684750"/>
              <a:ext cx="48200" cy="55900"/>
            </a:xfrm>
            <a:custGeom>
              <a:avLst/>
              <a:gdLst/>
              <a:ahLst/>
              <a:cxnLst/>
              <a:rect l="l" t="t" r="r" b="b"/>
              <a:pathLst>
                <a:path w="1928" h="2236" extrusionOk="0">
                  <a:moveTo>
                    <a:pt x="969" y="1"/>
                  </a:moveTo>
                  <a:cubicBezTo>
                    <a:pt x="457" y="1"/>
                    <a:pt x="32" y="485"/>
                    <a:pt x="17" y="1092"/>
                  </a:cubicBezTo>
                  <a:cubicBezTo>
                    <a:pt x="0" y="1710"/>
                    <a:pt x="411" y="2220"/>
                    <a:pt x="933" y="2235"/>
                  </a:cubicBezTo>
                  <a:cubicBezTo>
                    <a:pt x="939" y="2235"/>
                    <a:pt x="946" y="2235"/>
                    <a:pt x="952" y="2235"/>
                  </a:cubicBezTo>
                  <a:cubicBezTo>
                    <a:pt x="1468" y="2235"/>
                    <a:pt x="1893" y="1752"/>
                    <a:pt x="1910" y="1141"/>
                  </a:cubicBezTo>
                  <a:cubicBezTo>
                    <a:pt x="1927" y="525"/>
                    <a:pt x="1517" y="13"/>
                    <a:pt x="992" y="1"/>
                  </a:cubicBezTo>
                  <a:cubicBezTo>
                    <a:pt x="984" y="1"/>
                    <a:pt x="977" y="1"/>
                    <a:pt x="969" y="1"/>
                  </a:cubicBezTo>
                  <a:close/>
                </a:path>
              </a:pathLst>
            </a:custGeom>
            <a:solidFill>
              <a:srgbClr val="002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2808925" y="684750"/>
              <a:ext cx="48200" cy="55900"/>
            </a:xfrm>
            <a:custGeom>
              <a:avLst/>
              <a:gdLst/>
              <a:ahLst/>
              <a:cxnLst/>
              <a:rect l="l" t="t" r="r" b="b"/>
              <a:pathLst>
                <a:path w="1928" h="2236" extrusionOk="0">
                  <a:moveTo>
                    <a:pt x="972" y="1"/>
                  </a:moveTo>
                  <a:cubicBezTo>
                    <a:pt x="458" y="1"/>
                    <a:pt x="33" y="485"/>
                    <a:pt x="18" y="1092"/>
                  </a:cubicBezTo>
                  <a:cubicBezTo>
                    <a:pt x="1" y="1710"/>
                    <a:pt x="411" y="2220"/>
                    <a:pt x="936" y="2235"/>
                  </a:cubicBezTo>
                  <a:cubicBezTo>
                    <a:pt x="942" y="2235"/>
                    <a:pt x="949" y="2235"/>
                    <a:pt x="955" y="2235"/>
                  </a:cubicBezTo>
                  <a:cubicBezTo>
                    <a:pt x="1469" y="2235"/>
                    <a:pt x="1896" y="1752"/>
                    <a:pt x="1910" y="1141"/>
                  </a:cubicBezTo>
                  <a:cubicBezTo>
                    <a:pt x="1928" y="525"/>
                    <a:pt x="1517" y="13"/>
                    <a:pt x="995" y="1"/>
                  </a:cubicBezTo>
                  <a:cubicBezTo>
                    <a:pt x="987" y="1"/>
                    <a:pt x="980" y="1"/>
                    <a:pt x="972" y="1"/>
                  </a:cubicBezTo>
                  <a:close/>
                </a:path>
              </a:pathLst>
            </a:custGeom>
            <a:solidFill>
              <a:srgbClr val="002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2529950" y="492575"/>
              <a:ext cx="492125" cy="1429675"/>
            </a:xfrm>
            <a:custGeom>
              <a:avLst/>
              <a:gdLst/>
              <a:ahLst/>
              <a:cxnLst/>
              <a:rect l="l" t="t" r="r" b="b"/>
              <a:pathLst>
                <a:path w="19685" h="57187" extrusionOk="0">
                  <a:moveTo>
                    <a:pt x="8668" y="0"/>
                  </a:moveTo>
                  <a:cubicBezTo>
                    <a:pt x="7891" y="0"/>
                    <a:pt x="7045" y="75"/>
                    <a:pt x="6160" y="271"/>
                  </a:cubicBezTo>
                  <a:cubicBezTo>
                    <a:pt x="6581" y="2584"/>
                    <a:pt x="7466" y="7930"/>
                    <a:pt x="6902" y="9244"/>
                  </a:cubicBezTo>
                  <a:cubicBezTo>
                    <a:pt x="6175" y="10936"/>
                    <a:pt x="631" y="14298"/>
                    <a:pt x="337" y="15344"/>
                  </a:cubicBezTo>
                  <a:cubicBezTo>
                    <a:pt x="225" y="15735"/>
                    <a:pt x="265" y="16116"/>
                    <a:pt x="416" y="16492"/>
                  </a:cubicBezTo>
                  <a:cubicBezTo>
                    <a:pt x="495" y="16688"/>
                    <a:pt x="599" y="16873"/>
                    <a:pt x="723" y="17044"/>
                  </a:cubicBezTo>
                  <a:cubicBezTo>
                    <a:pt x="723" y="17046"/>
                    <a:pt x="725" y="17046"/>
                    <a:pt x="728" y="17046"/>
                  </a:cubicBezTo>
                  <a:cubicBezTo>
                    <a:pt x="0" y="21244"/>
                    <a:pt x="9569" y="23763"/>
                    <a:pt x="8711" y="27154"/>
                  </a:cubicBezTo>
                  <a:cubicBezTo>
                    <a:pt x="2474" y="51737"/>
                    <a:pt x="10041" y="57187"/>
                    <a:pt x="10041" y="57187"/>
                  </a:cubicBezTo>
                  <a:lnTo>
                    <a:pt x="10041" y="57187"/>
                  </a:lnTo>
                  <a:cubicBezTo>
                    <a:pt x="9940" y="53884"/>
                    <a:pt x="9720" y="42277"/>
                    <a:pt x="11496" y="38799"/>
                  </a:cubicBezTo>
                  <a:cubicBezTo>
                    <a:pt x="13572" y="34727"/>
                    <a:pt x="17478" y="30771"/>
                    <a:pt x="18138" y="29121"/>
                  </a:cubicBezTo>
                  <a:cubicBezTo>
                    <a:pt x="18606" y="27941"/>
                    <a:pt x="17074" y="21002"/>
                    <a:pt x="16167" y="17158"/>
                  </a:cubicBezTo>
                  <a:cubicBezTo>
                    <a:pt x="16167" y="17155"/>
                    <a:pt x="16167" y="17150"/>
                    <a:pt x="16167" y="17150"/>
                  </a:cubicBezTo>
                  <a:cubicBezTo>
                    <a:pt x="16167" y="17150"/>
                    <a:pt x="19684" y="15384"/>
                    <a:pt x="18227" y="12930"/>
                  </a:cubicBezTo>
                  <a:cubicBezTo>
                    <a:pt x="17557" y="11804"/>
                    <a:pt x="11093" y="12908"/>
                    <a:pt x="10170" y="8616"/>
                  </a:cubicBezTo>
                  <a:cubicBezTo>
                    <a:pt x="9584" y="5894"/>
                    <a:pt x="10049" y="2142"/>
                    <a:pt x="10469" y="133"/>
                  </a:cubicBezTo>
                  <a:cubicBezTo>
                    <a:pt x="9930" y="54"/>
                    <a:pt x="9323" y="0"/>
                    <a:pt x="8668" y="0"/>
                  </a:cubicBezTo>
                  <a:close/>
                </a:path>
              </a:pathLst>
            </a:custGeom>
            <a:solidFill>
              <a:srgbClr val="F8D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2499775" y="1280700"/>
              <a:ext cx="455375" cy="693475"/>
            </a:xfrm>
            <a:custGeom>
              <a:avLst/>
              <a:gdLst/>
              <a:ahLst/>
              <a:cxnLst/>
              <a:rect l="l" t="t" r="r" b="b"/>
              <a:pathLst>
                <a:path w="18215" h="27739" extrusionOk="0">
                  <a:moveTo>
                    <a:pt x="8213" y="1"/>
                  </a:moveTo>
                  <a:lnTo>
                    <a:pt x="0" y="1906"/>
                  </a:lnTo>
                  <a:cubicBezTo>
                    <a:pt x="0" y="1906"/>
                    <a:pt x="1479" y="20321"/>
                    <a:pt x="5066" y="24140"/>
                  </a:cubicBezTo>
                  <a:cubicBezTo>
                    <a:pt x="6843" y="26035"/>
                    <a:pt x="9945" y="27529"/>
                    <a:pt x="11817" y="27529"/>
                  </a:cubicBezTo>
                  <a:cubicBezTo>
                    <a:pt x="13058" y="27529"/>
                    <a:pt x="14667" y="27738"/>
                    <a:pt x="15751" y="27738"/>
                  </a:cubicBezTo>
                  <a:cubicBezTo>
                    <a:pt x="16301" y="27738"/>
                    <a:pt x="16716" y="27684"/>
                    <a:pt x="16879" y="27522"/>
                  </a:cubicBezTo>
                  <a:cubicBezTo>
                    <a:pt x="17361" y="27040"/>
                    <a:pt x="18215" y="24769"/>
                    <a:pt x="15226" y="24140"/>
                  </a:cubicBezTo>
                  <a:cubicBezTo>
                    <a:pt x="12238" y="23512"/>
                    <a:pt x="5551" y="19853"/>
                    <a:pt x="8213"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2743875" y="779700"/>
              <a:ext cx="47575" cy="54700"/>
            </a:xfrm>
            <a:custGeom>
              <a:avLst/>
              <a:gdLst/>
              <a:ahLst/>
              <a:cxnLst/>
              <a:rect l="l" t="t" r="r" b="b"/>
              <a:pathLst>
                <a:path w="1903" h="2188" fill="none" extrusionOk="0">
                  <a:moveTo>
                    <a:pt x="161" y="0"/>
                  </a:moveTo>
                  <a:cubicBezTo>
                    <a:pt x="161" y="0"/>
                    <a:pt x="0" y="2187"/>
                    <a:pt x="950" y="2130"/>
                  </a:cubicBezTo>
                  <a:cubicBezTo>
                    <a:pt x="1903" y="2073"/>
                    <a:pt x="1870" y="1252"/>
                    <a:pt x="1870" y="1252"/>
                  </a:cubicBezTo>
                </a:path>
              </a:pathLst>
            </a:custGeom>
            <a:noFill/>
            <a:ln w="9525" cap="rnd" cmpd="sng">
              <a:solidFill>
                <a:schemeClr val="dk1"/>
              </a:solidFill>
              <a:prstDash val="solid"/>
              <a:miter lim="24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2704850" y="779700"/>
              <a:ext cx="47575" cy="54575"/>
            </a:xfrm>
            <a:custGeom>
              <a:avLst/>
              <a:gdLst/>
              <a:ahLst/>
              <a:cxnLst/>
              <a:rect l="l" t="t" r="r" b="b"/>
              <a:pathLst>
                <a:path w="1903" h="2183" fill="none" extrusionOk="0">
                  <a:moveTo>
                    <a:pt x="1692" y="0"/>
                  </a:moveTo>
                  <a:cubicBezTo>
                    <a:pt x="1692" y="0"/>
                    <a:pt x="1903" y="2182"/>
                    <a:pt x="950" y="2148"/>
                  </a:cubicBezTo>
                  <a:cubicBezTo>
                    <a:pt x="0" y="2110"/>
                    <a:pt x="13" y="1289"/>
                    <a:pt x="13" y="1289"/>
                  </a:cubicBezTo>
                </a:path>
              </a:pathLst>
            </a:custGeom>
            <a:noFill/>
            <a:ln w="9525" cap="rnd" cmpd="sng">
              <a:solidFill>
                <a:schemeClr val="dk1"/>
              </a:solidFill>
              <a:prstDash val="solid"/>
              <a:miter lim="24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2714375" y="762000"/>
              <a:ext cx="68550" cy="35400"/>
            </a:xfrm>
            <a:custGeom>
              <a:avLst/>
              <a:gdLst/>
              <a:ahLst/>
              <a:cxnLst/>
              <a:rect l="l" t="t" r="r" b="b"/>
              <a:pathLst>
                <a:path w="2742" h="1416" extrusionOk="0">
                  <a:moveTo>
                    <a:pt x="1699" y="1"/>
                  </a:moveTo>
                  <a:cubicBezTo>
                    <a:pt x="1013" y="1"/>
                    <a:pt x="157" y="125"/>
                    <a:pt x="109" y="362"/>
                  </a:cubicBezTo>
                  <a:cubicBezTo>
                    <a:pt x="1" y="906"/>
                    <a:pt x="948" y="1416"/>
                    <a:pt x="1338" y="1416"/>
                  </a:cubicBezTo>
                  <a:cubicBezTo>
                    <a:pt x="1340" y="1416"/>
                    <a:pt x="1342" y="1416"/>
                    <a:pt x="1343" y="1416"/>
                  </a:cubicBezTo>
                  <a:cubicBezTo>
                    <a:pt x="1759" y="1408"/>
                    <a:pt x="2741" y="557"/>
                    <a:pt x="2553" y="154"/>
                  </a:cubicBezTo>
                  <a:cubicBezTo>
                    <a:pt x="2505" y="51"/>
                    <a:pt x="2136" y="1"/>
                    <a:pt x="1699" y="1"/>
                  </a:cubicBezTo>
                  <a:close/>
                </a:path>
              </a:pathLst>
            </a:custGeom>
            <a:solidFill>
              <a:srgbClr val="F27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2097625" y="1480425"/>
              <a:ext cx="509650" cy="504750"/>
            </a:xfrm>
            <a:custGeom>
              <a:avLst/>
              <a:gdLst/>
              <a:ahLst/>
              <a:cxnLst/>
              <a:rect l="l" t="t" r="r" b="b"/>
              <a:pathLst>
                <a:path w="20386" h="20190" extrusionOk="0">
                  <a:moveTo>
                    <a:pt x="5853" y="0"/>
                  </a:moveTo>
                  <a:cubicBezTo>
                    <a:pt x="893" y="0"/>
                    <a:pt x="1" y="8125"/>
                    <a:pt x="496" y="13267"/>
                  </a:cubicBezTo>
                  <a:cubicBezTo>
                    <a:pt x="1054" y="19044"/>
                    <a:pt x="6343" y="20190"/>
                    <a:pt x="11257" y="20190"/>
                  </a:cubicBezTo>
                  <a:cubicBezTo>
                    <a:pt x="13814" y="20190"/>
                    <a:pt x="16270" y="19879"/>
                    <a:pt x="17904" y="19751"/>
                  </a:cubicBezTo>
                  <a:cubicBezTo>
                    <a:pt x="20356" y="19555"/>
                    <a:pt x="20385" y="18061"/>
                    <a:pt x="19549" y="16611"/>
                  </a:cubicBezTo>
                  <a:cubicBezTo>
                    <a:pt x="19397" y="16348"/>
                    <a:pt x="18762" y="16310"/>
                    <a:pt x="17929" y="16310"/>
                  </a:cubicBezTo>
                  <a:cubicBezTo>
                    <a:pt x="17593" y="16310"/>
                    <a:pt x="17226" y="16316"/>
                    <a:pt x="16844" y="16316"/>
                  </a:cubicBezTo>
                  <a:cubicBezTo>
                    <a:pt x="14643" y="16316"/>
                    <a:pt x="11987" y="16112"/>
                    <a:pt x="12442" y="13346"/>
                  </a:cubicBezTo>
                  <a:cubicBezTo>
                    <a:pt x="13456" y="7159"/>
                    <a:pt x="11064" y="146"/>
                    <a:pt x="5985" y="2"/>
                  </a:cubicBezTo>
                  <a:cubicBezTo>
                    <a:pt x="5941" y="1"/>
                    <a:pt x="5897" y="0"/>
                    <a:pt x="5853" y="0"/>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2517325" y="913525"/>
              <a:ext cx="425275" cy="85900"/>
            </a:xfrm>
            <a:custGeom>
              <a:avLst/>
              <a:gdLst/>
              <a:ahLst/>
              <a:cxnLst/>
              <a:rect l="l" t="t" r="r" b="b"/>
              <a:pathLst>
                <a:path w="17011" h="3436" extrusionOk="0">
                  <a:moveTo>
                    <a:pt x="753" y="1"/>
                  </a:moveTo>
                  <a:cubicBezTo>
                    <a:pt x="1" y="196"/>
                    <a:pt x="508" y="2850"/>
                    <a:pt x="8807" y="3382"/>
                  </a:cubicBezTo>
                  <a:cubicBezTo>
                    <a:pt x="9374" y="3419"/>
                    <a:pt x="9900" y="3436"/>
                    <a:pt x="10388" y="3436"/>
                  </a:cubicBezTo>
                  <a:cubicBezTo>
                    <a:pt x="17011" y="3436"/>
                    <a:pt x="16672" y="320"/>
                    <a:pt x="16672" y="320"/>
                  </a:cubicBezTo>
                  <a:lnTo>
                    <a:pt x="16672" y="320"/>
                  </a:lnTo>
                  <a:cubicBezTo>
                    <a:pt x="14406" y="1393"/>
                    <a:pt x="11995" y="1761"/>
                    <a:pt x="9753" y="1761"/>
                  </a:cubicBezTo>
                  <a:cubicBezTo>
                    <a:pt x="4849" y="1761"/>
                    <a:pt x="753" y="1"/>
                    <a:pt x="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2461925" y="716750"/>
              <a:ext cx="150850" cy="99375"/>
            </a:xfrm>
            <a:custGeom>
              <a:avLst/>
              <a:gdLst/>
              <a:ahLst/>
              <a:cxnLst/>
              <a:rect l="l" t="t" r="r" b="b"/>
              <a:pathLst>
                <a:path w="6034" h="3975" extrusionOk="0">
                  <a:moveTo>
                    <a:pt x="249" y="0"/>
                  </a:moveTo>
                  <a:cubicBezTo>
                    <a:pt x="116" y="0"/>
                    <a:pt x="0" y="172"/>
                    <a:pt x="126" y="284"/>
                  </a:cubicBezTo>
                  <a:cubicBezTo>
                    <a:pt x="1779" y="1793"/>
                    <a:pt x="3661" y="3033"/>
                    <a:pt x="5700" y="3958"/>
                  </a:cubicBezTo>
                  <a:cubicBezTo>
                    <a:pt x="5725" y="3970"/>
                    <a:pt x="5749" y="3975"/>
                    <a:pt x="5773" y="3975"/>
                  </a:cubicBezTo>
                  <a:cubicBezTo>
                    <a:pt x="5930" y="3975"/>
                    <a:pt x="6033" y="3744"/>
                    <a:pt x="5863" y="3666"/>
                  </a:cubicBezTo>
                  <a:cubicBezTo>
                    <a:pt x="3849" y="2756"/>
                    <a:pt x="1991" y="1531"/>
                    <a:pt x="359" y="44"/>
                  </a:cubicBezTo>
                  <a:cubicBezTo>
                    <a:pt x="324" y="13"/>
                    <a:pt x="286" y="0"/>
                    <a:pt x="249"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2419325" y="823875"/>
              <a:ext cx="176375" cy="26550"/>
            </a:xfrm>
            <a:custGeom>
              <a:avLst/>
              <a:gdLst/>
              <a:ahLst/>
              <a:cxnLst/>
              <a:rect l="l" t="t" r="r" b="b"/>
              <a:pathLst>
                <a:path w="7055" h="1062" extrusionOk="0">
                  <a:moveTo>
                    <a:pt x="241" y="1"/>
                  </a:moveTo>
                  <a:cubicBezTo>
                    <a:pt x="68" y="1"/>
                    <a:pt x="1" y="276"/>
                    <a:pt x="193" y="329"/>
                  </a:cubicBezTo>
                  <a:cubicBezTo>
                    <a:pt x="2006" y="814"/>
                    <a:pt x="3873" y="1061"/>
                    <a:pt x="5747" y="1061"/>
                  </a:cubicBezTo>
                  <a:cubicBezTo>
                    <a:pt x="6108" y="1061"/>
                    <a:pt x="6469" y="1052"/>
                    <a:pt x="6830" y="1034"/>
                  </a:cubicBezTo>
                  <a:cubicBezTo>
                    <a:pt x="7039" y="1021"/>
                    <a:pt x="7054" y="699"/>
                    <a:pt x="6851" y="699"/>
                  </a:cubicBezTo>
                  <a:cubicBezTo>
                    <a:pt x="6847" y="699"/>
                    <a:pt x="6844" y="699"/>
                    <a:pt x="6840" y="700"/>
                  </a:cubicBezTo>
                  <a:cubicBezTo>
                    <a:pt x="6479" y="718"/>
                    <a:pt x="6118" y="728"/>
                    <a:pt x="5757" y="728"/>
                  </a:cubicBezTo>
                  <a:cubicBezTo>
                    <a:pt x="3911" y="728"/>
                    <a:pt x="2072" y="485"/>
                    <a:pt x="287" y="7"/>
                  </a:cubicBezTo>
                  <a:cubicBezTo>
                    <a:pt x="271" y="3"/>
                    <a:pt x="255" y="1"/>
                    <a:pt x="241"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2409850" y="889025"/>
              <a:ext cx="174050" cy="38625"/>
            </a:xfrm>
            <a:custGeom>
              <a:avLst/>
              <a:gdLst/>
              <a:ahLst/>
              <a:cxnLst/>
              <a:rect l="l" t="t" r="r" b="b"/>
              <a:pathLst>
                <a:path w="6962" h="1545" extrusionOk="0">
                  <a:moveTo>
                    <a:pt x="6753" y="1"/>
                  </a:moveTo>
                  <a:cubicBezTo>
                    <a:pt x="6736" y="1"/>
                    <a:pt x="6717" y="4"/>
                    <a:pt x="6697" y="11"/>
                  </a:cubicBezTo>
                  <a:cubicBezTo>
                    <a:pt x="4611" y="748"/>
                    <a:pt x="2424" y="1151"/>
                    <a:pt x="215" y="1211"/>
                  </a:cubicBezTo>
                  <a:cubicBezTo>
                    <a:pt x="4" y="1216"/>
                    <a:pt x="0" y="1545"/>
                    <a:pt x="211" y="1545"/>
                  </a:cubicBezTo>
                  <a:cubicBezTo>
                    <a:pt x="212" y="1545"/>
                    <a:pt x="214" y="1545"/>
                    <a:pt x="215" y="1545"/>
                  </a:cubicBezTo>
                  <a:cubicBezTo>
                    <a:pt x="2454" y="1488"/>
                    <a:pt x="4668" y="1080"/>
                    <a:pt x="6781" y="335"/>
                  </a:cubicBezTo>
                  <a:cubicBezTo>
                    <a:pt x="6961" y="270"/>
                    <a:pt x="6913" y="1"/>
                    <a:pt x="6753"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2912100" y="716750"/>
              <a:ext cx="150850" cy="99375"/>
            </a:xfrm>
            <a:custGeom>
              <a:avLst/>
              <a:gdLst/>
              <a:ahLst/>
              <a:cxnLst/>
              <a:rect l="l" t="t" r="r" b="b"/>
              <a:pathLst>
                <a:path w="6034" h="3975" extrusionOk="0">
                  <a:moveTo>
                    <a:pt x="5784" y="0"/>
                  </a:moveTo>
                  <a:cubicBezTo>
                    <a:pt x="5747" y="0"/>
                    <a:pt x="5709" y="13"/>
                    <a:pt x="5675" y="44"/>
                  </a:cubicBezTo>
                  <a:cubicBezTo>
                    <a:pt x="4042" y="1531"/>
                    <a:pt x="2184" y="2756"/>
                    <a:pt x="171" y="3666"/>
                  </a:cubicBezTo>
                  <a:cubicBezTo>
                    <a:pt x="1" y="3744"/>
                    <a:pt x="102" y="3975"/>
                    <a:pt x="260" y="3975"/>
                  </a:cubicBezTo>
                  <a:cubicBezTo>
                    <a:pt x="284" y="3975"/>
                    <a:pt x="309" y="3970"/>
                    <a:pt x="334" y="3958"/>
                  </a:cubicBezTo>
                  <a:cubicBezTo>
                    <a:pt x="2372" y="3033"/>
                    <a:pt x="4252" y="1793"/>
                    <a:pt x="5907" y="284"/>
                  </a:cubicBezTo>
                  <a:cubicBezTo>
                    <a:pt x="6033" y="172"/>
                    <a:pt x="5916" y="0"/>
                    <a:pt x="5784"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2929100" y="823875"/>
              <a:ext cx="176425" cy="26550"/>
            </a:xfrm>
            <a:custGeom>
              <a:avLst/>
              <a:gdLst/>
              <a:ahLst/>
              <a:cxnLst/>
              <a:rect l="l" t="t" r="r" b="b"/>
              <a:pathLst>
                <a:path w="7057" h="1062" extrusionOk="0">
                  <a:moveTo>
                    <a:pt x="6815" y="1"/>
                  </a:moveTo>
                  <a:cubicBezTo>
                    <a:pt x="6800" y="1"/>
                    <a:pt x="6785" y="3"/>
                    <a:pt x="6769" y="7"/>
                  </a:cubicBezTo>
                  <a:cubicBezTo>
                    <a:pt x="4983" y="485"/>
                    <a:pt x="3144" y="728"/>
                    <a:pt x="1298" y="728"/>
                  </a:cubicBezTo>
                  <a:cubicBezTo>
                    <a:pt x="938" y="728"/>
                    <a:pt x="576" y="718"/>
                    <a:pt x="215" y="700"/>
                  </a:cubicBezTo>
                  <a:cubicBezTo>
                    <a:pt x="212" y="699"/>
                    <a:pt x="208" y="699"/>
                    <a:pt x="204" y="699"/>
                  </a:cubicBezTo>
                  <a:cubicBezTo>
                    <a:pt x="1" y="699"/>
                    <a:pt x="19" y="1021"/>
                    <a:pt x="228" y="1034"/>
                  </a:cubicBezTo>
                  <a:cubicBezTo>
                    <a:pt x="588" y="1052"/>
                    <a:pt x="949" y="1061"/>
                    <a:pt x="1310" y="1061"/>
                  </a:cubicBezTo>
                  <a:cubicBezTo>
                    <a:pt x="3183" y="1061"/>
                    <a:pt x="5052" y="814"/>
                    <a:pt x="6865" y="329"/>
                  </a:cubicBezTo>
                  <a:cubicBezTo>
                    <a:pt x="7057" y="276"/>
                    <a:pt x="6990" y="1"/>
                    <a:pt x="6815"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2940900" y="889025"/>
              <a:ext cx="174125" cy="38625"/>
            </a:xfrm>
            <a:custGeom>
              <a:avLst/>
              <a:gdLst/>
              <a:ahLst/>
              <a:cxnLst/>
              <a:rect l="l" t="t" r="r" b="b"/>
              <a:pathLst>
                <a:path w="6965" h="1545" extrusionOk="0">
                  <a:moveTo>
                    <a:pt x="212" y="1"/>
                  </a:moveTo>
                  <a:cubicBezTo>
                    <a:pt x="51" y="1"/>
                    <a:pt x="1" y="270"/>
                    <a:pt x="184" y="335"/>
                  </a:cubicBezTo>
                  <a:cubicBezTo>
                    <a:pt x="2294" y="1080"/>
                    <a:pt x="4508" y="1488"/>
                    <a:pt x="6747" y="1545"/>
                  </a:cubicBezTo>
                  <a:cubicBezTo>
                    <a:pt x="6748" y="1545"/>
                    <a:pt x="6750" y="1545"/>
                    <a:pt x="6752" y="1545"/>
                  </a:cubicBezTo>
                  <a:cubicBezTo>
                    <a:pt x="6964" y="1545"/>
                    <a:pt x="6960" y="1216"/>
                    <a:pt x="6747" y="1211"/>
                  </a:cubicBezTo>
                  <a:cubicBezTo>
                    <a:pt x="4538" y="1151"/>
                    <a:pt x="2351" y="748"/>
                    <a:pt x="268" y="11"/>
                  </a:cubicBezTo>
                  <a:cubicBezTo>
                    <a:pt x="248" y="4"/>
                    <a:pt x="229" y="1"/>
                    <a:pt x="212"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2713300" y="983575"/>
              <a:ext cx="132075" cy="103650"/>
            </a:xfrm>
            <a:custGeom>
              <a:avLst/>
              <a:gdLst/>
              <a:ahLst/>
              <a:cxnLst/>
              <a:rect l="l" t="t" r="r" b="b"/>
              <a:pathLst>
                <a:path w="5283" h="4146" extrusionOk="0">
                  <a:moveTo>
                    <a:pt x="2190" y="1"/>
                  </a:moveTo>
                  <a:cubicBezTo>
                    <a:pt x="0" y="1"/>
                    <a:pt x="129" y="3754"/>
                    <a:pt x="2235" y="4123"/>
                  </a:cubicBezTo>
                  <a:cubicBezTo>
                    <a:pt x="2321" y="4138"/>
                    <a:pt x="2405" y="4145"/>
                    <a:pt x="2487" y="4145"/>
                  </a:cubicBezTo>
                  <a:cubicBezTo>
                    <a:pt x="4431" y="4145"/>
                    <a:pt x="5283" y="70"/>
                    <a:pt x="2235" y="1"/>
                  </a:cubicBezTo>
                  <a:cubicBezTo>
                    <a:pt x="2220" y="1"/>
                    <a:pt x="2205" y="1"/>
                    <a:pt x="2190" y="1"/>
                  </a:cubicBezTo>
                  <a:close/>
                </a:path>
              </a:pathLst>
            </a:custGeom>
            <a:solidFill>
              <a:srgbClr val="EA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2053475" y="1075525"/>
              <a:ext cx="540750" cy="432900"/>
            </a:xfrm>
            <a:custGeom>
              <a:avLst/>
              <a:gdLst/>
              <a:ahLst/>
              <a:cxnLst/>
              <a:rect l="l" t="t" r="r" b="b"/>
              <a:pathLst>
                <a:path w="21630" h="17316" extrusionOk="0">
                  <a:moveTo>
                    <a:pt x="11889" y="1"/>
                  </a:moveTo>
                  <a:cubicBezTo>
                    <a:pt x="8935" y="1"/>
                    <a:pt x="5191" y="439"/>
                    <a:pt x="3474" y="2436"/>
                  </a:cubicBezTo>
                  <a:cubicBezTo>
                    <a:pt x="939" y="5383"/>
                    <a:pt x="1" y="9897"/>
                    <a:pt x="33" y="14551"/>
                  </a:cubicBezTo>
                  <a:cubicBezTo>
                    <a:pt x="1057" y="16545"/>
                    <a:pt x="2819" y="17316"/>
                    <a:pt x="4468" y="17316"/>
                  </a:cubicBezTo>
                  <a:cubicBezTo>
                    <a:pt x="6219" y="17316"/>
                    <a:pt x="7843" y="16448"/>
                    <a:pt x="8323" y="15253"/>
                  </a:cubicBezTo>
                  <a:cubicBezTo>
                    <a:pt x="10015" y="11048"/>
                    <a:pt x="12427" y="8589"/>
                    <a:pt x="16392" y="6622"/>
                  </a:cubicBezTo>
                  <a:cubicBezTo>
                    <a:pt x="21630" y="4024"/>
                    <a:pt x="16026" y="269"/>
                    <a:pt x="16026" y="269"/>
                  </a:cubicBezTo>
                  <a:cubicBezTo>
                    <a:pt x="16021" y="267"/>
                    <a:pt x="16017" y="266"/>
                    <a:pt x="16013" y="266"/>
                  </a:cubicBezTo>
                  <a:cubicBezTo>
                    <a:pt x="16011" y="266"/>
                    <a:pt x="16009" y="266"/>
                    <a:pt x="16007" y="267"/>
                  </a:cubicBezTo>
                  <a:cubicBezTo>
                    <a:pt x="15797" y="236"/>
                    <a:pt x="14055" y="1"/>
                    <a:pt x="11889" y="1"/>
                  </a:cubicBezTo>
                  <a:close/>
                </a:path>
              </a:pathLst>
            </a:custGeom>
            <a:solidFill>
              <a:srgbClr val="B36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5" name="Google Shape;525;p35"/>
          <p:cNvCxnSpPr/>
          <p:nvPr/>
        </p:nvCxnSpPr>
        <p:spPr>
          <a:xfrm>
            <a:off x="2681550" y="3819325"/>
            <a:ext cx="3791100" cy="0"/>
          </a:xfrm>
          <a:prstGeom prst="straightConnector1">
            <a:avLst/>
          </a:prstGeom>
          <a:noFill/>
          <a:ln w="19050" cap="flat" cmpd="sng">
            <a:solidFill>
              <a:schemeClr val="dk2"/>
            </a:solidFill>
            <a:prstDash val="solid"/>
            <a:round/>
            <a:headEnd type="none" w="med" len="med"/>
            <a:tailEnd type="none" w="med" len="med"/>
          </a:ln>
        </p:spPr>
      </p:cxnSp>
      <p:grpSp>
        <p:nvGrpSpPr>
          <p:cNvPr id="526" name="Google Shape;526;p35"/>
          <p:cNvGrpSpPr/>
          <p:nvPr/>
        </p:nvGrpSpPr>
        <p:grpSpPr>
          <a:xfrm rot="1509799">
            <a:off x="6810015" y="591883"/>
            <a:ext cx="340596" cy="327377"/>
            <a:chOff x="427198" y="876398"/>
            <a:chExt cx="340596" cy="327377"/>
          </a:xfrm>
        </p:grpSpPr>
        <p:sp>
          <p:nvSpPr>
            <p:cNvPr id="527" name="Google Shape;527;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5"/>
          <p:cNvGrpSpPr/>
          <p:nvPr/>
        </p:nvGrpSpPr>
        <p:grpSpPr>
          <a:xfrm rot="1509646">
            <a:off x="7845368" y="1689259"/>
            <a:ext cx="254830" cy="244940"/>
            <a:chOff x="427198" y="876398"/>
            <a:chExt cx="340596" cy="327377"/>
          </a:xfrm>
        </p:grpSpPr>
        <p:sp>
          <p:nvSpPr>
            <p:cNvPr id="532" name="Google Shape;532;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35"/>
          <p:cNvGrpSpPr/>
          <p:nvPr/>
        </p:nvGrpSpPr>
        <p:grpSpPr>
          <a:xfrm rot="234498">
            <a:off x="1224810" y="1851944"/>
            <a:ext cx="254847" cy="244957"/>
            <a:chOff x="427198" y="876398"/>
            <a:chExt cx="340596" cy="327377"/>
          </a:xfrm>
        </p:grpSpPr>
        <p:sp>
          <p:nvSpPr>
            <p:cNvPr id="537" name="Google Shape;537;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5"/>
          <p:cNvGrpSpPr/>
          <p:nvPr/>
        </p:nvGrpSpPr>
        <p:grpSpPr>
          <a:xfrm rot="-2224879">
            <a:off x="5954839" y="4464582"/>
            <a:ext cx="214148" cy="205836"/>
            <a:chOff x="427198" y="876398"/>
            <a:chExt cx="340596" cy="327377"/>
          </a:xfrm>
        </p:grpSpPr>
        <p:sp>
          <p:nvSpPr>
            <p:cNvPr id="542" name="Google Shape;542;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5"/>
          <p:cNvGrpSpPr/>
          <p:nvPr/>
        </p:nvGrpSpPr>
        <p:grpSpPr>
          <a:xfrm rot="1554292">
            <a:off x="8321822" y="652632"/>
            <a:ext cx="214159" cy="205848"/>
            <a:chOff x="427198" y="876398"/>
            <a:chExt cx="340596" cy="327377"/>
          </a:xfrm>
        </p:grpSpPr>
        <p:sp>
          <p:nvSpPr>
            <p:cNvPr id="547" name="Google Shape;547;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5"/>
          <p:cNvGrpSpPr/>
          <p:nvPr/>
        </p:nvGrpSpPr>
        <p:grpSpPr>
          <a:xfrm rot="1509646">
            <a:off x="2721518" y="412522"/>
            <a:ext cx="254830" cy="244940"/>
            <a:chOff x="427198" y="876398"/>
            <a:chExt cx="340596" cy="327377"/>
          </a:xfrm>
        </p:grpSpPr>
        <p:sp>
          <p:nvSpPr>
            <p:cNvPr id="552" name="Google Shape;552;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5"/>
          <p:cNvGrpSpPr/>
          <p:nvPr/>
        </p:nvGrpSpPr>
        <p:grpSpPr>
          <a:xfrm>
            <a:off x="7068871" y="2052192"/>
            <a:ext cx="1370275" cy="2712175"/>
            <a:chOff x="7068871" y="2052192"/>
            <a:chExt cx="1370275" cy="2712175"/>
          </a:xfrm>
        </p:grpSpPr>
        <p:grpSp>
          <p:nvGrpSpPr>
            <p:cNvPr id="557" name="Google Shape;557;p35"/>
            <p:cNvGrpSpPr/>
            <p:nvPr/>
          </p:nvGrpSpPr>
          <p:grpSpPr>
            <a:xfrm>
              <a:off x="7068871" y="2052192"/>
              <a:ext cx="1370275" cy="2712175"/>
              <a:chOff x="3494975" y="409800"/>
              <a:chExt cx="1370275" cy="2712175"/>
            </a:xfrm>
          </p:grpSpPr>
          <p:sp>
            <p:nvSpPr>
              <p:cNvPr id="558" name="Google Shape;558;p35"/>
              <p:cNvSpPr/>
              <p:nvPr/>
            </p:nvSpPr>
            <p:spPr>
              <a:xfrm>
                <a:off x="3494975" y="409800"/>
                <a:ext cx="1370275" cy="2646875"/>
              </a:xfrm>
              <a:custGeom>
                <a:avLst/>
                <a:gdLst/>
                <a:ahLst/>
                <a:cxnLst/>
                <a:rect l="l" t="t" r="r" b="b"/>
                <a:pathLst>
                  <a:path w="54811" h="105875" extrusionOk="0">
                    <a:moveTo>
                      <a:pt x="10922" y="0"/>
                    </a:moveTo>
                    <a:cubicBezTo>
                      <a:pt x="10858" y="0"/>
                      <a:pt x="10796" y="30"/>
                      <a:pt x="10757" y="84"/>
                    </a:cubicBezTo>
                    <a:cubicBezTo>
                      <a:pt x="9871" y="1185"/>
                      <a:pt x="9319" y="2613"/>
                      <a:pt x="8924" y="3953"/>
                    </a:cubicBezTo>
                    <a:cubicBezTo>
                      <a:pt x="8493" y="5411"/>
                      <a:pt x="8248" y="6922"/>
                      <a:pt x="8102" y="8431"/>
                    </a:cubicBezTo>
                    <a:cubicBezTo>
                      <a:pt x="7922" y="10289"/>
                      <a:pt x="7813" y="12219"/>
                      <a:pt x="7929" y="14121"/>
                    </a:cubicBezTo>
                    <a:cubicBezTo>
                      <a:pt x="7543" y="13653"/>
                      <a:pt x="7145" y="13201"/>
                      <a:pt x="6754" y="12763"/>
                    </a:cubicBezTo>
                    <a:cubicBezTo>
                      <a:pt x="6217" y="12154"/>
                      <a:pt x="5683" y="11491"/>
                      <a:pt x="5065" y="10962"/>
                    </a:cubicBezTo>
                    <a:cubicBezTo>
                      <a:pt x="4867" y="10792"/>
                      <a:pt x="4555" y="10610"/>
                      <a:pt x="4267" y="10610"/>
                    </a:cubicBezTo>
                    <a:cubicBezTo>
                      <a:pt x="4123" y="10610"/>
                      <a:pt x="3984" y="10656"/>
                      <a:pt x="3870" y="10774"/>
                    </a:cubicBezTo>
                    <a:cubicBezTo>
                      <a:pt x="3526" y="11123"/>
                      <a:pt x="3751" y="11899"/>
                      <a:pt x="3875" y="12300"/>
                    </a:cubicBezTo>
                    <a:cubicBezTo>
                      <a:pt x="4100" y="13040"/>
                      <a:pt x="4481" y="13720"/>
                      <a:pt x="4877" y="14378"/>
                    </a:cubicBezTo>
                    <a:cubicBezTo>
                      <a:pt x="5384" y="15227"/>
                      <a:pt x="5948" y="16043"/>
                      <a:pt x="6564" y="16817"/>
                    </a:cubicBezTo>
                    <a:cubicBezTo>
                      <a:pt x="5975" y="16441"/>
                      <a:pt x="5379" y="16080"/>
                      <a:pt x="4743" y="15783"/>
                    </a:cubicBezTo>
                    <a:cubicBezTo>
                      <a:pt x="4502" y="15670"/>
                      <a:pt x="3913" y="15462"/>
                      <a:pt x="3440" y="15462"/>
                    </a:cubicBezTo>
                    <a:cubicBezTo>
                      <a:pt x="3059" y="15462"/>
                      <a:pt x="2753" y="15596"/>
                      <a:pt x="2764" y="16023"/>
                    </a:cubicBezTo>
                    <a:cubicBezTo>
                      <a:pt x="2776" y="16409"/>
                      <a:pt x="3226" y="16728"/>
                      <a:pt x="3479" y="16973"/>
                    </a:cubicBezTo>
                    <a:cubicBezTo>
                      <a:pt x="3860" y="17339"/>
                      <a:pt x="4268" y="17673"/>
                      <a:pt x="4703" y="17973"/>
                    </a:cubicBezTo>
                    <a:cubicBezTo>
                      <a:pt x="5166" y="18294"/>
                      <a:pt x="5661" y="18559"/>
                      <a:pt x="6170" y="18804"/>
                    </a:cubicBezTo>
                    <a:cubicBezTo>
                      <a:pt x="6064" y="18800"/>
                      <a:pt x="5958" y="18799"/>
                      <a:pt x="5851" y="18799"/>
                    </a:cubicBezTo>
                    <a:cubicBezTo>
                      <a:pt x="5146" y="18799"/>
                      <a:pt x="4441" y="18877"/>
                      <a:pt x="3753" y="19034"/>
                    </a:cubicBezTo>
                    <a:cubicBezTo>
                      <a:pt x="2853" y="19244"/>
                      <a:pt x="1289" y="19895"/>
                      <a:pt x="1881" y="21114"/>
                    </a:cubicBezTo>
                    <a:cubicBezTo>
                      <a:pt x="2395" y="22173"/>
                      <a:pt x="4095" y="22403"/>
                      <a:pt x="5089" y="22700"/>
                    </a:cubicBezTo>
                    <a:cubicBezTo>
                      <a:pt x="5826" y="22915"/>
                      <a:pt x="6549" y="23173"/>
                      <a:pt x="7254" y="23467"/>
                    </a:cubicBezTo>
                    <a:lnTo>
                      <a:pt x="7155" y="23581"/>
                    </a:lnTo>
                    <a:cubicBezTo>
                      <a:pt x="5982" y="24932"/>
                      <a:pt x="4800" y="26297"/>
                      <a:pt x="3860" y="27823"/>
                    </a:cubicBezTo>
                    <a:cubicBezTo>
                      <a:pt x="3410" y="28558"/>
                      <a:pt x="3026" y="29332"/>
                      <a:pt x="2712" y="30134"/>
                    </a:cubicBezTo>
                    <a:cubicBezTo>
                      <a:pt x="2554" y="30537"/>
                      <a:pt x="2420" y="30948"/>
                      <a:pt x="2311" y="31368"/>
                    </a:cubicBezTo>
                    <a:cubicBezTo>
                      <a:pt x="2217" y="31730"/>
                      <a:pt x="2074" y="32133"/>
                      <a:pt x="2113" y="32514"/>
                    </a:cubicBezTo>
                    <a:cubicBezTo>
                      <a:pt x="2161" y="32974"/>
                      <a:pt x="2405" y="33121"/>
                      <a:pt x="2709" y="33121"/>
                    </a:cubicBezTo>
                    <a:cubicBezTo>
                      <a:pt x="2960" y="33121"/>
                      <a:pt x="3251" y="33021"/>
                      <a:pt x="3504" y="32915"/>
                    </a:cubicBezTo>
                    <a:cubicBezTo>
                      <a:pt x="3875" y="32759"/>
                      <a:pt x="4233" y="32590"/>
                      <a:pt x="4590" y="32412"/>
                    </a:cubicBezTo>
                    <a:lnTo>
                      <a:pt x="4590" y="32412"/>
                    </a:lnTo>
                    <a:cubicBezTo>
                      <a:pt x="4364" y="32660"/>
                      <a:pt x="4144" y="32915"/>
                      <a:pt x="3936" y="33174"/>
                    </a:cubicBezTo>
                    <a:cubicBezTo>
                      <a:pt x="3380" y="33869"/>
                      <a:pt x="2690" y="34718"/>
                      <a:pt x="2633" y="35646"/>
                    </a:cubicBezTo>
                    <a:cubicBezTo>
                      <a:pt x="2592" y="36310"/>
                      <a:pt x="2924" y="36777"/>
                      <a:pt x="3513" y="36777"/>
                    </a:cubicBezTo>
                    <a:cubicBezTo>
                      <a:pt x="3595" y="36777"/>
                      <a:pt x="3682" y="36768"/>
                      <a:pt x="3773" y="36749"/>
                    </a:cubicBezTo>
                    <a:cubicBezTo>
                      <a:pt x="4261" y="36643"/>
                      <a:pt x="4736" y="36484"/>
                      <a:pt x="5191" y="36279"/>
                    </a:cubicBezTo>
                    <a:lnTo>
                      <a:pt x="5191" y="36279"/>
                    </a:lnTo>
                    <a:cubicBezTo>
                      <a:pt x="4157" y="37454"/>
                      <a:pt x="3293" y="38738"/>
                      <a:pt x="3291" y="40408"/>
                    </a:cubicBezTo>
                    <a:cubicBezTo>
                      <a:pt x="3291" y="40498"/>
                      <a:pt x="3373" y="40582"/>
                      <a:pt x="3463" y="40582"/>
                    </a:cubicBezTo>
                    <a:cubicBezTo>
                      <a:pt x="3479" y="40582"/>
                      <a:pt x="3495" y="40579"/>
                      <a:pt x="3511" y="40573"/>
                    </a:cubicBezTo>
                    <a:cubicBezTo>
                      <a:pt x="4471" y="40247"/>
                      <a:pt x="5394" y="39814"/>
                      <a:pt x="6262" y="39287"/>
                    </a:cubicBezTo>
                    <a:lnTo>
                      <a:pt x="6262" y="39287"/>
                    </a:lnTo>
                    <a:cubicBezTo>
                      <a:pt x="5240" y="41170"/>
                      <a:pt x="4525" y="43139"/>
                      <a:pt x="4233" y="45291"/>
                    </a:cubicBezTo>
                    <a:cubicBezTo>
                      <a:pt x="3934" y="47517"/>
                      <a:pt x="4011" y="50006"/>
                      <a:pt x="4760" y="52161"/>
                    </a:cubicBezTo>
                    <a:cubicBezTo>
                      <a:pt x="4483" y="52863"/>
                      <a:pt x="4312" y="53593"/>
                      <a:pt x="4357" y="54335"/>
                    </a:cubicBezTo>
                    <a:cubicBezTo>
                      <a:pt x="4359" y="54444"/>
                      <a:pt x="4448" y="54520"/>
                      <a:pt x="4545" y="54520"/>
                    </a:cubicBezTo>
                    <a:cubicBezTo>
                      <a:pt x="4575" y="54520"/>
                      <a:pt x="4607" y="54513"/>
                      <a:pt x="4637" y="54496"/>
                    </a:cubicBezTo>
                    <a:cubicBezTo>
                      <a:pt x="5178" y="54227"/>
                      <a:pt x="5688" y="53900"/>
                      <a:pt x="6155" y="53519"/>
                    </a:cubicBezTo>
                    <a:lnTo>
                      <a:pt x="6155" y="53519"/>
                    </a:lnTo>
                    <a:cubicBezTo>
                      <a:pt x="4956" y="55765"/>
                      <a:pt x="4256" y="58224"/>
                      <a:pt x="4055" y="60782"/>
                    </a:cubicBezTo>
                    <a:cubicBezTo>
                      <a:pt x="3996" y="61539"/>
                      <a:pt x="3983" y="62301"/>
                      <a:pt x="4021" y="63058"/>
                    </a:cubicBezTo>
                    <a:cubicBezTo>
                      <a:pt x="4045" y="63548"/>
                      <a:pt x="3964" y="64421"/>
                      <a:pt x="4372" y="64792"/>
                    </a:cubicBezTo>
                    <a:cubicBezTo>
                      <a:pt x="4484" y="64894"/>
                      <a:pt x="4605" y="64935"/>
                      <a:pt x="4726" y="64935"/>
                    </a:cubicBezTo>
                    <a:cubicBezTo>
                      <a:pt x="5034" y="64935"/>
                      <a:pt x="5351" y="64672"/>
                      <a:pt x="5574" y="64480"/>
                    </a:cubicBezTo>
                    <a:cubicBezTo>
                      <a:pt x="5822" y="64268"/>
                      <a:pt x="6044" y="64028"/>
                      <a:pt x="6242" y="63768"/>
                    </a:cubicBezTo>
                    <a:lnTo>
                      <a:pt x="6242" y="63768"/>
                    </a:lnTo>
                    <a:cubicBezTo>
                      <a:pt x="5928" y="65200"/>
                      <a:pt x="5713" y="66643"/>
                      <a:pt x="5671" y="68117"/>
                    </a:cubicBezTo>
                    <a:cubicBezTo>
                      <a:pt x="5621" y="69829"/>
                      <a:pt x="5653" y="71709"/>
                      <a:pt x="6146" y="73374"/>
                    </a:cubicBezTo>
                    <a:cubicBezTo>
                      <a:pt x="4936" y="75420"/>
                      <a:pt x="3882" y="77584"/>
                      <a:pt x="3172" y="79823"/>
                    </a:cubicBezTo>
                    <a:cubicBezTo>
                      <a:pt x="2930" y="80597"/>
                      <a:pt x="2705" y="81394"/>
                      <a:pt x="2578" y="82196"/>
                    </a:cubicBezTo>
                    <a:cubicBezTo>
                      <a:pt x="2512" y="82628"/>
                      <a:pt x="2487" y="83217"/>
                      <a:pt x="2954" y="83437"/>
                    </a:cubicBezTo>
                    <a:cubicBezTo>
                      <a:pt x="3058" y="83486"/>
                      <a:pt x="3161" y="83507"/>
                      <a:pt x="3262" y="83507"/>
                    </a:cubicBezTo>
                    <a:cubicBezTo>
                      <a:pt x="3674" y="83507"/>
                      <a:pt x="4062" y="83160"/>
                      <a:pt x="4369" y="82918"/>
                    </a:cubicBezTo>
                    <a:cubicBezTo>
                      <a:pt x="4503" y="82809"/>
                      <a:pt x="4634" y="82698"/>
                      <a:pt x="4763" y="82581"/>
                    </a:cubicBezTo>
                    <a:lnTo>
                      <a:pt x="4763" y="82581"/>
                    </a:lnTo>
                    <a:cubicBezTo>
                      <a:pt x="3469" y="85241"/>
                      <a:pt x="2705" y="88105"/>
                      <a:pt x="2373" y="91064"/>
                    </a:cubicBezTo>
                    <a:cubicBezTo>
                      <a:pt x="2175" y="92826"/>
                      <a:pt x="2096" y="94631"/>
                      <a:pt x="2259" y="96400"/>
                    </a:cubicBezTo>
                    <a:cubicBezTo>
                      <a:pt x="2343" y="97313"/>
                      <a:pt x="2499" y="98315"/>
                      <a:pt x="2821" y="99235"/>
                    </a:cubicBezTo>
                    <a:cubicBezTo>
                      <a:pt x="2220" y="99789"/>
                      <a:pt x="1688" y="100410"/>
                      <a:pt x="1233" y="101091"/>
                    </a:cubicBezTo>
                    <a:cubicBezTo>
                      <a:pt x="674" y="101932"/>
                      <a:pt x="1" y="103033"/>
                      <a:pt x="50" y="104081"/>
                    </a:cubicBezTo>
                    <a:cubicBezTo>
                      <a:pt x="97" y="105039"/>
                      <a:pt x="810" y="105655"/>
                      <a:pt x="1715" y="105818"/>
                    </a:cubicBezTo>
                    <a:cubicBezTo>
                      <a:pt x="1930" y="105857"/>
                      <a:pt x="2148" y="105874"/>
                      <a:pt x="2365" y="105874"/>
                    </a:cubicBezTo>
                    <a:cubicBezTo>
                      <a:pt x="3288" y="105874"/>
                      <a:pt x="4218" y="105559"/>
                      <a:pt x="5055" y="105217"/>
                    </a:cubicBezTo>
                    <a:cubicBezTo>
                      <a:pt x="6272" y="104722"/>
                      <a:pt x="7474" y="104250"/>
                      <a:pt x="8748" y="103923"/>
                    </a:cubicBezTo>
                    <a:cubicBezTo>
                      <a:pt x="11393" y="103245"/>
                      <a:pt x="14121" y="102973"/>
                      <a:pt x="16830" y="102694"/>
                    </a:cubicBezTo>
                    <a:cubicBezTo>
                      <a:pt x="18440" y="102525"/>
                      <a:pt x="20053" y="102382"/>
                      <a:pt x="21671" y="102298"/>
                    </a:cubicBezTo>
                    <a:cubicBezTo>
                      <a:pt x="22872" y="102236"/>
                      <a:pt x="24073" y="102205"/>
                      <a:pt x="25274" y="102205"/>
                    </a:cubicBezTo>
                    <a:cubicBezTo>
                      <a:pt x="28110" y="102205"/>
                      <a:pt x="30944" y="102377"/>
                      <a:pt x="33761" y="102723"/>
                    </a:cubicBezTo>
                    <a:cubicBezTo>
                      <a:pt x="36536" y="103067"/>
                      <a:pt x="39322" y="103302"/>
                      <a:pt x="42110" y="103535"/>
                    </a:cubicBezTo>
                    <a:cubicBezTo>
                      <a:pt x="43480" y="103649"/>
                      <a:pt x="44871" y="103841"/>
                      <a:pt x="46246" y="103874"/>
                    </a:cubicBezTo>
                    <a:cubicBezTo>
                      <a:pt x="46264" y="103874"/>
                      <a:pt x="46282" y="103874"/>
                      <a:pt x="46299" y="103874"/>
                    </a:cubicBezTo>
                    <a:cubicBezTo>
                      <a:pt x="47300" y="103874"/>
                      <a:pt x="47985" y="103188"/>
                      <a:pt x="47978" y="102164"/>
                    </a:cubicBezTo>
                    <a:cubicBezTo>
                      <a:pt x="47970" y="101091"/>
                      <a:pt x="47194" y="99970"/>
                      <a:pt x="46555" y="99161"/>
                    </a:cubicBezTo>
                    <a:cubicBezTo>
                      <a:pt x="46036" y="98505"/>
                      <a:pt x="45440" y="97914"/>
                      <a:pt x="44779" y="97402"/>
                    </a:cubicBezTo>
                    <a:lnTo>
                      <a:pt x="44779" y="97402"/>
                    </a:lnTo>
                    <a:cubicBezTo>
                      <a:pt x="45969" y="98171"/>
                      <a:pt x="47357" y="98750"/>
                      <a:pt x="48703" y="99104"/>
                    </a:cubicBezTo>
                    <a:cubicBezTo>
                      <a:pt x="49493" y="99310"/>
                      <a:pt x="50315" y="99431"/>
                      <a:pt x="51132" y="99431"/>
                    </a:cubicBezTo>
                    <a:cubicBezTo>
                      <a:pt x="51149" y="99431"/>
                      <a:pt x="51165" y="99431"/>
                      <a:pt x="51181" y="99431"/>
                    </a:cubicBezTo>
                    <a:cubicBezTo>
                      <a:pt x="51899" y="99426"/>
                      <a:pt x="52765" y="99374"/>
                      <a:pt x="53440" y="99109"/>
                    </a:cubicBezTo>
                    <a:cubicBezTo>
                      <a:pt x="54810" y="98577"/>
                      <a:pt x="53076" y="96784"/>
                      <a:pt x="52495" y="96333"/>
                    </a:cubicBezTo>
                    <a:cubicBezTo>
                      <a:pt x="51763" y="95769"/>
                      <a:pt x="50946" y="95324"/>
                      <a:pt x="50076" y="95010"/>
                    </a:cubicBezTo>
                    <a:lnTo>
                      <a:pt x="50160" y="95007"/>
                    </a:lnTo>
                    <a:cubicBezTo>
                      <a:pt x="50184" y="95007"/>
                      <a:pt x="50209" y="95007"/>
                      <a:pt x="50234" y="95007"/>
                    </a:cubicBezTo>
                    <a:cubicBezTo>
                      <a:pt x="50467" y="95007"/>
                      <a:pt x="50733" y="95026"/>
                      <a:pt x="50994" y="95026"/>
                    </a:cubicBezTo>
                    <a:cubicBezTo>
                      <a:pt x="51254" y="95026"/>
                      <a:pt x="51510" y="95007"/>
                      <a:pt x="51723" y="94928"/>
                    </a:cubicBezTo>
                    <a:cubicBezTo>
                      <a:pt x="52841" y="94523"/>
                      <a:pt x="51268" y="93407"/>
                      <a:pt x="50867" y="93179"/>
                    </a:cubicBezTo>
                    <a:cubicBezTo>
                      <a:pt x="49657" y="92494"/>
                      <a:pt x="48320" y="92250"/>
                      <a:pt x="46968" y="92250"/>
                    </a:cubicBezTo>
                    <a:cubicBezTo>
                      <a:pt x="46114" y="92250"/>
                      <a:pt x="45254" y="92347"/>
                      <a:pt x="44415" y="92492"/>
                    </a:cubicBezTo>
                    <a:cubicBezTo>
                      <a:pt x="44378" y="92301"/>
                      <a:pt x="44336" y="92113"/>
                      <a:pt x="44284" y="91928"/>
                    </a:cubicBezTo>
                    <a:lnTo>
                      <a:pt x="44284" y="91928"/>
                    </a:lnTo>
                    <a:cubicBezTo>
                      <a:pt x="44364" y="92007"/>
                      <a:pt x="44440" y="92088"/>
                      <a:pt x="44522" y="92165"/>
                    </a:cubicBezTo>
                    <a:cubicBezTo>
                      <a:pt x="44583" y="92223"/>
                      <a:pt x="44671" y="92257"/>
                      <a:pt x="44758" y="92257"/>
                    </a:cubicBezTo>
                    <a:cubicBezTo>
                      <a:pt x="44837" y="92257"/>
                      <a:pt x="44914" y="92229"/>
                      <a:pt x="44967" y="92165"/>
                    </a:cubicBezTo>
                    <a:cubicBezTo>
                      <a:pt x="45479" y="91569"/>
                      <a:pt x="45306" y="90770"/>
                      <a:pt x="45192" y="90055"/>
                    </a:cubicBezTo>
                    <a:cubicBezTo>
                      <a:pt x="45051" y="89157"/>
                      <a:pt x="44816" y="88276"/>
                      <a:pt x="44492" y="87425"/>
                    </a:cubicBezTo>
                    <a:cubicBezTo>
                      <a:pt x="44195" y="86648"/>
                      <a:pt x="43832" y="85896"/>
                      <a:pt x="43404" y="85181"/>
                    </a:cubicBezTo>
                    <a:lnTo>
                      <a:pt x="43404" y="85181"/>
                    </a:lnTo>
                    <a:cubicBezTo>
                      <a:pt x="43958" y="85656"/>
                      <a:pt x="44547" y="86092"/>
                      <a:pt x="45163" y="86483"/>
                    </a:cubicBezTo>
                    <a:cubicBezTo>
                      <a:pt x="45314" y="86577"/>
                      <a:pt x="45464" y="86623"/>
                      <a:pt x="45600" y="86623"/>
                    </a:cubicBezTo>
                    <a:cubicBezTo>
                      <a:pt x="45892" y="86623"/>
                      <a:pt x="46123" y="86414"/>
                      <a:pt x="46182" y="86030"/>
                    </a:cubicBezTo>
                    <a:cubicBezTo>
                      <a:pt x="46291" y="85317"/>
                      <a:pt x="46063" y="84427"/>
                      <a:pt x="45915" y="83732"/>
                    </a:cubicBezTo>
                    <a:cubicBezTo>
                      <a:pt x="45563" y="82106"/>
                      <a:pt x="44950" y="80548"/>
                      <a:pt x="44062" y="79143"/>
                    </a:cubicBezTo>
                    <a:cubicBezTo>
                      <a:pt x="43399" y="78091"/>
                      <a:pt x="42610" y="77149"/>
                      <a:pt x="41773" y="76241"/>
                    </a:cubicBezTo>
                    <a:cubicBezTo>
                      <a:pt x="42095" y="74324"/>
                      <a:pt x="42080" y="72268"/>
                      <a:pt x="41867" y="70376"/>
                    </a:cubicBezTo>
                    <a:cubicBezTo>
                      <a:pt x="41689" y="68775"/>
                      <a:pt x="41286" y="67271"/>
                      <a:pt x="40574" y="65871"/>
                    </a:cubicBezTo>
                    <a:lnTo>
                      <a:pt x="40574" y="65871"/>
                    </a:lnTo>
                    <a:cubicBezTo>
                      <a:pt x="40608" y="65881"/>
                      <a:pt x="40645" y="65891"/>
                      <a:pt x="40680" y="65898"/>
                    </a:cubicBezTo>
                    <a:cubicBezTo>
                      <a:pt x="40719" y="65902"/>
                      <a:pt x="40756" y="65904"/>
                      <a:pt x="40792" y="65904"/>
                    </a:cubicBezTo>
                    <a:cubicBezTo>
                      <a:pt x="42042" y="65904"/>
                      <a:pt x="41548" y="63409"/>
                      <a:pt x="41462" y="62709"/>
                    </a:cubicBezTo>
                    <a:cubicBezTo>
                      <a:pt x="41103" y="59802"/>
                      <a:pt x="40136" y="57007"/>
                      <a:pt x="38629" y="54499"/>
                    </a:cubicBezTo>
                    <a:cubicBezTo>
                      <a:pt x="38340" y="54021"/>
                      <a:pt x="38021" y="53561"/>
                      <a:pt x="37689" y="53106"/>
                    </a:cubicBezTo>
                    <a:lnTo>
                      <a:pt x="37689" y="53106"/>
                    </a:lnTo>
                    <a:cubicBezTo>
                      <a:pt x="38224" y="53529"/>
                      <a:pt x="38768" y="53942"/>
                      <a:pt x="39324" y="54335"/>
                    </a:cubicBezTo>
                    <a:cubicBezTo>
                      <a:pt x="39540" y="54488"/>
                      <a:pt x="39805" y="54620"/>
                      <a:pt x="40038" y="54620"/>
                    </a:cubicBezTo>
                    <a:cubicBezTo>
                      <a:pt x="40250" y="54620"/>
                      <a:pt x="40436" y="54510"/>
                      <a:pt x="40534" y="54204"/>
                    </a:cubicBezTo>
                    <a:cubicBezTo>
                      <a:pt x="40759" y="53492"/>
                      <a:pt x="40556" y="52591"/>
                      <a:pt x="40349" y="51904"/>
                    </a:cubicBezTo>
                    <a:cubicBezTo>
                      <a:pt x="39871" y="50340"/>
                      <a:pt x="39028" y="48883"/>
                      <a:pt x="38159" y="47508"/>
                    </a:cubicBezTo>
                    <a:cubicBezTo>
                      <a:pt x="37323" y="46182"/>
                      <a:pt x="36348" y="44950"/>
                      <a:pt x="35248" y="43832"/>
                    </a:cubicBezTo>
                    <a:cubicBezTo>
                      <a:pt x="34337" y="42914"/>
                      <a:pt x="33328" y="42100"/>
                      <a:pt x="32234" y="41410"/>
                    </a:cubicBezTo>
                    <a:cubicBezTo>
                      <a:pt x="32197" y="41140"/>
                      <a:pt x="32143" y="40873"/>
                      <a:pt x="32076" y="40611"/>
                    </a:cubicBezTo>
                    <a:cubicBezTo>
                      <a:pt x="31957" y="40165"/>
                      <a:pt x="31809" y="39730"/>
                      <a:pt x="31631" y="39304"/>
                    </a:cubicBezTo>
                    <a:lnTo>
                      <a:pt x="31631" y="39304"/>
                    </a:lnTo>
                    <a:cubicBezTo>
                      <a:pt x="31925" y="39680"/>
                      <a:pt x="32217" y="40059"/>
                      <a:pt x="32519" y="40428"/>
                    </a:cubicBezTo>
                    <a:cubicBezTo>
                      <a:pt x="32705" y="40655"/>
                      <a:pt x="32908" y="40882"/>
                      <a:pt x="33181" y="40882"/>
                    </a:cubicBezTo>
                    <a:cubicBezTo>
                      <a:pt x="33256" y="40882"/>
                      <a:pt x="33336" y="40865"/>
                      <a:pt x="33422" y="40826"/>
                    </a:cubicBezTo>
                    <a:cubicBezTo>
                      <a:pt x="33825" y="40645"/>
                      <a:pt x="33882" y="40178"/>
                      <a:pt x="33897" y="39782"/>
                    </a:cubicBezTo>
                    <a:cubicBezTo>
                      <a:pt x="33939" y="38476"/>
                      <a:pt x="33736" y="37174"/>
                      <a:pt x="33298" y="35940"/>
                    </a:cubicBezTo>
                    <a:lnTo>
                      <a:pt x="33298" y="35940"/>
                    </a:lnTo>
                    <a:cubicBezTo>
                      <a:pt x="33810" y="36432"/>
                      <a:pt x="34369" y="36875"/>
                      <a:pt x="34966" y="37259"/>
                    </a:cubicBezTo>
                    <a:cubicBezTo>
                      <a:pt x="35007" y="37286"/>
                      <a:pt x="35059" y="37299"/>
                      <a:pt x="35113" y="37299"/>
                    </a:cubicBezTo>
                    <a:cubicBezTo>
                      <a:pt x="35219" y="37299"/>
                      <a:pt x="35331" y="37247"/>
                      <a:pt x="35374" y="37152"/>
                    </a:cubicBezTo>
                    <a:cubicBezTo>
                      <a:pt x="35958" y="35846"/>
                      <a:pt x="35671" y="34468"/>
                      <a:pt x="35391" y="33120"/>
                    </a:cubicBezTo>
                    <a:cubicBezTo>
                      <a:pt x="35173" y="32076"/>
                      <a:pt x="34919" y="31039"/>
                      <a:pt x="34614" y="30015"/>
                    </a:cubicBezTo>
                    <a:cubicBezTo>
                      <a:pt x="35146" y="29921"/>
                      <a:pt x="35666" y="29800"/>
                      <a:pt x="36158" y="29681"/>
                    </a:cubicBezTo>
                    <a:cubicBezTo>
                      <a:pt x="36766" y="29530"/>
                      <a:pt x="37380" y="29374"/>
                      <a:pt x="37974" y="29172"/>
                    </a:cubicBezTo>
                    <a:cubicBezTo>
                      <a:pt x="38553" y="28974"/>
                      <a:pt x="39191" y="28788"/>
                      <a:pt x="39723" y="28484"/>
                    </a:cubicBezTo>
                    <a:cubicBezTo>
                      <a:pt x="40076" y="28281"/>
                      <a:pt x="40400" y="27908"/>
                      <a:pt x="40220" y="27482"/>
                    </a:cubicBezTo>
                    <a:cubicBezTo>
                      <a:pt x="40039" y="27054"/>
                      <a:pt x="39535" y="26888"/>
                      <a:pt x="39119" y="26784"/>
                    </a:cubicBezTo>
                    <a:cubicBezTo>
                      <a:pt x="38601" y="26655"/>
                      <a:pt x="38071" y="26589"/>
                      <a:pt x="37539" y="26589"/>
                    </a:cubicBezTo>
                    <a:cubicBezTo>
                      <a:pt x="37198" y="26589"/>
                      <a:pt x="36856" y="26616"/>
                      <a:pt x="36517" y="26671"/>
                    </a:cubicBezTo>
                    <a:cubicBezTo>
                      <a:pt x="37135" y="26300"/>
                      <a:pt x="37754" y="25921"/>
                      <a:pt x="38342" y="25505"/>
                    </a:cubicBezTo>
                    <a:cubicBezTo>
                      <a:pt x="38780" y="25196"/>
                      <a:pt x="39213" y="24870"/>
                      <a:pt x="39601" y="24501"/>
                    </a:cubicBezTo>
                    <a:cubicBezTo>
                      <a:pt x="39874" y="24241"/>
                      <a:pt x="40257" y="23890"/>
                      <a:pt x="40188" y="23469"/>
                    </a:cubicBezTo>
                    <a:cubicBezTo>
                      <a:pt x="40134" y="23136"/>
                      <a:pt x="39819" y="23055"/>
                      <a:pt x="39531" y="23055"/>
                    </a:cubicBezTo>
                    <a:cubicBezTo>
                      <a:pt x="39513" y="23055"/>
                      <a:pt x="39495" y="23056"/>
                      <a:pt x="39478" y="23056"/>
                    </a:cubicBezTo>
                    <a:cubicBezTo>
                      <a:pt x="38872" y="23071"/>
                      <a:pt x="38293" y="23192"/>
                      <a:pt x="37721" y="23385"/>
                    </a:cubicBezTo>
                    <a:cubicBezTo>
                      <a:pt x="36779" y="23704"/>
                      <a:pt x="35868" y="24113"/>
                      <a:pt x="35003" y="24600"/>
                    </a:cubicBezTo>
                    <a:cubicBezTo>
                      <a:pt x="35888" y="23356"/>
                      <a:pt x="36710" y="22067"/>
                      <a:pt x="37464" y="20738"/>
                    </a:cubicBezTo>
                    <a:cubicBezTo>
                      <a:pt x="38273" y="19311"/>
                      <a:pt x="39013" y="17834"/>
                      <a:pt x="39639" y="16315"/>
                    </a:cubicBezTo>
                    <a:cubicBezTo>
                      <a:pt x="39958" y="15551"/>
                      <a:pt x="40225" y="14767"/>
                      <a:pt x="40443" y="13968"/>
                    </a:cubicBezTo>
                    <a:cubicBezTo>
                      <a:pt x="40643" y="13211"/>
                      <a:pt x="40833" y="11293"/>
                      <a:pt x="40720" y="11231"/>
                    </a:cubicBezTo>
                    <a:cubicBezTo>
                      <a:pt x="40412" y="11057"/>
                      <a:pt x="40014" y="11005"/>
                      <a:pt x="39602" y="11005"/>
                    </a:cubicBezTo>
                    <a:cubicBezTo>
                      <a:pt x="39127" y="11005"/>
                      <a:pt x="38634" y="11074"/>
                      <a:pt x="38241" y="11100"/>
                    </a:cubicBezTo>
                    <a:cubicBezTo>
                      <a:pt x="37424" y="11155"/>
                      <a:pt x="36608" y="11261"/>
                      <a:pt x="35804" y="11417"/>
                    </a:cubicBezTo>
                    <a:cubicBezTo>
                      <a:pt x="34174" y="11739"/>
                      <a:pt x="32586" y="12238"/>
                      <a:pt x="31064" y="12906"/>
                    </a:cubicBezTo>
                    <a:cubicBezTo>
                      <a:pt x="29503" y="13587"/>
                      <a:pt x="28081" y="14467"/>
                      <a:pt x="26710" y="15474"/>
                    </a:cubicBezTo>
                    <a:cubicBezTo>
                      <a:pt x="25847" y="16107"/>
                      <a:pt x="24976" y="16807"/>
                      <a:pt x="24209" y="17592"/>
                    </a:cubicBezTo>
                    <a:cubicBezTo>
                      <a:pt x="23898" y="17419"/>
                      <a:pt x="23564" y="17275"/>
                      <a:pt x="23232" y="17134"/>
                    </a:cubicBezTo>
                    <a:cubicBezTo>
                      <a:pt x="22584" y="16857"/>
                      <a:pt x="21924" y="16615"/>
                      <a:pt x="21253" y="16409"/>
                    </a:cubicBezTo>
                    <a:cubicBezTo>
                      <a:pt x="20565" y="16199"/>
                      <a:pt x="19865" y="16031"/>
                      <a:pt x="19158" y="15909"/>
                    </a:cubicBezTo>
                    <a:lnTo>
                      <a:pt x="19081" y="15897"/>
                    </a:lnTo>
                    <a:cubicBezTo>
                      <a:pt x="19019" y="15459"/>
                      <a:pt x="18886" y="15019"/>
                      <a:pt x="18779" y="14613"/>
                    </a:cubicBezTo>
                    <a:cubicBezTo>
                      <a:pt x="18567" y="13789"/>
                      <a:pt x="18337" y="12971"/>
                      <a:pt x="18104" y="12152"/>
                    </a:cubicBezTo>
                    <a:cubicBezTo>
                      <a:pt x="17661" y="10586"/>
                      <a:pt x="17191" y="9015"/>
                      <a:pt x="16560" y="7513"/>
                    </a:cubicBezTo>
                    <a:cubicBezTo>
                      <a:pt x="15952" y="6064"/>
                      <a:pt x="15220" y="4666"/>
                      <a:pt x="14304" y="3385"/>
                    </a:cubicBezTo>
                    <a:cubicBezTo>
                      <a:pt x="13446" y="2185"/>
                      <a:pt x="12434" y="869"/>
                      <a:pt x="11190" y="47"/>
                    </a:cubicBezTo>
                    <a:cubicBezTo>
                      <a:pt x="11155" y="23"/>
                      <a:pt x="11114" y="10"/>
                      <a:pt x="11073" y="10"/>
                    </a:cubicBezTo>
                    <a:cubicBezTo>
                      <a:pt x="11051" y="10"/>
                      <a:pt x="11030" y="13"/>
                      <a:pt x="11009" y="20"/>
                    </a:cubicBezTo>
                    <a:cubicBezTo>
                      <a:pt x="10981" y="7"/>
                      <a:pt x="10951" y="0"/>
                      <a:pt x="10922" y="0"/>
                    </a:cubicBezTo>
                    <a:close/>
                  </a:path>
                </a:pathLst>
              </a:custGeom>
              <a:solidFill>
                <a:srgbClr val="7C6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4059800" y="1112475"/>
                <a:ext cx="65850" cy="90000"/>
              </a:xfrm>
              <a:custGeom>
                <a:avLst/>
                <a:gdLst/>
                <a:ahLst/>
                <a:cxnLst/>
                <a:rect l="l" t="t" r="r" b="b"/>
                <a:pathLst>
                  <a:path w="2634" h="3600" extrusionOk="0">
                    <a:moveTo>
                      <a:pt x="1542" y="1"/>
                    </a:moveTo>
                    <a:cubicBezTo>
                      <a:pt x="1460" y="1"/>
                      <a:pt x="1377" y="12"/>
                      <a:pt x="1295" y="36"/>
                    </a:cubicBezTo>
                    <a:cubicBezTo>
                      <a:pt x="946" y="134"/>
                      <a:pt x="691" y="404"/>
                      <a:pt x="516" y="708"/>
                    </a:cubicBezTo>
                    <a:cubicBezTo>
                      <a:pt x="295" y="1092"/>
                      <a:pt x="102" y="1562"/>
                      <a:pt x="36" y="2000"/>
                    </a:cubicBezTo>
                    <a:cubicBezTo>
                      <a:pt x="1" y="2208"/>
                      <a:pt x="1" y="2420"/>
                      <a:pt x="33" y="2626"/>
                    </a:cubicBezTo>
                    <a:lnTo>
                      <a:pt x="33" y="2636"/>
                    </a:lnTo>
                    <a:cubicBezTo>
                      <a:pt x="33" y="2638"/>
                      <a:pt x="33" y="2643"/>
                      <a:pt x="36" y="2648"/>
                    </a:cubicBezTo>
                    <a:cubicBezTo>
                      <a:pt x="48" y="2811"/>
                      <a:pt x="97" y="2967"/>
                      <a:pt x="182" y="3106"/>
                    </a:cubicBezTo>
                    <a:cubicBezTo>
                      <a:pt x="347" y="3373"/>
                      <a:pt x="639" y="3546"/>
                      <a:pt x="948" y="3588"/>
                    </a:cubicBezTo>
                    <a:cubicBezTo>
                      <a:pt x="1008" y="3596"/>
                      <a:pt x="1066" y="3600"/>
                      <a:pt x="1124" y="3600"/>
                    </a:cubicBezTo>
                    <a:cubicBezTo>
                      <a:pt x="1748" y="3600"/>
                      <a:pt x="2246" y="3136"/>
                      <a:pt x="2453" y="2554"/>
                    </a:cubicBezTo>
                    <a:cubicBezTo>
                      <a:pt x="2586" y="2183"/>
                      <a:pt x="2633" y="1765"/>
                      <a:pt x="2618" y="1371"/>
                    </a:cubicBezTo>
                    <a:cubicBezTo>
                      <a:pt x="2603" y="990"/>
                      <a:pt x="2514" y="605"/>
                      <a:pt x="2247" y="318"/>
                    </a:cubicBezTo>
                    <a:cubicBezTo>
                      <a:pt x="2060" y="117"/>
                      <a:pt x="1806" y="1"/>
                      <a:pt x="1542"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3800425" y="1044300"/>
                <a:ext cx="63300" cy="86575"/>
              </a:xfrm>
              <a:custGeom>
                <a:avLst/>
                <a:gdLst/>
                <a:ahLst/>
                <a:cxnLst/>
                <a:rect l="l" t="t" r="r" b="b"/>
                <a:pathLst>
                  <a:path w="2532" h="3463" extrusionOk="0">
                    <a:moveTo>
                      <a:pt x="1484" y="0"/>
                    </a:moveTo>
                    <a:cubicBezTo>
                      <a:pt x="1405" y="0"/>
                      <a:pt x="1325" y="11"/>
                      <a:pt x="1245" y="34"/>
                    </a:cubicBezTo>
                    <a:cubicBezTo>
                      <a:pt x="911" y="130"/>
                      <a:pt x="666" y="390"/>
                      <a:pt x="498" y="682"/>
                    </a:cubicBezTo>
                    <a:cubicBezTo>
                      <a:pt x="288" y="1051"/>
                      <a:pt x="100" y="1503"/>
                      <a:pt x="35" y="1924"/>
                    </a:cubicBezTo>
                    <a:cubicBezTo>
                      <a:pt x="1" y="2124"/>
                      <a:pt x="1" y="2327"/>
                      <a:pt x="33" y="2528"/>
                    </a:cubicBezTo>
                    <a:lnTo>
                      <a:pt x="33" y="2535"/>
                    </a:lnTo>
                    <a:cubicBezTo>
                      <a:pt x="33" y="2537"/>
                      <a:pt x="33" y="2542"/>
                      <a:pt x="35" y="2547"/>
                    </a:cubicBezTo>
                    <a:cubicBezTo>
                      <a:pt x="48" y="2703"/>
                      <a:pt x="95" y="2854"/>
                      <a:pt x="174" y="2988"/>
                    </a:cubicBezTo>
                    <a:cubicBezTo>
                      <a:pt x="335" y="3245"/>
                      <a:pt x="614" y="3411"/>
                      <a:pt x="914" y="3450"/>
                    </a:cubicBezTo>
                    <a:cubicBezTo>
                      <a:pt x="972" y="3458"/>
                      <a:pt x="1028" y="3462"/>
                      <a:pt x="1084" y="3462"/>
                    </a:cubicBezTo>
                    <a:cubicBezTo>
                      <a:pt x="1683" y="3462"/>
                      <a:pt x="2162" y="3017"/>
                      <a:pt x="2361" y="2458"/>
                    </a:cubicBezTo>
                    <a:cubicBezTo>
                      <a:pt x="2489" y="2100"/>
                      <a:pt x="2532" y="1696"/>
                      <a:pt x="2519" y="1320"/>
                    </a:cubicBezTo>
                    <a:cubicBezTo>
                      <a:pt x="2504" y="952"/>
                      <a:pt x="2418" y="583"/>
                      <a:pt x="2163" y="306"/>
                    </a:cubicBezTo>
                    <a:cubicBezTo>
                      <a:pt x="1984" y="113"/>
                      <a:pt x="1739" y="0"/>
                      <a:pt x="148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4115975" y="1082250"/>
                <a:ext cx="45650" cy="27550"/>
              </a:xfrm>
              <a:custGeom>
                <a:avLst/>
                <a:gdLst/>
                <a:ahLst/>
                <a:cxnLst/>
                <a:rect l="l" t="t" r="r" b="b"/>
                <a:pathLst>
                  <a:path w="1826" h="1102" extrusionOk="0">
                    <a:moveTo>
                      <a:pt x="1608" y="466"/>
                    </a:moveTo>
                    <a:lnTo>
                      <a:pt x="1608" y="466"/>
                    </a:lnTo>
                    <a:cubicBezTo>
                      <a:pt x="1606" y="466"/>
                      <a:pt x="1605" y="467"/>
                      <a:pt x="1603" y="468"/>
                    </a:cubicBezTo>
                    <a:cubicBezTo>
                      <a:pt x="1605" y="467"/>
                      <a:pt x="1606" y="467"/>
                      <a:pt x="1608" y="466"/>
                    </a:cubicBezTo>
                    <a:close/>
                    <a:moveTo>
                      <a:pt x="1390" y="0"/>
                    </a:moveTo>
                    <a:cubicBezTo>
                      <a:pt x="1336" y="5"/>
                      <a:pt x="1287" y="15"/>
                      <a:pt x="1235" y="25"/>
                    </a:cubicBezTo>
                    <a:cubicBezTo>
                      <a:pt x="1084" y="60"/>
                      <a:pt x="938" y="112"/>
                      <a:pt x="802" y="186"/>
                    </a:cubicBezTo>
                    <a:cubicBezTo>
                      <a:pt x="547" y="319"/>
                      <a:pt x="309" y="483"/>
                      <a:pt x="94" y="673"/>
                    </a:cubicBezTo>
                    <a:cubicBezTo>
                      <a:pt x="0" y="757"/>
                      <a:pt x="3" y="911"/>
                      <a:pt x="74" y="1002"/>
                    </a:cubicBezTo>
                    <a:cubicBezTo>
                      <a:pt x="122" y="1062"/>
                      <a:pt x="202" y="1102"/>
                      <a:pt x="280" y="1102"/>
                    </a:cubicBezTo>
                    <a:cubicBezTo>
                      <a:pt x="321" y="1102"/>
                      <a:pt x="361" y="1091"/>
                      <a:pt x="396" y="1066"/>
                    </a:cubicBezTo>
                    <a:lnTo>
                      <a:pt x="396" y="1066"/>
                    </a:lnTo>
                    <a:lnTo>
                      <a:pt x="394" y="1069"/>
                    </a:lnTo>
                    <a:cubicBezTo>
                      <a:pt x="500" y="995"/>
                      <a:pt x="609" y="928"/>
                      <a:pt x="723" y="866"/>
                    </a:cubicBezTo>
                    <a:cubicBezTo>
                      <a:pt x="782" y="836"/>
                      <a:pt x="841" y="804"/>
                      <a:pt x="901" y="779"/>
                    </a:cubicBezTo>
                    <a:lnTo>
                      <a:pt x="945" y="760"/>
                    </a:lnTo>
                    <a:cubicBezTo>
                      <a:pt x="958" y="754"/>
                      <a:pt x="963" y="751"/>
                      <a:pt x="962" y="751"/>
                    </a:cubicBezTo>
                    <a:lnTo>
                      <a:pt x="962" y="751"/>
                    </a:lnTo>
                    <a:cubicBezTo>
                      <a:pt x="960" y="751"/>
                      <a:pt x="952" y="754"/>
                      <a:pt x="940" y="760"/>
                    </a:cubicBezTo>
                    <a:cubicBezTo>
                      <a:pt x="970" y="745"/>
                      <a:pt x="1005" y="732"/>
                      <a:pt x="1037" y="720"/>
                    </a:cubicBezTo>
                    <a:cubicBezTo>
                      <a:pt x="1069" y="708"/>
                      <a:pt x="1099" y="695"/>
                      <a:pt x="1131" y="683"/>
                    </a:cubicBezTo>
                    <a:cubicBezTo>
                      <a:pt x="1139" y="679"/>
                      <a:pt x="1142" y="678"/>
                      <a:pt x="1141" y="678"/>
                    </a:cubicBezTo>
                    <a:lnTo>
                      <a:pt x="1141" y="678"/>
                    </a:lnTo>
                    <a:cubicBezTo>
                      <a:pt x="1141" y="678"/>
                      <a:pt x="1141" y="678"/>
                      <a:pt x="1141" y="678"/>
                    </a:cubicBezTo>
                    <a:lnTo>
                      <a:pt x="1141" y="678"/>
                    </a:lnTo>
                    <a:cubicBezTo>
                      <a:pt x="1165" y="668"/>
                      <a:pt x="1189" y="659"/>
                      <a:pt x="1212" y="651"/>
                    </a:cubicBezTo>
                    <a:cubicBezTo>
                      <a:pt x="1289" y="619"/>
                      <a:pt x="1368" y="591"/>
                      <a:pt x="1445" y="557"/>
                    </a:cubicBezTo>
                    <a:cubicBezTo>
                      <a:pt x="1472" y="544"/>
                      <a:pt x="1502" y="535"/>
                      <a:pt x="1529" y="522"/>
                    </a:cubicBezTo>
                    <a:cubicBezTo>
                      <a:pt x="1556" y="505"/>
                      <a:pt x="1581" y="488"/>
                      <a:pt x="1603" y="468"/>
                    </a:cubicBezTo>
                    <a:cubicBezTo>
                      <a:pt x="1612" y="461"/>
                      <a:pt x="1616" y="459"/>
                      <a:pt x="1617" y="459"/>
                    </a:cubicBezTo>
                    <a:lnTo>
                      <a:pt x="1617" y="459"/>
                    </a:lnTo>
                    <a:cubicBezTo>
                      <a:pt x="1618" y="459"/>
                      <a:pt x="1614" y="463"/>
                      <a:pt x="1608" y="466"/>
                    </a:cubicBezTo>
                    <a:lnTo>
                      <a:pt x="1608" y="466"/>
                    </a:lnTo>
                    <a:cubicBezTo>
                      <a:pt x="1687" y="433"/>
                      <a:pt x="1735" y="370"/>
                      <a:pt x="1779" y="300"/>
                    </a:cubicBezTo>
                    <a:cubicBezTo>
                      <a:pt x="1826" y="223"/>
                      <a:pt x="1789" y="129"/>
                      <a:pt x="1720" y="82"/>
                    </a:cubicBezTo>
                    <a:cubicBezTo>
                      <a:pt x="1662" y="36"/>
                      <a:pt x="1591" y="9"/>
                      <a:pt x="1519" y="9"/>
                    </a:cubicBezTo>
                    <a:cubicBezTo>
                      <a:pt x="1510" y="9"/>
                      <a:pt x="1501" y="9"/>
                      <a:pt x="1492" y="10"/>
                    </a:cubicBezTo>
                    <a:cubicBezTo>
                      <a:pt x="1490" y="10"/>
                      <a:pt x="1489" y="10"/>
                      <a:pt x="1488" y="11"/>
                    </a:cubicBezTo>
                    <a:lnTo>
                      <a:pt x="1488" y="11"/>
                    </a:lnTo>
                    <a:cubicBezTo>
                      <a:pt x="1487" y="10"/>
                      <a:pt x="1486" y="10"/>
                      <a:pt x="1484" y="10"/>
                    </a:cubicBezTo>
                    <a:cubicBezTo>
                      <a:pt x="1452" y="5"/>
                      <a:pt x="1420" y="0"/>
                      <a:pt x="1390" y="0"/>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4141950" y="1124000"/>
                <a:ext cx="47575" cy="14600"/>
              </a:xfrm>
              <a:custGeom>
                <a:avLst/>
                <a:gdLst/>
                <a:ahLst/>
                <a:cxnLst/>
                <a:rect l="l" t="t" r="r" b="b"/>
                <a:pathLst>
                  <a:path w="1903" h="584" extrusionOk="0">
                    <a:moveTo>
                      <a:pt x="898" y="1"/>
                    </a:moveTo>
                    <a:cubicBezTo>
                      <a:pt x="665" y="1"/>
                      <a:pt x="433" y="33"/>
                      <a:pt x="208" y="94"/>
                    </a:cubicBezTo>
                    <a:cubicBezTo>
                      <a:pt x="87" y="129"/>
                      <a:pt x="0" y="267"/>
                      <a:pt x="40" y="391"/>
                    </a:cubicBezTo>
                    <a:cubicBezTo>
                      <a:pt x="71" y="495"/>
                      <a:pt x="169" y="564"/>
                      <a:pt x="274" y="564"/>
                    </a:cubicBezTo>
                    <a:cubicBezTo>
                      <a:pt x="294" y="564"/>
                      <a:pt x="314" y="562"/>
                      <a:pt x="334" y="557"/>
                    </a:cubicBezTo>
                    <a:lnTo>
                      <a:pt x="337" y="559"/>
                    </a:lnTo>
                    <a:cubicBezTo>
                      <a:pt x="450" y="532"/>
                      <a:pt x="567" y="517"/>
                      <a:pt x="683" y="515"/>
                    </a:cubicBezTo>
                    <a:cubicBezTo>
                      <a:pt x="720" y="513"/>
                      <a:pt x="756" y="512"/>
                      <a:pt x="793" y="512"/>
                    </a:cubicBezTo>
                    <a:cubicBezTo>
                      <a:pt x="878" y="512"/>
                      <a:pt x="962" y="517"/>
                      <a:pt x="1047" y="527"/>
                    </a:cubicBezTo>
                    <a:cubicBezTo>
                      <a:pt x="1056" y="528"/>
                      <a:pt x="1062" y="528"/>
                      <a:pt x="1067" y="529"/>
                    </a:cubicBezTo>
                    <a:lnTo>
                      <a:pt x="1067" y="529"/>
                    </a:lnTo>
                    <a:lnTo>
                      <a:pt x="1094" y="532"/>
                    </a:lnTo>
                    <a:cubicBezTo>
                      <a:pt x="1123" y="537"/>
                      <a:pt x="1153" y="542"/>
                      <a:pt x="1183" y="549"/>
                    </a:cubicBezTo>
                    <a:cubicBezTo>
                      <a:pt x="1230" y="557"/>
                      <a:pt x="1279" y="564"/>
                      <a:pt x="1329" y="569"/>
                    </a:cubicBezTo>
                    <a:cubicBezTo>
                      <a:pt x="1337" y="569"/>
                      <a:pt x="1384" y="575"/>
                      <a:pt x="1379" y="575"/>
                    </a:cubicBezTo>
                    <a:cubicBezTo>
                      <a:pt x="1377" y="575"/>
                      <a:pt x="1373" y="575"/>
                      <a:pt x="1363" y="574"/>
                    </a:cubicBezTo>
                    <a:lnTo>
                      <a:pt x="1363" y="574"/>
                    </a:lnTo>
                    <a:cubicBezTo>
                      <a:pt x="1407" y="580"/>
                      <a:pt x="1450" y="583"/>
                      <a:pt x="1494" y="583"/>
                    </a:cubicBezTo>
                    <a:cubicBezTo>
                      <a:pt x="1522" y="583"/>
                      <a:pt x="1550" y="582"/>
                      <a:pt x="1579" y="579"/>
                    </a:cubicBezTo>
                    <a:cubicBezTo>
                      <a:pt x="1583" y="579"/>
                      <a:pt x="1588" y="580"/>
                      <a:pt x="1592" y="580"/>
                    </a:cubicBezTo>
                    <a:cubicBezTo>
                      <a:pt x="1611" y="580"/>
                      <a:pt x="1629" y="576"/>
                      <a:pt x="1647" y="568"/>
                    </a:cubicBezTo>
                    <a:lnTo>
                      <a:pt x="1647" y="568"/>
                    </a:lnTo>
                    <a:cubicBezTo>
                      <a:pt x="1651" y="568"/>
                      <a:pt x="1655" y="569"/>
                      <a:pt x="1660" y="569"/>
                    </a:cubicBezTo>
                    <a:cubicBezTo>
                      <a:pt x="1675" y="572"/>
                      <a:pt x="1691" y="573"/>
                      <a:pt x="1706" y="573"/>
                    </a:cubicBezTo>
                    <a:cubicBezTo>
                      <a:pt x="1732" y="573"/>
                      <a:pt x="1759" y="569"/>
                      <a:pt x="1784" y="562"/>
                    </a:cubicBezTo>
                    <a:cubicBezTo>
                      <a:pt x="1865" y="539"/>
                      <a:pt x="1903" y="445"/>
                      <a:pt x="1861" y="371"/>
                    </a:cubicBezTo>
                    <a:cubicBezTo>
                      <a:pt x="1830" y="326"/>
                      <a:pt x="1790" y="286"/>
                      <a:pt x="1745" y="257"/>
                    </a:cubicBezTo>
                    <a:lnTo>
                      <a:pt x="1745" y="257"/>
                    </a:lnTo>
                    <a:cubicBezTo>
                      <a:pt x="1726" y="234"/>
                      <a:pt x="1705" y="214"/>
                      <a:pt x="1682" y="195"/>
                    </a:cubicBezTo>
                    <a:cubicBezTo>
                      <a:pt x="1658" y="176"/>
                      <a:pt x="1635" y="158"/>
                      <a:pt x="1611" y="144"/>
                    </a:cubicBezTo>
                    <a:cubicBezTo>
                      <a:pt x="1544" y="101"/>
                      <a:pt x="1472" y="72"/>
                      <a:pt x="1395" y="52"/>
                    </a:cubicBezTo>
                    <a:cubicBezTo>
                      <a:pt x="1269" y="15"/>
                      <a:pt x="1126" y="7"/>
                      <a:pt x="992" y="2"/>
                    </a:cubicBezTo>
                    <a:cubicBezTo>
                      <a:pt x="961" y="1"/>
                      <a:pt x="929" y="1"/>
                      <a:pt x="898" y="1"/>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3826550" y="994250"/>
                <a:ext cx="16025" cy="31375"/>
              </a:xfrm>
              <a:custGeom>
                <a:avLst/>
                <a:gdLst/>
                <a:ahLst/>
                <a:cxnLst/>
                <a:rect l="l" t="t" r="r" b="b"/>
                <a:pathLst>
                  <a:path w="641" h="1255" extrusionOk="0">
                    <a:moveTo>
                      <a:pt x="115" y="763"/>
                    </a:moveTo>
                    <a:lnTo>
                      <a:pt x="115" y="763"/>
                    </a:lnTo>
                    <a:cubicBezTo>
                      <a:pt x="116" y="771"/>
                      <a:pt x="118" y="781"/>
                      <a:pt x="118" y="788"/>
                    </a:cubicBezTo>
                    <a:lnTo>
                      <a:pt x="118" y="788"/>
                    </a:lnTo>
                    <a:cubicBezTo>
                      <a:pt x="117" y="780"/>
                      <a:pt x="116" y="772"/>
                      <a:pt x="115" y="763"/>
                    </a:cubicBezTo>
                    <a:close/>
                    <a:moveTo>
                      <a:pt x="192" y="0"/>
                    </a:moveTo>
                    <a:cubicBezTo>
                      <a:pt x="180" y="0"/>
                      <a:pt x="169" y="2"/>
                      <a:pt x="158" y="5"/>
                    </a:cubicBezTo>
                    <a:cubicBezTo>
                      <a:pt x="116" y="15"/>
                      <a:pt x="81" y="49"/>
                      <a:pt x="71" y="91"/>
                    </a:cubicBezTo>
                    <a:cubicBezTo>
                      <a:pt x="67" y="116"/>
                      <a:pt x="64" y="141"/>
                      <a:pt x="60" y="166"/>
                    </a:cubicBezTo>
                    <a:lnTo>
                      <a:pt x="60" y="166"/>
                    </a:lnTo>
                    <a:cubicBezTo>
                      <a:pt x="0" y="312"/>
                      <a:pt x="66" y="491"/>
                      <a:pt x="94" y="638"/>
                    </a:cubicBezTo>
                    <a:cubicBezTo>
                      <a:pt x="101" y="673"/>
                      <a:pt x="106" y="705"/>
                      <a:pt x="111" y="737"/>
                    </a:cubicBezTo>
                    <a:cubicBezTo>
                      <a:pt x="112" y="746"/>
                      <a:pt x="114" y="755"/>
                      <a:pt x="115" y="763"/>
                    </a:cubicBezTo>
                    <a:lnTo>
                      <a:pt x="115" y="763"/>
                    </a:lnTo>
                    <a:cubicBezTo>
                      <a:pt x="114" y="759"/>
                      <a:pt x="113" y="756"/>
                      <a:pt x="113" y="756"/>
                    </a:cubicBezTo>
                    <a:lnTo>
                      <a:pt x="113" y="756"/>
                    </a:lnTo>
                    <a:cubicBezTo>
                      <a:pt x="113" y="756"/>
                      <a:pt x="114" y="764"/>
                      <a:pt x="118" y="789"/>
                    </a:cubicBezTo>
                    <a:lnTo>
                      <a:pt x="118" y="789"/>
                    </a:lnTo>
                    <a:cubicBezTo>
                      <a:pt x="118" y="788"/>
                      <a:pt x="118" y="788"/>
                      <a:pt x="118" y="788"/>
                    </a:cubicBezTo>
                    <a:lnTo>
                      <a:pt x="118" y="788"/>
                    </a:lnTo>
                    <a:cubicBezTo>
                      <a:pt x="118" y="789"/>
                      <a:pt x="118" y="789"/>
                      <a:pt x="118" y="789"/>
                    </a:cubicBezTo>
                    <a:cubicBezTo>
                      <a:pt x="118" y="789"/>
                      <a:pt x="118" y="789"/>
                      <a:pt x="118" y="789"/>
                    </a:cubicBezTo>
                    <a:lnTo>
                      <a:pt x="118" y="789"/>
                    </a:lnTo>
                    <a:cubicBezTo>
                      <a:pt x="118" y="790"/>
                      <a:pt x="118" y="791"/>
                      <a:pt x="118" y="792"/>
                    </a:cubicBezTo>
                    <a:cubicBezTo>
                      <a:pt x="128" y="863"/>
                      <a:pt x="133" y="935"/>
                      <a:pt x="136" y="1007"/>
                    </a:cubicBezTo>
                    <a:cubicBezTo>
                      <a:pt x="143" y="1133"/>
                      <a:pt x="243" y="1254"/>
                      <a:pt x="375" y="1254"/>
                    </a:cubicBezTo>
                    <a:cubicBezTo>
                      <a:pt x="378" y="1254"/>
                      <a:pt x="381" y="1254"/>
                      <a:pt x="383" y="1254"/>
                    </a:cubicBezTo>
                    <a:cubicBezTo>
                      <a:pt x="507" y="1249"/>
                      <a:pt x="640" y="1145"/>
                      <a:pt x="631" y="1007"/>
                    </a:cubicBezTo>
                    <a:cubicBezTo>
                      <a:pt x="618" y="844"/>
                      <a:pt x="593" y="680"/>
                      <a:pt x="559" y="519"/>
                    </a:cubicBezTo>
                    <a:cubicBezTo>
                      <a:pt x="544" y="448"/>
                      <a:pt x="524" y="378"/>
                      <a:pt x="497" y="309"/>
                    </a:cubicBezTo>
                    <a:cubicBezTo>
                      <a:pt x="477" y="262"/>
                      <a:pt x="455" y="218"/>
                      <a:pt x="428" y="176"/>
                    </a:cubicBezTo>
                    <a:cubicBezTo>
                      <a:pt x="413" y="151"/>
                      <a:pt x="396" y="129"/>
                      <a:pt x="376" y="109"/>
                    </a:cubicBezTo>
                    <a:cubicBezTo>
                      <a:pt x="360" y="96"/>
                      <a:pt x="343" y="85"/>
                      <a:pt x="325" y="75"/>
                    </a:cubicBezTo>
                    <a:lnTo>
                      <a:pt x="325" y="75"/>
                    </a:lnTo>
                    <a:cubicBezTo>
                      <a:pt x="310" y="61"/>
                      <a:pt x="295" y="47"/>
                      <a:pt x="279" y="35"/>
                    </a:cubicBezTo>
                    <a:cubicBezTo>
                      <a:pt x="256" y="13"/>
                      <a:pt x="224" y="0"/>
                      <a:pt x="192" y="0"/>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3784900" y="1010850"/>
                <a:ext cx="26000" cy="35750"/>
              </a:xfrm>
              <a:custGeom>
                <a:avLst/>
                <a:gdLst/>
                <a:ahLst/>
                <a:cxnLst/>
                <a:rect l="l" t="t" r="r" b="b"/>
                <a:pathLst>
                  <a:path w="1040" h="1430" extrusionOk="0">
                    <a:moveTo>
                      <a:pt x="145" y="560"/>
                    </a:moveTo>
                    <a:cubicBezTo>
                      <a:pt x="159" y="579"/>
                      <a:pt x="172" y="597"/>
                      <a:pt x="186" y="615"/>
                    </a:cubicBezTo>
                    <a:lnTo>
                      <a:pt x="145" y="560"/>
                    </a:lnTo>
                    <a:close/>
                    <a:moveTo>
                      <a:pt x="414" y="993"/>
                    </a:moveTo>
                    <a:lnTo>
                      <a:pt x="414" y="993"/>
                    </a:lnTo>
                    <a:cubicBezTo>
                      <a:pt x="416" y="996"/>
                      <a:pt x="417" y="1000"/>
                      <a:pt x="419" y="1003"/>
                    </a:cubicBezTo>
                    <a:cubicBezTo>
                      <a:pt x="417" y="1000"/>
                      <a:pt x="416" y="996"/>
                      <a:pt x="414" y="993"/>
                    </a:cubicBezTo>
                    <a:close/>
                    <a:moveTo>
                      <a:pt x="255" y="1"/>
                    </a:moveTo>
                    <a:cubicBezTo>
                      <a:pt x="218" y="1"/>
                      <a:pt x="181" y="7"/>
                      <a:pt x="147" y="21"/>
                    </a:cubicBezTo>
                    <a:cubicBezTo>
                      <a:pt x="90" y="39"/>
                      <a:pt x="26" y="86"/>
                      <a:pt x="16" y="150"/>
                    </a:cubicBezTo>
                    <a:cubicBezTo>
                      <a:pt x="8" y="184"/>
                      <a:pt x="3" y="217"/>
                      <a:pt x="1" y="251"/>
                    </a:cubicBezTo>
                    <a:cubicBezTo>
                      <a:pt x="1" y="313"/>
                      <a:pt x="21" y="372"/>
                      <a:pt x="55" y="424"/>
                    </a:cubicBezTo>
                    <a:cubicBezTo>
                      <a:pt x="82" y="470"/>
                      <a:pt x="112" y="515"/>
                      <a:pt x="143" y="558"/>
                    </a:cubicBezTo>
                    <a:lnTo>
                      <a:pt x="143" y="558"/>
                    </a:lnTo>
                    <a:lnTo>
                      <a:pt x="139" y="553"/>
                    </a:lnTo>
                    <a:lnTo>
                      <a:pt x="145" y="560"/>
                    </a:lnTo>
                    <a:lnTo>
                      <a:pt x="145" y="560"/>
                    </a:lnTo>
                    <a:cubicBezTo>
                      <a:pt x="144" y="560"/>
                      <a:pt x="144" y="559"/>
                      <a:pt x="143" y="558"/>
                    </a:cubicBezTo>
                    <a:lnTo>
                      <a:pt x="143" y="558"/>
                    </a:lnTo>
                    <a:lnTo>
                      <a:pt x="224" y="662"/>
                    </a:lnTo>
                    <a:lnTo>
                      <a:pt x="224" y="662"/>
                    </a:lnTo>
                    <a:cubicBezTo>
                      <a:pt x="218" y="653"/>
                      <a:pt x="212" y="645"/>
                      <a:pt x="206" y="637"/>
                    </a:cubicBezTo>
                    <a:lnTo>
                      <a:pt x="206" y="637"/>
                    </a:lnTo>
                    <a:cubicBezTo>
                      <a:pt x="214" y="647"/>
                      <a:pt x="221" y="657"/>
                      <a:pt x="228" y="667"/>
                    </a:cubicBezTo>
                    <a:lnTo>
                      <a:pt x="228" y="667"/>
                    </a:lnTo>
                    <a:lnTo>
                      <a:pt x="224" y="662"/>
                    </a:lnTo>
                    <a:lnTo>
                      <a:pt x="224" y="662"/>
                    </a:lnTo>
                    <a:cubicBezTo>
                      <a:pt x="228" y="667"/>
                      <a:pt x="231" y="672"/>
                      <a:pt x="235" y="677"/>
                    </a:cubicBezTo>
                    <a:lnTo>
                      <a:pt x="235" y="677"/>
                    </a:lnTo>
                    <a:cubicBezTo>
                      <a:pt x="233" y="673"/>
                      <a:pt x="230" y="670"/>
                      <a:pt x="228" y="667"/>
                    </a:cubicBezTo>
                    <a:lnTo>
                      <a:pt x="228" y="667"/>
                    </a:lnTo>
                    <a:lnTo>
                      <a:pt x="253" y="699"/>
                    </a:lnTo>
                    <a:cubicBezTo>
                      <a:pt x="247" y="692"/>
                      <a:pt x="241" y="684"/>
                      <a:pt x="235" y="677"/>
                    </a:cubicBezTo>
                    <a:lnTo>
                      <a:pt x="235" y="677"/>
                    </a:lnTo>
                    <a:cubicBezTo>
                      <a:pt x="299" y="767"/>
                      <a:pt x="356" y="865"/>
                      <a:pt x="403" y="968"/>
                    </a:cubicBezTo>
                    <a:lnTo>
                      <a:pt x="403" y="968"/>
                    </a:lnTo>
                    <a:cubicBezTo>
                      <a:pt x="436" y="1051"/>
                      <a:pt x="464" y="1136"/>
                      <a:pt x="483" y="1223"/>
                    </a:cubicBezTo>
                    <a:cubicBezTo>
                      <a:pt x="508" y="1343"/>
                      <a:pt x="634" y="1430"/>
                      <a:pt x="755" y="1430"/>
                    </a:cubicBezTo>
                    <a:cubicBezTo>
                      <a:pt x="780" y="1430"/>
                      <a:pt x="804" y="1426"/>
                      <a:pt x="827" y="1419"/>
                    </a:cubicBezTo>
                    <a:cubicBezTo>
                      <a:pt x="896" y="1399"/>
                      <a:pt x="958" y="1352"/>
                      <a:pt x="995" y="1290"/>
                    </a:cubicBezTo>
                    <a:cubicBezTo>
                      <a:pt x="1030" y="1223"/>
                      <a:pt x="1040" y="1147"/>
                      <a:pt x="1023" y="1073"/>
                    </a:cubicBezTo>
                    <a:lnTo>
                      <a:pt x="1023" y="1073"/>
                    </a:lnTo>
                    <a:lnTo>
                      <a:pt x="1025" y="1078"/>
                    </a:lnTo>
                    <a:cubicBezTo>
                      <a:pt x="985" y="857"/>
                      <a:pt x="906" y="647"/>
                      <a:pt x="795" y="454"/>
                    </a:cubicBezTo>
                    <a:cubicBezTo>
                      <a:pt x="738" y="348"/>
                      <a:pt x="666" y="251"/>
                      <a:pt x="585" y="165"/>
                    </a:cubicBezTo>
                    <a:cubicBezTo>
                      <a:pt x="533" y="118"/>
                      <a:pt x="476" y="78"/>
                      <a:pt x="416" y="46"/>
                    </a:cubicBezTo>
                    <a:cubicBezTo>
                      <a:pt x="367" y="16"/>
                      <a:pt x="311" y="1"/>
                      <a:pt x="255" y="1"/>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3663575" y="541100"/>
                <a:ext cx="185750" cy="370050"/>
              </a:xfrm>
              <a:custGeom>
                <a:avLst/>
                <a:gdLst/>
                <a:ahLst/>
                <a:cxnLst/>
                <a:rect l="l" t="t" r="r" b="b"/>
                <a:pathLst>
                  <a:path w="7430" h="14802" extrusionOk="0">
                    <a:moveTo>
                      <a:pt x="7429" y="11479"/>
                    </a:moveTo>
                    <a:cubicBezTo>
                      <a:pt x="6967" y="8411"/>
                      <a:pt x="6234" y="5388"/>
                      <a:pt x="5242" y="2449"/>
                    </a:cubicBezTo>
                    <a:cubicBezTo>
                      <a:pt x="4945" y="1574"/>
                      <a:pt x="4611" y="681"/>
                      <a:pt x="3986" y="0"/>
                    </a:cubicBezTo>
                    <a:cubicBezTo>
                      <a:pt x="3622" y="154"/>
                      <a:pt x="3483" y="587"/>
                      <a:pt x="3399" y="972"/>
                    </a:cubicBezTo>
                    <a:cubicBezTo>
                      <a:pt x="2645" y="4409"/>
                      <a:pt x="2947" y="7976"/>
                      <a:pt x="3253" y="11479"/>
                    </a:cubicBezTo>
                    <a:cubicBezTo>
                      <a:pt x="2177" y="10816"/>
                      <a:pt x="1091" y="10168"/>
                      <a:pt x="0" y="9532"/>
                    </a:cubicBezTo>
                    <a:cubicBezTo>
                      <a:pt x="13" y="10230"/>
                      <a:pt x="337" y="10900"/>
                      <a:pt x="807" y="11419"/>
                    </a:cubicBezTo>
                    <a:cubicBezTo>
                      <a:pt x="1277" y="11936"/>
                      <a:pt x="1880" y="12312"/>
                      <a:pt x="2516" y="12607"/>
                    </a:cubicBezTo>
                    <a:cubicBezTo>
                      <a:pt x="1564" y="12901"/>
                      <a:pt x="834" y="13809"/>
                      <a:pt x="750" y="14801"/>
                    </a:cubicBezTo>
                    <a:cubicBezTo>
                      <a:pt x="1710" y="14727"/>
                      <a:pt x="2575" y="14442"/>
                      <a:pt x="3476" y="14146"/>
                    </a:cubicBezTo>
                    <a:cubicBezTo>
                      <a:pt x="3036" y="14690"/>
                      <a:pt x="3627" y="14507"/>
                      <a:pt x="3877" y="14314"/>
                    </a:cubicBezTo>
                    <a:cubicBezTo>
                      <a:pt x="4263" y="14019"/>
                      <a:pt x="4592" y="13621"/>
                      <a:pt x="4960" y="13302"/>
                    </a:cubicBezTo>
                    <a:cubicBezTo>
                      <a:pt x="5735" y="12629"/>
                      <a:pt x="6558" y="12021"/>
                      <a:pt x="7429" y="114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4200325" y="750200"/>
                <a:ext cx="283100" cy="376350"/>
              </a:xfrm>
              <a:custGeom>
                <a:avLst/>
                <a:gdLst/>
                <a:ahLst/>
                <a:cxnLst/>
                <a:rect l="l" t="t" r="r" b="b"/>
                <a:pathLst>
                  <a:path w="11324" h="15054" extrusionOk="0">
                    <a:moveTo>
                      <a:pt x="4107" y="3164"/>
                    </a:moveTo>
                    <a:cubicBezTo>
                      <a:pt x="6306" y="1447"/>
                      <a:pt x="8552" y="332"/>
                      <a:pt x="11323" y="0"/>
                    </a:cubicBezTo>
                    <a:cubicBezTo>
                      <a:pt x="11251" y="1814"/>
                      <a:pt x="7751" y="8980"/>
                      <a:pt x="5094" y="11278"/>
                    </a:cubicBezTo>
                    <a:cubicBezTo>
                      <a:pt x="5628" y="11194"/>
                      <a:pt x="6168" y="11145"/>
                      <a:pt x="6707" y="11130"/>
                    </a:cubicBezTo>
                    <a:cubicBezTo>
                      <a:pt x="7162" y="11115"/>
                      <a:pt x="7657" y="11142"/>
                      <a:pt x="8006" y="11437"/>
                    </a:cubicBezTo>
                    <a:cubicBezTo>
                      <a:pt x="8058" y="11481"/>
                      <a:pt x="8110" y="11538"/>
                      <a:pt x="8117" y="11605"/>
                    </a:cubicBezTo>
                    <a:cubicBezTo>
                      <a:pt x="8137" y="11761"/>
                      <a:pt x="7951" y="11850"/>
                      <a:pt x="7798" y="11887"/>
                    </a:cubicBezTo>
                    <a:cubicBezTo>
                      <a:pt x="7147" y="12048"/>
                      <a:pt x="6482" y="12149"/>
                      <a:pt x="5811" y="12191"/>
                    </a:cubicBezTo>
                    <a:cubicBezTo>
                      <a:pt x="6472" y="12231"/>
                      <a:pt x="7068" y="12778"/>
                      <a:pt x="7165" y="13431"/>
                    </a:cubicBezTo>
                    <a:cubicBezTo>
                      <a:pt x="7261" y="14086"/>
                      <a:pt x="6848" y="14781"/>
                      <a:pt x="6227" y="15009"/>
                    </a:cubicBezTo>
                    <a:cubicBezTo>
                      <a:pt x="6158" y="15034"/>
                      <a:pt x="6086" y="15053"/>
                      <a:pt x="6017" y="15034"/>
                    </a:cubicBezTo>
                    <a:cubicBezTo>
                      <a:pt x="5938" y="15009"/>
                      <a:pt x="5883" y="14940"/>
                      <a:pt x="5834" y="14873"/>
                    </a:cubicBezTo>
                    <a:cubicBezTo>
                      <a:pt x="5294" y="14123"/>
                      <a:pt x="4837" y="13319"/>
                      <a:pt x="4330" y="12547"/>
                    </a:cubicBezTo>
                    <a:cubicBezTo>
                      <a:pt x="3813" y="11758"/>
                      <a:pt x="3244" y="11004"/>
                      <a:pt x="2630" y="10286"/>
                    </a:cubicBezTo>
                    <a:cubicBezTo>
                      <a:pt x="2311" y="9915"/>
                      <a:pt x="1980" y="9554"/>
                      <a:pt x="1638" y="9205"/>
                    </a:cubicBezTo>
                    <a:cubicBezTo>
                      <a:pt x="1334" y="8896"/>
                      <a:pt x="817" y="8572"/>
                      <a:pt x="602" y="8203"/>
                    </a:cubicBezTo>
                    <a:cubicBezTo>
                      <a:pt x="0" y="7174"/>
                      <a:pt x="3353" y="3753"/>
                      <a:pt x="4107" y="31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4442525" y="2976250"/>
                <a:ext cx="325" cy="400"/>
              </a:xfrm>
              <a:custGeom>
                <a:avLst/>
                <a:gdLst/>
                <a:ahLst/>
                <a:cxnLst/>
                <a:rect l="l" t="t" r="r" b="b"/>
                <a:pathLst>
                  <a:path w="13" h="16" extrusionOk="0">
                    <a:moveTo>
                      <a:pt x="1" y="1"/>
                    </a:moveTo>
                    <a:cubicBezTo>
                      <a:pt x="1" y="1"/>
                      <a:pt x="4" y="6"/>
                      <a:pt x="12" y="16"/>
                    </a:cubicBezTo>
                    <a:cubicBezTo>
                      <a:pt x="6" y="6"/>
                      <a:pt x="2" y="1"/>
                      <a:pt x="1" y="1"/>
                    </a:cubicBezTo>
                    <a:close/>
                  </a:path>
                </a:pathLst>
              </a:custGeom>
              <a:solidFill>
                <a:srgbClr val="FAE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3625650" y="1365925"/>
                <a:ext cx="876875" cy="1756050"/>
              </a:xfrm>
              <a:custGeom>
                <a:avLst/>
                <a:gdLst/>
                <a:ahLst/>
                <a:cxnLst/>
                <a:rect l="l" t="t" r="r" b="b"/>
                <a:pathLst>
                  <a:path w="35075" h="70242" extrusionOk="0">
                    <a:moveTo>
                      <a:pt x="4848" y="0"/>
                    </a:moveTo>
                    <a:cubicBezTo>
                      <a:pt x="4731" y="0"/>
                      <a:pt x="4671" y="88"/>
                      <a:pt x="4666" y="184"/>
                    </a:cubicBezTo>
                    <a:cubicBezTo>
                      <a:pt x="3917" y="916"/>
                      <a:pt x="3640" y="1997"/>
                      <a:pt x="3820" y="3024"/>
                    </a:cubicBezTo>
                    <a:cubicBezTo>
                      <a:pt x="4033" y="4233"/>
                      <a:pt x="4837" y="5228"/>
                      <a:pt x="5747" y="6007"/>
                    </a:cubicBezTo>
                    <a:cubicBezTo>
                      <a:pt x="4152" y="8560"/>
                      <a:pt x="3014" y="11378"/>
                      <a:pt x="2428" y="14331"/>
                    </a:cubicBezTo>
                    <a:cubicBezTo>
                      <a:pt x="2284" y="15051"/>
                      <a:pt x="2168" y="15781"/>
                      <a:pt x="2094" y="16513"/>
                    </a:cubicBezTo>
                    <a:cubicBezTo>
                      <a:pt x="2032" y="17095"/>
                      <a:pt x="1871" y="17864"/>
                      <a:pt x="2027" y="18438"/>
                    </a:cubicBezTo>
                    <a:cubicBezTo>
                      <a:pt x="2136" y="18846"/>
                      <a:pt x="2473" y="18987"/>
                      <a:pt x="2886" y="18987"/>
                    </a:cubicBezTo>
                    <a:cubicBezTo>
                      <a:pt x="3442" y="18987"/>
                      <a:pt x="4134" y="18732"/>
                      <a:pt x="4595" y="18522"/>
                    </a:cubicBezTo>
                    <a:lnTo>
                      <a:pt x="4595" y="18522"/>
                    </a:lnTo>
                    <a:cubicBezTo>
                      <a:pt x="3147" y="21043"/>
                      <a:pt x="2042" y="23643"/>
                      <a:pt x="1478" y="26518"/>
                    </a:cubicBezTo>
                    <a:cubicBezTo>
                      <a:pt x="1159" y="28160"/>
                      <a:pt x="983" y="29850"/>
                      <a:pt x="1238" y="31517"/>
                    </a:cubicBezTo>
                    <a:cubicBezTo>
                      <a:pt x="1262" y="31675"/>
                      <a:pt x="1292" y="31841"/>
                      <a:pt x="1381" y="31977"/>
                    </a:cubicBezTo>
                    <a:cubicBezTo>
                      <a:pt x="1503" y="32161"/>
                      <a:pt x="1715" y="32209"/>
                      <a:pt x="1924" y="32209"/>
                    </a:cubicBezTo>
                    <a:cubicBezTo>
                      <a:pt x="1981" y="32209"/>
                      <a:pt x="2039" y="32205"/>
                      <a:pt x="2094" y="32200"/>
                    </a:cubicBezTo>
                    <a:cubicBezTo>
                      <a:pt x="2346" y="32175"/>
                      <a:pt x="2906" y="32071"/>
                      <a:pt x="2935" y="31743"/>
                    </a:cubicBezTo>
                    <a:lnTo>
                      <a:pt x="2935" y="31743"/>
                    </a:lnTo>
                    <a:cubicBezTo>
                      <a:pt x="2838" y="32883"/>
                      <a:pt x="2836" y="34033"/>
                      <a:pt x="2823" y="35176"/>
                    </a:cubicBezTo>
                    <a:cubicBezTo>
                      <a:pt x="2801" y="37145"/>
                      <a:pt x="2814" y="39117"/>
                      <a:pt x="2831" y="41086"/>
                    </a:cubicBezTo>
                    <a:cubicBezTo>
                      <a:pt x="2875" y="45695"/>
                      <a:pt x="2967" y="50303"/>
                      <a:pt x="3103" y="54912"/>
                    </a:cubicBezTo>
                    <a:cubicBezTo>
                      <a:pt x="3155" y="56782"/>
                      <a:pt x="3217" y="58652"/>
                      <a:pt x="3296" y="60525"/>
                    </a:cubicBezTo>
                    <a:cubicBezTo>
                      <a:pt x="3323" y="61176"/>
                      <a:pt x="3353" y="61829"/>
                      <a:pt x="3392" y="62479"/>
                    </a:cubicBezTo>
                    <a:cubicBezTo>
                      <a:pt x="3405" y="62690"/>
                      <a:pt x="3373" y="62969"/>
                      <a:pt x="3437" y="63170"/>
                    </a:cubicBezTo>
                    <a:cubicBezTo>
                      <a:pt x="3439" y="63192"/>
                      <a:pt x="3442" y="63217"/>
                      <a:pt x="3444" y="63239"/>
                    </a:cubicBezTo>
                    <a:lnTo>
                      <a:pt x="3331" y="63348"/>
                    </a:lnTo>
                    <a:cubicBezTo>
                      <a:pt x="2200" y="64451"/>
                      <a:pt x="916" y="65846"/>
                      <a:pt x="525" y="67420"/>
                    </a:cubicBezTo>
                    <a:cubicBezTo>
                      <a:pt x="0" y="69545"/>
                      <a:pt x="2255" y="70241"/>
                      <a:pt x="3975" y="70241"/>
                    </a:cubicBezTo>
                    <a:cubicBezTo>
                      <a:pt x="4070" y="70241"/>
                      <a:pt x="4164" y="70239"/>
                      <a:pt x="4256" y="70235"/>
                    </a:cubicBezTo>
                    <a:cubicBezTo>
                      <a:pt x="5441" y="70183"/>
                      <a:pt x="6626" y="69903"/>
                      <a:pt x="7731" y="69480"/>
                    </a:cubicBezTo>
                    <a:cubicBezTo>
                      <a:pt x="8347" y="69245"/>
                      <a:pt x="9349" y="68919"/>
                      <a:pt x="9715" y="68313"/>
                    </a:cubicBezTo>
                    <a:cubicBezTo>
                      <a:pt x="10000" y="67840"/>
                      <a:pt x="9928" y="67024"/>
                      <a:pt x="9960" y="66497"/>
                    </a:cubicBezTo>
                    <a:cubicBezTo>
                      <a:pt x="10153" y="63340"/>
                      <a:pt x="10185" y="60171"/>
                      <a:pt x="10225" y="57010"/>
                    </a:cubicBezTo>
                    <a:cubicBezTo>
                      <a:pt x="10277" y="53037"/>
                      <a:pt x="10294" y="49064"/>
                      <a:pt x="10317" y="45091"/>
                    </a:cubicBezTo>
                    <a:cubicBezTo>
                      <a:pt x="10329" y="43043"/>
                      <a:pt x="10336" y="40997"/>
                      <a:pt x="10339" y="38948"/>
                    </a:cubicBezTo>
                    <a:cubicBezTo>
                      <a:pt x="10381" y="39023"/>
                      <a:pt x="10438" y="39089"/>
                      <a:pt x="10507" y="39139"/>
                    </a:cubicBezTo>
                    <a:cubicBezTo>
                      <a:pt x="10613" y="39213"/>
                      <a:pt x="10733" y="39243"/>
                      <a:pt x="10858" y="39243"/>
                    </a:cubicBezTo>
                    <a:cubicBezTo>
                      <a:pt x="11091" y="39243"/>
                      <a:pt x="11342" y="39138"/>
                      <a:pt x="11554" y="39020"/>
                    </a:cubicBezTo>
                    <a:cubicBezTo>
                      <a:pt x="12719" y="38360"/>
                      <a:pt x="13659" y="37365"/>
                      <a:pt x="14250" y="36165"/>
                    </a:cubicBezTo>
                    <a:lnTo>
                      <a:pt x="14250" y="36165"/>
                    </a:lnTo>
                    <a:cubicBezTo>
                      <a:pt x="13812" y="38379"/>
                      <a:pt x="14173" y="40678"/>
                      <a:pt x="15264" y="42654"/>
                    </a:cubicBezTo>
                    <a:cubicBezTo>
                      <a:pt x="15603" y="43265"/>
                      <a:pt x="16078" y="43884"/>
                      <a:pt x="16763" y="44037"/>
                    </a:cubicBezTo>
                    <a:cubicBezTo>
                      <a:pt x="16869" y="44060"/>
                      <a:pt x="16975" y="44071"/>
                      <a:pt x="17081" y="44071"/>
                    </a:cubicBezTo>
                    <a:cubicBezTo>
                      <a:pt x="17643" y="44071"/>
                      <a:pt x="18195" y="43766"/>
                      <a:pt x="18626" y="43386"/>
                    </a:cubicBezTo>
                    <a:cubicBezTo>
                      <a:pt x="19675" y="42469"/>
                      <a:pt x="20274" y="41056"/>
                      <a:pt x="20202" y="39663"/>
                    </a:cubicBezTo>
                    <a:lnTo>
                      <a:pt x="20202" y="39663"/>
                    </a:lnTo>
                    <a:cubicBezTo>
                      <a:pt x="20400" y="40277"/>
                      <a:pt x="20605" y="40908"/>
                      <a:pt x="21008" y="41410"/>
                    </a:cubicBezTo>
                    <a:cubicBezTo>
                      <a:pt x="21353" y="41834"/>
                      <a:pt x="21879" y="42151"/>
                      <a:pt x="22414" y="42151"/>
                    </a:cubicBezTo>
                    <a:cubicBezTo>
                      <a:pt x="22510" y="42151"/>
                      <a:pt x="22606" y="42141"/>
                      <a:pt x="22701" y="42120"/>
                    </a:cubicBezTo>
                    <a:cubicBezTo>
                      <a:pt x="23109" y="42028"/>
                      <a:pt x="23445" y="41749"/>
                      <a:pt x="23735" y="41447"/>
                    </a:cubicBezTo>
                    <a:cubicBezTo>
                      <a:pt x="24482" y="40660"/>
                      <a:pt x="24971" y="39705"/>
                      <a:pt x="25251" y="38671"/>
                    </a:cubicBezTo>
                    <a:cubicBezTo>
                      <a:pt x="26139" y="40084"/>
                      <a:pt x="26560" y="41751"/>
                      <a:pt x="26612" y="43471"/>
                    </a:cubicBezTo>
                    <a:cubicBezTo>
                      <a:pt x="26666" y="45333"/>
                      <a:pt x="26518" y="47213"/>
                      <a:pt x="26411" y="49071"/>
                    </a:cubicBezTo>
                    <a:cubicBezTo>
                      <a:pt x="26278" y="51429"/>
                      <a:pt x="26124" y="53786"/>
                      <a:pt x="25993" y="56144"/>
                    </a:cubicBezTo>
                    <a:cubicBezTo>
                      <a:pt x="25865" y="58455"/>
                      <a:pt x="25743" y="60770"/>
                      <a:pt x="25716" y="63086"/>
                    </a:cubicBezTo>
                    <a:cubicBezTo>
                      <a:pt x="25696" y="64666"/>
                      <a:pt x="25647" y="66311"/>
                      <a:pt x="25949" y="67872"/>
                    </a:cubicBezTo>
                    <a:cubicBezTo>
                      <a:pt x="26023" y="68248"/>
                      <a:pt x="26119" y="68679"/>
                      <a:pt x="26401" y="68958"/>
                    </a:cubicBezTo>
                    <a:cubicBezTo>
                      <a:pt x="26978" y="69530"/>
                      <a:pt x="27965" y="69720"/>
                      <a:pt x="28729" y="69849"/>
                    </a:cubicBezTo>
                    <a:cubicBezTo>
                      <a:pt x="29490" y="69977"/>
                      <a:pt x="30259" y="70040"/>
                      <a:pt x="31029" y="70040"/>
                    </a:cubicBezTo>
                    <a:cubicBezTo>
                      <a:pt x="31348" y="70040"/>
                      <a:pt x="31668" y="70029"/>
                      <a:pt x="31987" y="70007"/>
                    </a:cubicBezTo>
                    <a:cubicBezTo>
                      <a:pt x="32764" y="69953"/>
                      <a:pt x="33704" y="69884"/>
                      <a:pt x="34379" y="69446"/>
                    </a:cubicBezTo>
                    <a:cubicBezTo>
                      <a:pt x="35075" y="69000"/>
                      <a:pt x="34817" y="68231"/>
                      <a:pt x="34555" y="67588"/>
                    </a:cubicBezTo>
                    <a:cubicBezTo>
                      <a:pt x="34149" y="66601"/>
                      <a:pt x="33566" y="65683"/>
                      <a:pt x="32964" y="64805"/>
                    </a:cubicBezTo>
                    <a:cubicBezTo>
                      <a:pt x="32895" y="64706"/>
                      <a:pt x="32821" y="64533"/>
                      <a:pt x="32722" y="64459"/>
                    </a:cubicBezTo>
                    <a:cubicBezTo>
                      <a:pt x="32717" y="64456"/>
                      <a:pt x="32719" y="64454"/>
                      <a:pt x="32715" y="64451"/>
                    </a:cubicBezTo>
                    <a:cubicBezTo>
                      <a:pt x="32715" y="64412"/>
                      <a:pt x="32717" y="64374"/>
                      <a:pt x="32719" y="64335"/>
                    </a:cubicBezTo>
                    <a:cubicBezTo>
                      <a:pt x="32757" y="63961"/>
                      <a:pt x="32764" y="63583"/>
                      <a:pt x="32786" y="63209"/>
                    </a:cubicBezTo>
                    <a:cubicBezTo>
                      <a:pt x="32994" y="59649"/>
                      <a:pt x="33199" y="56090"/>
                      <a:pt x="33397" y="52530"/>
                    </a:cubicBezTo>
                    <a:cubicBezTo>
                      <a:pt x="33615" y="48695"/>
                      <a:pt x="33835" y="44863"/>
                      <a:pt x="34063" y="41031"/>
                    </a:cubicBezTo>
                    <a:cubicBezTo>
                      <a:pt x="34073" y="40858"/>
                      <a:pt x="34085" y="40688"/>
                      <a:pt x="34092" y="40519"/>
                    </a:cubicBezTo>
                    <a:cubicBezTo>
                      <a:pt x="34384" y="38958"/>
                      <a:pt x="34347" y="37345"/>
                      <a:pt x="34263" y="35767"/>
                    </a:cubicBezTo>
                    <a:cubicBezTo>
                      <a:pt x="34164" y="33850"/>
                      <a:pt x="34008" y="31940"/>
                      <a:pt x="33731" y="30040"/>
                    </a:cubicBezTo>
                    <a:cubicBezTo>
                      <a:pt x="33476" y="28299"/>
                      <a:pt x="33189" y="26527"/>
                      <a:pt x="32685" y="24840"/>
                    </a:cubicBezTo>
                    <a:cubicBezTo>
                      <a:pt x="32138" y="23012"/>
                      <a:pt x="31302" y="21233"/>
                      <a:pt x="30273" y="19630"/>
                    </a:cubicBezTo>
                    <a:cubicBezTo>
                      <a:pt x="29308" y="18129"/>
                      <a:pt x="28148" y="16778"/>
                      <a:pt x="26852" y="15561"/>
                    </a:cubicBezTo>
                    <a:lnTo>
                      <a:pt x="26852" y="15561"/>
                    </a:lnTo>
                    <a:cubicBezTo>
                      <a:pt x="27846" y="15850"/>
                      <a:pt x="28801" y="16268"/>
                      <a:pt x="29689" y="16805"/>
                    </a:cubicBezTo>
                    <a:cubicBezTo>
                      <a:pt x="29731" y="16831"/>
                      <a:pt x="29778" y="16843"/>
                      <a:pt x="29826" y="16843"/>
                    </a:cubicBezTo>
                    <a:cubicBezTo>
                      <a:pt x="29976" y="16843"/>
                      <a:pt x="30130" y="16726"/>
                      <a:pt x="30115" y="16560"/>
                    </a:cubicBezTo>
                    <a:cubicBezTo>
                      <a:pt x="29889" y="13916"/>
                      <a:pt x="28892" y="11383"/>
                      <a:pt x="27715" y="9025"/>
                    </a:cubicBezTo>
                    <a:cubicBezTo>
                      <a:pt x="27213" y="8016"/>
                      <a:pt x="26612" y="7058"/>
                      <a:pt x="25961" y="6138"/>
                    </a:cubicBezTo>
                    <a:cubicBezTo>
                      <a:pt x="25630" y="5673"/>
                      <a:pt x="25286" y="5218"/>
                      <a:pt x="24934" y="4765"/>
                    </a:cubicBezTo>
                    <a:cubicBezTo>
                      <a:pt x="24608" y="4347"/>
                      <a:pt x="24279" y="3820"/>
                      <a:pt x="23883" y="3474"/>
                    </a:cubicBezTo>
                    <a:lnTo>
                      <a:pt x="23883" y="3474"/>
                    </a:lnTo>
                    <a:cubicBezTo>
                      <a:pt x="24044" y="3615"/>
                      <a:pt x="24086" y="4444"/>
                      <a:pt x="24120" y="4676"/>
                    </a:cubicBezTo>
                    <a:cubicBezTo>
                      <a:pt x="24182" y="5094"/>
                      <a:pt x="24205" y="5510"/>
                      <a:pt x="24106" y="5925"/>
                    </a:cubicBezTo>
                    <a:cubicBezTo>
                      <a:pt x="24078" y="6034"/>
                      <a:pt x="24044" y="6146"/>
                      <a:pt x="23960" y="6222"/>
                    </a:cubicBezTo>
                    <a:cubicBezTo>
                      <a:pt x="23903" y="6274"/>
                      <a:pt x="23842" y="6296"/>
                      <a:pt x="23780" y="6296"/>
                    </a:cubicBezTo>
                    <a:cubicBezTo>
                      <a:pt x="23548" y="6296"/>
                      <a:pt x="23298" y="5992"/>
                      <a:pt x="23163" y="5851"/>
                    </a:cubicBezTo>
                    <a:cubicBezTo>
                      <a:pt x="22475" y="5136"/>
                      <a:pt x="21934" y="4295"/>
                      <a:pt x="21572" y="3370"/>
                    </a:cubicBezTo>
                    <a:lnTo>
                      <a:pt x="21572" y="3370"/>
                    </a:lnTo>
                    <a:cubicBezTo>
                      <a:pt x="21686" y="3667"/>
                      <a:pt x="21783" y="3971"/>
                      <a:pt x="21862" y="4278"/>
                    </a:cubicBezTo>
                    <a:cubicBezTo>
                      <a:pt x="21971" y="4711"/>
                      <a:pt x="22092" y="5144"/>
                      <a:pt x="22183" y="5584"/>
                    </a:cubicBezTo>
                    <a:cubicBezTo>
                      <a:pt x="22268" y="5992"/>
                      <a:pt x="22352" y="6440"/>
                      <a:pt x="22300" y="6858"/>
                    </a:cubicBezTo>
                    <a:cubicBezTo>
                      <a:pt x="22273" y="7098"/>
                      <a:pt x="22181" y="7335"/>
                      <a:pt x="22003" y="7499"/>
                    </a:cubicBezTo>
                    <a:cubicBezTo>
                      <a:pt x="21857" y="7633"/>
                      <a:pt x="21695" y="7687"/>
                      <a:pt x="21528" y="7687"/>
                    </a:cubicBezTo>
                    <a:cubicBezTo>
                      <a:pt x="21012" y="7687"/>
                      <a:pt x="20441" y="7171"/>
                      <a:pt x="20103" y="6885"/>
                    </a:cubicBezTo>
                    <a:cubicBezTo>
                      <a:pt x="18572" y="5579"/>
                      <a:pt x="17278" y="3956"/>
                      <a:pt x="16187" y="2274"/>
                    </a:cubicBezTo>
                    <a:cubicBezTo>
                      <a:pt x="16157" y="2230"/>
                      <a:pt x="16108" y="2202"/>
                      <a:pt x="16056" y="2202"/>
                    </a:cubicBezTo>
                    <a:lnTo>
                      <a:pt x="16014" y="2111"/>
                    </a:lnTo>
                    <a:cubicBezTo>
                      <a:pt x="15774" y="1571"/>
                      <a:pt x="15534" y="1032"/>
                      <a:pt x="15291" y="495"/>
                    </a:cubicBezTo>
                    <a:cubicBezTo>
                      <a:pt x="15252" y="401"/>
                      <a:pt x="15138" y="357"/>
                      <a:pt x="15044" y="352"/>
                    </a:cubicBezTo>
                    <a:cubicBezTo>
                      <a:pt x="12080" y="226"/>
                      <a:pt x="9114" y="72"/>
                      <a:pt x="6146" y="20"/>
                    </a:cubicBezTo>
                    <a:cubicBezTo>
                      <a:pt x="5718" y="15"/>
                      <a:pt x="5287" y="18"/>
                      <a:pt x="4862" y="1"/>
                    </a:cubicBezTo>
                    <a:cubicBezTo>
                      <a:pt x="4857" y="0"/>
                      <a:pt x="4852" y="0"/>
                      <a:pt x="4848" y="0"/>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3689975" y="943025"/>
                <a:ext cx="420200" cy="558825"/>
              </a:xfrm>
              <a:custGeom>
                <a:avLst/>
                <a:gdLst/>
                <a:ahLst/>
                <a:cxnLst/>
                <a:rect l="l" t="t" r="r" b="b"/>
                <a:pathLst>
                  <a:path w="16808" h="22353" extrusionOk="0">
                    <a:moveTo>
                      <a:pt x="12271" y="0"/>
                    </a:moveTo>
                    <a:cubicBezTo>
                      <a:pt x="12255" y="0"/>
                      <a:pt x="12240" y="0"/>
                      <a:pt x="12224" y="1"/>
                    </a:cubicBezTo>
                    <a:cubicBezTo>
                      <a:pt x="11405" y="20"/>
                      <a:pt x="10522" y="456"/>
                      <a:pt x="9995" y="1084"/>
                    </a:cubicBezTo>
                    <a:cubicBezTo>
                      <a:pt x="9361" y="1846"/>
                      <a:pt x="9003" y="2816"/>
                      <a:pt x="8703" y="3748"/>
                    </a:cubicBezTo>
                    <a:cubicBezTo>
                      <a:pt x="8335" y="4889"/>
                      <a:pt x="7989" y="6007"/>
                      <a:pt x="7343" y="7029"/>
                    </a:cubicBezTo>
                    <a:cubicBezTo>
                      <a:pt x="6737" y="7989"/>
                      <a:pt x="5938" y="8805"/>
                      <a:pt x="5102" y="9564"/>
                    </a:cubicBezTo>
                    <a:cubicBezTo>
                      <a:pt x="3568" y="10957"/>
                      <a:pt x="1566" y="12219"/>
                      <a:pt x="592" y="14104"/>
                    </a:cubicBezTo>
                    <a:cubicBezTo>
                      <a:pt x="166" y="14928"/>
                      <a:pt x="1" y="15944"/>
                      <a:pt x="268" y="16845"/>
                    </a:cubicBezTo>
                    <a:cubicBezTo>
                      <a:pt x="525" y="17708"/>
                      <a:pt x="1099" y="18329"/>
                      <a:pt x="1797" y="18873"/>
                    </a:cubicBezTo>
                    <a:cubicBezTo>
                      <a:pt x="2506" y="19430"/>
                      <a:pt x="3397" y="19661"/>
                      <a:pt x="4286" y="19661"/>
                    </a:cubicBezTo>
                    <a:cubicBezTo>
                      <a:pt x="4504" y="19661"/>
                      <a:pt x="4721" y="19647"/>
                      <a:pt x="4936" y="19620"/>
                    </a:cubicBezTo>
                    <a:cubicBezTo>
                      <a:pt x="5648" y="19531"/>
                      <a:pt x="6432" y="19324"/>
                      <a:pt x="7110" y="18962"/>
                    </a:cubicBezTo>
                    <a:cubicBezTo>
                      <a:pt x="7630" y="20410"/>
                      <a:pt x="8644" y="21644"/>
                      <a:pt x="10195" y="22117"/>
                    </a:cubicBezTo>
                    <a:cubicBezTo>
                      <a:pt x="10700" y="22270"/>
                      <a:pt x="11281" y="22352"/>
                      <a:pt x="11865" y="22352"/>
                    </a:cubicBezTo>
                    <a:cubicBezTo>
                      <a:pt x="12334" y="22352"/>
                      <a:pt x="12806" y="22300"/>
                      <a:pt x="13243" y="22188"/>
                    </a:cubicBezTo>
                    <a:cubicBezTo>
                      <a:pt x="13282" y="22181"/>
                      <a:pt x="13322" y="22169"/>
                      <a:pt x="13362" y="22159"/>
                    </a:cubicBezTo>
                    <a:cubicBezTo>
                      <a:pt x="13401" y="22149"/>
                      <a:pt x="13436" y="22141"/>
                      <a:pt x="13473" y="22126"/>
                    </a:cubicBezTo>
                    <a:cubicBezTo>
                      <a:pt x="13945" y="22000"/>
                      <a:pt x="14388" y="21785"/>
                      <a:pt x="14779" y="21488"/>
                    </a:cubicBezTo>
                    <a:cubicBezTo>
                      <a:pt x="16808" y="19935"/>
                      <a:pt x="16350" y="17223"/>
                      <a:pt x="15544" y="15150"/>
                    </a:cubicBezTo>
                    <a:cubicBezTo>
                      <a:pt x="15049" y="13881"/>
                      <a:pt x="14517" y="12649"/>
                      <a:pt x="14237" y="11308"/>
                    </a:cubicBezTo>
                    <a:cubicBezTo>
                      <a:pt x="13950" y="9940"/>
                      <a:pt x="13894" y="8525"/>
                      <a:pt x="13985" y="7135"/>
                    </a:cubicBezTo>
                    <a:cubicBezTo>
                      <a:pt x="14037" y="6309"/>
                      <a:pt x="14136" y="5493"/>
                      <a:pt x="14270" y="4676"/>
                    </a:cubicBezTo>
                    <a:cubicBezTo>
                      <a:pt x="14388" y="3939"/>
                      <a:pt x="14529" y="3199"/>
                      <a:pt x="14458" y="2450"/>
                    </a:cubicBezTo>
                    <a:cubicBezTo>
                      <a:pt x="14343" y="1303"/>
                      <a:pt x="13566" y="0"/>
                      <a:pt x="12271" y="0"/>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3786250" y="1960825"/>
                <a:ext cx="121700" cy="392225"/>
              </a:xfrm>
              <a:custGeom>
                <a:avLst/>
                <a:gdLst/>
                <a:ahLst/>
                <a:cxnLst/>
                <a:rect l="l" t="t" r="r" b="b"/>
                <a:pathLst>
                  <a:path w="4868" h="15689" extrusionOk="0">
                    <a:moveTo>
                      <a:pt x="4726" y="0"/>
                    </a:moveTo>
                    <a:cubicBezTo>
                      <a:pt x="4703" y="0"/>
                      <a:pt x="4679" y="9"/>
                      <a:pt x="4657" y="30"/>
                    </a:cubicBezTo>
                    <a:cubicBezTo>
                      <a:pt x="2648" y="1927"/>
                      <a:pt x="1397" y="4369"/>
                      <a:pt x="721" y="7031"/>
                    </a:cubicBezTo>
                    <a:cubicBezTo>
                      <a:pt x="547" y="7713"/>
                      <a:pt x="1" y="9218"/>
                      <a:pt x="1035" y="9218"/>
                    </a:cubicBezTo>
                    <a:cubicBezTo>
                      <a:pt x="1103" y="9218"/>
                      <a:pt x="1178" y="9212"/>
                      <a:pt x="1260" y="9198"/>
                    </a:cubicBezTo>
                    <a:cubicBezTo>
                      <a:pt x="2279" y="9028"/>
                      <a:pt x="3213" y="8566"/>
                      <a:pt x="4059" y="7989"/>
                    </a:cubicBezTo>
                    <a:lnTo>
                      <a:pt x="4059" y="7989"/>
                    </a:lnTo>
                    <a:cubicBezTo>
                      <a:pt x="3408" y="9158"/>
                      <a:pt x="3039" y="10489"/>
                      <a:pt x="2945" y="11820"/>
                    </a:cubicBezTo>
                    <a:cubicBezTo>
                      <a:pt x="2854" y="13144"/>
                      <a:pt x="3012" y="14724"/>
                      <a:pt x="4088" y="15642"/>
                    </a:cubicBezTo>
                    <a:cubicBezTo>
                      <a:pt x="4125" y="15675"/>
                      <a:pt x="4166" y="15688"/>
                      <a:pt x="4203" y="15688"/>
                    </a:cubicBezTo>
                    <a:cubicBezTo>
                      <a:pt x="4330" y="15688"/>
                      <a:pt x="4432" y="15533"/>
                      <a:pt x="4323" y="15407"/>
                    </a:cubicBezTo>
                    <a:cubicBezTo>
                      <a:pt x="2408" y="13225"/>
                      <a:pt x="3534" y="9673"/>
                      <a:pt x="4773" y="7449"/>
                    </a:cubicBezTo>
                    <a:cubicBezTo>
                      <a:pt x="4840" y="7329"/>
                      <a:pt x="4742" y="7212"/>
                      <a:pt x="4632" y="7212"/>
                    </a:cubicBezTo>
                    <a:cubicBezTo>
                      <a:pt x="4595" y="7212"/>
                      <a:pt x="4557" y="7226"/>
                      <a:pt x="4523" y="7256"/>
                    </a:cubicBezTo>
                    <a:cubicBezTo>
                      <a:pt x="3682" y="8015"/>
                      <a:pt x="2619" y="8557"/>
                      <a:pt x="1530" y="8859"/>
                    </a:cubicBezTo>
                    <a:cubicBezTo>
                      <a:pt x="1390" y="8899"/>
                      <a:pt x="1315" y="8926"/>
                      <a:pt x="1249" y="8926"/>
                    </a:cubicBezTo>
                    <a:cubicBezTo>
                      <a:pt x="1166" y="8926"/>
                      <a:pt x="1096" y="8883"/>
                      <a:pt x="924" y="8768"/>
                    </a:cubicBezTo>
                    <a:cubicBezTo>
                      <a:pt x="597" y="8545"/>
                      <a:pt x="659" y="8547"/>
                      <a:pt x="719" y="8211"/>
                    </a:cubicBezTo>
                    <a:cubicBezTo>
                      <a:pt x="766" y="7951"/>
                      <a:pt x="820" y="7694"/>
                      <a:pt x="882" y="7439"/>
                    </a:cubicBezTo>
                    <a:cubicBezTo>
                      <a:pt x="1013" y="6900"/>
                      <a:pt x="1176" y="6368"/>
                      <a:pt x="1377" y="5851"/>
                    </a:cubicBezTo>
                    <a:cubicBezTo>
                      <a:pt x="2158" y="3775"/>
                      <a:pt x="3361" y="1861"/>
                      <a:pt x="4803" y="178"/>
                    </a:cubicBezTo>
                    <a:cubicBezTo>
                      <a:pt x="4868" y="100"/>
                      <a:pt x="4803" y="0"/>
                      <a:pt x="4726"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4244300" y="2018150"/>
                <a:ext cx="100450" cy="339975"/>
              </a:xfrm>
              <a:custGeom>
                <a:avLst/>
                <a:gdLst/>
                <a:ahLst/>
                <a:cxnLst/>
                <a:rect l="l" t="t" r="r" b="b"/>
                <a:pathLst>
                  <a:path w="4018" h="13599" extrusionOk="0">
                    <a:moveTo>
                      <a:pt x="238" y="0"/>
                    </a:moveTo>
                    <a:cubicBezTo>
                      <a:pt x="119" y="0"/>
                      <a:pt x="0" y="115"/>
                      <a:pt x="84" y="238"/>
                    </a:cubicBezTo>
                    <a:lnTo>
                      <a:pt x="87" y="238"/>
                    </a:lnTo>
                    <a:cubicBezTo>
                      <a:pt x="530" y="874"/>
                      <a:pt x="1114" y="1408"/>
                      <a:pt x="1566" y="2041"/>
                    </a:cubicBezTo>
                    <a:cubicBezTo>
                      <a:pt x="2059" y="2729"/>
                      <a:pt x="2482" y="3481"/>
                      <a:pt x="2783" y="4270"/>
                    </a:cubicBezTo>
                    <a:cubicBezTo>
                      <a:pt x="3053" y="4988"/>
                      <a:pt x="3385" y="5935"/>
                      <a:pt x="3295" y="6710"/>
                    </a:cubicBezTo>
                    <a:cubicBezTo>
                      <a:pt x="3232" y="7260"/>
                      <a:pt x="2863" y="7455"/>
                      <a:pt x="2417" y="7455"/>
                    </a:cubicBezTo>
                    <a:cubicBezTo>
                      <a:pt x="1833" y="7455"/>
                      <a:pt x="1119" y="7121"/>
                      <a:pt x="790" y="6811"/>
                    </a:cubicBezTo>
                    <a:lnTo>
                      <a:pt x="790" y="6811"/>
                    </a:lnTo>
                    <a:cubicBezTo>
                      <a:pt x="790" y="6811"/>
                      <a:pt x="790" y="6811"/>
                      <a:pt x="790" y="6811"/>
                    </a:cubicBezTo>
                    <a:cubicBezTo>
                      <a:pt x="753" y="6776"/>
                      <a:pt x="712" y="6762"/>
                      <a:pt x="674" y="6762"/>
                    </a:cubicBezTo>
                    <a:cubicBezTo>
                      <a:pt x="547" y="6762"/>
                      <a:pt x="443" y="6926"/>
                      <a:pt x="550" y="7053"/>
                    </a:cubicBezTo>
                    <a:cubicBezTo>
                      <a:pt x="1438" y="8105"/>
                      <a:pt x="2051" y="9371"/>
                      <a:pt x="2373" y="10707"/>
                    </a:cubicBezTo>
                    <a:cubicBezTo>
                      <a:pt x="2511" y="11284"/>
                      <a:pt x="2707" y="11964"/>
                      <a:pt x="2568" y="12555"/>
                    </a:cubicBezTo>
                    <a:cubicBezTo>
                      <a:pt x="2488" y="12893"/>
                      <a:pt x="2258" y="13124"/>
                      <a:pt x="1956" y="13124"/>
                    </a:cubicBezTo>
                    <a:cubicBezTo>
                      <a:pt x="1855" y="13124"/>
                      <a:pt x="1747" y="13098"/>
                      <a:pt x="1633" y="13043"/>
                    </a:cubicBezTo>
                    <a:cubicBezTo>
                      <a:pt x="1302" y="12882"/>
                      <a:pt x="1062" y="12590"/>
                      <a:pt x="802" y="12342"/>
                    </a:cubicBezTo>
                    <a:cubicBezTo>
                      <a:pt x="762" y="12304"/>
                      <a:pt x="713" y="12288"/>
                      <a:pt x="665" y="12288"/>
                    </a:cubicBezTo>
                    <a:cubicBezTo>
                      <a:pt x="517" y="12288"/>
                      <a:pt x="371" y="12441"/>
                      <a:pt x="475" y="12592"/>
                    </a:cubicBezTo>
                    <a:cubicBezTo>
                      <a:pt x="813" y="13076"/>
                      <a:pt x="1390" y="13598"/>
                      <a:pt x="2011" y="13598"/>
                    </a:cubicBezTo>
                    <a:cubicBezTo>
                      <a:pt x="2127" y="13598"/>
                      <a:pt x="2245" y="13580"/>
                      <a:pt x="2363" y="13540"/>
                    </a:cubicBezTo>
                    <a:cubicBezTo>
                      <a:pt x="3063" y="13302"/>
                      <a:pt x="3184" y="12525"/>
                      <a:pt x="3127" y="11875"/>
                    </a:cubicBezTo>
                    <a:cubicBezTo>
                      <a:pt x="2997" y="10393"/>
                      <a:pt x="2436" y="8941"/>
                      <a:pt x="1561" y="7730"/>
                    </a:cubicBezTo>
                    <a:lnTo>
                      <a:pt x="1561" y="7730"/>
                    </a:lnTo>
                    <a:cubicBezTo>
                      <a:pt x="1703" y="7805"/>
                      <a:pt x="1859" y="7864"/>
                      <a:pt x="2039" y="7894"/>
                    </a:cubicBezTo>
                    <a:cubicBezTo>
                      <a:pt x="2141" y="7912"/>
                      <a:pt x="2245" y="7921"/>
                      <a:pt x="2351" y="7921"/>
                    </a:cubicBezTo>
                    <a:cubicBezTo>
                      <a:pt x="2625" y="7921"/>
                      <a:pt x="2902" y="7859"/>
                      <a:pt x="3142" y="7729"/>
                    </a:cubicBezTo>
                    <a:cubicBezTo>
                      <a:pt x="4018" y="7244"/>
                      <a:pt x="3793" y="6165"/>
                      <a:pt x="3637" y="5351"/>
                    </a:cubicBezTo>
                    <a:cubicBezTo>
                      <a:pt x="3441" y="4298"/>
                      <a:pt x="3068" y="3286"/>
                      <a:pt x="2531" y="2356"/>
                    </a:cubicBezTo>
                    <a:cubicBezTo>
                      <a:pt x="2019" y="1477"/>
                      <a:pt x="1257" y="451"/>
                      <a:pt x="310" y="15"/>
                    </a:cubicBezTo>
                    <a:cubicBezTo>
                      <a:pt x="287" y="5"/>
                      <a:pt x="263" y="0"/>
                      <a:pt x="23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3784725" y="1409100"/>
                <a:ext cx="178450" cy="265000"/>
              </a:xfrm>
              <a:custGeom>
                <a:avLst/>
                <a:gdLst/>
                <a:ahLst/>
                <a:cxnLst/>
                <a:rect l="l" t="t" r="r" b="b"/>
                <a:pathLst>
                  <a:path w="7138" h="10600" extrusionOk="0">
                    <a:moveTo>
                      <a:pt x="3461" y="0"/>
                    </a:moveTo>
                    <a:cubicBezTo>
                      <a:pt x="3058" y="297"/>
                      <a:pt x="2613" y="530"/>
                      <a:pt x="2138" y="691"/>
                    </a:cubicBezTo>
                    <a:cubicBezTo>
                      <a:pt x="1752" y="822"/>
                      <a:pt x="1349" y="918"/>
                      <a:pt x="943" y="938"/>
                    </a:cubicBezTo>
                    <a:cubicBezTo>
                      <a:pt x="525" y="2388"/>
                      <a:pt x="0" y="4864"/>
                      <a:pt x="535" y="6875"/>
                    </a:cubicBezTo>
                    <a:cubicBezTo>
                      <a:pt x="1144" y="9173"/>
                      <a:pt x="2025" y="10600"/>
                      <a:pt x="3407" y="10600"/>
                    </a:cubicBezTo>
                    <a:cubicBezTo>
                      <a:pt x="3849" y="10600"/>
                      <a:pt x="4342" y="10454"/>
                      <a:pt x="4894" y="10143"/>
                    </a:cubicBezTo>
                    <a:cubicBezTo>
                      <a:pt x="6608" y="9181"/>
                      <a:pt x="7137" y="5638"/>
                      <a:pt x="6949" y="3461"/>
                    </a:cubicBezTo>
                    <a:cubicBezTo>
                      <a:pt x="6806" y="3436"/>
                      <a:pt x="6665" y="3402"/>
                      <a:pt x="6524" y="3360"/>
                    </a:cubicBezTo>
                    <a:cubicBezTo>
                      <a:pt x="5952" y="3189"/>
                      <a:pt x="5433" y="2877"/>
                      <a:pt x="4973" y="2504"/>
                    </a:cubicBezTo>
                    <a:cubicBezTo>
                      <a:pt x="4231" y="1898"/>
                      <a:pt x="3538" y="990"/>
                      <a:pt x="3461" y="0"/>
                    </a:cubicBezTo>
                    <a:close/>
                  </a:path>
                </a:pathLst>
              </a:custGeom>
              <a:solidFill>
                <a:srgbClr val="FF6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3714425" y="1404850"/>
                <a:ext cx="356750" cy="100975"/>
              </a:xfrm>
              <a:custGeom>
                <a:avLst/>
                <a:gdLst/>
                <a:ahLst/>
                <a:cxnLst/>
                <a:rect l="l" t="t" r="r" b="b"/>
                <a:pathLst>
                  <a:path w="14270" h="4039" extrusionOk="0">
                    <a:moveTo>
                      <a:pt x="157" y="1"/>
                    </a:moveTo>
                    <a:cubicBezTo>
                      <a:pt x="74" y="1"/>
                      <a:pt x="1" y="113"/>
                      <a:pt x="81" y="175"/>
                    </a:cubicBezTo>
                    <a:cubicBezTo>
                      <a:pt x="989" y="879"/>
                      <a:pt x="2123" y="1214"/>
                      <a:pt x="3264" y="1214"/>
                    </a:cubicBezTo>
                    <a:cubicBezTo>
                      <a:pt x="4267" y="1214"/>
                      <a:pt x="5276" y="955"/>
                      <a:pt x="6141" y="459"/>
                    </a:cubicBezTo>
                    <a:lnTo>
                      <a:pt x="6141" y="459"/>
                    </a:lnTo>
                    <a:cubicBezTo>
                      <a:pt x="6662" y="1996"/>
                      <a:pt x="7766" y="3236"/>
                      <a:pt x="9351" y="3760"/>
                    </a:cubicBezTo>
                    <a:cubicBezTo>
                      <a:pt x="9872" y="3933"/>
                      <a:pt x="10507" y="4038"/>
                      <a:pt x="11152" y="4038"/>
                    </a:cubicBezTo>
                    <a:cubicBezTo>
                      <a:pt x="12349" y="4038"/>
                      <a:pt x="13582" y="3676"/>
                      <a:pt x="14194" y="2718"/>
                    </a:cubicBezTo>
                    <a:cubicBezTo>
                      <a:pt x="14270" y="2603"/>
                      <a:pt x="14165" y="2482"/>
                      <a:pt x="14051" y="2482"/>
                    </a:cubicBezTo>
                    <a:cubicBezTo>
                      <a:pt x="14026" y="2482"/>
                      <a:pt x="14001" y="2488"/>
                      <a:pt x="13977" y="2501"/>
                    </a:cubicBezTo>
                    <a:cubicBezTo>
                      <a:pt x="13225" y="2892"/>
                      <a:pt x="12596" y="3280"/>
                      <a:pt x="11728" y="3367"/>
                    </a:cubicBezTo>
                    <a:cubicBezTo>
                      <a:pt x="11556" y="3383"/>
                      <a:pt x="11384" y="3391"/>
                      <a:pt x="11213" y="3391"/>
                    </a:cubicBezTo>
                    <a:cubicBezTo>
                      <a:pt x="10642" y="3391"/>
                      <a:pt x="10077" y="3302"/>
                      <a:pt x="9521" y="3144"/>
                    </a:cubicBezTo>
                    <a:cubicBezTo>
                      <a:pt x="8111" y="2741"/>
                      <a:pt x="6845" y="1588"/>
                      <a:pt x="6395" y="168"/>
                    </a:cubicBezTo>
                    <a:cubicBezTo>
                      <a:pt x="6373" y="98"/>
                      <a:pt x="6303" y="46"/>
                      <a:pt x="6231" y="46"/>
                    </a:cubicBezTo>
                    <a:cubicBezTo>
                      <a:pt x="6204" y="46"/>
                      <a:pt x="6177" y="53"/>
                      <a:pt x="6152" y="69"/>
                    </a:cubicBezTo>
                    <a:cubicBezTo>
                      <a:pt x="5264" y="643"/>
                      <a:pt x="4283" y="912"/>
                      <a:pt x="3299" y="912"/>
                    </a:cubicBezTo>
                    <a:cubicBezTo>
                      <a:pt x="2235" y="912"/>
                      <a:pt x="1166" y="598"/>
                      <a:pt x="205" y="14"/>
                    </a:cubicBezTo>
                    <a:cubicBezTo>
                      <a:pt x="189" y="5"/>
                      <a:pt x="173" y="1"/>
                      <a:pt x="15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3806925" y="1284225"/>
                <a:ext cx="182600" cy="121225"/>
              </a:xfrm>
              <a:custGeom>
                <a:avLst/>
                <a:gdLst/>
                <a:ahLst/>
                <a:cxnLst/>
                <a:rect l="l" t="t" r="r" b="b"/>
                <a:pathLst>
                  <a:path w="7304" h="4849" extrusionOk="0">
                    <a:moveTo>
                      <a:pt x="1736" y="1"/>
                    </a:moveTo>
                    <a:cubicBezTo>
                      <a:pt x="1218" y="1"/>
                      <a:pt x="705" y="106"/>
                      <a:pt x="416" y="513"/>
                    </a:cubicBezTo>
                    <a:cubicBezTo>
                      <a:pt x="245" y="753"/>
                      <a:pt x="194" y="1052"/>
                      <a:pt x="149" y="1344"/>
                    </a:cubicBezTo>
                    <a:cubicBezTo>
                      <a:pt x="60" y="1940"/>
                      <a:pt x="1" y="2569"/>
                      <a:pt x="231" y="3125"/>
                    </a:cubicBezTo>
                    <a:cubicBezTo>
                      <a:pt x="448" y="3647"/>
                      <a:pt x="903" y="4040"/>
                      <a:pt x="1406" y="4298"/>
                    </a:cubicBezTo>
                    <a:cubicBezTo>
                      <a:pt x="2107" y="4654"/>
                      <a:pt x="2801" y="4848"/>
                      <a:pt x="3517" y="4848"/>
                    </a:cubicBezTo>
                    <a:cubicBezTo>
                      <a:pt x="3940" y="4848"/>
                      <a:pt x="4372" y="4780"/>
                      <a:pt x="4817" y="4637"/>
                    </a:cubicBezTo>
                    <a:cubicBezTo>
                      <a:pt x="5448" y="4431"/>
                      <a:pt x="6061" y="4132"/>
                      <a:pt x="6529" y="3664"/>
                    </a:cubicBezTo>
                    <a:cubicBezTo>
                      <a:pt x="6997" y="3194"/>
                      <a:pt x="7303" y="2536"/>
                      <a:pt x="7244" y="1878"/>
                    </a:cubicBezTo>
                    <a:cubicBezTo>
                      <a:pt x="7229" y="1740"/>
                      <a:pt x="7199" y="1599"/>
                      <a:pt x="7123" y="1485"/>
                    </a:cubicBezTo>
                    <a:cubicBezTo>
                      <a:pt x="7039" y="1364"/>
                      <a:pt x="6907" y="1285"/>
                      <a:pt x="6779" y="1213"/>
                    </a:cubicBezTo>
                    <a:cubicBezTo>
                      <a:pt x="5411" y="451"/>
                      <a:pt x="3823" y="189"/>
                      <a:pt x="2264" y="30"/>
                    </a:cubicBezTo>
                    <a:cubicBezTo>
                      <a:pt x="2093" y="13"/>
                      <a:pt x="1914" y="1"/>
                      <a:pt x="1736"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3853425" y="1413500"/>
                <a:ext cx="15775" cy="181725"/>
              </a:xfrm>
              <a:custGeom>
                <a:avLst/>
                <a:gdLst/>
                <a:ahLst/>
                <a:cxnLst/>
                <a:rect l="l" t="t" r="r" b="b"/>
                <a:pathLst>
                  <a:path w="631" h="7269" extrusionOk="0">
                    <a:moveTo>
                      <a:pt x="515" y="1"/>
                    </a:moveTo>
                    <a:cubicBezTo>
                      <a:pt x="453" y="1"/>
                      <a:pt x="386" y="43"/>
                      <a:pt x="374" y="121"/>
                    </a:cubicBezTo>
                    <a:cubicBezTo>
                      <a:pt x="216" y="1319"/>
                      <a:pt x="142" y="2521"/>
                      <a:pt x="92" y="3726"/>
                    </a:cubicBezTo>
                    <a:cubicBezTo>
                      <a:pt x="45" y="4893"/>
                      <a:pt x="1" y="6061"/>
                      <a:pt x="199" y="7216"/>
                    </a:cubicBezTo>
                    <a:cubicBezTo>
                      <a:pt x="205" y="7251"/>
                      <a:pt x="238" y="7268"/>
                      <a:pt x="270" y="7268"/>
                    </a:cubicBezTo>
                    <a:cubicBezTo>
                      <a:pt x="303" y="7268"/>
                      <a:pt x="335" y="7251"/>
                      <a:pt x="340" y="7216"/>
                    </a:cubicBezTo>
                    <a:cubicBezTo>
                      <a:pt x="515" y="6058"/>
                      <a:pt x="493" y="4891"/>
                      <a:pt x="520" y="3726"/>
                    </a:cubicBezTo>
                    <a:cubicBezTo>
                      <a:pt x="548" y="2523"/>
                      <a:pt x="607" y="1323"/>
                      <a:pt x="629" y="121"/>
                    </a:cubicBezTo>
                    <a:cubicBezTo>
                      <a:pt x="630" y="39"/>
                      <a:pt x="575" y="1"/>
                      <a:pt x="51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3637975" y="3022975"/>
                <a:ext cx="59100" cy="61325"/>
              </a:xfrm>
              <a:custGeom>
                <a:avLst/>
                <a:gdLst/>
                <a:ahLst/>
                <a:cxnLst/>
                <a:rect l="l" t="t" r="r" b="b"/>
                <a:pathLst>
                  <a:path w="2364" h="2453" extrusionOk="0">
                    <a:moveTo>
                      <a:pt x="2126" y="1"/>
                    </a:moveTo>
                    <a:cubicBezTo>
                      <a:pt x="2119" y="1"/>
                      <a:pt x="2112" y="1"/>
                      <a:pt x="2105" y="2"/>
                    </a:cubicBezTo>
                    <a:cubicBezTo>
                      <a:pt x="1588" y="76"/>
                      <a:pt x="1126" y="438"/>
                      <a:pt x="787" y="821"/>
                    </a:cubicBezTo>
                    <a:cubicBezTo>
                      <a:pt x="438" y="1222"/>
                      <a:pt x="183" y="1694"/>
                      <a:pt x="40" y="2206"/>
                    </a:cubicBezTo>
                    <a:cubicBezTo>
                      <a:pt x="0" y="2341"/>
                      <a:pt x="130" y="2453"/>
                      <a:pt x="247" y="2453"/>
                    </a:cubicBezTo>
                    <a:cubicBezTo>
                      <a:pt x="307" y="2453"/>
                      <a:pt x="363" y="2424"/>
                      <a:pt x="393" y="2355"/>
                    </a:cubicBezTo>
                    <a:cubicBezTo>
                      <a:pt x="579" y="1919"/>
                      <a:pt x="844" y="1524"/>
                      <a:pt x="1170" y="1182"/>
                    </a:cubicBezTo>
                    <a:cubicBezTo>
                      <a:pt x="1499" y="831"/>
                      <a:pt x="1893" y="566"/>
                      <a:pt x="2249" y="247"/>
                    </a:cubicBezTo>
                    <a:cubicBezTo>
                      <a:pt x="2364" y="144"/>
                      <a:pt x="2250" y="1"/>
                      <a:pt x="2126"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3658900" y="3047900"/>
                <a:ext cx="57525" cy="53125"/>
              </a:xfrm>
              <a:custGeom>
                <a:avLst/>
                <a:gdLst/>
                <a:ahLst/>
                <a:cxnLst/>
                <a:rect l="l" t="t" r="r" b="b"/>
                <a:pathLst>
                  <a:path w="2301" h="2125" extrusionOk="0">
                    <a:moveTo>
                      <a:pt x="2124" y="0"/>
                    </a:moveTo>
                    <a:cubicBezTo>
                      <a:pt x="2110" y="0"/>
                      <a:pt x="2095" y="2"/>
                      <a:pt x="2080" y="7"/>
                    </a:cubicBezTo>
                    <a:cubicBezTo>
                      <a:pt x="1639" y="141"/>
                      <a:pt x="1263" y="442"/>
                      <a:pt x="932" y="757"/>
                    </a:cubicBezTo>
                    <a:cubicBezTo>
                      <a:pt x="603" y="1071"/>
                      <a:pt x="328" y="1444"/>
                      <a:pt x="86" y="1828"/>
                    </a:cubicBezTo>
                    <a:cubicBezTo>
                      <a:pt x="1" y="1963"/>
                      <a:pt x="136" y="2125"/>
                      <a:pt x="267" y="2125"/>
                    </a:cubicBezTo>
                    <a:cubicBezTo>
                      <a:pt x="312" y="2125"/>
                      <a:pt x="355" y="2106"/>
                      <a:pt x="390" y="2063"/>
                    </a:cubicBezTo>
                    <a:cubicBezTo>
                      <a:pt x="660" y="1724"/>
                      <a:pt x="967" y="1422"/>
                      <a:pt x="1281" y="1125"/>
                    </a:cubicBezTo>
                    <a:cubicBezTo>
                      <a:pt x="1592" y="826"/>
                      <a:pt x="1936" y="569"/>
                      <a:pt x="2218" y="247"/>
                    </a:cubicBezTo>
                    <a:cubicBezTo>
                      <a:pt x="2300" y="156"/>
                      <a:pt x="2241" y="0"/>
                      <a:pt x="212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396275" y="3056425"/>
                <a:ext cx="39275" cy="58900"/>
              </a:xfrm>
              <a:custGeom>
                <a:avLst/>
                <a:gdLst/>
                <a:ahLst/>
                <a:cxnLst/>
                <a:rect l="l" t="t" r="r" b="b"/>
                <a:pathLst>
                  <a:path w="1571" h="2356" extrusionOk="0">
                    <a:moveTo>
                      <a:pt x="298" y="1"/>
                    </a:moveTo>
                    <a:cubicBezTo>
                      <a:pt x="154" y="1"/>
                      <a:pt x="1" y="175"/>
                      <a:pt x="101" y="322"/>
                    </a:cubicBezTo>
                    <a:cubicBezTo>
                      <a:pt x="316" y="633"/>
                      <a:pt x="509" y="960"/>
                      <a:pt x="682" y="1299"/>
                    </a:cubicBezTo>
                    <a:cubicBezTo>
                      <a:pt x="769" y="1467"/>
                      <a:pt x="851" y="1640"/>
                      <a:pt x="925" y="1813"/>
                    </a:cubicBezTo>
                    <a:cubicBezTo>
                      <a:pt x="1004" y="1994"/>
                      <a:pt x="1093" y="2162"/>
                      <a:pt x="1234" y="2301"/>
                    </a:cubicBezTo>
                    <a:cubicBezTo>
                      <a:pt x="1272" y="2339"/>
                      <a:pt x="1318" y="2355"/>
                      <a:pt x="1363" y="2355"/>
                    </a:cubicBezTo>
                    <a:cubicBezTo>
                      <a:pt x="1459" y="2355"/>
                      <a:pt x="1552" y="2279"/>
                      <a:pt x="1556" y="2170"/>
                    </a:cubicBezTo>
                    <a:cubicBezTo>
                      <a:pt x="1570" y="1764"/>
                      <a:pt x="1308" y="1383"/>
                      <a:pt x="1110" y="1049"/>
                    </a:cubicBezTo>
                    <a:cubicBezTo>
                      <a:pt x="905" y="708"/>
                      <a:pt x="677" y="379"/>
                      <a:pt x="430" y="67"/>
                    </a:cubicBezTo>
                    <a:cubicBezTo>
                      <a:pt x="393" y="20"/>
                      <a:pt x="346" y="1"/>
                      <a:pt x="298"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4428175" y="3040425"/>
                <a:ext cx="44325" cy="65725"/>
              </a:xfrm>
              <a:custGeom>
                <a:avLst/>
                <a:gdLst/>
                <a:ahLst/>
                <a:cxnLst/>
                <a:rect l="l" t="t" r="r" b="b"/>
                <a:pathLst>
                  <a:path w="1773" h="2629" extrusionOk="0">
                    <a:moveTo>
                      <a:pt x="334" y="1"/>
                    </a:moveTo>
                    <a:cubicBezTo>
                      <a:pt x="255" y="1"/>
                      <a:pt x="176" y="30"/>
                      <a:pt x="121" y="86"/>
                    </a:cubicBezTo>
                    <a:cubicBezTo>
                      <a:pt x="0" y="205"/>
                      <a:pt x="20" y="378"/>
                      <a:pt x="121" y="499"/>
                    </a:cubicBezTo>
                    <a:cubicBezTo>
                      <a:pt x="371" y="801"/>
                      <a:pt x="591" y="1125"/>
                      <a:pt x="777" y="1466"/>
                    </a:cubicBezTo>
                    <a:cubicBezTo>
                      <a:pt x="967" y="1818"/>
                      <a:pt x="1131" y="2186"/>
                      <a:pt x="1343" y="2525"/>
                    </a:cubicBezTo>
                    <a:cubicBezTo>
                      <a:pt x="1387" y="2595"/>
                      <a:pt x="1466" y="2629"/>
                      <a:pt x="1543" y="2629"/>
                    </a:cubicBezTo>
                    <a:cubicBezTo>
                      <a:pt x="1659" y="2629"/>
                      <a:pt x="1772" y="2553"/>
                      <a:pt x="1759" y="2414"/>
                    </a:cubicBezTo>
                    <a:cubicBezTo>
                      <a:pt x="1719" y="1959"/>
                      <a:pt x="1546" y="1543"/>
                      <a:pt x="1316" y="1152"/>
                    </a:cubicBezTo>
                    <a:cubicBezTo>
                      <a:pt x="1091" y="771"/>
                      <a:pt x="831" y="415"/>
                      <a:pt x="537" y="86"/>
                    </a:cubicBezTo>
                    <a:cubicBezTo>
                      <a:pt x="485" y="28"/>
                      <a:pt x="410" y="1"/>
                      <a:pt x="334"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3497475" y="2949050"/>
                <a:ext cx="73025" cy="68425"/>
              </a:xfrm>
              <a:custGeom>
                <a:avLst/>
                <a:gdLst/>
                <a:ahLst/>
                <a:cxnLst/>
                <a:rect l="l" t="t" r="r" b="b"/>
                <a:pathLst>
                  <a:path w="2921" h="2737" extrusionOk="0">
                    <a:moveTo>
                      <a:pt x="2776" y="1"/>
                    </a:moveTo>
                    <a:cubicBezTo>
                      <a:pt x="2769" y="1"/>
                      <a:pt x="2762" y="1"/>
                      <a:pt x="2755" y="3"/>
                    </a:cubicBezTo>
                    <a:cubicBezTo>
                      <a:pt x="1541" y="278"/>
                      <a:pt x="628" y="1336"/>
                      <a:pt x="86" y="2410"/>
                    </a:cubicBezTo>
                    <a:cubicBezTo>
                      <a:pt x="1" y="2581"/>
                      <a:pt x="145" y="2736"/>
                      <a:pt x="290" y="2736"/>
                    </a:cubicBezTo>
                    <a:cubicBezTo>
                      <a:pt x="354" y="2736"/>
                      <a:pt x="419" y="2705"/>
                      <a:pt x="462" y="2630"/>
                    </a:cubicBezTo>
                    <a:lnTo>
                      <a:pt x="460" y="2630"/>
                    </a:lnTo>
                    <a:cubicBezTo>
                      <a:pt x="752" y="2126"/>
                      <a:pt x="1118" y="1685"/>
                      <a:pt x="1536" y="1282"/>
                    </a:cubicBezTo>
                    <a:cubicBezTo>
                      <a:pt x="1946" y="881"/>
                      <a:pt x="2409" y="530"/>
                      <a:pt x="2849" y="164"/>
                    </a:cubicBezTo>
                    <a:cubicBezTo>
                      <a:pt x="2920" y="102"/>
                      <a:pt x="2854" y="1"/>
                      <a:pt x="2776"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3523250" y="2992475"/>
                <a:ext cx="46375" cy="49025"/>
              </a:xfrm>
              <a:custGeom>
                <a:avLst/>
                <a:gdLst/>
                <a:ahLst/>
                <a:cxnLst/>
                <a:rect l="l" t="t" r="r" b="b"/>
                <a:pathLst>
                  <a:path w="1855" h="1961" extrusionOk="0">
                    <a:moveTo>
                      <a:pt x="1714" y="0"/>
                    </a:moveTo>
                    <a:cubicBezTo>
                      <a:pt x="1702" y="0"/>
                      <a:pt x="1690" y="3"/>
                      <a:pt x="1677" y="8"/>
                    </a:cubicBezTo>
                    <a:cubicBezTo>
                      <a:pt x="1586" y="42"/>
                      <a:pt x="1499" y="87"/>
                      <a:pt x="1420" y="141"/>
                    </a:cubicBezTo>
                    <a:cubicBezTo>
                      <a:pt x="1334" y="203"/>
                      <a:pt x="1244" y="252"/>
                      <a:pt x="1163" y="319"/>
                    </a:cubicBezTo>
                    <a:cubicBezTo>
                      <a:pt x="1014" y="440"/>
                      <a:pt x="876" y="572"/>
                      <a:pt x="750" y="715"/>
                    </a:cubicBezTo>
                    <a:cubicBezTo>
                      <a:pt x="488" y="1009"/>
                      <a:pt x="252" y="1329"/>
                      <a:pt x="50" y="1665"/>
                    </a:cubicBezTo>
                    <a:cubicBezTo>
                      <a:pt x="0" y="1752"/>
                      <a:pt x="22" y="1860"/>
                      <a:pt x="99" y="1920"/>
                    </a:cubicBezTo>
                    <a:cubicBezTo>
                      <a:pt x="134" y="1945"/>
                      <a:pt x="182" y="1961"/>
                      <a:pt x="229" y="1961"/>
                    </a:cubicBezTo>
                    <a:cubicBezTo>
                      <a:pt x="278" y="1961"/>
                      <a:pt x="326" y="1944"/>
                      <a:pt x="359" y="1905"/>
                    </a:cubicBezTo>
                    <a:cubicBezTo>
                      <a:pt x="591" y="1611"/>
                      <a:pt x="841" y="1334"/>
                      <a:pt x="1094" y="1059"/>
                    </a:cubicBezTo>
                    <a:cubicBezTo>
                      <a:pt x="1217" y="920"/>
                      <a:pt x="1346" y="787"/>
                      <a:pt x="1467" y="646"/>
                    </a:cubicBezTo>
                    <a:cubicBezTo>
                      <a:pt x="1529" y="574"/>
                      <a:pt x="1578" y="495"/>
                      <a:pt x="1640" y="426"/>
                    </a:cubicBezTo>
                    <a:cubicBezTo>
                      <a:pt x="1705" y="351"/>
                      <a:pt x="1764" y="270"/>
                      <a:pt x="1813" y="183"/>
                    </a:cubicBezTo>
                    <a:cubicBezTo>
                      <a:pt x="1855" y="112"/>
                      <a:pt x="1797" y="0"/>
                      <a:pt x="171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4588025" y="2937025"/>
                <a:ext cx="73700" cy="52075"/>
              </a:xfrm>
              <a:custGeom>
                <a:avLst/>
                <a:gdLst/>
                <a:ahLst/>
                <a:cxnLst/>
                <a:rect l="l" t="t" r="r" b="b"/>
                <a:pathLst>
                  <a:path w="2948" h="2083" extrusionOk="0">
                    <a:moveTo>
                      <a:pt x="291" y="0"/>
                    </a:moveTo>
                    <a:cubicBezTo>
                      <a:pt x="204" y="0"/>
                      <a:pt x="119" y="41"/>
                      <a:pt x="70" y="125"/>
                    </a:cubicBezTo>
                    <a:cubicBezTo>
                      <a:pt x="1" y="246"/>
                      <a:pt x="43" y="402"/>
                      <a:pt x="164" y="477"/>
                    </a:cubicBezTo>
                    <a:lnTo>
                      <a:pt x="162" y="474"/>
                    </a:lnTo>
                    <a:lnTo>
                      <a:pt x="162" y="474"/>
                    </a:lnTo>
                    <a:cubicBezTo>
                      <a:pt x="582" y="707"/>
                      <a:pt x="988" y="961"/>
                      <a:pt x="1379" y="1238"/>
                    </a:cubicBezTo>
                    <a:cubicBezTo>
                      <a:pt x="1767" y="1518"/>
                      <a:pt x="2143" y="1803"/>
                      <a:pt x="2554" y="2047"/>
                    </a:cubicBezTo>
                    <a:cubicBezTo>
                      <a:pt x="2594" y="2071"/>
                      <a:pt x="2633" y="2082"/>
                      <a:pt x="2670" y="2082"/>
                    </a:cubicBezTo>
                    <a:cubicBezTo>
                      <a:pt x="2839" y="2082"/>
                      <a:pt x="2947" y="1854"/>
                      <a:pt x="2821" y="1704"/>
                    </a:cubicBezTo>
                    <a:cubicBezTo>
                      <a:pt x="2499" y="1318"/>
                      <a:pt x="2111" y="1018"/>
                      <a:pt x="1690" y="749"/>
                    </a:cubicBezTo>
                    <a:cubicBezTo>
                      <a:pt x="1280" y="486"/>
                      <a:pt x="857" y="246"/>
                      <a:pt x="421" y="31"/>
                    </a:cubicBezTo>
                    <a:cubicBezTo>
                      <a:pt x="380" y="11"/>
                      <a:pt x="335" y="0"/>
                      <a:pt x="29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4634225" y="2925125"/>
                <a:ext cx="66475" cy="68975"/>
              </a:xfrm>
              <a:custGeom>
                <a:avLst/>
                <a:gdLst/>
                <a:ahLst/>
                <a:cxnLst/>
                <a:rect l="l" t="t" r="r" b="b"/>
                <a:pathLst>
                  <a:path w="2659" h="2759" extrusionOk="0">
                    <a:moveTo>
                      <a:pt x="281" y="1"/>
                    </a:moveTo>
                    <a:cubicBezTo>
                      <a:pt x="219" y="1"/>
                      <a:pt x="158" y="23"/>
                      <a:pt x="107" y="74"/>
                    </a:cubicBezTo>
                    <a:cubicBezTo>
                      <a:pt x="11" y="168"/>
                      <a:pt x="1" y="346"/>
                      <a:pt x="107" y="440"/>
                    </a:cubicBezTo>
                    <a:cubicBezTo>
                      <a:pt x="488" y="787"/>
                      <a:pt x="849" y="1155"/>
                      <a:pt x="1188" y="1544"/>
                    </a:cubicBezTo>
                    <a:cubicBezTo>
                      <a:pt x="1525" y="1930"/>
                      <a:pt x="1849" y="2333"/>
                      <a:pt x="2217" y="2689"/>
                    </a:cubicBezTo>
                    <a:cubicBezTo>
                      <a:pt x="2267" y="2738"/>
                      <a:pt x="2322" y="2759"/>
                      <a:pt x="2374" y="2759"/>
                    </a:cubicBezTo>
                    <a:cubicBezTo>
                      <a:pt x="2527" y="2759"/>
                      <a:pt x="2659" y="2583"/>
                      <a:pt x="2576" y="2412"/>
                    </a:cubicBezTo>
                    <a:cubicBezTo>
                      <a:pt x="2348" y="1932"/>
                      <a:pt x="2002" y="1509"/>
                      <a:pt x="1633" y="1128"/>
                    </a:cubicBezTo>
                    <a:cubicBezTo>
                      <a:pt x="1270" y="752"/>
                      <a:pt x="881" y="401"/>
                      <a:pt x="473" y="74"/>
                    </a:cubicBezTo>
                    <a:cubicBezTo>
                      <a:pt x="416" y="28"/>
                      <a:pt x="348" y="1"/>
                      <a:pt x="28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4598900" y="2725100"/>
                <a:ext cx="22425" cy="71300"/>
              </a:xfrm>
              <a:custGeom>
                <a:avLst/>
                <a:gdLst/>
                <a:ahLst/>
                <a:cxnLst/>
                <a:rect l="l" t="t" r="r" b="b"/>
                <a:pathLst>
                  <a:path w="897" h="2852" extrusionOk="0">
                    <a:moveTo>
                      <a:pt x="198" y="0"/>
                    </a:moveTo>
                    <a:cubicBezTo>
                      <a:pt x="103" y="0"/>
                      <a:pt x="1" y="86"/>
                      <a:pt x="38" y="194"/>
                    </a:cubicBezTo>
                    <a:cubicBezTo>
                      <a:pt x="182" y="602"/>
                      <a:pt x="283" y="1025"/>
                      <a:pt x="340" y="1455"/>
                    </a:cubicBezTo>
                    <a:cubicBezTo>
                      <a:pt x="367" y="1666"/>
                      <a:pt x="397" y="1878"/>
                      <a:pt x="412" y="2091"/>
                    </a:cubicBezTo>
                    <a:cubicBezTo>
                      <a:pt x="429" y="2314"/>
                      <a:pt x="447" y="2539"/>
                      <a:pt x="528" y="2747"/>
                    </a:cubicBezTo>
                    <a:cubicBezTo>
                      <a:pt x="550" y="2806"/>
                      <a:pt x="619" y="2851"/>
                      <a:pt x="681" y="2851"/>
                    </a:cubicBezTo>
                    <a:cubicBezTo>
                      <a:pt x="723" y="2851"/>
                      <a:pt x="762" y="2831"/>
                      <a:pt x="783" y="2781"/>
                    </a:cubicBezTo>
                    <a:cubicBezTo>
                      <a:pt x="879" y="2559"/>
                      <a:pt x="897" y="2331"/>
                      <a:pt x="877" y="2091"/>
                    </a:cubicBezTo>
                    <a:cubicBezTo>
                      <a:pt x="860" y="1859"/>
                      <a:pt x="827" y="1624"/>
                      <a:pt x="778" y="1396"/>
                    </a:cubicBezTo>
                    <a:cubicBezTo>
                      <a:pt x="672" y="941"/>
                      <a:pt x="516" y="498"/>
                      <a:pt x="318" y="75"/>
                    </a:cubicBezTo>
                    <a:cubicBezTo>
                      <a:pt x="293" y="22"/>
                      <a:pt x="246" y="0"/>
                      <a:pt x="19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35"/>
            <p:cNvGrpSpPr/>
            <p:nvPr/>
          </p:nvGrpSpPr>
          <p:grpSpPr>
            <a:xfrm>
              <a:off x="7237471" y="2183492"/>
              <a:ext cx="819850" cy="585450"/>
              <a:chOff x="3663575" y="541100"/>
              <a:chExt cx="819850" cy="585450"/>
            </a:xfrm>
          </p:grpSpPr>
          <p:sp>
            <p:nvSpPr>
              <p:cNvPr id="586" name="Google Shape;586;p35"/>
              <p:cNvSpPr/>
              <p:nvPr/>
            </p:nvSpPr>
            <p:spPr>
              <a:xfrm>
                <a:off x="3663575" y="541100"/>
                <a:ext cx="185750" cy="370050"/>
              </a:xfrm>
              <a:custGeom>
                <a:avLst/>
                <a:gdLst/>
                <a:ahLst/>
                <a:cxnLst/>
                <a:rect l="l" t="t" r="r" b="b"/>
                <a:pathLst>
                  <a:path w="7430" h="14802" extrusionOk="0">
                    <a:moveTo>
                      <a:pt x="7429" y="11479"/>
                    </a:moveTo>
                    <a:cubicBezTo>
                      <a:pt x="6967" y="8411"/>
                      <a:pt x="6234" y="5388"/>
                      <a:pt x="5242" y="2449"/>
                    </a:cubicBezTo>
                    <a:cubicBezTo>
                      <a:pt x="4945" y="1574"/>
                      <a:pt x="4611" y="681"/>
                      <a:pt x="3986" y="0"/>
                    </a:cubicBezTo>
                    <a:cubicBezTo>
                      <a:pt x="3622" y="154"/>
                      <a:pt x="3483" y="587"/>
                      <a:pt x="3399" y="972"/>
                    </a:cubicBezTo>
                    <a:cubicBezTo>
                      <a:pt x="2645" y="4409"/>
                      <a:pt x="2947" y="7976"/>
                      <a:pt x="3253" y="11479"/>
                    </a:cubicBezTo>
                    <a:cubicBezTo>
                      <a:pt x="2177" y="10816"/>
                      <a:pt x="1091" y="10168"/>
                      <a:pt x="0" y="9532"/>
                    </a:cubicBezTo>
                    <a:cubicBezTo>
                      <a:pt x="13" y="10230"/>
                      <a:pt x="337" y="10900"/>
                      <a:pt x="807" y="11419"/>
                    </a:cubicBezTo>
                    <a:cubicBezTo>
                      <a:pt x="1277" y="11936"/>
                      <a:pt x="1880" y="12312"/>
                      <a:pt x="2516" y="12607"/>
                    </a:cubicBezTo>
                    <a:cubicBezTo>
                      <a:pt x="1564" y="12901"/>
                      <a:pt x="834" y="13809"/>
                      <a:pt x="750" y="14801"/>
                    </a:cubicBezTo>
                    <a:cubicBezTo>
                      <a:pt x="1710" y="14727"/>
                      <a:pt x="2575" y="14442"/>
                      <a:pt x="3476" y="14146"/>
                    </a:cubicBezTo>
                    <a:cubicBezTo>
                      <a:pt x="3036" y="14690"/>
                      <a:pt x="3627" y="14507"/>
                      <a:pt x="3877" y="14314"/>
                    </a:cubicBezTo>
                    <a:cubicBezTo>
                      <a:pt x="4263" y="14019"/>
                      <a:pt x="4592" y="13621"/>
                      <a:pt x="4960" y="13302"/>
                    </a:cubicBezTo>
                    <a:cubicBezTo>
                      <a:pt x="5735" y="12629"/>
                      <a:pt x="6558" y="12021"/>
                      <a:pt x="7429" y="11479"/>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4200325" y="750200"/>
                <a:ext cx="283100" cy="376350"/>
              </a:xfrm>
              <a:custGeom>
                <a:avLst/>
                <a:gdLst/>
                <a:ahLst/>
                <a:cxnLst/>
                <a:rect l="l" t="t" r="r" b="b"/>
                <a:pathLst>
                  <a:path w="11324" h="15054" extrusionOk="0">
                    <a:moveTo>
                      <a:pt x="4107" y="3164"/>
                    </a:moveTo>
                    <a:cubicBezTo>
                      <a:pt x="6306" y="1447"/>
                      <a:pt x="8552" y="332"/>
                      <a:pt x="11323" y="0"/>
                    </a:cubicBezTo>
                    <a:cubicBezTo>
                      <a:pt x="11251" y="1814"/>
                      <a:pt x="7751" y="8980"/>
                      <a:pt x="5094" y="11278"/>
                    </a:cubicBezTo>
                    <a:cubicBezTo>
                      <a:pt x="5628" y="11194"/>
                      <a:pt x="6168" y="11145"/>
                      <a:pt x="6707" y="11130"/>
                    </a:cubicBezTo>
                    <a:cubicBezTo>
                      <a:pt x="7162" y="11115"/>
                      <a:pt x="7657" y="11142"/>
                      <a:pt x="8006" y="11437"/>
                    </a:cubicBezTo>
                    <a:cubicBezTo>
                      <a:pt x="8058" y="11481"/>
                      <a:pt x="8110" y="11538"/>
                      <a:pt x="8117" y="11605"/>
                    </a:cubicBezTo>
                    <a:cubicBezTo>
                      <a:pt x="8137" y="11761"/>
                      <a:pt x="7951" y="11850"/>
                      <a:pt x="7798" y="11887"/>
                    </a:cubicBezTo>
                    <a:cubicBezTo>
                      <a:pt x="7147" y="12048"/>
                      <a:pt x="6482" y="12149"/>
                      <a:pt x="5811" y="12191"/>
                    </a:cubicBezTo>
                    <a:cubicBezTo>
                      <a:pt x="6472" y="12231"/>
                      <a:pt x="7068" y="12778"/>
                      <a:pt x="7165" y="13431"/>
                    </a:cubicBezTo>
                    <a:cubicBezTo>
                      <a:pt x="7261" y="14086"/>
                      <a:pt x="6848" y="14781"/>
                      <a:pt x="6227" y="15009"/>
                    </a:cubicBezTo>
                    <a:cubicBezTo>
                      <a:pt x="6158" y="15034"/>
                      <a:pt x="6086" y="15053"/>
                      <a:pt x="6017" y="15034"/>
                    </a:cubicBezTo>
                    <a:cubicBezTo>
                      <a:pt x="5938" y="15009"/>
                      <a:pt x="5883" y="14940"/>
                      <a:pt x="5834" y="14873"/>
                    </a:cubicBezTo>
                    <a:cubicBezTo>
                      <a:pt x="5294" y="14123"/>
                      <a:pt x="4837" y="13319"/>
                      <a:pt x="4330" y="12547"/>
                    </a:cubicBezTo>
                    <a:cubicBezTo>
                      <a:pt x="3813" y="11758"/>
                      <a:pt x="3244" y="11004"/>
                      <a:pt x="2630" y="10286"/>
                    </a:cubicBezTo>
                    <a:cubicBezTo>
                      <a:pt x="2311" y="9915"/>
                      <a:pt x="1980" y="9554"/>
                      <a:pt x="1638" y="9205"/>
                    </a:cubicBezTo>
                    <a:cubicBezTo>
                      <a:pt x="1334" y="8896"/>
                      <a:pt x="817" y="8572"/>
                      <a:pt x="602" y="8203"/>
                    </a:cubicBezTo>
                    <a:cubicBezTo>
                      <a:pt x="0" y="7174"/>
                      <a:pt x="3353" y="3753"/>
                      <a:pt x="4107" y="3164"/>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8" name="Google Shape;588;p35"/>
          <p:cNvGrpSpPr/>
          <p:nvPr/>
        </p:nvGrpSpPr>
        <p:grpSpPr>
          <a:xfrm>
            <a:off x="8140166" y="2287204"/>
            <a:ext cx="357063" cy="355270"/>
            <a:chOff x="8140166" y="2287204"/>
            <a:chExt cx="357063" cy="355270"/>
          </a:xfrm>
        </p:grpSpPr>
        <p:sp>
          <p:nvSpPr>
            <p:cNvPr id="589" name="Google Shape;589;p35"/>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590" name="Google Shape;590;p35"/>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grpSp>
        <p:nvGrpSpPr>
          <p:cNvPr id="608" name="Google Shape;608;p35"/>
          <p:cNvGrpSpPr/>
          <p:nvPr/>
        </p:nvGrpSpPr>
        <p:grpSpPr>
          <a:xfrm>
            <a:off x="969147" y="2760047"/>
            <a:ext cx="205959" cy="278735"/>
            <a:chOff x="893990" y="2644493"/>
            <a:chExt cx="291519" cy="394418"/>
          </a:xfrm>
        </p:grpSpPr>
        <p:sp>
          <p:nvSpPr>
            <p:cNvPr id="609" name="Google Shape;609;p35"/>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610" name="Google Shape;610;p35"/>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grpSp>
        <p:nvGrpSpPr>
          <p:cNvPr id="611" name="Google Shape;611;p35"/>
          <p:cNvGrpSpPr/>
          <p:nvPr/>
        </p:nvGrpSpPr>
        <p:grpSpPr>
          <a:xfrm>
            <a:off x="2035780" y="3267302"/>
            <a:ext cx="361788" cy="281970"/>
            <a:chOff x="2035780" y="3267302"/>
            <a:chExt cx="361788" cy="281970"/>
          </a:xfrm>
        </p:grpSpPr>
        <p:sp>
          <p:nvSpPr>
            <p:cNvPr id="612" name="Google Shape;612;p35"/>
            <p:cNvSpPr/>
            <p:nvPr/>
          </p:nvSpPr>
          <p:spPr>
            <a:xfrm rot="3306960">
              <a:off x="2154032" y="3283196"/>
              <a:ext cx="163735" cy="239569"/>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613" name="Google Shape;613;p35"/>
            <p:cNvSpPr/>
            <p:nvPr/>
          </p:nvSpPr>
          <p:spPr>
            <a:xfrm rot="4557590">
              <a:off x="2267149" y="3412685"/>
              <a:ext cx="97983" cy="143362"/>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614" name="Google Shape;614;p35"/>
            <p:cNvSpPr/>
            <p:nvPr/>
          </p:nvSpPr>
          <p:spPr>
            <a:xfrm rot="1737802">
              <a:off x="2064375" y="3347169"/>
              <a:ext cx="98004" cy="143369"/>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378803-F99F-8F78-BA56-77C647E114CB}"/>
              </a:ext>
            </a:extLst>
          </p:cNvPr>
          <p:cNvSpPr>
            <a:spLocks noGrp="1"/>
          </p:cNvSpPr>
          <p:nvPr>
            <p:ph type="title"/>
          </p:nvPr>
        </p:nvSpPr>
        <p:spPr>
          <a:xfrm>
            <a:off x="1255899" y="78367"/>
            <a:ext cx="7124855" cy="1018911"/>
          </a:xfrm>
        </p:spPr>
        <p:txBody>
          <a:bodyPr/>
          <a:lstStyle/>
          <a:p>
            <a:r>
              <a:rPr lang="en-US" sz="2800" dirty="0"/>
              <a:t>The most common words without stop words</a:t>
            </a:r>
          </a:p>
        </p:txBody>
      </p:sp>
      <p:pic>
        <p:nvPicPr>
          <p:cNvPr id="4" name="Picture 3" descr="A picture containing logo&#10;&#10;Description automatically generated">
            <a:extLst>
              <a:ext uri="{FF2B5EF4-FFF2-40B4-BE49-F238E27FC236}">
                <a16:creationId xmlns:a16="http://schemas.microsoft.com/office/drawing/2014/main" id="{AD03C03E-C88B-573D-8A70-A4B5DA8353CB}"/>
              </a:ext>
            </a:extLst>
          </p:cNvPr>
          <p:cNvPicPr>
            <a:picLocks noChangeAspect="1"/>
          </p:cNvPicPr>
          <p:nvPr/>
        </p:nvPicPr>
        <p:blipFill>
          <a:blip r:embed="rId2"/>
          <a:stretch>
            <a:fillRect/>
          </a:stretch>
        </p:blipFill>
        <p:spPr>
          <a:xfrm>
            <a:off x="1340990" y="474503"/>
            <a:ext cx="5961900" cy="4508001"/>
          </a:xfrm>
          <a:prstGeom prst="rect">
            <a:avLst/>
          </a:prstGeom>
        </p:spPr>
      </p:pic>
    </p:spTree>
    <p:extLst>
      <p:ext uri="{BB962C8B-B14F-4D97-AF65-F5344CB8AC3E}">
        <p14:creationId xmlns:p14="http://schemas.microsoft.com/office/powerpoint/2010/main" val="375769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BCF7E22-EB6D-8F47-3439-F25ED957B8A9}"/>
              </a:ext>
            </a:extLst>
          </p:cNvPr>
          <p:cNvSpPr>
            <a:spLocks noGrp="1"/>
          </p:cNvSpPr>
          <p:nvPr>
            <p:ph type="subTitle" idx="1"/>
          </p:nvPr>
        </p:nvSpPr>
        <p:spPr>
          <a:xfrm>
            <a:off x="1250161" y="1190655"/>
            <a:ext cx="6023983" cy="3885198"/>
          </a:xfrm>
        </p:spPr>
        <p:txBody>
          <a:bodyPr/>
          <a:lstStyle/>
          <a:p>
            <a:pPr marL="139700" indent="0">
              <a:buNone/>
            </a:pPr>
            <a:endParaRPr lang="en-US" b="1" dirty="0"/>
          </a:p>
          <a:p>
            <a:pPr marL="139700" indent="0">
              <a:buNone/>
            </a:pPr>
            <a:r>
              <a:rPr lang="en-US" dirty="0"/>
              <a:t>- Acana                                                    -  Nutro</a:t>
            </a:r>
          </a:p>
          <a:p>
            <a:pPr marL="139700" indent="0">
              <a:buNone/>
            </a:pPr>
            <a:r>
              <a:rPr lang="en-US" dirty="0"/>
              <a:t>- Advantage                                            -  Orijen</a:t>
            </a:r>
          </a:p>
          <a:p>
            <a:pPr marL="139700" indent="0">
              <a:buNone/>
            </a:pPr>
            <a:r>
              <a:rPr lang="en-US" dirty="0"/>
              <a:t>- American Journey                                - Pedigree</a:t>
            </a:r>
          </a:p>
          <a:p>
            <a:pPr marL="139700" indent="0">
              <a:buNone/>
            </a:pPr>
            <a:r>
              <a:rPr lang="en-US" dirty="0"/>
              <a:t>- Blue Buffalo                                         - Purina</a:t>
            </a:r>
          </a:p>
          <a:p>
            <a:pPr marL="139700" indent="0">
              <a:buNone/>
            </a:pPr>
            <a:r>
              <a:rPr lang="en-US" dirty="0"/>
              <a:t>- Diamond Naturals                               - Royal Canin</a:t>
            </a:r>
          </a:p>
          <a:p>
            <a:pPr marL="139700" indent="0">
              <a:buNone/>
            </a:pPr>
            <a:r>
              <a:rPr lang="en-US" dirty="0"/>
              <a:t>- Eukanuba                                             - Solid Gold</a:t>
            </a:r>
          </a:p>
          <a:p>
            <a:pPr marL="139700" indent="0">
              <a:buNone/>
            </a:pPr>
            <a:r>
              <a:rPr lang="en-US" dirty="0"/>
              <a:t>- Fromm                                                  - Wellness Core  </a:t>
            </a:r>
          </a:p>
          <a:p>
            <a:pPr marL="139700" indent="0">
              <a:buNone/>
            </a:pPr>
            <a:r>
              <a:rPr lang="en-US" dirty="0"/>
              <a:t>- Iams</a:t>
            </a:r>
          </a:p>
          <a:p>
            <a:pPr marL="139700" indent="0">
              <a:buNone/>
            </a:pPr>
            <a:r>
              <a:rPr lang="en-US" dirty="0"/>
              <a:t>- Instinct</a:t>
            </a:r>
          </a:p>
          <a:p>
            <a:pPr marL="139700" indent="0">
              <a:buNone/>
            </a:pPr>
            <a:r>
              <a:rPr lang="en-US" dirty="0"/>
              <a:t>- Mars</a:t>
            </a:r>
          </a:p>
          <a:p>
            <a:pPr marL="139700" indent="0">
              <a:buNone/>
            </a:pPr>
            <a:r>
              <a:rPr lang="en-US" dirty="0"/>
              <a:t>- Merrick</a:t>
            </a:r>
          </a:p>
          <a:p>
            <a:pPr marL="139700" indent="0">
              <a:buNone/>
            </a:pPr>
            <a:r>
              <a:rPr lang="en-US" dirty="0"/>
              <a:t>- Natural Balance</a:t>
            </a:r>
          </a:p>
          <a:p>
            <a:pPr marL="139700" indent="0">
              <a:buNone/>
            </a:pPr>
            <a:endParaRPr lang="en-US" dirty="0"/>
          </a:p>
          <a:p>
            <a:pPr marL="139700" indent="0">
              <a:buNone/>
            </a:pPr>
            <a:endParaRPr lang="en-US" dirty="0"/>
          </a:p>
        </p:txBody>
      </p:sp>
      <p:grpSp>
        <p:nvGrpSpPr>
          <p:cNvPr id="5" name="Google Shape;3790;p65">
            <a:extLst>
              <a:ext uri="{FF2B5EF4-FFF2-40B4-BE49-F238E27FC236}">
                <a16:creationId xmlns:a16="http://schemas.microsoft.com/office/drawing/2014/main" id="{6E325592-4445-4AD5-3926-9D5435B69898}"/>
              </a:ext>
            </a:extLst>
          </p:cNvPr>
          <p:cNvGrpSpPr/>
          <p:nvPr/>
        </p:nvGrpSpPr>
        <p:grpSpPr>
          <a:xfrm>
            <a:off x="6379394" y="2509693"/>
            <a:ext cx="1721454" cy="1749353"/>
            <a:chOff x="3931041" y="1345234"/>
            <a:chExt cx="1721454" cy="1749353"/>
          </a:xfrm>
        </p:grpSpPr>
        <p:sp>
          <p:nvSpPr>
            <p:cNvPr id="6" name="Google Shape;3791;p65">
              <a:extLst>
                <a:ext uri="{FF2B5EF4-FFF2-40B4-BE49-F238E27FC236}">
                  <a16:creationId xmlns:a16="http://schemas.microsoft.com/office/drawing/2014/main" id="{78A7FBAE-45D1-C5A0-1B6E-65401ECD44FE}"/>
                </a:ext>
              </a:extLst>
            </p:cNvPr>
            <p:cNvSpPr/>
            <p:nvPr/>
          </p:nvSpPr>
          <p:spPr>
            <a:xfrm flipH="1">
              <a:off x="4531348" y="1442924"/>
              <a:ext cx="418314" cy="898732"/>
            </a:xfrm>
            <a:custGeom>
              <a:avLst/>
              <a:gdLst/>
              <a:ahLst/>
              <a:cxnLst/>
              <a:rect l="l" t="t" r="r" b="b"/>
              <a:pathLst>
                <a:path w="9686" h="20810" extrusionOk="0">
                  <a:moveTo>
                    <a:pt x="4647" y="0"/>
                  </a:moveTo>
                  <a:cubicBezTo>
                    <a:pt x="4596" y="0"/>
                    <a:pt x="4545" y="3"/>
                    <a:pt x="4493" y="9"/>
                  </a:cubicBezTo>
                  <a:cubicBezTo>
                    <a:pt x="3745" y="99"/>
                    <a:pt x="3176" y="677"/>
                    <a:pt x="2769" y="1272"/>
                  </a:cubicBezTo>
                  <a:cubicBezTo>
                    <a:pt x="1727" y="2797"/>
                    <a:pt x="1071" y="4712"/>
                    <a:pt x="743" y="6524"/>
                  </a:cubicBezTo>
                  <a:cubicBezTo>
                    <a:pt x="443" y="8183"/>
                    <a:pt x="238" y="9915"/>
                    <a:pt x="122" y="11597"/>
                  </a:cubicBezTo>
                  <a:cubicBezTo>
                    <a:pt x="1" y="13370"/>
                    <a:pt x="32" y="15239"/>
                    <a:pt x="732" y="16902"/>
                  </a:cubicBezTo>
                  <a:cubicBezTo>
                    <a:pt x="1380" y="18441"/>
                    <a:pt x="2528" y="20066"/>
                    <a:pt x="4142" y="20682"/>
                  </a:cubicBezTo>
                  <a:cubicBezTo>
                    <a:pt x="4368" y="20768"/>
                    <a:pt x="4614" y="20810"/>
                    <a:pt x="4863" y="20810"/>
                  </a:cubicBezTo>
                  <a:cubicBezTo>
                    <a:pt x="5807" y="20810"/>
                    <a:pt x="6795" y="20216"/>
                    <a:pt x="6865" y="19223"/>
                  </a:cubicBezTo>
                  <a:cubicBezTo>
                    <a:pt x="6916" y="18518"/>
                    <a:pt x="5409" y="16170"/>
                    <a:pt x="6839" y="16087"/>
                  </a:cubicBezTo>
                  <a:cubicBezTo>
                    <a:pt x="7367" y="16057"/>
                    <a:pt x="7599" y="15882"/>
                    <a:pt x="7679" y="15329"/>
                  </a:cubicBezTo>
                  <a:cubicBezTo>
                    <a:pt x="7708" y="15138"/>
                    <a:pt x="7575" y="14921"/>
                    <a:pt x="7450" y="14791"/>
                  </a:cubicBezTo>
                  <a:cubicBezTo>
                    <a:pt x="7368" y="14704"/>
                    <a:pt x="7287" y="14613"/>
                    <a:pt x="7208" y="14519"/>
                  </a:cubicBezTo>
                  <a:cubicBezTo>
                    <a:pt x="7418" y="14307"/>
                    <a:pt x="8299" y="13899"/>
                    <a:pt x="8415" y="13826"/>
                  </a:cubicBezTo>
                  <a:cubicBezTo>
                    <a:pt x="8825" y="13564"/>
                    <a:pt x="9135" y="13323"/>
                    <a:pt x="9295" y="12858"/>
                  </a:cubicBezTo>
                  <a:cubicBezTo>
                    <a:pt x="9685" y="11729"/>
                    <a:pt x="8630" y="11070"/>
                    <a:pt x="8004" y="10336"/>
                  </a:cubicBezTo>
                  <a:cubicBezTo>
                    <a:pt x="7344" y="9562"/>
                    <a:pt x="7186" y="8513"/>
                    <a:pt x="7177" y="7462"/>
                  </a:cubicBezTo>
                  <a:cubicBezTo>
                    <a:pt x="7179" y="7402"/>
                    <a:pt x="7184" y="7342"/>
                    <a:pt x="7184" y="7283"/>
                  </a:cubicBezTo>
                  <a:cubicBezTo>
                    <a:pt x="7187" y="7120"/>
                    <a:pt x="7187" y="6958"/>
                    <a:pt x="7186" y="6794"/>
                  </a:cubicBezTo>
                  <a:cubicBezTo>
                    <a:pt x="7203" y="6345"/>
                    <a:pt x="7233" y="5906"/>
                    <a:pt x="7247" y="5500"/>
                  </a:cubicBezTo>
                  <a:cubicBezTo>
                    <a:pt x="7300" y="4109"/>
                    <a:pt x="7282" y="2570"/>
                    <a:pt x="6492" y="1360"/>
                  </a:cubicBezTo>
                  <a:cubicBezTo>
                    <a:pt x="6095" y="753"/>
                    <a:pt x="5446" y="0"/>
                    <a:pt x="4647" y="0"/>
                  </a:cubicBezTo>
                  <a:close/>
                </a:path>
              </a:pathLst>
            </a:custGeom>
            <a:solidFill>
              <a:srgbClr val="FFB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92;p65">
              <a:extLst>
                <a:ext uri="{FF2B5EF4-FFF2-40B4-BE49-F238E27FC236}">
                  <a16:creationId xmlns:a16="http://schemas.microsoft.com/office/drawing/2014/main" id="{CD4199F0-7CD2-A90B-407E-970DE55B9F0B}"/>
                </a:ext>
              </a:extLst>
            </p:cNvPr>
            <p:cNvSpPr/>
            <p:nvPr/>
          </p:nvSpPr>
          <p:spPr>
            <a:xfrm flipH="1">
              <a:off x="4423638" y="2079810"/>
              <a:ext cx="1164508" cy="870617"/>
            </a:xfrm>
            <a:custGeom>
              <a:avLst/>
              <a:gdLst/>
              <a:ahLst/>
              <a:cxnLst/>
              <a:rect l="l" t="t" r="r" b="b"/>
              <a:pathLst>
                <a:path w="26964" h="20159" extrusionOk="0">
                  <a:moveTo>
                    <a:pt x="11152" y="1"/>
                  </a:moveTo>
                  <a:cubicBezTo>
                    <a:pt x="4993" y="1"/>
                    <a:pt x="0" y="2483"/>
                    <a:pt x="662" y="10849"/>
                  </a:cubicBezTo>
                  <a:cubicBezTo>
                    <a:pt x="752" y="11987"/>
                    <a:pt x="1148" y="17517"/>
                    <a:pt x="1148" y="17517"/>
                  </a:cubicBezTo>
                  <a:cubicBezTo>
                    <a:pt x="1148" y="17517"/>
                    <a:pt x="6614" y="19197"/>
                    <a:pt x="13717" y="20071"/>
                  </a:cubicBezTo>
                  <a:cubicBezTo>
                    <a:pt x="14205" y="20131"/>
                    <a:pt x="14712" y="20158"/>
                    <a:pt x="15231" y="20158"/>
                  </a:cubicBezTo>
                  <a:cubicBezTo>
                    <a:pt x="20350" y="20158"/>
                    <a:pt x="26632" y="17517"/>
                    <a:pt x="26632" y="17517"/>
                  </a:cubicBezTo>
                  <a:cubicBezTo>
                    <a:pt x="26632" y="17517"/>
                    <a:pt x="26799" y="13031"/>
                    <a:pt x="26829" y="11569"/>
                  </a:cubicBezTo>
                  <a:cubicBezTo>
                    <a:pt x="26964" y="5135"/>
                    <a:pt x="22608" y="1"/>
                    <a:pt x="16449" y="1"/>
                  </a:cubicBezTo>
                  <a:close/>
                </a:path>
              </a:pathLst>
            </a:custGeom>
            <a:solidFill>
              <a:srgbClr val="AF1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793;p65">
              <a:extLst>
                <a:ext uri="{FF2B5EF4-FFF2-40B4-BE49-F238E27FC236}">
                  <a16:creationId xmlns:a16="http://schemas.microsoft.com/office/drawing/2014/main" id="{749018D8-A829-A7EE-D2F4-21344C129B82}"/>
                </a:ext>
              </a:extLst>
            </p:cNvPr>
            <p:cNvSpPr/>
            <p:nvPr/>
          </p:nvSpPr>
          <p:spPr>
            <a:xfrm flipH="1">
              <a:off x="4776955" y="1717770"/>
              <a:ext cx="406567" cy="573573"/>
            </a:xfrm>
            <a:custGeom>
              <a:avLst/>
              <a:gdLst/>
              <a:ahLst/>
              <a:cxnLst/>
              <a:rect l="l" t="t" r="r" b="b"/>
              <a:pathLst>
                <a:path w="9414" h="13281" extrusionOk="0">
                  <a:moveTo>
                    <a:pt x="2517" y="0"/>
                  </a:moveTo>
                  <a:cubicBezTo>
                    <a:pt x="2513" y="0"/>
                    <a:pt x="2511" y="1"/>
                    <a:pt x="2511" y="1"/>
                  </a:cubicBezTo>
                  <a:lnTo>
                    <a:pt x="2525" y="1"/>
                  </a:lnTo>
                  <a:lnTo>
                    <a:pt x="2525" y="1"/>
                  </a:lnTo>
                  <a:cubicBezTo>
                    <a:pt x="2522" y="0"/>
                    <a:pt x="2519" y="0"/>
                    <a:pt x="2517" y="0"/>
                  </a:cubicBezTo>
                  <a:close/>
                  <a:moveTo>
                    <a:pt x="2525" y="1"/>
                  </a:moveTo>
                  <a:cubicBezTo>
                    <a:pt x="2580" y="15"/>
                    <a:pt x="2777" y="201"/>
                    <a:pt x="2811" y="2126"/>
                  </a:cubicBezTo>
                  <a:cubicBezTo>
                    <a:pt x="2847" y="4177"/>
                    <a:pt x="2876" y="6673"/>
                    <a:pt x="1983" y="7755"/>
                  </a:cubicBezTo>
                  <a:cubicBezTo>
                    <a:pt x="1091" y="8836"/>
                    <a:pt x="1" y="9719"/>
                    <a:pt x="1" y="9719"/>
                  </a:cubicBezTo>
                  <a:cubicBezTo>
                    <a:pt x="1" y="9719"/>
                    <a:pt x="1458" y="13281"/>
                    <a:pt x="5230" y="13281"/>
                  </a:cubicBezTo>
                  <a:cubicBezTo>
                    <a:pt x="5669" y="13281"/>
                    <a:pt x="6139" y="13233"/>
                    <a:pt x="6643" y="13125"/>
                  </a:cubicBezTo>
                  <a:cubicBezTo>
                    <a:pt x="9308" y="12553"/>
                    <a:pt x="9414" y="10761"/>
                    <a:pt x="9360" y="9828"/>
                  </a:cubicBezTo>
                  <a:cubicBezTo>
                    <a:pt x="9284" y="8544"/>
                    <a:pt x="7775" y="7965"/>
                    <a:pt x="7538" y="4969"/>
                  </a:cubicBezTo>
                  <a:cubicBezTo>
                    <a:pt x="7301" y="1971"/>
                    <a:pt x="7472" y="14"/>
                    <a:pt x="7472" y="14"/>
                  </a:cubicBezTo>
                  <a:lnTo>
                    <a:pt x="2525" y="1"/>
                  </a:lnTo>
                  <a:close/>
                </a:path>
              </a:pathLst>
            </a:custGeom>
            <a:solidFill>
              <a:srgbClr val="F78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94;p65">
              <a:extLst>
                <a:ext uri="{FF2B5EF4-FFF2-40B4-BE49-F238E27FC236}">
                  <a16:creationId xmlns:a16="http://schemas.microsoft.com/office/drawing/2014/main" id="{AC8E86D2-6B6F-D2D9-A694-FB2D8080DD8A}"/>
                </a:ext>
              </a:extLst>
            </p:cNvPr>
            <p:cNvSpPr/>
            <p:nvPr/>
          </p:nvSpPr>
          <p:spPr>
            <a:xfrm flipH="1">
              <a:off x="4806625" y="1717942"/>
              <a:ext cx="205616" cy="361911"/>
            </a:xfrm>
            <a:custGeom>
              <a:avLst/>
              <a:gdLst/>
              <a:ahLst/>
              <a:cxnLst/>
              <a:rect l="l" t="t" r="r" b="b"/>
              <a:pathLst>
                <a:path w="4761" h="8380" extrusionOk="0">
                  <a:moveTo>
                    <a:pt x="222" y="1"/>
                  </a:moveTo>
                  <a:cubicBezTo>
                    <a:pt x="75" y="596"/>
                    <a:pt x="0" y="1206"/>
                    <a:pt x="0" y="1819"/>
                  </a:cubicBezTo>
                  <a:cubicBezTo>
                    <a:pt x="0" y="5036"/>
                    <a:pt x="2121" y="7713"/>
                    <a:pt x="4761" y="8380"/>
                  </a:cubicBezTo>
                  <a:cubicBezTo>
                    <a:pt x="4306" y="7569"/>
                    <a:pt x="3688" y="6420"/>
                    <a:pt x="3572" y="4965"/>
                  </a:cubicBezTo>
                  <a:cubicBezTo>
                    <a:pt x="3334" y="1967"/>
                    <a:pt x="3507" y="10"/>
                    <a:pt x="3507" y="10"/>
                  </a:cubicBezTo>
                  <a:lnTo>
                    <a:pt x="222" y="1"/>
                  </a:lnTo>
                  <a:close/>
                </a:path>
              </a:pathLst>
            </a:custGeom>
            <a:solidFill>
              <a:srgbClr val="F46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95;p65">
              <a:extLst>
                <a:ext uri="{FF2B5EF4-FFF2-40B4-BE49-F238E27FC236}">
                  <a16:creationId xmlns:a16="http://schemas.microsoft.com/office/drawing/2014/main" id="{04997C93-5EBE-7BF4-82E7-239F4DBF7DCD}"/>
                </a:ext>
              </a:extLst>
            </p:cNvPr>
            <p:cNvSpPr/>
            <p:nvPr/>
          </p:nvSpPr>
          <p:spPr>
            <a:xfrm flipH="1">
              <a:off x="4632147" y="1385053"/>
              <a:ext cx="459601" cy="511124"/>
            </a:xfrm>
            <a:custGeom>
              <a:avLst/>
              <a:gdLst/>
              <a:ahLst/>
              <a:cxnLst/>
              <a:rect l="l" t="t" r="r" b="b"/>
              <a:pathLst>
                <a:path w="10642" h="11835" extrusionOk="0">
                  <a:moveTo>
                    <a:pt x="5158" y="0"/>
                  </a:moveTo>
                  <a:cubicBezTo>
                    <a:pt x="2463" y="0"/>
                    <a:pt x="0" y="1513"/>
                    <a:pt x="0" y="5181"/>
                  </a:cubicBezTo>
                  <a:cubicBezTo>
                    <a:pt x="0" y="8807"/>
                    <a:pt x="4208" y="11835"/>
                    <a:pt x="5555" y="11835"/>
                  </a:cubicBezTo>
                  <a:cubicBezTo>
                    <a:pt x="5570" y="11835"/>
                    <a:pt x="5585" y="11834"/>
                    <a:pt x="5600" y="11834"/>
                  </a:cubicBezTo>
                  <a:cubicBezTo>
                    <a:pt x="6459" y="11787"/>
                    <a:pt x="9430" y="10148"/>
                    <a:pt x="9881" y="7445"/>
                  </a:cubicBezTo>
                  <a:cubicBezTo>
                    <a:pt x="10009" y="6675"/>
                    <a:pt x="10097" y="6009"/>
                    <a:pt x="10175" y="5295"/>
                  </a:cubicBezTo>
                  <a:cubicBezTo>
                    <a:pt x="10641" y="1003"/>
                    <a:pt x="7852" y="0"/>
                    <a:pt x="5158" y="0"/>
                  </a:cubicBezTo>
                  <a:close/>
                </a:path>
              </a:pathLst>
            </a:custGeom>
            <a:solidFill>
              <a:srgbClr val="F78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96;p65">
              <a:extLst>
                <a:ext uri="{FF2B5EF4-FFF2-40B4-BE49-F238E27FC236}">
                  <a16:creationId xmlns:a16="http://schemas.microsoft.com/office/drawing/2014/main" id="{246B575F-03C5-A81B-2F77-0AF6B8ABA5AA}"/>
                </a:ext>
              </a:extLst>
            </p:cNvPr>
            <p:cNvSpPr/>
            <p:nvPr/>
          </p:nvSpPr>
          <p:spPr>
            <a:xfrm flipH="1">
              <a:off x="4784038" y="1657264"/>
              <a:ext cx="60290" cy="115311"/>
            </a:xfrm>
            <a:custGeom>
              <a:avLst/>
              <a:gdLst/>
              <a:ahLst/>
              <a:cxnLst/>
              <a:rect l="l" t="t" r="r" b="b"/>
              <a:pathLst>
                <a:path w="1396" h="2670" extrusionOk="0">
                  <a:moveTo>
                    <a:pt x="832" y="1"/>
                  </a:moveTo>
                  <a:lnTo>
                    <a:pt x="684" y="2"/>
                  </a:lnTo>
                  <a:cubicBezTo>
                    <a:pt x="684" y="33"/>
                    <a:pt x="693" y="757"/>
                    <a:pt x="753" y="1158"/>
                  </a:cubicBezTo>
                  <a:cubicBezTo>
                    <a:pt x="783" y="1358"/>
                    <a:pt x="867" y="1566"/>
                    <a:pt x="948" y="1767"/>
                  </a:cubicBezTo>
                  <a:cubicBezTo>
                    <a:pt x="1107" y="2162"/>
                    <a:pt x="1195" y="2409"/>
                    <a:pt x="994" y="2503"/>
                  </a:cubicBezTo>
                  <a:cubicBezTo>
                    <a:pt x="965" y="2517"/>
                    <a:pt x="926" y="2522"/>
                    <a:pt x="879" y="2522"/>
                  </a:cubicBezTo>
                  <a:cubicBezTo>
                    <a:pt x="664" y="2522"/>
                    <a:pt x="286" y="2403"/>
                    <a:pt x="58" y="2310"/>
                  </a:cubicBezTo>
                  <a:lnTo>
                    <a:pt x="0" y="2447"/>
                  </a:lnTo>
                  <a:cubicBezTo>
                    <a:pt x="66" y="2475"/>
                    <a:pt x="557" y="2670"/>
                    <a:pt x="877" y="2670"/>
                  </a:cubicBezTo>
                  <a:cubicBezTo>
                    <a:pt x="948" y="2670"/>
                    <a:pt x="1009" y="2660"/>
                    <a:pt x="1056" y="2637"/>
                  </a:cubicBezTo>
                  <a:cubicBezTo>
                    <a:pt x="1396" y="2479"/>
                    <a:pt x="1238" y="2089"/>
                    <a:pt x="1086" y="1712"/>
                  </a:cubicBezTo>
                  <a:cubicBezTo>
                    <a:pt x="1008" y="1518"/>
                    <a:pt x="928" y="1318"/>
                    <a:pt x="900" y="1136"/>
                  </a:cubicBezTo>
                  <a:cubicBezTo>
                    <a:pt x="842" y="745"/>
                    <a:pt x="832" y="8"/>
                    <a:pt x="832"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97;p65">
              <a:extLst>
                <a:ext uri="{FF2B5EF4-FFF2-40B4-BE49-F238E27FC236}">
                  <a16:creationId xmlns:a16="http://schemas.microsoft.com/office/drawing/2014/main" id="{56B4B5F1-3E9A-431E-535C-F451C0F7AD9E}"/>
                </a:ext>
              </a:extLst>
            </p:cNvPr>
            <p:cNvSpPr/>
            <p:nvPr/>
          </p:nvSpPr>
          <p:spPr>
            <a:xfrm flipH="1">
              <a:off x="4779287" y="1781558"/>
              <a:ext cx="104643" cy="30058"/>
            </a:xfrm>
            <a:custGeom>
              <a:avLst/>
              <a:gdLst/>
              <a:ahLst/>
              <a:cxnLst/>
              <a:rect l="l" t="t" r="r" b="b"/>
              <a:pathLst>
                <a:path w="2423" h="696" extrusionOk="0">
                  <a:moveTo>
                    <a:pt x="113" y="0"/>
                  </a:moveTo>
                  <a:lnTo>
                    <a:pt x="0" y="97"/>
                  </a:lnTo>
                  <a:cubicBezTo>
                    <a:pt x="175" y="299"/>
                    <a:pt x="394" y="457"/>
                    <a:pt x="641" y="559"/>
                  </a:cubicBezTo>
                  <a:cubicBezTo>
                    <a:pt x="724" y="594"/>
                    <a:pt x="811" y="622"/>
                    <a:pt x="899" y="644"/>
                  </a:cubicBezTo>
                  <a:cubicBezTo>
                    <a:pt x="952" y="657"/>
                    <a:pt x="1004" y="667"/>
                    <a:pt x="1057" y="675"/>
                  </a:cubicBezTo>
                  <a:cubicBezTo>
                    <a:pt x="1147" y="688"/>
                    <a:pt x="1237" y="695"/>
                    <a:pt x="1328" y="695"/>
                  </a:cubicBezTo>
                  <a:cubicBezTo>
                    <a:pt x="1352" y="695"/>
                    <a:pt x="1377" y="695"/>
                    <a:pt x="1403" y="694"/>
                  </a:cubicBezTo>
                  <a:cubicBezTo>
                    <a:pt x="1452" y="692"/>
                    <a:pt x="1501" y="688"/>
                    <a:pt x="1549" y="681"/>
                  </a:cubicBezTo>
                  <a:cubicBezTo>
                    <a:pt x="1630" y="672"/>
                    <a:pt x="1711" y="656"/>
                    <a:pt x="1788" y="636"/>
                  </a:cubicBezTo>
                  <a:cubicBezTo>
                    <a:pt x="2022" y="573"/>
                    <a:pt x="2238" y="461"/>
                    <a:pt x="2423" y="303"/>
                  </a:cubicBezTo>
                  <a:lnTo>
                    <a:pt x="2325" y="192"/>
                  </a:lnTo>
                  <a:cubicBezTo>
                    <a:pt x="2158" y="333"/>
                    <a:pt x="1962" y="436"/>
                    <a:pt x="1750" y="491"/>
                  </a:cubicBezTo>
                  <a:cubicBezTo>
                    <a:pt x="1678" y="511"/>
                    <a:pt x="1604" y="524"/>
                    <a:pt x="1530" y="534"/>
                  </a:cubicBezTo>
                  <a:cubicBezTo>
                    <a:pt x="1486" y="540"/>
                    <a:pt x="1440" y="543"/>
                    <a:pt x="1396" y="545"/>
                  </a:cubicBezTo>
                  <a:cubicBezTo>
                    <a:pt x="1372" y="546"/>
                    <a:pt x="1348" y="546"/>
                    <a:pt x="1325" y="546"/>
                  </a:cubicBezTo>
                  <a:cubicBezTo>
                    <a:pt x="1243" y="546"/>
                    <a:pt x="1161" y="540"/>
                    <a:pt x="1080" y="528"/>
                  </a:cubicBezTo>
                  <a:cubicBezTo>
                    <a:pt x="1031" y="521"/>
                    <a:pt x="983" y="511"/>
                    <a:pt x="935" y="499"/>
                  </a:cubicBezTo>
                  <a:cubicBezTo>
                    <a:pt x="854" y="479"/>
                    <a:pt x="775" y="454"/>
                    <a:pt x="698" y="421"/>
                  </a:cubicBezTo>
                  <a:cubicBezTo>
                    <a:pt x="473" y="328"/>
                    <a:pt x="272" y="184"/>
                    <a:pt x="113"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98;p65">
              <a:extLst>
                <a:ext uri="{FF2B5EF4-FFF2-40B4-BE49-F238E27FC236}">
                  <a16:creationId xmlns:a16="http://schemas.microsoft.com/office/drawing/2014/main" id="{F3A8E7DA-6FC2-E708-D76D-0E0F848384BB}"/>
                </a:ext>
              </a:extLst>
            </p:cNvPr>
            <p:cNvSpPr/>
            <p:nvPr/>
          </p:nvSpPr>
          <p:spPr>
            <a:xfrm flipH="1">
              <a:off x="4805416" y="1812912"/>
              <a:ext cx="56878" cy="14943"/>
            </a:xfrm>
            <a:custGeom>
              <a:avLst/>
              <a:gdLst/>
              <a:ahLst/>
              <a:cxnLst/>
              <a:rect l="l" t="t" r="r" b="b"/>
              <a:pathLst>
                <a:path w="1317" h="346" extrusionOk="0">
                  <a:moveTo>
                    <a:pt x="74" y="1"/>
                  </a:moveTo>
                  <a:lnTo>
                    <a:pt x="1" y="130"/>
                  </a:lnTo>
                  <a:cubicBezTo>
                    <a:pt x="14" y="138"/>
                    <a:pt x="331" y="314"/>
                    <a:pt x="667" y="342"/>
                  </a:cubicBezTo>
                  <a:cubicBezTo>
                    <a:pt x="703" y="344"/>
                    <a:pt x="737" y="345"/>
                    <a:pt x="769" y="345"/>
                  </a:cubicBezTo>
                  <a:cubicBezTo>
                    <a:pt x="1120" y="345"/>
                    <a:pt x="1307" y="189"/>
                    <a:pt x="1316" y="181"/>
                  </a:cubicBezTo>
                  <a:lnTo>
                    <a:pt x="1219" y="68"/>
                  </a:lnTo>
                  <a:cubicBezTo>
                    <a:pt x="1213" y="74"/>
                    <a:pt x="1061" y="197"/>
                    <a:pt x="770" y="197"/>
                  </a:cubicBezTo>
                  <a:cubicBezTo>
                    <a:pt x="741" y="197"/>
                    <a:pt x="712" y="196"/>
                    <a:pt x="681" y="193"/>
                  </a:cubicBezTo>
                  <a:cubicBezTo>
                    <a:pt x="377" y="168"/>
                    <a:pt x="77" y="3"/>
                    <a:pt x="74"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99;p65">
              <a:extLst>
                <a:ext uri="{FF2B5EF4-FFF2-40B4-BE49-F238E27FC236}">
                  <a16:creationId xmlns:a16="http://schemas.microsoft.com/office/drawing/2014/main" id="{5C1D8F35-10CC-60F1-0246-F8FC7AAAC0D6}"/>
                </a:ext>
              </a:extLst>
            </p:cNvPr>
            <p:cNvSpPr/>
            <p:nvPr/>
          </p:nvSpPr>
          <p:spPr>
            <a:xfrm flipH="1">
              <a:off x="4727117" y="1654414"/>
              <a:ext cx="34766" cy="31959"/>
            </a:xfrm>
            <a:custGeom>
              <a:avLst/>
              <a:gdLst/>
              <a:ahLst/>
              <a:cxnLst/>
              <a:rect l="l" t="t" r="r" b="b"/>
              <a:pathLst>
                <a:path w="805" h="740" extrusionOk="0">
                  <a:moveTo>
                    <a:pt x="404" y="0"/>
                  </a:moveTo>
                  <a:cubicBezTo>
                    <a:pt x="398" y="0"/>
                    <a:pt x="392" y="0"/>
                    <a:pt x="386" y="1"/>
                  </a:cubicBezTo>
                  <a:cubicBezTo>
                    <a:pt x="169" y="10"/>
                    <a:pt x="0" y="183"/>
                    <a:pt x="9" y="387"/>
                  </a:cubicBezTo>
                  <a:cubicBezTo>
                    <a:pt x="17" y="584"/>
                    <a:pt x="190" y="740"/>
                    <a:pt x="397" y="740"/>
                  </a:cubicBezTo>
                  <a:cubicBezTo>
                    <a:pt x="404" y="740"/>
                    <a:pt x="411" y="740"/>
                    <a:pt x="418" y="739"/>
                  </a:cubicBezTo>
                  <a:cubicBezTo>
                    <a:pt x="635" y="730"/>
                    <a:pt x="805" y="557"/>
                    <a:pt x="795" y="353"/>
                  </a:cubicBezTo>
                  <a:cubicBezTo>
                    <a:pt x="787" y="155"/>
                    <a:pt x="614" y="0"/>
                    <a:pt x="404"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00;p65">
              <a:extLst>
                <a:ext uri="{FF2B5EF4-FFF2-40B4-BE49-F238E27FC236}">
                  <a16:creationId xmlns:a16="http://schemas.microsoft.com/office/drawing/2014/main" id="{505ADBF7-2C61-8744-0DD3-6245F3D3BC60}"/>
                </a:ext>
              </a:extLst>
            </p:cNvPr>
            <p:cNvSpPr/>
            <p:nvPr/>
          </p:nvSpPr>
          <p:spPr>
            <a:xfrm flipH="1">
              <a:off x="4704141" y="1623405"/>
              <a:ext cx="76528" cy="18311"/>
            </a:xfrm>
            <a:custGeom>
              <a:avLst/>
              <a:gdLst/>
              <a:ahLst/>
              <a:cxnLst/>
              <a:rect l="l" t="t" r="r" b="b"/>
              <a:pathLst>
                <a:path w="1772" h="424" extrusionOk="0">
                  <a:moveTo>
                    <a:pt x="809" y="1"/>
                  </a:moveTo>
                  <a:cubicBezTo>
                    <a:pt x="274" y="1"/>
                    <a:pt x="11" y="167"/>
                    <a:pt x="1" y="174"/>
                  </a:cubicBezTo>
                  <a:lnTo>
                    <a:pt x="81" y="300"/>
                  </a:lnTo>
                  <a:cubicBezTo>
                    <a:pt x="84" y="297"/>
                    <a:pt x="323" y="150"/>
                    <a:pt x="809" y="150"/>
                  </a:cubicBezTo>
                  <a:lnTo>
                    <a:pt x="818" y="150"/>
                  </a:lnTo>
                  <a:cubicBezTo>
                    <a:pt x="1311" y="151"/>
                    <a:pt x="1678" y="421"/>
                    <a:pt x="1682" y="423"/>
                  </a:cubicBezTo>
                  <a:lnTo>
                    <a:pt x="1771" y="305"/>
                  </a:lnTo>
                  <a:cubicBezTo>
                    <a:pt x="1754" y="293"/>
                    <a:pt x="1363" y="3"/>
                    <a:pt x="818"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01;p65">
              <a:extLst>
                <a:ext uri="{FF2B5EF4-FFF2-40B4-BE49-F238E27FC236}">
                  <a16:creationId xmlns:a16="http://schemas.microsoft.com/office/drawing/2014/main" id="{9DC2E026-371C-7BD5-BC01-B6E6999097C9}"/>
                </a:ext>
              </a:extLst>
            </p:cNvPr>
            <p:cNvSpPr/>
            <p:nvPr/>
          </p:nvSpPr>
          <p:spPr>
            <a:xfrm flipH="1">
              <a:off x="4878575" y="1640291"/>
              <a:ext cx="37012" cy="33989"/>
            </a:xfrm>
            <a:custGeom>
              <a:avLst/>
              <a:gdLst/>
              <a:ahLst/>
              <a:cxnLst/>
              <a:rect l="l" t="t" r="r" b="b"/>
              <a:pathLst>
                <a:path w="857" h="787" extrusionOk="0">
                  <a:moveTo>
                    <a:pt x="426" y="0"/>
                  </a:moveTo>
                  <a:cubicBezTo>
                    <a:pt x="206" y="0"/>
                    <a:pt x="22" y="164"/>
                    <a:pt x="11" y="374"/>
                  </a:cubicBezTo>
                  <a:cubicBezTo>
                    <a:pt x="1" y="591"/>
                    <a:pt x="179" y="775"/>
                    <a:pt x="410" y="786"/>
                  </a:cubicBezTo>
                  <a:cubicBezTo>
                    <a:pt x="418" y="787"/>
                    <a:pt x="425" y="787"/>
                    <a:pt x="433" y="787"/>
                  </a:cubicBezTo>
                  <a:cubicBezTo>
                    <a:pt x="653" y="787"/>
                    <a:pt x="836" y="623"/>
                    <a:pt x="846" y="414"/>
                  </a:cubicBezTo>
                  <a:cubicBezTo>
                    <a:pt x="856" y="198"/>
                    <a:pt x="678" y="13"/>
                    <a:pt x="447" y="1"/>
                  </a:cubicBezTo>
                  <a:cubicBezTo>
                    <a:pt x="440" y="1"/>
                    <a:pt x="433" y="0"/>
                    <a:pt x="426"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02;p65">
              <a:extLst>
                <a:ext uri="{FF2B5EF4-FFF2-40B4-BE49-F238E27FC236}">
                  <a16:creationId xmlns:a16="http://schemas.microsoft.com/office/drawing/2014/main" id="{A7163B70-4317-ACD8-B988-BE9DD78C3734}"/>
                </a:ext>
              </a:extLst>
            </p:cNvPr>
            <p:cNvSpPr/>
            <p:nvPr/>
          </p:nvSpPr>
          <p:spPr>
            <a:xfrm flipH="1">
              <a:off x="4852101" y="1607685"/>
              <a:ext cx="89182" cy="23019"/>
            </a:xfrm>
            <a:custGeom>
              <a:avLst/>
              <a:gdLst/>
              <a:ahLst/>
              <a:cxnLst/>
              <a:rect l="l" t="t" r="r" b="b"/>
              <a:pathLst>
                <a:path w="2065" h="533" extrusionOk="0">
                  <a:moveTo>
                    <a:pt x="720" y="0"/>
                  </a:moveTo>
                  <a:cubicBezTo>
                    <a:pt x="320" y="0"/>
                    <a:pt x="18" y="92"/>
                    <a:pt x="1" y="98"/>
                  </a:cubicBezTo>
                  <a:lnTo>
                    <a:pt x="45" y="240"/>
                  </a:lnTo>
                  <a:cubicBezTo>
                    <a:pt x="49" y="238"/>
                    <a:pt x="343" y="150"/>
                    <a:pt x="725" y="150"/>
                  </a:cubicBezTo>
                  <a:cubicBezTo>
                    <a:pt x="871" y="150"/>
                    <a:pt x="1031" y="162"/>
                    <a:pt x="1192" y="198"/>
                  </a:cubicBezTo>
                  <a:cubicBezTo>
                    <a:pt x="1763" y="325"/>
                    <a:pt x="1949" y="531"/>
                    <a:pt x="1952" y="532"/>
                  </a:cubicBezTo>
                  <a:lnTo>
                    <a:pt x="2064" y="436"/>
                  </a:lnTo>
                  <a:cubicBezTo>
                    <a:pt x="2055" y="427"/>
                    <a:pt x="1850" y="192"/>
                    <a:pt x="1223" y="53"/>
                  </a:cubicBezTo>
                  <a:cubicBezTo>
                    <a:pt x="1048" y="14"/>
                    <a:pt x="876" y="0"/>
                    <a:pt x="720"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03;p65">
              <a:extLst>
                <a:ext uri="{FF2B5EF4-FFF2-40B4-BE49-F238E27FC236}">
                  <a16:creationId xmlns:a16="http://schemas.microsoft.com/office/drawing/2014/main" id="{C35FCC61-5A4D-D6F0-74A9-63D67C654879}"/>
                </a:ext>
              </a:extLst>
            </p:cNvPr>
            <p:cNvSpPr/>
            <p:nvPr/>
          </p:nvSpPr>
          <p:spPr>
            <a:xfrm flipH="1">
              <a:off x="4585505" y="1345234"/>
              <a:ext cx="510001" cy="365107"/>
            </a:xfrm>
            <a:custGeom>
              <a:avLst/>
              <a:gdLst/>
              <a:ahLst/>
              <a:cxnLst/>
              <a:rect l="l" t="t" r="r" b="b"/>
              <a:pathLst>
                <a:path w="11809" h="8454" extrusionOk="0">
                  <a:moveTo>
                    <a:pt x="5512" y="1"/>
                  </a:moveTo>
                  <a:cubicBezTo>
                    <a:pt x="4096" y="1"/>
                    <a:pt x="2561" y="525"/>
                    <a:pt x="1569" y="1426"/>
                  </a:cubicBezTo>
                  <a:cubicBezTo>
                    <a:pt x="813" y="2112"/>
                    <a:pt x="0" y="3272"/>
                    <a:pt x="336" y="4333"/>
                  </a:cubicBezTo>
                  <a:lnTo>
                    <a:pt x="225" y="4169"/>
                  </a:lnTo>
                  <a:lnTo>
                    <a:pt x="225" y="4169"/>
                  </a:lnTo>
                  <a:cubicBezTo>
                    <a:pt x="367" y="4460"/>
                    <a:pt x="556" y="4560"/>
                    <a:pt x="770" y="4560"/>
                  </a:cubicBezTo>
                  <a:cubicBezTo>
                    <a:pt x="1078" y="4560"/>
                    <a:pt x="1440" y="4352"/>
                    <a:pt x="1793" y="4210"/>
                  </a:cubicBezTo>
                  <a:cubicBezTo>
                    <a:pt x="2219" y="4039"/>
                    <a:pt x="2670" y="3933"/>
                    <a:pt x="3131" y="3933"/>
                  </a:cubicBezTo>
                  <a:cubicBezTo>
                    <a:pt x="3338" y="3933"/>
                    <a:pt x="3547" y="3955"/>
                    <a:pt x="3756" y="4001"/>
                  </a:cubicBezTo>
                  <a:cubicBezTo>
                    <a:pt x="4389" y="4143"/>
                    <a:pt x="5560" y="5399"/>
                    <a:pt x="6246" y="5399"/>
                  </a:cubicBezTo>
                  <a:cubicBezTo>
                    <a:pt x="6559" y="5399"/>
                    <a:pt x="6771" y="5139"/>
                    <a:pt x="6787" y="4397"/>
                  </a:cubicBezTo>
                  <a:cubicBezTo>
                    <a:pt x="7230" y="4419"/>
                    <a:pt x="7452" y="5521"/>
                    <a:pt x="7688" y="5865"/>
                  </a:cubicBezTo>
                  <a:cubicBezTo>
                    <a:pt x="7948" y="6245"/>
                    <a:pt x="8244" y="6494"/>
                    <a:pt x="8535" y="6494"/>
                  </a:cubicBezTo>
                  <a:cubicBezTo>
                    <a:pt x="8737" y="6494"/>
                    <a:pt x="8937" y="6373"/>
                    <a:pt x="9120" y="6092"/>
                  </a:cubicBezTo>
                  <a:cubicBezTo>
                    <a:pt x="9475" y="6963"/>
                    <a:pt x="9879" y="8322"/>
                    <a:pt x="10979" y="8443"/>
                  </a:cubicBezTo>
                  <a:cubicBezTo>
                    <a:pt x="11046" y="8450"/>
                    <a:pt x="11107" y="8454"/>
                    <a:pt x="11162" y="8454"/>
                  </a:cubicBezTo>
                  <a:cubicBezTo>
                    <a:pt x="11808" y="8454"/>
                    <a:pt x="11651" y="7973"/>
                    <a:pt x="11371" y="7513"/>
                  </a:cubicBezTo>
                  <a:cubicBezTo>
                    <a:pt x="11044" y="6975"/>
                    <a:pt x="10781" y="6437"/>
                    <a:pt x="10655" y="5800"/>
                  </a:cubicBezTo>
                  <a:cubicBezTo>
                    <a:pt x="10411" y="4558"/>
                    <a:pt x="10476" y="3359"/>
                    <a:pt x="9803" y="2196"/>
                  </a:cubicBezTo>
                  <a:cubicBezTo>
                    <a:pt x="9176" y="1113"/>
                    <a:pt x="7749" y="350"/>
                    <a:pt x="6541" y="101"/>
                  </a:cubicBezTo>
                  <a:cubicBezTo>
                    <a:pt x="6213" y="34"/>
                    <a:pt x="5866" y="1"/>
                    <a:pt x="5512" y="1"/>
                  </a:cubicBezTo>
                  <a:close/>
                </a:path>
              </a:pathLst>
            </a:custGeom>
            <a:solidFill>
              <a:srgbClr val="FFB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04;p65">
              <a:extLst>
                <a:ext uri="{FF2B5EF4-FFF2-40B4-BE49-F238E27FC236}">
                  <a16:creationId xmlns:a16="http://schemas.microsoft.com/office/drawing/2014/main" id="{09072969-F744-53C1-B807-EFE4DF7F3D2D}"/>
                </a:ext>
              </a:extLst>
            </p:cNvPr>
            <p:cNvSpPr/>
            <p:nvPr/>
          </p:nvSpPr>
          <p:spPr>
            <a:xfrm flipH="1">
              <a:off x="4814571" y="1868883"/>
              <a:ext cx="106025" cy="120752"/>
            </a:xfrm>
            <a:custGeom>
              <a:avLst/>
              <a:gdLst/>
              <a:ahLst/>
              <a:cxnLst/>
              <a:rect l="l" t="t" r="r" b="b"/>
              <a:pathLst>
                <a:path w="2455" h="2796" extrusionOk="0">
                  <a:moveTo>
                    <a:pt x="519" y="0"/>
                  </a:moveTo>
                  <a:cubicBezTo>
                    <a:pt x="387" y="0"/>
                    <a:pt x="270" y="51"/>
                    <a:pt x="182" y="191"/>
                  </a:cubicBezTo>
                  <a:cubicBezTo>
                    <a:pt x="1" y="482"/>
                    <a:pt x="160" y="1015"/>
                    <a:pt x="283" y="1291"/>
                  </a:cubicBezTo>
                  <a:cubicBezTo>
                    <a:pt x="501" y="1776"/>
                    <a:pt x="816" y="2221"/>
                    <a:pt x="1172" y="2617"/>
                  </a:cubicBezTo>
                  <a:cubicBezTo>
                    <a:pt x="1177" y="2659"/>
                    <a:pt x="1208" y="2695"/>
                    <a:pt x="1250" y="2704"/>
                  </a:cubicBezTo>
                  <a:cubicBezTo>
                    <a:pt x="1275" y="2731"/>
                    <a:pt x="1298" y="2759"/>
                    <a:pt x="1323" y="2785"/>
                  </a:cubicBezTo>
                  <a:cubicBezTo>
                    <a:pt x="1330" y="2792"/>
                    <a:pt x="1339" y="2795"/>
                    <a:pt x="1347" y="2795"/>
                  </a:cubicBezTo>
                  <a:cubicBezTo>
                    <a:pt x="1373" y="2795"/>
                    <a:pt x="1399" y="2768"/>
                    <a:pt x="1381" y="2742"/>
                  </a:cubicBezTo>
                  <a:cubicBezTo>
                    <a:pt x="1367" y="2723"/>
                    <a:pt x="1353" y="2704"/>
                    <a:pt x="1339" y="2685"/>
                  </a:cubicBezTo>
                  <a:cubicBezTo>
                    <a:pt x="1354" y="2671"/>
                    <a:pt x="1365" y="2655"/>
                    <a:pt x="1369" y="2635"/>
                  </a:cubicBezTo>
                  <a:cubicBezTo>
                    <a:pt x="1512" y="2015"/>
                    <a:pt x="2099" y="1722"/>
                    <a:pt x="2424" y="1213"/>
                  </a:cubicBezTo>
                  <a:cubicBezTo>
                    <a:pt x="2454" y="1167"/>
                    <a:pt x="2433" y="1113"/>
                    <a:pt x="2392" y="1083"/>
                  </a:cubicBezTo>
                  <a:cubicBezTo>
                    <a:pt x="1906" y="735"/>
                    <a:pt x="1359" y="247"/>
                    <a:pt x="787" y="52"/>
                  </a:cubicBezTo>
                  <a:cubicBezTo>
                    <a:pt x="694" y="21"/>
                    <a:pt x="603" y="0"/>
                    <a:pt x="519"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05;p65">
              <a:extLst>
                <a:ext uri="{FF2B5EF4-FFF2-40B4-BE49-F238E27FC236}">
                  <a16:creationId xmlns:a16="http://schemas.microsoft.com/office/drawing/2014/main" id="{82A53210-26A0-8A62-D82D-3559CF3BF1E0}"/>
                </a:ext>
              </a:extLst>
            </p:cNvPr>
            <p:cNvSpPr/>
            <p:nvPr/>
          </p:nvSpPr>
          <p:spPr>
            <a:xfrm flipH="1">
              <a:off x="4814614" y="1878773"/>
              <a:ext cx="96006" cy="111424"/>
            </a:xfrm>
            <a:custGeom>
              <a:avLst/>
              <a:gdLst/>
              <a:ahLst/>
              <a:cxnLst/>
              <a:rect l="l" t="t" r="r" b="b"/>
              <a:pathLst>
                <a:path w="2223" h="2580" extrusionOk="0">
                  <a:moveTo>
                    <a:pt x="2196" y="1134"/>
                  </a:moveTo>
                  <a:cubicBezTo>
                    <a:pt x="2222" y="1092"/>
                    <a:pt x="2203" y="1043"/>
                    <a:pt x="2166" y="1017"/>
                  </a:cubicBezTo>
                  <a:cubicBezTo>
                    <a:pt x="1725" y="701"/>
                    <a:pt x="1231" y="260"/>
                    <a:pt x="713" y="83"/>
                  </a:cubicBezTo>
                  <a:cubicBezTo>
                    <a:pt x="498" y="11"/>
                    <a:pt x="295" y="1"/>
                    <a:pt x="165" y="209"/>
                  </a:cubicBezTo>
                  <a:cubicBezTo>
                    <a:pt x="1" y="473"/>
                    <a:pt x="145" y="955"/>
                    <a:pt x="258" y="1206"/>
                  </a:cubicBezTo>
                  <a:cubicBezTo>
                    <a:pt x="453" y="1644"/>
                    <a:pt x="738" y="2047"/>
                    <a:pt x="1061" y="2405"/>
                  </a:cubicBezTo>
                  <a:cubicBezTo>
                    <a:pt x="1066" y="2445"/>
                    <a:pt x="1095" y="2476"/>
                    <a:pt x="1133" y="2484"/>
                  </a:cubicBezTo>
                  <a:cubicBezTo>
                    <a:pt x="1154" y="2508"/>
                    <a:pt x="1175" y="2533"/>
                    <a:pt x="1199" y="2557"/>
                  </a:cubicBezTo>
                  <a:cubicBezTo>
                    <a:pt x="1221" y="2580"/>
                    <a:pt x="1272" y="2549"/>
                    <a:pt x="1250" y="2519"/>
                  </a:cubicBezTo>
                  <a:cubicBezTo>
                    <a:pt x="1238" y="2501"/>
                    <a:pt x="1225" y="2484"/>
                    <a:pt x="1212" y="2466"/>
                  </a:cubicBezTo>
                  <a:cubicBezTo>
                    <a:pt x="1226" y="2454"/>
                    <a:pt x="1236" y="2439"/>
                    <a:pt x="1239" y="2422"/>
                  </a:cubicBezTo>
                  <a:cubicBezTo>
                    <a:pt x="1369" y="1859"/>
                    <a:pt x="1901" y="1595"/>
                    <a:pt x="2196" y="1134"/>
                  </a:cubicBezTo>
                  <a:close/>
                </a:path>
              </a:pathLst>
            </a:custGeom>
            <a:solidFill>
              <a:srgbClr val="9A1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06;p65">
              <a:extLst>
                <a:ext uri="{FF2B5EF4-FFF2-40B4-BE49-F238E27FC236}">
                  <a16:creationId xmlns:a16="http://schemas.microsoft.com/office/drawing/2014/main" id="{3D16B7AC-3913-7B2F-8F2A-EEF0DBC280FA}"/>
                </a:ext>
              </a:extLst>
            </p:cNvPr>
            <p:cNvSpPr/>
            <p:nvPr/>
          </p:nvSpPr>
          <p:spPr>
            <a:xfrm flipH="1">
              <a:off x="3931041" y="2656018"/>
              <a:ext cx="323647" cy="277782"/>
            </a:xfrm>
            <a:custGeom>
              <a:avLst/>
              <a:gdLst/>
              <a:ahLst/>
              <a:cxnLst/>
              <a:rect l="l" t="t" r="r" b="b"/>
              <a:pathLst>
                <a:path w="7494" h="6432" extrusionOk="0">
                  <a:moveTo>
                    <a:pt x="2146" y="0"/>
                  </a:moveTo>
                  <a:cubicBezTo>
                    <a:pt x="2124" y="0"/>
                    <a:pt x="2100" y="7"/>
                    <a:pt x="2076" y="23"/>
                  </a:cubicBezTo>
                  <a:cubicBezTo>
                    <a:pt x="2057" y="32"/>
                    <a:pt x="2037" y="42"/>
                    <a:pt x="2016" y="50"/>
                  </a:cubicBezTo>
                  <a:cubicBezTo>
                    <a:pt x="2005" y="38"/>
                    <a:pt x="1990" y="30"/>
                    <a:pt x="1975" y="30"/>
                  </a:cubicBezTo>
                  <a:cubicBezTo>
                    <a:pt x="1965" y="30"/>
                    <a:pt x="1954" y="34"/>
                    <a:pt x="1946" y="44"/>
                  </a:cubicBezTo>
                  <a:cubicBezTo>
                    <a:pt x="1679" y="359"/>
                    <a:pt x="1" y="1303"/>
                    <a:pt x="428" y="1868"/>
                  </a:cubicBezTo>
                  <a:cubicBezTo>
                    <a:pt x="815" y="2378"/>
                    <a:pt x="2030" y="2252"/>
                    <a:pt x="2595" y="2287"/>
                  </a:cubicBezTo>
                  <a:cubicBezTo>
                    <a:pt x="3353" y="2334"/>
                    <a:pt x="4133" y="2357"/>
                    <a:pt x="4829" y="2704"/>
                  </a:cubicBezTo>
                  <a:cubicBezTo>
                    <a:pt x="5330" y="2953"/>
                    <a:pt x="4980" y="3617"/>
                    <a:pt x="4704" y="3878"/>
                  </a:cubicBezTo>
                  <a:cubicBezTo>
                    <a:pt x="4367" y="4196"/>
                    <a:pt x="3823" y="4346"/>
                    <a:pt x="3401" y="4502"/>
                  </a:cubicBezTo>
                  <a:cubicBezTo>
                    <a:pt x="2805" y="4722"/>
                    <a:pt x="2218" y="4935"/>
                    <a:pt x="1666" y="5254"/>
                  </a:cubicBezTo>
                  <a:cubicBezTo>
                    <a:pt x="1461" y="5374"/>
                    <a:pt x="918" y="5615"/>
                    <a:pt x="1067" y="5950"/>
                  </a:cubicBezTo>
                  <a:cubicBezTo>
                    <a:pt x="1231" y="6318"/>
                    <a:pt x="1634" y="6432"/>
                    <a:pt x="2091" y="6432"/>
                  </a:cubicBezTo>
                  <a:cubicBezTo>
                    <a:pt x="2675" y="6432"/>
                    <a:pt x="3345" y="6245"/>
                    <a:pt x="3708" y="6163"/>
                  </a:cubicBezTo>
                  <a:cubicBezTo>
                    <a:pt x="4754" y="5927"/>
                    <a:pt x="5792" y="5496"/>
                    <a:pt x="6542" y="4710"/>
                  </a:cubicBezTo>
                  <a:cubicBezTo>
                    <a:pt x="7206" y="4017"/>
                    <a:pt x="7494" y="3062"/>
                    <a:pt x="6934" y="2223"/>
                  </a:cubicBezTo>
                  <a:cubicBezTo>
                    <a:pt x="6312" y="1293"/>
                    <a:pt x="5118" y="1048"/>
                    <a:pt x="4118" y="773"/>
                  </a:cubicBezTo>
                  <a:cubicBezTo>
                    <a:pt x="3489" y="601"/>
                    <a:pt x="2871" y="406"/>
                    <a:pt x="2273" y="147"/>
                  </a:cubicBezTo>
                  <a:cubicBezTo>
                    <a:pt x="2273" y="73"/>
                    <a:pt x="2218" y="0"/>
                    <a:pt x="2146" y="0"/>
                  </a:cubicBezTo>
                  <a:close/>
                </a:path>
              </a:pathLst>
            </a:custGeom>
            <a:solidFill>
              <a:srgbClr val="834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07;p65">
              <a:extLst>
                <a:ext uri="{FF2B5EF4-FFF2-40B4-BE49-F238E27FC236}">
                  <a16:creationId xmlns:a16="http://schemas.microsoft.com/office/drawing/2014/main" id="{195594F9-FD44-3853-CE25-138F7E0C7BEA}"/>
                </a:ext>
              </a:extLst>
            </p:cNvPr>
            <p:cNvSpPr/>
            <p:nvPr/>
          </p:nvSpPr>
          <p:spPr>
            <a:xfrm flipH="1">
              <a:off x="4240307" y="2742134"/>
              <a:ext cx="290177" cy="135090"/>
            </a:xfrm>
            <a:custGeom>
              <a:avLst/>
              <a:gdLst/>
              <a:ahLst/>
              <a:cxnLst/>
              <a:rect l="l" t="t" r="r" b="b"/>
              <a:pathLst>
                <a:path w="6719" h="3128" extrusionOk="0">
                  <a:moveTo>
                    <a:pt x="5211" y="1"/>
                  </a:moveTo>
                  <a:cubicBezTo>
                    <a:pt x="4957" y="1"/>
                    <a:pt x="4705" y="61"/>
                    <a:pt x="4472" y="187"/>
                  </a:cubicBezTo>
                  <a:cubicBezTo>
                    <a:pt x="4116" y="377"/>
                    <a:pt x="4099" y="815"/>
                    <a:pt x="4109" y="1185"/>
                  </a:cubicBezTo>
                  <a:cubicBezTo>
                    <a:pt x="4093" y="1198"/>
                    <a:pt x="4087" y="1221"/>
                    <a:pt x="4095" y="1241"/>
                  </a:cubicBezTo>
                  <a:cubicBezTo>
                    <a:pt x="4103" y="1270"/>
                    <a:pt x="4107" y="1299"/>
                    <a:pt x="4113" y="1329"/>
                  </a:cubicBezTo>
                  <a:cubicBezTo>
                    <a:pt x="4113" y="1344"/>
                    <a:pt x="4114" y="1361"/>
                    <a:pt x="4114" y="1376"/>
                  </a:cubicBezTo>
                  <a:cubicBezTo>
                    <a:pt x="4115" y="1398"/>
                    <a:pt x="4122" y="1420"/>
                    <a:pt x="4135" y="1437"/>
                  </a:cubicBezTo>
                  <a:cubicBezTo>
                    <a:pt x="4138" y="1454"/>
                    <a:pt x="4136" y="1471"/>
                    <a:pt x="4139" y="1487"/>
                  </a:cubicBezTo>
                  <a:cubicBezTo>
                    <a:pt x="3501" y="1163"/>
                    <a:pt x="2588" y="1144"/>
                    <a:pt x="1911" y="1121"/>
                  </a:cubicBezTo>
                  <a:cubicBezTo>
                    <a:pt x="1812" y="1118"/>
                    <a:pt x="1690" y="1114"/>
                    <a:pt x="1556" y="1114"/>
                  </a:cubicBezTo>
                  <a:cubicBezTo>
                    <a:pt x="969" y="1114"/>
                    <a:pt x="153" y="1192"/>
                    <a:pt x="17" y="1763"/>
                  </a:cubicBezTo>
                  <a:cubicBezTo>
                    <a:pt x="1" y="1834"/>
                    <a:pt x="50" y="1889"/>
                    <a:pt x="117" y="1896"/>
                  </a:cubicBezTo>
                  <a:cubicBezTo>
                    <a:pt x="164" y="1900"/>
                    <a:pt x="208" y="1903"/>
                    <a:pt x="252" y="1903"/>
                  </a:cubicBezTo>
                  <a:cubicBezTo>
                    <a:pt x="91" y="2127"/>
                    <a:pt x="203" y="2393"/>
                    <a:pt x="518" y="2393"/>
                  </a:cubicBezTo>
                  <a:cubicBezTo>
                    <a:pt x="540" y="2393"/>
                    <a:pt x="563" y="2392"/>
                    <a:pt x="588" y="2389"/>
                  </a:cubicBezTo>
                  <a:lnTo>
                    <a:pt x="588" y="2389"/>
                  </a:lnTo>
                  <a:cubicBezTo>
                    <a:pt x="510" y="2608"/>
                    <a:pt x="564" y="2809"/>
                    <a:pt x="863" y="2873"/>
                  </a:cubicBezTo>
                  <a:cubicBezTo>
                    <a:pt x="901" y="2881"/>
                    <a:pt x="940" y="2884"/>
                    <a:pt x="980" y="2884"/>
                  </a:cubicBezTo>
                  <a:cubicBezTo>
                    <a:pt x="1210" y="2884"/>
                    <a:pt x="1470" y="2766"/>
                    <a:pt x="1671" y="2709"/>
                  </a:cubicBezTo>
                  <a:cubicBezTo>
                    <a:pt x="1990" y="2617"/>
                    <a:pt x="2323" y="2589"/>
                    <a:pt x="2656" y="2589"/>
                  </a:cubicBezTo>
                  <a:cubicBezTo>
                    <a:pt x="2839" y="2589"/>
                    <a:pt x="3021" y="2597"/>
                    <a:pt x="3202" y="2608"/>
                  </a:cubicBezTo>
                  <a:cubicBezTo>
                    <a:pt x="3922" y="2654"/>
                    <a:pt x="4576" y="2865"/>
                    <a:pt x="5268" y="3035"/>
                  </a:cubicBezTo>
                  <a:cubicBezTo>
                    <a:pt x="5470" y="3085"/>
                    <a:pt x="5690" y="3128"/>
                    <a:pt x="5904" y="3128"/>
                  </a:cubicBezTo>
                  <a:cubicBezTo>
                    <a:pt x="6157" y="3128"/>
                    <a:pt x="6402" y="3067"/>
                    <a:pt x="6596" y="2886"/>
                  </a:cubicBezTo>
                  <a:cubicBezTo>
                    <a:pt x="6718" y="2773"/>
                    <a:pt x="6670" y="2555"/>
                    <a:pt x="6644" y="2418"/>
                  </a:cubicBezTo>
                  <a:cubicBezTo>
                    <a:pt x="6565" y="1990"/>
                    <a:pt x="6487" y="1622"/>
                    <a:pt x="6484" y="1181"/>
                  </a:cubicBezTo>
                  <a:cubicBezTo>
                    <a:pt x="6481" y="710"/>
                    <a:pt x="6323" y="321"/>
                    <a:pt x="5855" y="130"/>
                  </a:cubicBezTo>
                  <a:cubicBezTo>
                    <a:pt x="5647" y="45"/>
                    <a:pt x="5428" y="1"/>
                    <a:pt x="5211" y="1"/>
                  </a:cubicBezTo>
                  <a:close/>
                </a:path>
              </a:pathLst>
            </a:custGeom>
            <a:solidFill>
              <a:srgbClr val="834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08;p65">
              <a:extLst>
                <a:ext uri="{FF2B5EF4-FFF2-40B4-BE49-F238E27FC236}">
                  <a16:creationId xmlns:a16="http://schemas.microsoft.com/office/drawing/2014/main" id="{7EA0A824-F749-C490-1BEA-096852F7E9DA}"/>
                </a:ext>
              </a:extLst>
            </p:cNvPr>
            <p:cNvSpPr/>
            <p:nvPr/>
          </p:nvSpPr>
          <p:spPr>
            <a:xfrm flipH="1">
              <a:off x="4143351" y="1879766"/>
              <a:ext cx="750728" cy="948268"/>
            </a:xfrm>
            <a:custGeom>
              <a:avLst/>
              <a:gdLst/>
              <a:ahLst/>
              <a:cxnLst/>
              <a:rect l="l" t="t" r="r" b="b"/>
              <a:pathLst>
                <a:path w="17383" h="21957" extrusionOk="0">
                  <a:moveTo>
                    <a:pt x="3996" y="1"/>
                  </a:moveTo>
                  <a:cubicBezTo>
                    <a:pt x="3124" y="1"/>
                    <a:pt x="2155" y="290"/>
                    <a:pt x="1491" y="837"/>
                  </a:cubicBezTo>
                  <a:cubicBezTo>
                    <a:pt x="1129" y="1136"/>
                    <a:pt x="926" y="1583"/>
                    <a:pt x="798" y="2023"/>
                  </a:cubicBezTo>
                  <a:cubicBezTo>
                    <a:pt x="749" y="2192"/>
                    <a:pt x="662" y="2502"/>
                    <a:pt x="658" y="2752"/>
                  </a:cubicBezTo>
                  <a:cubicBezTo>
                    <a:pt x="410" y="3960"/>
                    <a:pt x="1" y="5868"/>
                    <a:pt x="1697" y="6196"/>
                  </a:cubicBezTo>
                  <a:cubicBezTo>
                    <a:pt x="2071" y="6268"/>
                    <a:pt x="2695" y="8116"/>
                    <a:pt x="2793" y="8873"/>
                  </a:cubicBezTo>
                  <a:cubicBezTo>
                    <a:pt x="2879" y="9536"/>
                    <a:pt x="2961" y="10222"/>
                    <a:pt x="3108" y="10873"/>
                  </a:cubicBezTo>
                  <a:cubicBezTo>
                    <a:pt x="3249" y="11502"/>
                    <a:pt x="3649" y="12075"/>
                    <a:pt x="4032" y="12582"/>
                  </a:cubicBezTo>
                  <a:cubicBezTo>
                    <a:pt x="4974" y="13826"/>
                    <a:pt x="6214" y="14755"/>
                    <a:pt x="6307" y="16435"/>
                  </a:cubicBezTo>
                  <a:cubicBezTo>
                    <a:pt x="6376" y="17661"/>
                    <a:pt x="6137" y="18870"/>
                    <a:pt x="6937" y="19928"/>
                  </a:cubicBezTo>
                  <a:cubicBezTo>
                    <a:pt x="7290" y="20394"/>
                    <a:pt x="7711" y="20665"/>
                    <a:pt x="8239" y="20902"/>
                  </a:cubicBezTo>
                  <a:cubicBezTo>
                    <a:pt x="8910" y="21203"/>
                    <a:pt x="9581" y="21499"/>
                    <a:pt x="10280" y="21730"/>
                  </a:cubicBezTo>
                  <a:cubicBezTo>
                    <a:pt x="10746" y="21885"/>
                    <a:pt x="11219" y="21956"/>
                    <a:pt x="11689" y="21956"/>
                  </a:cubicBezTo>
                  <a:cubicBezTo>
                    <a:pt x="12449" y="21956"/>
                    <a:pt x="13203" y="21769"/>
                    <a:pt x="13918" y="21439"/>
                  </a:cubicBezTo>
                  <a:cubicBezTo>
                    <a:pt x="14924" y="20973"/>
                    <a:pt x="15982" y="20358"/>
                    <a:pt x="16656" y="19457"/>
                  </a:cubicBezTo>
                  <a:cubicBezTo>
                    <a:pt x="17383" y="18486"/>
                    <a:pt x="17315" y="17106"/>
                    <a:pt x="17110" y="15980"/>
                  </a:cubicBezTo>
                  <a:cubicBezTo>
                    <a:pt x="16891" y="14783"/>
                    <a:pt x="16398" y="13504"/>
                    <a:pt x="15796" y="12447"/>
                  </a:cubicBezTo>
                  <a:cubicBezTo>
                    <a:pt x="15125" y="11272"/>
                    <a:pt x="13973" y="10457"/>
                    <a:pt x="12964" y="9595"/>
                  </a:cubicBezTo>
                  <a:cubicBezTo>
                    <a:pt x="12451" y="9157"/>
                    <a:pt x="11953" y="8700"/>
                    <a:pt x="11452" y="8251"/>
                  </a:cubicBezTo>
                  <a:cubicBezTo>
                    <a:pt x="10920" y="7776"/>
                    <a:pt x="10555" y="7156"/>
                    <a:pt x="10085" y="6627"/>
                  </a:cubicBezTo>
                  <a:cubicBezTo>
                    <a:pt x="9835" y="6347"/>
                    <a:pt x="7555" y="3781"/>
                    <a:pt x="7466" y="3497"/>
                  </a:cubicBezTo>
                  <a:cubicBezTo>
                    <a:pt x="7334" y="3073"/>
                    <a:pt x="7400" y="2604"/>
                    <a:pt x="7258" y="2174"/>
                  </a:cubicBezTo>
                  <a:cubicBezTo>
                    <a:pt x="7198" y="1996"/>
                    <a:pt x="7139" y="1818"/>
                    <a:pt x="7081" y="1641"/>
                  </a:cubicBezTo>
                  <a:cubicBezTo>
                    <a:pt x="6990" y="1469"/>
                    <a:pt x="6895" y="1298"/>
                    <a:pt x="6799" y="1127"/>
                  </a:cubicBezTo>
                  <a:cubicBezTo>
                    <a:pt x="6135" y="431"/>
                    <a:pt x="5144" y="57"/>
                    <a:pt x="4204" y="6"/>
                  </a:cubicBezTo>
                  <a:cubicBezTo>
                    <a:pt x="4136" y="3"/>
                    <a:pt x="4066" y="1"/>
                    <a:pt x="3996"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09;p65">
              <a:extLst>
                <a:ext uri="{FF2B5EF4-FFF2-40B4-BE49-F238E27FC236}">
                  <a16:creationId xmlns:a16="http://schemas.microsoft.com/office/drawing/2014/main" id="{91FBBF01-5B27-E9B6-B9C1-01F8EA2D2E3A}"/>
                </a:ext>
              </a:extLst>
            </p:cNvPr>
            <p:cNvSpPr/>
            <p:nvPr/>
          </p:nvSpPr>
          <p:spPr>
            <a:xfrm flipH="1">
              <a:off x="4631111" y="2273506"/>
              <a:ext cx="204450" cy="468628"/>
            </a:xfrm>
            <a:custGeom>
              <a:avLst/>
              <a:gdLst/>
              <a:ahLst/>
              <a:cxnLst/>
              <a:rect l="l" t="t" r="r" b="b"/>
              <a:pathLst>
                <a:path w="4734" h="10851" extrusionOk="0">
                  <a:moveTo>
                    <a:pt x="3018" y="0"/>
                  </a:moveTo>
                  <a:cubicBezTo>
                    <a:pt x="2917" y="0"/>
                    <a:pt x="2812" y="21"/>
                    <a:pt x="2701" y="65"/>
                  </a:cubicBezTo>
                  <a:cubicBezTo>
                    <a:pt x="2697" y="65"/>
                    <a:pt x="2693" y="65"/>
                    <a:pt x="2689" y="65"/>
                  </a:cubicBezTo>
                  <a:cubicBezTo>
                    <a:pt x="2658" y="65"/>
                    <a:pt x="2628" y="77"/>
                    <a:pt x="2605" y="100"/>
                  </a:cubicBezTo>
                  <a:lnTo>
                    <a:pt x="2567" y="126"/>
                  </a:lnTo>
                  <a:cubicBezTo>
                    <a:pt x="2567" y="126"/>
                    <a:pt x="2567" y="125"/>
                    <a:pt x="2567" y="124"/>
                  </a:cubicBezTo>
                  <a:cubicBezTo>
                    <a:pt x="2569" y="95"/>
                    <a:pt x="2544" y="79"/>
                    <a:pt x="2520" y="79"/>
                  </a:cubicBezTo>
                  <a:cubicBezTo>
                    <a:pt x="2500" y="79"/>
                    <a:pt x="2480" y="90"/>
                    <a:pt x="2476" y="113"/>
                  </a:cubicBezTo>
                  <a:cubicBezTo>
                    <a:pt x="2275" y="1214"/>
                    <a:pt x="2584" y="2394"/>
                    <a:pt x="2609" y="3508"/>
                  </a:cubicBezTo>
                  <a:cubicBezTo>
                    <a:pt x="2641" y="4918"/>
                    <a:pt x="2447" y="6140"/>
                    <a:pt x="1847" y="7422"/>
                  </a:cubicBezTo>
                  <a:cubicBezTo>
                    <a:pt x="1619" y="7910"/>
                    <a:pt x="1310" y="8340"/>
                    <a:pt x="996" y="8777"/>
                  </a:cubicBezTo>
                  <a:cubicBezTo>
                    <a:pt x="767" y="9094"/>
                    <a:pt x="255" y="9300"/>
                    <a:pt x="123" y="9677"/>
                  </a:cubicBezTo>
                  <a:cubicBezTo>
                    <a:pt x="1" y="10026"/>
                    <a:pt x="227" y="10307"/>
                    <a:pt x="496" y="10307"/>
                  </a:cubicBezTo>
                  <a:cubicBezTo>
                    <a:pt x="543" y="10307"/>
                    <a:pt x="591" y="10299"/>
                    <a:pt x="640" y="10280"/>
                  </a:cubicBezTo>
                  <a:cubicBezTo>
                    <a:pt x="657" y="10510"/>
                    <a:pt x="827" y="10680"/>
                    <a:pt x="1025" y="10680"/>
                  </a:cubicBezTo>
                  <a:cubicBezTo>
                    <a:pt x="1097" y="10680"/>
                    <a:pt x="1173" y="10658"/>
                    <a:pt x="1247" y="10608"/>
                  </a:cubicBezTo>
                  <a:cubicBezTo>
                    <a:pt x="1300" y="10746"/>
                    <a:pt x="1394" y="10851"/>
                    <a:pt x="1535" y="10851"/>
                  </a:cubicBezTo>
                  <a:cubicBezTo>
                    <a:pt x="1585" y="10851"/>
                    <a:pt x="1641" y="10838"/>
                    <a:pt x="1704" y="10808"/>
                  </a:cubicBezTo>
                  <a:cubicBezTo>
                    <a:pt x="2309" y="10516"/>
                    <a:pt x="2421" y="9865"/>
                    <a:pt x="2661" y="9293"/>
                  </a:cubicBezTo>
                  <a:cubicBezTo>
                    <a:pt x="3316" y="7735"/>
                    <a:pt x="4190" y="6281"/>
                    <a:pt x="4511" y="4604"/>
                  </a:cubicBezTo>
                  <a:cubicBezTo>
                    <a:pt x="4733" y="3442"/>
                    <a:pt x="4638" y="2234"/>
                    <a:pt x="4190" y="1140"/>
                  </a:cubicBezTo>
                  <a:cubicBezTo>
                    <a:pt x="3971" y="607"/>
                    <a:pt x="3570" y="0"/>
                    <a:pt x="3018"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10;p65">
              <a:extLst>
                <a:ext uri="{FF2B5EF4-FFF2-40B4-BE49-F238E27FC236}">
                  <a16:creationId xmlns:a16="http://schemas.microsoft.com/office/drawing/2014/main" id="{9FCBDAEB-C8BB-1D60-CD21-3D4F2E5B2BD9}"/>
                </a:ext>
              </a:extLst>
            </p:cNvPr>
            <p:cNvSpPr/>
            <p:nvPr/>
          </p:nvSpPr>
          <p:spPr>
            <a:xfrm flipH="1">
              <a:off x="4724784" y="2663878"/>
              <a:ext cx="114706" cy="91817"/>
            </a:xfrm>
            <a:custGeom>
              <a:avLst/>
              <a:gdLst/>
              <a:ahLst/>
              <a:cxnLst/>
              <a:rect l="l" t="t" r="r" b="b"/>
              <a:pathLst>
                <a:path w="2656" h="2126" extrusionOk="0">
                  <a:moveTo>
                    <a:pt x="1108" y="0"/>
                  </a:moveTo>
                  <a:cubicBezTo>
                    <a:pt x="1071" y="0"/>
                    <a:pt x="1036" y="6"/>
                    <a:pt x="1002" y="18"/>
                  </a:cubicBezTo>
                  <a:cubicBezTo>
                    <a:pt x="987" y="14"/>
                    <a:pt x="971" y="12"/>
                    <a:pt x="955" y="12"/>
                  </a:cubicBezTo>
                  <a:cubicBezTo>
                    <a:pt x="886" y="12"/>
                    <a:pt x="812" y="44"/>
                    <a:pt x="740" y="98"/>
                  </a:cubicBezTo>
                  <a:cubicBezTo>
                    <a:pt x="469" y="233"/>
                    <a:pt x="175" y="558"/>
                    <a:pt x="81" y="742"/>
                  </a:cubicBezTo>
                  <a:cubicBezTo>
                    <a:pt x="1" y="900"/>
                    <a:pt x="7" y="1175"/>
                    <a:pt x="150" y="1301"/>
                  </a:cubicBezTo>
                  <a:cubicBezTo>
                    <a:pt x="259" y="1399"/>
                    <a:pt x="370" y="1437"/>
                    <a:pt x="485" y="1437"/>
                  </a:cubicBezTo>
                  <a:cubicBezTo>
                    <a:pt x="532" y="1437"/>
                    <a:pt x="580" y="1431"/>
                    <a:pt x="629" y="1419"/>
                  </a:cubicBezTo>
                  <a:lnTo>
                    <a:pt x="629" y="1419"/>
                  </a:lnTo>
                  <a:cubicBezTo>
                    <a:pt x="595" y="1556"/>
                    <a:pt x="617" y="1689"/>
                    <a:pt x="741" y="1801"/>
                  </a:cubicBezTo>
                  <a:cubicBezTo>
                    <a:pt x="799" y="1854"/>
                    <a:pt x="866" y="1874"/>
                    <a:pt x="936" y="1874"/>
                  </a:cubicBezTo>
                  <a:cubicBezTo>
                    <a:pt x="1044" y="1874"/>
                    <a:pt x="1159" y="1826"/>
                    <a:pt x="1260" y="1771"/>
                  </a:cubicBezTo>
                  <a:cubicBezTo>
                    <a:pt x="1276" y="1953"/>
                    <a:pt x="1349" y="2126"/>
                    <a:pt x="1529" y="2126"/>
                  </a:cubicBezTo>
                  <a:cubicBezTo>
                    <a:pt x="1576" y="2126"/>
                    <a:pt x="1630" y="2114"/>
                    <a:pt x="1692" y="2087"/>
                  </a:cubicBezTo>
                  <a:cubicBezTo>
                    <a:pt x="1996" y="1957"/>
                    <a:pt x="2184" y="1717"/>
                    <a:pt x="2318" y="1441"/>
                  </a:cubicBezTo>
                  <a:cubicBezTo>
                    <a:pt x="2503" y="1251"/>
                    <a:pt x="2655" y="913"/>
                    <a:pt x="2599" y="690"/>
                  </a:cubicBezTo>
                  <a:cubicBezTo>
                    <a:pt x="2596" y="683"/>
                    <a:pt x="2592" y="677"/>
                    <a:pt x="2587" y="672"/>
                  </a:cubicBezTo>
                  <a:cubicBezTo>
                    <a:pt x="2594" y="621"/>
                    <a:pt x="2560" y="560"/>
                    <a:pt x="2507" y="552"/>
                  </a:cubicBezTo>
                  <a:cubicBezTo>
                    <a:pt x="2061" y="476"/>
                    <a:pt x="1697" y="245"/>
                    <a:pt x="1300" y="50"/>
                  </a:cubicBezTo>
                  <a:cubicBezTo>
                    <a:pt x="1234" y="16"/>
                    <a:pt x="1169" y="0"/>
                    <a:pt x="1108" y="0"/>
                  </a:cubicBezTo>
                  <a:close/>
                </a:path>
              </a:pathLst>
            </a:custGeom>
            <a:solidFill>
              <a:srgbClr val="E9C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11;p65">
              <a:extLst>
                <a:ext uri="{FF2B5EF4-FFF2-40B4-BE49-F238E27FC236}">
                  <a16:creationId xmlns:a16="http://schemas.microsoft.com/office/drawing/2014/main" id="{39AAE744-AD6C-8433-259D-6DDF55E84385}"/>
                </a:ext>
              </a:extLst>
            </p:cNvPr>
            <p:cNvSpPr/>
            <p:nvPr/>
          </p:nvSpPr>
          <p:spPr>
            <a:xfrm flipH="1">
              <a:off x="4569439" y="2165710"/>
              <a:ext cx="198101" cy="411188"/>
            </a:xfrm>
            <a:custGeom>
              <a:avLst/>
              <a:gdLst/>
              <a:ahLst/>
              <a:cxnLst/>
              <a:rect l="l" t="t" r="r" b="b"/>
              <a:pathLst>
                <a:path w="4587" h="9521" extrusionOk="0">
                  <a:moveTo>
                    <a:pt x="1677" y="0"/>
                  </a:moveTo>
                  <a:cubicBezTo>
                    <a:pt x="1383" y="0"/>
                    <a:pt x="1077" y="101"/>
                    <a:pt x="769" y="336"/>
                  </a:cubicBezTo>
                  <a:cubicBezTo>
                    <a:pt x="110" y="839"/>
                    <a:pt x="1" y="1692"/>
                    <a:pt x="12" y="2469"/>
                  </a:cubicBezTo>
                  <a:cubicBezTo>
                    <a:pt x="25" y="3382"/>
                    <a:pt x="202" y="4309"/>
                    <a:pt x="542" y="5154"/>
                  </a:cubicBezTo>
                  <a:cubicBezTo>
                    <a:pt x="1201" y="6786"/>
                    <a:pt x="2390" y="8105"/>
                    <a:pt x="3418" y="9520"/>
                  </a:cubicBezTo>
                  <a:cubicBezTo>
                    <a:pt x="3639" y="8881"/>
                    <a:pt x="4050" y="8322"/>
                    <a:pt x="4586" y="7877"/>
                  </a:cubicBezTo>
                  <a:cubicBezTo>
                    <a:pt x="4565" y="6224"/>
                    <a:pt x="4518" y="4574"/>
                    <a:pt x="4208" y="2943"/>
                  </a:cubicBezTo>
                  <a:cubicBezTo>
                    <a:pt x="4003" y="1866"/>
                    <a:pt x="2942" y="0"/>
                    <a:pt x="1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12;p65">
              <a:extLst>
                <a:ext uri="{FF2B5EF4-FFF2-40B4-BE49-F238E27FC236}">
                  <a16:creationId xmlns:a16="http://schemas.microsoft.com/office/drawing/2014/main" id="{1B8C89BE-E7DB-CBC5-B014-520E1E8C35F1}"/>
                </a:ext>
              </a:extLst>
            </p:cNvPr>
            <p:cNvSpPr/>
            <p:nvPr/>
          </p:nvSpPr>
          <p:spPr>
            <a:xfrm flipH="1">
              <a:off x="4475463" y="2206566"/>
              <a:ext cx="423022" cy="293243"/>
            </a:xfrm>
            <a:custGeom>
              <a:avLst/>
              <a:gdLst/>
              <a:ahLst/>
              <a:cxnLst/>
              <a:rect l="l" t="t" r="r" b="b"/>
              <a:pathLst>
                <a:path w="9795" h="6790" extrusionOk="0">
                  <a:moveTo>
                    <a:pt x="8067" y="0"/>
                  </a:moveTo>
                  <a:cubicBezTo>
                    <a:pt x="7253" y="0"/>
                    <a:pt x="6450" y="501"/>
                    <a:pt x="6136" y="1258"/>
                  </a:cubicBezTo>
                  <a:cubicBezTo>
                    <a:pt x="6084" y="1355"/>
                    <a:pt x="6034" y="1454"/>
                    <a:pt x="5987" y="1551"/>
                  </a:cubicBezTo>
                  <a:cubicBezTo>
                    <a:pt x="5706" y="2124"/>
                    <a:pt x="5362" y="2555"/>
                    <a:pt x="4783" y="2840"/>
                  </a:cubicBezTo>
                  <a:cubicBezTo>
                    <a:pt x="4268" y="3095"/>
                    <a:pt x="3671" y="3175"/>
                    <a:pt x="3113" y="3284"/>
                  </a:cubicBezTo>
                  <a:cubicBezTo>
                    <a:pt x="1970" y="3505"/>
                    <a:pt x="1048" y="3904"/>
                    <a:pt x="456" y="4967"/>
                  </a:cubicBezTo>
                  <a:cubicBezTo>
                    <a:pt x="326" y="5198"/>
                    <a:pt x="1" y="5915"/>
                    <a:pt x="268" y="6158"/>
                  </a:cubicBezTo>
                  <a:cubicBezTo>
                    <a:pt x="367" y="6248"/>
                    <a:pt x="463" y="6289"/>
                    <a:pt x="552" y="6289"/>
                  </a:cubicBezTo>
                  <a:cubicBezTo>
                    <a:pt x="613" y="6289"/>
                    <a:pt x="669" y="6270"/>
                    <a:pt x="721" y="6237"/>
                  </a:cubicBezTo>
                  <a:cubicBezTo>
                    <a:pt x="770" y="6362"/>
                    <a:pt x="901" y="6431"/>
                    <a:pt x="1047" y="6431"/>
                  </a:cubicBezTo>
                  <a:cubicBezTo>
                    <a:pt x="1142" y="6431"/>
                    <a:pt x="1245" y="6402"/>
                    <a:pt x="1335" y="6341"/>
                  </a:cubicBezTo>
                  <a:cubicBezTo>
                    <a:pt x="1345" y="6562"/>
                    <a:pt x="1430" y="6789"/>
                    <a:pt x="1669" y="6789"/>
                  </a:cubicBezTo>
                  <a:cubicBezTo>
                    <a:pt x="1678" y="6789"/>
                    <a:pt x="1688" y="6789"/>
                    <a:pt x="1698" y="6788"/>
                  </a:cubicBezTo>
                  <a:cubicBezTo>
                    <a:pt x="2331" y="6742"/>
                    <a:pt x="2355" y="6124"/>
                    <a:pt x="2587" y="5662"/>
                  </a:cubicBezTo>
                  <a:cubicBezTo>
                    <a:pt x="2939" y="4961"/>
                    <a:pt x="4033" y="5026"/>
                    <a:pt x="4686" y="5004"/>
                  </a:cubicBezTo>
                  <a:cubicBezTo>
                    <a:pt x="5442" y="4975"/>
                    <a:pt x="6189" y="4775"/>
                    <a:pt x="6912" y="4558"/>
                  </a:cubicBezTo>
                  <a:cubicBezTo>
                    <a:pt x="8129" y="4195"/>
                    <a:pt x="9243" y="3813"/>
                    <a:pt x="9681" y="2510"/>
                  </a:cubicBezTo>
                  <a:cubicBezTo>
                    <a:pt x="9713" y="2410"/>
                    <a:pt x="9735" y="2307"/>
                    <a:pt x="9743" y="2202"/>
                  </a:cubicBezTo>
                  <a:cubicBezTo>
                    <a:pt x="9782" y="1993"/>
                    <a:pt x="9794" y="1780"/>
                    <a:pt x="9778" y="1568"/>
                  </a:cubicBezTo>
                  <a:cubicBezTo>
                    <a:pt x="9732" y="947"/>
                    <a:pt x="9399" y="413"/>
                    <a:pt x="8831" y="160"/>
                  </a:cubicBezTo>
                  <a:cubicBezTo>
                    <a:pt x="8586" y="51"/>
                    <a:pt x="8326" y="0"/>
                    <a:pt x="8067"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13;p65">
              <a:extLst>
                <a:ext uri="{FF2B5EF4-FFF2-40B4-BE49-F238E27FC236}">
                  <a16:creationId xmlns:a16="http://schemas.microsoft.com/office/drawing/2014/main" id="{0BC12DF8-8AD4-C947-04BD-62BCABBB21F9}"/>
                </a:ext>
              </a:extLst>
            </p:cNvPr>
            <p:cNvSpPr/>
            <p:nvPr/>
          </p:nvSpPr>
          <p:spPr>
            <a:xfrm flipH="1">
              <a:off x="4783735" y="2387219"/>
              <a:ext cx="113194" cy="117211"/>
            </a:xfrm>
            <a:custGeom>
              <a:avLst/>
              <a:gdLst/>
              <a:ahLst/>
              <a:cxnLst/>
              <a:rect l="l" t="t" r="r" b="b"/>
              <a:pathLst>
                <a:path w="2621" h="2714" extrusionOk="0">
                  <a:moveTo>
                    <a:pt x="1210" y="0"/>
                  </a:moveTo>
                  <a:cubicBezTo>
                    <a:pt x="913" y="0"/>
                    <a:pt x="603" y="331"/>
                    <a:pt x="454" y="529"/>
                  </a:cubicBezTo>
                  <a:cubicBezTo>
                    <a:pt x="219" y="843"/>
                    <a:pt x="1" y="1288"/>
                    <a:pt x="49" y="1690"/>
                  </a:cubicBezTo>
                  <a:cubicBezTo>
                    <a:pt x="52" y="1714"/>
                    <a:pt x="58" y="1738"/>
                    <a:pt x="68" y="1762"/>
                  </a:cubicBezTo>
                  <a:cubicBezTo>
                    <a:pt x="75" y="1820"/>
                    <a:pt x="92" y="1879"/>
                    <a:pt x="120" y="1932"/>
                  </a:cubicBezTo>
                  <a:cubicBezTo>
                    <a:pt x="159" y="1996"/>
                    <a:pt x="223" y="2040"/>
                    <a:pt x="296" y="2054"/>
                  </a:cubicBezTo>
                  <a:cubicBezTo>
                    <a:pt x="344" y="2095"/>
                    <a:pt x="404" y="2119"/>
                    <a:pt x="476" y="2119"/>
                  </a:cubicBezTo>
                  <a:cubicBezTo>
                    <a:pt x="506" y="2119"/>
                    <a:pt x="538" y="2115"/>
                    <a:pt x="572" y="2106"/>
                  </a:cubicBezTo>
                  <a:cubicBezTo>
                    <a:pt x="604" y="2143"/>
                    <a:pt x="639" y="2177"/>
                    <a:pt x="676" y="2209"/>
                  </a:cubicBezTo>
                  <a:cubicBezTo>
                    <a:pt x="757" y="2305"/>
                    <a:pt x="866" y="2362"/>
                    <a:pt x="979" y="2362"/>
                  </a:cubicBezTo>
                  <a:cubicBezTo>
                    <a:pt x="1019" y="2362"/>
                    <a:pt x="1060" y="2355"/>
                    <a:pt x="1101" y="2340"/>
                  </a:cubicBezTo>
                  <a:cubicBezTo>
                    <a:pt x="1112" y="2339"/>
                    <a:pt x="1123" y="2339"/>
                    <a:pt x="1134" y="2339"/>
                  </a:cubicBezTo>
                  <a:cubicBezTo>
                    <a:pt x="1188" y="2339"/>
                    <a:pt x="1239" y="2349"/>
                    <a:pt x="1287" y="2394"/>
                  </a:cubicBezTo>
                  <a:cubicBezTo>
                    <a:pt x="1302" y="2412"/>
                    <a:pt x="1316" y="2429"/>
                    <a:pt x="1332" y="2445"/>
                  </a:cubicBezTo>
                  <a:cubicBezTo>
                    <a:pt x="1345" y="2463"/>
                    <a:pt x="1356" y="2481"/>
                    <a:pt x="1365" y="2500"/>
                  </a:cubicBezTo>
                  <a:cubicBezTo>
                    <a:pt x="1443" y="2651"/>
                    <a:pt x="1556" y="2714"/>
                    <a:pt x="1680" y="2714"/>
                  </a:cubicBezTo>
                  <a:cubicBezTo>
                    <a:pt x="1780" y="2714"/>
                    <a:pt x="1888" y="2672"/>
                    <a:pt x="1989" y="2602"/>
                  </a:cubicBezTo>
                  <a:cubicBezTo>
                    <a:pt x="2270" y="2404"/>
                    <a:pt x="2408" y="1972"/>
                    <a:pt x="2492" y="1620"/>
                  </a:cubicBezTo>
                  <a:cubicBezTo>
                    <a:pt x="2516" y="1605"/>
                    <a:pt x="2532" y="1578"/>
                    <a:pt x="2535" y="1550"/>
                  </a:cubicBezTo>
                  <a:cubicBezTo>
                    <a:pt x="2578" y="1254"/>
                    <a:pt x="2621" y="1039"/>
                    <a:pt x="2405" y="805"/>
                  </a:cubicBezTo>
                  <a:cubicBezTo>
                    <a:pt x="2168" y="549"/>
                    <a:pt x="1823" y="543"/>
                    <a:pt x="1609" y="227"/>
                  </a:cubicBezTo>
                  <a:cubicBezTo>
                    <a:pt x="1517" y="92"/>
                    <a:pt x="1450" y="44"/>
                    <a:pt x="1292" y="9"/>
                  </a:cubicBezTo>
                  <a:cubicBezTo>
                    <a:pt x="1265" y="3"/>
                    <a:pt x="1237" y="0"/>
                    <a:pt x="1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4;p65">
              <a:extLst>
                <a:ext uri="{FF2B5EF4-FFF2-40B4-BE49-F238E27FC236}">
                  <a16:creationId xmlns:a16="http://schemas.microsoft.com/office/drawing/2014/main" id="{D02DB8C5-782A-5D92-D899-CDCF54D80C6F}"/>
                </a:ext>
              </a:extLst>
            </p:cNvPr>
            <p:cNvSpPr/>
            <p:nvPr/>
          </p:nvSpPr>
          <p:spPr>
            <a:xfrm flipH="1">
              <a:off x="4583734" y="1827811"/>
              <a:ext cx="112806" cy="121746"/>
            </a:xfrm>
            <a:custGeom>
              <a:avLst/>
              <a:gdLst/>
              <a:ahLst/>
              <a:cxnLst/>
              <a:rect l="l" t="t" r="r" b="b"/>
              <a:pathLst>
                <a:path w="2612" h="2819" extrusionOk="0">
                  <a:moveTo>
                    <a:pt x="1558" y="0"/>
                  </a:moveTo>
                  <a:cubicBezTo>
                    <a:pt x="1141" y="0"/>
                    <a:pt x="818" y="411"/>
                    <a:pt x="558" y="699"/>
                  </a:cubicBezTo>
                  <a:cubicBezTo>
                    <a:pt x="493" y="771"/>
                    <a:pt x="55" y="1250"/>
                    <a:pt x="22" y="1509"/>
                  </a:cubicBezTo>
                  <a:cubicBezTo>
                    <a:pt x="5" y="1532"/>
                    <a:pt x="0" y="1562"/>
                    <a:pt x="9" y="1590"/>
                  </a:cubicBezTo>
                  <a:cubicBezTo>
                    <a:pt x="84" y="1828"/>
                    <a:pt x="322" y="1961"/>
                    <a:pt x="521" y="2091"/>
                  </a:cubicBezTo>
                  <a:cubicBezTo>
                    <a:pt x="875" y="2324"/>
                    <a:pt x="1182" y="2665"/>
                    <a:pt x="1585" y="2810"/>
                  </a:cubicBezTo>
                  <a:cubicBezTo>
                    <a:pt x="1601" y="2816"/>
                    <a:pt x="1618" y="2819"/>
                    <a:pt x="1634" y="2819"/>
                  </a:cubicBezTo>
                  <a:cubicBezTo>
                    <a:pt x="1671" y="2819"/>
                    <a:pt x="1705" y="2803"/>
                    <a:pt x="1721" y="2767"/>
                  </a:cubicBezTo>
                  <a:cubicBezTo>
                    <a:pt x="1944" y="2260"/>
                    <a:pt x="2612" y="261"/>
                    <a:pt x="1729" y="23"/>
                  </a:cubicBezTo>
                  <a:cubicBezTo>
                    <a:pt x="1670" y="7"/>
                    <a:pt x="1613" y="0"/>
                    <a:pt x="1558"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15;p65">
              <a:extLst>
                <a:ext uri="{FF2B5EF4-FFF2-40B4-BE49-F238E27FC236}">
                  <a16:creationId xmlns:a16="http://schemas.microsoft.com/office/drawing/2014/main" id="{DC146E62-ECB3-E092-37A6-A83C90659AEA}"/>
                </a:ext>
              </a:extLst>
            </p:cNvPr>
            <p:cNvSpPr/>
            <p:nvPr/>
          </p:nvSpPr>
          <p:spPr>
            <a:xfrm flipH="1">
              <a:off x="4592458" y="1838781"/>
              <a:ext cx="105032" cy="118161"/>
            </a:xfrm>
            <a:custGeom>
              <a:avLst/>
              <a:gdLst/>
              <a:ahLst/>
              <a:cxnLst/>
              <a:rect l="l" t="t" r="r" b="b"/>
              <a:pathLst>
                <a:path w="2432" h="2736" extrusionOk="0">
                  <a:moveTo>
                    <a:pt x="1609" y="126"/>
                  </a:moveTo>
                  <a:cubicBezTo>
                    <a:pt x="1144" y="0"/>
                    <a:pt x="794" y="450"/>
                    <a:pt x="520" y="754"/>
                  </a:cubicBezTo>
                  <a:cubicBezTo>
                    <a:pt x="460" y="821"/>
                    <a:pt x="52" y="1266"/>
                    <a:pt x="20" y="1507"/>
                  </a:cubicBezTo>
                  <a:cubicBezTo>
                    <a:pt x="5" y="1530"/>
                    <a:pt x="1" y="1557"/>
                    <a:pt x="9" y="1582"/>
                  </a:cubicBezTo>
                  <a:cubicBezTo>
                    <a:pt x="78" y="1804"/>
                    <a:pt x="300" y="1928"/>
                    <a:pt x="485" y="2049"/>
                  </a:cubicBezTo>
                  <a:cubicBezTo>
                    <a:pt x="815" y="2265"/>
                    <a:pt x="1099" y="2582"/>
                    <a:pt x="1476" y="2718"/>
                  </a:cubicBezTo>
                  <a:cubicBezTo>
                    <a:pt x="1522" y="2735"/>
                    <a:pt x="1581" y="2728"/>
                    <a:pt x="1602" y="2676"/>
                  </a:cubicBezTo>
                  <a:cubicBezTo>
                    <a:pt x="1810" y="2207"/>
                    <a:pt x="2432" y="345"/>
                    <a:pt x="1609" y="126"/>
                  </a:cubicBezTo>
                  <a:close/>
                </a:path>
              </a:pathLst>
            </a:custGeom>
            <a:solidFill>
              <a:srgbClr val="9A1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16;p65">
              <a:extLst>
                <a:ext uri="{FF2B5EF4-FFF2-40B4-BE49-F238E27FC236}">
                  <a16:creationId xmlns:a16="http://schemas.microsoft.com/office/drawing/2014/main" id="{C08F4138-FCE7-D26C-C699-CB273DC48E9C}"/>
                </a:ext>
              </a:extLst>
            </p:cNvPr>
            <p:cNvSpPr/>
            <p:nvPr/>
          </p:nvSpPr>
          <p:spPr>
            <a:xfrm flipH="1">
              <a:off x="4656289" y="1941179"/>
              <a:ext cx="88750" cy="69489"/>
            </a:xfrm>
            <a:custGeom>
              <a:avLst/>
              <a:gdLst/>
              <a:ahLst/>
              <a:cxnLst/>
              <a:rect l="l" t="t" r="r" b="b"/>
              <a:pathLst>
                <a:path w="2055" h="1609" extrusionOk="0">
                  <a:moveTo>
                    <a:pt x="551" y="1"/>
                  </a:moveTo>
                  <a:cubicBezTo>
                    <a:pt x="409" y="1"/>
                    <a:pt x="280" y="46"/>
                    <a:pt x="160" y="170"/>
                  </a:cubicBezTo>
                  <a:cubicBezTo>
                    <a:pt x="26" y="310"/>
                    <a:pt x="0" y="501"/>
                    <a:pt x="16" y="621"/>
                  </a:cubicBezTo>
                  <a:cubicBezTo>
                    <a:pt x="5" y="789"/>
                    <a:pt x="30" y="955"/>
                    <a:pt x="93" y="1112"/>
                  </a:cubicBezTo>
                  <a:cubicBezTo>
                    <a:pt x="247" y="1479"/>
                    <a:pt x="559" y="1609"/>
                    <a:pt x="896" y="1609"/>
                  </a:cubicBezTo>
                  <a:cubicBezTo>
                    <a:pt x="1092" y="1609"/>
                    <a:pt x="1296" y="1565"/>
                    <a:pt x="1483" y="1499"/>
                  </a:cubicBezTo>
                  <a:cubicBezTo>
                    <a:pt x="1947" y="1335"/>
                    <a:pt x="2054" y="936"/>
                    <a:pt x="1747" y="565"/>
                  </a:cubicBezTo>
                  <a:cubicBezTo>
                    <a:pt x="1566" y="349"/>
                    <a:pt x="1298" y="197"/>
                    <a:pt x="1035" y="108"/>
                  </a:cubicBezTo>
                  <a:cubicBezTo>
                    <a:pt x="857" y="49"/>
                    <a:pt x="697" y="1"/>
                    <a:pt x="551" y="1"/>
                  </a:cubicBezTo>
                  <a:close/>
                </a:path>
              </a:pathLst>
            </a:custGeom>
            <a:solidFill>
              <a:srgbClr val="834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17;p65">
              <a:extLst>
                <a:ext uri="{FF2B5EF4-FFF2-40B4-BE49-F238E27FC236}">
                  <a16:creationId xmlns:a16="http://schemas.microsoft.com/office/drawing/2014/main" id="{AF7EA33D-F38F-4144-5363-2436ACEC39DA}"/>
                </a:ext>
              </a:extLst>
            </p:cNvPr>
            <p:cNvSpPr/>
            <p:nvPr/>
          </p:nvSpPr>
          <p:spPr>
            <a:xfrm flipH="1">
              <a:off x="4708935" y="1965580"/>
              <a:ext cx="25221" cy="21291"/>
            </a:xfrm>
            <a:custGeom>
              <a:avLst/>
              <a:gdLst/>
              <a:ahLst/>
              <a:cxnLst/>
              <a:rect l="l" t="t" r="r" b="b"/>
              <a:pathLst>
                <a:path w="584" h="493" extrusionOk="0">
                  <a:moveTo>
                    <a:pt x="328" y="1"/>
                  </a:moveTo>
                  <a:cubicBezTo>
                    <a:pt x="323" y="1"/>
                    <a:pt x="317" y="1"/>
                    <a:pt x="311" y="1"/>
                  </a:cubicBezTo>
                  <a:cubicBezTo>
                    <a:pt x="92" y="16"/>
                    <a:pt x="1" y="288"/>
                    <a:pt x="165" y="431"/>
                  </a:cubicBezTo>
                  <a:cubicBezTo>
                    <a:pt x="214" y="474"/>
                    <a:pt x="270" y="493"/>
                    <a:pt x="326" y="493"/>
                  </a:cubicBezTo>
                  <a:cubicBezTo>
                    <a:pt x="458" y="493"/>
                    <a:pt x="583" y="384"/>
                    <a:pt x="573" y="230"/>
                  </a:cubicBezTo>
                  <a:cubicBezTo>
                    <a:pt x="564" y="101"/>
                    <a:pt x="456" y="1"/>
                    <a:pt x="328"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18;p65">
              <a:extLst>
                <a:ext uri="{FF2B5EF4-FFF2-40B4-BE49-F238E27FC236}">
                  <a16:creationId xmlns:a16="http://schemas.microsoft.com/office/drawing/2014/main" id="{986D4FD6-250C-3029-48F4-3620F344CE90}"/>
                </a:ext>
              </a:extLst>
            </p:cNvPr>
            <p:cNvSpPr/>
            <p:nvPr/>
          </p:nvSpPr>
          <p:spPr>
            <a:xfrm flipH="1">
              <a:off x="4764647" y="1952191"/>
              <a:ext cx="87671" cy="70741"/>
            </a:xfrm>
            <a:custGeom>
              <a:avLst/>
              <a:gdLst/>
              <a:ahLst/>
              <a:cxnLst/>
              <a:rect l="l" t="t" r="r" b="b"/>
              <a:pathLst>
                <a:path w="2030" h="1638" extrusionOk="0">
                  <a:moveTo>
                    <a:pt x="1473" y="0"/>
                  </a:moveTo>
                  <a:cubicBezTo>
                    <a:pt x="1312" y="0"/>
                    <a:pt x="1140" y="67"/>
                    <a:pt x="946" y="150"/>
                  </a:cubicBezTo>
                  <a:cubicBezTo>
                    <a:pt x="691" y="260"/>
                    <a:pt x="436" y="435"/>
                    <a:pt x="276" y="666"/>
                  </a:cubicBezTo>
                  <a:cubicBezTo>
                    <a:pt x="1" y="1061"/>
                    <a:pt x="141" y="1449"/>
                    <a:pt x="616" y="1573"/>
                  </a:cubicBezTo>
                  <a:cubicBezTo>
                    <a:pt x="769" y="1613"/>
                    <a:pt x="932" y="1638"/>
                    <a:pt x="1091" y="1638"/>
                  </a:cubicBezTo>
                  <a:cubicBezTo>
                    <a:pt x="1474" y="1638"/>
                    <a:pt x="1833" y="1494"/>
                    <a:pt x="1970" y="1070"/>
                  </a:cubicBezTo>
                  <a:cubicBezTo>
                    <a:pt x="2018" y="910"/>
                    <a:pt x="2030" y="741"/>
                    <a:pt x="2003" y="576"/>
                  </a:cubicBezTo>
                  <a:cubicBezTo>
                    <a:pt x="2010" y="454"/>
                    <a:pt x="1970" y="266"/>
                    <a:pt x="1824" y="138"/>
                  </a:cubicBezTo>
                  <a:cubicBezTo>
                    <a:pt x="1710" y="39"/>
                    <a:pt x="1595" y="0"/>
                    <a:pt x="1473" y="0"/>
                  </a:cubicBezTo>
                  <a:close/>
                </a:path>
              </a:pathLst>
            </a:custGeom>
            <a:solidFill>
              <a:srgbClr val="834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19;p65">
              <a:extLst>
                <a:ext uri="{FF2B5EF4-FFF2-40B4-BE49-F238E27FC236}">
                  <a16:creationId xmlns:a16="http://schemas.microsoft.com/office/drawing/2014/main" id="{95B4DBA3-5B2C-D14E-0597-6519EE20DEC5}"/>
                </a:ext>
              </a:extLst>
            </p:cNvPr>
            <p:cNvSpPr/>
            <p:nvPr/>
          </p:nvSpPr>
          <p:spPr>
            <a:xfrm flipH="1">
              <a:off x="4793841" y="1981386"/>
              <a:ext cx="24876" cy="21291"/>
            </a:xfrm>
            <a:custGeom>
              <a:avLst/>
              <a:gdLst/>
              <a:ahLst/>
              <a:cxnLst/>
              <a:rect l="l" t="t" r="r" b="b"/>
              <a:pathLst>
                <a:path w="576" h="493" extrusionOk="0">
                  <a:moveTo>
                    <a:pt x="248" y="0"/>
                  </a:moveTo>
                  <a:cubicBezTo>
                    <a:pt x="247" y="0"/>
                    <a:pt x="245" y="0"/>
                    <a:pt x="244" y="1"/>
                  </a:cubicBezTo>
                  <a:cubicBezTo>
                    <a:pt x="108" y="4"/>
                    <a:pt x="1" y="115"/>
                    <a:pt x="2" y="251"/>
                  </a:cubicBezTo>
                  <a:cubicBezTo>
                    <a:pt x="4" y="397"/>
                    <a:pt x="125" y="493"/>
                    <a:pt x="249" y="493"/>
                  </a:cubicBezTo>
                  <a:cubicBezTo>
                    <a:pt x="311" y="493"/>
                    <a:pt x="374" y="469"/>
                    <a:pt x="424" y="417"/>
                  </a:cubicBezTo>
                  <a:cubicBezTo>
                    <a:pt x="575" y="261"/>
                    <a:pt x="464" y="0"/>
                    <a:pt x="248"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20;p65">
              <a:extLst>
                <a:ext uri="{FF2B5EF4-FFF2-40B4-BE49-F238E27FC236}">
                  <a16:creationId xmlns:a16="http://schemas.microsoft.com/office/drawing/2014/main" id="{C04B91B0-E96C-C3C4-36DF-CC197D6388DA}"/>
                </a:ext>
              </a:extLst>
            </p:cNvPr>
            <p:cNvSpPr/>
            <p:nvPr/>
          </p:nvSpPr>
          <p:spPr>
            <a:xfrm flipH="1">
              <a:off x="4671059" y="1991751"/>
              <a:ext cx="149213" cy="112288"/>
            </a:xfrm>
            <a:custGeom>
              <a:avLst/>
              <a:gdLst/>
              <a:ahLst/>
              <a:cxnLst/>
              <a:rect l="l" t="t" r="r" b="b"/>
              <a:pathLst>
                <a:path w="3455" h="2600" extrusionOk="0">
                  <a:moveTo>
                    <a:pt x="1636" y="1"/>
                  </a:moveTo>
                  <a:cubicBezTo>
                    <a:pt x="1465" y="1"/>
                    <a:pt x="1336" y="154"/>
                    <a:pt x="1234" y="292"/>
                  </a:cubicBezTo>
                  <a:cubicBezTo>
                    <a:pt x="1126" y="439"/>
                    <a:pt x="1052" y="606"/>
                    <a:pt x="945" y="752"/>
                  </a:cubicBezTo>
                  <a:cubicBezTo>
                    <a:pt x="798" y="951"/>
                    <a:pt x="562" y="1111"/>
                    <a:pt x="390" y="1295"/>
                  </a:cubicBezTo>
                  <a:cubicBezTo>
                    <a:pt x="144" y="1558"/>
                    <a:pt x="1" y="1876"/>
                    <a:pt x="186" y="2219"/>
                  </a:cubicBezTo>
                  <a:cubicBezTo>
                    <a:pt x="324" y="2478"/>
                    <a:pt x="591" y="2600"/>
                    <a:pt x="864" y="2600"/>
                  </a:cubicBezTo>
                  <a:cubicBezTo>
                    <a:pt x="946" y="2600"/>
                    <a:pt x="1028" y="2589"/>
                    <a:pt x="1108" y="2567"/>
                  </a:cubicBezTo>
                  <a:cubicBezTo>
                    <a:pt x="1420" y="2482"/>
                    <a:pt x="1617" y="2358"/>
                    <a:pt x="1929" y="2358"/>
                  </a:cubicBezTo>
                  <a:cubicBezTo>
                    <a:pt x="1995" y="2358"/>
                    <a:pt x="2066" y="2363"/>
                    <a:pt x="2145" y="2376"/>
                  </a:cubicBezTo>
                  <a:cubicBezTo>
                    <a:pt x="2279" y="2398"/>
                    <a:pt x="2400" y="2412"/>
                    <a:pt x="2519" y="2412"/>
                  </a:cubicBezTo>
                  <a:cubicBezTo>
                    <a:pt x="2651" y="2412"/>
                    <a:pt x="2780" y="2395"/>
                    <a:pt x="2920" y="2351"/>
                  </a:cubicBezTo>
                  <a:cubicBezTo>
                    <a:pt x="3308" y="2230"/>
                    <a:pt x="3454" y="1874"/>
                    <a:pt x="3257" y="1538"/>
                  </a:cubicBezTo>
                  <a:cubicBezTo>
                    <a:pt x="3167" y="1385"/>
                    <a:pt x="2974" y="1271"/>
                    <a:pt x="2828" y="1172"/>
                  </a:cubicBezTo>
                  <a:cubicBezTo>
                    <a:pt x="2537" y="974"/>
                    <a:pt x="2359" y="799"/>
                    <a:pt x="2178" y="511"/>
                  </a:cubicBezTo>
                  <a:cubicBezTo>
                    <a:pt x="2087" y="367"/>
                    <a:pt x="1825" y="60"/>
                    <a:pt x="1802" y="48"/>
                  </a:cubicBezTo>
                  <a:cubicBezTo>
                    <a:pt x="1743" y="15"/>
                    <a:pt x="1687" y="1"/>
                    <a:pt x="1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21;p65">
              <a:extLst>
                <a:ext uri="{FF2B5EF4-FFF2-40B4-BE49-F238E27FC236}">
                  <a16:creationId xmlns:a16="http://schemas.microsoft.com/office/drawing/2014/main" id="{E97B704F-8E54-84E5-41E3-753D6B1E7B20}"/>
                </a:ext>
              </a:extLst>
            </p:cNvPr>
            <p:cNvSpPr/>
            <p:nvPr/>
          </p:nvSpPr>
          <p:spPr>
            <a:xfrm flipH="1">
              <a:off x="4609085" y="1998359"/>
              <a:ext cx="119759" cy="40726"/>
            </a:xfrm>
            <a:custGeom>
              <a:avLst/>
              <a:gdLst/>
              <a:ahLst/>
              <a:cxnLst/>
              <a:rect l="l" t="t" r="r" b="b"/>
              <a:pathLst>
                <a:path w="2773" h="943" fill="none" extrusionOk="0">
                  <a:moveTo>
                    <a:pt x="0" y="942"/>
                  </a:moveTo>
                  <a:cubicBezTo>
                    <a:pt x="499" y="858"/>
                    <a:pt x="2346" y="224"/>
                    <a:pt x="2772" y="0"/>
                  </a:cubicBezTo>
                </a:path>
              </a:pathLst>
            </a:custGeom>
            <a:solidFill>
              <a:schemeClr val="dk1"/>
            </a:solidFill>
            <a:ln w="175"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22;p65">
              <a:extLst>
                <a:ext uri="{FF2B5EF4-FFF2-40B4-BE49-F238E27FC236}">
                  <a16:creationId xmlns:a16="http://schemas.microsoft.com/office/drawing/2014/main" id="{AA83DE4B-ABEA-4896-020A-9275C9C23732}"/>
                </a:ext>
              </a:extLst>
            </p:cNvPr>
            <p:cNvSpPr/>
            <p:nvPr/>
          </p:nvSpPr>
          <p:spPr>
            <a:xfrm flipH="1">
              <a:off x="4611633" y="2040639"/>
              <a:ext cx="106932" cy="9026"/>
            </a:xfrm>
            <a:custGeom>
              <a:avLst/>
              <a:gdLst/>
              <a:ahLst/>
              <a:cxnLst/>
              <a:rect l="l" t="t" r="r" b="b"/>
              <a:pathLst>
                <a:path w="2476" h="209" fill="none" extrusionOk="0">
                  <a:moveTo>
                    <a:pt x="0" y="208"/>
                  </a:moveTo>
                  <a:cubicBezTo>
                    <a:pt x="317" y="103"/>
                    <a:pt x="2137" y="42"/>
                    <a:pt x="2476" y="0"/>
                  </a:cubicBezTo>
                </a:path>
              </a:pathLst>
            </a:custGeom>
            <a:solidFill>
              <a:schemeClr val="dk1"/>
            </a:solidFill>
            <a:ln w="175"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23;p65">
              <a:extLst>
                <a:ext uri="{FF2B5EF4-FFF2-40B4-BE49-F238E27FC236}">
                  <a16:creationId xmlns:a16="http://schemas.microsoft.com/office/drawing/2014/main" id="{3DEC5C59-7D7C-5342-BD90-BC1637CCAE9B}"/>
                </a:ext>
              </a:extLst>
            </p:cNvPr>
            <p:cNvSpPr/>
            <p:nvPr/>
          </p:nvSpPr>
          <p:spPr>
            <a:xfrm flipH="1">
              <a:off x="4623639" y="2062967"/>
              <a:ext cx="87541" cy="11574"/>
            </a:xfrm>
            <a:custGeom>
              <a:avLst/>
              <a:gdLst/>
              <a:ahLst/>
              <a:cxnLst/>
              <a:rect l="l" t="t" r="r" b="b"/>
              <a:pathLst>
                <a:path w="2027" h="268" fill="none" extrusionOk="0">
                  <a:moveTo>
                    <a:pt x="0" y="30"/>
                  </a:moveTo>
                  <a:cubicBezTo>
                    <a:pt x="702" y="0"/>
                    <a:pt x="1351" y="211"/>
                    <a:pt x="2027" y="267"/>
                  </a:cubicBezTo>
                </a:path>
              </a:pathLst>
            </a:custGeom>
            <a:solidFill>
              <a:schemeClr val="dk1"/>
            </a:solidFill>
            <a:ln w="175"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24;p65">
              <a:extLst>
                <a:ext uri="{FF2B5EF4-FFF2-40B4-BE49-F238E27FC236}">
                  <a16:creationId xmlns:a16="http://schemas.microsoft.com/office/drawing/2014/main" id="{5B493435-9D75-0485-67DB-C595F8A60E06}"/>
                </a:ext>
              </a:extLst>
            </p:cNvPr>
            <p:cNvSpPr/>
            <p:nvPr/>
          </p:nvSpPr>
          <p:spPr>
            <a:xfrm flipH="1">
              <a:off x="4777171" y="2047549"/>
              <a:ext cx="122091" cy="1382"/>
            </a:xfrm>
            <a:custGeom>
              <a:avLst/>
              <a:gdLst/>
              <a:ahLst/>
              <a:cxnLst/>
              <a:rect l="l" t="t" r="r" b="b"/>
              <a:pathLst>
                <a:path w="2827" h="32" fill="none" extrusionOk="0">
                  <a:moveTo>
                    <a:pt x="2827" y="2"/>
                  </a:moveTo>
                  <a:cubicBezTo>
                    <a:pt x="1917" y="32"/>
                    <a:pt x="774" y="1"/>
                    <a:pt x="1" y="26"/>
                  </a:cubicBezTo>
                </a:path>
              </a:pathLst>
            </a:custGeom>
            <a:solidFill>
              <a:schemeClr val="dk1"/>
            </a:solidFill>
            <a:ln w="175"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25;p65">
              <a:extLst>
                <a:ext uri="{FF2B5EF4-FFF2-40B4-BE49-F238E27FC236}">
                  <a16:creationId xmlns:a16="http://schemas.microsoft.com/office/drawing/2014/main" id="{AAC248C2-D5CB-C8A8-86D8-B270F53E38BA}"/>
                </a:ext>
              </a:extLst>
            </p:cNvPr>
            <p:cNvSpPr/>
            <p:nvPr/>
          </p:nvSpPr>
          <p:spPr>
            <a:xfrm flipH="1">
              <a:off x="4792459" y="2064954"/>
              <a:ext cx="99590" cy="32261"/>
            </a:xfrm>
            <a:custGeom>
              <a:avLst/>
              <a:gdLst/>
              <a:ahLst/>
              <a:cxnLst/>
              <a:rect l="l" t="t" r="r" b="b"/>
              <a:pathLst>
                <a:path w="2306" h="747" fill="none" extrusionOk="0">
                  <a:moveTo>
                    <a:pt x="2306" y="1"/>
                  </a:moveTo>
                  <a:cubicBezTo>
                    <a:pt x="1571" y="291"/>
                    <a:pt x="765" y="447"/>
                    <a:pt x="28" y="744"/>
                  </a:cubicBezTo>
                  <a:cubicBezTo>
                    <a:pt x="0" y="747"/>
                    <a:pt x="46" y="728"/>
                    <a:pt x="53" y="719"/>
                  </a:cubicBezTo>
                </a:path>
              </a:pathLst>
            </a:custGeom>
            <a:solidFill>
              <a:schemeClr val="dk1"/>
            </a:solidFill>
            <a:ln w="175"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26;p65">
              <a:extLst>
                <a:ext uri="{FF2B5EF4-FFF2-40B4-BE49-F238E27FC236}">
                  <a16:creationId xmlns:a16="http://schemas.microsoft.com/office/drawing/2014/main" id="{BB4AA847-A4AE-00C2-6D53-AC6AD9B97646}"/>
                </a:ext>
              </a:extLst>
            </p:cNvPr>
            <p:cNvSpPr/>
            <p:nvPr/>
          </p:nvSpPr>
          <p:spPr>
            <a:xfrm flipH="1">
              <a:off x="4796778" y="2084993"/>
              <a:ext cx="82402" cy="47074"/>
            </a:xfrm>
            <a:custGeom>
              <a:avLst/>
              <a:gdLst/>
              <a:ahLst/>
              <a:cxnLst/>
              <a:rect l="l" t="t" r="r" b="b"/>
              <a:pathLst>
                <a:path w="1908" h="1090" fill="none" extrusionOk="0">
                  <a:moveTo>
                    <a:pt x="1907" y="0"/>
                  </a:moveTo>
                  <a:cubicBezTo>
                    <a:pt x="1566" y="121"/>
                    <a:pt x="0" y="1089"/>
                    <a:pt x="12" y="1074"/>
                  </a:cubicBezTo>
                </a:path>
              </a:pathLst>
            </a:custGeom>
            <a:solidFill>
              <a:schemeClr val="dk1"/>
            </a:solidFill>
            <a:ln w="175"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27;p65">
              <a:extLst>
                <a:ext uri="{FF2B5EF4-FFF2-40B4-BE49-F238E27FC236}">
                  <a16:creationId xmlns:a16="http://schemas.microsoft.com/office/drawing/2014/main" id="{6E7F17FC-3F1E-34E4-1F7D-C2A829616111}"/>
                </a:ext>
              </a:extLst>
            </p:cNvPr>
            <p:cNvSpPr/>
            <p:nvPr/>
          </p:nvSpPr>
          <p:spPr>
            <a:xfrm flipH="1">
              <a:off x="4750222" y="2040985"/>
              <a:ext cx="7385" cy="33600"/>
            </a:xfrm>
            <a:custGeom>
              <a:avLst/>
              <a:gdLst/>
              <a:ahLst/>
              <a:cxnLst/>
              <a:rect l="l" t="t" r="r" b="b"/>
              <a:pathLst>
                <a:path w="171" h="778" fill="none" extrusionOk="0">
                  <a:moveTo>
                    <a:pt x="1" y="1"/>
                  </a:moveTo>
                  <a:cubicBezTo>
                    <a:pt x="83" y="177"/>
                    <a:pt x="171" y="672"/>
                    <a:pt x="142" y="777"/>
                  </a:cubicBezTo>
                </a:path>
              </a:pathLst>
            </a:custGeom>
            <a:noFill/>
            <a:ln w="175"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28;p65">
              <a:extLst>
                <a:ext uri="{FF2B5EF4-FFF2-40B4-BE49-F238E27FC236}">
                  <a16:creationId xmlns:a16="http://schemas.microsoft.com/office/drawing/2014/main" id="{BC8C59A9-E63D-A240-D0C8-0DFB455F3EEC}"/>
                </a:ext>
              </a:extLst>
            </p:cNvPr>
            <p:cNvSpPr/>
            <p:nvPr/>
          </p:nvSpPr>
          <p:spPr>
            <a:xfrm flipH="1">
              <a:off x="4572980" y="2413045"/>
              <a:ext cx="159189" cy="140230"/>
            </a:xfrm>
            <a:custGeom>
              <a:avLst/>
              <a:gdLst/>
              <a:ahLst/>
              <a:cxnLst/>
              <a:rect l="l" t="t" r="r" b="b"/>
              <a:pathLst>
                <a:path w="3686" h="3247" extrusionOk="0">
                  <a:moveTo>
                    <a:pt x="1801" y="0"/>
                  </a:moveTo>
                  <a:lnTo>
                    <a:pt x="0" y="2135"/>
                  </a:lnTo>
                  <a:cubicBezTo>
                    <a:pt x="0" y="2135"/>
                    <a:pt x="632" y="2563"/>
                    <a:pt x="1269" y="2836"/>
                  </a:cubicBezTo>
                  <a:cubicBezTo>
                    <a:pt x="2177" y="3226"/>
                    <a:pt x="2574" y="3247"/>
                    <a:pt x="2647" y="3247"/>
                  </a:cubicBezTo>
                  <a:cubicBezTo>
                    <a:pt x="2655" y="3247"/>
                    <a:pt x="2659" y="3246"/>
                    <a:pt x="2659" y="3246"/>
                  </a:cubicBezTo>
                  <a:lnTo>
                    <a:pt x="3686" y="854"/>
                  </a:lnTo>
                  <a:lnTo>
                    <a:pt x="1801" y="0"/>
                  </a:lnTo>
                  <a:close/>
                </a:path>
              </a:pathLst>
            </a:custGeom>
            <a:solidFill>
              <a:srgbClr val="F46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29;p65">
              <a:extLst>
                <a:ext uri="{FF2B5EF4-FFF2-40B4-BE49-F238E27FC236}">
                  <a16:creationId xmlns:a16="http://schemas.microsoft.com/office/drawing/2014/main" id="{AFB44C21-F58D-FEAF-5419-805477793555}"/>
                </a:ext>
              </a:extLst>
            </p:cNvPr>
            <p:cNvSpPr/>
            <p:nvPr/>
          </p:nvSpPr>
          <p:spPr>
            <a:xfrm flipH="1">
              <a:off x="4344519" y="2219349"/>
              <a:ext cx="309914" cy="254590"/>
            </a:xfrm>
            <a:custGeom>
              <a:avLst/>
              <a:gdLst/>
              <a:ahLst/>
              <a:cxnLst/>
              <a:rect l="l" t="t" r="r" b="b"/>
              <a:pathLst>
                <a:path w="7176" h="5895" extrusionOk="0">
                  <a:moveTo>
                    <a:pt x="6216" y="0"/>
                  </a:moveTo>
                  <a:cubicBezTo>
                    <a:pt x="6078" y="0"/>
                    <a:pt x="5901" y="42"/>
                    <a:pt x="5759" y="115"/>
                  </a:cubicBezTo>
                  <a:cubicBezTo>
                    <a:pt x="5435" y="283"/>
                    <a:pt x="4097" y="996"/>
                    <a:pt x="3675" y="1208"/>
                  </a:cubicBezTo>
                  <a:cubicBezTo>
                    <a:pt x="3333" y="1379"/>
                    <a:pt x="2778" y="1586"/>
                    <a:pt x="2626" y="1586"/>
                  </a:cubicBezTo>
                  <a:cubicBezTo>
                    <a:pt x="2590" y="1586"/>
                    <a:pt x="2576" y="1575"/>
                    <a:pt x="2592" y="1549"/>
                  </a:cubicBezTo>
                  <a:cubicBezTo>
                    <a:pt x="2675" y="1413"/>
                    <a:pt x="2797" y="1161"/>
                    <a:pt x="2981" y="849"/>
                  </a:cubicBezTo>
                  <a:cubicBezTo>
                    <a:pt x="3165" y="536"/>
                    <a:pt x="3100" y="303"/>
                    <a:pt x="2896" y="199"/>
                  </a:cubicBezTo>
                  <a:cubicBezTo>
                    <a:pt x="2842" y="171"/>
                    <a:pt x="2798" y="155"/>
                    <a:pt x="2755" y="155"/>
                  </a:cubicBezTo>
                  <a:cubicBezTo>
                    <a:pt x="2634" y="155"/>
                    <a:pt x="2515" y="280"/>
                    <a:pt x="2183" y="623"/>
                  </a:cubicBezTo>
                  <a:cubicBezTo>
                    <a:pt x="1731" y="1088"/>
                    <a:pt x="1447" y="1581"/>
                    <a:pt x="1189" y="2147"/>
                  </a:cubicBezTo>
                  <a:cubicBezTo>
                    <a:pt x="931" y="2714"/>
                    <a:pt x="809" y="3429"/>
                    <a:pt x="539" y="3871"/>
                  </a:cubicBezTo>
                  <a:cubicBezTo>
                    <a:pt x="270" y="4313"/>
                    <a:pt x="1" y="4485"/>
                    <a:pt x="1" y="4485"/>
                  </a:cubicBezTo>
                  <a:cubicBezTo>
                    <a:pt x="1" y="4485"/>
                    <a:pt x="101" y="4978"/>
                    <a:pt x="497" y="5415"/>
                  </a:cubicBezTo>
                  <a:cubicBezTo>
                    <a:pt x="769" y="5715"/>
                    <a:pt x="1118" y="5894"/>
                    <a:pt x="1379" y="5894"/>
                  </a:cubicBezTo>
                  <a:cubicBezTo>
                    <a:pt x="1497" y="5894"/>
                    <a:pt x="1598" y="5857"/>
                    <a:pt x="1664" y="5778"/>
                  </a:cubicBezTo>
                  <a:cubicBezTo>
                    <a:pt x="2000" y="5379"/>
                    <a:pt x="1767" y="5519"/>
                    <a:pt x="2896" y="5043"/>
                  </a:cubicBezTo>
                  <a:cubicBezTo>
                    <a:pt x="4026" y="4565"/>
                    <a:pt x="4796" y="3958"/>
                    <a:pt x="5642" y="3298"/>
                  </a:cubicBezTo>
                  <a:cubicBezTo>
                    <a:pt x="6487" y="2637"/>
                    <a:pt x="6566" y="2545"/>
                    <a:pt x="6552" y="2260"/>
                  </a:cubicBezTo>
                  <a:cubicBezTo>
                    <a:pt x="6550" y="2229"/>
                    <a:pt x="6527" y="2215"/>
                    <a:pt x="6488" y="2215"/>
                  </a:cubicBezTo>
                  <a:cubicBezTo>
                    <a:pt x="6167" y="2215"/>
                    <a:pt x="4731" y="3153"/>
                    <a:pt x="4731" y="3153"/>
                  </a:cubicBezTo>
                  <a:cubicBezTo>
                    <a:pt x="4731" y="3153"/>
                    <a:pt x="6057" y="2213"/>
                    <a:pt x="6601" y="1829"/>
                  </a:cubicBezTo>
                  <a:cubicBezTo>
                    <a:pt x="7145" y="1446"/>
                    <a:pt x="6993" y="1281"/>
                    <a:pt x="6761" y="1241"/>
                  </a:cubicBezTo>
                  <a:cubicBezTo>
                    <a:pt x="6757" y="1241"/>
                    <a:pt x="6753" y="1240"/>
                    <a:pt x="6748" y="1240"/>
                  </a:cubicBezTo>
                  <a:cubicBezTo>
                    <a:pt x="6467" y="1240"/>
                    <a:pt x="4619" y="2399"/>
                    <a:pt x="4619" y="2399"/>
                  </a:cubicBezTo>
                  <a:cubicBezTo>
                    <a:pt x="4619" y="2399"/>
                    <a:pt x="6843" y="913"/>
                    <a:pt x="7047" y="611"/>
                  </a:cubicBezTo>
                  <a:cubicBezTo>
                    <a:pt x="7175" y="421"/>
                    <a:pt x="7078" y="356"/>
                    <a:pt x="6918" y="356"/>
                  </a:cubicBezTo>
                  <a:cubicBezTo>
                    <a:pt x="6822" y="356"/>
                    <a:pt x="6704" y="379"/>
                    <a:pt x="6598" y="412"/>
                  </a:cubicBezTo>
                  <a:lnTo>
                    <a:pt x="4534" y="1718"/>
                  </a:lnTo>
                  <a:cubicBezTo>
                    <a:pt x="4534" y="1718"/>
                    <a:pt x="6199" y="528"/>
                    <a:pt x="6396" y="235"/>
                  </a:cubicBezTo>
                  <a:cubicBezTo>
                    <a:pt x="6508" y="70"/>
                    <a:pt x="6395" y="0"/>
                    <a:pt x="6216" y="0"/>
                  </a:cubicBezTo>
                  <a:close/>
                </a:path>
              </a:pathLst>
            </a:custGeom>
            <a:solidFill>
              <a:srgbClr val="F78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30;p65">
              <a:extLst>
                <a:ext uri="{FF2B5EF4-FFF2-40B4-BE49-F238E27FC236}">
                  <a16:creationId xmlns:a16="http://schemas.microsoft.com/office/drawing/2014/main" id="{12B18EBA-0074-58E5-C8C5-5748C25C1DE1}"/>
                </a:ext>
              </a:extLst>
            </p:cNvPr>
            <p:cNvSpPr/>
            <p:nvPr/>
          </p:nvSpPr>
          <p:spPr>
            <a:xfrm flipH="1">
              <a:off x="4495588" y="2150811"/>
              <a:ext cx="1156907" cy="943776"/>
            </a:xfrm>
            <a:custGeom>
              <a:avLst/>
              <a:gdLst/>
              <a:ahLst/>
              <a:cxnLst/>
              <a:rect l="l" t="t" r="r" b="b"/>
              <a:pathLst>
                <a:path w="26788" h="21853" extrusionOk="0">
                  <a:moveTo>
                    <a:pt x="6332" y="1"/>
                  </a:moveTo>
                  <a:cubicBezTo>
                    <a:pt x="5756" y="1"/>
                    <a:pt x="5177" y="70"/>
                    <a:pt x="4637" y="178"/>
                  </a:cubicBezTo>
                  <a:cubicBezTo>
                    <a:pt x="3673" y="371"/>
                    <a:pt x="2033" y="1692"/>
                    <a:pt x="1628" y="2842"/>
                  </a:cubicBezTo>
                  <a:cubicBezTo>
                    <a:pt x="1076" y="4406"/>
                    <a:pt x="1" y="6831"/>
                    <a:pt x="3193" y="14079"/>
                  </a:cubicBezTo>
                  <a:cubicBezTo>
                    <a:pt x="4722" y="17550"/>
                    <a:pt x="5221" y="18103"/>
                    <a:pt x="6313" y="19423"/>
                  </a:cubicBezTo>
                  <a:cubicBezTo>
                    <a:pt x="7768" y="21181"/>
                    <a:pt x="9962" y="21853"/>
                    <a:pt x="12069" y="21853"/>
                  </a:cubicBezTo>
                  <a:cubicBezTo>
                    <a:pt x="13718" y="21853"/>
                    <a:pt x="15314" y="21442"/>
                    <a:pt x="16462" y="20817"/>
                  </a:cubicBezTo>
                  <a:cubicBezTo>
                    <a:pt x="19166" y="19346"/>
                    <a:pt x="20888" y="16960"/>
                    <a:pt x="22047" y="15246"/>
                  </a:cubicBezTo>
                  <a:cubicBezTo>
                    <a:pt x="25014" y="10858"/>
                    <a:pt x="26788" y="7209"/>
                    <a:pt x="26788" y="7209"/>
                  </a:cubicBezTo>
                  <a:lnTo>
                    <a:pt x="22571" y="4699"/>
                  </a:lnTo>
                  <a:cubicBezTo>
                    <a:pt x="22571" y="4699"/>
                    <a:pt x="20702" y="7450"/>
                    <a:pt x="19412" y="8529"/>
                  </a:cubicBezTo>
                  <a:cubicBezTo>
                    <a:pt x="18223" y="9523"/>
                    <a:pt x="14770" y="12405"/>
                    <a:pt x="13028" y="12405"/>
                  </a:cubicBezTo>
                  <a:cubicBezTo>
                    <a:pt x="12790" y="12405"/>
                    <a:pt x="12584" y="12351"/>
                    <a:pt x="12419" y="12232"/>
                  </a:cubicBezTo>
                  <a:cubicBezTo>
                    <a:pt x="10800" y="11050"/>
                    <a:pt x="12372" y="6867"/>
                    <a:pt x="10081" y="2014"/>
                  </a:cubicBezTo>
                  <a:cubicBezTo>
                    <a:pt x="9358" y="484"/>
                    <a:pt x="7853" y="1"/>
                    <a:pt x="6332" y="1"/>
                  </a:cubicBezTo>
                  <a:close/>
                </a:path>
              </a:pathLst>
            </a:custGeom>
            <a:solidFill>
              <a:srgbClr val="DA1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31;p65">
              <a:extLst>
                <a:ext uri="{FF2B5EF4-FFF2-40B4-BE49-F238E27FC236}">
                  <a16:creationId xmlns:a16="http://schemas.microsoft.com/office/drawing/2014/main" id="{87BB8E70-BE13-3DD1-5513-2AC8665C45EF}"/>
                </a:ext>
              </a:extLst>
            </p:cNvPr>
            <p:cNvSpPr/>
            <p:nvPr/>
          </p:nvSpPr>
          <p:spPr>
            <a:xfrm flipH="1">
              <a:off x="4495588" y="2150811"/>
              <a:ext cx="1156907" cy="943733"/>
            </a:xfrm>
            <a:custGeom>
              <a:avLst/>
              <a:gdLst/>
              <a:ahLst/>
              <a:cxnLst/>
              <a:rect l="l" t="t" r="r" b="b"/>
              <a:pathLst>
                <a:path w="26788" h="21852" extrusionOk="0">
                  <a:moveTo>
                    <a:pt x="6325" y="1"/>
                  </a:moveTo>
                  <a:cubicBezTo>
                    <a:pt x="5750" y="1"/>
                    <a:pt x="5174" y="70"/>
                    <a:pt x="4637" y="177"/>
                  </a:cubicBezTo>
                  <a:cubicBezTo>
                    <a:pt x="3673" y="370"/>
                    <a:pt x="2033" y="1692"/>
                    <a:pt x="1628" y="2840"/>
                  </a:cubicBezTo>
                  <a:cubicBezTo>
                    <a:pt x="1076" y="4406"/>
                    <a:pt x="1" y="6830"/>
                    <a:pt x="3193" y="14077"/>
                  </a:cubicBezTo>
                  <a:cubicBezTo>
                    <a:pt x="4722" y="17549"/>
                    <a:pt x="5220" y="18102"/>
                    <a:pt x="6313" y="19422"/>
                  </a:cubicBezTo>
                  <a:cubicBezTo>
                    <a:pt x="7768" y="21180"/>
                    <a:pt x="9962" y="21852"/>
                    <a:pt x="12069" y="21852"/>
                  </a:cubicBezTo>
                  <a:cubicBezTo>
                    <a:pt x="13718" y="21852"/>
                    <a:pt x="15314" y="21440"/>
                    <a:pt x="16462" y="20816"/>
                  </a:cubicBezTo>
                  <a:cubicBezTo>
                    <a:pt x="19166" y="19345"/>
                    <a:pt x="20888" y="16958"/>
                    <a:pt x="22047" y="15244"/>
                  </a:cubicBezTo>
                  <a:cubicBezTo>
                    <a:pt x="25014" y="10856"/>
                    <a:pt x="26788" y="7208"/>
                    <a:pt x="26788" y="7208"/>
                  </a:cubicBezTo>
                  <a:lnTo>
                    <a:pt x="25951" y="6710"/>
                  </a:lnTo>
                  <a:cubicBezTo>
                    <a:pt x="24549" y="8874"/>
                    <a:pt x="23338" y="11142"/>
                    <a:pt x="21780" y="13204"/>
                  </a:cubicBezTo>
                  <a:cubicBezTo>
                    <a:pt x="21027" y="14199"/>
                    <a:pt x="20225" y="15158"/>
                    <a:pt x="19387" y="16083"/>
                  </a:cubicBezTo>
                  <a:cubicBezTo>
                    <a:pt x="18724" y="16816"/>
                    <a:pt x="17961" y="17496"/>
                    <a:pt x="17084" y="17961"/>
                  </a:cubicBezTo>
                  <a:cubicBezTo>
                    <a:pt x="16123" y="18471"/>
                    <a:pt x="15023" y="18742"/>
                    <a:pt x="13924" y="18742"/>
                  </a:cubicBezTo>
                  <a:cubicBezTo>
                    <a:pt x="13153" y="18742"/>
                    <a:pt x="12383" y="18609"/>
                    <a:pt x="11664" y="18330"/>
                  </a:cubicBezTo>
                  <a:cubicBezTo>
                    <a:pt x="8054" y="16930"/>
                    <a:pt x="7136" y="12321"/>
                    <a:pt x="6478" y="8952"/>
                  </a:cubicBezTo>
                  <a:cubicBezTo>
                    <a:pt x="6140" y="7219"/>
                    <a:pt x="5787" y="5469"/>
                    <a:pt x="5772" y="3696"/>
                  </a:cubicBezTo>
                  <a:cubicBezTo>
                    <a:pt x="5761" y="2469"/>
                    <a:pt x="5880" y="1028"/>
                    <a:pt x="6620" y="7"/>
                  </a:cubicBezTo>
                  <a:cubicBezTo>
                    <a:pt x="6522" y="3"/>
                    <a:pt x="6423" y="1"/>
                    <a:pt x="6325" y="1"/>
                  </a:cubicBezTo>
                  <a:close/>
                </a:path>
              </a:pathLst>
            </a:custGeom>
            <a:solidFill>
              <a:srgbClr val="DA1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32;p65">
              <a:extLst>
                <a:ext uri="{FF2B5EF4-FFF2-40B4-BE49-F238E27FC236}">
                  <a16:creationId xmlns:a16="http://schemas.microsoft.com/office/drawing/2014/main" id="{4ED81D58-CD15-FAD6-A314-9EA9DB708F91}"/>
                </a:ext>
              </a:extLst>
            </p:cNvPr>
            <p:cNvSpPr/>
            <p:nvPr/>
          </p:nvSpPr>
          <p:spPr>
            <a:xfrm flipH="1">
              <a:off x="5129754" y="2694757"/>
              <a:ext cx="50270" cy="67977"/>
            </a:xfrm>
            <a:custGeom>
              <a:avLst/>
              <a:gdLst/>
              <a:ahLst/>
              <a:cxnLst/>
              <a:rect l="l" t="t" r="r" b="b"/>
              <a:pathLst>
                <a:path w="1164" h="1574" fill="none" extrusionOk="0">
                  <a:moveTo>
                    <a:pt x="0" y="1573"/>
                  </a:moveTo>
                  <a:cubicBezTo>
                    <a:pt x="294" y="962"/>
                    <a:pt x="788" y="531"/>
                    <a:pt x="1163" y="1"/>
                  </a:cubicBezTo>
                </a:path>
              </a:pathLst>
            </a:custGeom>
            <a:noFill/>
            <a:ln w="400"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33;p65">
              <a:extLst>
                <a:ext uri="{FF2B5EF4-FFF2-40B4-BE49-F238E27FC236}">
                  <a16:creationId xmlns:a16="http://schemas.microsoft.com/office/drawing/2014/main" id="{FF6B2D54-4A8B-03A5-6133-5E294D42E204}"/>
                </a:ext>
              </a:extLst>
            </p:cNvPr>
            <p:cNvSpPr/>
            <p:nvPr/>
          </p:nvSpPr>
          <p:spPr>
            <a:xfrm flipH="1">
              <a:off x="5115631" y="2718035"/>
              <a:ext cx="12999" cy="69748"/>
            </a:xfrm>
            <a:custGeom>
              <a:avLst/>
              <a:gdLst/>
              <a:ahLst/>
              <a:cxnLst/>
              <a:rect l="l" t="t" r="r" b="b"/>
              <a:pathLst>
                <a:path w="301" h="1615" fill="none" extrusionOk="0">
                  <a:moveTo>
                    <a:pt x="46" y="1615"/>
                  </a:moveTo>
                  <a:cubicBezTo>
                    <a:pt x="1" y="1061"/>
                    <a:pt x="198" y="500"/>
                    <a:pt x="300" y="0"/>
                  </a:cubicBezTo>
                </a:path>
              </a:pathLst>
            </a:custGeom>
            <a:noFill/>
            <a:ln w="400"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34;p65">
              <a:extLst>
                <a:ext uri="{FF2B5EF4-FFF2-40B4-BE49-F238E27FC236}">
                  <a16:creationId xmlns:a16="http://schemas.microsoft.com/office/drawing/2014/main" id="{D889CF65-C5D1-7A57-C881-C98989511D2B}"/>
                </a:ext>
              </a:extLst>
            </p:cNvPr>
            <p:cNvSpPr/>
            <p:nvPr/>
          </p:nvSpPr>
          <p:spPr>
            <a:xfrm flipH="1">
              <a:off x="5077929" y="2709096"/>
              <a:ext cx="17318" cy="84043"/>
            </a:xfrm>
            <a:custGeom>
              <a:avLst/>
              <a:gdLst/>
              <a:ahLst/>
              <a:cxnLst/>
              <a:rect l="l" t="t" r="r" b="b"/>
              <a:pathLst>
                <a:path w="401" h="1946" fill="none" extrusionOk="0">
                  <a:moveTo>
                    <a:pt x="401" y="1945"/>
                  </a:moveTo>
                  <a:cubicBezTo>
                    <a:pt x="102" y="1375"/>
                    <a:pt x="217" y="570"/>
                    <a:pt x="0" y="0"/>
                  </a:cubicBezTo>
                </a:path>
              </a:pathLst>
            </a:custGeom>
            <a:noFill/>
            <a:ln w="400" cap="flat" cmpd="sng">
              <a:solidFill>
                <a:srgbClr val="3F153D"/>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35;p65">
              <a:extLst>
                <a:ext uri="{FF2B5EF4-FFF2-40B4-BE49-F238E27FC236}">
                  <a16:creationId xmlns:a16="http://schemas.microsoft.com/office/drawing/2014/main" id="{A5CD024F-9B45-F3E4-C40D-D66CA3439F62}"/>
                </a:ext>
              </a:extLst>
            </p:cNvPr>
            <p:cNvSpPr/>
            <p:nvPr/>
          </p:nvSpPr>
          <p:spPr>
            <a:xfrm flipH="1">
              <a:off x="5005806" y="1447675"/>
              <a:ext cx="503048" cy="940019"/>
            </a:xfrm>
            <a:custGeom>
              <a:avLst/>
              <a:gdLst/>
              <a:ahLst/>
              <a:cxnLst/>
              <a:rect l="l" t="t" r="r" b="b"/>
              <a:pathLst>
                <a:path w="11648" h="21766" extrusionOk="0">
                  <a:moveTo>
                    <a:pt x="10948" y="0"/>
                  </a:moveTo>
                  <a:cubicBezTo>
                    <a:pt x="10222" y="0"/>
                    <a:pt x="9423" y="406"/>
                    <a:pt x="8738" y="1250"/>
                  </a:cubicBezTo>
                  <a:cubicBezTo>
                    <a:pt x="7612" y="2634"/>
                    <a:pt x="6758" y="4921"/>
                    <a:pt x="6689" y="5651"/>
                  </a:cubicBezTo>
                  <a:cubicBezTo>
                    <a:pt x="6627" y="6294"/>
                    <a:pt x="6519" y="7141"/>
                    <a:pt x="6012" y="7631"/>
                  </a:cubicBezTo>
                  <a:cubicBezTo>
                    <a:pt x="5717" y="7915"/>
                    <a:pt x="5299" y="8079"/>
                    <a:pt x="4910" y="8229"/>
                  </a:cubicBezTo>
                  <a:cubicBezTo>
                    <a:pt x="4150" y="8521"/>
                    <a:pt x="1480" y="9106"/>
                    <a:pt x="2193" y="10313"/>
                  </a:cubicBezTo>
                  <a:cubicBezTo>
                    <a:pt x="2398" y="10660"/>
                    <a:pt x="2811" y="10805"/>
                    <a:pt x="3131" y="11033"/>
                  </a:cubicBezTo>
                  <a:cubicBezTo>
                    <a:pt x="3481" y="11281"/>
                    <a:pt x="1884" y="11961"/>
                    <a:pt x="1711" y="12058"/>
                  </a:cubicBezTo>
                  <a:cubicBezTo>
                    <a:pt x="1091" y="12404"/>
                    <a:pt x="861" y="13077"/>
                    <a:pt x="1353" y="13658"/>
                  </a:cubicBezTo>
                  <a:cubicBezTo>
                    <a:pt x="1818" y="14209"/>
                    <a:pt x="2448" y="13982"/>
                    <a:pt x="3039" y="14269"/>
                  </a:cubicBezTo>
                  <a:cubicBezTo>
                    <a:pt x="3723" y="14602"/>
                    <a:pt x="2860" y="14937"/>
                    <a:pt x="2697" y="14980"/>
                  </a:cubicBezTo>
                  <a:cubicBezTo>
                    <a:pt x="2504" y="15031"/>
                    <a:pt x="2309" y="15073"/>
                    <a:pt x="2113" y="15104"/>
                  </a:cubicBezTo>
                  <a:cubicBezTo>
                    <a:pt x="1885" y="15140"/>
                    <a:pt x="1644" y="15158"/>
                    <a:pt x="1423" y="15224"/>
                  </a:cubicBezTo>
                  <a:cubicBezTo>
                    <a:pt x="152" y="15603"/>
                    <a:pt x="0" y="17395"/>
                    <a:pt x="1268" y="17861"/>
                  </a:cubicBezTo>
                  <a:cubicBezTo>
                    <a:pt x="1685" y="18013"/>
                    <a:pt x="2145" y="18055"/>
                    <a:pt x="2557" y="18214"/>
                  </a:cubicBezTo>
                  <a:cubicBezTo>
                    <a:pt x="3318" y="18508"/>
                    <a:pt x="2700" y="18684"/>
                    <a:pt x="2265" y="18804"/>
                  </a:cubicBezTo>
                  <a:cubicBezTo>
                    <a:pt x="1878" y="18911"/>
                    <a:pt x="1334" y="19055"/>
                    <a:pt x="1245" y="19486"/>
                  </a:cubicBezTo>
                  <a:cubicBezTo>
                    <a:pt x="986" y="20742"/>
                    <a:pt x="2450" y="21766"/>
                    <a:pt x="3724" y="21766"/>
                  </a:cubicBezTo>
                  <a:cubicBezTo>
                    <a:pt x="3811" y="21766"/>
                    <a:pt x="3897" y="21761"/>
                    <a:pt x="3981" y="21751"/>
                  </a:cubicBezTo>
                  <a:cubicBezTo>
                    <a:pt x="5809" y="21539"/>
                    <a:pt x="7209" y="20375"/>
                    <a:pt x="8145" y="18971"/>
                  </a:cubicBezTo>
                  <a:cubicBezTo>
                    <a:pt x="9259" y="17302"/>
                    <a:pt x="10223" y="15292"/>
                    <a:pt x="10365" y="13317"/>
                  </a:cubicBezTo>
                  <a:cubicBezTo>
                    <a:pt x="10519" y="11146"/>
                    <a:pt x="10519" y="8665"/>
                    <a:pt x="10486" y="6489"/>
                  </a:cubicBezTo>
                  <a:cubicBezTo>
                    <a:pt x="10454" y="4406"/>
                    <a:pt x="10138" y="2393"/>
                    <a:pt x="11418" y="580"/>
                  </a:cubicBezTo>
                  <a:cubicBezTo>
                    <a:pt x="11474" y="503"/>
                    <a:pt x="11532" y="425"/>
                    <a:pt x="11588" y="347"/>
                  </a:cubicBezTo>
                  <a:cubicBezTo>
                    <a:pt x="11648" y="263"/>
                    <a:pt x="11638" y="128"/>
                    <a:pt x="11520" y="90"/>
                  </a:cubicBezTo>
                  <a:cubicBezTo>
                    <a:pt x="11337" y="30"/>
                    <a:pt x="11145" y="0"/>
                    <a:pt x="10948" y="0"/>
                  </a:cubicBezTo>
                  <a:close/>
                </a:path>
              </a:pathLst>
            </a:custGeom>
            <a:solidFill>
              <a:srgbClr val="FFB8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36;p65">
              <a:extLst>
                <a:ext uri="{FF2B5EF4-FFF2-40B4-BE49-F238E27FC236}">
                  <a16:creationId xmlns:a16="http://schemas.microsoft.com/office/drawing/2014/main" id="{D03BB2DA-4212-D10F-6D0D-4035A021DE9B}"/>
                </a:ext>
              </a:extLst>
            </p:cNvPr>
            <p:cNvSpPr/>
            <p:nvPr/>
          </p:nvSpPr>
          <p:spPr>
            <a:xfrm flipH="1">
              <a:off x="5023685" y="1576719"/>
              <a:ext cx="131765" cy="154050"/>
            </a:xfrm>
            <a:custGeom>
              <a:avLst/>
              <a:gdLst/>
              <a:ahLst/>
              <a:cxnLst/>
              <a:rect l="l" t="t" r="r" b="b"/>
              <a:pathLst>
                <a:path w="3051" h="3567" extrusionOk="0">
                  <a:moveTo>
                    <a:pt x="1373" y="1"/>
                  </a:moveTo>
                  <a:cubicBezTo>
                    <a:pt x="1281" y="1"/>
                    <a:pt x="1183" y="18"/>
                    <a:pt x="1079" y="55"/>
                  </a:cubicBezTo>
                  <a:cubicBezTo>
                    <a:pt x="332" y="320"/>
                    <a:pt x="1" y="1307"/>
                    <a:pt x="338" y="2258"/>
                  </a:cubicBezTo>
                  <a:cubicBezTo>
                    <a:pt x="619" y="3049"/>
                    <a:pt x="1274" y="3567"/>
                    <a:pt x="1916" y="3567"/>
                  </a:cubicBezTo>
                  <a:cubicBezTo>
                    <a:pt x="2046" y="3567"/>
                    <a:pt x="2176" y="3546"/>
                    <a:pt x="2303" y="3501"/>
                  </a:cubicBezTo>
                  <a:cubicBezTo>
                    <a:pt x="3051" y="3236"/>
                    <a:pt x="2929" y="2437"/>
                    <a:pt x="2591" y="1486"/>
                  </a:cubicBezTo>
                  <a:cubicBezTo>
                    <a:pt x="2300" y="667"/>
                    <a:pt x="1944" y="1"/>
                    <a:pt x="1373" y="1"/>
                  </a:cubicBezTo>
                  <a:close/>
                </a:path>
              </a:pathLst>
            </a:custGeom>
            <a:solidFill>
              <a:srgbClr val="F78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37;p65">
              <a:extLst>
                <a:ext uri="{FF2B5EF4-FFF2-40B4-BE49-F238E27FC236}">
                  <a16:creationId xmlns:a16="http://schemas.microsoft.com/office/drawing/2014/main" id="{82DB0714-85E4-2C95-89BF-77D352ED1705}"/>
                </a:ext>
              </a:extLst>
            </p:cNvPr>
            <p:cNvSpPr/>
            <p:nvPr/>
          </p:nvSpPr>
          <p:spPr>
            <a:xfrm flipH="1">
              <a:off x="5067477" y="1630617"/>
              <a:ext cx="36666" cy="45779"/>
            </a:xfrm>
            <a:custGeom>
              <a:avLst/>
              <a:gdLst/>
              <a:ahLst/>
              <a:cxnLst/>
              <a:rect l="l" t="t" r="r" b="b"/>
              <a:pathLst>
                <a:path w="849" h="1060" extrusionOk="0">
                  <a:moveTo>
                    <a:pt x="324" y="0"/>
                  </a:moveTo>
                  <a:cubicBezTo>
                    <a:pt x="300" y="0"/>
                    <a:pt x="275" y="4"/>
                    <a:pt x="251" y="12"/>
                  </a:cubicBezTo>
                  <a:cubicBezTo>
                    <a:pt x="70" y="73"/>
                    <a:pt x="0" y="354"/>
                    <a:pt x="95" y="640"/>
                  </a:cubicBezTo>
                  <a:cubicBezTo>
                    <a:pt x="178" y="889"/>
                    <a:pt x="359" y="1059"/>
                    <a:pt x="524" y="1059"/>
                  </a:cubicBezTo>
                  <a:cubicBezTo>
                    <a:pt x="549" y="1059"/>
                    <a:pt x="574" y="1055"/>
                    <a:pt x="597" y="1047"/>
                  </a:cubicBezTo>
                  <a:cubicBezTo>
                    <a:pt x="779" y="986"/>
                    <a:pt x="849" y="705"/>
                    <a:pt x="753" y="419"/>
                  </a:cubicBezTo>
                  <a:cubicBezTo>
                    <a:pt x="670" y="170"/>
                    <a:pt x="490" y="0"/>
                    <a:pt x="324" y="0"/>
                  </a:cubicBezTo>
                  <a:close/>
                </a:path>
              </a:pathLst>
            </a:custGeom>
            <a:solidFill>
              <a:srgbClr val="F46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38;p65">
              <a:extLst>
                <a:ext uri="{FF2B5EF4-FFF2-40B4-BE49-F238E27FC236}">
                  <a16:creationId xmlns:a16="http://schemas.microsoft.com/office/drawing/2014/main" id="{E0CD510B-DEB6-B8FB-2649-205E4C025E2D}"/>
                </a:ext>
              </a:extLst>
            </p:cNvPr>
            <p:cNvSpPr/>
            <p:nvPr/>
          </p:nvSpPr>
          <p:spPr>
            <a:xfrm flipH="1">
              <a:off x="4898873" y="1699847"/>
              <a:ext cx="75967" cy="73116"/>
            </a:xfrm>
            <a:custGeom>
              <a:avLst/>
              <a:gdLst/>
              <a:ahLst/>
              <a:cxnLst/>
              <a:rect l="l" t="t" r="r" b="b"/>
              <a:pathLst>
                <a:path w="1759" h="1693" extrusionOk="0">
                  <a:moveTo>
                    <a:pt x="913" y="1"/>
                  </a:moveTo>
                  <a:cubicBezTo>
                    <a:pt x="571" y="1"/>
                    <a:pt x="263" y="207"/>
                    <a:pt x="131" y="523"/>
                  </a:cubicBezTo>
                  <a:cubicBezTo>
                    <a:pt x="1" y="839"/>
                    <a:pt x="73" y="1203"/>
                    <a:pt x="315" y="1444"/>
                  </a:cubicBezTo>
                  <a:cubicBezTo>
                    <a:pt x="477" y="1606"/>
                    <a:pt x="693" y="1692"/>
                    <a:pt x="913" y="1692"/>
                  </a:cubicBezTo>
                  <a:cubicBezTo>
                    <a:pt x="1022" y="1692"/>
                    <a:pt x="1132" y="1671"/>
                    <a:pt x="1236" y="1628"/>
                  </a:cubicBezTo>
                  <a:cubicBezTo>
                    <a:pt x="1552" y="1497"/>
                    <a:pt x="1758" y="1188"/>
                    <a:pt x="1758" y="847"/>
                  </a:cubicBezTo>
                  <a:cubicBezTo>
                    <a:pt x="1758" y="380"/>
                    <a:pt x="1380" y="1"/>
                    <a:pt x="913" y="1"/>
                  </a:cubicBezTo>
                  <a:close/>
                </a:path>
              </a:pathLst>
            </a:custGeom>
            <a:solidFill>
              <a:srgbClr val="F46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39;p65">
              <a:extLst>
                <a:ext uri="{FF2B5EF4-FFF2-40B4-BE49-F238E27FC236}">
                  <a16:creationId xmlns:a16="http://schemas.microsoft.com/office/drawing/2014/main" id="{6684F381-2BD2-A2CF-9CA0-DF8865D15F27}"/>
                </a:ext>
              </a:extLst>
            </p:cNvPr>
            <p:cNvSpPr/>
            <p:nvPr/>
          </p:nvSpPr>
          <p:spPr>
            <a:xfrm flipH="1">
              <a:off x="4705912" y="1716042"/>
              <a:ext cx="76010" cy="73073"/>
            </a:xfrm>
            <a:custGeom>
              <a:avLst/>
              <a:gdLst/>
              <a:ahLst/>
              <a:cxnLst/>
              <a:rect l="l" t="t" r="r" b="b"/>
              <a:pathLst>
                <a:path w="1760" h="1692" extrusionOk="0">
                  <a:moveTo>
                    <a:pt x="913" y="1"/>
                  </a:moveTo>
                  <a:cubicBezTo>
                    <a:pt x="572" y="1"/>
                    <a:pt x="263" y="206"/>
                    <a:pt x="133" y="522"/>
                  </a:cubicBezTo>
                  <a:cubicBezTo>
                    <a:pt x="1" y="838"/>
                    <a:pt x="73" y="1201"/>
                    <a:pt x="315" y="1443"/>
                  </a:cubicBezTo>
                  <a:cubicBezTo>
                    <a:pt x="476" y="1605"/>
                    <a:pt x="693" y="1691"/>
                    <a:pt x="913" y="1691"/>
                  </a:cubicBezTo>
                  <a:cubicBezTo>
                    <a:pt x="1022" y="1691"/>
                    <a:pt x="1132" y="1670"/>
                    <a:pt x="1236" y="1627"/>
                  </a:cubicBezTo>
                  <a:cubicBezTo>
                    <a:pt x="1552" y="1497"/>
                    <a:pt x="1758" y="1188"/>
                    <a:pt x="1758" y="847"/>
                  </a:cubicBezTo>
                  <a:cubicBezTo>
                    <a:pt x="1759" y="380"/>
                    <a:pt x="1380" y="1"/>
                    <a:pt x="913" y="1"/>
                  </a:cubicBezTo>
                  <a:close/>
                </a:path>
              </a:pathLst>
            </a:custGeom>
            <a:solidFill>
              <a:srgbClr val="F46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40;p65">
              <a:extLst>
                <a:ext uri="{FF2B5EF4-FFF2-40B4-BE49-F238E27FC236}">
                  <a16:creationId xmlns:a16="http://schemas.microsoft.com/office/drawing/2014/main" id="{D851D571-1F02-C550-750C-D1090703B161}"/>
                </a:ext>
              </a:extLst>
            </p:cNvPr>
            <p:cNvSpPr/>
            <p:nvPr/>
          </p:nvSpPr>
          <p:spPr>
            <a:xfrm rot="575646">
              <a:off x="4750091" y="2031393"/>
              <a:ext cx="48416" cy="48971"/>
            </a:xfrm>
            <a:custGeom>
              <a:avLst/>
              <a:gdLst/>
              <a:ahLst/>
              <a:cxnLst/>
              <a:rect l="l" t="t" r="r" b="b"/>
              <a:pathLst>
                <a:path w="2356" h="2723" extrusionOk="0">
                  <a:moveTo>
                    <a:pt x="0" y="0"/>
                  </a:moveTo>
                  <a:cubicBezTo>
                    <a:pt x="0" y="1160"/>
                    <a:pt x="1464" y="3304"/>
                    <a:pt x="2356" y="2562"/>
                  </a:cubicBezTo>
                </a:path>
              </a:pathLst>
            </a:custGeom>
            <a:noFill/>
            <a:ln w="9525" cap="rnd" cmpd="sng">
              <a:solidFill>
                <a:schemeClr val="dk2"/>
              </a:solidFill>
              <a:prstDash val="solid"/>
              <a:round/>
              <a:headEnd type="none" w="med" len="med"/>
              <a:tailEnd type="none" w="med" len="med"/>
            </a:ln>
          </p:spPr>
        </p:sp>
        <p:sp>
          <p:nvSpPr>
            <p:cNvPr id="56" name="Google Shape;3841;p65">
              <a:extLst>
                <a:ext uri="{FF2B5EF4-FFF2-40B4-BE49-F238E27FC236}">
                  <a16:creationId xmlns:a16="http://schemas.microsoft.com/office/drawing/2014/main" id="{A8C3ECE6-C7F6-8FBE-CFB7-060D964093E9}"/>
                </a:ext>
              </a:extLst>
            </p:cNvPr>
            <p:cNvSpPr/>
            <p:nvPr/>
          </p:nvSpPr>
          <p:spPr>
            <a:xfrm rot="575396">
              <a:off x="4702865" y="2025184"/>
              <a:ext cx="48150" cy="49589"/>
            </a:xfrm>
            <a:custGeom>
              <a:avLst/>
              <a:gdLst/>
              <a:ahLst/>
              <a:cxnLst/>
              <a:rect l="l" t="t" r="r" b="b"/>
              <a:pathLst>
                <a:path w="4077" h="4327" extrusionOk="0">
                  <a:moveTo>
                    <a:pt x="4047" y="0"/>
                  </a:moveTo>
                  <a:cubicBezTo>
                    <a:pt x="4287" y="1930"/>
                    <a:pt x="1787" y="4968"/>
                    <a:pt x="0" y="4201"/>
                  </a:cubicBezTo>
                </a:path>
              </a:pathLst>
            </a:custGeom>
            <a:noFill/>
            <a:ln w="9525" cap="rnd" cmpd="sng">
              <a:solidFill>
                <a:schemeClr val="dk2"/>
              </a:solidFill>
              <a:prstDash val="solid"/>
              <a:round/>
              <a:headEnd type="none" w="med" len="med"/>
              <a:tailEnd type="none" w="med" len="med"/>
            </a:ln>
          </p:spPr>
        </p:sp>
        <p:sp>
          <p:nvSpPr>
            <p:cNvPr id="57" name="Google Shape;3842;p65">
              <a:extLst>
                <a:ext uri="{FF2B5EF4-FFF2-40B4-BE49-F238E27FC236}">
                  <a16:creationId xmlns:a16="http://schemas.microsoft.com/office/drawing/2014/main" id="{7F6BEB1E-B89B-52BC-8E0C-983C32535B65}"/>
                </a:ext>
              </a:extLst>
            </p:cNvPr>
            <p:cNvSpPr/>
            <p:nvPr/>
          </p:nvSpPr>
          <p:spPr>
            <a:xfrm flipH="1">
              <a:off x="4730010" y="1987821"/>
              <a:ext cx="49579" cy="43706"/>
            </a:xfrm>
            <a:custGeom>
              <a:avLst/>
              <a:gdLst/>
              <a:ahLst/>
              <a:cxnLst/>
              <a:rect l="l" t="t" r="r" b="b"/>
              <a:pathLst>
                <a:path w="1148" h="1012" extrusionOk="0">
                  <a:moveTo>
                    <a:pt x="706" y="1"/>
                  </a:moveTo>
                  <a:cubicBezTo>
                    <a:pt x="493" y="1"/>
                    <a:pt x="236" y="77"/>
                    <a:pt x="110" y="199"/>
                  </a:cubicBezTo>
                  <a:cubicBezTo>
                    <a:pt x="1" y="304"/>
                    <a:pt x="62" y="505"/>
                    <a:pt x="168" y="639"/>
                  </a:cubicBezTo>
                  <a:cubicBezTo>
                    <a:pt x="225" y="762"/>
                    <a:pt x="313" y="869"/>
                    <a:pt x="422" y="949"/>
                  </a:cubicBezTo>
                  <a:cubicBezTo>
                    <a:pt x="483" y="993"/>
                    <a:pt x="538" y="1012"/>
                    <a:pt x="587" y="1012"/>
                  </a:cubicBezTo>
                  <a:cubicBezTo>
                    <a:pt x="657" y="1012"/>
                    <a:pt x="716" y="975"/>
                    <a:pt x="767" y="918"/>
                  </a:cubicBezTo>
                  <a:cubicBezTo>
                    <a:pt x="890" y="838"/>
                    <a:pt x="979" y="682"/>
                    <a:pt x="1033" y="559"/>
                  </a:cubicBezTo>
                  <a:cubicBezTo>
                    <a:pt x="1122" y="351"/>
                    <a:pt x="1148" y="106"/>
                    <a:pt x="896" y="26"/>
                  </a:cubicBezTo>
                  <a:cubicBezTo>
                    <a:pt x="842" y="9"/>
                    <a:pt x="776" y="1"/>
                    <a:pt x="706" y="1"/>
                  </a:cubicBezTo>
                  <a:close/>
                </a:path>
              </a:pathLst>
            </a:custGeom>
            <a:solidFill>
              <a:srgbClr val="FF8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Title 57">
            <a:extLst>
              <a:ext uri="{FF2B5EF4-FFF2-40B4-BE49-F238E27FC236}">
                <a16:creationId xmlns:a16="http://schemas.microsoft.com/office/drawing/2014/main" id="{4E5B5DAB-4C2B-E96B-3F9E-AE5EDD1036F4}"/>
              </a:ext>
            </a:extLst>
          </p:cNvPr>
          <p:cNvSpPr>
            <a:spLocks noGrp="1"/>
          </p:cNvSpPr>
          <p:nvPr>
            <p:ph type="title"/>
          </p:nvPr>
        </p:nvSpPr>
        <p:spPr>
          <a:xfrm>
            <a:off x="1359299" y="1157173"/>
            <a:ext cx="6741549" cy="492000"/>
          </a:xfrm>
        </p:spPr>
        <p:txBody>
          <a:bodyPr/>
          <a:lstStyle/>
          <a:p>
            <a:r>
              <a:rPr lang="en-US" sz="2800" dirty="0"/>
              <a:t>Which food brands have been mentioned by users on subreddits?</a:t>
            </a:r>
            <a:br>
              <a:rPr lang="en-US" sz="2800" dirty="0"/>
            </a:br>
            <a:endParaRPr lang="en-US" sz="2800" dirty="0"/>
          </a:p>
        </p:txBody>
      </p:sp>
    </p:spTree>
    <p:extLst>
      <p:ext uri="{BB962C8B-B14F-4D97-AF65-F5344CB8AC3E}">
        <p14:creationId xmlns:p14="http://schemas.microsoft.com/office/powerpoint/2010/main" val="313297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F6ED-392D-1561-3972-F0A84E636C8A}"/>
              </a:ext>
            </a:extLst>
          </p:cNvPr>
          <p:cNvSpPr>
            <a:spLocks noGrp="1"/>
          </p:cNvSpPr>
          <p:nvPr>
            <p:ph type="title"/>
          </p:nvPr>
        </p:nvSpPr>
        <p:spPr/>
        <p:txBody>
          <a:bodyPr/>
          <a:lstStyle/>
          <a:p>
            <a:r>
              <a:rPr lang="en-US" dirty="0"/>
              <a:t>Let’s look at some sentences!</a:t>
            </a:r>
          </a:p>
        </p:txBody>
      </p:sp>
      <p:sp>
        <p:nvSpPr>
          <p:cNvPr id="3" name="Text Placeholder 2">
            <a:extLst>
              <a:ext uri="{FF2B5EF4-FFF2-40B4-BE49-F238E27FC236}">
                <a16:creationId xmlns:a16="http://schemas.microsoft.com/office/drawing/2014/main" id="{F3BEC362-0A14-B3EB-1306-C8A360994A25}"/>
              </a:ext>
            </a:extLst>
          </p:cNvPr>
          <p:cNvSpPr>
            <a:spLocks noGrp="1"/>
          </p:cNvSpPr>
          <p:nvPr>
            <p:ph type="body" idx="1"/>
          </p:nvPr>
        </p:nvSpPr>
        <p:spPr>
          <a:xfrm>
            <a:off x="771168" y="1059214"/>
            <a:ext cx="3742200" cy="3203700"/>
          </a:xfrm>
        </p:spPr>
        <p:txBody>
          <a:bodyPr/>
          <a:lstStyle/>
          <a:p>
            <a:pPr marL="139700" indent="0">
              <a:buNone/>
            </a:pPr>
            <a:r>
              <a:rPr lang="en-US" dirty="0"/>
              <a:t>r/Cats</a:t>
            </a:r>
          </a:p>
          <a:p>
            <a:r>
              <a:rPr lang="en-US" dirty="0"/>
              <a:t>“Purina dry food is much lower quality than Tiki cat where the first few ingredients were fish.”</a:t>
            </a:r>
          </a:p>
          <a:p>
            <a:r>
              <a:rPr lang="en-US" dirty="0"/>
              <a:t>“There has been a pet food Recall for Royal Canin!”</a:t>
            </a:r>
          </a:p>
          <a:p>
            <a:r>
              <a:rPr lang="en-US" dirty="0"/>
              <a:t>“I’m honestly about done with the wellness brand.”</a:t>
            </a:r>
          </a:p>
          <a:p>
            <a:r>
              <a:rPr lang="en-US" dirty="0"/>
              <a:t>I’m honestly about done with the wellness brand. Their customer service is not helpful and always insists they “haven’t changed their formula.”</a:t>
            </a:r>
          </a:p>
          <a:p>
            <a:endParaRPr lang="en-US" dirty="0"/>
          </a:p>
          <a:p>
            <a:pPr marL="139700" indent="0">
              <a:buNone/>
            </a:pPr>
            <a:endParaRPr lang="en-US" dirty="0"/>
          </a:p>
          <a:p>
            <a:pPr marL="139700" indent="0">
              <a:buNone/>
            </a:pPr>
            <a:endParaRPr lang="en-US" dirty="0"/>
          </a:p>
        </p:txBody>
      </p:sp>
      <p:sp>
        <p:nvSpPr>
          <p:cNvPr id="4" name="Text Placeholder 3">
            <a:extLst>
              <a:ext uri="{FF2B5EF4-FFF2-40B4-BE49-F238E27FC236}">
                <a16:creationId xmlns:a16="http://schemas.microsoft.com/office/drawing/2014/main" id="{D7F3A7AB-DEE3-9DB5-0D56-922F9B1F218F}"/>
              </a:ext>
            </a:extLst>
          </p:cNvPr>
          <p:cNvSpPr>
            <a:spLocks noGrp="1"/>
          </p:cNvSpPr>
          <p:nvPr>
            <p:ph type="body" idx="2"/>
          </p:nvPr>
        </p:nvSpPr>
        <p:spPr>
          <a:xfrm>
            <a:off x="4469615" y="1059214"/>
            <a:ext cx="3742200" cy="3203700"/>
          </a:xfrm>
        </p:spPr>
        <p:txBody>
          <a:bodyPr/>
          <a:lstStyle/>
          <a:p>
            <a:pPr marL="139700" indent="0">
              <a:buNone/>
            </a:pPr>
            <a:r>
              <a:rPr lang="en-US" dirty="0"/>
              <a:t>r/Dogs</a:t>
            </a:r>
          </a:p>
          <a:p>
            <a:r>
              <a:rPr lang="en-US" dirty="0"/>
              <a:t>" was feeding him royal </a:t>
            </a:r>
            <a:r>
              <a:rPr lang="en-US" dirty="0" err="1"/>
              <a:t>canin</a:t>
            </a:r>
            <a:r>
              <a:rPr lang="en-US" dirty="0"/>
              <a:t> first but recently found out it has corn , Chicken byproducts , soy and wheat that's really bad for dogs should I still go with royal </a:t>
            </a:r>
            <a:r>
              <a:rPr lang="en-US" dirty="0" err="1"/>
              <a:t>canin</a:t>
            </a:r>
            <a:r>
              <a:rPr lang="en-US" dirty="0"/>
              <a:t> or switch to </a:t>
            </a:r>
            <a:r>
              <a:rPr lang="en-US" dirty="0" err="1"/>
              <a:t>orijen</a:t>
            </a:r>
            <a:r>
              <a:rPr lang="en-US" dirty="0"/>
              <a:t> or acana?“</a:t>
            </a:r>
          </a:p>
          <a:p>
            <a:r>
              <a:rPr lang="en-US" dirty="0"/>
              <a:t>“The current recommended food to feed is kibble that follows WSAVA guidelines. These brands are as follows: Purina, Royal Canin, Hill's Science Diet, Eukanuba, and Iams.”</a:t>
            </a:r>
          </a:p>
          <a:p>
            <a:endParaRPr lang="en-US" dirty="0"/>
          </a:p>
        </p:txBody>
      </p:sp>
      <p:grpSp>
        <p:nvGrpSpPr>
          <p:cNvPr id="5" name="Google Shape;3938;p65">
            <a:extLst>
              <a:ext uri="{FF2B5EF4-FFF2-40B4-BE49-F238E27FC236}">
                <a16:creationId xmlns:a16="http://schemas.microsoft.com/office/drawing/2014/main" id="{C2317B3D-FE0C-22C2-B6DA-1179FDD20D25}"/>
              </a:ext>
            </a:extLst>
          </p:cNvPr>
          <p:cNvGrpSpPr/>
          <p:nvPr/>
        </p:nvGrpSpPr>
        <p:grpSpPr>
          <a:xfrm>
            <a:off x="6691099" y="3908517"/>
            <a:ext cx="1574556" cy="995006"/>
            <a:chOff x="3910577" y="3422087"/>
            <a:chExt cx="1574556" cy="995006"/>
          </a:xfrm>
        </p:grpSpPr>
        <p:grpSp>
          <p:nvGrpSpPr>
            <p:cNvPr id="6" name="Google Shape;3939;p65">
              <a:extLst>
                <a:ext uri="{FF2B5EF4-FFF2-40B4-BE49-F238E27FC236}">
                  <a16:creationId xmlns:a16="http://schemas.microsoft.com/office/drawing/2014/main" id="{1FE2743E-5FCC-C7BF-5EC4-0604128AABD7}"/>
                </a:ext>
              </a:extLst>
            </p:cNvPr>
            <p:cNvGrpSpPr/>
            <p:nvPr/>
          </p:nvGrpSpPr>
          <p:grpSpPr>
            <a:xfrm>
              <a:off x="3910577" y="3422087"/>
              <a:ext cx="1574556" cy="995006"/>
              <a:chOff x="-7324375" y="315688"/>
              <a:chExt cx="1380100" cy="872200"/>
            </a:xfrm>
          </p:grpSpPr>
          <p:sp>
            <p:nvSpPr>
              <p:cNvPr id="8" name="Google Shape;3940;p65">
                <a:extLst>
                  <a:ext uri="{FF2B5EF4-FFF2-40B4-BE49-F238E27FC236}">
                    <a16:creationId xmlns:a16="http://schemas.microsoft.com/office/drawing/2014/main" id="{45DE6787-C09D-E59E-AF5F-1DAF5F042D06}"/>
                  </a:ext>
                </a:extLst>
              </p:cNvPr>
              <p:cNvSpPr/>
              <p:nvPr/>
            </p:nvSpPr>
            <p:spPr>
              <a:xfrm>
                <a:off x="-6008375" y="383763"/>
                <a:ext cx="56600" cy="38775"/>
              </a:xfrm>
              <a:custGeom>
                <a:avLst/>
                <a:gdLst/>
                <a:ahLst/>
                <a:cxnLst/>
                <a:rect l="l" t="t" r="r" b="b"/>
                <a:pathLst>
                  <a:path w="2264" h="1551" extrusionOk="0">
                    <a:moveTo>
                      <a:pt x="404" y="0"/>
                    </a:moveTo>
                    <a:cubicBezTo>
                      <a:pt x="154" y="0"/>
                      <a:pt x="0" y="366"/>
                      <a:pt x="53" y="638"/>
                    </a:cubicBezTo>
                    <a:cubicBezTo>
                      <a:pt x="153" y="1125"/>
                      <a:pt x="557" y="1493"/>
                      <a:pt x="1050" y="1545"/>
                    </a:cubicBezTo>
                    <a:cubicBezTo>
                      <a:pt x="1090" y="1549"/>
                      <a:pt x="1130" y="1551"/>
                      <a:pt x="1170" y="1551"/>
                    </a:cubicBezTo>
                    <a:cubicBezTo>
                      <a:pt x="1621" y="1551"/>
                      <a:pt x="2034" y="1286"/>
                      <a:pt x="2218" y="867"/>
                    </a:cubicBezTo>
                    <a:cubicBezTo>
                      <a:pt x="2247" y="806"/>
                      <a:pt x="2263" y="738"/>
                      <a:pt x="2257" y="671"/>
                    </a:cubicBezTo>
                    <a:cubicBezTo>
                      <a:pt x="2237" y="545"/>
                      <a:pt x="2115" y="464"/>
                      <a:pt x="2005" y="400"/>
                    </a:cubicBezTo>
                    <a:cubicBezTo>
                      <a:pt x="1694" y="219"/>
                      <a:pt x="1356" y="33"/>
                      <a:pt x="1006" y="33"/>
                    </a:cubicBezTo>
                    <a:cubicBezTo>
                      <a:pt x="957" y="33"/>
                      <a:pt x="907" y="37"/>
                      <a:pt x="857" y="45"/>
                    </a:cubicBezTo>
                    <a:cubicBezTo>
                      <a:pt x="782" y="57"/>
                      <a:pt x="710" y="84"/>
                      <a:pt x="643" y="121"/>
                    </a:cubicBezTo>
                    <a:lnTo>
                      <a:pt x="643" y="121"/>
                    </a:lnTo>
                    <a:lnTo>
                      <a:pt x="473" y="9"/>
                    </a:lnTo>
                    <a:cubicBezTo>
                      <a:pt x="449" y="3"/>
                      <a:pt x="426" y="0"/>
                      <a:pt x="4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41;p65">
                <a:extLst>
                  <a:ext uri="{FF2B5EF4-FFF2-40B4-BE49-F238E27FC236}">
                    <a16:creationId xmlns:a16="http://schemas.microsoft.com/office/drawing/2014/main" id="{3689285D-B2B9-DC48-CE30-72EB93824633}"/>
                  </a:ext>
                </a:extLst>
              </p:cNvPr>
              <p:cNvSpPr/>
              <p:nvPr/>
            </p:nvSpPr>
            <p:spPr>
              <a:xfrm>
                <a:off x="-6011650" y="376638"/>
                <a:ext cx="67375" cy="52450"/>
              </a:xfrm>
              <a:custGeom>
                <a:avLst/>
                <a:gdLst/>
                <a:ahLst/>
                <a:cxnLst/>
                <a:rect l="l" t="t" r="r" b="b"/>
                <a:pathLst>
                  <a:path w="2695" h="2098" extrusionOk="0">
                    <a:moveTo>
                      <a:pt x="1138" y="639"/>
                    </a:moveTo>
                    <a:cubicBezTo>
                      <a:pt x="1172" y="639"/>
                      <a:pt x="1205" y="643"/>
                      <a:pt x="1239" y="649"/>
                    </a:cubicBezTo>
                    <a:cubicBezTo>
                      <a:pt x="1389" y="674"/>
                      <a:pt x="1533" y="721"/>
                      <a:pt x="1668" y="792"/>
                    </a:cubicBezTo>
                    <a:lnTo>
                      <a:pt x="1668" y="792"/>
                    </a:lnTo>
                    <a:cubicBezTo>
                      <a:pt x="1705" y="830"/>
                      <a:pt x="1725" y="865"/>
                      <a:pt x="1720" y="878"/>
                    </a:cubicBezTo>
                    <a:cubicBezTo>
                      <a:pt x="1720" y="891"/>
                      <a:pt x="1713" y="901"/>
                      <a:pt x="1707" y="910"/>
                    </a:cubicBezTo>
                    <a:cubicBezTo>
                      <a:pt x="1681" y="939"/>
                      <a:pt x="1649" y="962"/>
                      <a:pt x="1617" y="981"/>
                    </a:cubicBezTo>
                    <a:cubicBezTo>
                      <a:pt x="1524" y="1028"/>
                      <a:pt x="1379" y="1071"/>
                      <a:pt x="1235" y="1096"/>
                    </a:cubicBezTo>
                    <a:lnTo>
                      <a:pt x="1235" y="1096"/>
                    </a:lnTo>
                    <a:cubicBezTo>
                      <a:pt x="1284" y="1024"/>
                      <a:pt x="1310" y="937"/>
                      <a:pt x="1310" y="846"/>
                    </a:cubicBezTo>
                    <a:cubicBezTo>
                      <a:pt x="1304" y="756"/>
                      <a:pt x="1268" y="717"/>
                      <a:pt x="1248" y="717"/>
                    </a:cubicBezTo>
                    <a:cubicBezTo>
                      <a:pt x="1247" y="717"/>
                      <a:pt x="1246" y="717"/>
                      <a:pt x="1246" y="717"/>
                    </a:cubicBezTo>
                    <a:cubicBezTo>
                      <a:pt x="1223" y="723"/>
                      <a:pt x="1213" y="765"/>
                      <a:pt x="1178" y="827"/>
                    </a:cubicBezTo>
                    <a:cubicBezTo>
                      <a:pt x="1139" y="904"/>
                      <a:pt x="1075" y="965"/>
                      <a:pt x="991" y="998"/>
                    </a:cubicBezTo>
                    <a:cubicBezTo>
                      <a:pt x="972" y="1004"/>
                      <a:pt x="952" y="1008"/>
                      <a:pt x="932" y="1008"/>
                    </a:cubicBezTo>
                    <a:cubicBezTo>
                      <a:pt x="904" y="1008"/>
                      <a:pt x="877" y="1001"/>
                      <a:pt x="852" y="988"/>
                    </a:cubicBezTo>
                    <a:cubicBezTo>
                      <a:pt x="804" y="968"/>
                      <a:pt x="768" y="933"/>
                      <a:pt x="742" y="889"/>
                    </a:cubicBezTo>
                    <a:lnTo>
                      <a:pt x="742" y="889"/>
                    </a:lnTo>
                    <a:cubicBezTo>
                      <a:pt x="770" y="826"/>
                      <a:pt x="826" y="753"/>
                      <a:pt x="894" y="707"/>
                    </a:cubicBezTo>
                    <a:cubicBezTo>
                      <a:pt x="939" y="678"/>
                      <a:pt x="988" y="656"/>
                      <a:pt x="1039" y="649"/>
                    </a:cubicBezTo>
                    <a:cubicBezTo>
                      <a:pt x="1072" y="643"/>
                      <a:pt x="1105" y="639"/>
                      <a:pt x="1138" y="639"/>
                    </a:cubicBezTo>
                    <a:close/>
                    <a:moveTo>
                      <a:pt x="1125" y="1"/>
                    </a:moveTo>
                    <a:cubicBezTo>
                      <a:pt x="1065" y="1"/>
                      <a:pt x="1005" y="5"/>
                      <a:pt x="946" y="14"/>
                    </a:cubicBezTo>
                    <a:cubicBezTo>
                      <a:pt x="797" y="36"/>
                      <a:pt x="655" y="94"/>
                      <a:pt x="533" y="178"/>
                    </a:cubicBezTo>
                    <a:cubicBezTo>
                      <a:pt x="510" y="195"/>
                      <a:pt x="488" y="212"/>
                      <a:pt x="466" y="230"/>
                    </a:cubicBezTo>
                    <a:lnTo>
                      <a:pt x="466" y="230"/>
                    </a:lnTo>
                    <a:cubicBezTo>
                      <a:pt x="464" y="230"/>
                      <a:pt x="462" y="229"/>
                      <a:pt x="460" y="229"/>
                    </a:cubicBezTo>
                    <a:cubicBezTo>
                      <a:pt x="357" y="229"/>
                      <a:pt x="213" y="310"/>
                      <a:pt x="126" y="459"/>
                    </a:cubicBezTo>
                    <a:cubicBezTo>
                      <a:pt x="75" y="543"/>
                      <a:pt x="36" y="636"/>
                      <a:pt x="20" y="736"/>
                    </a:cubicBezTo>
                    <a:cubicBezTo>
                      <a:pt x="1" y="856"/>
                      <a:pt x="10" y="978"/>
                      <a:pt x="39" y="1094"/>
                    </a:cubicBezTo>
                    <a:cubicBezTo>
                      <a:pt x="199" y="1690"/>
                      <a:pt x="740" y="2098"/>
                      <a:pt x="1346" y="2098"/>
                    </a:cubicBezTo>
                    <a:cubicBezTo>
                      <a:pt x="1389" y="2098"/>
                      <a:pt x="1434" y="2095"/>
                      <a:pt x="1478" y="2091"/>
                    </a:cubicBezTo>
                    <a:cubicBezTo>
                      <a:pt x="1894" y="2043"/>
                      <a:pt x="2268" y="1817"/>
                      <a:pt x="2507" y="1472"/>
                    </a:cubicBezTo>
                    <a:cubicBezTo>
                      <a:pt x="2539" y="1427"/>
                      <a:pt x="2565" y="1378"/>
                      <a:pt x="2591" y="1327"/>
                    </a:cubicBezTo>
                    <a:cubicBezTo>
                      <a:pt x="2623" y="1272"/>
                      <a:pt x="2649" y="1210"/>
                      <a:pt x="2665" y="1149"/>
                    </a:cubicBezTo>
                    <a:cubicBezTo>
                      <a:pt x="2694" y="1056"/>
                      <a:pt x="2694" y="959"/>
                      <a:pt x="2675" y="865"/>
                    </a:cubicBezTo>
                    <a:cubicBezTo>
                      <a:pt x="2649" y="769"/>
                      <a:pt x="2604" y="681"/>
                      <a:pt x="2536" y="610"/>
                    </a:cubicBezTo>
                    <a:cubicBezTo>
                      <a:pt x="2449" y="523"/>
                      <a:pt x="2349" y="449"/>
                      <a:pt x="2239" y="391"/>
                    </a:cubicBezTo>
                    <a:cubicBezTo>
                      <a:pt x="2159" y="343"/>
                      <a:pt x="2072" y="291"/>
                      <a:pt x="1978" y="243"/>
                    </a:cubicBezTo>
                    <a:cubicBezTo>
                      <a:pt x="1778" y="133"/>
                      <a:pt x="1562" y="56"/>
                      <a:pt x="1336" y="17"/>
                    </a:cubicBezTo>
                    <a:cubicBezTo>
                      <a:pt x="1266" y="6"/>
                      <a:pt x="1195" y="1"/>
                      <a:pt x="11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3942;p65">
                <a:extLst>
                  <a:ext uri="{FF2B5EF4-FFF2-40B4-BE49-F238E27FC236}">
                    <a16:creationId xmlns:a16="http://schemas.microsoft.com/office/drawing/2014/main" id="{6D7CEF83-1002-4874-4003-D883E3E5EF58}"/>
                  </a:ext>
                </a:extLst>
              </p:cNvPr>
              <p:cNvGrpSpPr/>
              <p:nvPr/>
            </p:nvGrpSpPr>
            <p:grpSpPr>
              <a:xfrm>
                <a:off x="-7324375" y="315688"/>
                <a:ext cx="1370000" cy="872200"/>
                <a:chOff x="-7324375" y="315688"/>
                <a:chExt cx="1370000" cy="872200"/>
              </a:xfrm>
            </p:grpSpPr>
            <p:sp>
              <p:nvSpPr>
                <p:cNvPr id="11" name="Google Shape;3943;p65">
                  <a:extLst>
                    <a:ext uri="{FF2B5EF4-FFF2-40B4-BE49-F238E27FC236}">
                      <a16:creationId xmlns:a16="http://schemas.microsoft.com/office/drawing/2014/main" id="{E5EF6045-86E6-02F1-F07D-4819878B00F8}"/>
                    </a:ext>
                  </a:extLst>
                </p:cNvPr>
                <p:cNvSpPr/>
                <p:nvPr/>
              </p:nvSpPr>
              <p:spPr>
                <a:xfrm>
                  <a:off x="-7109050" y="735513"/>
                  <a:ext cx="219050" cy="427300"/>
                </a:xfrm>
                <a:custGeom>
                  <a:avLst/>
                  <a:gdLst/>
                  <a:ahLst/>
                  <a:cxnLst/>
                  <a:rect l="l" t="t" r="r" b="b"/>
                  <a:pathLst>
                    <a:path w="8762" h="17092" extrusionOk="0">
                      <a:moveTo>
                        <a:pt x="249" y="0"/>
                      </a:moveTo>
                      <a:cubicBezTo>
                        <a:pt x="188" y="0"/>
                        <a:pt x="117" y="0"/>
                        <a:pt x="72" y="39"/>
                      </a:cubicBezTo>
                      <a:cubicBezTo>
                        <a:pt x="1" y="100"/>
                        <a:pt x="13" y="213"/>
                        <a:pt x="36" y="304"/>
                      </a:cubicBezTo>
                      <a:lnTo>
                        <a:pt x="2765" y="11871"/>
                      </a:lnTo>
                      <a:cubicBezTo>
                        <a:pt x="3146" y="13490"/>
                        <a:pt x="3604" y="15232"/>
                        <a:pt x="4904" y="16271"/>
                      </a:cubicBezTo>
                      <a:cubicBezTo>
                        <a:pt x="5578" y="16805"/>
                        <a:pt x="6410" y="17092"/>
                        <a:pt x="7264" y="17092"/>
                      </a:cubicBezTo>
                      <a:cubicBezTo>
                        <a:pt x="7373" y="17092"/>
                        <a:pt x="7484" y="17087"/>
                        <a:pt x="7594" y="17077"/>
                      </a:cubicBezTo>
                      <a:cubicBezTo>
                        <a:pt x="7913" y="17048"/>
                        <a:pt x="8313" y="16871"/>
                        <a:pt x="8275" y="16555"/>
                      </a:cubicBezTo>
                      <a:cubicBezTo>
                        <a:pt x="8258" y="16413"/>
                        <a:pt x="8158" y="16300"/>
                        <a:pt x="8055" y="16210"/>
                      </a:cubicBezTo>
                      <a:cubicBezTo>
                        <a:pt x="7636" y="15837"/>
                        <a:pt x="7104" y="15620"/>
                        <a:pt x="6550" y="15589"/>
                      </a:cubicBezTo>
                      <a:lnTo>
                        <a:pt x="6550" y="15589"/>
                      </a:lnTo>
                      <a:cubicBezTo>
                        <a:pt x="6606" y="13885"/>
                        <a:pt x="6678" y="12173"/>
                        <a:pt x="7084" y="10519"/>
                      </a:cubicBezTo>
                      <a:cubicBezTo>
                        <a:pt x="7536" y="8681"/>
                        <a:pt x="8391" y="6936"/>
                        <a:pt x="8578" y="5052"/>
                      </a:cubicBezTo>
                      <a:cubicBezTo>
                        <a:pt x="8762" y="3168"/>
                        <a:pt x="8020" y="981"/>
                        <a:pt x="6246" y="323"/>
                      </a:cubicBezTo>
                      <a:cubicBezTo>
                        <a:pt x="5604" y="84"/>
                        <a:pt x="4910" y="71"/>
                        <a:pt x="4230" y="62"/>
                      </a:cubicBezTo>
                      <a:lnTo>
                        <a:pt x="249" y="0"/>
                      </a:lnTo>
                      <a:close/>
                    </a:path>
                  </a:pathLst>
                </a:custGeom>
                <a:solidFill>
                  <a:srgbClr val="D7C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44;p65">
                  <a:extLst>
                    <a:ext uri="{FF2B5EF4-FFF2-40B4-BE49-F238E27FC236}">
                      <a16:creationId xmlns:a16="http://schemas.microsoft.com/office/drawing/2014/main" id="{B1ED0992-A622-17D3-F1F9-229B1A981783}"/>
                    </a:ext>
                  </a:extLst>
                </p:cNvPr>
                <p:cNvSpPr/>
                <p:nvPr/>
              </p:nvSpPr>
              <p:spPr>
                <a:xfrm>
                  <a:off x="-6378325" y="835438"/>
                  <a:ext cx="113150" cy="325725"/>
                </a:xfrm>
                <a:custGeom>
                  <a:avLst/>
                  <a:gdLst/>
                  <a:ahLst/>
                  <a:cxnLst/>
                  <a:rect l="l" t="t" r="r" b="b"/>
                  <a:pathLst>
                    <a:path w="4526" h="13029" extrusionOk="0">
                      <a:moveTo>
                        <a:pt x="2655" y="0"/>
                      </a:moveTo>
                      <a:lnTo>
                        <a:pt x="71" y="297"/>
                      </a:lnTo>
                      <a:cubicBezTo>
                        <a:pt x="0" y="416"/>
                        <a:pt x="0" y="561"/>
                        <a:pt x="0" y="700"/>
                      </a:cubicBezTo>
                      <a:cubicBezTo>
                        <a:pt x="0" y="3990"/>
                        <a:pt x="161" y="7274"/>
                        <a:pt x="490" y="10551"/>
                      </a:cubicBezTo>
                      <a:cubicBezTo>
                        <a:pt x="532" y="10987"/>
                        <a:pt x="584" y="11435"/>
                        <a:pt x="784" y="11826"/>
                      </a:cubicBezTo>
                      <a:cubicBezTo>
                        <a:pt x="1097" y="12435"/>
                        <a:pt x="1742" y="12819"/>
                        <a:pt x="2410" y="12977"/>
                      </a:cubicBezTo>
                      <a:cubicBezTo>
                        <a:pt x="2567" y="13014"/>
                        <a:pt x="2738" y="13029"/>
                        <a:pt x="2918" y="13029"/>
                      </a:cubicBezTo>
                      <a:cubicBezTo>
                        <a:pt x="3303" y="13029"/>
                        <a:pt x="3726" y="12962"/>
                        <a:pt x="4119" y="12909"/>
                      </a:cubicBezTo>
                      <a:cubicBezTo>
                        <a:pt x="4413" y="12871"/>
                        <a:pt x="4526" y="12503"/>
                        <a:pt x="4306" y="12303"/>
                      </a:cubicBezTo>
                      <a:cubicBezTo>
                        <a:pt x="3955" y="11993"/>
                        <a:pt x="3455" y="11800"/>
                        <a:pt x="3010" y="11658"/>
                      </a:cubicBezTo>
                      <a:cubicBezTo>
                        <a:pt x="2829" y="11603"/>
                        <a:pt x="2626" y="11558"/>
                        <a:pt x="2519" y="11406"/>
                      </a:cubicBezTo>
                      <a:cubicBezTo>
                        <a:pt x="2432" y="11284"/>
                        <a:pt x="2429" y="11119"/>
                        <a:pt x="2429" y="10971"/>
                      </a:cubicBezTo>
                      <a:cubicBezTo>
                        <a:pt x="2448" y="8719"/>
                        <a:pt x="2623" y="6471"/>
                        <a:pt x="2955" y="4245"/>
                      </a:cubicBezTo>
                      <a:cubicBezTo>
                        <a:pt x="3168" y="2810"/>
                        <a:pt x="3416" y="1235"/>
                        <a:pt x="2655" y="0"/>
                      </a:cubicBezTo>
                      <a:close/>
                    </a:path>
                  </a:pathLst>
                </a:custGeom>
                <a:solidFill>
                  <a:srgbClr val="D7C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45;p65">
                  <a:extLst>
                    <a:ext uri="{FF2B5EF4-FFF2-40B4-BE49-F238E27FC236}">
                      <a16:creationId xmlns:a16="http://schemas.microsoft.com/office/drawing/2014/main" id="{4FDE191A-1E98-C01A-CA81-A0E4D98B9CE2}"/>
                    </a:ext>
                  </a:extLst>
                </p:cNvPr>
                <p:cNvSpPr/>
                <p:nvPr/>
              </p:nvSpPr>
              <p:spPr>
                <a:xfrm>
                  <a:off x="-7324375" y="315688"/>
                  <a:ext cx="1370000" cy="872200"/>
                </a:xfrm>
                <a:custGeom>
                  <a:avLst/>
                  <a:gdLst/>
                  <a:ahLst/>
                  <a:cxnLst/>
                  <a:rect l="l" t="t" r="r" b="b"/>
                  <a:pathLst>
                    <a:path w="54800" h="34888" extrusionOk="0">
                      <a:moveTo>
                        <a:pt x="43471" y="0"/>
                      </a:moveTo>
                      <a:cubicBezTo>
                        <a:pt x="42040" y="0"/>
                        <a:pt x="40605" y="522"/>
                        <a:pt x="39542" y="1484"/>
                      </a:cubicBezTo>
                      <a:cubicBezTo>
                        <a:pt x="39274" y="1726"/>
                        <a:pt x="39029" y="2123"/>
                        <a:pt x="39119" y="2429"/>
                      </a:cubicBezTo>
                      <a:cubicBezTo>
                        <a:pt x="38581" y="3997"/>
                        <a:pt x="35929" y="9777"/>
                        <a:pt x="25794" y="11603"/>
                      </a:cubicBezTo>
                      <a:cubicBezTo>
                        <a:pt x="23981" y="11584"/>
                        <a:pt x="22168" y="11435"/>
                        <a:pt x="20359" y="11287"/>
                      </a:cubicBezTo>
                      <a:lnTo>
                        <a:pt x="13342" y="10706"/>
                      </a:lnTo>
                      <a:cubicBezTo>
                        <a:pt x="12065" y="10600"/>
                        <a:pt x="10765" y="10490"/>
                        <a:pt x="9578" y="10006"/>
                      </a:cubicBezTo>
                      <a:cubicBezTo>
                        <a:pt x="8388" y="9526"/>
                        <a:pt x="7310" y="8606"/>
                        <a:pt x="6959" y="7371"/>
                      </a:cubicBezTo>
                      <a:cubicBezTo>
                        <a:pt x="6656" y="6303"/>
                        <a:pt x="6930" y="5187"/>
                        <a:pt x="7307" y="4123"/>
                      </a:cubicBezTo>
                      <a:cubicBezTo>
                        <a:pt x="7457" y="3703"/>
                        <a:pt x="7138" y="3271"/>
                        <a:pt x="6705" y="3271"/>
                      </a:cubicBezTo>
                      <a:cubicBezTo>
                        <a:pt x="6682" y="3271"/>
                        <a:pt x="6659" y="3272"/>
                        <a:pt x="6636" y="3274"/>
                      </a:cubicBezTo>
                      <a:cubicBezTo>
                        <a:pt x="5178" y="3439"/>
                        <a:pt x="3927" y="5113"/>
                        <a:pt x="3910" y="6710"/>
                      </a:cubicBezTo>
                      <a:cubicBezTo>
                        <a:pt x="3891" y="8642"/>
                        <a:pt x="4991" y="10377"/>
                        <a:pt x="5826" y="12119"/>
                      </a:cubicBezTo>
                      <a:cubicBezTo>
                        <a:pt x="6062" y="12606"/>
                        <a:pt x="6281" y="13129"/>
                        <a:pt x="6236" y="13668"/>
                      </a:cubicBezTo>
                      <a:cubicBezTo>
                        <a:pt x="6178" y="14345"/>
                        <a:pt x="5717" y="14906"/>
                        <a:pt x="5339" y="15471"/>
                      </a:cubicBezTo>
                      <a:cubicBezTo>
                        <a:pt x="4591" y="16590"/>
                        <a:pt x="4130" y="17826"/>
                        <a:pt x="3794" y="19119"/>
                      </a:cubicBezTo>
                      <a:cubicBezTo>
                        <a:pt x="3549" y="19738"/>
                        <a:pt x="3404" y="20390"/>
                        <a:pt x="3372" y="21055"/>
                      </a:cubicBezTo>
                      <a:cubicBezTo>
                        <a:pt x="2988" y="23096"/>
                        <a:pt x="2714" y="25196"/>
                        <a:pt x="1981" y="27122"/>
                      </a:cubicBezTo>
                      <a:cubicBezTo>
                        <a:pt x="1230" y="29090"/>
                        <a:pt x="1" y="31322"/>
                        <a:pt x="1088" y="33128"/>
                      </a:cubicBezTo>
                      <a:cubicBezTo>
                        <a:pt x="1739" y="34216"/>
                        <a:pt x="3023" y="34693"/>
                        <a:pt x="4301" y="34883"/>
                      </a:cubicBezTo>
                      <a:cubicBezTo>
                        <a:pt x="4321" y="34886"/>
                        <a:pt x="4342" y="34887"/>
                        <a:pt x="4362" y="34887"/>
                      </a:cubicBezTo>
                      <a:cubicBezTo>
                        <a:pt x="4653" y="34887"/>
                        <a:pt x="4880" y="34615"/>
                        <a:pt x="4814" y="34322"/>
                      </a:cubicBezTo>
                      <a:cubicBezTo>
                        <a:pt x="4581" y="33267"/>
                        <a:pt x="3891" y="33225"/>
                        <a:pt x="3598" y="32487"/>
                      </a:cubicBezTo>
                      <a:cubicBezTo>
                        <a:pt x="3252" y="31625"/>
                        <a:pt x="3249" y="30506"/>
                        <a:pt x="3959" y="29912"/>
                      </a:cubicBezTo>
                      <a:cubicBezTo>
                        <a:pt x="4333" y="29599"/>
                        <a:pt x="4830" y="29490"/>
                        <a:pt x="5304" y="29377"/>
                      </a:cubicBezTo>
                      <a:cubicBezTo>
                        <a:pt x="8362" y="28645"/>
                        <a:pt x="11420" y="27151"/>
                        <a:pt x="13149" y="24551"/>
                      </a:cubicBezTo>
                      <a:cubicBezTo>
                        <a:pt x="14055" y="24303"/>
                        <a:pt x="14968" y="24093"/>
                        <a:pt x="15884" y="24000"/>
                      </a:cubicBezTo>
                      <a:cubicBezTo>
                        <a:pt x="16309" y="23955"/>
                        <a:pt x="16733" y="23936"/>
                        <a:pt x="17156" y="23936"/>
                      </a:cubicBezTo>
                      <a:cubicBezTo>
                        <a:pt x="20719" y="23936"/>
                        <a:pt x="24244" y="25336"/>
                        <a:pt x="27835" y="25336"/>
                      </a:cubicBezTo>
                      <a:cubicBezTo>
                        <a:pt x="27892" y="25336"/>
                        <a:pt x="27949" y="25336"/>
                        <a:pt x="28007" y="25335"/>
                      </a:cubicBezTo>
                      <a:cubicBezTo>
                        <a:pt x="29494" y="25312"/>
                        <a:pt x="30971" y="25038"/>
                        <a:pt x="32368" y="24525"/>
                      </a:cubicBezTo>
                      <a:lnTo>
                        <a:pt x="34645" y="31435"/>
                      </a:lnTo>
                      <a:cubicBezTo>
                        <a:pt x="34868" y="32106"/>
                        <a:pt x="35097" y="32796"/>
                        <a:pt x="35542" y="33348"/>
                      </a:cubicBezTo>
                      <a:cubicBezTo>
                        <a:pt x="36103" y="34047"/>
                        <a:pt x="37001" y="34442"/>
                        <a:pt x="37894" y="34442"/>
                      </a:cubicBezTo>
                      <a:cubicBezTo>
                        <a:pt x="38245" y="34442"/>
                        <a:pt x="38594" y="34382"/>
                        <a:pt x="38923" y="34254"/>
                      </a:cubicBezTo>
                      <a:cubicBezTo>
                        <a:pt x="39090" y="34186"/>
                        <a:pt x="39271" y="34090"/>
                        <a:pt x="39326" y="33916"/>
                      </a:cubicBezTo>
                      <a:cubicBezTo>
                        <a:pt x="39423" y="33616"/>
                        <a:pt x="39084" y="33351"/>
                        <a:pt x="38774" y="33296"/>
                      </a:cubicBezTo>
                      <a:cubicBezTo>
                        <a:pt x="38468" y="33238"/>
                        <a:pt x="38126" y="33287"/>
                        <a:pt x="37858" y="33119"/>
                      </a:cubicBezTo>
                      <a:cubicBezTo>
                        <a:pt x="37490" y="32893"/>
                        <a:pt x="37436" y="32393"/>
                        <a:pt x="37416" y="31964"/>
                      </a:cubicBezTo>
                      <a:cubicBezTo>
                        <a:pt x="37345" y="30225"/>
                        <a:pt x="37310" y="28358"/>
                        <a:pt x="38261" y="26903"/>
                      </a:cubicBezTo>
                      <a:cubicBezTo>
                        <a:pt x="38697" y="26235"/>
                        <a:pt x="39313" y="25709"/>
                        <a:pt x="39832" y="25103"/>
                      </a:cubicBezTo>
                      <a:cubicBezTo>
                        <a:pt x="40994" y="23758"/>
                        <a:pt x="41665" y="22003"/>
                        <a:pt x="41729" y="20229"/>
                      </a:cubicBezTo>
                      <a:lnTo>
                        <a:pt x="43074" y="14006"/>
                      </a:lnTo>
                      <a:cubicBezTo>
                        <a:pt x="44945" y="11587"/>
                        <a:pt x="46784" y="9406"/>
                        <a:pt x="47716" y="9055"/>
                      </a:cubicBezTo>
                      <a:cubicBezTo>
                        <a:pt x="50200" y="8119"/>
                        <a:pt x="52445" y="6645"/>
                        <a:pt x="54297" y="4742"/>
                      </a:cubicBezTo>
                      <a:cubicBezTo>
                        <a:pt x="54545" y="4487"/>
                        <a:pt x="54800" y="4142"/>
                        <a:pt x="54671" y="3813"/>
                      </a:cubicBezTo>
                      <a:cubicBezTo>
                        <a:pt x="54616" y="3674"/>
                        <a:pt x="54500" y="3571"/>
                        <a:pt x="54384" y="3481"/>
                      </a:cubicBezTo>
                      <a:cubicBezTo>
                        <a:pt x="53226" y="2619"/>
                        <a:pt x="51610" y="2923"/>
                        <a:pt x="50200" y="2619"/>
                      </a:cubicBezTo>
                      <a:cubicBezTo>
                        <a:pt x="48397" y="2232"/>
                        <a:pt x="46965" y="842"/>
                        <a:pt x="45210" y="271"/>
                      </a:cubicBezTo>
                      <a:cubicBezTo>
                        <a:pt x="44648" y="89"/>
                        <a:pt x="44060" y="0"/>
                        <a:pt x="43471" y="0"/>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6;p65">
                  <a:extLst>
                    <a:ext uri="{FF2B5EF4-FFF2-40B4-BE49-F238E27FC236}">
                      <a16:creationId xmlns:a16="http://schemas.microsoft.com/office/drawing/2014/main" id="{FBBDD478-0AEE-57C1-1071-E7C575394334}"/>
                    </a:ext>
                  </a:extLst>
                </p:cNvPr>
                <p:cNvSpPr/>
                <p:nvPr/>
              </p:nvSpPr>
              <p:spPr>
                <a:xfrm>
                  <a:off x="-6813800" y="608863"/>
                  <a:ext cx="431225" cy="336200"/>
                </a:xfrm>
                <a:custGeom>
                  <a:avLst/>
                  <a:gdLst/>
                  <a:ahLst/>
                  <a:cxnLst/>
                  <a:rect l="l" t="t" r="r" b="b"/>
                  <a:pathLst>
                    <a:path w="17249" h="13448" extrusionOk="0">
                      <a:moveTo>
                        <a:pt x="1435" y="0"/>
                      </a:moveTo>
                      <a:cubicBezTo>
                        <a:pt x="491" y="0"/>
                        <a:pt x="0" y="1303"/>
                        <a:pt x="355" y="2199"/>
                      </a:cubicBezTo>
                      <a:cubicBezTo>
                        <a:pt x="713" y="3112"/>
                        <a:pt x="1561" y="3721"/>
                        <a:pt x="2219" y="4453"/>
                      </a:cubicBezTo>
                      <a:cubicBezTo>
                        <a:pt x="2842" y="5144"/>
                        <a:pt x="3323" y="6005"/>
                        <a:pt x="3406" y="6934"/>
                      </a:cubicBezTo>
                      <a:cubicBezTo>
                        <a:pt x="3490" y="7863"/>
                        <a:pt x="3132" y="8860"/>
                        <a:pt x="2371" y="9398"/>
                      </a:cubicBezTo>
                      <a:cubicBezTo>
                        <a:pt x="1958" y="9692"/>
                        <a:pt x="1452" y="9837"/>
                        <a:pt x="1039" y="10140"/>
                      </a:cubicBezTo>
                      <a:cubicBezTo>
                        <a:pt x="629" y="10440"/>
                        <a:pt x="326" y="11005"/>
                        <a:pt x="565" y="11457"/>
                      </a:cubicBezTo>
                      <a:cubicBezTo>
                        <a:pt x="690" y="11702"/>
                        <a:pt x="948" y="11850"/>
                        <a:pt x="1194" y="11979"/>
                      </a:cubicBezTo>
                      <a:cubicBezTo>
                        <a:pt x="3088" y="12963"/>
                        <a:pt x="5219" y="13447"/>
                        <a:pt x="7351" y="13447"/>
                      </a:cubicBezTo>
                      <a:cubicBezTo>
                        <a:pt x="10099" y="13447"/>
                        <a:pt x="12851" y="12643"/>
                        <a:pt x="15103" y="11066"/>
                      </a:cubicBezTo>
                      <a:cubicBezTo>
                        <a:pt x="15838" y="10553"/>
                        <a:pt x="16542" y="9937"/>
                        <a:pt x="16897" y="9118"/>
                      </a:cubicBezTo>
                      <a:cubicBezTo>
                        <a:pt x="17248" y="8295"/>
                        <a:pt x="17161" y="7231"/>
                        <a:pt x="16487" y="6644"/>
                      </a:cubicBezTo>
                      <a:cubicBezTo>
                        <a:pt x="15858" y="6095"/>
                        <a:pt x="14887" y="6070"/>
                        <a:pt x="14293" y="5482"/>
                      </a:cubicBezTo>
                      <a:cubicBezTo>
                        <a:pt x="13858" y="5050"/>
                        <a:pt x="13722" y="4412"/>
                        <a:pt x="13509" y="3834"/>
                      </a:cubicBezTo>
                      <a:cubicBezTo>
                        <a:pt x="12755" y="1783"/>
                        <a:pt x="10729" y="263"/>
                        <a:pt x="8548" y="115"/>
                      </a:cubicBezTo>
                      <a:lnTo>
                        <a:pt x="1490" y="2"/>
                      </a:lnTo>
                      <a:cubicBezTo>
                        <a:pt x="1472" y="1"/>
                        <a:pt x="1454" y="0"/>
                        <a:pt x="1435" y="0"/>
                      </a:cubicBezTo>
                      <a:close/>
                    </a:path>
                  </a:pathLst>
                </a:custGeom>
                <a:solidFill>
                  <a:srgbClr val="803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47;p65">
                  <a:extLst>
                    <a:ext uri="{FF2B5EF4-FFF2-40B4-BE49-F238E27FC236}">
                      <a16:creationId xmlns:a16="http://schemas.microsoft.com/office/drawing/2014/main" id="{B03D45CE-B562-FEC3-EEFD-50EB8646A4B8}"/>
                    </a:ext>
                  </a:extLst>
                </p:cNvPr>
                <p:cNvSpPr/>
                <p:nvPr/>
              </p:nvSpPr>
              <p:spPr>
                <a:xfrm>
                  <a:off x="-7235975" y="388313"/>
                  <a:ext cx="392025" cy="383125"/>
                </a:xfrm>
                <a:custGeom>
                  <a:avLst/>
                  <a:gdLst/>
                  <a:ahLst/>
                  <a:cxnLst/>
                  <a:rect l="l" t="t" r="r" b="b"/>
                  <a:pathLst>
                    <a:path w="15681" h="15325" extrusionOk="0">
                      <a:moveTo>
                        <a:pt x="3310" y="0"/>
                      </a:moveTo>
                      <a:cubicBezTo>
                        <a:pt x="3297" y="0"/>
                        <a:pt x="3284" y="1"/>
                        <a:pt x="3271" y="2"/>
                      </a:cubicBezTo>
                      <a:cubicBezTo>
                        <a:pt x="2832" y="31"/>
                        <a:pt x="2413" y="189"/>
                        <a:pt x="2065" y="460"/>
                      </a:cubicBezTo>
                      <a:cubicBezTo>
                        <a:pt x="1468" y="927"/>
                        <a:pt x="1107" y="1640"/>
                        <a:pt x="887" y="2366"/>
                      </a:cubicBezTo>
                      <a:cubicBezTo>
                        <a:pt x="0" y="5327"/>
                        <a:pt x="1481" y="8817"/>
                        <a:pt x="4226" y="10243"/>
                      </a:cubicBezTo>
                      <a:cubicBezTo>
                        <a:pt x="6032" y="11179"/>
                        <a:pt x="8207" y="11269"/>
                        <a:pt x="9942" y="12334"/>
                      </a:cubicBezTo>
                      <a:cubicBezTo>
                        <a:pt x="11529" y="13311"/>
                        <a:pt x="12665" y="15066"/>
                        <a:pt x="14597" y="15317"/>
                      </a:cubicBezTo>
                      <a:cubicBezTo>
                        <a:pt x="14636" y="15322"/>
                        <a:pt x="14674" y="15325"/>
                        <a:pt x="14713" y="15325"/>
                      </a:cubicBezTo>
                      <a:cubicBezTo>
                        <a:pt x="15073" y="15325"/>
                        <a:pt x="15415" y="15112"/>
                        <a:pt x="15523" y="14762"/>
                      </a:cubicBezTo>
                      <a:cubicBezTo>
                        <a:pt x="15681" y="14256"/>
                        <a:pt x="15229" y="13943"/>
                        <a:pt x="14981" y="13563"/>
                      </a:cubicBezTo>
                      <a:cubicBezTo>
                        <a:pt x="14474" y="12779"/>
                        <a:pt x="14839" y="11750"/>
                        <a:pt x="14787" y="10817"/>
                      </a:cubicBezTo>
                      <a:cubicBezTo>
                        <a:pt x="14729" y="9717"/>
                        <a:pt x="14090" y="8495"/>
                        <a:pt x="13081" y="8053"/>
                      </a:cubicBezTo>
                      <a:cubicBezTo>
                        <a:pt x="13077" y="8053"/>
                        <a:pt x="7955" y="7950"/>
                        <a:pt x="5481" y="6776"/>
                      </a:cubicBezTo>
                      <a:cubicBezTo>
                        <a:pt x="4387" y="6253"/>
                        <a:pt x="3581" y="5118"/>
                        <a:pt x="3310" y="3937"/>
                      </a:cubicBezTo>
                      <a:cubicBezTo>
                        <a:pt x="3074" y="2911"/>
                        <a:pt x="3416" y="1876"/>
                        <a:pt x="3861" y="902"/>
                      </a:cubicBezTo>
                      <a:cubicBezTo>
                        <a:pt x="4053" y="488"/>
                        <a:pt x="3756" y="0"/>
                        <a:pt x="3310" y="0"/>
                      </a:cubicBezTo>
                      <a:close/>
                    </a:path>
                  </a:pathLst>
                </a:custGeom>
                <a:solidFill>
                  <a:srgbClr val="803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48;p65">
                  <a:extLst>
                    <a:ext uri="{FF2B5EF4-FFF2-40B4-BE49-F238E27FC236}">
                      <a16:creationId xmlns:a16="http://schemas.microsoft.com/office/drawing/2014/main" id="{61831C96-4EAE-8E98-B684-5FC296D111FF}"/>
                    </a:ext>
                  </a:extLst>
                </p:cNvPr>
                <p:cNvSpPr/>
                <p:nvPr/>
              </p:nvSpPr>
              <p:spPr>
                <a:xfrm>
                  <a:off x="-7255250" y="714613"/>
                  <a:ext cx="267525" cy="240900"/>
                </a:xfrm>
                <a:custGeom>
                  <a:avLst/>
                  <a:gdLst/>
                  <a:ahLst/>
                  <a:cxnLst/>
                  <a:rect l="l" t="t" r="r" b="b"/>
                  <a:pathLst>
                    <a:path w="10701" h="9636" extrusionOk="0">
                      <a:moveTo>
                        <a:pt x="2242" y="1"/>
                      </a:moveTo>
                      <a:lnTo>
                        <a:pt x="1891" y="723"/>
                      </a:lnTo>
                      <a:cubicBezTo>
                        <a:pt x="1162" y="2265"/>
                        <a:pt x="897" y="3814"/>
                        <a:pt x="745" y="5514"/>
                      </a:cubicBezTo>
                      <a:cubicBezTo>
                        <a:pt x="665" y="6394"/>
                        <a:pt x="662" y="7310"/>
                        <a:pt x="294" y="8114"/>
                      </a:cubicBezTo>
                      <a:cubicBezTo>
                        <a:pt x="168" y="8388"/>
                        <a:pt x="0" y="8665"/>
                        <a:pt x="39" y="8962"/>
                      </a:cubicBezTo>
                      <a:cubicBezTo>
                        <a:pt x="94" y="9343"/>
                        <a:pt x="491" y="9597"/>
                        <a:pt x="878" y="9630"/>
                      </a:cubicBezTo>
                      <a:cubicBezTo>
                        <a:pt x="922" y="9634"/>
                        <a:pt x="966" y="9636"/>
                        <a:pt x="1010" y="9636"/>
                      </a:cubicBezTo>
                      <a:cubicBezTo>
                        <a:pt x="1348" y="9636"/>
                        <a:pt x="1679" y="9524"/>
                        <a:pt x="2010" y="9433"/>
                      </a:cubicBezTo>
                      <a:cubicBezTo>
                        <a:pt x="4355" y="8797"/>
                        <a:pt x="6978" y="9207"/>
                        <a:pt x="9129" y="8081"/>
                      </a:cubicBezTo>
                      <a:cubicBezTo>
                        <a:pt x="9552" y="7862"/>
                        <a:pt x="9952" y="7578"/>
                        <a:pt x="10207" y="7178"/>
                      </a:cubicBezTo>
                      <a:cubicBezTo>
                        <a:pt x="10700" y="6404"/>
                        <a:pt x="10536" y="5398"/>
                        <a:pt x="10355" y="4498"/>
                      </a:cubicBezTo>
                      <a:cubicBezTo>
                        <a:pt x="10242" y="3943"/>
                        <a:pt x="10123" y="3365"/>
                        <a:pt x="9771" y="2923"/>
                      </a:cubicBezTo>
                      <a:cubicBezTo>
                        <a:pt x="9419" y="2478"/>
                        <a:pt x="8871" y="2223"/>
                        <a:pt x="8345" y="2004"/>
                      </a:cubicBezTo>
                      <a:cubicBezTo>
                        <a:pt x="6397" y="1188"/>
                        <a:pt x="4313" y="414"/>
                        <a:pt x="2242" y="1"/>
                      </a:cubicBezTo>
                      <a:close/>
                    </a:path>
                  </a:pathLst>
                </a:custGeom>
                <a:solidFill>
                  <a:srgbClr val="803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49;p65">
                  <a:extLst>
                    <a:ext uri="{FF2B5EF4-FFF2-40B4-BE49-F238E27FC236}">
                      <a16:creationId xmlns:a16="http://schemas.microsoft.com/office/drawing/2014/main" id="{B6E440A4-65E5-C81A-E4EB-A601F06CAE4B}"/>
                    </a:ext>
                  </a:extLst>
                </p:cNvPr>
                <p:cNvSpPr/>
                <p:nvPr/>
              </p:nvSpPr>
              <p:spPr>
                <a:xfrm>
                  <a:off x="-6345025" y="321238"/>
                  <a:ext cx="195425" cy="233600"/>
                </a:xfrm>
                <a:custGeom>
                  <a:avLst/>
                  <a:gdLst/>
                  <a:ahLst/>
                  <a:cxnLst/>
                  <a:rect l="l" t="t" r="r" b="b"/>
                  <a:pathLst>
                    <a:path w="7817" h="9344" extrusionOk="0">
                      <a:moveTo>
                        <a:pt x="4288" y="1"/>
                      </a:moveTo>
                      <a:cubicBezTo>
                        <a:pt x="3315" y="1"/>
                        <a:pt x="2374" y="245"/>
                        <a:pt x="1587" y="717"/>
                      </a:cubicBezTo>
                      <a:cubicBezTo>
                        <a:pt x="516" y="1359"/>
                        <a:pt x="0" y="2633"/>
                        <a:pt x="255" y="3855"/>
                      </a:cubicBezTo>
                      <a:lnTo>
                        <a:pt x="900" y="6952"/>
                      </a:lnTo>
                      <a:cubicBezTo>
                        <a:pt x="1213" y="8453"/>
                        <a:pt x="2526" y="9343"/>
                        <a:pt x="3856" y="9343"/>
                      </a:cubicBezTo>
                      <a:cubicBezTo>
                        <a:pt x="4649" y="9343"/>
                        <a:pt x="5449" y="9026"/>
                        <a:pt x="6045" y="8333"/>
                      </a:cubicBezTo>
                      <a:cubicBezTo>
                        <a:pt x="7591" y="6546"/>
                        <a:pt x="7816" y="4349"/>
                        <a:pt x="7649" y="3368"/>
                      </a:cubicBezTo>
                      <a:cubicBezTo>
                        <a:pt x="7381" y="1801"/>
                        <a:pt x="6365" y="201"/>
                        <a:pt x="4962" y="39"/>
                      </a:cubicBezTo>
                      <a:cubicBezTo>
                        <a:pt x="4736" y="14"/>
                        <a:pt x="4511" y="1"/>
                        <a:pt x="4288" y="1"/>
                      </a:cubicBezTo>
                      <a:close/>
                    </a:path>
                  </a:pathLst>
                </a:custGeom>
                <a:solidFill>
                  <a:srgbClr val="803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50;p65">
                  <a:extLst>
                    <a:ext uri="{FF2B5EF4-FFF2-40B4-BE49-F238E27FC236}">
                      <a16:creationId xmlns:a16="http://schemas.microsoft.com/office/drawing/2014/main" id="{BBA5E8F0-1358-4B67-D7C6-DE7BC32AC679}"/>
                    </a:ext>
                  </a:extLst>
                </p:cNvPr>
                <p:cNvSpPr/>
                <p:nvPr/>
              </p:nvSpPr>
              <p:spPr>
                <a:xfrm>
                  <a:off x="-6248900" y="352263"/>
                  <a:ext cx="58250" cy="57975"/>
                </a:xfrm>
                <a:custGeom>
                  <a:avLst/>
                  <a:gdLst/>
                  <a:ahLst/>
                  <a:cxnLst/>
                  <a:rect l="l" t="t" r="r" b="b"/>
                  <a:pathLst>
                    <a:path w="2330" h="2319" extrusionOk="0">
                      <a:moveTo>
                        <a:pt x="1853" y="0"/>
                      </a:moveTo>
                      <a:cubicBezTo>
                        <a:pt x="1850" y="0"/>
                        <a:pt x="1848" y="1"/>
                        <a:pt x="1846" y="2"/>
                      </a:cubicBezTo>
                      <a:cubicBezTo>
                        <a:pt x="1836" y="8"/>
                        <a:pt x="1833" y="18"/>
                        <a:pt x="1836" y="31"/>
                      </a:cubicBezTo>
                      <a:cubicBezTo>
                        <a:pt x="1920" y="202"/>
                        <a:pt x="1994" y="376"/>
                        <a:pt x="2058" y="556"/>
                      </a:cubicBezTo>
                      <a:cubicBezTo>
                        <a:pt x="2123" y="737"/>
                        <a:pt x="2175" y="921"/>
                        <a:pt x="2210" y="1108"/>
                      </a:cubicBezTo>
                      <a:cubicBezTo>
                        <a:pt x="2249" y="1292"/>
                        <a:pt x="2258" y="1479"/>
                        <a:pt x="2239" y="1666"/>
                      </a:cubicBezTo>
                      <a:cubicBezTo>
                        <a:pt x="2226" y="1760"/>
                        <a:pt x="2200" y="1847"/>
                        <a:pt x="2158" y="1931"/>
                      </a:cubicBezTo>
                      <a:cubicBezTo>
                        <a:pt x="2117" y="2011"/>
                        <a:pt x="2058" y="2082"/>
                        <a:pt x="1984" y="2134"/>
                      </a:cubicBezTo>
                      <a:cubicBezTo>
                        <a:pt x="1913" y="2189"/>
                        <a:pt x="1826" y="2224"/>
                        <a:pt x="1739" y="2237"/>
                      </a:cubicBezTo>
                      <a:cubicBezTo>
                        <a:pt x="1702" y="2242"/>
                        <a:pt x="1665" y="2245"/>
                        <a:pt x="1628" y="2245"/>
                      </a:cubicBezTo>
                      <a:cubicBezTo>
                        <a:pt x="1573" y="2245"/>
                        <a:pt x="1519" y="2239"/>
                        <a:pt x="1465" y="2227"/>
                      </a:cubicBezTo>
                      <a:cubicBezTo>
                        <a:pt x="1281" y="2185"/>
                        <a:pt x="1104" y="2118"/>
                        <a:pt x="942" y="2021"/>
                      </a:cubicBezTo>
                      <a:cubicBezTo>
                        <a:pt x="778" y="1924"/>
                        <a:pt x="620" y="1818"/>
                        <a:pt x="471" y="1698"/>
                      </a:cubicBezTo>
                      <a:cubicBezTo>
                        <a:pt x="320" y="1582"/>
                        <a:pt x="178" y="1456"/>
                        <a:pt x="42" y="1324"/>
                      </a:cubicBezTo>
                      <a:cubicBezTo>
                        <a:pt x="38" y="1319"/>
                        <a:pt x="31" y="1317"/>
                        <a:pt x="25" y="1317"/>
                      </a:cubicBezTo>
                      <a:cubicBezTo>
                        <a:pt x="18" y="1317"/>
                        <a:pt x="12" y="1319"/>
                        <a:pt x="7" y="1324"/>
                      </a:cubicBezTo>
                      <a:cubicBezTo>
                        <a:pt x="0" y="1334"/>
                        <a:pt x="0" y="1347"/>
                        <a:pt x="7" y="1356"/>
                      </a:cubicBezTo>
                      <a:cubicBezTo>
                        <a:pt x="275" y="1637"/>
                        <a:pt x="578" y="1879"/>
                        <a:pt x="910" y="2082"/>
                      </a:cubicBezTo>
                      <a:cubicBezTo>
                        <a:pt x="1078" y="2182"/>
                        <a:pt x="1262" y="2256"/>
                        <a:pt x="1452" y="2302"/>
                      </a:cubicBezTo>
                      <a:cubicBezTo>
                        <a:pt x="1510" y="2313"/>
                        <a:pt x="1570" y="2319"/>
                        <a:pt x="1631" y="2319"/>
                      </a:cubicBezTo>
                      <a:cubicBezTo>
                        <a:pt x="1671" y="2319"/>
                        <a:pt x="1712" y="2316"/>
                        <a:pt x="1752" y="2311"/>
                      </a:cubicBezTo>
                      <a:cubicBezTo>
                        <a:pt x="1852" y="2295"/>
                        <a:pt x="1949" y="2256"/>
                        <a:pt x="2029" y="2195"/>
                      </a:cubicBezTo>
                      <a:cubicBezTo>
                        <a:pt x="2110" y="2134"/>
                        <a:pt x="2178" y="2053"/>
                        <a:pt x="2223" y="1963"/>
                      </a:cubicBezTo>
                      <a:cubicBezTo>
                        <a:pt x="2268" y="1873"/>
                        <a:pt x="2297" y="1776"/>
                        <a:pt x="2307" y="1679"/>
                      </a:cubicBezTo>
                      <a:cubicBezTo>
                        <a:pt x="2329" y="1482"/>
                        <a:pt x="2317" y="1285"/>
                        <a:pt x="2275" y="1095"/>
                      </a:cubicBezTo>
                      <a:cubicBezTo>
                        <a:pt x="2191" y="718"/>
                        <a:pt x="2055" y="353"/>
                        <a:pt x="1871" y="11"/>
                      </a:cubicBezTo>
                      <a:cubicBezTo>
                        <a:pt x="1867" y="4"/>
                        <a:pt x="1860" y="0"/>
                        <a:pt x="1853"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51;p65">
                  <a:extLst>
                    <a:ext uri="{FF2B5EF4-FFF2-40B4-BE49-F238E27FC236}">
                      <a16:creationId xmlns:a16="http://schemas.microsoft.com/office/drawing/2014/main" id="{3C9A0FF0-6523-1248-48D2-413654034A93}"/>
                    </a:ext>
                  </a:extLst>
                </p:cNvPr>
                <p:cNvSpPr/>
                <p:nvPr/>
              </p:nvSpPr>
              <p:spPr>
                <a:xfrm>
                  <a:off x="-6221775" y="436788"/>
                  <a:ext cx="53500" cy="49450"/>
                </a:xfrm>
                <a:custGeom>
                  <a:avLst/>
                  <a:gdLst/>
                  <a:ahLst/>
                  <a:cxnLst/>
                  <a:rect l="l" t="t" r="r" b="b"/>
                  <a:pathLst>
                    <a:path w="2140" h="1978" extrusionOk="0">
                      <a:moveTo>
                        <a:pt x="970" y="1"/>
                      </a:moveTo>
                      <a:cubicBezTo>
                        <a:pt x="618" y="1"/>
                        <a:pt x="281" y="144"/>
                        <a:pt x="141" y="388"/>
                      </a:cubicBezTo>
                      <a:cubicBezTo>
                        <a:pt x="22" y="595"/>
                        <a:pt x="1" y="837"/>
                        <a:pt x="54" y="1067"/>
                      </a:cubicBezTo>
                      <a:lnTo>
                        <a:pt x="54" y="1067"/>
                      </a:lnTo>
                      <a:cubicBezTo>
                        <a:pt x="68" y="1285"/>
                        <a:pt x="148" y="1497"/>
                        <a:pt x="296" y="1659"/>
                      </a:cubicBezTo>
                      <a:cubicBezTo>
                        <a:pt x="490" y="1871"/>
                        <a:pt x="775" y="1978"/>
                        <a:pt x="1062" y="1978"/>
                      </a:cubicBezTo>
                      <a:cubicBezTo>
                        <a:pt x="1329" y="1978"/>
                        <a:pt x="1596" y="1885"/>
                        <a:pt x="1790" y="1698"/>
                      </a:cubicBezTo>
                      <a:cubicBezTo>
                        <a:pt x="2020" y="1480"/>
                        <a:pt x="2139" y="1129"/>
                        <a:pt x="2026" y="836"/>
                      </a:cubicBezTo>
                      <a:lnTo>
                        <a:pt x="2026" y="836"/>
                      </a:lnTo>
                      <a:cubicBezTo>
                        <a:pt x="1920" y="248"/>
                        <a:pt x="1432" y="1"/>
                        <a:pt x="970" y="1"/>
                      </a:cubicBezTo>
                      <a:close/>
                    </a:path>
                  </a:pathLst>
                </a:custGeom>
                <a:solidFill>
                  <a:srgbClr val="F97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52;p65">
                  <a:extLst>
                    <a:ext uri="{FF2B5EF4-FFF2-40B4-BE49-F238E27FC236}">
                      <a16:creationId xmlns:a16="http://schemas.microsoft.com/office/drawing/2014/main" id="{7368A2C7-3B93-FB92-3533-FA50323879C8}"/>
                    </a:ext>
                  </a:extLst>
                </p:cNvPr>
                <p:cNvSpPr/>
                <p:nvPr/>
              </p:nvSpPr>
              <p:spPr>
                <a:xfrm>
                  <a:off x="-6927125" y="1138888"/>
                  <a:ext cx="25200" cy="18200"/>
                </a:xfrm>
                <a:custGeom>
                  <a:avLst/>
                  <a:gdLst/>
                  <a:ahLst/>
                  <a:cxnLst/>
                  <a:rect l="l" t="t" r="r" b="b"/>
                  <a:pathLst>
                    <a:path w="1008" h="728" extrusionOk="0">
                      <a:moveTo>
                        <a:pt x="199" y="0"/>
                      </a:moveTo>
                      <a:cubicBezTo>
                        <a:pt x="110" y="0"/>
                        <a:pt x="49" y="28"/>
                        <a:pt x="36" y="75"/>
                      </a:cubicBezTo>
                      <a:cubicBezTo>
                        <a:pt x="1" y="184"/>
                        <a:pt x="181" y="339"/>
                        <a:pt x="401" y="494"/>
                      </a:cubicBezTo>
                      <a:cubicBezTo>
                        <a:pt x="577" y="620"/>
                        <a:pt x="745" y="727"/>
                        <a:pt x="852" y="727"/>
                      </a:cubicBezTo>
                      <a:cubicBezTo>
                        <a:pt x="876" y="727"/>
                        <a:pt x="897" y="722"/>
                        <a:pt x="914" y="710"/>
                      </a:cubicBezTo>
                      <a:cubicBezTo>
                        <a:pt x="1007" y="649"/>
                        <a:pt x="917" y="368"/>
                        <a:pt x="640" y="165"/>
                      </a:cubicBezTo>
                      <a:cubicBezTo>
                        <a:pt x="481" y="49"/>
                        <a:pt x="316" y="0"/>
                        <a:pt x="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3;p65">
                  <a:extLst>
                    <a:ext uri="{FF2B5EF4-FFF2-40B4-BE49-F238E27FC236}">
                      <a16:creationId xmlns:a16="http://schemas.microsoft.com/office/drawing/2014/main" id="{852C9B55-03D2-4F02-B154-17116570F5D3}"/>
                    </a:ext>
                  </a:extLst>
                </p:cNvPr>
                <p:cNvSpPr/>
                <p:nvPr/>
              </p:nvSpPr>
              <p:spPr>
                <a:xfrm>
                  <a:off x="-6946800" y="1147713"/>
                  <a:ext cx="29150" cy="15800"/>
                </a:xfrm>
                <a:custGeom>
                  <a:avLst/>
                  <a:gdLst/>
                  <a:ahLst/>
                  <a:cxnLst/>
                  <a:rect l="l" t="t" r="r" b="b"/>
                  <a:pathLst>
                    <a:path w="1166" h="632" extrusionOk="0">
                      <a:moveTo>
                        <a:pt x="178" y="1"/>
                      </a:moveTo>
                      <a:cubicBezTo>
                        <a:pt x="123" y="1"/>
                        <a:pt x="83" y="14"/>
                        <a:pt x="62" y="44"/>
                      </a:cubicBezTo>
                      <a:cubicBezTo>
                        <a:pt x="1" y="131"/>
                        <a:pt x="181" y="370"/>
                        <a:pt x="494" y="518"/>
                      </a:cubicBezTo>
                      <a:cubicBezTo>
                        <a:pt x="659" y="596"/>
                        <a:pt x="818" y="632"/>
                        <a:pt x="937" y="632"/>
                      </a:cubicBezTo>
                      <a:cubicBezTo>
                        <a:pt x="1045" y="632"/>
                        <a:pt x="1119" y="603"/>
                        <a:pt x="1133" y="551"/>
                      </a:cubicBezTo>
                      <a:cubicBezTo>
                        <a:pt x="1165" y="441"/>
                        <a:pt x="949" y="283"/>
                        <a:pt x="668" y="151"/>
                      </a:cubicBezTo>
                      <a:cubicBezTo>
                        <a:pt x="476" y="61"/>
                        <a:pt x="295"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54;p65">
                  <a:extLst>
                    <a:ext uri="{FF2B5EF4-FFF2-40B4-BE49-F238E27FC236}">
                      <a16:creationId xmlns:a16="http://schemas.microsoft.com/office/drawing/2014/main" id="{42D6D5C6-AF64-2CF9-C8E5-BDF65E223E9B}"/>
                    </a:ext>
                  </a:extLst>
                </p:cNvPr>
                <p:cNvSpPr/>
                <p:nvPr/>
              </p:nvSpPr>
              <p:spPr>
                <a:xfrm>
                  <a:off x="-7229125" y="1154438"/>
                  <a:ext cx="25500" cy="24075"/>
                </a:xfrm>
                <a:custGeom>
                  <a:avLst/>
                  <a:gdLst/>
                  <a:ahLst/>
                  <a:cxnLst/>
                  <a:rect l="l" t="t" r="r" b="b"/>
                  <a:pathLst>
                    <a:path w="1020" h="963" extrusionOk="0">
                      <a:moveTo>
                        <a:pt x="151" y="0"/>
                      </a:moveTo>
                      <a:cubicBezTo>
                        <a:pt x="108" y="0"/>
                        <a:pt x="77" y="12"/>
                        <a:pt x="62" y="37"/>
                      </a:cubicBezTo>
                      <a:cubicBezTo>
                        <a:pt x="0" y="133"/>
                        <a:pt x="171" y="356"/>
                        <a:pt x="394" y="588"/>
                      </a:cubicBezTo>
                      <a:cubicBezTo>
                        <a:pt x="587" y="793"/>
                        <a:pt x="773" y="962"/>
                        <a:pt x="881" y="962"/>
                      </a:cubicBezTo>
                      <a:cubicBezTo>
                        <a:pt x="895" y="962"/>
                        <a:pt x="908" y="959"/>
                        <a:pt x="920" y="953"/>
                      </a:cubicBezTo>
                      <a:cubicBezTo>
                        <a:pt x="1020" y="901"/>
                        <a:pt x="949" y="585"/>
                        <a:pt x="691" y="307"/>
                      </a:cubicBezTo>
                      <a:cubicBezTo>
                        <a:pt x="497" y="101"/>
                        <a:pt x="276" y="0"/>
                        <a:pt x="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55;p65">
                  <a:extLst>
                    <a:ext uri="{FF2B5EF4-FFF2-40B4-BE49-F238E27FC236}">
                      <a16:creationId xmlns:a16="http://schemas.microsoft.com/office/drawing/2014/main" id="{B17DF0BA-E238-4B09-DA7C-7E300D61FA9F}"/>
                    </a:ext>
                  </a:extLst>
                </p:cNvPr>
                <p:cNvSpPr/>
                <p:nvPr/>
              </p:nvSpPr>
              <p:spPr>
                <a:xfrm>
                  <a:off x="-7242675" y="1167888"/>
                  <a:ext cx="26725" cy="17800"/>
                </a:xfrm>
                <a:custGeom>
                  <a:avLst/>
                  <a:gdLst/>
                  <a:ahLst/>
                  <a:cxnLst/>
                  <a:rect l="l" t="t" r="r" b="b"/>
                  <a:pathLst>
                    <a:path w="1069" h="712" extrusionOk="0">
                      <a:moveTo>
                        <a:pt x="194" y="0"/>
                      </a:moveTo>
                      <a:cubicBezTo>
                        <a:pt x="113" y="0"/>
                        <a:pt x="56" y="23"/>
                        <a:pt x="39" y="66"/>
                      </a:cubicBezTo>
                      <a:cubicBezTo>
                        <a:pt x="0" y="173"/>
                        <a:pt x="188" y="344"/>
                        <a:pt x="433" y="502"/>
                      </a:cubicBezTo>
                      <a:cubicBezTo>
                        <a:pt x="618" y="623"/>
                        <a:pt x="800" y="712"/>
                        <a:pt x="910" y="712"/>
                      </a:cubicBezTo>
                      <a:cubicBezTo>
                        <a:pt x="943" y="712"/>
                        <a:pt x="969" y="704"/>
                        <a:pt x="988" y="686"/>
                      </a:cubicBezTo>
                      <a:cubicBezTo>
                        <a:pt x="1068" y="611"/>
                        <a:pt x="939" y="350"/>
                        <a:pt x="655" y="163"/>
                      </a:cubicBezTo>
                      <a:cubicBezTo>
                        <a:pt x="486" y="51"/>
                        <a:pt x="314" y="0"/>
                        <a:pt x="1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56;p65">
                  <a:extLst>
                    <a:ext uri="{FF2B5EF4-FFF2-40B4-BE49-F238E27FC236}">
                      <a16:creationId xmlns:a16="http://schemas.microsoft.com/office/drawing/2014/main" id="{F44AB95A-0AC1-BB35-4FB1-D8D16D58F4B7}"/>
                    </a:ext>
                  </a:extLst>
                </p:cNvPr>
                <p:cNvSpPr/>
                <p:nvPr/>
              </p:nvSpPr>
              <p:spPr>
                <a:xfrm>
                  <a:off x="-6366400" y="1150438"/>
                  <a:ext cx="26725" cy="14275"/>
                </a:xfrm>
                <a:custGeom>
                  <a:avLst/>
                  <a:gdLst/>
                  <a:ahLst/>
                  <a:cxnLst/>
                  <a:rect l="l" t="t" r="r" b="b"/>
                  <a:pathLst>
                    <a:path w="1069" h="571" extrusionOk="0">
                      <a:moveTo>
                        <a:pt x="229" y="1"/>
                      </a:moveTo>
                      <a:cubicBezTo>
                        <a:pt x="127" y="1"/>
                        <a:pt x="55" y="28"/>
                        <a:pt x="36" y="80"/>
                      </a:cubicBezTo>
                      <a:cubicBezTo>
                        <a:pt x="0" y="187"/>
                        <a:pt x="188" y="351"/>
                        <a:pt x="452" y="464"/>
                      </a:cubicBezTo>
                      <a:cubicBezTo>
                        <a:pt x="605" y="532"/>
                        <a:pt x="753" y="570"/>
                        <a:pt x="861" y="570"/>
                      </a:cubicBezTo>
                      <a:cubicBezTo>
                        <a:pt x="938" y="570"/>
                        <a:pt x="994" y="551"/>
                        <a:pt x="1017" y="509"/>
                      </a:cubicBezTo>
                      <a:cubicBezTo>
                        <a:pt x="1068" y="413"/>
                        <a:pt x="894" y="216"/>
                        <a:pt x="617" y="93"/>
                      </a:cubicBezTo>
                      <a:cubicBezTo>
                        <a:pt x="473" y="31"/>
                        <a:pt x="33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57;p65">
                  <a:extLst>
                    <a:ext uri="{FF2B5EF4-FFF2-40B4-BE49-F238E27FC236}">
                      <a16:creationId xmlns:a16="http://schemas.microsoft.com/office/drawing/2014/main" id="{516C0004-6466-72EB-C481-074A49932FAA}"/>
                    </a:ext>
                  </a:extLst>
                </p:cNvPr>
                <p:cNvSpPr/>
                <p:nvPr/>
              </p:nvSpPr>
              <p:spPr>
                <a:xfrm>
                  <a:off x="-6382600" y="1160413"/>
                  <a:ext cx="25750" cy="14950"/>
                </a:xfrm>
                <a:custGeom>
                  <a:avLst/>
                  <a:gdLst/>
                  <a:ahLst/>
                  <a:cxnLst/>
                  <a:rect l="l" t="t" r="r" b="b"/>
                  <a:pathLst>
                    <a:path w="1030" h="598" extrusionOk="0">
                      <a:moveTo>
                        <a:pt x="203" y="1"/>
                      </a:moveTo>
                      <a:cubicBezTo>
                        <a:pt x="128" y="1"/>
                        <a:pt x="73" y="21"/>
                        <a:pt x="52" y="62"/>
                      </a:cubicBezTo>
                      <a:cubicBezTo>
                        <a:pt x="0" y="162"/>
                        <a:pt x="168" y="349"/>
                        <a:pt x="423" y="478"/>
                      </a:cubicBezTo>
                      <a:cubicBezTo>
                        <a:pt x="573" y="556"/>
                        <a:pt x="721" y="597"/>
                        <a:pt x="828" y="597"/>
                      </a:cubicBezTo>
                      <a:cubicBezTo>
                        <a:pt x="902" y="597"/>
                        <a:pt x="956" y="577"/>
                        <a:pt x="978" y="536"/>
                      </a:cubicBezTo>
                      <a:cubicBezTo>
                        <a:pt x="1029" y="436"/>
                        <a:pt x="861" y="249"/>
                        <a:pt x="607" y="117"/>
                      </a:cubicBezTo>
                      <a:cubicBezTo>
                        <a:pt x="457" y="41"/>
                        <a:pt x="309" y="1"/>
                        <a:pt x="2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58;p65">
                  <a:extLst>
                    <a:ext uri="{FF2B5EF4-FFF2-40B4-BE49-F238E27FC236}">
                      <a16:creationId xmlns:a16="http://schemas.microsoft.com/office/drawing/2014/main" id="{13C9FFF6-1394-C5A7-E90A-829F03BBD320}"/>
                    </a:ext>
                  </a:extLst>
                </p:cNvPr>
                <p:cNvSpPr/>
                <p:nvPr/>
              </p:nvSpPr>
              <p:spPr>
                <a:xfrm>
                  <a:off x="-6289075" y="1135838"/>
                  <a:ext cx="23575" cy="15575"/>
                </a:xfrm>
                <a:custGeom>
                  <a:avLst/>
                  <a:gdLst/>
                  <a:ahLst/>
                  <a:cxnLst/>
                  <a:rect l="l" t="t" r="r" b="b"/>
                  <a:pathLst>
                    <a:path w="943" h="623" extrusionOk="0">
                      <a:moveTo>
                        <a:pt x="215" y="1"/>
                      </a:moveTo>
                      <a:cubicBezTo>
                        <a:pt x="118" y="1"/>
                        <a:pt x="47" y="32"/>
                        <a:pt x="33" y="84"/>
                      </a:cubicBezTo>
                      <a:cubicBezTo>
                        <a:pt x="1" y="197"/>
                        <a:pt x="162" y="339"/>
                        <a:pt x="369" y="464"/>
                      </a:cubicBezTo>
                      <a:cubicBezTo>
                        <a:pt x="520" y="556"/>
                        <a:pt x="669" y="622"/>
                        <a:pt x="770" y="622"/>
                      </a:cubicBezTo>
                      <a:cubicBezTo>
                        <a:pt x="807" y="622"/>
                        <a:pt x="837" y="613"/>
                        <a:pt x="859" y="593"/>
                      </a:cubicBezTo>
                      <a:cubicBezTo>
                        <a:pt x="943" y="519"/>
                        <a:pt x="840" y="277"/>
                        <a:pt x="582" y="116"/>
                      </a:cubicBezTo>
                      <a:cubicBezTo>
                        <a:pt x="451" y="35"/>
                        <a:pt x="318"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59;p65">
                  <a:extLst>
                    <a:ext uri="{FF2B5EF4-FFF2-40B4-BE49-F238E27FC236}">
                      <a16:creationId xmlns:a16="http://schemas.microsoft.com/office/drawing/2014/main" id="{5A11C1B4-4C22-CA75-55D3-1355E5A1C2F7}"/>
                    </a:ext>
                  </a:extLst>
                </p:cNvPr>
                <p:cNvSpPr/>
                <p:nvPr/>
              </p:nvSpPr>
              <p:spPr>
                <a:xfrm>
                  <a:off x="-6314550" y="1139113"/>
                  <a:ext cx="31000" cy="20900"/>
                </a:xfrm>
                <a:custGeom>
                  <a:avLst/>
                  <a:gdLst/>
                  <a:ahLst/>
                  <a:cxnLst/>
                  <a:rect l="l" t="t" r="r" b="b"/>
                  <a:pathLst>
                    <a:path w="1240" h="836" extrusionOk="0">
                      <a:moveTo>
                        <a:pt x="180" y="1"/>
                      </a:moveTo>
                      <a:cubicBezTo>
                        <a:pt x="107" y="1"/>
                        <a:pt x="57" y="20"/>
                        <a:pt x="43" y="56"/>
                      </a:cubicBezTo>
                      <a:cubicBezTo>
                        <a:pt x="1" y="162"/>
                        <a:pt x="230" y="356"/>
                        <a:pt x="520" y="553"/>
                      </a:cubicBezTo>
                      <a:cubicBezTo>
                        <a:pt x="755" y="712"/>
                        <a:pt x="973" y="836"/>
                        <a:pt x="1091" y="836"/>
                      </a:cubicBezTo>
                      <a:cubicBezTo>
                        <a:pt x="1118" y="836"/>
                        <a:pt x="1140" y="829"/>
                        <a:pt x="1155" y="814"/>
                      </a:cubicBezTo>
                      <a:cubicBezTo>
                        <a:pt x="1239" y="740"/>
                        <a:pt x="1078" y="443"/>
                        <a:pt x="749" y="217"/>
                      </a:cubicBezTo>
                      <a:cubicBezTo>
                        <a:pt x="535" y="68"/>
                        <a:pt x="317" y="1"/>
                        <a:pt x="1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60;p65">
                  <a:extLst>
                    <a:ext uri="{FF2B5EF4-FFF2-40B4-BE49-F238E27FC236}">
                      <a16:creationId xmlns:a16="http://schemas.microsoft.com/office/drawing/2014/main" id="{2D59E785-72A5-3D11-BCDF-077A20331CB4}"/>
                    </a:ext>
                  </a:extLst>
                </p:cNvPr>
                <p:cNvSpPr/>
                <p:nvPr/>
              </p:nvSpPr>
              <p:spPr>
                <a:xfrm>
                  <a:off x="-6446400" y="345038"/>
                  <a:ext cx="219225" cy="493750"/>
                </a:xfrm>
                <a:custGeom>
                  <a:avLst/>
                  <a:gdLst/>
                  <a:ahLst/>
                  <a:cxnLst/>
                  <a:rect l="l" t="t" r="r" b="b"/>
                  <a:pathLst>
                    <a:path w="8769" h="19750" extrusionOk="0">
                      <a:moveTo>
                        <a:pt x="5848" y="0"/>
                      </a:moveTo>
                      <a:cubicBezTo>
                        <a:pt x="5459" y="0"/>
                        <a:pt x="5039" y="96"/>
                        <a:pt x="4636" y="242"/>
                      </a:cubicBezTo>
                      <a:cubicBezTo>
                        <a:pt x="3288" y="733"/>
                        <a:pt x="2617" y="3152"/>
                        <a:pt x="2446" y="3665"/>
                      </a:cubicBezTo>
                      <a:cubicBezTo>
                        <a:pt x="1042" y="7865"/>
                        <a:pt x="523" y="11107"/>
                        <a:pt x="136" y="15477"/>
                      </a:cubicBezTo>
                      <a:cubicBezTo>
                        <a:pt x="1" y="17023"/>
                        <a:pt x="152" y="18939"/>
                        <a:pt x="1659" y="19555"/>
                      </a:cubicBezTo>
                      <a:cubicBezTo>
                        <a:pt x="2022" y="19705"/>
                        <a:pt x="2416" y="19750"/>
                        <a:pt x="2816" y="19750"/>
                      </a:cubicBezTo>
                      <a:cubicBezTo>
                        <a:pt x="3123" y="19750"/>
                        <a:pt x="3434" y="19723"/>
                        <a:pt x="3739" y="19697"/>
                      </a:cubicBezTo>
                      <a:lnTo>
                        <a:pt x="6000" y="19497"/>
                      </a:lnTo>
                      <a:cubicBezTo>
                        <a:pt x="6468" y="19455"/>
                        <a:pt x="6962" y="19403"/>
                        <a:pt x="7349" y="19148"/>
                      </a:cubicBezTo>
                      <a:cubicBezTo>
                        <a:pt x="7704" y="18916"/>
                        <a:pt x="7920" y="18545"/>
                        <a:pt x="8081" y="18168"/>
                      </a:cubicBezTo>
                      <a:cubicBezTo>
                        <a:pt x="8768" y="16574"/>
                        <a:pt x="8642" y="14800"/>
                        <a:pt x="8504" y="13100"/>
                      </a:cubicBezTo>
                      <a:lnTo>
                        <a:pt x="7662" y="2729"/>
                      </a:lnTo>
                      <a:cubicBezTo>
                        <a:pt x="7604" y="2020"/>
                        <a:pt x="7539" y="1287"/>
                        <a:pt x="7168" y="674"/>
                      </a:cubicBezTo>
                      <a:cubicBezTo>
                        <a:pt x="7162" y="668"/>
                        <a:pt x="7158" y="662"/>
                        <a:pt x="7155" y="655"/>
                      </a:cubicBezTo>
                      <a:cubicBezTo>
                        <a:pt x="6860" y="181"/>
                        <a:pt x="6383" y="0"/>
                        <a:pt x="5848" y="0"/>
                      </a:cubicBezTo>
                      <a:close/>
                    </a:path>
                  </a:pathLst>
                </a:custGeom>
                <a:solidFill>
                  <a:srgbClr val="803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Google Shape;3961;p65">
              <a:extLst>
                <a:ext uri="{FF2B5EF4-FFF2-40B4-BE49-F238E27FC236}">
                  <a16:creationId xmlns:a16="http://schemas.microsoft.com/office/drawing/2014/main" id="{FCB9E68B-FDB8-19CF-3E50-E3DB65AA4531}"/>
                </a:ext>
              </a:extLst>
            </p:cNvPr>
            <p:cNvSpPr/>
            <p:nvPr/>
          </p:nvSpPr>
          <p:spPr>
            <a:xfrm rot="-173575">
              <a:off x="5266841" y="3532338"/>
              <a:ext cx="206909" cy="79401"/>
            </a:xfrm>
            <a:custGeom>
              <a:avLst/>
              <a:gdLst/>
              <a:ahLst/>
              <a:cxnLst/>
              <a:rect l="l" t="t" r="r" b="b"/>
              <a:pathLst>
                <a:path w="8095" h="2206" extrusionOk="0">
                  <a:moveTo>
                    <a:pt x="8095" y="0"/>
                  </a:moveTo>
                  <a:cubicBezTo>
                    <a:pt x="5420" y="801"/>
                    <a:pt x="2770" y="2499"/>
                    <a:pt x="0" y="2151"/>
                  </a:cubicBezTo>
                </a:path>
              </a:pathLst>
            </a:custGeom>
            <a:noFill/>
            <a:ln w="9525" cap="rnd" cmpd="sng">
              <a:solidFill>
                <a:srgbClr val="000000"/>
              </a:solidFill>
              <a:prstDash val="solid"/>
              <a:round/>
              <a:headEnd type="none" w="med" len="med"/>
              <a:tailEnd type="none" w="med" len="med"/>
            </a:ln>
          </p:spPr>
        </p:sp>
      </p:grpSp>
    </p:spTree>
    <p:extLst>
      <p:ext uri="{BB962C8B-B14F-4D97-AF65-F5344CB8AC3E}">
        <p14:creationId xmlns:p14="http://schemas.microsoft.com/office/powerpoint/2010/main" val="359152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770A1-00C8-3A7F-0895-8319AAFA1C80}"/>
              </a:ext>
            </a:extLst>
          </p:cNvPr>
          <p:cNvSpPr>
            <a:spLocks noGrp="1"/>
          </p:cNvSpPr>
          <p:nvPr>
            <p:ph type="title"/>
          </p:nvPr>
        </p:nvSpPr>
        <p:spPr>
          <a:xfrm>
            <a:off x="2601462" y="446862"/>
            <a:ext cx="6180510" cy="627600"/>
          </a:xfrm>
        </p:spPr>
        <p:txBody>
          <a:bodyPr/>
          <a:lstStyle/>
          <a:p>
            <a:r>
              <a:rPr lang="en-US" sz="1800" b="1" dirty="0"/>
              <a:t>How many times each brand is mentioned?</a:t>
            </a:r>
          </a:p>
        </p:txBody>
      </p:sp>
      <p:pic>
        <p:nvPicPr>
          <p:cNvPr id="7" name="Picture 6" descr="A picture containing text&#10;&#10;Description automatically generated">
            <a:extLst>
              <a:ext uri="{FF2B5EF4-FFF2-40B4-BE49-F238E27FC236}">
                <a16:creationId xmlns:a16="http://schemas.microsoft.com/office/drawing/2014/main" id="{AD962D0A-6FAD-56D8-9317-E221866AF20D}"/>
              </a:ext>
            </a:extLst>
          </p:cNvPr>
          <p:cNvPicPr>
            <a:picLocks noChangeAspect="1"/>
          </p:cNvPicPr>
          <p:nvPr/>
        </p:nvPicPr>
        <p:blipFill>
          <a:blip r:embed="rId2"/>
          <a:stretch>
            <a:fillRect/>
          </a:stretch>
        </p:blipFill>
        <p:spPr>
          <a:xfrm>
            <a:off x="1160816" y="673492"/>
            <a:ext cx="6456696" cy="4372461"/>
          </a:xfrm>
          <a:prstGeom prst="rect">
            <a:avLst/>
          </a:prstGeom>
        </p:spPr>
      </p:pic>
    </p:spTree>
    <p:extLst>
      <p:ext uri="{BB962C8B-B14F-4D97-AF65-F5344CB8AC3E}">
        <p14:creationId xmlns:p14="http://schemas.microsoft.com/office/powerpoint/2010/main" val="324995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9"/>
          <p:cNvSpPr txBox="1">
            <a:spLocks noGrp="1"/>
          </p:cNvSpPr>
          <p:nvPr>
            <p:ph type="title" idx="2"/>
          </p:nvPr>
        </p:nvSpPr>
        <p:spPr>
          <a:xfrm>
            <a:off x="3859200" y="1029966"/>
            <a:ext cx="142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88" name="Google Shape;788;p39"/>
          <p:cNvSpPr txBox="1">
            <a:spLocks noGrp="1"/>
          </p:cNvSpPr>
          <p:nvPr>
            <p:ph type="title"/>
          </p:nvPr>
        </p:nvSpPr>
        <p:spPr>
          <a:xfrm>
            <a:off x="1536051" y="2062663"/>
            <a:ext cx="5924707" cy="15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Sentiment Analysis</a:t>
            </a:r>
          </a:p>
        </p:txBody>
      </p:sp>
      <p:cxnSp>
        <p:nvCxnSpPr>
          <p:cNvPr id="789" name="Google Shape;789;p39"/>
          <p:cNvCxnSpPr/>
          <p:nvPr/>
        </p:nvCxnSpPr>
        <p:spPr>
          <a:xfrm>
            <a:off x="4100700" y="2062666"/>
            <a:ext cx="942600" cy="0"/>
          </a:xfrm>
          <a:prstGeom prst="straightConnector1">
            <a:avLst/>
          </a:prstGeom>
          <a:noFill/>
          <a:ln w="19050" cap="flat" cmpd="sng">
            <a:solidFill>
              <a:schemeClr val="dk2"/>
            </a:solidFill>
            <a:prstDash val="solid"/>
            <a:round/>
            <a:headEnd type="none" w="med" len="med"/>
            <a:tailEnd type="none" w="med" len="med"/>
          </a:ln>
        </p:spPr>
      </p:cxnSp>
      <p:grpSp>
        <p:nvGrpSpPr>
          <p:cNvPr id="854" name="Google Shape;854;p39"/>
          <p:cNvGrpSpPr/>
          <p:nvPr/>
        </p:nvGrpSpPr>
        <p:grpSpPr>
          <a:xfrm rot="1509799">
            <a:off x="7003890" y="493783"/>
            <a:ext cx="340596" cy="327377"/>
            <a:chOff x="427198" y="876398"/>
            <a:chExt cx="340596" cy="327377"/>
          </a:xfrm>
        </p:grpSpPr>
        <p:sp>
          <p:nvSpPr>
            <p:cNvPr id="855" name="Google Shape;85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9"/>
          <p:cNvGrpSpPr/>
          <p:nvPr/>
        </p:nvGrpSpPr>
        <p:grpSpPr>
          <a:xfrm rot="1509646">
            <a:off x="7737693" y="1940209"/>
            <a:ext cx="254830" cy="244940"/>
            <a:chOff x="427198" y="876398"/>
            <a:chExt cx="340596" cy="327377"/>
          </a:xfrm>
        </p:grpSpPr>
        <p:sp>
          <p:nvSpPr>
            <p:cNvPr id="860" name="Google Shape;86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p:cNvGrpSpPr/>
          <p:nvPr/>
        </p:nvGrpSpPr>
        <p:grpSpPr>
          <a:xfrm rot="234498">
            <a:off x="1429297" y="1327794"/>
            <a:ext cx="254847" cy="244957"/>
            <a:chOff x="427198" y="876398"/>
            <a:chExt cx="340596" cy="327377"/>
          </a:xfrm>
        </p:grpSpPr>
        <p:sp>
          <p:nvSpPr>
            <p:cNvPr id="865" name="Google Shape;86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p:cNvGrpSpPr/>
          <p:nvPr/>
        </p:nvGrpSpPr>
        <p:grpSpPr>
          <a:xfrm rot="-2224879">
            <a:off x="755514" y="628444"/>
            <a:ext cx="214148" cy="205836"/>
            <a:chOff x="427198" y="876398"/>
            <a:chExt cx="340596" cy="327377"/>
          </a:xfrm>
        </p:grpSpPr>
        <p:sp>
          <p:nvSpPr>
            <p:cNvPr id="870" name="Google Shape;87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9"/>
          <p:cNvGrpSpPr/>
          <p:nvPr/>
        </p:nvGrpSpPr>
        <p:grpSpPr>
          <a:xfrm rot="1554292">
            <a:off x="8180535" y="628445"/>
            <a:ext cx="214159" cy="205848"/>
            <a:chOff x="427198" y="876398"/>
            <a:chExt cx="340596" cy="327377"/>
          </a:xfrm>
        </p:grpSpPr>
        <p:sp>
          <p:nvSpPr>
            <p:cNvPr id="875" name="Google Shape;87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9"/>
          <p:cNvGrpSpPr/>
          <p:nvPr/>
        </p:nvGrpSpPr>
        <p:grpSpPr>
          <a:xfrm rot="234498">
            <a:off x="2752422" y="1327794"/>
            <a:ext cx="254847" cy="244957"/>
            <a:chOff x="427198" y="876398"/>
            <a:chExt cx="340596" cy="327377"/>
          </a:xfrm>
        </p:grpSpPr>
        <p:sp>
          <p:nvSpPr>
            <p:cNvPr id="880" name="Google Shape;88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9"/>
          <p:cNvGrpSpPr/>
          <p:nvPr/>
        </p:nvGrpSpPr>
        <p:grpSpPr>
          <a:xfrm rot="2030806">
            <a:off x="5819493" y="4101458"/>
            <a:ext cx="214151" cy="205840"/>
            <a:chOff x="427198" y="876398"/>
            <a:chExt cx="340596" cy="327377"/>
          </a:xfrm>
        </p:grpSpPr>
        <p:sp>
          <p:nvSpPr>
            <p:cNvPr id="885" name="Google Shape;88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rot="-2316429">
            <a:off x="6330448" y="1231276"/>
            <a:ext cx="214136" cy="205825"/>
            <a:chOff x="427198" y="876398"/>
            <a:chExt cx="340596" cy="327377"/>
          </a:xfrm>
        </p:grpSpPr>
        <p:sp>
          <p:nvSpPr>
            <p:cNvPr id="890" name="Google Shape;89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930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sp>
        <p:nvSpPr>
          <p:cNvPr id="2061" name="Google Shape;2061;p54"/>
          <p:cNvSpPr txBox="1">
            <a:spLocks noGrp="1"/>
          </p:cNvSpPr>
          <p:nvPr>
            <p:ph type="title"/>
          </p:nvPr>
        </p:nvSpPr>
        <p:spPr>
          <a:xfrm>
            <a:off x="4936558" y="1739292"/>
            <a:ext cx="3182400" cy="124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Do people have positive or negative opinions about each food brand on cats subreddit?</a:t>
            </a:r>
            <a:endParaRPr sz="2800" dirty="0"/>
          </a:p>
        </p:txBody>
      </p:sp>
      <p:cxnSp>
        <p:nvCxnSpPr>
          <p:cNvPr id="2063" name="Google Shape;2063;p54"/>
          <p:cNvCxnSpPr/>
          <p:nvPr/>
        </p:nvCxnSpPr>
        <p:spPr>
          <a:xfrm>
            <a:off x="4761525" y="3896625"/>
            <a:ext cx="3056100" cy="0"/>
          </a:xfrm>
          <a:prstGeom prst="straightConnector1">
            <a:avLst/>
          </a:prstGeom>
          <a:noFill/>
          <a:ln w="19050" cap="flat" cmpd="sng">
            <a:solidFill>
              <a:schemeClr val="dk2"/>
            </a:solidFill>
            <a:prstDash val="solid"/>
            <a:round/>
            <a:headEnd type="none" w="med" len="med"/>
            <a:tailEnd type="none" w="med" len="med"/>
          </a:ln>
        </p:spPr>
      </p:cxnSp>
      <p:pic>
        <p:nvPicPr>
          <p:cNvPr id="2064" name="Google Shape;2064;p54"/>
          <p:cNvPicPr preferRelativeResize="0"/>
          <p:nvPr/>
        </p:nvPicPr>
        <p:blipFill>
          <a:blip r:embed="rId3">
            <a:alphaModFix/>
          </a:blip>
          <a:stretch>
            <a:fillRect/>
          </a:stretch>
        </p:blipFill>
        <p:spPr>
          <a:xfrm>
            <a:off x="1212750" y="1105175"/>
            <a:ext cx="3056100" cy="3056100"/>
          </a:xfrm>
          <a:prstGeom prst="ellipse">
            <a:avLst/>
          </a:prstGeom>
          <a:noFill/>
          <a:ln>
            <a:noFill/>
          </a:ln>
        </p:spPr>
      </p:pic>
      <p:sp>
        <p:nvSpPr>
          <p:cNvPr id="2065" name="Google Shape;2065;p54"/>
          <p:cNvSpPr/>
          <p:nvPr/>
        </p:nvSpPr>
        <p:spPr>
          <a:xfrm>
            <a:off x="2072928" y="1728517"/>
            <a:ext cx="290435" cy="413281"/>
          </a:xfrm>
          <a:custGeom>
            <a:avLst/>
            <a:gdLst/>
            <a:ahLst/>
            <a:cxnLst/>
            <a:rect l="l" t="t" r="r" b="b"/>
            <a:pathLst>
              <a:path w="10892" h="15499" extrusionOk="0">
                <a:moveTo>
                  <a:pt x="3484" y="1794"/>
                </a:moveTo>
                <a:lnTo>
                  <a:pt x="10892" y="8737"/>
                </a:lnTo>
                <a:lnTo>
                  <a:pt x="5974" y="14167"/>
                </a:lnTo>
                <a:lnTo>
                  <a:pt x="2285" y="15499"/>
                </a:lnTo>
                <a:lnTo>
                  <a:pt x="31" y="9454"/>
                </a:lnTo>
                <a:lnTo>
                  <a:pt x="0"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sp>
      <p:sp>
        <p:nvSpPr>
          <p:cNvPr id="2066" name="Google Shape;2066;p54"/>
          <p:cNvSpPr/>
          <p:nvPr/>
        </p:nvSpPr>
        <p:spPr>
          <a:xfrm>
            <a:off x="3316839" y="1797552"/>
            <a:ext cx="286889" cy="439866"/>
          </a:xfrm>
          <a:custGeom>
            <a:avLst/>
            <a:gdLst/>
            <a:ahLst/>
            <a:cxnLst/>
            <a:rect l="l" t="t" r="r" b="b"/>
            <a:pathLst>
              <a:path w="10759" h="16496" extrusionOk="0">
                <a:moveTo>
                  <a:pt x="10759" y="4098"/>
                </a:moveTo>
                <a:lnTo>
                  <a:pt x="6455" y="16496"/>
                </a:lnTo>
                <a:lnTo>
                  <a:pt x="3689" y="15267"/>
                </a:lnTo>
                <a:lnTo>
                  <a:pt x="1537" y="12500"/>
                </a:lnTo>
                <a:lnTo>
                  <a:pt x="0" y="9426"/>
                </a:lnTo>
                <a:lnTo>
                  <a:pt x="8812"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sp>
      <p:grpSp>
        <p:nvGrpSpPr>
          <p:cNvPr id="2067" name="Google Shape;2067;p54"/>
          <p:cNvGrpSpPr/>
          <p:nvPr/>
        </p:nvGrpSpPr>
        <p:grpSpPr>
          <a:xfrm rot="2700000">
            <a:off x="3646317" y="2049162"/>
            <a:ext cx="516476" cy="513882"/>
            <a:chOff x="8140166" y="2287204"/>
            <a:chExt cx="357063" cy="355270"/>
          </a:xfrm>
        </p:grpSpPr>
        <p:sp>
          <p:nvSpPr>
            <p:cNvPr id="2068" name="Google Shape;2068;p54"/>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2069" name="Google Shape;2069;p54"/>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grpSp>
        <p:nvGrpSpPr>
          <p:cNvPr id="2070" name="Google Shape;2070;p54"/>
          <p:cNvGrpSpPr/>
          <p:nvPr/>
        </p:nvGrpSpPr>
        <p:grpSpPr>
          <a:xfrm rot="772050">
            <a:off x="1132801" y="802142"/>
            <a:ext cx="340600" cy="327381"/>
            <a:chOff x="427198" y="876398"/>
            <a:chExt cx="340596" cy="327377"/>
          </a:xfrm>
        </p:grpSpPr>
        <p:sp>
          <p:nvSpPr>
            <p:cNvPr id="2071" name="Google Shape;2071;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54"/>
          <p:cNvGrpSpPr/>
          <p:nvPr/>
        </p:nvGrpSpPr>
        <p:grpSpPr>
          <a:xfrm rot="1509646">
            <a:off x="917943" y="1472159"/>
            <a:ext cx="254830" cy="244940"/>
            <a:chOff x="427198" y="876398"/>
            <a:chExt cx="340596" cy="327377"/>
          </a:xfrm>
        </p:grpSpPr>
        <p:sp>
          <p:nvSpPr>
            <p:cNvPr id="2076" name="Google Shape;2076;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54"/>
          <p:cNvGrpSpPr/>
          <p:nvPr/>
        </p:nvGrpSpPr>
        <p:grpSpPr>
          <a:xfrm rot="-2224879">
            <a:off x="3062301" y="1037407"/>
            <a:ext cx="214148" cy="205836"/>
            <a:chOff x="427198" y="876398"/>
            <a:chExt cx="340596" cy="327377"/>
          </a:xfrm>
        </p:grpSpPr>
        <p:sp>
          <p:nvSpPr>
            <p:cNvPr id="2081" name="Google Shape;2081;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54"/>
          <p:cNvGrpSpPr/>
          <p:nvPr/>
        </p:nvGrpSpPr>
        <p:grpSpPr>
          <a:xfrm rot="-2224879">
            <a:off x="7224501" y="913732"/>
            <a:ext cx="214148" cy="205836"/>
            <a:chOff x="427198" y="876398"/>
            <a:chExt cx="340596" cy="327377"/>
          </a:xfrm>
        </p:grpSpPr>
        <p:sp>
          <p:nvSpPr>
            <p:cNvPr id="2086" name="Google Shape;2086;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54"/>
          <p:cNvGrpSpPr/>
          <p:nvPr/>
        </p:nvGrpSpPr>
        <p:grpSpPr>
          <a:xfrm rot="1289827">
            <a:off x="6306039" y="4252426"/>
            <a:ext cx="254851" cy="244960"/>
            <a:chOff x="427198" y="876398"/>
            <a:chExt cx="340596" cy="327377"/>
          </a:xfrm>
        </p:grpSpPr>
        <p:sp>
          <p:nvSpPr>
            <p:cNvPr id="2091" name="Google Shape;2091;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54"/>
          <p:cNvGrpSpPr/>
          <p:nvPr/>
        </p:nvGrpSpPr>
        <p:grpSpPr>
          <a:xfrm rot="-2224879">
            <a:off x="1434776" y="3560532"/>
            <a:ext cx="214148" cy="205836"/>
            <a:chOff x="427198" y="876398"/>
            <a:chExt cx="340596" cy="327377"/>
          </a:xfrm>
        </p:grpSpPr>
        <p:sp>
          <p:nvSpPr>
            <p:cNvPr id="2096" name="Google Shape;2096;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54"/>
          <p:cNvGrpSpPr/>
          <p:nvPr/>
        </p:nvGrpSpPr>
        <p:grpSpPr>
          <a:xfrm>
            <a:off x="1505577" y="1805688"/>
            <a:ext cx="334775" cy="548974"/>
            <a:chOff x="1576429" y="1748900"/>
            <a:chExt cx="297896" cy="626468"/>
          </a:xfrm>
        </p:grpSpPr>
        <p:sp>
          <p:nvSpPr>
            <p:cNvPr id="2101" name="Google Shape;2101;p54"/>
            <p:cNvSpPr/>
            <p:nvPr/>
          </p:nvSpPr>
          <p:spPr>
            <a:xfrm rot="-957429">
              <a:off x="1667885" y="1767984"/>
              <a:ext cx="174668" cy="255547"/>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2102" name="Google Shape;2102;p54"/>
            <p:cNvSpPr/>
            <p:nvPr/>
          </p:nvSpPr>
          <p:spPr>
            <a:xfrm rot="-2919044">
              <a:off x="1624011" y="1971348"/>
              <a:ext cx="174671" cy="205739"/>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2103" name="Google Shape;2103;p54"/>
            <p:cNvSpPr/>
            <p:nvPr/>
          </p:nvSpPr>
          <p:spPr>
            <a:xfrm rot="-4948826">
              <a:off x="1627718" y="2172452"/>
              <a:ext cx="174658" cy="20574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cxnSp>
        <p:nvCxnSpPr>
          <p:cNvPr id="2063" name="Google Shape;2063;p54"/>
          <p:cNvCxnSpPr/>
          <p:nvPr/>
        </p:nvCxnSpPr>
        <p:spPr>
          <a:xfrm>
            <a:off x="4761525" y="3896625"/>
            <a:ext cx="3056100" cy="0"/>
          </a:xfrm>
          <a:prstGeom prst="straightConnector1">
            <a:avLst/>
          </a:prstGeom>
          <a:noFill/>
          <a:ln w="19050" cap="flat" cmpd="sng">
            <a:solidFill>
              <a:schemeClr val="dk2"/>
            </a:solidFill>
            <a:prstDash val="solid"/>
            <a:round/>
            <a:headEnd type="none" w="med" len="med"/>
            <a:tailEnd type="none" w="med" len="med"/>
          </a:ln>
        </p:spPr>
      </p:cxnSp>
      <p:grpSp>
        <p:nvGrpSpPr>
          <p:cNvPr id="2070" name="Google Shape;2070;p54"/>
          <p:cNvGrpSpPr/>
          <p:nvPr/>
        </p:nvGrpSpPr>
        <p:grpSpPr>
          <a:xfrm rot="772050">
            <a:off x="1132801" y="802142"/>
            <a:ext cx="340600" cy="327381"/>
            <a:chOff x="427198" y="876398"/>
            <a:chExt cx="340596" cy="327377"/>
          </a:xfrm>
        </p:grpSpPr>
        <p:sp>
          <p:nvSpPr>
            <p:cNvPr id="2071" name="Google Shape;2071;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54"/>
          <p:cNvGrpSpPr/>
          <p:nvPr/>
        </p:nvGrpSpPr>
        <p:grpSpPr>
          <a:xfrm rot="1509646">
            <a:off x="917943" y="1472159"/>
            <a:ext cx="254830" cy="244940"/>
            <a:chOff x="427198" y="876398"/>
            <a:chExt cx="340596" cy="327377"/>
          </a:xfrm>
        </p:grpSpPr>
        <p:sp>
          <p:nvSpPr>
            <p:cNvPr id="2076" name="Google Shape;2076;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54"/>
          <p:cNvGrpSpPr/>
          <p:nvPr/>
        </p:nvGrpSpPr>
        <p:grpSpPr>
          <a:xfrm rot="-2224879">
            <a:off x="3062301" y="1037407"/>
            <a:ext cx="214148" cy="205836"/>
            <a:chOff x="427198" y="876398"/>
            <a:chExt cx="340596" cy="327377"/>
          </a:xfrm>
        </p:grpSpPr>
        <p:sp>
          <p:nvSpPr>
            <p:cNvPr id="2081" name="Google Shape;2081;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54"/>
          <p:cNvGrpSpPr/>
          <p:nvPr/>
        </p:nvGrpSpPr>
        <p:grpSpPr>
          <a:xfrm rot="-2224879">
            <a:off x="7224501" y="913732"/>
            <a:ext cx="214148" cy="205836"/>
            <a:chOff x="427198" y="876398"/>
            <a:chExt cx="340596" cy="327377"/>
          </a:xfrm>
        </p:grpSpPr>
        <p:sp>
          <p:nvSpPr>
            <p:cNvPr id="2086" name="Google Shape;2086;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54"/>
          <p:cNvGrpSpPr/>
          <p:nvPr/>
        </p:nvGrpSpPr>
        <p:grpSpPr>
          <a:xfrm rot="1289827">
            <a:off x="6306039" y="4252426"/>
            <a:ext cx="254851" cy="244960"/>
            <a:chOff x="427198" y="876398"/>
            <a:chExt cx="340596" cy="327377"/>
          </a:xfrm>
        </p:grpSpPr>
        <p:sp>
          <p:nvSpPr>
            <p:cNvPr id="2091" name="Google Shape;2091;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54"/>
          <p:cNvGrpSpPr/>
          <p:nvPr/>
        </p:nvGrpSpPr>
        <p:grpSpPr>
          <a:xfrm rot="-2224879">
            <a:off x="1434776" y="3560532"/>
            <a:ext cx="214148" cy="205836"/>
            <a:chOff x="427198" y="876398"/>
            <a:chExt cx="340596" cy="327377"/>
          </a:xfrm>
        </p:grpSpPr>
        <p:sp>
          <p:nvSpPr>
            <p:cNvPr id="2096" name="Google Shape;2096;p5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e 4">
            <a:extLst>
              <a:ext uri="{FF2B5EF4-FFF2-40B4-BE49-F238E27FC236}">
                <a16:creationId xmlns:a16="http://schemas.microsoft.com/office/drawing/2014/main" id="{1CFACC0E-F330-38A2-9F9E-DDFE4B34A04D}"/>
              </a:ext>
            </a:extLst>
          </p:cNvPr>
          <p:cNvGraphicFramePr>
            <a:graphicFrameLocks noGrp="1"/>
          </p:cNvGraphicFramePr>
          <p:nvPr>
            <p:extLst>
              <p:ext uri="{D42A27DB-BD31-4B8C-83A1-F6EECF244321}">
                <p14:modId xmlns:p14="http://schemas.microsoft.com/office/powerpoint/2010/main" val="4165196216"/>
              </p:ext>
            </p:extLst>
          </p:nvPr>
        </p:nvGraphicFramePr>
        <p:xfrm>
          <a:off x="4886101" y="459789"/>
          <a:ext cx="2769326" cy="3711735"/>
        </p:xfrm>
        <a:graphic>
          <a:graphicData uri="http://schemas.openxmlformats.org/drawingml/2006/table">
            <a:tbl>
              <a:tblPr firstRow="1" bandRow="1">
                <a:tableStyleId>{69C7853C-536D-4A76-A0AE-DD22124D55A5}</a:tableStyleId>
              </a:tblPr>
              <a:tblGrid>
                <a:gridCol w="1384663">
                  <a:extLst>
                    <a:ext uri="{9D8B030D-6E8A-4147-A177-3AD203B41FA5}">
                      <a16:colId xmlns:a16="http://schemas.microsoft.com/office/drawing/2014/main" val="3221028598"/>
                    </a:ext>
                  </a:extLst>
                </a:gridCol>
                <a:gridCol w="1384663">
                  <a:extLst>
                    <a:ext uri="{9D8B030D-6E8A-4147-A177-3AD203B41FA5}">
                      <a16:colId xmlns:a16="http://schemas.microsoft.com/office/drawing/2014/main" val="3069057763"/>
                    </a:ext>
                  </a:extLst>
                </a:gridCol>
              </a:tblGrid>
              <a:tr h="455605">
                <a:tc>
                  <a:txBody>
                    <a:bodyPr/>
                    <a:lstStyle/>
                    <a:p>
                      <a:pPr algn="ctr"/>
                      <a:r>
                        <a:rPr lang="en-US" dirty="0"/>
                        <a:t>Brand</a:t>
                      </a:r>
                    </a:p>
                  </a:txBody>
                  <a:tcPr/>
                </a:tc>
                <a:tc>
                  <a:txBody>
                    <a:bodyPr/>
                    <a:lstStyle/>
                    <a:p>
                      <a:pPr algn="ctr"/>
                      <a:r>
                        <a:rPr lang="en-US" sz="1200" dirty="0"/>
                        <a:t>Overall Sentiment Score</a:t>
                      </a:r>
                    </a:p>
                  </a:txBody>
                  <a:tcPr/>
                </a:tc>
                <a:extLst>
                  <a:ext uri="{0D108BD9-81ED-4DB2-BD59-A6C34878D82A}">
                    <a16:rowId xmlns:a16="http://schemas.microsoft.com/office/drawing/2014/main" val="3621476733"/>
                  </a:ext>
                </a:extLst>
              </a:tr>
              <a:tr h="361615">
                <a:tc>
                  <a:txBody>
                    <a:bodyPr/>
                    <a:lstStyle/>
                    <a:p>
                      <a:pPr algn="ctr"/>
                      <a:r>
                        <a:rPr lang="en-US" dirty="0"/>
                        <a:t>Purina</a:t>
                      </a:r>
                    </a:p>
                  </a:txBody>
                  <a:tcPr/>
                </a:tc>
                <a:tc>
                  <a:txBody>
                    <a:bodyPr/>
                    <a:lstStyle/>
                    <a:p>
                      <a:pPr algn="ctr"/>
                      <a:r>
                        <a:rPr lang="en-US" dirty="0"/>
                        <a:t>-0.70</a:t>
                      </a:r>
                    </a:p>
                  </a:txBody>
                  <a:tcPr/>
                </a:tc>
                <a:extLst>
                  <a:ext uri="{0D108BD9-81ED-4DB2-BD59-A6C34878D82A}">
                    <a16:rowId xmlns:a16="http://schemas.microsoft.com/office/drawing/2014/main" val="3450188638"/>
                  </a:ext>
                </a:extLst>
              </a:tr>
              <a:tr h="361615">
                <a:tc>
                  <a:txBody>
                    <a:bodyPr/>
                    <a:lstStyle/>
                    <a:p>
                      <a:pPr algn="ctr"/>
                      <a:r>
                        <a:rPr lang="en-US" dirty="0"/>
                        <a:t>Blue Buffalo</a:t>
                      </a:r>
                    </a:p>
                  </a:txBody>
                  <a:tcPr/>
                </a:tc>
                <a:tc>
                  <a:txBody>
                    <a:bodyPr/>
                    <a:lstStyle/>
                    <a:p>
                      <a:pPr algn="ctr"/>
                      <a:r>
                        <a:rPr lang="en-US" dirty="0"/>
                        <a:t>-0.82</a:t>
                      </a:r>
                    </a:p>
                  </a:txBody>
                  <a:tcPr/>
                </a:tc>
                <a:extLst>
                  <a:ext uri="{0D108BD9-81ED-4DB2-BD59-A6C34878D82A}">
                    <a16:rowId xmlns:a16="http://schemas.microsoft.com/office/drawing/2014/main" val="1260721280"/>
                  </a:ext>
                </a:extLst>
              </a:tr>
              <a:tr h="361615">
                <a:tc>
                  <a:txBody>
                    <a:bodyPr/>
                    <a:lstStyle/>
                    <a:p>
                      <a:pPr algn="ctr"/>
                      <a:r>
                        <a:rPr lang="en-US" dirty="0"/>
                        <a:t>Instinct</a:t>
                      </a:r>
                    </a:p>
                  </a:txBody>
                  <a:tcPr/>
                </a:tc>
                <a:tc>
                  <a:txBody>
                    <a:bodyPr/>
                    <a:lstStyle/>
                    <a:p>
                      <a:pPr algn="ctr"/>
                      <a:r>
                        <a:rPr lang="en-US" dirty="0"/>
                        <a:t>-0.82</a:t>
                      </a:r>
                    </a:p>
                  </a:txBody>
                  <a:tcPr/>
                </a:tc>
                <a:extLst>
                  <a:ext uri="{0D108BD9-81ED-4DB2-BD59-A6C34878D82A}">
                    <a16:rowId xmlns:a16="http://schemas.microsoft.com/office/drawing/2014/main" val="648521720"/>
                  </a:ext>
                </a:extLst>
              </a:tr>
              <a:tr h="361615">
                <a:tc>
                  <a:txBody>
                    <a:bodyPr/>
                    <a:lstStyle/>
                    <a:p>
                      <a:pPr algn="ctr"/>
                      <a:r>
                        <a:rPr lang="en-US" dirty="0"/>
                        <a:t>Tiki Cat</a:t>
                      </a:r>
                    </a:p>
                  </a:txBody>
                  <a:tcPr/>
                </a:tc>
                <a:tc>
                  <a:txBody>
                    <a:bodyPr/>
                    <a:lstStyle/>
                    <a:p>
                      <a:pPr algn="ctr"/>
                      <a:r>
                        <a:rPr lang="en-US" dirty="0"/>
                        <a:t>-0.23</a:t>
                      </a:r>
                    </a:p>
                  </a:txBody>
                  <a:tcPr/>
                </a:tc>
                <a:extLst>
                  <a:ext uri="{0D108BD9-81ED-4DB2-BD59-A6C34878D82A}">
                    <a16:rowId xmlns:a16="http://schemas.microsoft.com/office/drawing/2014/main" val="97813484"/>
                  </a:ext>
                </a:extLst>
              </a:tr>
              <a:tr h="361615">
                <a:tc>
                  <a:txBody>
                    <a:bodyPr/>
                    <a:lstStyle/>
                    <a:p>
                      <a:pPr algn="ctr"/>
                      <a:r>
                        <a:rPr lang="en-US" dirty="0"/>
                        <a:t>Nutro</a:t>
                      </a:r>
                    </a:p>
                  </a:txBody>
                  <a:tcPr/>
                </a:tc>
                <a:tc>
                  <a:txBody>
                    <a:bodyPr/>
                    <a:lstStyle/>
                    <a:p>
                      <a:pPr algn="ctr"/>
                      <a:r>
                        <a:rPr lang="en-US" dirty="0"/>
                        <a:t>-0.82</a:t>
                      </a:r>
                    </a:p>
                  </a:txBody>
                  <a:tcPr/>
                </a:tc>
                <a:extLst>
                  <a:ext uri="{0D108BD9-81ED-4DB2-BD59-A6C34878D82A}">
                    <a16:rowId xmlns:a16="http://schemas.microsoft.com/office/drawing/2014/main" val="2691242358"/>
                  </a:ext>
                </a:extLst>
              </a:tr>
              <a:tr h="361615">
                <a:tc>
                  <a:txBody>
                    <a:bodyPr/>
                    <a:lstStyle/>
                    <a:p>
                      <a:pPr algn="ctr"/>
                      <a:r>
                        <a:rPr lang="en-US" dirty="0"/>
                        <a:t>Pedigree</a:t>
                      </a:r>
                    </a:p>
                  </a:txBody>
                  <a:tcPr/>
                </a:tc>
                <a:tc>
                  <a:txBody>
                    <a:bodyPr/>
                    <a:lstStyle/>
                    <a:p>
                      <a:pPr algn="ctr"/>
                      <a:r>
                        <a:rPr lang="en-US" dirty="0"/>
                        <a:t>-0.34</a:t>
                      </a:r>
                    </a:p>
                  </a:txBody>
                  <a:tcPr/>
                </a:tc>
                <a:extLst>
                  <a:ext uri="{0D108BD9-81ED-4DB2-BD59-A6C34878D82A}">
                    <a16:rowId xmlns:a16="http://schemas.microsoft.com/office/drawing/2014/main" val="2458847687"/>
                  </a:ext>
                </a:extLst>
              </a:tr>
              <a:tr h="361615">
                <a:tc>
                  <a:txBody>
                    <a:bodyPr/>
                    <a:lstStyle/>
                    <a:p>
                      <a:pPr algn="ctr"/>
                      <a:r>
                        <a:rPr lang="en-US" dirty="0"/>
                        <a:t>Wellness Core</a:t>
                      </a:r>
                    </a:p>
                  </a:txBody>
                  <a:tcPr/>
                </a:tc>
                <a:tc>
                  <a:txBody>
                    <a:bodyPr/>
                    <a:lstStyle/>
                    <a:p>
                      <a:pPr algn="ctr"/>
                      <a:r>
                        <a:rPr lang="en-US" dirty="0"/>
                        <a:t>-0.82</a:t>
                      </a:r>
                    </a:p>
                  </a:txBody>
                  <a:tcPr/>
                </a:tc>
                <a:extLst>
                  <a:ext uri="{0D108BD9-81ED-4DB2-BD59-A6C34878D82A}">
                    <a16:rowId xmlns:a16="http://schemas.microsoft.com/office/drawing/2014/main" val="2707652251"/>
                  </a:ext>
                </a:extLst>
              </a:tr>
              <a:tr h="361615">
                <a:tc>
                  <a:txBody>
                    <a:bodyPr/>
                    <a:lstStyle/>
                    <a:p>
                      <a:pPr algn="ctr"/>
                      <a:r>
                        <a:rPr lang="en-US" dirty="0"/>
                        <a:t>Mars</a:t>
                      </a:r>
                    </a:p>
                  </a:txBody>
                  <a:tcPr/>
                </a:tc>
                <a:tc>
                  <a:txBody>
                    <a:bodyPr/>
                    <a:lstStyle/>
                    <a:p>
                      <a:pPr algn="ctr"/>
                      <a:r>
                        <a:rPr lang="en-US" dirty="0"/>
                        <a:t>0.16</a:t>
                      </a:r>
                    </a:p>
                  </a:txBody>
                  <a:tcPr/>
                </a:tc>
                <a:extLst>
                  <a:ext uri="{0D108BD9-81ED-4DB2-BD59-A6C34878D82A}">
                    <a16:rowId xmlns:a16="http://schemas.microsoft.com/office/drawing/2014/main" val="3398741355"/>
                  </a:ext>
                </a:extLst>
              </a:tr>
              <a:tr h="361615">
                <a:tc>
                  <a:txBody>
                    <a:bodyPr/>
                    <a:lstStyle/>
                    <a:p>
                      <a:pPr algn="ctr"/>
                      <a:r>
                        <a:rPr lang="en-US" dirty="0"/>
                        <a:t>Reveal</a:t>
                      </a:r>
                    </a:p>
                  </a:txBody>
                  <a:tcPr/>
                </a:tc>
                <a:tc>
                  <a:txBody>
                    <a:bodyPr/>
                    <a:lstStyle/>
                    <a:p>
                      <a:pPr algn="ctr"/>
                      <a:r>
                        <a:rPr lang="en-US" dirty="0"/>
                        <a:t>0.55</a:t>
                      </a:r>
                    </a:p>
                  </a:txBody>
                  <a:tcPr/>
                </a:tc>
                <a:extLst>
                  <a:ext uri="{0D108BD9-81ED-4DB2-BD59-A6C34878D82A}">
                    <a16:rowId xmlns:a16="http://schemas.microsoft.com/office/drawing/2014/main" val="2464052372"/>
                  </a:ext>
                </a:extLst>
              </a:tr>
            </a:tbl>
          </a:graphicData>
        </a:graphic>
      </p:graphicFrame>
      <p:sp>
        <p:nvSpPr>
          <p:cNvPr id="10" name="TextBox 9">
            <a:extLst>
              <a:ext uri="{FF2B5EF4-FFF2-40B4-BE49-F238E27FC236}">
                <a16:creationId xmlns:a16="http://schemas.microsoft.com/office/drawing/2014/main" id="{8A86951C-8CE3-E8CD-B719-073A17D275CB}"/>
              </a:ext>
            </a:extLst>
          </p:cNvPr>
          <p:cNvSpPr txBox="1"/>
          <p:nvPr/>
        </p:nvSpPr>
        <p:spPr>
          <a:xfrm>
            <a:off x="1467968" y="1259122"/>
            <a:ext cx="3355845" cy="2246769"/>
          </a:xfrm>
          <a:prstGeom prst="rect">
            <a:avLst/>
          </a:prstGeom>
          <a:noFill/>
        </p:spPr>
        <p:txBody>
          <a:bodyPr wrap="square">
            <a:spAutoFit/>
          </a:bodyPr>
          <a:lstStyle/>
          <a:p>
            <a:r>
              <a:rPr kumimoji="0" lang="en-US" sz="2800" b="0" i="0" u="none" strike="noStrike" kern="0" cap="none" spc="0" normalizeH="0" baseline="0" noProof="0" dirty="0">
                <a:ln>
                  <a:noFill/>
                </a:ln>
                <a:solidFill>
                  <a:srgbClr val="3F153D"/>
                </a:solidFill>
                <a:effectLst/>
                <a:uLnTx/>
                <a:uFillTx/>
                <a:latin typeface="Englebert"/>
                <a:sym typeface="Englebert"/>
              </a:rPr>
              <a:t>Do people have positive or negative opinions about each food brand on cats subreddit?</a:t>
            </a:r>
            <a:endParaRPr lang="en-US" dirty="0"/>
          </a:p>
        </p:txBody>
      </p:sp>
    </p:spTree>
    <p:extLst>
      <p:ext uri="{BB962C8B-B14F-4D97-AF65-F5344CB8AC3E}">
        <p14:creationId xmlns:p14="http://schemas.microsoft.com/office/powerpoint/2010/main" val="118560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0"/>
        <p:cNvGrpSpPr/>
        <p:nvPr/>
      </p:nvGrpSpPr>
      <p:grpSpPr>
        <a:xfrm>
          <a:off x="0" y="0"/>
          <a:ext cx="0" cy="0"/>
          <a:chOff x="0" y="0"/>
          <a:chExt cx="0" cy="0"/>
        </a:xfrm>
      </p:grpSpPr>
      <p:sp>
        <p:nvSpPr>
          <p:cNvPr id="1441" name="Google Shape;1441;p47"/>
          <p:cNvSpPr txBox="1">
            <a:spLocks noGrp="1"/>
          </p:cNvSpPr>
          <p:nvPr>
            <p:ph type="title"/>
          </p:nvPr>
        </p:nvSpPr>
        <p:spPr>
          <a:xfrm>
            <a:off x="5239008" y="2153460"/>
            <a:ext cx="3447300" cy="117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Do people have positive or negative opinions about each food brand on dogs subreddit?</a:t>
            </a:r>
          </a:p>
        </p:txBody>
      </p:sp>
      <p:sp>
        <p:nvSpPr>
          <p:cNvPr id="1442" name="Google Shape;1442;p47"/>
          <p:cNvSpPr/>
          <p:nvPr/>
        </p:nvSpPr>
        <p:spPr>
          <a:xfrm>
            <a:off x="1198775" y="1639375"/>
            <a:ext cx="1051900" cy="717200"/>
          </a:xfrm>
          <a:custGeom>
            <a:avLst/>
            <a:gdLst/>
            <a:ahLst/>
            <a:cxnLst/>
            <a:rect l="l" t="t" r="r" b="b"/>
            <a:pathLst>
              <a:path w="42076" h="28688" extrusionOk="0">
                <a:moveTo>
                  <a:pt x="31558" y="4098"/>
                </a:moveTo>
                <a:lnTo>
                  <a:pt x="18443" y="0"/>
                </a:lnTo>
                <a:lnTo>
                  <a:pt x="0" y="1639"/>
                </a:lnTo>
                <a:lnTo>
                  <a:pt x="18853" y="16803"/>
                </a:lnTo>
                <a:lnTo>
                  <a:pt x="35656" y="28688"/>
                </a:lnTo>
                <a:lnTo>
                  <a:pt x="42076" y="12407"/>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sp>
      <p:sp>
        <p:nvSpPr>
          <p:cNvPr id="1443" name="Google Shape;1443;p47"/>
          <p:cNvSpPr/>
          <p:nvPr/>
        </p:nvSpPr>
        <p:spPr>
          <a:xfrm>
            <a:off x="3865250" y="1532575"/>
            <a:ext cx="971550" cy="760475"/>
          </a:xfrm>
          <a:custGeom>
            <a:avLst/>
            <a:gdLst/>
            <a:ahLst/>
            <a:cxnLst/>
            <a:rect l="l" t="t" r="r" b="b"/>
            <a:pathLst>
              <a:path w="38862" h="30419" extrusionOk="0">
                <a:moveTo>
                  <a:pt x="31623" y="16002"/>
                </a:moveTo>
                <a:lnTo>
                  <a:pt x="21336" y="15049"/>
                </a:lnTo>
                <a:lnTo>
                  <a:pt x="16134" y="30419"/>
                </a:lnTo>
                <a:lnTo>
                  <a:pt x="0" y="14668"/>
                </a:lnTo>
                <a:lnTo>
                  <a:pt x="13335" y="7239"/>
                </a:lnTo>
                <a:lnTo>
                  <a:pt x="38862"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sp>
      <p:grpSp>
        <p:nvGrpSpPr>
          <p:cNvPr id="1444" name="Google Shape;1444;p47"/>
          <p:cNvGrpSpPr/>
          <p:nvPr/>
        </p:nvGrpSpPr>
        <p:grpSpPr>
          <a:xfrm rot="2700000">
            <a:off x="4569875" y="2190910"/>
            <a:ext cx="765524" cy="761679"/>
            <a:chOff x="8140166" y="2287204"/>
            <a:chExt cx="357063" cy="355270"/>
          </a:xfrm>
        </p:grpSpPr>
        <p:sp>
          <p:nvSpPr>
            <p:cNvPr id="1445" name="Google Shape;1445;p47"/>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1446" name="Google Shape;1446;p47"/>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grpSp>
        <p:nvGrpSpPr>
          <p:cNvPr id="1447" name="Google Shape;1447;p47"/>
          <p:cNvGrpSpPr/>
          <p:nvPr/>
        </p:nvGrpSpPr>
        <p:grpSpPr>
          <a:xfrm rot="-4196728" flipH="1">
            <a:off x="1016679" y="346582"/>
            <a:ext cx="721159" cy="975696"/>
            <a:chOff x="893990" y="2644493"/>
            <a:chExt cx="291519" cy="394418"/>
          </a:xfrm>
        </p:grpSpPr>
        <p:sp>
          <p:nvSpPr>
            <p:cNvPr id="1448" name="Google Shape;1448;p47"/>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1449" name="Google Shape;1449;p47"/>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grpSp>
        <p:nvGrpSpPr>
          <p:cNvPr id="1450" name="Google Shape;1450;p47"/>
          <p:cNvGrpSpPr/>
          <p:nvPr/>
        </p:nvGrpSpPr>
        <p:grpSpPr>
          <a:xfrm rot="772050">
            <a:off x="3120989" y="837042"/>
            <a:ext cx="340600" cy="327381"/>
            <a:chOff x="427198" y="876398"/>
            <a:chExt cx="340596" cy="327377"/>
          </a:xfrm>
        </p:grpSpPr>
        <p:sp>
          <p:nvSpPr>
            <p:cNvPr id="1451" name="Google Shape;145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47"/>
          <p:cNvGrpSpPr/>
          <p:nvPr/>
        </p:nvGrpSpPr>
        <p:grpSpPr>
          <a:xfrm>
            <a:off x="7504615" y="475845"/>
            <a:ext cx="340596" cy="327377"/>
            <a:chOff x="427198" y="876398"/>
            <a:chExt cx="340596" cy="327377"/>
          </a:xfrm>
        </p:grpSpPr>
        <p:sp>
          <p:nvSpPr>
            <p:cNvPr id="1456" name="Google Shape;145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47"/>
          <p:cNvGrpSpPr/>
          <p:nvPr/>
        </p:nvGrpSpPr>
        <p:grpSpPr>
          <a:xfrm rot="1509646">
            <a:off x="6921718" y="1052922"/>
            <a:ext cx="254830" cy="244940"/>
            <a:chOff x="427198" y="876398"/>
            <a:chExt cx="340596" cy="327377"/>
          </a:xfrm>
        </p:grpSpPr>
        <p:sp>
          <p:nvSpPr>
            <p:cNvPr id="1461" name="Google Shape;146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47"/>
          <p:cNvGrpSpPr/>
          <p:nvPr/>
        </p:nvGrpSpPr>
        <p:grpSpPr>
          <a:xfrm rot="1289827">
            <a:off x="8138039" y="1120301"/>
            <a:ext cx="254851" cy="244960"/>
            <a:chOff x="427198" y="876398"/>
            <a:chExt cx="340596" cy="327377"/>
          </a:xfrm>
        </p:grpSpPr>
        <p:sp>
          <p:nvSpPr>
            <p:cNvPr id="1466" name="Google Shape;146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47"/>
          <p:cNvGrpSpPr/>
          <p:nvPr/>
        </p:nvGrpSpPr>
        <p:grpSpPr>
          <a:xfrm rot="1554292">
            <a:off x="2753747" y="4163882"/>
            <a:ext cx="214159" cy="205848"/>
            <a:chOff x="427198" y="876398"/>
            <a:chExt cx="340596" cy="327377"/>
          </a:xfrm>
        </p:grpSpPr>
        <p:sp>
          <p:nvSpPr>
            <p:cNvPr id="1471" name="Google Shape;147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5" name="Google Shape;1475;p47"/>
          <p:cNvGrpSpPr/>
          <p:nvPr/>
        </p:nvGrpSpPr>
        <p:grpSpPr>
          <a:xfrm rot="-2224879">
            <a:off x="1277376" y="3877857"/>
            <a:ext cx="214148" cy="205836"/>
            <a:chOff x="427198" y="876398"/>
            <a:chExt cx="340596" cy="327377"/>
          </a:xfrm>
        </p:grpSpPr>
        <p:sp>
          <p:nvSpPr>
            <p:cNvPr id="1476" name="Google Shape;147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47"/>
          <p:cNvGrpSpPr/>
          <p:nvPr/>
        </p:nvGrpSpPr>
        <p:grpSpPr>
          <a:xfrm rot="1509646">
            <a:off x="7843968" y="3081447"/>
            <a:ext cx="254830" cy="244940"/>
            <a:chOff x="427198" y="876398"/>
            <a:chExt cx="340596" cy="327377"/>
          </a:xfrm>
        </p:grpSpPr>
        <p:sp>
          <p:nvSpPr>
            <p:cNvPr id="1481" name="Google Shape;148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47"/>
          <p:cNvGrpSpPr/>
          <p:nvPr/>
        </p:nvGrpSpPr>
        <p:grpSpPr>
          <a:xfrm rot="-1250002">
            <a:off x="7194109" y="2874534"/>
            <a:ext cx="214134" cy="205824"/>
            <a:chOff x="427198" y="876398"/>
            <a:chExt cx="340596" cy="327377"/>
          </a:xfrm>
        </p:grpSpPr>
        <p:sp>
          <p:nvSpPr>
            <p:cNvPr id="1486" name="Google Shape;148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47"/>
          <p:cNvGrpSpPr/>
          <p:nvPr/>
        </p:nvGrpSpPr>
        <p:grpSpPr>
          <a:xfrm rot="-1250002">
            <a:off x="4333909" y="3991334"/>
            <a:ext cx="214134" cy="205824"/>
            <a:chOff x="427198" y="876398"/>
            <a:chExt cx="340596" cy="327377"/>
          </a:xfrm>
        </p:grpSpPr>
        <p:sp>
          <p:nvSpPr>
            <p:cNvPr id="1491" name="Google Shape;149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5" name="Google Shape;1495;p47"/>
          <p:cNvSpPr/>
          <p:nvPr/>
        </p:nvSpPr>
        <p:spPr>
          <a:xfrm rot="-6001722" flipH="1">
            <a:off x="777835" y="1026099"/>
            <a:ext cx="204119" cy="298594"/>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47"/>
          <p:cNvSpPr txBox="1">
            <a:spLocks noGrp="1"/>
          </p:cNvSpPr>
          <p:nvPr>
            <p:ph type="title"/>
          </p:nvPr>
        </p:nvSpPr>
        <p:spPr>
          <a:xfrm>
            <a:off x="5239008" y="2153460"/>
            <a:ext cx="3447300" cy="117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Do people have positive or negative opinions about each food brand on dogs subreddit?</a:t>
            </a:r>
          </a:p>
        </p:txBody>
      </p:sp>
      <p:grpSp>
        <p:nvGrpSpPr>
          <p:cNvPr id="1450" name="Google Shape;1450;p47"/>
          <p:cNvGrpSpPr/>
          <p:nvPr/>
        </p:nvGrpSpPr>
        <p:grpSpPr>
          <a:xfrm rot="772050">
            <a:off x="3120989" y="837042"/>
            <a:ext cx="340600" cy="327381"/>
            <a:chOff x="427198" y="876398"/>
            <a:chExt cx="340596" cy="327377"/>
          </a:xfrm>
        </p:grpSpPr>
        <p:sp>
          <p:nvSpPr>
            <p:cNvPr id="1451" name="Google Shape;145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47"/>
          <p:cNvGrpSpPr/>
          <p:nvPr/>
        </p:nvGrpSpPr>
        <p:grpSpPr>
          <a:xfrm>
            <a:off x="7504615" y="475845"/>
            <a:ext cx="340596" cy="327377"/>
            <a:chOff x="427198" y="876398"/>
            <a:chExt cx="340596" cy="327377"/>
          </a:xfrm>
        </p:grpSpPr>
        <p:sp>
          <p:nvSpPr>
            <p:cNvPr id="1456" name="Google Shape;145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47"/>
          <p:cNvGrpSpPr/>
          <p:nvPr/>
        </p:nvGrpSpPr>
        <p:grpSpPr>
          <a:xfrm rot="1509646">
            <a:off x="6921718" y="1052922"/>
            <a:ext cx="254830" cy="244940"/>
            <a:chOff x="427198" y="876398"/>
            <a:chExt cx="340596" cy="327377"/>
          </a:xfrm>
        </p:grpSpPr>
        <p:sp>
          <p:nvSpPr>
            <p:cNvPr id="1461" name="Google Shape;146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47"/>
          <p:cNvGrpSpPr/>
          <p:nvPr/>
        </p:nvGrpSpPr>
        <p:grpSpPr>
          <a:xfrm rot="1289827">
            <a:off x="8138039" y="1120301"/>
            <a:ext cx="254851" cy="244960"/>
            <a:chOff x="427198" y="876398"/>
            <a:chExt cx="340596" cy="327377"/>
          </a:xfrm>
        </p:grpSpPr>
        <p:sp>
          <p:nvSpPr>
            <p:cNvPr id="1466" name="Google Shape;146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47"/>
          <p:cNvGrpSpPr/>
          <p:nvPr/>
        </p:nvGrpSpPr>
        <p:grpSpPr>
          <a:xfrm rot="1554292">
            <a:off x="2753747" y="4163882"/>
            <a:ext cx="214159" cy="205848"/>
            <a:chOff x="427198" y="876398"/>
            <a:chExt cx="340596" cy="327377"/>
          </a:xfrm>
        </p:grpSpPr>
        <p:sp>
          <p:nvSpPr>
            <p:cNvPr id="1471" name="Google Shape;147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5" name="Google Shape;1475;p47"/>
          <p:cNvGrpSpPr/>
          <p:nvPr/>
        </p:nvGrpSpPr>
        <p:grpSpPr>
          <a:xfrm rot="-2224879">
            <a:off x="1277376" y="3877857"/>
            <a:ext cx="214148" cy="205836"/>
            <a:chOff x="427198" y="876398"/>
            <a:chExt cx="340596" cy="327377"/>
          </a:xfrm>
        </p:grpSpPr>
        <p:sp>
          <p:nvSpPr>
            <p:cNvPr id="1476" name="Google Shape;147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47"/>
          <p:cNvGrpSpPr/>
          <p:nvPr/>
        </p:nvGrpSpPr>
        <p:grpSpPr>
          <a:xfrm rot="1509646">
            <a:off x="7843968" y="3081447"/>
            <a:ext cx="254830" cy="244940"/>
            <a:chOff x="427198" y="876398"/>
            <a:chExt cx="340596" cy="327377"/>
          </a:xfrm>
        </p:grpSpPr>
        <p:sp>
          <p:nvSpPr>
            <p:cNvPr id="1481" name="Google Shape;148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47"/>
          <p:cNvGrpSpPr/>
          <p:nvPr/>
        </p:nvGrpSpPr>
        <p:grpSpPr>
          <a:xfrm rot="-1250002">
            <a:off x="7194109" y="2874534"/>
            <a:ext cx="214134" cy="205824"/>
            <a:chOff x="427198" y="876398"/>
            <a:chExt cx="340596" cy="327377"/>
          </a:xfrm>
        </p:grpSpPr>
        <p:sp>
          <p:nvSpPr>
            <p:cNvPr id="1486" name="Google Shape;148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47"/>
          <p:cNvGrpSpPr/>
          <p:nvPr/>
        </p:nvGrpSpPr>
        <p:grpSpPr>
          <a:xfrm rot="-1250002">
            <a:off x="4333909" y="3991334"/>
            <a:ext cx="214134" cy="205824"/>
            <a:chOff x="427198" y="876398"/>
            <a:chExt cx="340596" cy="327377"/>
          </a:xfrm>
        </p:grpSpPr>
        <p:sp>
          <p:nvSpPr>
            <p:cNvPr id="1491" name="Google Shape;149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2">
            <a:extLst>
              <a:ext uri="{FF2B5EF4-FFF2-40B4-BE49-F238E27FC236}">
                <a16:creationId xmlns:a16="http://schemas.microsoft.com/office/drawing/2014/main" id="{8C6C0D70-6E8F-878C-3EE1-278FAF461598}"/>
              </a:ext>
            </a:extLst>
          </p:cNvPr>
          <p:cNvGraphicFramePr>
            <a:graphicFrameLocks noGrp="1"/>
          </p:cNvGraphicFramePr>
          <p:nvPr>
            <p:extLst>
              <p:ext uri="{D42A27DB-BD31-4B8C-83A1-F6EECF244321}">
                <p14:modId xmlns:p14="http://schemas.microsoft.com/office/powerpoint/2010/main" val="3565131138"/>
              </p:ext>
            </p:extLst>
          </p:nvPr>
        </p:nvGraphicFramePr>
        <p:xfrm>
          <a:off x="1212558" y="347795"/>
          <a:ext cx="3236184" cy="4455534"/>
        </p:xfrm>
        <a:graphic>
          <a:graphicData uri="http://schemas.openxmlformats.org/drawingml/2006/table">
            <a:tbl>
              <a:tblPr firstRow="1" bandRow="1">
                <a:tableStyleId>{69C7853C-536D-4A76-A0AE-DD22124D55A5}</a:tableStyleId>
              </a:tblPr>
              <a:tblGrid>
                <a:gridCol w="1618092">
                  <a:extLst>
                    <a:ext uri="{9D8B030D-6E8A-4147-A177-3AD203B41FA5}">
                      <a16:colId xmlns:a16="http://schemas.microsoft.com/office/drawing/2014/main" val="2505127440"/>
                    </a:ext>
                  </a:extLst>
                </a:gridCol>
                <a:gridCol w="1618092">
                  <a:extLst>
                    <a:ext uri="{9D8B030D-6E8A-4147-A177-3AD203B41FA5}">
                      <a16:colId xmlns:a16="http://schemas.microsoft.com/office/drawing/2014/main" val="620852360"/>
                    </a:ext>
                  </a:extLst>
                </a:gridCol>
              </a:tblGrid>
              <a:tr h="443590">
                <a:tc>
                  <a:txBody>
                    <a:bodyPr/>
                    <a:lstStyle/>
                    <a:p>
                      <a:pPr algn="ctr"/>
                      <a:r>
                        <a:rPr lang="en-US" dirty="0"/>
                        <a:t>Brand</a:t>
                      </a:r>
                    </a:p>
                  </a:txBody>
                  <a:tcPr/>
                </a:tc>
                <a:tc>
                  <a:txBody>
                    <a:bodyPr/>
                    <a:lstStyle/>
                    <a:p>
                      <a:pPr algn="ctr"/>
                      <a:r>
                        <a:rPr lang="en-US" dirty="0"/>
                        <a:t>Overall Sentiment Score</a:t>
                      </a:r>
                    </a:p>
                  </a:txBody>
                  <a:tcPr/>
                </a:tc>
                <a:extLst>
                  <a:ext uri="{0D108BD9-81ED-4DB2-BD59-A6C34878D82A}">
                    <a16:rowId xmlns:a16="http://schemas.microsoft.com/office/drawing/2014/main" val="1214425183"/>
                  </a:ext>
                </a:extLst>
              </a:tr>
              <a:tr h="437486">
                <a:tc>
                  <a:txBody>
                    <a:bodyPr/>
                    <a:lstStyle/>
                    <a:p>
                      <a:pPr algn="ctr"/>
                      <a:r>
                        <a:rPr lang="en-US" dirty="0"/>
                        <a:t>Royal Canin</a:t>
                      </a:r>
                    </a:p>
                  </a:txBody>
                  <a:tcPr/>
                </a:tc>
                <a:tc>
                  <a:txBody>
                    <a:bodyPr/>
                    <a:lstStyle/>
                    <a:p>
                      <a:pPr algn="ctr"/>
                      <a:r>
                        <a:rPr lang="en-US" dirty="0"/>
                        <a:t>-0.07</a:t>
                      </a:r>
                    </a:p>
                  </a:txBody>
                  <a:tcPr/>
                </a:tc>
                <a:extLst>
                  <a:ext uri="{0D108BD9-81ED-4DB2-BD59-A6C34878D82A}">
                    <a16:rowId xmlns:a16="http://schemas.microsoft.com/office/drawing/2014/main" val="2991812982"/>
                  </a:ext>
                </a:extLst>
              </a:tr>
              <a:tr h="437486">
                <a:tc>
                  <a:txBody>
                    <a:bodyPr/>
                    <a:lstStyle/>
                    <a:p>
                      <a:pPr algn="ctr"/>
                      <a:r>
                        <a:rPr lang="en-US" dirty="0"/>
                        <a:t>Purina</a:t>
                      </a:r>
                    </a:p>
                  </a:txBody>
                  <a:tcPr/>
                </a:tc>
                <a:tc>
                  <a:txBody>
                    <a:bodyPr/>
                    <a:lstStyle/>
                    <a:p>
                      <a:pPr algn="ctr"/>
                      <a:r>
                        <a:rPr lang="en-US" dirty="0"/>
                        <a:t>0.23</a:t>
                      </a:r>
                    </a:p>
                  </a:txBody>
                  <a:tcPr/>
                </a:tc>
                <a:extLst>
                  <a:ext uri="{0D108BD9-81ED-4DB2-BD59-A6C34878D82A}">
                    <a16:rowId xmlns:a16="http://schemas.microsoft.com/office/drawing/2014/main" val="2905552651"/>
                  </a:ext>
                </a:extLst>
              </a:tr>
              <a:tr h="437486">
                <a:tc>
                  <a:txBody>
                    <a:bodyPr/>
                    <a:lstStyle/>
                    <a:p>
                      <a:pPr algn="ctr"/>
                      <a:r>
                        <a:rPr lang="en-US" dirty="0"/>
                        <a:t>Blue Buffalo</a:t>
                      </a:r>
                    </a:p>
                  </a:txBody>
                  <a:tcPr/>
                </a:tc>
                <a:tc>
                  <a:txBody>
                    <a:bodyPr/>
                    <a:lstStyle/>
                    <a:p>
                      <a:pPr algn="ctr"/>
                      <a:r>
                        <a:rPr lang="en-US" dirty="0"/>
                        <a:t>0.00</a:t>
                      </a:r>
                    </a:p>
                  </a:txBody>
                  <a:tcPr/>
                </a:tc>
                <a:extLst>
                  <a:ext uri="{0D108BD9-81ED-4DB2-BD59-A6C34878D82A}">
                    <a16:rowId xmlns:a16="http://schemas.microsoft.com/office/drawing/2014/main" val="1025429498"/>
                  </a:ext>
                </a:extLst>
              </a:tr>
              <a:tr h="437486">
                <a:tc>
                  <a:txBody>
                    <a:bodyPr/>
                    <a:lstStyle/>
                    <a:p>
                      <a:pPr algn="ctr"/>
                      <a:r>
                        <a:rPr lang="en-US" dirty="0"/>
                        <a:t>Orijen</a:t>
                      </a:r>
                    </a:p>
                  </a:txBody>
                  <a:tcPr/>
                </a:tc>
                <a:tc>
                  <a:txBody>
                    <a:bodyPr/>
                    <a:lstStyle/>
                    <a:p>
                      <a:pPr algn="ctr"/>
                      <a:r>
                        <a:rPr lang="en-US" dirty="0"/>
                        <a:t>-0.55</a:t>
                      </a:r>
                    </a:p>
                  </a:txBody>
                  <a:tcPr/>
                </a:tc>
                <a:extLst>
                  <a:ext uri="{0D108BD9-81ED-4DB2-BD59-A6C34878D82A}">
                    <a16:rowId xmlns:a16="http://schemas.microsoft.com/office/drawing/2014/main" val="1011640492"/>
                  </a:ext>
                </a:extLst>
              </a:tr>
              <a:tr h="437486">
                <a:tc>
                  <a:txBody>
                    <a:bodyPr/>
                    <a:lstStyle/>
                    <a:p>
                      <a:pPr algn="ctr"/>
                      <a:r>
                        <a:rPr lang="en-US" dirty="0"/>
                        <a:t>Acana</a:t>
                      </a:r>
                    </a:p>
                  </a:txBody>
                  <a:tcPr/>
                </a:tc>
                <a:tc>
                  <a:txBody>
                    <a:bodyPr/>
                    <a:lstStyle/>
                    <a:p>
                      <a:pPr algn="ctr"/>
                      <a:r>
                        <a:rPr lang="en-US" dirty="0"/>
                        <a:t>-0.32</a:t>
                      </a:r>
                    </a:p>
                  </a:txBody>
                  <a:tcPr/>
                </a:tc>
                <a:extLst>
                  <a:ext uri="{0D108BD9-81ED-4DB2-BD59-A6C34878D82A}">
                    <a16:rowId xmlns:a16="http://schemas.microsoft.com/office/drawing/2014/main" val="3834079887"/>
                  </a:ext>
                </a:extLst>
              </a:tr>
              <a:tr h="437486">
                <a:tc>
                  <a:txBody>
                    <a:bodyPr/>
                    <a:lstStyle/>
                    <a:p>
                      <a:pPr algn="ctr"/>
                      <a:r>
                        <a:rPr lang="en-US" dirty="0"/>
                        <a:t>Pedigree</a:t>
                      </a:r>
                    </a:p>
                  </a:txBody>
                  <a:tcPr/>
                </a:tc>
                <a:tc>
                  <a:txBody>
                    <a:bodyPr/>
                    <a:lstStyle/>
                    <a:p>
                      <a:pPr algn="ctr"/>
                      <a:r>
                        <a:rPr lang="en-US" dirty="0"/>
                        <a:t>0.08</a:t>
                      </a:r>
                    </a:p>
                  </a:txBody>
                  <a:tcPr/>
                </a:tc>
                <a:extLst>
                  <a:ext uri="{0D108BD9-81ED-4DB2-BD59-A6C34878D82A}">
                    <a16:rowId xmlns:a16="http://schemas.microsoft.com/office/drawing/2014/main" val="1683303052"/>
                  </a:ext>
                </a:extLst>
              </a:tr>
              <a:tr h="437486">
                <a:tc>
                  <a:txBody>
                    <a:bodyPr/>
                    <a:lstStyle/>
                    <a:p>
                      <a:pPr algn="ctr"/>
                      <a:r>
                        <a:rPr lang="en-US" dirty="0"/>
                        <a:t>Advantage</a:t>
                      </a:r>
                    </a:p>
                  </a:txBody>
                  <a:tcPr/>
                </a:tc>
                <a:tc>
                  <a:txBody>
                    <a:bodyPr/>
                    <a:lstStyle/>
                    <a:p>
                      <a:pPr algn="ctr"/>
                      <a:r>
                        <a:rPr lang="en-US" dirty="0"/>
                        <a:t>0.35</a:t>
                      </a:r>
                    </a:p>
                  </a:txBody>
                  <a:tcPr/>
                </a:tc>
                <a:extLst>
                  <a:ext uri="{0D108BD9-81ED-4DB2-BD59-A6C34878D82A}">
                    <a16:rowId xmlns:a16="http://schemas.microsoft.com/office/drawing/2014/main" val="1148159454"/>
                  </a:ext>
                </a:extLst>
              </a:tr>
              <a:tr h="437486">
                <a:tc>
                  <a:txBody>
                    <a:bodyPr/>
                    <a:lstStyle/>
                    <a:p>
                      <a:pPr algn="ctr"/>
                      <a:r>
                        <a:rPr lang="en-US" dirty="0"/>
                        <a:t>Reveal</a:t>
                      </a:r>
                    </a:p>
                  </a:txBody>
                  <a:tcPr/>
                </a:tc>
                <a:tc>
                  <a:txBody>
                    <a:bodyPr/>
                    <a:lstStyle/>
                    <a:p>
                      <a:pPr algn="ctr"/>
                      <a:r>
                        <a:rPr lang="en-US" dirty="0"/>
                        <a:t>0.00</a:t>
                      </a:r>
                    </a:p>
                  </a:txBody>
                  <a:tcPr/>
                </a:tc>
                <a:extLst>
                  <a:ext uri="{0D108BD9-81ED-4DB2-BD59-A6C34878D82A}">
                    <a16:rowId xmlns:a16="http://schemas.microsoft.com/office/drawing/2014/main" val="2256975004"/>
                  </a:ext>
                </a:extLst>
              </a:tr>
              <a:tr h="437486">
                <a:tc>
                  <a:txBody>
                    <a:bodyPr/>
                    <a:lstStyle/>
                    <a:p>
                      <a:pPr algn="ctr"/>
                      <a:r>
                        <a:rPr lang="en-US" dirty="0"/>
                        <a:t>Instinct</a:t>
                      </a:r>
                    </a:p>
                  </a:txBody>
                  <a:tcPr/>
                </a:tc>
                <a:tc>
                  <a:txBody>
                    <a:bodyPr/>
                    <a:lstStyle/>
                    <a:p>
                      <a:pPr algn="ctr"/>
                      <a:r>
                        <a:rPr lang="en-US" dirty="0"/>
                        <a:t>0.18</a:t>
                      </a:r>
                    </a:p>
                  </a:txBody>
                  <a:tcPr/>
                </a:tc>
                <a:extLst>
                  <a:ext uri="{0D108BD9-81ED-4DB2-BD59-A6C34878D82A}">
                    <a16:rowId xmlns:a16="http://schemas.microsoft.com/office/drawing/2014/main" val="3556417961"/>
                  </a:ext>
                </a:extLst>
              </a:tr>
            </a:tbl>
          </a:graphicData>
        </a:graphic>
      </p:graphicFrame>
    </p:spTree>
    <p:extLst>
      <p:ext uri="{BB962C8B-B14F-4D97-AF65-F5344CB8AC3E}">
        <p14:creationId xmlns:p14="http://schemas.microsoft.com/office/powerpoint/2010/main" val="271312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9"/>
          <p:cNvSpPr txBox="1">
            <a:spLocks noGrp="1"/>
          </p:cNvSpPr>
          <p:nvPr>
            <p:ph type="title" idx="2"/>
          </p:nvPr>
        </p:nvSpPr>
        <p:spPr>
          <a:xfrm>
            <a:off x="3859200" y="1029966"/>
            <a:ext cx="142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88" name="Google Shape;788;p39"/>
          <p:cNvSpPr txBox="1">
            <a:spLocks noGrp="1"/>
          </p:cNvSpPr>
          <p:nvPr>
            <p:ph type="title"/>
          </p:nvPr>
        </p:nvSpPr>
        <p:spPr>
          <a:xfrm>
            <a:off x="1536051" y="2062663"/>
            <a:ext cx="5924707" cy="15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Model</a:t>
            </a:r>
          </a:p>
        </p:txBody>
      </p:sp>
      <p:cxnSp>
        <p:nvCxnSpPr>
          <p:cNvPr id="789" name="Google Shape;789;p39"/>
          <p:cNvCxnSpPr/>
          <p:nvPr/>
        </p:nvCxnSpPr>
        <p:spPr>
          <a:xfrm>
            <a:off x="4100700" y="2062666"/>
            <a:ext cx="942600" cy="0"/>
          </a:xfrm>
          <a:prstGeom prst="straightConnector1">
            <a:avLst/>
          </a:prstGeom>
          <a:noFill/>
          <a:ln w="19050" cap="flat" cmpd="sng">
            <a:solidFill>
              <a:schemeClr val="dk2"/>
            </a:solidFill>
            <a:prstDash val="solid"/>
            <a:round/>
            <a:headEnd type="none" w="med" len="med"/>
            <a:tailEnd type="none" w="med" len="med"/>
          </a:ln>
        </p:spPr>
      </p:cxnSp>
      <p:grpSp>
        <p:nvGrpSpPr>
          <p:cNvPr id="854" name="Google Shape;854;p39"/>
          <p:cNvGrpSpPr/>
          <p:nvPr/>
        </p:nvGrpSpPr>
        <p:grpSpPr>
          <a:xfrm rot="1509799">
            <a:off x="7003890" y="493783"/>
            <a:ext cx="340596" cy="327377"/>
            <a:chOff x="427198" y="876398"/>
            <a:chExt cx="340596" cy="327377"/>
          </a:xfrm>
        </p:grpSpPr>
        <p:sp>
          <p:nvSpPr>
            <p:cNvPr id="855" name="Google Shape;85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9"/>
          <p:cNvGrpSpPr/>
          <p:nvPr/>
        </p:nvGrpSpPr>
        <p:grpSpPr>
          <a:xfrm rot="1509646">
            <a:off x="7737693" y="1940209"/>
            <a:ext cx="254830" cy="244940"/>
            <a:chOff x="427198" y="876398"/>
            <a:chExt cx="340596" cy="327377"/>
          </a:xfrm>
        </p:grpSpPr>
        <p:sp>
          <p:nvSpPr>
            <p:cNvPr id="860" name="Google Shape;86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p:cNvGrpSpPr/>
          <p:nvPr/>
        </p:nvGrpSpPr>
        <p:grpSpPr>
          <a:xfrm rot="234498">
            <a:off x="1429297" y="1327794"/>
            <a:ext cx="254847" cy="244957"/>
            <a:chOff x="427198" y="876398"/>
            <a:chExt cx="340596" cy="327377"/>
          </a:xfrm>
        </p:grpSpPr>
        <p:sp>
          <p:nvSpPr>
            <p:cNvPr id="865" name="Google Shape;86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p:cNvGrpSpPr/>
          <p:nvPr/>
        </p:nvGrpSpPr>
        <p:grpSpPr>
          <a:xfrm rot="-2224879">
            <a:off x="755514" y="628444"/>
            <a:ext cx="214148" cy="205836"/>
            <a:chOff x="427198" y="876398"/>
            <a:chExt cx="340596" cy="327377"/>
          </a:xfrm>
        </p:grpSpPr>
        <p:sp>
          <p:nvSpPr>
            <p:cNvPr id="870" name="Google Shape;87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9"/>
          <p:cNvGrpSpPr/>
          <p:nvPr/>
        </p:nvGrpSpPr>
        <p:grpSpPr>
          <a:xfrm rot="1554292">
            <a:off x="8180535" y="628445"/>
            <a:ext cx="214159" cy="205848"/>
            <a:chOff x="427198" y="876398"/>
            <a:chExt cx="340596" cy="327377"/>
          </a:xfrm>
        </p:grpSpPr>
        <p:sp>
          <p:nvSpPr>
            <p:cNvPr id="875" name="Google Shape;87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9"/>
          <p:cNvGrpSpPr/>
          <p:nvPr/>
        </p:nvGrpSpPr>
        <p:grpSpPr>
          <a:xfrm rot="234498">
            <a:off x="2752422" y="1327794"/>
            <a:ext cx="254847" cy="244957"/>
            <a:chOff x="427198" y="876398"/>
            <a:chExt cx="340596" cy="327377"/>
          </a:xfrm>
        </p:grpSpPr>
        <p:sp>
          <p:nvSpPr>
            <p:cNvPr id="880" name="Google Shape;88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9"/>
          <p:cNvGrpSpPr/>
          <p:nvPr/>
        </p:nvGrpSpPr>
        <p:grpSpPr>
          <a:xfrm rot="2030806">
            <a:off x="5819493" y="4101458"/>
            <a:ext cx="214151" cy="205840"/>
            <a:chOff x="427198" y="876398"/>
            <a:chExt cx="340596" cy="327377"/>
          </a:xfrm>
        </p:grpSpPr>
        <p:sp>
          <p:nvSpPr>
            <p:cNvPr id="885" name="Google Shape;88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rot="-2316429">
            <a:off x="6330448" y="1231276"/>
            <a:ext cx="214136" cy="205825"/>
            <a:chOff x="427198" y="876398"/>
            <a:chExt cx="340596" cy="327377"/>
          </a:xfrm>
        </p:grpSpPr>
        <p:sp>
          <p:nvSpPr>
            <p:cNvPr id="890" name="Google Shape;89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591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7"/>
          <p:cNvSpPr txBox="1">
            <a:spLocks noGrp="1"/>
          </p:cNvSpPr>
          <p:nvPr>
            <p:ph type="subTitle" idx="16"/>
          </p:nvPr>
        </p:nvSpPr>
        <p:spPr>
          <a:xfrm>
            <a:off x="717500" y="1808646"/>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Problem statement</a:t>
            </a:r>
          </a:p>
        </p:txBody>
      </p:sp>
      <p:sp>
        <p:nvSpPr>
          <p:cNvPr id="659" name="Google Shape;659;p37"/>
          <p:cNvSpPr txBox="1">
            <a:spLocks noGrp="1"/>
          </p:cNvSpPr>
          <p:nvPr>
            <p:ph type="title"/>
          </p:nvPr>
        </p:nvSpPr>
        <p:spPr>
          <a:xfrm>
            <a:off x="1248100" y="1067650"/>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61" name="Google Shape;661;p37"/>
          <p:cNvSpPr txBox="1">
            <a:spLocks noGrp="1"/>
          </p:cNvSpPr>
          <p:nvPr>
            <p:ph type="title" idx="2"/>
          </p:nvPr>
        </p:nvSpPr>
        <p:spPr>
          <a:xfrm>
            <a:off x="3934350" y="1067650"/>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63" name="Google Shape;663;p37"/>
          <p:cNvSpPr txBox="1">
            <a:spLocks noGrp="1"/>
          </p:cNvSpPr>
          <p:nvPr>
            <p:ph type="title" idx="4"/>
          </p:nvPr>
        </p:nvSpPr>
        <p:spPr>
          <a:xfrm>
            <a:off x="6620600" y="1067650"/>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65" name="Google Shape;665;p37"/>
          <p:cNvSpPr txBox="1">
            <a:spLocks noGrp="1"/>
          </p:cNvSpPr>
          <p:nvPr>
            <p:ph type="title" idx="6"/>
          </p:nvPr>
        </p:nvSpPr>
        <p:spPr>
          <a:xfrm>
            <a:off x="1248100" y="2857050"/>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67" name="Google Shape;667;p37"/>
          <p:cNvSpPr txBox="1">
            <a:spLocks noGrp="1"/>
          </p:cNvSpPr>
          <p:nvPr>
            <p:ph type="title" idx="8"/>
          </p:nvPr>
        </p:nvSpPr>
        <p:spPr>
          <a:xfrm>
            <a:off x="3934350" y="2857050"/>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69" name="Google Shape;669;p37"/>
          <p:cNvSpPr txBox="1">
            <a:spLocks noGrp="1"/>
          </p:cNvSpPr>
          <p:nvPr>
            <p:ph type="title" idx="13"/>
          </p:nvPr>
        </p:nvSpPr>
        <p:spPr>
          <a:xfrm>
            <a:off x="6620600" y="2857050"/>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671" name="Google Shape;671;p3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lt2"/>
                </a:solidFill>
              </a:rPr>
              <a:t>contents</a:t>
            </a:r>
            <a:endParaRPr>
              <a:solidFill>
                <a:schemeClr val="lt2"/>
              </a:solidFill>
            </a:endParaRPr>
          </a:p>
        </p:txBody>
      </p:sp>
      <p:sp>
        <p:nvSpPr>
          <p:cNvPr id="672" name="Google Shape;672;p37"/>
          <p:cNvSpPr txBox="1">
            <a:spLocks noGrp="1"/>
          </p:cNvSpPr>
          <p:nvPr>
            <p:ph type="subTitle" idx="17"/>
          </p:nvPr>
        </p:nvSpPr>
        <p:spPr>
          <a:xfrm>
            <a:off x="3403775" y="1808646"/>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collection and preparation</a:t>
            </a:r>
            <a:endParaRPr dirty="0"/>
          </a:p>
        </p:txBody>
      </p:sp>
      <p:sp>
        <p:nvSpPr>
          <p:cNvPr id="673" name="Google Shape;673;p37"/>
          <p:cNvSpPr txBox="1">
            <a:spLocks noGrp="1"/>
          </p:cNvSpPr>
          <p:nvPr>
            <p:ph type="subTitle" idx="18"/>
          </p:nvPr>
        </p:nvSpPr>
        <p:spPr>
          <a:xfrm>
            <a:off x="6082646" y="1808646"/>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Exploratory data analysis</a:t>
            </a:r>
            <a:endParaRPr dirty="0"/>
          </a:p>
        </p:txBody>
      </p:sp>
      <p:sp>
        <p:nvSpPr>
          <p:cNvPr id="674" name="Google Shape;674;p37"/>
          <p:cNvSpPr txBox="1">
            <a:spLocks noGrp="1"/>
          </p:cNvSpPr>
          <p:nvPr>
            <p:ph type="subTitle" idx="19"/>
          </p:nvPr>
        </p:nvSpPr>
        <p:spPr>
          <a:xfrm>
            <a:off x="665298" y="3887481"/>
            <a:ext cx="2622612" cy="484800"/>
          </a:xfrm>
          <a:prstGeom prst="rect">
            <a:avLst/>
          </a:prstGeom>
        </p:spPr>
        <p:txBody>
          <a:bodyPr spcFirstLastPara="1" wrap="square" lIns="91425" tIns="91425" rIns="91425" bIns="91425" anchor="ctr" anchorCtr="0">
            <a:noAutofit/>
          </a:bodyPr>
          <a:lstStyle/>
          <a:p>
            <a:pPr marL="0" indent="0"/>
            <a:r>
              <a:rPr lang="en-US" dirty="0"/>
              <a:t> Sentiment analysis</a:t>
            </a: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p:txBody>
      </p:sp>
      <p:sp>
        <p:nvSpPr>
          <p:cNvPr id="675" name="Google Shape;675;p37"/>
          <p:cNvSpPr txBox="1">
            <a:spLocks noGrp="1"/>
          </p:cNvSpPr>
          <p:nvPr>
            <p:ph type="subTitle" idx="20"/>
          </p:nvPr>
        </p:nvSpPr>
        <p:spPr>
          <a:xfrm>
            <a:off x="3180797" y="3697295"/>
            <a:ext cx="2622699" cy="484800"/>
          </a:xfrm>
          <a:prstGeom prst="rect">
            <a:avLst/>
          </a:prstGeom>
        </p:spPr>
        <p:txBody>
          <a:bodyPr spcFirstLastPara="1" wrap="square" lIns="91425" tIns="91425" rIns="91425" bIns="91425" anchor="ctr" anchorCtr="0">
            <a:noAutofit/>
          </a:bodyPr>
          <a:lstStyle/>
          <a:p>
            <a:pPr marL="0" indent="0"/>
            <a:r>
              <a:rPr lang="en-US" dirty="0"/>
              <a:t> Model</a:t>
            </a:r>
          </a:p>
          <a:p>
            <a:pPr marL="0" lvl="0" indent="0" algn="ctr" rtl="0">
              <a:spcBef>
                <a:spcPts val="0"/>
              </a:spcBef>
              <a:spcAft>
                <a:spcPts val="0"/>
              </a:spcAft>
              <a:buNone/>
            </a:pPr>
            <a:endParaRPr dirty="0"/>
          </a:p>
        </p:txBody>
      </p:sp>
      <p:sp>
        <p:nvSpPr>
          <p:cNvPr id="676" name="Google Shape;676;p37"/>
          <p:cNvSpPr txBox="1">
            <a:spLocks noGrp="1"/>
          </p:cNvSpPr>
          <p:nvPr>
            <p:ph type="subTitle" idx="21"/>
          </p:nvPr>
        </p:nvSpPr>
        <p:spPr>
          <a:xfrm>
            <a:off x="6090050" y="350987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Recommendations</a:t>
            </a:r>
            <a:endParaRPr dirty="0"/>
          </a:p>
        </p:txBody>
      </p:sp>
      <p:cxnSp>
        <p:nvCxnSpPr>
          <p:cNvPr id="677" name="Google Shape;677;p37"/>
          <p:cNvCxnSpPr/>
          <p:nvPr/>
        </p:nvCxnSpPr>
        <p:spPr>
          <a:xfrm>
            <a:off x="1414450" y="1661050"/>
            <a:ext cx="942600" cy="0"/>
          </a:xfrm>
          <a:prstGeom prst="straightConnector1">
            <a:avLst/>
          </a:prstGeom>
          <a:noFill/>
          <a:ln w="19050" cap="flat" cmpd="sng">
            <a:solidFill>
              <a:schemeClr val="dk2"/>
            </a:solidFill>
            <a:prstDash val="solid"/>
            <a:round/>
            <a:headEnd type="none" w="med" len="med"/>
            <a:tailEnd type="none" w="med" len="med"/>
          </a:ln>
        </p:spPr>
      </p:cxnSp>
      <p:cxnSp>
        <p:nvCxnSpPr>
          <p:cNvPr id="678" name="Google Shape;678;p37"/>
          <p:cNvCxnSpPr/>
          <p:nvPr/>
        </p:nvCxnSpPr>
        <p:spPr>
          <a:xfrm>
            <a:off x="4100700" y="1661050"/>
            <a:ext cx="942600" cy="0"/>
          </a:xfrm>
          <a:prstGeom prst="straightConnector1">
            <a:avLst/>
          </a:prstGeom>
          <a:noFill/>
          <a:ln w="19050" cap="flat" cmpd="sng">
            <a:solidFill>
              <a:schemeClr val="dk2"/>
            </a:solidFill>
            <a:prstDash val="solid"/>
            <a:round/>
            <a:headEnd type="none" w="med" len="med"/>
            <a:tailEnd type="none" w="med" len="med"/>
          </a:ln>
        </p:spPr>
      </p:cxnSp>
      <p:cxnSp>
        <p:nvCxnSpPr>
          <p:cNvPr id="679" name="Google Shape;679;p37"/>
          <p:cNvCxnSpPr/>
          <p:nvPr/>
        </p:nvCxnSpPr>
        <p:spPr>
          <a:xfrm>
            <a:off x="6786950" y="1661050"/>
            <a:ext cx="942600" cy="0"/>
          </a:xfrm>
          <a:prstGeom prst="straightConnector1">
            <a:avLst/>
          </a:prstGeom>
          <a:noFill/>
          <a:ln w="19050" cap="flat" cmpd="sng">
            <a:solidFill>
              <a:schemeClr val="dk2"/>
            </a:solidFill>
            <a:prstDash val="solid"/>
            <a:round/>
            <a:headEnd type="none" w="med" len="med"/>
            <a:tailEnd type="none" w="med" len="med"/>
          </a:ln>
        </p:spPr>
      </p:cxnSp>
      <p:cxnSp>
        <p:nvCxnSpPr>
          <p:cNvPr id="680" name="Google Shape;680;p37"/>
          <p:cNvCxnSpPr/>
          <p:nvPr/>
        </p:nvCxnSpPr>
        <p:spPr>
          <a:xfrm>
            <a:off x="1414450" y="3454100"/>
            <a:ext cx="942600" cy="0"/>
          </a:xfrm>
          <a:prstGeom prst="straightConnector1">
            <a:avLst/>
          </a:prstGeom>
          <a:noFill/>
          <a:ln w="19050" cap="flat" cmpd="sng">
            <a:solidFill>
              <a:schemeClr val="dk2"/>
            </a:solidFill>
            <a:prstDash val="solid"/>
            <a:round/>
            <a:headEnd type="none" w="med" len="med"/>
            <a:tailEnd type="none" w="med" len="med"/>
          </a:ln>
        </p:spPr>
      </p:cxnSp>
      <p:cxnSp>
        <p:nvCxnSpPr>
          <p:cNvPr id="681" name="Google Shape;681;p37"/>
          <p:cNvCxnSpPr/>
          <p:nvPr/>
        </p:nvCxnSpPr>
        <p:spPr>
          <a:xfrm>
            <a:off x="4100700" y="3454100"/>
            <a:ext cx="942600" cy="0"/>
          </a:xfrm>
          <a:prstGeom prst="straightConnector1">
            <a:avLst/>
          </a:prstGeom>
          <a:noFill/>
          <a:ln w="19050" cap="flat" cmpd="sng">
            <a:solidFill>
              <a:schemeClr val="dk2"/>
            </a:solidFill>
            <a:prstDash val="solid"/>
            <a:round/>
            <a:headEnd type="none" w="med" len="med"/>
            <a:tailEnd type="none" w="med" len="med"/>
          </a:ln>
        </p:spPr>
      </p:cxnSp>
      <p:cxnSp>
        <p:nvCxnSpPr>
          <p:cNvPr id="682" name="Google Shape;682;p37"/>
          <p:cNvCxnSpPr/>
          <p:nvPr/>
        </p:nvCxnSpPr>
        <p:spPr>
          <a:xfrm>
            <a:off x="6786950" y="3454100"/>
            <a:ext cx="942600" cy="0"/>
          </a:xfrm>
          <a:prstGeom prst="straightConnector1">
            <a:avLst/>
          </a:prstGeom>
          <a:noFill/>
          <a:ln w="19050" cap="flat" cmpd="sng">
            <a:solidFill>
              <a:schemeClr val="dk2"/>
            </a:solidFill>
            <a:prstDash val="solid"/>
            <a:round/>
            <a:headEnd type="none" w="med" len="med"/>
            <a:tailEnd type="none" w="med" len="med"/>
          </a:ln>
        </p:spPr>
      </p:cxnSp>
      <p:grpSp>
        <p:nvGrpSpPr>
          <p:cNvPr id="683" name="Google Shape;683;p37"/>
          <p:cNvGrpSpPr/>
          <p:nvPr/>
        </p:nvGrpSpPr>
        <p:grpSpPr>
          <a:xfrm rot="-1463195">
            <a:off x="1300489" y="459421"/>
            <a:ext cx="340603" cy="327384"/>
            <a:chOff x="427198" y="876398"/>
            <a:chExt cx="340596" cy="327377"/>
          </a:xfrm>
        </p:grpSpPr>
        <p:sp>
          <p:nvSpPr>
            <p:cNvPr id="684" name="Google Shape;684;p3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7"/>
          <p:cNvGrpSpPr/>
          <p:nvPr/>
        </p:nvGrpSpPr>
        <p:grpSpPr>
          <a:xfrm rot="1509646">
            <a:off x="8048993" y="798509"/>
            <a:ext cx="254830" cy="244940"/>
            <a:chOff x="427198" y="876398"/>
            <a:chExt cx="340596" cy="327377"/>
          </a:xfrm>
        </p:grpSpPr>
        <p:sp>
          <p:nvSpPr>
            <p:cNvPr id="689" name="Google Shape;689;p3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37"/>
          <p:cNvGrpSpPr/>
          <p:nvPr/>
        </p:nvGrpSpPr>
        <p:grpSpPr>
          <a:xfrm rot="1554292">
            <a:off x="7481185" y="370320"/>
            <a:ext cx="214159" cy="205848"/>
            <a:chOff x="427198" y="876398"/>
            <a:chExt cx="340596" cy="327377"/>
          </a:xfrm>
        </p:grpSpPr>
        <p:sp>
          <p:nvSpPr>
            <p:cNvPr id="694" name="Google Shape;694;p3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37"/>
          <p:cNvGrpSpPr/>
          <p:nvPr/>
        </p:nvGrpSpPr>
        <p:grpSpPr>
          <a:xfrm rot="234498">
            <a:off x="3222097" y="2882881"/>
            <a:ext cx="254847" cy="244957"/>
            <a:chOff x="427198" y="876398"/>
            <a:chExt cx="340596" cy="327377"/>
          </a:xfrm>
        </p:grpSpPr>
        <p:sp>
          <p:nvSpPr>
            <p:cNvPr id="699" name="Google Shape;699;p3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37"/>
          <p:cNvGrpSpPr/>
          <p:nvPr/>
        </p:nvGrpSpPr>
        <p:grpSpPr>
          <a:xfrm rot="2030806">
            <a:off x="5891218" y="3445708"/>
            <a:ext cx="214151" cy="205840"/>
            <a:chOff x="427198" y="876398"/>
            <a:chExt cx="340596" cy="327377"/>
          </a:xfrm>
        </p:grpSpPr>
        <p:sp>
          <p:nvSpPr>
            <p:cNvPr id="704" name="Google Shape;704;p3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7470-D312-AD4A-5DE8-49F5103AF8FD}"/>
              </a:ext>
            </a:extLst>
          </p:cNvPr>
          <p:cNvSpPr>
            <a:spLocks noGrp="1"/>
          </p:cNvSpPr>
          <p:nvPr>
            <p:ph type="title"/>
          </p:nvPr>
        </p:nvSpPr>
        <p:spPr>
          <a:xfrm>
            <a:off x="1537329" y="962418"/>
            <a:ext cx="3465600" cy="572700"/>
          </a:xfrm>
        </p:spPr>
        <p:txBody>
          <a:bodyPr/>
          <a:lstStyle/>
          <a:p>
            <a:r>
              <a:rPr lang="en-US" dirty="0"/>
              <a:t>Models</a:t>
            </a:r>
          </a:p>
        </p:txBody>
      </p:sp>
      <p:sp>
        <p:nvSpPr>
          <p:cNvPr id="3" name="Text Placeholder 2">
            <a:extLst>
              <a:ext uri="{FF2B5EF4-FFF2-40B4-BE49-F238E27FC236}">
                <a16:creationId xmlns:a16="http://schemas.microsoft.com/office/drawing/2014/main" id="{2A8717C9-05D0-05CF-73AC-471F83A467B0}"/>
              </a:ext>
            </a:extLst>
          </p:cNvPr>
          <p:cNvSpPr>
            <a:spLocks noGrp="1"/>
          </p:cNvSpPr>
          <p:nvPr>
            <p:ph type="body" idx="1"/>
          </p:nvPr>
        </p:nvSpPr>
        <p:spPr>
          <a:xfrm>
            <a:off x="1115586" y="1748245"/>
            <a:ext cx="3696000" cy="2225700"/>
          </a:xfrm>
        </p:spPr>
        <p:txBody>
          <a:bodyPr/>
          <a:lstStyle/>
          <a:p>
            <a:r>
              <a:rPr lang="en-US" sz="1800" dirty="0"/>
              <a:t>CountVectorizer and TfidfVectorizer used as transformers </a:t>
            </a:r>
          </a:p>
          <a:p>
            <a:r>
              <a:rPr lang="en-US" sz="1800" dirty="0"/>
              <a:t>MultinomialNB, RandomForestClassifier, LogisticRegression, LinearSVM and SVM as estimators</a:t>
            </a:r>
          </a:p>
        </p:txBody>
      </p:sp>
    </p:spTree>
    <p:extLst>
      <p:ext uri="{BB962C8B-B14F-4D97-AF65-F5344CB8AC3E}">
        <p14:creationId xmlns:p14="http://schemas.microsoft.com/office/powerpoint/2010/main" val="2658182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B703-499C-82AC-134A-219AEB395A99}"/>
              </a:ext>
            </a:extLst>
          </p:cNvPr>
          <p:cNvSpPr>
            <a:spLocks noGrp="1"/>
          </p:cNvSpPr>
          <p:nvPr>
            <p:ph type="title"/>
          </p:nvPr>
        </p:nvSpPr>
        <p:spPr>
          <a:xfrm>
            <a:off x="1444022" y="701161"/>
            <a:ext cx="4508907" cy="572700"/>
          </a:xfrm>
        </p:spPr>
        <p:txBody>
          <a:bodyPr/>
          <a:lstStyle/>
          <a:p>
            <a:r>
              <a:rPr lang="en-US" dirty="0"/>
              <a:t>Accuracy Score</a:t>
            </a:r>
          </a:p>
        </p:txBody>
      </p:sp>
      <p:pic>
        <p:nvPicPr>
          <p:cNvPr id="5" name="Picture 4">
            <a:extLst>
              <a:ext uri="{FF2B5EF4-FFF2-40B4-BE49-F238E27FC236}">
                <a16:creationId xmlns:a16="http://schemas.microsoft.com/office/drawing/2014/main" id="{63CF074B-4085-5E02-7203-01FB4424D8E8}"/>
              </a:ext>
            </a:extLst>
          </p:cNvPr>
          <p:cNvPicPr>
            <a:picLocks noChangeAspect="1"/>
          </p:cNvPicPr>
          <p:nvPr/>
        </p:nvPicPr>
        <p:blipFill>
          <a:blip r:embed="rId2"/>
          <a:stretch>
            <a:fillRect/>
          </a:stretch>
        </p:blipFill>
        <p:spPr>
          <a:xfrm>
            <a:off x="1631134" y="1470505"/>
            <a:ext cx="3599457" cy="2877473"/>
          </a:xfrm>
          <a:prstGeom prst="rect">
            <a:avLst/>
          </a:prstGeom>
        </p:spPr>
      </p:pic>
    </p:spTree>
    <p:extLst>
      <p:ext uri="{BB962C8B-B14F-4D97-AF65-F5344CB8AC3E}">
        <p14:creationId xmlns:p14="http://schemas.microsoft.com/office/powerpoint/2010/main" val="287315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9"/>
          <p:cNvSpPr txBox="1">
            <a:spLocks noGrp="1"/>
          </p:cNvSpPr>
          <p:nvPr>
            <p:ph type="title" idx="2"/>
          </p:nvPr>
        </p:nvSpPr>
        <p:spPr>
          <a:xfrm>
            <a:off x="3859200" y="1029966"/>
            <a:ext cx="142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788" name="Google Shape;788;p39"/>
          <p:cNvSpPr txBox="1">
            <a:spLocks noGrp="1"/>
          </p:cNvSpPr>
          <p:nvPr>
            <p:ph type="title"/>
          </p:nvPr>
        </p:nvSpPr>
        <p:spPr>
          <a:xfrm>
            <a:off x="1536051" y="2062663"/>
            <a:ext cx="5924707" cy="15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Recommendations</a:t>
            </a:r>
          </a:p>
        </p:txBody>
      </p:sp>
      <p:cxnSp>
        <p:nvCxnSpPr>
          <p:cNvPr id="789" name="Google Shape;789;p39"/>
          <p:cNvCxnSpPr/>
          <p:nvPr/>
        </p:nvCxnSpPr>
        <p:spPr>
          <a:xfrm>
            <a:off x="4100700" y="2062666"/>
            <a:ext cx="942600" cy="0"/>
          </a:xfrm>
          <a:prstGeom prst="straightConnector1">
            <a:avLst/>
          </a:prstGeom>
          <a:noFill/>
          <a:ln w="19050" cap="flat" cmpd="sng">
            <a:solidFill>
              <a:schemeClr val="dk2"/>
            </a:solidFill>
            <a:prstDash val="solid"/>
            <a:round/>
            <a:headEnd type="none" w="med" len="med"/>
            <a:tailEnd type="none" w="med" len="med"/>
          </a:ln>
        </p:spPr>
      </p:cxnSp>
      <p:grpSp>
        <p:nvGrpSpPr>
          <p:cNvPr id="854" name="Google Shape;854;p39"/>
          <p:cNvGrpSpPr/>
          <p:nvPr/>
        </p:nvGrpSpPr>
        <p:grpSpPr>
          <a:xfrm rot="1509799">
            <a:off x="7003890" y="493783"/>
            <a:ext cx="340596" cy="327377"/>
            <a:chOff x="427198" y="876398"/>
            <a:chExt cx="340596" cy="327377"/>
          </a:xfrm>
        </p:grpSpPr>
        <p:sp>
          <p:nvSpPr>
            <p:cNvPr id="855" name="Google Shape;85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9"/>
          <p:cNvGrpSpPr/>
          <p:nvPr/>
        </p:nvGrpSpPr>
        <p:grpSpPr>
          <a:xfrm rot="1509646">
            <a:off x="7737693" y="1940209"/>
            <a:ext cx="254830" cy="244940"/>
            <a:chOff x="427198" y="876398"/>
            <a:chExt cx="340596" cy="327377"/>
          </a:xfrm>
        </p:grpSpPr>
        <p:sp>
          <p:nvSpPr>
            <p:cNvPr id="860" name="Google Shape;86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p:cNvGrpSpPr/>
          <p:nvPr/>
        </p:nvGrpSpPr>
        <p:grpSpPr>
          <a:xfrm rot="234498">
            <a:off x="1429297" y="1327794"/>
            <a:ext cx="254847" cy="244957"/>
            <a:chOff x="427198" y="876398"/>
            <a:chExt cx="340596" cy="327377"/>
          </a:xfrm>
        </p:grpSpPr>
        <p:sp>
          <p:nvSpPr>
            <p:cNvPr id="865" name="Google Shape;86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p:cNvGrpSpPr/>
          <p:nvPr/>
        </p:nvGrpSpPr>
        <p:grpSpPr>
          <a:xfrm rot="-2224879">
            <a:off x="755514" y="628444"/>
            <a:ext cx="214148" cy="205836"/>
            <a:chOff x="427198" y="876398"/>
            <a:chExt cx="340596" cy="327377"/>
          </a:xfrm>
        </p:grpSpPr>
        <p:sp>
          <p:nvSpPr>
            <p:cNvPr id="870" name="Google Shape;87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9"/>
          <p:cNvGrpSpPr/>
          <p:nvPr/>
        </p:nvGrpSpPr>
        <p:grpSpPr>
          <a:xfrm rot="1554292">
            <a:off x="8180535" y="628445"/>
            <a:ext cx="214159" cy="205848"/>
            <a:chOff x="427198" y="876398"/>
            <a:chExt cx="340596" cy="327377"/>
          </a:xfrm>
        </p:grpSpPr>
        <p:sp>
          <p:nvSpPr>
            <p:cNvPr id="875" name="Google Shape;87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9"/>
          <p:cNvGrpSpPr/>
          <p:nvPr/>
        </p:nvGrpSpPr>
        <p:grpSpPr>
          <a:xfrm rot="234498">
            <a:off x="2752422" y="1327794"/>
            <a:ext cx="254847" cy="244957"/>
            <a:chOff x="427198" y="876398"/>
            <a:chExt cx="340596" cy="327377"/>
          </a:xfrm>
        </p:grpSpPr>
        <p:sp>
          <p:nvSpPr>
            <p:cNvPr id="880" name="Google Shape;88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9"/>
          <p:cNvGrpSpPr/>
          <p:nvPr/>
        </p:nvGrpSpPr>
        <p:grpSpPr>
          <a:xfrm rot="2030806">
            <a:off x="5819493" y="4101458"/>
            <a:ext cx="214151" cy="205840"/>
            <a:chOff x="427198" y="876398"/>
            <a:chExt cx="340596" cy="327377"/>
          </a:xfrm>
        </p:grpSpPr>
        <p:sp>
          <p:nvSpPr>
            <p:cNvPr id="885" name="Google Shape;88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rot="-2316429">
            <a:off x="6330448" y="1231276"/>
            <a:ext cx="214136" cy="205825"/>
            <a:chOff x="427198" y="876398"/>
            <a:chExt cx="340596" cy="327377"/>
          </a:xfrm>
        </p:grpSpPr>
        <p:sp>
          <p:nvSpPr>
            <p:cNvPr id="890" name="Google Shape;89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738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373C6EC-9FE8-516A-25AE-42D1920A44B5}"/>
              </a:ext>
            </a:extLst>
          </p:cNvPr>
          <p:cNvSpPr>
            <a:spLocks noGrp="1"/>
          </p:cNvSpPr>
          <p:nvPr>
            <p:ph type="subTitle" idx="1"/>
          </p:nvPr>
        </p:nvSpPr>
        <p:spPr>
          <a:xfrm>
            <a:off x="1300476" y="1076419"/>
            <a:ext cx="6759234" cy="2952206"/>
          </a:xfrm>
        </p:spPr>
        <p:txBody>
          <a:bodyPr/>
          <a:lstStyle/>
          <a:p>
            <a:pPr marL="139700" indent="0">
              <a:buNone/>
            </a:pPr>
            <a:r>
              <a:rPr lang="en-US" sz="1600" dirty="0"/>
              <a:t>- Collecting more data to increase the sample size and improve the accuracy of the sentiment analysis.</a:t>
            </a:r>
          </a:p>
          <a:p>
            <a:pPr marL="139700" indent="0">
              <a:buNone/>
            </a:pPr>
            <a:r>
              <a:rPr lang="en-US" sz="1600" dirty="0"/>
              <a:t>- Experimenting with different sentiment analysis techniques or lexicons to see if they produce different results.</a:t>
            </a:r>
          </a:p>
          <a:p>
            <a:pPr marL="139700" indent="0">
              <a:buNone/>
            </a:pPr>
            <a:r>
              <a:rPr lang="en-US" sz="1600" dirty="0"/>
              <a:t>- Doing same analysis on other websites and reviews.</a:t>
            </a:r>
          </a:p>
          <a:p>
            <a:pPr marL="139700" indent="0">
              <a:buNone/>
            </a:pPr>
            <a:r>
              <a:rPr lang="en-US" sz="1600" dirty="0"/>
              <a:t>- Conducting further analysis to identify any patterns or trends in the sentiment scores for different pet food brands (e.g. do certain brands tend to have more positive sentiment among dog owners vs. cat owners?)</a:t>
            </a:r>
          </a:p>
          <a:p>
            <a:pPr marL="139700" indent="0">
              <a:buNone/>
            </a:pPr>
            <a:endParaRPr lang="en-US" sz="1600" dirty="0"/>
          </a:p>
          <a:p>
            <a:pPr marL="139700" indent="0">
              <a:buNone/>
            </a:pPr>
            <a:endParaRPr lang="en-US" sz="1600" dirty="0"/>
          </a:p>
        </p:txBody>
      </p:sp>
      <p:sp>
        <p:nvSpPr>
          <p:cNvPr id="3" name="Title 2">
            <a:extLst>
              <a:ext uri="{FF2B5EF4-FFF2-40B4-BE49-F238E27FC236}">
                <a16:creationId xmlns:a16="http://schemas.microsoft.com/office/drawing/2014/main" id="{389C65AF-3E13-62EA-61CB-980568D4E1A5}"/>
              </a:ext>
            </a:extLst>
          </p:cNvPr>
          <p:cNvSpPr>
            <a:spLocks noGrp="1"/>
          </p:cNvSpPr>
          <p:nvPr>
            <p:ph type="title"/>
          </p:nvPr>
        </p:nvSpPr>
        <p:spPr>
          <a:xfrm>
            <a:off x="1500222" y="698724"/>
            <a:ext cx="3848700" cy="492000"/>
          </a:xfrm>
        </p:spPr>
        <p:txBody>
          <a:bodyPr/>
          <a:lstStyle/>
          <a:p>
            <a:r>
              <a:rPr lang="en-US" dirty="0"/>
              <a:t>Recommendations</a:t>
            </a:r>
          </a:p>
        </p:txBody>
      </p:sp>
      <p:grpSp>
        <p:nvGrpSpPr>
          <p:cNvPr id="4" name="Google Shape;2425;p59">
            <a:extLst>
              <a:ext uri="{FF2B5EF4-FFF2-40B4-BE49-F238E27FC236}">
                <a16:creationId xmlns:a16="http://schemas.microsoft.com/office/drawing/2014/main" id="{986F2407-D3AD-79C1-E5E1-CB3D8B10E519}"/>
              </a:ext>
            </a:extLst>
          </p:cNvPr>
          <p:cNvGrpSpPr/>
          <p:nvPr/>
        </p:nvGrpSpPr>
        <p:grpSpPr>
          <a:xfrm>
            <a:off x="7415838" y="3030129"/>
            <a:ext cx="1467425" cy="1898525"/>
            <a:chOff x="6325038" y="2783800"/>
            <a:chExt cx="1467425" cy="1898525"/>
          </a:xfrm>
        </p:grpSpPr>
        <p:sp>
          <p:nvSpPr>
            <p:cNvPr id="5" name="Google Shape;2426;p59">
              <a:extLst>
                <a:ext uri="{FF2B5EF4-FFF2-40B4-BE49-F238E27FC236}">
                  <a16:creationId xmlns:a16="http://schemas.microsoft.com/office/drawing/2014/main" id="{32EA7181-7BC0-A928-65D2-B5BA00742FB1}"/>
                </a:ext>
              </a:extLst>
            </p:cNvPr>
            <p:cNvSpPr/>
            <p:nvPr/>
          </p:nvSpPr>
          <p:spPr>
            <a:xfrm>
              <a:off x="7252688" y="3488975"/>
              <a:ext cx="539775" cy="1001450"/>
            </a:xfrm>
            <a:custGeom>
              <a:avLst/>
              <a:gdLst/>
              <a:ahLst/>
              <a:cxnLst/>
              <a:rect l="l" t="t" r="r" b="b"/>
              <a:pathLst>
                <a:path w="21591" h="40058" extrusionOk="0">
                  <a:moveTo>
                    <a:pt x="16280" y="0"/>
                  </a:moveTo>
                  <a:cubicBezTo>
                    <a:pt x="14961" y="0"/>
                    <a:pt x="13648" y="351"/>
                    <a:pt x="12504" y="1026"/>
                  </a:cubicBezTo>
                  <a:cubicBezTo>
                    <a:pt x="10850" y="2003"/>
                    <a:pt x="9439" y="3359"/>
                    <a:pt x="8436" y="4986"/>
                  </a:cubicBezTo>
                  <a:cubicBezTo>
                    <a:pt x="6320" y="8160"/>
                    <a:pt x="5290" y="11957"/>
                    <a:pt x="5507" y="15782"/>
                  </a:cubicBezTo>
                  <a:cubicBezTo>
                    <a:pt x="5642" y="18223"/>
                    <a:pt x="6266" y="20555"/>
                    <a:pt x="6754" y="22915"/>
                  </a:cubicBezTo>
                  <a:cubicBezTo>
                    <a:pt x="7242" y="25275"/>
                    <a:pt x="7595" y="27716"/>
                    <a:pt x="7161" y="30076"/>
                  </a:cubicBezTo>
                  <a:cubicBezTo>
                    <a:pt x="6700" y="32463"/>
                    <a:pt x="5371" y="34768"/>
                    <a:pt x="3201" y="35853"/>
                  </a:cubicBezTo>
                  <a:lnTo>
                    <a:pt x="0" y="40057"/>
                  </a:lnTo>
                  <a:cubicBezTo>
                    <a:pt x="1682" y="39488"/>
                    <a:pt x="3526" y="39379"/>
                    <a:pt x="5154" y="38674"/>
                  </a:cubicBezTo>
                  <a:cubicBezTo>
                    <a:pt x="8110" y="37399"/>
                    <a:pt x="9928" y="34334"/>
                    <a:pt x="10633" y="31215"/>
                  </a:cubicBezTo>
                  <a:cubicBezTo>
                    <a:pt x="11311" y="28069"/>
                    <a:pt x="11040" y="24841"/>
                    <a:pt x="10904" y="21640"/>
                  </a:cubicBezTo>
                  <a:cubicBezTo>
                    <a:pt x="10741" y="18440"/>
                    <a:pt x="10714" y="15131"/>
                    <a:pt x="11854" y="12147"/>
                  </a:cubicBezTo>
                  <a:cubicBezTo>
                    <a:pt x="12396" y="10737"/>
                    <a:pt x="13210" y="9380"/>
                    <a:pt x="14457" y="8540"/>
                  </a:cubicBezTo>
                  <a:cubicBezTo>
                    <a:pt x="15569" y="7807"/>
                    <a:pt x="16953" y="7536"/>
                    <a:pt x="18200" y="7048"/>
                  </a:cubicBezTo>
                  <a:cubicBezTo>
                    <a:pt x="19475" y="6587"/>
                    <a:pt x="20750" y="5746"/>
                    <a:pt x="21076" y="4444"/>
                  </a:cubicBezTo>
                  <a:cubicBezTo>
                    <a:pt x="21591" y="2572"/>
                    <a:pt x="19882" y="728"/>
                    <a:pt x="18038" y="213"/>
                  </a:cubicBezTo>
                  <a:cubicBezTo>
                    <a:pt x="17460" y="70"/>
                    <a:pt x="16869" y="0"/>
                    <a:pt x="16280" y="0"/>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27;p59">
              <a:extLst>
                <a:ext uri="{FF2B5EF4-FFF2-40B4-BE49-F238E27FC236}">
                  <a16:creationId xmlns:a16="http://schemas.microsoft.com/office/drawing/2014/main" id="{BC6A8E82-83B0-1325-8394-696E704C5E3A}"/>
                </a:ext>
              </a:extLst>
            </p:cNvPr>
            <p:cNvSpPr/>
            <p:nvPr/>
          </p:nvSpPr>
          <p:spPr>
            <a:xfrm>
              <a:off x="7421538" y="3489650"/>
              <a:ext cx="366200" cy="204700"/>
            </a:xfrm>
            <a:custGeom>
              <a:avLst/>
              <a:gdLst/>
              <a:ahLst/>
              <a:cxnLst/>
              <a:rect l="l" t="t" r="r" b="b"/>
              <a:pathLst>
                <a:path w="14648" h="8188" extrusionOk="0">
                  <a:moveTo>
                    <a:pt x="9532" y="0"/>
                  </a:moveTo>
                  <a:cubicBezTo>
                    <a:pt x="8218" y="0"/>
                    <a:pt x="6913" y="351"/>
                    <a:pt x="5750" y="1026"/>
                  </a:cubicBezTo>
                  <a:cubicBezTo>
                    <a:pt x="4096" y="2003"/>
                    <a:pt x="2713" y="3359"/>
                    <a:pt x="1682" y="4987"/>
                  </a:cubicBezTo>
                  <a:cubicBezTo>
                    <a:pt x="1004" y="5990"/>
                    <a:pt x="434" y="7048"/>
                    <a:pt x="0" y="8187"/>
                  </a:cubicBezTo>
                  <a:cubicBezTo>
                    <a:pt x="1845" y="5285"/>
                    <a:pt x="4611" y="3034"/>
                    <a:pt x="7839" y="1813"/>
                  </a:cubicBezTo>
                  <a:cubicBezTo>
                    <a:pt x="8544" y="1536"/>
                    <a:pt x="9295" y="1376"/>
                    <a:pt x="10050" y="1376"/>
                  </a:cubicBezTo>
                  <a:cubicBezTo>
                    <a:pt x="10108" y="1376"/>
                    <a:pt x="10167" y="1377"/>
                    <a:pt x="10226" y="1379"/>
                  </a:cubicBezTo>
                  <a:cubicBezTo>
                    <a:pt x="11040" y="1406"/>
                    <a:pt x="11799" y="1840"/>
                    <a:pt x="12260" y="2518"/>
                  </a:cubicBezTo>
                  <a:cubicBezTo>
                    <a:pt x="12586" y="3115"/>
                    <a:pt x="12667" y="3902"/>
                    <a:pt x="13264" y="4227"/>
                  </a:cubicBezTo>
                  <a:cubicBezTo>
                    <a:pt x="13410" y="4290"/>
                    <a:pt x="13564" y="4320"/>
                    <a:pt x="13718" y="4320"/>
                  </a:cubicBezTo>
                  <a:cubicBezTo>
                    <a:pt x="13965" y="4320"/>
                    <a:pt x="14213" y="4242"/>
                    <a:pt x="14430" y="4091"/>
                  </a:cubicBezTo>
                  <a:cubicBezTo>
                    <a:pt x="14647" y="2356"/>
                    <a:pt x="13020" y="701"/>
                    <a:pt x="11284" y="213"/>
                  </a:cubicBezTo>
                  <a:cubicBezTo>
                    <a:pt x="10706" y="70"/>
                    <a:pt x="10118" y="0"/>
                    <a:pt x="9532" y="0"/>
                  </a:cubicBez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28;p59">
              <a:extLst>
                <a:ext uri="{FF2B5EF4-FFF2-40B4-BE49-F238E27FC236}">
                  <a16:creationId xmlns:a16="http://schemas.microsoft.com/office/drawing/2014/main" id="{65115F16-3410-D150-6FBB-26624CF7A9F7}"/>
                </a:ext>
              </a:extLst>
            </p:cNvPr>
            <p:cNvSpPr/>
            <p:nvPr/>
          </p:nvSpPr>
          <p:spPr>
            <a:xfrm>
              <a:off x="6325038" y="3573625"/>
              <a:ext cx="1222650" cy="1097400"/>
            </a:xfrm>
            <a:custGeom>
              <a:avLst/>
              <a:gdLst/>
              <a:ahLst/>
              <a:cxnLst/>
              <a:rect l="l" t="t" r="r" b="b"/>
              <a:pathLst>
                <a:path w="48906" h="43896" extrusionOk="0">
                  <a:moveTo>
                    <a:pt x="16438" y="0"/>
                  </a:moveTo>
                  <a:cubicBezTo>
                    <a:pt x="13156" y="6673"/>
                    <a:pt x="10335" y="14430"/>
                    <a:pt x="9115" y="21699"/>
                  </a:cubicBezTo>
                  <a:cubicBezTo>
                    <a:pt x="8898" y="22540"/>
                    <a:pt x="8626" y="23354"/>
                    <a:pt x="8328" y="24167"/>
                  </a:cubicBezTo>
                  <a:cubicBezTo>
                    <a:pt x="7623" y="26147"/>
                    <a:pt x="7162" y="28182"/>
                    <a:pt x="6890" y="30270"/>
                  </a:cubicBezTo>
                  <a:cubicBezTo>
                    <a:pt x="6511" y="33417"/>
                    <a:pt x="7107" y="36265"/>
                    <a:pt x="7813" y="39357"/>
                  </a:cubicBezTo>
                  <a:cubicBezTo>
                    <a:pt x="6728" y="39275"/>
                    <a:pt x="6294" y="39302"/>
                    <a:pt x="4449" y="39221"/>
                  </a:cubicBezTo>
                  <a:cubicBezTo>
                    <a:pt x="4363" y="39218"/>
                    <a:pt x="4277" y="39217"/>
                    <a:pt x="4191" y="39217"/>
                  </a:cubicBezTo>
                  <a:cubicBezTo>
                    <a:pt x="3410" y="39217"/>
                    <a:pt x="2630" y="39329"/>
                    <a:pt x="1872" y="39574"/>
                  </a:cubicBezTo>
                  <a:cubicBezTo>
                    <a:pt x="1411" y="39709"/>
                    <a:pt x="1004" y="40008"/>
                    <a:pt x="733" y="40415"/>
                  </a:cubicBezTo>
                  <a:cubicBezTo>
                    <a:pt x="1" y="41527"/>
                    <a:pt x="788" y="42666"/>
                    <a:pt x="1764" y="43073"/>
                  </a:cubicBezTo>
                  <a:cubicBezTo>
                    <a:pt x="2496" y="43371"/>
                    <a:pt x="3310" y="43371"/>
                    <a:pt x="4097" y="43371"/>
                  </a:cubicBezTo>
                  <a:cubicBezTo>
                    <a:pt x="5814" y="43382"/>
                    <a:pt x="7235" y="43408"/>
                    <a:pt x="8565" y="43408"/>
                  </a:cubicBezTo>
                  <a:cubicBezTo>
                    <a:pt x="10407" y="43408"/>
                    <a:pt x="12073" y="43359"/>
                    <a:pt x="14105" y="43154"/>
                  </a:cubicBezTo>
                  <a:cubicBezTo>
                    <a:pt x="14485" y="43018"/>
                    <a:pt x="14838" y="42856"/>
                    <a:pt x="15163" y="42639"/>
                  </a:cubicBezTo>
                  <a:lnTo>
                    <a:pt x="15190" y="42612"/>
                  </a:lnTo>
                  <a:cubicBezTo>
                    <a:pt x="17550" y="43561"/>
                    <a:pt x="20208" y="43859"/>
                    <a:pt x="22785" y="43886"/>
                  </a:cubicBezTo>
                  <a:cubicBezTo>
                    <a:pt x="23376" y="43891"/>
                    <a:pt x="23963" y="43895"/>
                    <a:pt x="24547" y="43895"/>
                  </a:cubicBezTo>
                  <a:cubicBezTo>
                    <a:pt x="27612" y="43895"/>
                    <a:pt x="30596" y="43776"/>
                    <a:pt x="33580" y="42910"/>
                  </a:cubicBezTo>
                  <a:cubicBezTo>
                    <a:pt x="33716" y="42883"/>
                    <a:pt x="33879" y="42829"/>
                    <a:pt x="34014" y="42774"/>
                  </a:cubicBezTo>
                  <a:cubicBezTo>
                    <a:pt x="34258" y="42937"/>
                    <a:pt x="34530" y="43073"/>
                    <a:pt x="34801" y="43154"/>
                  </a:cubicBezTo>
                  <a:cubicBezTo>
                    <a:pt x="36849" y="43359"/>
                    <a:pt x="38512" y="43408"/>
                    <a:pt x="40349" y="43408"/>
                  </a:cubicBezTo>
                  <a:cubicBezTo>
                    <a:pt x="41676" y="43408"/>
                    <a:pt x="43092" y="43382"/>
                    <a:pt x="44810" y="43371"/>
                  </a:cubicBezTo>
                  <a:cubicBezTo>
                    <a:pt x="45596" y="43371"/>
                    <a:pt x="46410" y="43371"/>
                    <a:pt x="47142" y="43073"/>
                  </a:cubicBezTo>
                  <a:cubicBezTo>
                    <a:pt x="48119" y="42666"/>
                    <a:pt x="48905" y="41527"/>
                    <a:pt x="48200" y="40442"/>
                  </a:cubicBezTo>
                  <a:cubicBezTo>
                    <a:pt x="47902" y="40008"/>
                    <a:pt x="47468" y="39709"/>
                    <a:pt x="47007" y="39574"/>
                  </a:cubicBezTo>
                  <a:cubicBezTo>
                    <a:pt x="46322" y="39329"/>
                    <a:pt x="45616" y="39217"/>
                    <a:pt x="44908" y="39217"/>
                  </a:cubicBezTo>
                  <a:cubicBezTo>
                    <a:pt x="44830" y="39217"/>
                    <a:pt x="44752" y="39218"/>
                    <a:pt x="44674" y="39221"/>
                  </a:cubicBezTo>
                  <a:cubicBezTo>
                    <a:pt x="43074" y="39275"/>
                    <a:pt x="42206" y="39248"/>
                    <a:pt x="41094" y="39357"/>
                  </a:cubicBezTo>
                  <a:cubicBezTo>
                    <a:pt x="41826" y="36265"/>
                    <a:pt x="42423" y="33417"/>
                    <a:pt x="42043" y="30270"/>
                  </a:cubicBezTo>
                  <a:cubicBezTo>
                    <a:pt x="41799" y="28372"/>
                    <a:pt x="41446" y="26175"/>
                    <a:pt x="40660" y="24357"/>
                  </a:cubicBezTo>
                  <a:cubicBezTo>
                    <a:pt x="40307" y="23516"/>
                    <a:pt x="40036" y="22648"/>
                    <a:pt x="39819" y="21753"/>
                  </a:cubicBezTo>
                  <a:cubicBezTo>
                    <a:pt x="38001" y="14104"/>
                    <a:pt x="36211" y="8598"/>
                    <a:pt x="33201" y="1085"/>
                  </a:cubicBezTo>
                  <a:lnTo>
                    <a:pt x="16438" y="0"/>
                  </a:ln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9;p59">
              <a:extLst>
                <a:ext uri="{FF2B5EF4-FFF2-40B4-BE49-F238E27FC236}">
                  <a16:creationId xmlns:a16="http://schemas.microsoft.com/office/drawing/2014/main" id="{7152FFFF-3D95-AA27-5825-AF22FC76292B}"/>
                </a:ext>
              </a:extLst>
            </p:cNvPr>
            <p:cNvSpPr/>
            <p:nvPr/>
          </p:nvSpPr>
          <p:spPr>
            <a:xfrm>
              <a:off x="6696813" y="4328100"/>
              <a:ext cx="83675" cy="315900"/>
            </a:xfrm>
            <a:custGeom>
              <a:avLst/>
              <a:gdLst/>
              <a:ahLst/>
              <a:cxnLst/>
              <a:rect l="l" t="t" r="r" b="b"/>
              <a:pathLst>
                <a:path w="3347" h="12636" extrusionOk="0">
                  <a:moveTo>
                    <a:pt x="3124" y="0"/>
                  </a:moveTo>
                  <a:cubicBezTo>
                    <a:pt x="3058" y="0"/>
                    <a:pt x="2998" y="35"/>
                    <a:pt x="2977" y="118"/>
                  </a:cubicBezTo>
                  <a:cubicBezTo>
                    <a:pt x="2516" y="3400"/>
                    <a:pt x="1865" y="6628"/>
                    <a:pt x="997" y="9829"/>
                  </a:cubicBezTo>
                  <a:cubicBezTo>
                    <a:pt x="862" y="10263"/>
                    <a:pt x="753" y="10697"/>
                    <a:pt x="618" y="11131"/>
                  </a:cubicBezTo>
                  <a:cubicBezTo>
                    <a:pt x="563" y="11348"/>
                    <a:pt x="482" y="11565"/>
                    <a:pt x="428" y="11809"/>
                  </a:cubicBezTo>
                  <a:cubicBezTo>
                    <a:pt x="401" y="11999"/>
                    <a:pt x="292" y="12188"/>
                    <a:pt x="129" y="12351"/>
                  </a:cubicBezTo>
                  <a:cubicBezTo>
                    <a:pt x="0" y="12459"/>
                    <a:pt x="128" y="12635"/>
                    <a:pt x="267" y="12635"/>
                  </a:cubicBezTo>
                  <a:cubicBezTo>
                    <a:pt x="303" y="12635"/>
                    <a:pt x="340" y="12623"/>
                    <a:pt x="374" y="12595"/>
                  </a:cubicBezTo>
                  <a:lnTo>
                    <a:pt x="401" y="12568"/>
                  </a:lnTo>
                  <a:cubicBezTo>
                    <a:pt x="645" y="12324"/>
                    <a:pt x="780" y="11999"/>
                    <a:pt x="835" y="11673"/>
                  </a:cubicBezTo>
                  <a:cubicBezTo>
                    <a:pt x="970" y="11266"/>
                    <a:pt x="1079" y="10859"/>
                    <a:pt x="1187" y="10453"/>
                  </a:cubicBezTo>
                  <a:cubicBezTo>
                    <a:pt x="1404" y="9639"/>
                    <a:pt x="1621" y="8825"/>
                    <a:pt x="1811" y="8011"/>
                  </a:cubicBezTo>
                  <a:cubicBezTo>
                    <a:pt x="2218" y="6357"/>
                    <a:pt x="2571" y="4702"/>
                    <a:pt x="2869" y="3048"/>
                  </a:cubicBezTo>
                  <a:cubicBezTo>
                    <a:pt x="3032" y="2098"/>
                    <a:pt x="3194" y="1149"/>
                    <a:pt x="3330" y="227"/>
                  </a:cubicBezTo>
                  <a:cubicBezTo>
                    <a:pt x="3347" y="93"/>
                    <a:pt x="3229" y="0"/>
                    <a:pt x="3124" y="0"/>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0;p59">
              <a:extLst>
                <a:ext uri="{FF2B5EF4-FFF2-40B4-BE49-F238E27FC236}">
                  <a16:creationId xmlns:a16="http://schemas.microsoft.com/office/drawing/2014/main" id="{880F35D5-614B-62EC-0246-B74BBC56B7A2}"/>
                </a:ext>
              </a:extLst>
            </p:cNvPr>
            <p:cNvSpPr/>
            <p:nvPr/>
          </p:nvSpPr>
          <p:spPr>
            <a:xfrm>
              <a:off x="7089263" y="4328100"/>
              <a:ext cx="83275" cy="315200"/>
            </a:xfrm>
            <a:custGeom>
              <a:avLst/>
              <a:gdLst/>
              <a:ahLst/>
              <a:cxnLst/>
              <a:rect l="l" t="t" r="r" b="b"/>
              <a:pathLst>
                <a:path w="3331" h="12608" extrusionOk="0">
                  <a:moveTo>
                    <a:pt x="226" y="0"/>
                  </a:moveTo>
                  <a:cubicBezTo>
                    <a:pt x="125" y="0"/>
                    <a:pt x="1" y="93"/>
                    <a:pt x="1" y="227"/>
                  </a:cubicBezTo>
                  <a:cubicBezTo>
                    <a:pt x="489" y="3563"/>
                    <a:pt x="1167" y="6872"/>
                    <a:pt x="2089" y="10154"/>
                  </a:cubicBezTo>
                  <a:cubicBezTo>
                    <a:pt x="2225" y="10588"/>
                    <a:pt x="2333" y="11049"/>
                    <a:pt x="2469" y="11483"/>
                  </a:cubicBezTo>
                  <a:cubicBezTo>
                    <a:pt x="2577" y="11836"/>
                    <a:pt x="2659" y="12324"/>
                    <a:pt x="2957" y="12568"/>
                  </a:cubicBezTo>
                  <a:cubicBezTo>
                    <a:pt x="2991" y="12596"/>
                    <a:pt x="3027" y="12608"/>
                    <a:pt x="3064" y="12608"/>
                  </a:cubicBezTo>
                  <a:cubicBezTo>
                    <a:pt x="3203" y="12608"/>
                    <a:pt x="3330" y="12432"/>
                    <a:pt x="3201" y="12324"/>
                  </a:cubicBezTo>
                  <a:cubicBezTo>
                    <a:pt x="2930" y="12107"/>
                    <a:pt x="2849" y="11646"/>
                    <a:pt x="2767" y="11321"/>
                  </a:cubicBezTo>
                  <a:cubicBezTo>
                    <a:pt x="2659" y="10914"/>
                    <a:pt x="2550" y="10534"/>
                    <a:pt x="2442" y="10127"/>
                  </a:cubicBezTo>
                  <a:cubicBezTo>
                    <a:pt x="2198" y="9340"/>
                    <a:pt x="2008" y="8527"/>
                    <a:pt x="1791" y="7713"/>
                  </a:cubicBezTo>
                  <a:cubicBezTo>
                    <a:pt x="1411" y="6113"/>
                    <a:pt x="1058" y="4512"/>
                    <a:pt x="787" y="2885"/>
                  </a:cubicBezTo>
                  <a:cubicBezTo>
                    <a:pt x="624" y="1963"/>
                    <a:pt x="489" y="1041"/>
                    <a:pt x="353" y="118"/>
                  </a:cubicBezTo>
                  <a:cubicBezTo>
                    <a:pt x="343" y="35"/>
                    <a:pt x="289" y="0"/>
                    <a:pt x="226" y="0"/>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1;p59">
              <a:extLst>
                <a:ext uri="{FF2B5EF4-FFF2-40B4-BE49-F238E27FC236}">
                  <a16:creationId xmlns:a16="http://schemas.microsoft.com/office/drawing/2014/main" id="{22841718-88F8-E672-9A5F-ADFB8D4AD622}"/>
                </a:ext>
              </a:extLst>
            </p:cNvPr>
            <p:cNvSpPr/>
            <p:nvPr/>
          </p:nvSpPr>
          <p:spPr>
            <a:xfrm>
              <a:off x="6723088" y="3573625"/>
              <a:ext cx="621850" cy="617075"/>
            </a:xfrm>
            <a:custGeom>
              <a:avLst/>
              <a:gdLst/>
              <a:ahLst/>
              <a:cxnLst/>
              <a:rect l="l" t="t" r="r" b="b"/>
              <a:pathLst>
                <a:path w="24874" h="24683" extrusionOk="0">
                  <a:moveTo>
                    <a:pt x="543" y="0"/>
                  </a:moveTo>
                  <a:cubicBezTo>
                    <a:pt x="353" y="353"/>
                    <a:pt x="163" y="732"/>
                    <a:pt x="1" y="1112"/>
                  </a:cubicBezTo>
                  <a:cubicBezTo>
                    <a:pt x="2116" y="2116"/>
                    <a:pt x="4422" y="2712"/>
                    <a:pt x="6782" y="2929"/>
                  </a:cubicBezTo>
                  <a:cubicBezTo>
                    <a:pt x="8192" y="3079"/>
                    <a:pt x="9609" y="3126"/>
                    <a:pt x="11030" y="3126"/>
                  </a:cubicBezTo>
                  <a:cubicBezTo>
                    <a:pt x="12450" y="3126"/>
                    <a:pt x="13874" y="3079"/>
                    <a:pt x="15298" y="3038"/>
                  </a:cubicBezTo>
                  <a:cubicBezTo>
                    <a:pt x="15342" y="3033"/>
                    <a:pt x="15386" y="3031"/>
                    <a:pt x="15430" y="3031"/>
                  </a:cubicBezTo>
                  <a:cubicBezTo>
                    <a:pt x="15638" y="3031"/>
                    <a:pt x="15857" y="3079"/>
                    <a:pt x="16058" y="3146"/>
                  </a:cubicBezTo>
                  <a:cubicBezTo>
                    <a:pt x="16492" y="3336"/>
                    <a:pt x="16709" y="3825"/>
                    <a:pt x="16872" y="4286"/>
                  </a:cubicBezTo>
                  <a:lnTo>
                    <a:pt x="22975" y="20723"/>
                  </a:lnTo>
                  <a:cubicBezTo>
                    <a:pt x="23463" y="22106"/>
                    <a:pt x="24032" y="23516"/>
                    <a:pt x="24873" y="24683"/>
                  </a:cubicBezTo>
                  <a:cubicBezTo>
                    <a:pt x="24819" y="24574"/>
                    <a:pt x="24792" y="24466"/>
                    <a:pt x="24738" y="24330"/>
                  </a:cubicBezTo>
                  <a:cubicBezTo>
                    <a:pt x="24385" y="23489"/>
                    <a:pt x="24114" y="22621"/>
                    <a:pt x="23924" y="21753"/>
                  </a:cubicBezTo>
                  <a:cubicBezTo>
                    <a:pt x="22107" y="14077"/>
                    <a:pt x="20316" y="8571"/>
                    <a:pt x="17306" y="1058"/>
                  </a:cubicBezTo>
                  <a:lnTo>
                    <a:pt x="543" y="0"/>
                  </a:ln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32;p59">
              <a:extLst>
                <a:ext uri="{FF2B5EF4-FFF2-40B4-BE49-F238E27FC236}">
                  <a16:creationId xmlns:a16="http://schemas.microsoft.com/office/drawing/2014/main" id="{A084EA70-7DCA-6ECB-E39E-65EBDBED9AC5}"/>
                </a:ext>
              </a:extLst>
            </p:cNvPr>
            <p:cNvSpPr/>
            <p:nvPr/>
          </p:nvSpPr>
          <p:spPr>
            <a:xfrm>
              <a:off x="6712238" y="4222550"/>
              <a:ext cx="449600" cy="449100"/>
            </a:xfrm>
            <a:custGeom>
              <a:avLst/>
              <a:gdLst/>
              <a:ahLst/>
              <a:cxnLst/>
              <a:rect l="l" t="t" r="r" b="b"/>
              <a:pathLst>
                <a:path w="17984" h="17964" extrusionOk="0">
                  <a:moveTo>
                    <a:pt x="5425" y="1"/>
                  </a:moveTo>
                  <a:cubicBezTo>
                    <a:pt x="4639" y="1031"/>
                    <a:pt x="4747" y="2442"/>
                    <a:pt x="4720" y="3744"/>
                  </a:cubicBezTo>
                  <a:cubicBezTo>
                    <a:pt x="4666" y="4747"/>
                    <a:pt x="4530" y="5751"/>
                    <a:pt x="4286" y="6754"/>
                  </a:cubicBezTo>
                  <a:cubicBezTo>
                    <a:pt x="4205" y="7270"/>
                    <a:pt x="3988" y="7785"/>
                    <a:pt x="3689" y="8219"/>
                  </a:cubicBezTo>
                  <a:cubicBezTo>
                    <a:pt x="3449" y="8539"/>
                    <a:pt x="3062" y="8727"/>
                    <a:pt x="2668" y="8727"/>
                  </a:cubicBezTo>
                  <a:cubicBezTo>
                    <a:pt x="2528" y="8727"/>
                    <a:pt x="2387" y="8703"/>
                    <a:pt x="2252" y="8653"/>
                  </a:cubicBezTo>
                  <a:cubicBezTo>
                    <a:pt x="1655" y="11393"/>
                    <a:pt x="896" y="14105"/>
                    <a:pt x="1" y="16763"/>
                  </a:cubicBezTo>
                  <a:lnTo>
                    <a:pt x="1" y="16790"/>
                  </a:lnTo>
                  <a:cubicBezTo>
                    <a:pt x="2306" y="17631"/>
                    <a:pt x="4829" y="17929"/>
                    <a:pt x="7297" y="17957"/>
                  </a:cubicBezTo>
                  <a:cubicBezTo>
                    <a:pt x="7820" y="17960"/>
                    <a:pt x="8340" y="17964"/>
                    <a:pt x="8857" y="17964"/>
                  </a:cubicBezTo>
                  <a:cubicBezTo>
                    <a:pt x="11958" y="17964"/>
                    <a:pt x="14958" y="17844"/>
                    <a:pt x="17957" y="17007"/>
                  </a:cubicBezTo>
                  <a:cubicBezTo>
                    <a:pt x="17984" y="16627"/>
                    <a:pt x="17957" y="16275"/>
                    <a:pt x="17875" y="15922"/>
                  </a:cubicBezTo>
                  <a:cubicBezTo>
                    <a:pt x="17062" y="11962"/>
                    <a:pt x="14729" y="8436"/>
                    <a:pt x="14295" y="4449"/>
                  </a:cubicBezTo>
                  <a:cubicBezTo>
                    <a:pt x="14214" y="3717"/>
                    <a:pt x="14105" y="2849"/>
                    <a:pt x="13481" y="2496"/>
                  </a:cubicBezTo>
                  <a:cubicBezTo>
                    <a:pt x="12098" y="5642"/>
                    <a:pt x="11176" y="8979"/>
                    <a:pt x="10769" y="12369"/>
                  </a:cubicBezTo>
                  <a:cubicBezTo>
                    <a:pt x="10660" y="13671"/>
                    <a:pt x="10498" y="14946"/>
                    <a:pt x="10226" y="16193"/>
                  </a:cubicBezTo>
                  <a:cubicBezTo>
                    <a:pt x="10199" y="16383"/>
                    <a:pt x="10118" y="16546"/>
                    <a:pt x="9982" y="16682"/>
                  </a:cubicBezTo>
                  <a:cubicBezTo>
                    <a:pt x="9792" y="16844"/>
                    <a:pt x="9575" y="16953"/>
                    <a:pt x="9304" y="16953"/>
                  </a:cubicBezTo>
                  <a:cubicBezTo>
                    <a:pt x="9041" y="16985"/>
                    <a:pt x="8762" y="17010"/>
                    <a:pt x="8486" y="17010"/>
                  </a:cubicBezTo>
                  <a:cubicBezTo>
                    <a:pt x="7819" y="17010"/>
                    <a:pt x="7165" y="16866"/>
                    <a:pt x="6782" y="16329"/>
                  </a:cubicBezTo>
                  <a:cubicBezTo>
                    <a:pt x="6592" y="16031"/>
                    <a:pt x="6483" y="15678"/>
                    <a:pt x="6456" y="15298"/>
                  </a:cubicBezTo>
                  <a:cubicBezTo>
                    <a:pt x="6049" y="12315"/>
                    <a:pt x="5778" y="9304"/>
                    <a:pt x="5697" y="6293"/>
                  </a:cubicBezTo>
                  <a:lnTo>
                    <a:pt x="5425" y="1"/>
                  </a:ln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33;p59">
              <a:extLst>
                <a:ext uri="{FF2B5EF4-FFF2-40B4-BE49-F238E27FC236}">
                  <a16:creationId xmlns:a16="http://schemas.microsoft.com/office/drawing/2014/main" id="{EA1B2918-7EC6-4DBC-AA20-9BE70E571C92}"/>
                </a:ext>
              </a:extLst>
            </p:cNvPr>
            <p:cNvSpPr/>
            <p:nvPr/>
          </p:nvSpPr>
          <p:spPr>
            <a:xfrm>
              <a:off x="6672238" y="3998775"/>
              <a:ext cx="191925" cy="679500"/>
            </a:xfrm>
            <a:custGeom>
              <a:avLst/>
              <a:gdLst/>
              <a:ahLst/>
              <a:cxnLst/>
              <a:rect l="l" t="t" r="r" b="b"/>
              <a:pathLst>
                <a:path w="7677" h="27180" extrusionOk="0">
                  <a:moveTo>
                    <a:pt x="0" y="1"/>
                  </a:moveTo>
                  <a:lnTo>
                    <a:pt x="1357" y="7460"/>
                  </a:lnTo>
                  <a:cubicBezTo>
                    <a:pt x="2279" y="12505"/>
                    <a:pt x="3201" y="17577"/>
                    <a:pt x="4937" y="22405"/>
                  </a:cubicBezTo>
                  <a:cubicBezTo>
                    <a:pt x="5018" y="22649"/>
                    <a:pt x="4883" y="22920"/>
                    <a:pt x="4639" y="22975"/>
                  </a:cubicBezTo>
                  <a:cubicBezTo>
                    <a:pt x="3418" y="23300"/>
                    <a:pt x="2333" y="24873"/>
                    <a:pt x="2414" y="26121"/>
                  </a:cubicBezTo>
                  <a:cubicBezTo>
                    <a:pt x="2387" y="26338"/>
                    <a:pt x="2469" y="26555"/>
                    <a:pt x="2631" y="26718"/>
                  </a:cubicBezTo>
                  <a:cubicBezTo>
                    <a:pt x="2794" y="26908"/>
                    <a:pt x="3038" y="27043"/>
                    <a:pt x="3309" y="27097"/>
                  </a:cubicBezTo>
                  <a:cubicBezTo>
                    <a:pt x="4150" y="27150"/>
                    <a:pt x="5002" y="27180"/>
                    <a:pt x="5851" y="27180"/>
                  </a:cubicBezTo>
                  <a:cubicBezTo>
                    <a:pt x="6317" y="27180"/>
                    <a:pt x="6781" y="27171"/>
                    <a:pt x="7242" y="27152"/>
                  </a:cubicBezTo>
                  <a:cubicBezTo>
                    <a:pt x="7487" y="27152"/>
                    <a:pt x="7676" y="26935"/>
                    <a:pt x="7676" y="26691"/>
                  </a:cubicBezTo>
                  <a:cubicBezTo>
                    <a:pt x="7351" y="19503"/>
                    <a:pt x="7324" y="11637"/>
                    <a:pt x="6998" y="4476"/>
                  </a:cubicBezTo>
                  <a:lnTo>
                    <a:pt x="0" y="1"/>
                  </a:ln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34;p59">
              <a:extLst>
                <a:ext uri="{FF2B5EF4-FFF2-40B4-BE49-F238E27FC236}">
                  <a16:creationId xmlns:a16="http://schemas.microsoft.com/office/drawing/2014/main" id="{DA83AB91-8D46-99E7-2524-BEACA5C58FA0}"/>
                </a:ext>
              </a:extLst>
            </p:cNvPr>
            <p:cNvSpPr/>
            <p:nvPr/>
          </p:nvSpPr>
          <p:spPr>
            <a:xfrm>
              <a:off x="6999088" y="3998775"/>
              <a:ext cx="191925" cy="679500"/>
            </a:xfrm>
            <a:custGeom>
              <a:avLst/>
              <a:gdLst/>
              <a:ahLst/>
              <a:cxnLst/>
              <a:rect l="l" t="t" r="r" b="b"/>
              <a:pathLst>
                <a:path w="7677" h="27180" extrusionOk="0">
                  <a:moveTo>
                    <a:pt x="7676" y="1"/>
                  </a:moveTo>
                  <a:lnTo>
                    <a:pt x="678" y="4476"/>
                  </a:lnTo>
                  <a:cubicBezTo>
                    <a:pt x="353" y="11637"/>
                    <a:pt x="326" y="19503"/>
                    <a:pt x="0" y="26691"/>
                  </a:cubicBezTo>
                  <a:cubicBezTo>
                    <a:pt x="0" y="26935"/>
                    <a:pt x="190" y="27152"/>
                    <a:pt x="434" y="27152"/>
                  </a:cubicBezTo>
                  <a:cubicBezTo>
                    <a:pt x="895" y="27171"/>
                    <a:pt x="1360" y="27180"/>
                    <a:pt x="1825" y="27180"/>
                  </a:cubicBezTo>
                  <a:cubicBezTo>
                    <a:pt x="2674" y="27180"/>
                    <a:pt x="3526" y="27150"/>
                    <a:pt x="4367" y="27097"/>
                  </a:cubicBezTo>
                  <a:cubicBezTo>
                    <a:pt x="4638" y="27043"/>
                    <a:pt x="4882" y="26908"/>
                    <a:pt x="5045" y="26718"/>
                  </a:cubicBezTo>
                  <a:cubicBezTo>
                    <a:pt x="5208" y="26555"/>
                    <a:pt x="5262" y="26338"/>
                    <a:pt x="5262" y="26121"/>
                  </a:cubicBezTo>
                  <a:cubicBezTo>
                    <a:pt x="5343" y="24873"/>
                    <a:pt x="4258" y="23300"/>
                    <a:pt x="3038" y="22975"/>
                  </a:cubicBezTo>
                  <a:cubicBezTo>
                    <a:pt x="2794" y="22920"/>
                    <a:pt x="2658" y="22649"/>
                    <a:pt x="2740" y="22405"/>
                  </a:cubicBezTo>
                  <a:cubicBezTo>
                    <a:pt x="4475" y="17577"/>
                    <a:pt x="5398" y="12505"/>
                    <a:pt x="6320" y="7460"/>
                  </a:cubicBezTo>
                  <a:lnTo>
                    <a:pt x="7676" y="1"/>
                  </a:ln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35;p59">
              <a:extLst>
                <a:ext uri="{FF2B5EF4-FFF2-40B4-BE49-F238E27FC236}">
                  <a16:creationId xmlns:a16="http://schemas.microsoft.com/office/drawing/2014/main" id="{939A38B9-B766-8F11-9566-D4D0951394D4}"/>
                </a:ext>
              </a:extLst>
            </p:cNvPr>
            <p:cNvSpPr/>
            <p:nvPr/>
          </p:nvSpPr>
          <p:spPr>
            <a:xfrm>
              <a:off x="6666413" y="3993550"/>
              <a:ext cx="203175" cy="688100"/>
            </a:xfrm>
            <a:custGeom>
              <a:avLst/>
              <a:gdLst/>
              <a:ahLst/>
              <a:cxnLst/>
              <a:rect l="l" t="t" r="r" b="b"/>
              <a:pathLst>
                <a:path w="8127" h="27524" extrusionOk="0">
                  <a:moveTo>
                    <a:pt x="209" y="1"/>
                  </a:moveTo>
                  <a:cubicBezTo>
                    <a:pt x="107" y="1"/>
                    <a:pt x="0" y="82"/>
                    <a:pt x="16" y="210"/>
                  </a:cubicBezTo>
                  <a:cubicBezTo>
                    <a:pt x="749" y="4224"/>
                    <a:pt x="1454" y="8238"/>
                    <a:pt x="2241" y="12226"/>
                  </a:cubicBezTo>
                  <a:cubicBezTo>
                    <a:pt x="2620" y="14178"/>
                    <a:pt x="3027" y="16104"/>
                    <a:pt x="3542" y="18003"/>
                  </a:cubicBezTo>
                  <a:cubicBezTo>
                    <a:pt x="3787" y="18952"/>
                    <a:pt x="4058" y="19929"/>
                    <a:pt x="4383" y="20878"/>
                  </a:cubicBezTo>
                  <a:cubicBezTo>
                    <a:pt x="4519" y="21339"/>
                    <a:pt x="4682" y="21800"/>
                    <a:pt x="4817" y="22261"/>
                  </a:cubicBezTo>
                  <a:cubicBezTo>
                    <a:pt x="4899" y="22424"/>
                    <a:pt x="5061" y="22695"/>
                    <a:pt x="4953" y="22885"/>
                  </a:cubicBezTo>
                  <a:cubicBezTo>
                    <a:pt x="4844" y="23075"/>
                    <a:pt x="4655" y="23048"/>
                    <a:pt x="4492" y="23102"/>
                  </a:cubicBezTo>
                  <a:cubicBezTo>
                    <a:pt x="3841" y="23401"/>
                    <a:pt x="3325" y="23889"/>
                    <a:pt x="2946" y="24513"/>
                  </a:cubicBezTo>
                  <a:cubicBezTo>
                    <a:pt x="2566" y="25109"/>
                    <a:pt x="2403" y="25787"/>
                    <a:pt x="2457" y="26493"/>
                  </a:cubicBezTo>
                  <a:cubicBezTo>
                    <a:pt x="2512" y="26845"/>
                    <a:pt x="2756" y="27144"/>
                    <a:pt x="3081" y="27306"/>
                  </a:cubicBezTo>
                  <a:cubicBezTo>
                    <a:pt x="3399" y="27443"/>
                    <a:pt x="3756" y="27503"/>
                    <a:pt x="4102" y="27503"/>
                  </a:cubicBezTo>
                  <a:cubicBezTo>
                    <a:pt x="4169" y="27503"/>
                    <a:pt x="4236" y="27501"/>
                    <a:pt x="4302" y="27496"/>
                  </a:cubicBezTo>
                  <a:cubicBezTo>
                    <a:pt x="5116" y="27523"/>
                    <a:pt x="5929" y="27523"/>
                    <a:pt x="6716" y="27523"/>
                  </a:cubicBezTo>
                  <a:lnTo>
                    <a:pt x="7286" y="27523"/>
                  </a:lnTo>
                  <a:cubicBezTo>
                    <a:pt x="7448" y="27523"/>
                    <a:pt x="7611" y="27496"/>
                    <a:pt x="7747" y="27442"/>
                  </a:cubicBezTo>
                  <a:cubicBezTo>
                    <a:pt x="8126" y="27225"/>
                    <a:pt x="8045" y="26818"/>
                    <a:pt x="8045" y="26466"/>
                  </a:cubicBezTo>
                  <a:cubicBezTo>
                    <a:pt x="7991" y="25516"/>
                    <a:pt x="7964" y="24567"/>
                    <a:pt x="7937" y="23618"/>
                  </a:cubicBezTo>
                  <a:cubicBezTo>
                    <a:pt x="7855" y="21665"/>
                    <a:pt x="7801" y="19685"/>
                    <a:pt x="7774" y="17732"/>
                  </a:cubicBezTo>
                  <a:cubicBezTo>
                    <a:pt x="7665" y="13853"/>
                    <a:pt x="7584" y="9947"/>
                    <a:pt x="7421" y="6041"/>
                  </a:cubicBezTo>
                  <a:cubicBezTo>
                    <a:pt x="7421" y="5580"/>
                    <a:pt x="7394" y="5119"/>
                    <a:pt x="7367" y="4658"/>
                  </a:cubicBezTo>
                  <a:cubicBezTo>
                    <a:pt x="7367" y="4550"/>
                    <a:pt x="7279" y="4495"/>
                    <a:pt x="7191" y="4495"/>
                  </a:cubicBezTo>
                  <a:cubicBezTo>
                    <a:pt x="7102" y="4495"/>
                    <a:pt x="7014" y="4550"/>
                    <a:pt x="7014" y="4658"/>
                  </a:cubicBezTo>
                  <a:lnTo>
                    <a:pt x="7069" y="4685"/>
                  </a:lnTo>
                  <a:cubicBezTo>
                    <a:pt x="7231" y="8455"/>
                    <a:pt x="7313" y="12226"/>
                    <a:pt x="7394" y="15996"/>
                  </a:cubicBezTo>
                  <a:cubicBezTo>
                    <a:pt x="7448" y="17894"/>
                    <a:pt x="7475" y="19793"/>
                    <a:pt x="7530" y="21692"/>
                  </a:cubicBezTo>
                  <a:cubicBezTo>
                    <a:pt x="7557" y="22614"/>
                    <a:pt x="7584" y="23563"/>
                    <a:pt x="7638" y="24486"/>
                  </a:cubicBezTo>
                  <a:cubicBezTo>
                    <a:pt x="7638" y="24974"/>
                    <a:pt x="7665" y="25435"/>
                    <a:pt x="7692" y="25896"/>
                  </a:cubicBezTo>
                  <a:cubicBezTo>
                    <a:pt x="7692" y="26113"/>
                    <a:pt x="7692" y="26330"/>
                    <a:pt x="7720" y="26547"/>
                  </a:cubicBezTo>
                  <a:cubicBezTo>
                    <a:pt x="7720" y="26791"/>
                    <a:pt x="7801" y="27035"/>
                    <a:pt x="7584" y="27171"/>
                  </a:cubicBezTo>
                  <a:cubicBezTo>
                    <a:pt x="7469" y="27190"/>
                    <a:pt x="7354" y="27209"/>
                    <a:pt x="7239" y="27209"/>
                  </a:cubicBezTo>
                  <a:cubicBezTo>
                    <a:pt x="7191" y="27209"/>
                    <a:pt x="7143" y="27206"/>
                    <a:pt x="7096" y="27198"/>
                  </a:cubicBezTo>
                  <a:lnTo>
                    <a:pt x="5441" y="27198"/>
                  </a:lnTo>
                  <a:cubicBezTo>
                    <a:pt x="5007" y="27198"/>
                    <a:pt x="4573" y="27171"/>
                    <a:pt x="4166" y="27171"/>
                  </a:cubicBezTo>
                  <a:cubicBezTo>
                    <a:pt x="3732" y="27144"/>
                    <a:pt x="3271" y="27171"/>
                    <a:pt x="2946" y="26791"/>
                  </a:cubicBezTo>
                  <a:cubicBezTo>
                    <a:pt x="2729" y="26547"/>
                    <a:pt x="2756" y="26086"/>
                    <a:pt x="2837" y="25787"/>
                  </a:cubicBezTo>
                  <a:cubicBezTo>
                    <a:pt x="2891" y="25435"/>
                    <a:pt x="3027" y="25082"/>
                    <a:pt x="3217" y="24784"/>
                  </a:cubicBezTo>
                  <a:cubicBezTo>
                    <a:pt x="3542" y="24160"/>
                    <a:pt x="4085" y="23645"/>
                    <a:pt x="4763" y="23373"/>
                  </a:cubicBezTo>
                  <a:cubicBezTo>
                    <a:pt x="5061" y="23292"/>
                    <a:pt x="5333" y="23156"/>
                    <a:pt x="5333" y="22777"/>
                  </a:cubicBezTo>
                  <a:cubicBezTo>
                    <a:pt x="5305" y="22587"/>
                    <a:pt x="5278" y="22424"/>
                    <a:pt x="5197" y="22261"/>
                  </a:cubicBezTo>
                  <a:cubicBezTo>
                    <a:pt x="5116" y="22017"/>
                    <a:pt x="5034" y="21773"/>
                    <a:pt x="4953" y="21529"/>
                  </a:cubicBezTo>
                  <a:cubicBezTo>
                    <a:pt x="4655" y="20607"/>
                    <a:pt x="4356" y="19712"/>
                    <a:pt x="4112" y="18790"/>
                  </a:cubicBezTo>
                  <a:cubicBezTo>
                    <a:pt x="3597" y="16918"/>
                    <a:pt x="3163" y="15046"/>
                    <a:pt x="2783" y="13175"/>
                  </a:cubicBezTo>
                  <a:cubicBezTo>
                    <a:pt x="1996" y="9323"/>
                    <a:pt x="1318" y="5445"/>
                    <a:pt x="613" y="1566"/>
                  </a:cubicBezTo>
                  <a:lnTo>
                    <a:pt x="369" y="128"/>
                  </a:lnTo>
                  <a:cubicBezTo>
                    <a:pt x="347" y="40"/>
                    <a:pt x="279" y="1"/>
                    <a:pt x="209" y="1"/>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36;p59">
              <a:extLst>
                <a:ext uri="{FF2B5EF4-FFF2-40B4-BE49-F238E27FC236}">
                  <a16:creationId xmlns:a16="http://schemas.microsoft.com/office/drawing/2014/main" id="{889C4ECE-E888-5E1E-5370-15E868AF801A}"/>
                </a:ext>
              </a:extLst>
            </p:cNvPr>
            <p:cNvSpPr/>
            <p:nvPr/>
          </p:nvSpPr>
          <p:spPr>
            <a:xfrm>
              <a:off x="6993663" y="3993550"/>
              <a:ext cx="202475" cy="688775"/>
            </a:xfrm>
            <a:custGeom>
              <a:avLst/>
              <a:gdLst/>
              <a:ahLst/>
              <a:cxnLst/>
              <a:rect l="l" t="t" r="r" b="b"/>
              <a:pathLst>
                <a:path w="8099" h="27551" extrusionOk="0">
                  <a:moveTo>
                    <a:pt x="7891" y="1"/>
                  </a:moveTo>
                  <a:cubicBezTo>
                    <a:pt x="7820" y="1"/>
                    <a:pt x="7753" y="40"/>
                    <a:pt x="7730" y="128"/>
                  </a:cubicBezTo>
                  <a:cubicBezTo>
                    <a:pt x="7025" y="4007"/>
                    <a:pt x="6347" y="7913"/>
                    <a:pt x="5588" y="11792"/>
                  </a:cubicBezTo>
                  <a:cubicBezTo>
                    <a:pt x="5235" y="13663"/>
                    <a:pt x="4828" y="15535"/>
                    <a:pt x="4367" y="17406"/>
                  </a:cubicBezTo>
                  <a:cubicBezTo>
                    <a:pt x="4123" y="18328"/>
                    <a:pt x="3879" y="19251"/>
                    <a:pt x="3580" y="20173"/>
                  </a:cubicBezTo>
                  <a:cubicBezTo>
                    <a:pt x="3445" y="20634"/>
                    <a:pt x="3309" y="21095"/>
                    <a:pt x="3146" y="21556"/>
                  </a:cubicBezTo>
                  <a:cubicBezTo>
                    <a:pt x="3065" y="21773"/>
                    <a:pt x="3011" y="21990"/>
                    <a:pt x="2929" y="22207"/>
                  </a:cubicBezTo>
                  <a:cubicBezTo>
                    <a:pt x="2821" y="22397"/>
                    <a:pt x="2794" y="22614"/>
                    <a:pt x="2767" y="22831"/>
                  </a:cubicBezTo>
                  <a:cubicBezTo>
                    <a:pt x="2821" y="23184"/>
                    <a:pt x="3092" y="23292"/>
                    <a:pt x="3391" y="23401"/>
                  </a:cubicBezTo>
                  <a:cubicBezTo>
                    <a:pt x="3689" y="23509"/>
                    <a:pt x="3987" y="23699"/>
                    <a:pt x="4231" y="23943"/>
                  </a:cubicBezTo>
                  <a:cubicBezTo>
                    <a:pt x="4774" y="24431"/>
                    <a:pt x="5126" y="25082"/>
                    <a:pt x="5289" y="25815"/>
                  </a:cubicBezTo>
                  <a:cubicBezTo>
                    <a:pt x="5343" y="26113"/>
                    <a:pt x="5371" y="26574"/>
                    <a:pt x="5126" y="26818"/>
                  </a:cubicBezTo>
                  <a:cubicBezTo>
                    <a:pt x="4801" y="27171"/>
                    <a:pt x="4367" y="27144"/>
                    <a:pt x="3906" y="27171"/>
                  </a:cubicBezTo>
                  <a:cubicBezTo>
                    <a:pt x="3350" y="27190"/>
                    <a:pt x="2793" y="27209"/>
                    <a:pt x="2228" y="27209"/>
                  </a:cubicBezTo>
                  <a:cubicBezTo>
                    <a:pt x="1993" y="27209"/>
                    <a:pt x="1757" y="27206"/>
                    <a:pt x="1519" y="27198"/>
                  </a:cubicBezTo>
                  <a:lnTo>
                    <a:pt x="1004" y="27198"/>
                  </a:lnTo>
                  <a:cubicBezTo>
                    <a:pt x="949" y="27198"/>
                    <a:pt x="883" y="27201"/>
                    <a:pt x="814" y="27201"/>
                  </a:cubicBezTo>
                  <a:cubicBezTo>
                    <a:pt x="675" y="27201"/>
                    <a:pt x="524" y="27189"/>
                    <a:pt x="434" y="27117"/>
                  </a:cubicBezTo>
                  <a:cubicBezTo>
                    <a:pt x="298" y="26981"/>
                    <a:pt x="380" y="26764"/>
                    <a:pt x="380" y="26601"/>
                  </a:cubicBezTo>
                  <a:lnTo>
                    <a:pt x="407" y="25842"/>
                  </a:lnTo>
                  <a:cubicBezTo>
                    <a:pt x="434" y="24919"/>
                    <a:pt x="488" y="23997"/>
                    <a:pt x="515" y="23075"/>
                  </a:cubicBezTo>
                  <a:cubicBezTo>
                    <a:pt x="570" y="21176"/>
                    <a:pt x="624" y="19278"/>
                    <a:pt x="651" y="17379"/>
                  </a:cubicBezTo>
                  <a:cubicBezTo>
                    <a:pt x="760" y="13609"/>
                    <a:pt x="814" y="9812"/>
                    <a:pt x="977" y="6014"/>
                  </a:cubicBezTo>
                  <a:lnTo>
                    <a:pt x="1031" y="4658"/>
                  </a:lnTo>
                  <a:cubicBezTo>
                    <a:pt x="1031" y="4550"/>
                    <a:pt x="949" y="4495"/>
                    <a:pt x="868" y="4495"/>
                  </a:cubicBezTo>
                  <a:cubicBezTo>
                    <a:pt x="787" y="4495"/>
                    <a:pt x="705" y="4550"/>
                    <a:pt x="705" y="4658"/>
                  </a:cubicBezTo>
                  <a:lnTo>
                    <a:pt x="732" y="4685"/>
                  </a:lnTo>
                  <a:cubicBezTo>
                    <a:pt x="543" y="8564"/>
                    <a:pt x="461" y="12470"/>
                    <a:pt x="380" y="16348"/>
                  </a:cubicBezTo>
                  <a:cubicBezTo>
                    <a:pt x="326" y="18301"/>
                    <a:pt x="271" y="20254"/>
                    <a:pt x="217" y="22207"/>
                  </a:cubicBezTo>
                  <a:cubicBezTo>
                    <a:pt x="190" y="23184"/>
                    <a:pt x="163" y="24160"/>
                    <a:pt x="136" y="25109"/>
                  </a:cubicBezTo>
                  <a:cubicBezTo>
                    <a:pt x="109" y="25598"/>
                    <a:pt x="81" y="26059"/>
                    <a:pt x="81" y="26520"/>
                  </a:cubicBezTo>
                  <a:cubicBezTo>
                    <a:pt x="81" y="26845"/>
                    <a:pt x="0" y="27252"/>
                    <a:pt x="353" y="27442"/>
                  </a:cubicBezTo>
                  <a:cubicBezTo>
                    <a:pt x="515" y="27523"/>
                    <a:pt x="678" y="27550"/>
                    <a:pt x="841" y="27550"/>
                  </a:cubicBezTo>
                  <a:lnTo>
                    <a:pt x="2550" y="27550"/>
                  </a:lnTo>
                  <a:cubicBezTo>
                    <a:pt x="2929" y="27550"/>
                    <a:pt x="3391" y="27550"/>
                    <a:pt x="3797" y="27496"/>
                  </a:cubicBezTo>
                  <a:cubicBezTo>
                    <a:pt x="3868" y="27501"/>
                    <a:pt x="3938" y="27503"/>
                    <a:pt x="4008" y="27503"/>
                  </a:cubicBezTo>
                  <a:cubicBezTo>
                    <a:pt x="4371" y="27503"/>
                    <a:pt x="4727" y="27443"/>
                    <a:pt x="5045" y="27306"/>
                  </a:cubicBezTo>
                  <a:cubicBezTo>
                    <a:pt x="5371" y="27144"/>
                    <a:pt x="5588" y="26818"/>
                    <a:pt x="5642" y="26466"/>
                  </a:cubicBezTo>
                  <a:cubicBezTo>
                    <a:pt x="5696" y="26140"/>
                    <a:pt x="5669" y="25815"/>
                    <a:pt x="5588" y="25489"/>
                  </a:cubicBezTo>
                  <a:cubicBezTo>
                    <a:pt x="5371" y="24784"/>
                    <a:pt x="4991" y="24160"/>
                    <a:pt x="4448" y="23672"/>
                  </a:cubicBezTo>
                  <a:cubicBezTo>
                    <a:pt x="4204" y="23428"/>
                    <a:pt x="3906" y="23238"/>
                    <a:pt x="3608" y="23129"/>
                  </a:cubicBezTo>
                  <a:cubicBezTo>
                    <a:pt x="3472" y="23048"/>
                    <a:pt x="3228" y="23048"/>
                    <a:pt x="3146" y="22885"/>
                  </a:cubicBezTo>
                  <a:cubicBezTo>
                    <a:pt x="3065" y="22750"/>
                    <a:pt x="3228" y="22424"/>
                    <a:pt x="3282" y="22234"/>
                  </a:cubicBezTo>
                  <a:cubicBezTo>
                    <a:pt x="3635" y="21312"/>
                    <a:pt x="3906" y="20363"/>
                    <a:pt x="4177" y="19413"/>
                  </a:cubicBezTo>
                  <a:cubicBezTo>
                    <a:pt x="4720" y="17515"/>
                    <a:pt x="5208" y="15562"/>
                    <a:pt x="5588" y="13636"/>
                  </a:cubicBezTo>
                  <a:cubicBezTo>
                    <a:pt x="6401" y="9676"/>
                    <a:pt x="7079" y="5689"/>
                    <a:pt x="7812" y="1702"/>
                  </a:cubicBezTo>
                  <a:lnTo>
                    <a:pt x="8083" y="210"/>
                  </a:lnTo>
                  <a:cubicBezTo>
                    <a:pt x="8099" y="82"/>
                    <a:pt x="7992" y="1"/>
                    <a:pt x="7891" y="1"/>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37;p59">
              <a:extLst>
                <a:ext uri="{FF2B5EF4-FFF2-40B4-BE49-F238E27FC236}">
                  <a16:creationId xmlns:a16="http://schemas.microsoft.com/office/drawing/2014/main" id="{DBFB5A5C-4F60-7FB8-C471-9696B168CDF2}"/>
                </a:ext>
              </a:extLst>
            </p:cNvPr>
            <p:cNvSpPr/>
            <p:nvPr/>
          </p:nvSpPr>
          <p:spPr>
            <a:xfrm>
              <a:off x="7340838" y="4554050"/>
              <a:ext cx="176325" cy="30625"/>
            </a:xfrm>
            <a:custGeom>
              <a:avLst/>
              <a:gdLst/>
              <a:ahLst/>
              <a:cxnLst/>
              <a:rect l="l" t="t" r="r" b="b"/>
              <a:pathLst>
                <a:path w="7053" h="1225" extrusionOk="0">
                  <a:moveTo>
                    <a:pt x="4276" y="0"/>
                  </a:moveTo>
                  <a:cubicBezTo>
                    <a:pt x="4198" y="0"/>
                    <a:pt x="4120" y="1"/>
                    <a:pt x="4042" y="4"/>
                  </a:cubicBezTo>
                  <a:cubicBezTo>
                    <a:pt x="2469" y="58"/>
                    <a:pt x="1601" y="31"/>
                    <a:pt x="516" y="113"/>
                  </a:cubicBezTo>
                  <a:cubicBezTo>
                    <a:pt x="353" y="492"/>
                    <a:pt x="190" y="845"/>
                    <a:pt x="0" y="1225"/>
                  </a:cubicBezTo>
                  <a:cubicBezTo>
                    <a:pt x="1275" y="872"/>
                    <a:pt x="2631" y="926"/>
                    <a:pt x="3933" y="628"/>
                  </a:cubicBezTo>
                  <a:cubicBezTo>
                    <a:pt x="4340" y="519"/>
                    <a:pt x="4747" y="438"/>
                    <a:pt x="5181" y="384"/>
                  </a:cubicBezTo>
                  <a:cubicBezTo>
                    <a:pt x="5260" y="381"/>
                    <a:pt x="5339" y="379"/>
                    <a:pt x="5417" y="379"/>
                  </a:cubicBezTo>
                  <a:cubicBezTo>
                    <a:pt x="5983" y="379"/>
                    <a:pt x="6528" y="468"/>
                    <a:pt x="7053" y="682"/>
                  </a:cubicBezTo>
                  <a:cubicBezTo>
                    <a:pt x="6836" y="547"/>
                    <a:pt x="6592" y="411"/>
                    <a:pt x="6375" y="357"/>
                  </a:cubicBezTo>
                  <a:cubicBezTo>
                    <a:pt x="5690" y="112"/>
                    <a:pt x="4984" y="0"/>
                    <a:pt x="4276" y="0"/>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38;p59">
              <a:extLst>
                <a:ext uri="{FF2B5EF4-FFF2-40B4-BE49-F238E27FC236}">
                  <a16:creationId xmlns:a16="http://schemas.microsoft.com/office/drawing/2014/main" id="{E18C1046-445A-45A9-8D22-ADF59F3CB818}"/>
                </a:ext>
              </a:extLst>
            </p:cNvPr>
            <p:cNvSpPr/>
            <p:nvPr/>
          </p:nvSpPr>
          <p:spPr>
            <a:xfrm>
              <a:off x="6565763" y="2783800"/>
              <a:ext cx="261100" cy="351100"/>
            </a:xfrm>
            <a:custGeom>
              <a:avLst/>
              <a:gdLst/>
              <a:ahLst/>
              <a:cxnLst/>
              <a:rect l="l" t="t" r="r" b="b"/>
              <a:pathLst>
                <a:path w="10444" h="14044" extrusionOk="0">
                  <a:moveTo>
                    <a:pt x="2774" y="0"/>
                  </a:moveTo>
                  <a:cubicBezTo>
                    <a:pt x="2299" y="0"/>
                    <a:pt x="1826" y="245"/>
                    <a:pt x="1655" y="672"/>
                  </a:cubicBezTo>
                  <a:cubicBezTo>
                    <a:pt x="1" y="4985"/>
                    <a:pt x="82" y="9786"/>
                    <a:pt x="1872" y="14044"/>
                  </a:cubicBezTo>
                  <a:lnTo>
                    <a:pt x="10444" y="10220"/>
                  </a:lnTo>
                  <a:cubicBezTo>
                    <a:pt x="8898" y="7127"/>
                    <a:pt x="6673" y="2896"/>
                    <a:pt x="3554" y="265"/>
                  </a:cubicBezTo>
                  <a:cubicBezTo>
                    <a:pt x="3333" y="85"/>
                    <a:pt x="3053" y="0"/>
                    <a:pt x="2774" y="0"/>
                  </a:cubicBez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39;p59">
              <a:extLst>
                <a:ext uri="{FF2B5EF4-FFF2-40B4-BE49-F238E27FC236}">
                  <a16:creationId xmlns:a16="http://schemas.microsoft.com/office/drawing/2014/main" id="{60AB6919-E957-95FE-7BD3-38BB69465892}"/>
                </a:ext>
              </a:extLst>
            </p:cNvPr>
            <p:cNvSpPr/>
            <p:nvPr/>
          </p:nvSpPr>
          <p:spPr>
            <a:xfrm>
              <a:off x="6594938" y="2847875"/>
              <a:ext cx="172250" cy="287025"/>
            </a:xfrm>
            <a:custGeom>
              <a:avLst/>
              <a:gdLst/>
              <a:ahLst/>
              <a:cxnLst/>
              <a:rect l="l" t="t" r="r" b="b"/>
              <a:pathLst>
                <a:path w="6890" h="11481" extrusionOk="0">
                  <a:moveTo>
                    <a:pt x="1470" y="1"/>
                  </a:moveTo>
                  <a:cubicBezTo>
                    <a:pt x="1450" y="1"/>
                    <a:pt x="1430" y="3"/>
                    <a:pt x="1411" y="8"/>
                  </a:cubicBezTo>
                  <a:cubicBezTo>
                    <a:pt x="1302" y="62"/>
                    <a:pt x="1248" y="143"/>
                    <a:pt x="1221" y="252"/>
                  </a:cubicBezTo>
                  <a:cubicBezTo>
                    <a:pt x="0" y="3073"/>
                    <a:pt x="1899" y="6436"/>
                    <a:pt x="950" y="9365"/>
                  </a:cubicBezTo>
                  <a:cubicBezTo>
                    <a:pt x="814" y="9826"/>
                    <a:pt x="597" y="10288"/>
                    <a:pt x="407" y="10722"/>
                  </a:cubicBezTo>
                  <a:cubicBezTo>
                    <a:pt x="516" y="10966"/>
                    <a:pt x="597" y="11237"/>
                    <a:pt x="705" y="11481"/>
                  </a:cubicBezTo>
                  <a:lnTo>
                    <a:pt x="3336" y="10315"/>
                  </a:lnTo>
                  <a:cubicBezTo>
                    <a:pt x="4367" y="9040"/>
                    <a:pt x="5452" y="7874"/>
                    <a:pt x="6890" y="7168"/>
                  </a:cubicBezTo>
                  <a:lnTo>
                    <a:pt x="6618" y="7060"/>
                  </a:lnTo>
                  <a:cubicBezTo>
                    <a:pt x="5615" y="5297"/>
                    <a:pt x="4530" y="3561"/>
                    <a:pt x="3364" y="1906"/>
                  </a:cubicBezTo>
                  <a:cubicBezTo>
                    <a:pt x="2957" y="1201"/>
                    <a:pt x="2414" y="577"/>
                    <a:pt x="1736" y="116"/>
                  </a:cubicBezTo>
                  <a:cubicBezTo>
                    <a:pt x="1669" y="49"/>
                    <a:pt x="1565" y="1"/>
                    <a:pt x="1470" y="1"/>
                  </a:cubicBezTo>
                  <a:close/>
                </a:path>
              </a:pathLst>
            </a:custGeom>
            <a:gradFill>
              <a:gsLst>
                <a:gs pos="0">
                  <a:schemeClr val="accent1"/>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40;p59">
              <a:extLst>
                <a:ext uri="{FF2B5EF4-FFF2-40B4-BE49-F238E27FC236}">
                  <a16:creationId xmlns:a16="http://schemas.microsoft.com/office/drawing/2014/main" id="{D659F6E5-86E6-04FA-B28E-81DC0BB93A60}"/>
                </a:ext>
              </a:extLst>
            </p:cNvPr>
            <p:cNvSpPr/>
            <p:nvPr/>
          </p:nvSpPr>
          <p:spPr>
            <a:xfrm>
              <a:off x="7036363" y="2791050"/>
              <a:ext cx="282125" cy="394725"/>
            </a:xfrm>
            <a:custGeom>
              <a:avLst/>
              <a:gdLst/>
              <a:ahLst/>
              <a:cxnLst/>
              <a:rect l="l" t="t" r="r" b="b"/>
              <a:pathLst>
                <a:path w="11285" h="15789" extrusionOk="0">
                  <a:moveTo>
                    <a:pt x="9157" y="0"/>
                  </a:moveTo>
                  <a:cubicBezTo>
                    <a:pt x="8884" y="0"/>
                    <a:pt x="8611" y="77"/>
                    <a:pt x="8382" y="246"/>
                  </a:cubicBezTo>
                  <a:cubicBezTo>
                    <a:pt x="4910" y="2715"/>
                    <a:pt x="2035" y="7000"/>
                    <a:pt x="1" y="10147"/>
                  </a:cubicBezTo>
                  <a:lnTo>
                    <a:pt x="7867" y="15788"/>
                  </a:lnTo>
                  <a:cubicBezTo>
                    <a:pt x="10362" y="11286"/>
                    <a:pt x="11284" y="6051"/>
                    <a:pt x="10444" y="952"/>
                  </a:cubicBezTo>
                  <a:cubicBezTo>
                    <a:pt x="10350" y="373"/>
                    <a:pt x="9756" y="0"/>
                    <a:pt x="9157" y="0"/>
                  </a:cubicBez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41;p59">
              <a:extLst>
                <a:ext uri="{FF2B5EF4-FFF2-40B4-BE49-F238E27FC236}">
                  <a16:creationId xmlns:a16="http://schemas.microsoft.com/office/drawing/2014/main" id="{54CDC9E8-A3AE-E7B7-9126-D6BEB9D75804}"/>
                </a:ext>
              </a:extLst>
            </p:cNvPr>
            <p:cNvSpPr/>
            <p:nvPr/>
          </p:nvSpPr>
          <p:spPr>
            <a:xfrm>
              <a:off x="7119788" y="2835175"/>
              <a:ext cx="151900" cy="316700"/>
            </a:xfrm>
            <a:custGeom>
              <a:avLst/>
              <a:gdLst/>
              <a:ahLst/>
              <a:cxnLst/>
              <a:rect l="l" t="t" r="r" b="b"/>
              <a:pathLst>
                <a:path w="6076" h="12668" extrusionOk="0">
                  <a:moveTo>
                    <a:pt x="5479" y="0"/>
                  </a:moveTo>
                  <a:cubicBezTo>
                    <a:pt x="5343" y="27"/>
                    <a:pt x="5208" y="82"/>
                    <a:pt x="5127" y="190"/>
                  </a:cubicBezTo>
                  <a:cubicBezTo>
                    <a:pt x="3282" y="2007"/>
                    <a:pt x="1655" y="4042"/>
                    <a:pt x="271" y="6266"/>
                  </a:cubicBezTo>
                  <a:cubicBezTo>
                    <a:pt x="163" y="6429"/>
                    <a:pt x="54" y="6646"/>
                    <a:pt x="27" y="6863"/>
                  </a:cubicBezTo>
                  <a:cubicBezTo>
                    <a:pt x="0" y="7242"/>
                    <a:pt x="298" y="7595"/>
                    <a:pt x="570" y="7866"/>
                  </a:cubicBezTo>
                  <a:lnTo>
                    <a:pt x="5208" y="12667"/>
                  </a:lnTo>
                  <a:cubicBezTo>
                    <a:pt x="5506" y="11989"/>
                    <a:pt x="5805" y="11338"/>
                    <a:pt x="6049" y="10633"/>
                  </a:cubicBezTo>
                  <a:cubicBezTo>
                    <a:pt x="5289" y="9141"/>
                    <a:pt x="5289" y="7351"/>
                    <a:pt x="5506" y="5669"/>
                  </a:cubicBezTo>
                  <a:cubicBezTo>
                    <a:pt x="5723" y="3960"/>
                    <a:pt x="6076" y="2252"/>
                    <a:pt x="5859" y="543"/>
                  </a:cubicBezTo>
                  <a:cubicBezTo>
                    <a:pt x="5805" y="299"/>
                    <a:pt x="5696" y="0"/>
                    <a:pt x="5479" y="0"/>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42;p59">
              <a:extLst>
                <a:ext uri="{FF2B5EF4-FFF2-40B4-BE49-F238E27FC236}">
                  <a16:creationId xmlns:a16="http://schemas.microsoft.com/office/drawing/2014/main" id="{4BD694AE-C3D4-9DED-A87C-11759CA6D414}"/>
                </a:ext>
              </a:extLst>
            </p:cNvPr>
            <p:cNvSpPr/>
            <p:nvPr/>
          </p:nvSpPr>
          <p:spPr>
            <a:xfrm>
              <a:off x="6567138" y="2977625"/>
              <a:ext cx="733725" cy="654325"/>
            </a:xfrm>
            <a:custGeom>
              <a:avLst/>
              <a:gdLst/>
              <a:ahLst/>
              <a:cxnLst/>
              <a:rect l="l" t="t" r="r" b="b"/>
              <a:pathLst>
                <a:path w="29349" h="26173" extrusionOk="0">
                  <a:moveTo>
                    <a:pt x="13527" y="0"/>
                  </a:moveTo>
                  <a:cubicBezTo>
                    <a:pt x="9807" y="0"/>
                    <a:pt x="6109" y="630"/>
                    <a:pt x="3716" y="3307"/>
                  </a:cubicBezTo>
                  <a:cubicBezTo>
                    <a:pt x="2170" y="5043"/>
                    <a:pt x="1465" y="7376"/>
                    <a:pt x="977" y="9654"/>
                  </a:cubicBezTo>
                  <a:cubicBezTo>
                    <a:pt x="27" y="14157"/>
                    <a:pt x="0" y="19419"/>
                    <a:pt x="3228" y="22674"/>
                  </a:cubicBezTo>
                  <a:cubicBezTo>
                    <a:pt x="6537" y="26010"/>
                    <a:pt x="10524" y="26173"/>
                    <a:pt x="15217" y="26173"/>
                  </a:cubicBezTo>
                  <a:cubicBezTo>
                    <a:pt x="19638" y="26173"/>
                    <a:pt x="25144" y="25956"/>
                    <a:pt x="27585" y="21318"/>
                  </a:cubicBezTo>
                  <a:cubicBezTo>
                    <a:pt x="29348" y="17954"/>
                    <a:pt x="29348" y="13343"/>
                    <a:pt x="28562" y="9627"/>
                  </a:cubicBezTo>
                  <a:cubicBezTo>
                    <a:pt x="27775" y="5911"/>
                    <a:pt x="25497" y="2277"/>
                    <a:pt x="21916" y="948"/>
                  </a:cubicBezTo>
                  <a:cubicBezTo>
                    <a:pt x="20424" y="405"/>
                    <a:pt x="18824" y="270"/>
                    <a:pt x="17251" y="161"/>
                  </a:cubicBezTo>
                  <a:cubicBezTo>
                    <a:pt x="16040" y="72"/>
                    <a:pt x="14782" y="0"/>
                    <a:pt x="13527" y="0"/>
                  </a:cubicBez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43;p59">
              <a:extLst>
                <a:ext uri="{FF2B5EF4-FFF2-40B4-BE49-F238E27FC236}">
                  <a16:creationId xmlns:a16="http://schemas.microsoft.com/office/drawing/2014/main" id="{0312E096-38CB-D62F-1344-08F0A7C81CD2}"/>
                </a:ext>
              </a:extLst>
            </p:cNvPr>
            <p:cNvSpPr/>
            <p:nvPr/>
          </p:nvSpPr>
          <p:spPr>
            <a:xfrm>
              <a:off x="6721738" y="3075425"/>
              <a:ext cx="430625" cy="492100"/>
            </a:xfrm>
            <a:custGeom>
              <a:avLst/>
              <a:gdLst/>
              <a:ahLst/>
              <a:cxnLst/>
              <a:rect l="l" t="t" r="r" b="b"/>
              <a:pathLst>
                <a:path w="17225" h="19684" extrusionOk="0">
                  <a:moveTo>
                    <a:pt x="8905" y="1"/>
                  </a:moveTo>
                  <a:cubicBezTo>
                    <a:pt x="8774" y="1"/>
                    <a:pt x="8636" y="24"/>
                    <a:pt x="8490" y="73"/>
                  </a:cubicBezTo>
                  <a:cubicBezTo>
                    <a:pt x="8165" y="209"/>
                    <a:pt x="7893" y="426"/>
                    <a:pt x="7704" y="752"/>
                  </a:cubicBezTo>
                  <a:cubicBezTo>
                    <a:pt x="6456" y="2759"/>
                    <a:pt x="6374" y="4657"/>
                    <a:pt x="5127" y="6258"/>
                  </a:cubicBezTo>
                  <a:cubicBezTo>
                    <a:pt x="3147" y="8834"/>
                    <a:pt x="0" y="10489"/>
                    <a:pt x="651" y="14259"/>
                  </a:cubicBezTo>
                  <a:cubicBezTo>
                    <a:pt x="787" y="15100"/>
                    <a:pt x="1140" y="15914"/>
                    <a:pt x="1655" y="16619"/>
                  </a:cubicBezTo>
                  <a:cubicBezTo>
                    <a:pt x="3445" y="19033"/>
                    <a:pt x="6890" y="19657"/>
                    <a:pt x="9250" y="19684"/>
                  </a:cubicBezTo>
                  <a:cubicBezTo>
                    <a:pt x="11799" y="19684"/>
                    <a:pt x="14647" y="18680"/>
                    <a:pt x="15814" y="16917"/>
                  </a:cubicBezTo>
                  <a:cubicBezTo>
                    <a:pt x="16953" y="15181"/>
                    <a:pt x="17224" y="13717"/>
                    <a:pt x="16546" y="11493"/>
                  </a:cubicBezTo>
                  <a:cubicBezTo>
                    <a:pt x="15922" y="9513"/>
                    <a:pt x="14403" y="8102"/>
                    <a:pt x="12993" y="6556"/>
                  </a:cubicBezTo>
                  <a:cubicBezTo>
                    <a:pt x="11935" y="5363"/>
                    <a:pt x="11609" y="4278"/>
                    <a:pt x="10877" y="2379"/>
                  </a:cubicBezTo>
                  <a:cubicBezTo>
                    <a:pt x="10469" y="1371"/>
                    <a:pt x="9912" y="1"/>
                    <a:pt x="8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4;p59">
              <a:extLst>
                <a:ext uri="{FF2B5EF4-FFF2-40B4-BE49-F238E27FC236}">
                  <a16:creationId xmlns:a16="http://schemas.microsoft.com/office/drawing/2014/main" id="{A626B106-EBEF-7FE7-7981-B7ED008746EF}"/>
                </a:ext>
              </a:extLst>
            </p:cNvPr>
            <p:cNvSpPr/>
            <p:nvPr/>
          </p:nvSpPr>
          <p:spPr>
            <a:xfrm>
              <a:off x="6834463" y="3301700"/>
              <a:ext cx="111750" cy="140425"/>
            </a:xfrm>
            <a:custGeom>
              <a:avLst/>
              <a:gdLst/>
              <a:ahLst/>
              <a:cxnLst/>
              <a:rect l="l" t="t" r="r" b="b"/>
              <a:pathLst>
                <a:path w="4470" h="5617" extrusionOk="0">
                  <a:moveTo>
                    <a:pt x="4252" y="0"/>
                  </a:moveTo>
                  <a:cubicBezTo>
                    <a:pt x="4171" y="0"/>
                    <a:pt x="4090" y="55"/>
                    <a:pt x="4090" y="163"/>
                  </a:cubicBezTo>
                  <a:cubicBezTo>
                    <a:pt x="4117" y="923"/>
                    <a:pt x="4117" y="1682"/>
                    <a:pt x="4063" y="2442"/>
                  </a:cubicBezTo>
                  <a:cubicBezTo>
                    <a:pt x="4063" y="3120"/>
                    <a:pt x="3927" y="3771"/>
                    <a:pt x="3656" y="4395"/>
                  </a:cubicBezTo>
                  <a:cubicBezTo>
                    <a:pt x="3384" y="4937"/>
                    <a:pt x="2815" y="5262"/>
                    <a:pt x="2191" y="5290"/>
                  </a:cubicBezTo>
                  <a:cubicBezTo>
                    <a:pt x="1513" y="5262"/>
                    <a:pt x="889" y="5018"/>
                    <a:pt x="374" y="4557"/>
                  </a:cubicBezTo>
                  <a:cubicBezTo>
                    <a:pt x="340" y="4529"/>
                    <a:pt x="303" y="4518"/>
                    <a:pt x="267" y="4518"/>
                  </a:cubicBezTo>
                  <a:cubicBezTo>
                    <a:pt x="128" y="4518"/>
                    <a:pt x="0" y="4694"/>
                    <a:pt x="130" y="4801"/>
                  </a:cubicBezTo>
                  <a:cubicBezTo>
                    <a:pt x="672" y="5290"/>
                    <a:pt x="1350" y="5561"/>
                    <a:pt x="2082" y="5615"/>
                  </a:cubicBezTo>
                  <a:cubicBezTo>
                    <a:pt x="2110" y="5616"/>
                    <a:pt x="2137" y="5617"/>
                    <a:pt x="2164" y="5617"/>
                  </a:cubicBezTo>
                  <a:cubicBezTo>
                    <a:pt x="2785" y="5617"/>
                    <a:pt x="3376" y="5322"/>
                    <a:pt x="3791" y="4828"/>
                  </a:cubicBezTo>
                  <a:cubicBezTo>
                    <a:pt x="4225" y="4259"/>
                    <a:pt x="4307" y="3472"/>
                    <a:pt x="4361" y="2794"/>
                  </a:cubicBezTo>
                  <a:cubicBezTo>
                    <a:pt x="4442" y="1899"/>
                    <a:pt x="4469" y="1031"/>
                    <a:pt x="4415" y="163"/>
                  </a:cubicBezTo>
                  <a:cubicBezTo>
                    <a:pt x="4415" y="55"/>
                    <a:pt x="4334" y="0"/>
                    <a:pt x="4252" y="0"/>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45;p59">
              <a:extLst>
                <a:ext uri="{FF2B5EF4-FFF2-40B4-BE49-F238E27FC236}">
                  <a16:creationId xmlns:a16="http://schemas.microsoft.com/office/drawing/2014/main" id="{1EEEB6F5-D997-9C16-6B13-1A3E976A41A3}"/>
                </a:ext>
              </a:extLst>
            </p:cNvPr>
            <p:cNvSpPr/>
            <p:nvPr/>
          </p:nvSpPr>
          <p:spPr>
            <a:xfrm>
              <a:off x="6938738" y="3301700"/>
              <a:ext cx="105625" cy="140400"/>
            </a:xfrm>
            <a:custGeom>
              <a:avLst/>
              <a:gdLst/>
              <a:ahLst/>
              <a:cxnLst/>
              <a:rect l="l" t="t" r="r" b="b"/>
              <a:pathLst>
                <a:path w="4225" h="5616" extrusionOk="0">
                  <a:moveTo>
                    <a:pt x="217" y="0"/>
                  </a:moveTo>
                  <a:cubicBezTo>
                    <a:pt x="136" y="0"/>
                    <a:pt x="54" y="55"/>
                    <a:pt x="54" y="163"/>
                  </a:cubicBezTo>
                  <a:cubicBezTo>
                    <a:pt x="0" y="1004"/>
                    <a:pt x="27" y="1845"/>
                    <a:pt x="81" y="2686"/>
                  </a:cubicBezTo>
                  <a:cubicBezTo>
                    <a:pt x="136" y="3418"/>
                    <a:pt x="217" y="4205"/>
                    <a:pt x="624" y="4801"/>
                  </a:cubicBezTo>
                  <a:cubicBezTo>
                    <a:pt x="1004" y="5317"/>
                    <a:pt x="1600" y="5615"/>
                    <a:pt x="2224" y="5615"/>
                  </a:cubicBezTo>
                  <a:cubicBezTo>
                    <a:pt x="2929" y="5588"/>
                    <a:pt x="3580" y="5290"/>
                    <a:pt x="4096" y="4801"/>
                  </a:cubicBezTo>
                  <a:cubicBezTo>
                    <a:pt x="4225" y="4694"/>
                    <a:pt x="4098" y="4518"/>
                    <a:pt x="3958" y="4518"/>
                  </a:cubicBezTo>
                  <a:cubicBezTo>
                    <a:pt x="3922" y="4518"/>
                    <a:pt x="3885" y="4529"/>
                    <a:pt x="3852" y="4557"/>
                  </a:cubicBezTo>
                  <a:lnTo>
                    <a:pt x="3824" y="4557"/>
                  </a:lnTo>
                  <a:cubicBezTo>
                    <a:pt x="3363" y="5018"/>
                    <a:pt x="2740" y="5262"/>
                    <a:pt x="2116" y="5290"/>
                  </a:cubicBezTo>
                  <a:cubicBezTo>
                    <a:pt x="1492" y="5262"/>
                    <a:pt x="976" y="4883"/>
                    <a:pt x="732" y="4340"/>
                  </a:cubicBezTo>
                  <a:cubicBezTo>
                    <a:pt x="488" y="3716"/>
                    <a:pt x="380" y="3038"/>
                    <a:pt x="380" y="2360"/>
                  </a:cubicBezTo>
                  <a:cubicBezTo>
                    <a:pt x="353" y="1628"/>
                    <a:pt x="353" y="896"/>
                    <a:pt x="380" y="163"/>
                  </a:cubicBezTo>
                  <a:cubicBezTo>
                    <a:pt x="380" y="55"/>
                    <a:pt x="298" y="0"/>
                    <a:pt x="217" y="0"/>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46;p59">
              <a:extLst>
                <a:ext uri="{FF2B5EF4-FFF2-40B4-BE49-F238E27FC236}">
                  <a16:creationId xmlns:a16="http://schemas.microsoft.com/office/drawing/2014/main" id="{E5009F7F-19E6-224D-355B-DBB1D202E51F}"/>
                </a:ext>
              </a:extLst>
            </p:cNvPr>
            <p:cNvSpPr/>
            <p:nvPr/>
          </p:nvSpPr>
          <p:spPr>
            <a:xfrm>
              <a:off x="6883788" y="3281350"/>
              <a:ext cx="116675" cy="73175"/>
            </a:xfrm>
            <a:custGeom>
              <a:avLst/>
              <a:gdLst/>
              <a:ahLst/>
              <a:cxnLst/>
              <a:rect l="l" t="t" r="r" b="b"/>
              <a:pathLst>
                <a:path w="4667" h="2927" extrusionOk="0">
                  <a:moveTo>
                    <a:pt x="516" y="1"/>
                  </a:moveTo>
                  <a:cubicBezTo>
                    <a:pt x="191" y="1"/>
                    <a:pt x="1" y="353"/>
                    <a:pt x="191" y="597"/>
                  </a:cubicBezTo>
                  <a:cubicBezTo>
                    <a:pt x="788" y="1330"/>
                    <a:pt x="1140" y="1927"/>
                    <a:pt x="1764" y="2632"/>
                  </a:cubicBezTo>
                  <a:cubicBezTo>
                    <a:pt x="1873" y="2767"/>
                    <a:pt x="2008" y="2876"/>
                    <a:pt x="2171" y="2903"/>
                  </a:cubicBezTo>
                  <a:cubicBezTo>
                    <a:pt x="2231" y="2919"/>
                    <a:pt x="2290" y="2927"/>
                    <a:pt x="2349" y="2927"/>
                  </a:cubicBezTo>
                  <a:cubicBezTo>
                    <a:pt x="2583" y="2927"/>
                    <a:pt x="2800" y="2805"/>
                    <a:pt x="2930" y="2632"/>
                  </a:cubicBezTo>
                  <a:cubicBezTo>
                    <a:pt x="3554" y="2008"/>
                    <a:pt x="4097" y="1303"/>
                    <a:pt x="4558" y="543"/>
                  </a:cubicBezTo>
                  <a:cubicBezTo>
                    <a:pt x="4666" y="299"/>
                    <a:pt x="4476" y="1"/>
                    <a:pt x="4097"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47;p59">
              <a:extLst>
                <a:ext uri="{FF2B5EF4-FFF2-40B4-BE49-F238E27FC236}">
                  <a16:creationId xmlns:a16="http://schemas.microsoft.com/office/drawing/2014/main" id="{66D75168-7A2C-8EE5-37DF-4E64240C532B}"/>
                </a:ext>
              </a:extLst>
            </p:cNvPr>
            <p:cNvSpPr/>
            <p:nvPr/>
          </p:nvSpPr>
          <p:spPr>
            <a:xfrm>
              <a:off x="7094688" y="3132175"/>
              <a:ext cx="46825" cy="80725"/>
            </a:xfrm>
            <a:custGeom>
              <a:avLst/>
              <a:gdLst/>
              <a:ahLst/>
              <a:cxnLst/>
              <a:rect l="l" t="t" r="r" b="b"/>
              <a:pathLst>
                <a:path w="1873" h="3229" extrusionOk="0">
                  <a:moveTo>
                    <a:pt x="923" y="1"/>
                  </a:moveTo>
                  <a:cubicBezTo>
                    <a:pt x="407" y="1"/>
                    <a:pt x="1" y="733"/>
                    <a:pt x="1" y="1628"/>
                  </a:cubicBezTo>
                  <a:cubicBezTo>
                    <a:pt x="1" y="2496"/>
                    <a:pt x="407" y="3228"/>
                    <a:pt x="923" y="3228"/>
                  </a:cubicBezTo>
                  <a:cubicBezTo>
                    <a:pt x="1465" y="3228"/>
                    <a:pt x="1872" y="2496"/>
                    <a:pt x="1872" y="1628"/>
                  </a:cubicBezTo>
                  <a:cubicBezTo>
                    <a:pt x="1872" y="706"/>
                    <a:pt x="1465" y="1"/>
                    <a:pt x="923"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48;p59">
              <a:extLst>
                <a:ext uri="{FF2B5EF4-FFF2-40B4-BE49-F238E27FC236}">
                  <a16:creationId xmlns:a16="http://schemas.microsoft.com/office/drawing/2014/main" id="{F508206E-5370-4050-8C6C-002522EFC121}"/>
                </a:ext>
              </a:extLst>
            </p:cNvPr>
            <p:cNvSpPr/>
            <p:nvPr/>
          </p:nvSpPr>
          <p:spPr>
            <a:xfrm>
              <a:off x="6733938" y="3132175"/>
              <a:ext cx="48850" cy="80725"/>
            </a:xfrm>
            <a:custGeom>
              <a:avLst/>
              <a:gdLst/>
              <a:ahLst/>
              <a:cxnLst/>
              <a:rect l="l" t="t" r="r" b="b"/>
              <a:pathLst>
                <a:path w="1954" h="3229" extrusionOk="0">
                  <a:moveTo>
                    <a:pt x="977" y="1"/>
                  </a:moveTo>
                  <a:cubicBezTo>
                    <a:pt x="435" y="1"/>
                    <a:pt x="1" y="706"/>
                    <a:pt x="1" y="1601"/>
                  </a:cubicBezTo>
                  <a:cubicBezTo>
                    <a:pt x="1" y="2496"/>
                    <a:pt x="435" y="3228"/>
                    <a:pt x="977" y="3228"/>
                  </a:cubicBezTo>
                  <a:cubicBezTo>
                    <a:pt x="1492" y="3228"/>
                    <a:pt x="1954" y="2496"/>
                    <a:pt x="1954" y="1601"/>
                  </a:cubicBezTo>
                  <a:cubicBezTo>
                    <a:pt x="1954" y="706"/>
                    <a:pt x="1492" y="1"/>
                    <a:pt x="977"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49;p59">
              <a:extLst>
                <a:ext uri="{FF2B5EF4-FFF2-40B4-BE49-F238E27FC236}">
                  <a16:creationId xmlns:a16="http://schemas.microsoft.com/office/drawing/2014/main" id="{F9D866F7-50F1-9D20-A622-B85D65F829E3}"/>
                </a:ext>
              </a:extLst>
            </p:cNvPr>
            <p:cNvSpPr/>
            <p:nvPr/>
          </p:nvSpPr>
          <p:spPr>
            <a:xfrm>
              <a:off x="7182763" y="3236450"/>
              <a:ext cx="234300" cy="97475"/>
            </a:xfrm>
            <a:custGeom>
              <a:avLst/>
              <a:gdLst/>
              <a:ahLst/>
              <a:cxnLst/>
              <a:rect l="l" t="t" r="r" b="b"/>
              <a:pathLst>
                <a:path w="9372" h="3899" extrusionOk="0">
                  <a:moveTo>
                    <a:pt x="9132" y="1"/>
                  </a:moveTo>
                  <a:cubicBezTo>
                    <a:pt x="9119" y="1"/>
                    <a:pt x="9105" y="2"/>
                    <a:pt x="9090" y="7"/>
                  </a:cubicBezTo>
                  <a:lnTo>
                    <a:pt x="193" y="3560"/>
                  </a:lnTo>
                  <a:cubicBezTo>
                    <a:pt x="0" y="3632"/>
                    <a:pt x="44" y="3898"/>
                    <a:pt x="209" y="3898"/>
                  </a:cubicBezTo>
                  <a:cubicBezTo>
                    <a:pt x="229" y="3898"/>
                    <a:pt x="251" y="3894"/>
                    <a:pt x="275" y="3885"/>
                  </a:cubicBezTo>
                  <a:lnTo>
                    <a:pt x="9171" y="359"/>
                  </a:lnTo>
                  <a:cubicBezTo>
                    <a:pt x="9372" y="284"/>
                    <a:pt x="9295" y="1"/>
                    <a:pt x="9132"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0;p59">
              <a:extLst>
                <a:ext uri="{FF2B5EF4-FFF2-40B4-BE49-F238E27FC236}">
                  <a16:creationId xmlns:a16="http://schemas.microsoft.com/office/drawing/2014/main" id="{A3E26867-8E3C-8194-E0B3-0D9311AB09BC}"/>
                </a:ext>
              </a:extLst>
            </p:cNvPr>
            <p:cNvSpPr/>
            <p:nvPr/>
          </p:nvSpPr>
          <p:spPr>
            <a:xfrm>
              <a:off x="7201138" y="3375600"/>
              <a:ext cx="212275" cy="8850"/>
            </a:xfrm>
            <a:custGeom>
              <a:avLst/>
              <a:gdLst/>
              <a:ahLst/>
              <a:cxnLst/>
              <a:rect l="l" t="t" r="r" b="b"/>
              <a:pathLst>
                <a:path w="8491" h="354" extrusionOk="0">
                  <a:moveTo>
                    <a:pt x="8274" y="1"/>
                  </a:moveTo>
                  <a:cubicBezTo>
                    <a:pt x="5588" y="1"/>
                    <a:pt x="2903" y="1"/>
                    <a:pt x="218" y="28"/>
                  </a:cubicBezTo>
                  <a:cubicBezTo>
                    <a:pt x="1" y="28"/>
                    <a:pt x="1" y="354"/>
                    <a:pt x="218" y="354"/>
                  </a:cubicBezTo>
                  <a:cubicBezTo>
                    <a:pt x="2903" y="354"/>
                    <a:pt x="5588" y="354"/>
                    <a:pt x="8274" y="326"/>
                  </a:cubicBezTo>
                  <a:cubicBezTo>
                    <a:pt x="8491" y="326"/>
                    <a:pt x="8491" y="1"/>
                    <a:pt x="8274"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51;p59">
              <a:extLst>
                <a:ext uri="{FF2B5EF4-FFF2-40B4-BE49-F238E27FC236}">
                  <a16:creationId xmlns:a16="http://schemas.microsoft.com/office/drawing/2014/main" id="{D132C42E-D2F7-7DA2-F206-BD31AF1265DC}"/>
                </a:ext>
              </a:extLst>
            </p:cNvPr>
            <p:cNvSpPr/>
            <p:nvPr/>
          </p:nvSpPr>
          <p:spPr>
            <a:xfrm>
              <a:off x="6461938" y="3236950"/>
              <a:ext cx="234125" cy="96975"/>
            </a:xfrm>
            <a:custGeom>
              <a:avLst/>
              <a:gdLst/>
              <a:ahLst/>
              <a:cxnLst/>
              <a:rect l="l" t="t" r="r" b="b"/>
              <a:pathLst>
                <a:path w="9365" h="3879" extrusionOk="0">
                  <a:moveTo>
                    <a:pt x="209" y="1"/>
                  </a:moveTo>
                  <a:cubicBezTo>
                    <a:pt x="44" y="1"/>
                    <a:pt x="1" y="267"/>
                    <a:pt x="194" y="339"/>
                  </a:cubicBezTo>
                  <a:lnTo>
                    <a:pt x="9090" y="3865"/>
                  </a:lnTo>
                  <a:cubicBezTo>
                    <a:pt x="9111" y="3874"/>
                    <a:pt x="9131" y="3878"/>
                    <a:pt x="9150" y="3878"/>
                  </a:cubicBezTo>
                  <a:cubicBezTo>
                    <a:pt x="9300" y="3878"/>
                    <a:pt x="9365" y="3612"/>
                    <a:pt x="9172" y="3540"/>
                  </a:cubicBezTo>
                  <a:lnTo>
                    <a:pt x="275" y="14"/>
                  </a:lnTo>
                  <a:cubicBezTo>
                    <a:pt x="251" y="5"/>
                    <a:pt x="229" y="1"/>
                    <a:pt x="209"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2;p59">
              <a:extLst>
                <a:ext uri="{FF2B5EF4-FFF2-40B4-BE49-F238E27FC236}">
                  <a16:creationId xmlns:a16="http://schemas.microsoft.com/office/drawing/2014/main" id="{8D78864A-AA01-39E3-37F4-DFB4BF82CFAF}"/>
                </a:ext>
              </a:extLst>
            </p:cNvPr>
            <p:cNvSpPr/>
            <p:nvPr/>
          </p:nvSpPr>
          <p:spPr>
            <a:xfrm>
              <a:off x="6464738" y="3375600"/>
              <a:ext cx="212950" cy="8850"/>
            </a:xfrm>
            <a:custGeom>
              <a:avLst/>
              <a:gdLst/>
              <a:ahLst/>
              <a:cxnLst/>
              <a:rect l="l" t="t" r="r" b="b"/>
              <a:pathLst>
                <a:path w="8518" h="354" extrusionOk="0">
                  <a:moveTo>
                    <a:pt x="245" y="1"/>
                  </a:moveTo>
                  <a:cubicBezTo>
                    <a:pt x="0" y="1"/>
                    <a:pt x="0" y="326"/>
                    <a:pt x="245" y="326"/>
                  </a:cubicBezTo>
                  <a:cubicBezTo>
                    <a:pt x="2930" y="326"/>
                    <a:pt x="5615" y="326"/>
                    <a:pt x="8273" y="354"/>
                  </a:cubicBezTo>
                  <a:cubicBezTo>
                    <a:pt x="8517" y="354"/>
                    <a:pt x="8517" y="28"/>
                    <a:pt x="8273" y="28"/>
                  </a:cubicBezTo>
                  <a:cubicBezTo>
                    <a:pt x="5615" y="28"/>
                    <a:pt x="2930" y="28"/>
                    <a:pt x="245"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61;p59">
            <a:extLst>
              <a:ext uri="{FF2B5EF4-FFF2-40B4-BE49-F238E27FC236}">
                <a16:creationId xmlns:a16="http://schemas.microsoft.com/office/drawing/2014/main" id="{272C1349-E138-B636-1F72-1E69C1FF446F}"/>
              </a:ext>
            </a:extLst>
          </p:cNvPr>
          <p:cNvGrpSpPr/>
          <p:nvPr/>
        </p:nvGrpSpPr>
        <p:grpSpPr>
          <a:xfrm>
            <a:off x="6297986" y="3412320"/>
            <a:ext cx="933535" cy="1477309"/>
            <a:chOff x="5518325" y="3815025"/>
            <a:chExt cx="486850" cy="770475"/>
          </a:xfrm>
        </p:grpSpPr>
        <p:sp>
          <p:nvSpPr>
            <p:cNvPr id="33" name="Google Shape;2462;p59">
              <a:extLst>
                <a:ext uri="{FF2B5EF4-FFF2-40B4-BE49-F238E27FC236}">
                  <a16:creationId xmlns:a16="http://schemas.microsoft.com/office/drawing/2014/main" id="{16224259-EBB4-82B8-1067-23978D1FA45C}"/>
                </a:ext>
              </a:extLst>
            </p:cNvPr>
            <p:cNvSpPr/>
            <p:nvPr/>
          </p:nvSpPr>
          <p:spPr>
            <a:xfrm>
              <a:off x="5633150" y="4097525"/>
              <a:ext cx="363800" cy="487975"/>
            </a:xfrm>
            <a:custGeom>
              <a:avLst/>
              <a:gdLst/>
              <a:ahLst/>
              <a:cxnLst/>
              <a:rect l="l" t="t" r="r" b="b"/>
              <a:pathLst>
                <a:path w="14552" h="19519" extrusionOk="0">
                  <a:moveTo>
                    <a:pt x="9673" y="1"/>
                  </a:moveTo>
                  <a:cubicBezTo>
                    <a:pt x="9673" y="1"/>
                    <a:pt x="4794" y="1029"/>
                    <a:pt x="4594" y="2142"/>
                  </a:cubicBezTo>
                  <a:cubicBezTo>
                    <a:pt x="4594" y="2142"/>
                    <a:pt x="3225" y="3312"/>
                    <a:pt x="3054" y="5823"/>
                  </a:cubicBezTo>
                  <a:cubicBezTo>
                    <a:pt x="2881" y="8334"/>
                    <a:pt x="3481" y="10901"/>
                    <a:pt x="3481" y="10901"/>
                  </a:cubicBezTo>
                  <a:cubicBezTo>
                    <a:pt x="3481" y="10901"/>
                    <a:pt x="2237" y="9571"/>
                    <a:pt x="1349" y="9571"/>
                  </a:cubicBezTo>
                  <a:cubicBezTo>
                    <a:pt x="1213" y="9571"/>
                    <a:pt x="1085" y="9603"/>
                    <a:pt x="971" y="9675"/>
                  </a:cubicBezTo>
                  <a:cubicBezTo>
                    <a:pt x="115" y="10217"/>
                    <a:pt x="3025" y="16980"/>
                    <a:pt x="3025" y="16980"/>
                  </a:cubicBezTo>
                  <a:cubicBezTo>
                    <a:pt x="3025" y="16980"/>
                    <a:pt x="0" y="18092"/>
                    <a:pt x="542" y="18691"/>
                  </a:cubicBezTo>
                  <a:cubicBezTo>
                    <a:pt x="660" y="18821"/>
                    <a:pt x="919" y="18872"/>
                    <a:pt x="1253" y="18872"/>
                  </a:cubicBezTo>
                  <a:cubicBezTo>
                    <a:pt x="2462" y="18872"/>
                    <a:pt x="4652" y="18207"/>
                    <a:pt x="4652" y="18207"/>
                  </a:cubicBezTo>
                  <a:cubicBezTo>
                    <a:pt x="4652" y="18207"/>
                    <a:pt x="4877" y="19518"/>
                    <a:pt x="5498" y="19518"/>
                  </a:cubicBezTo>
                  <a:cubicBezTo>
                    <a:pt x="5501" y="19518"/>
                    <a:pt x="5504" y="19518"/>
                    <a:pt x="5507" y="19518"/>
                  </a:cubicBezTo>
                  <a:cubicBezTo>
                    <a:pt x="5850" y="19511"/>
                    <a:pt x="5960" y="19454"/>
                    <a:pt x="6075" y="19169"/>
                  </a:cubicBezTo>
                  <a:cubicBezTo>
                    <a:pt x="6189" y="18884"/>
                    <a:pt x="5850" y="17578"/>
                    <a:pt x="5850" y="17578"/>
                  </a:cubicBezTo>
                  <a:cubicBezTo>
                    <a:pt x="5850" y="17578"/>
                    <a:pt x="6605" y="16988"/>
                    <a:pt x="7514" y="16988"/>
                  </a:cubicBezTo>
                  <a:cubicBezTo>
                    <a:pt x="7605" y="16988"/>
                    <a:pt x="7697" y="16994"/>
                    <a:pt x="7790" y="17007"/>
                  </a:cubicBezTo>
                  <a:cubicBezTo>
                    <a:pt x="8818" y="17150"/>
                    <a:pt x="9332" y="17493"/>
                    <a:pt x="9332" y="17493"/>
                  </a:cubicBezTo>
                  <a:cubicBezTo>
                    <a:pt x="9332" y="17493"/>
                    <a:pt x="9046" y="19234"/>
                    <a:pt x="9617" y="19376"/>
                  </a:cubicBezTo>
                  <a:cubicBezTo>
                    <a:pt x="9710" y="19399"/>
                    <a:pt x="9794" y="19410"/>
                    <a:pt x="9870" y="19410"/>
                  </a:cubicBezTo>
                  <a:cubicBezTo>
                    <a:pt x="10258" y="19410"/>
                    <a:pt x="10425" y="19139"/>
                    <a:pt x="10472" y="18947"/>
                  </a:cubicBezTo>
                  <a:cubicBezTo>
                    <a:pt x="10530" y="18720"/>
                    <a:pt x="10559" y="18576"/>
                    <a:pt x="10559" y="18576"/>
                  </a:cubicBezTo>
                  <a:cubicBezTo>
                    <a:pt x="10559" y="18576"/>
                    <a:pt x="12711" y="19451"/>
                    <a:pt x="13637" y="19451"/>
                  </a:cubicBezTo>
                  <a:cubicBezTo>
                    <a:pt x="13755" y="19451"/>
                    <a:pt x="13853" y="19437"/>
                    <a:pt x="13924" y="19405"/>
                  </a:cubicBezTo>
                  <a:cubicBezTo>
                    <a:pt x="14552" y="19119"/>
                    <a:pt x="11528" y="17549"/>
                    <a:pt x="11528" y="17549"/>
                  </a:cubicBezTo>
                  <a:cubicBezTo>
                    <a:pt x="11528" y="17549"/>
                    <a:pt x="13040" y="13127"/>
                    <a:pt x="13297" y="11529"/>
                  </a:cubicBezTo>
                  <a:cubicBezTo>
                    <a:pt x="13523" y="10118"/>
                    <a:pt x="13417" y="9196"/>
                    <a:pt x="12780" y="9196"/>
                  </a:cubicBezTo>
                  <a:cubicBezTo>
                    <a:pt x="12695" y="9196"/>
                    <a:pt x="12601" y="9213"/>
                    <a:pt x="12498" y="9246"/>
                  </a:cubicBezTo>
                  <a:cubicBezTo>
                    <a:pt x="11613" y="9531"/>
                    <a:pt x="10872" y="10331"/>
                    <a:pt x="10872" y="10331"/>
                  </a:cubicBezTo>
                  <a:cubicBezTo>
                    <a:pt x="10872" y="10331"/>
                    <a:pt x="11813" y="6193"/>
                    <a:pt x="10872" y="3168"/>
                  </a:cubicBezTo>
                  <a:cubicBezTo>
                    <a:pt x="9930" y="143"/>
                    <a:pt x="9673" y="1"/>
                    <a:pt x="9673" y="1"/>
                  </a:cubicBezTo>
                  <a:close/>
                </a:path>
              </a:pathLst>
            </a:custGeom>
            <a:solidFill>
              <a:srgbClr val="E9A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3;p59">
              <a:extLst>
                <a:ext uri="{FF2B5EF4-FFF2-40B4-BE49-F238E27FC236}">
                  <a16:creationId xmlns:a16="http://schemas.microsoft.com/office/drawing/2014/main" id="{51415A40-06DA-45E7-52E9-46CA2C3BAC9F}"/>
                </a:ext>
              </a:extLst>
            </p:cNvPr>
            <p:cNvSpPr/>
            <p:nvPr/>
          </p:nvSpPr>
          <p:spPr>
            <a:xfrm>
              <a:off x="5817800" y="4159400"/>
              <a:ext cx="9275" cy="42875"/>
            </a:xfrm>
            <a:custGeom>
              <a:avLst/>
              <a:gdLst/>
              <a:ahLst/>
              <a:cxnLst/>
              <a:rect l="l" t="t" r="r" b="b"/>
              <a:pathLst>
                <a:path w="371" h="1715" extrusionOk="0">
                  <a:moveTo>
                    <a:pt x="184" y="0"/>
                  </a:moveTo>
                  <a:cubicBezTo>
                    <a:pt x="136" y="0"/>
                    <a:pt x="87" y="33"/>
                    <a:pt x="81" y="96"/>
                  </a:cubicBezTo>
                  <a:cubicBezTo>
                    <a:pt x="56" y="365"/>
                    <a:pt x="23" y="640"/>
                    <a:pt x="25" y="911"/>
                  </a:cubicBezTo>
                  <a:cubicBezTo>
                    <a:pt x="25" y="1162"/>
                    <a:pt x="1" y="1476"/>
                    <a:pt x="155" y="1690"/>
                  </a:cubicBezTo>
                  <a:cubicBezTo>
                    <a:pt x="166" y="1706"/>
                    <a:pt x="184" y="1715"/>
                    <a:pt x="201" y="1715"/>
                  </a:cubicBezTo>
                  <a:cubicBezTo>
                    <a:pt x="217" y="1715"/>
                    <a:pt x="233" y="1707"/>
                    <a:pt x="242" y="1690"/>
                  </a:cubicBezTo>
                  <a:cubicBezTo>
                    <a:pt x="371" y="1461"/>
                    <a:pt x="324" y="1161"/>
                    <a:pt x="318" y="911"/>
                  </a:cubicBezTo>
                  <a:cubicBezTo>
                    <a:pt x="311" y="639"/>
                    <a:pt x="286" y="367"/>
                    <a:pt x="278" y="96"/>
                  </a:cubicBezTo>
                  <a:cubicBezTo>
                    <a:pt x="276" y="32"/>
                    <a:pt x="230" y="0"/>
                    <a:pt x="18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64;p59">
              <a:extLst>
                <a:ext uri="{FF2B5EF4-FFF2-40B4-BE49-F238E27FC236}">
                  <a16:creationId xmlns:a16="http://schemas.microsoft.com/office/drawing/2014/main" id="{497B929A-5B8C-80F1-E518-C085DA381F4D}"/>
                </a:ext>
              </a:extLst>
            </p:cNvPr>
            <p:cNvSpPr/>
            <p:nvPr/>
          </p:nvSpPr>
          <p:spPr>
            <a:xfrm>
              <a:off x="5734025" y="4074425"/>
              <a:ext cx="162625" cy="99900"/>
            </a:xfrm>
            <a:custGeom>
              <a:avLst/>
              <a:gdLst/>
              <a:ahLst/>
              <a:cxnLst/>
              <a:rect l="l" t="t" r="r" b="b"/>
              <a:pathLst>
                <a:path w="6505" h="3996" extrusionOk="0">
                  <a:moveTo>
                    <a:pt x="5425" y="0"/>
                  </a:moveTo>
                  <a:cubicBezTo>
                    <a:pt x="4567" y="0"/>
                    <a:pt x="88" y="1807"/>
                    <a:pt x="88" y="1807"/>
                  </a:cubicBezTo>
                  <a:cubicBezTo>
                    <a:pt x="88" y="1807"/>
                    <a:pt x="0" y="3206"/>
                    <a:pt x="35" y="3346"/>
                  </a:cubicBezTo>
                  <a:cubicBezTo>
                    <a:pt x="64" y="3460"/>
                    <a:pt x="946" y="3995"/>
                    <a:pt x="2482" y="3995"/>
                  </a:cubicBezTo>
                  <a:cubicBezTo>
                    <a:pt x="2824" y="3995"/>
                    <a:pt x="3198" y="3969"/>
                    <a:pt x="3602" y="3905"/>
                  </a:cubicBezTo>
                  <a:cubicBezTo>
                    <a:pt x="5822" y="3556"/>
                    <a:pt x="6504" y="2437"/>
                    <a:pt x="6504" y="2437"/>
                  </a:cubicBezTo>
                  <a:cubicBezTo>
                    <a:pt x="6504" y="2437"/>
                    <a:pt x="5928" y="287"/>
                    <a:pt x="5543" y="23"/>
                  </a:cubicBezTo>
                  <a:cubicBezTo>
                    <a:pt x="5520" y="8"/>
                    <a:pt x="5480" y="0"/>
                    <a:pt x="5425" y="0"/>
                  </a:cubicBezTo>
                  <a:close/>
                </a:path>
              </a:pathLst>
            </a:custGeom>
            <a:solidFill>
              <a:srgbClr val="86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65;p59">
              <a:extLst>
                <a:ext uri="{FF2B5EF4-FFF2-40B4-BE49-F238E27FC236}">
                  <a16:creationId xmlns:a16="http://schemas.microsoft.com/office/drawing/2014/main" id="{1C075B81-77D4-A162-BB87-73278D993984}"/>
                </a:ext>
              </a:extLst>
            </p:cNvPr>
            <p:cNvSpPr/>
            <p:nvPr/>
          </p:nvSpPr>
          <p:spPr>
            <a:xfrm>
              <a:off x="5650300" y="3875500"/>
              <a:ext cx="261800" cy="279075"/>
            </a:xfrm>
            <a:custGeom>
              <a:avLst/>
              <a:gdLst/>
              <a:ahLst/>
              <a:cxnLst/>
              <a:rect l="l" t="t" r="r" b="b"/>
              <a:pathLst>
                <a:path w="10472" h="11163" extrusionOk="0">
                  <a:moveTo>
                    <a:pt x="5485" y="0"/>
                  </a:moveTo>
                  <a:cubicBezTo>
                    <a:pt x="4291" y="0"/>
                    <a:pt x="3004" y="367"/>
                    <a:pt x="2083" y="1037"/>
                  </a:cubicBezTo>
                  <a:cubicBezTo>
                    <a:pt x="314" y="2321"/>
                    <a:pt x="970" y="5858"/>
                    <a:pt x="970" y="5858"/>
                  </a:cubicBezTo>
                  <a:cubicBezTo>
                    <a:pt x="970" y="5858"/>
                    <a:pt x="0" y="6772"/>
                    <a:pt x="542" y="8027"/>
                  </a:cubicBezTo>
                  <a:cubicBezTo>
                    <a:pt x="807" y="8640"/>
                    <a:pt x="1361" y="8758"/>
                    <a:pt x="1749" y="8758"/>
                  </a:cubicBezTo>
                  <a:cubicBezTo>
                    <a:pt x="1992" y="8758"/>
                    <a:pt x="2169" y="8712"/>
                    <a:pt x="2169" y="8712"/>
                  </a:cubicBezTo>
                  <a:cubicBezTo>
                    <a:pt x="2169" y="8712"/>
                    <a:pt x="3648" y="11162"/>
                    <a:pt x="5812" y="11162"/>
                  </a:cubicBezTo>
                  <a:cubicBezTo>
                    <a:pt x="5937" y="11162"/>
                    <a:pt x="6063" y="11154"/>
                    <a:pt x="6192" y="11137"/>
                  </a:cubicBezTo>
                  <a:cubicBezTo>
                    <a:pt x="8560" y="10823"/>
                    <a:pt x="9302" y="7229"/>
                    <a:pt x="9302" y="7229"/>
                  </a:cubicBezTo>
                  <a:cubicBezTo>
                    <a:pt x="9302" y="7229"/>
                    <a:pt x="10300" y="6629"/>
                    <a:pt x="10386" y="5545"/>
                  </a:cubicBezTo>
                  <a:cubicBezTo>
                    <a:pt x="10471" y="4460"/>
                    <a:pt x="9359" y="4033"/>
                    <a:pt x="9359" y="4033"/>
                  </a:cubicBezTo>
                  <a:cubicBezTo>
                    <a:pt x="9359" y="4033"/>
                    <a:pt x="9415" y="2378"/>
                    <a:pt x="8189" y="979"/>
                  </a:cubicBezTo>
                  <a:cubicBezTo>
                    <a:pt x="7601" y="310"/>
                    <a:pt x="6582" y="0"/>
                    <a:pt x="5485" y="0"/>
                  </a:cubicBezTo>
                  <a:close/>
                </a:path>
              </a:pathLst>
            </a:custGeom>
            <a:solidFill>
              <a:srgbClr val="E9A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66;p59">
              <a:extLst>
                <a:ext uri="{FF2B5EF4-FFF2-40B4-BE49-F238E27FC236}">
                  <a16:creationId xmlns:a16="http://schemas.microsoft.com/office/drawing/2014/main" id="{F211A490-8D3E-6691-8638-5D7EBADBE859}"/>
                </a:ext>
              </a:extLst>
            </p:cNvPr>
            <p:cNvSpPr/>
            <p:nvPr/>
          </p:nvSpPr>
          <p:spPr>
            <a:xfrm>
              <a:off x="5844650" y="3815025"/>
              <a:ext cx="160525" cy="163525"/>
            </a:xfrm>
            <a:custGeom>
              <a:avLst/>
              <a:gdLst/>
              <a:ahLst/>
              <a:cxnLst/>
              <a:rect l="l" t="t" r="r" b="b"/>
              <a:pathLst>
                <a:path w="6421" h="6541" extrusionOk="0">
                  <a:moveTo>
                    <a:pt x="5261" y="0"/>
                  </a:moveTo>
                  <a:cubicBezTo>
                    <a:pt x="4856" y="0"/>
                    <a:pt x="4210" y="107"/>
                    <a:pt x="3189" y="424"/>
                  </a:cubicBezTo>
                  <a:cubicBezTo>
                    <a:pt x="1049" y="1087"/>
                    <a:pt x="22" y="3420"/>
                    <a:pt x="0" y="3506"/>
                  </a:cubicBezTo>
                  <a:lnTo>
                    <a:pt x="964" y="6523"/>
                  </a:lnTo>
                  <a:cubicBezTo>
                    <a:pt x="964" y="6523"/>
                    <a:pt x="1096" y="6540"/>
                    <a:pt x="1320" y="6540"/>
                  </a:cubicBezTo>
                  <a:cubicBezTo>
                    <a:pt x="1986" y="6540"/>
                    <a:pt x="3466" y="6385"/>
                    <a:pt x="4731" y="5153"/>
                  </a:cubicBezTo>
                  <a:cubicBezTo>
                    <a:pt x="6421" y="3505"/>
                    <a:pt x="5992" y="487"/>
                    <a:pt x="5907" y="252"/>
                  </a:cubicBezTo>
                  <a:cubicBezTo>
                    <a:pt x="5862" y="129"/>
                    <a:pt x="5706" y="0"/>
                    <a:pt x="5261" y="0"/>
                  </a:cubicBezTo>
                  <a:close/>
                </a:path>
              </a:pathLst>
            </a:custGeom>
            <a:solidFill>
              <a:srgbClr val="E9A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7;p59">
              <a:extLst>
                <a:ext uri="{FF2B5EF4-FFF2-40B4-BE49-F238E27FC236}">
                  <a16:creationId xmlns:a16="http://schemas.microsoft.com/office/drawing/2014/main" id="{0C0547C9-A130-5B9E-3666-FE4A43F40061}"/>
                </a:ext>
              </a:extLst>
            </p:cNvPr>
            <p:cNvSpPr/>
            <p:nvPr/>
          </p:nvSpPr>
          <p:spPr>
            <a:xfrm>
              <a:off x="5518325" y="3893525"/>
              <a:ext cx="170150" cy="134325"/>
            </a:xfrm>
            <a:custGeom>
              <a:avLst/>
              <a:gdLst/>
              <a:ahLst/>
              <a:cxnLst/>
              <a:rect l="l" t="t" r="r" b="b"/>
              <a:pathLst>
                <a:path w="6806" h="5373" extrusionOk="0">
                  <a:moveTo>
                    <a:pt x="2521" y="0"/>
                  </a:moveTo>
                  <a:cubicBezTo>
                    <a:pt x="1099" y="0"/>
                    <a:pt x="1" y="530"/>
                    <a:pt x="1" y="579"/>
                  </a:cubicBezTo>
                  <a:cubicBezTo>
                    <a:pt x="1" y="644"/>
                    <a:pt x="1776" y="4388"/>
                    <a:pt x="3445" y="5074"/>
                  </a:cubicBezTo>
                  <a:cubicBezTo>
                    <a:pt x="3990" y="5297"/>
                    <a:pt x="4537" y="5373"/>
                    <a:pt x="5027" y="5373"/>
                  </a:cubicBezTo>
                  <a:cubicBezTo>
                    <a:pt x="6038" y="5373"/>
                    <a:pt x="6805" y="5052"/>
                    <a:pt x="6805" y="5052"/>
                  </a:cubicBezTo>
                  <a:lnTo>
                    <a:pt x="6805" y="1372"/>
                  </a:lnTo>
                  <a:cubicBezTo>
                    <a:pt x="6805" y="1372"/>
                    <a:pt x="5885" y="709"/>
                    <a:pt x="3874" y="172"/>
                  </a:cubicBezTo>
                  <a:cubicBezTo>
                    <a:pt x="3408" y="48"/>
                    <a:pt x="2950" y="0"/>
                    <a:pt x="2521" y="0"/>
                  </a:cubicBezTo>
                  <a:close/>
                </a:path>
              </a:pathLst>
            </a:custGeom>
            <a:solidFill>
              <a:srgbClr val="E9A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8;p59">
              <a:extLst>
                <a:ext uri="{FF2B5EF4-FFF2-40B4-BE49-F238E27FC236}">
                  <a16:creationId xmlns:a16="http://schemas.microsoft.com/office/drawing/2014/main" id="{F7463C95-AB9F-D24A-A57C-A2F23C4AB5BD}"/>
                </a:ext>
              </a:extLst>
            </p:cNvPr>
            <p:cNvSpPr/>
            <p:nvPr/>
          </p:nvSpPr>
          <p:spPr>
            <a:xfrm>
              <a:off x="5851550" y="3991250"/>
              <a:ext cx="45875" cy="49450"/>
            </a:xfrm>
            <a:custGeom>
              <a:avLst/>
              <a:gdLst/>
              <a:ahLst/>
              <a:cxnLst/>
              <a:rect l="l" t="t" r="r" b="b"/>
              <a:pathLst>
                <a:path w="1835" h="1978" extrusionOk="0">
                  <a:moveTo>
                    <a:pt x="903" y="0"/>
                  </a:moveTo>
                  <a:cubicBezTo>
                    <a:pt x="789" y="0"/>
                    <a:pt x="679" y="25"/>
                    <a:pt x="583" y="79"/>
                  </a:cubicBezTo>
                  <a:cubicBezTo>
                    <a:pt x="170" y="311"/>
                    <a:pt x="1" y="1089"/>
                    <a:pt x="168" y="1498"/>
                  </a:cubicBezTo>
                  <a:cubicBezTo>
                    <a:pt x="245" y="1681"/>
                    <a:pt x="402" y="1827"/>
                    <a:pt x="585" y="1906"/>
                  </a:cubicBezTo>
                  <a:cubicBezTo>
                    <a:pt x="699" y="1954"/>
                    <a:pt x="817" y="1977"/>
                    <a:pt x="933" y="1977"/>
                  </a:cubicBezTo>
                  <a:cubicBezTo>
                    <a:pt x="1295" y="1977"/>
                    <a:pt x="1636" y="1754"/>
                    <a:pt x="1768" y="1391"/>
                  </a:cubicBezTo>
                  <a:cubicBezTo>
                    <a:pt x="1824" y="1235"/>
                    <a:pt x="1835" y="1067"/>
                    <a:pt x="1831" y="900"/>
                  </a:cubicBezTo>
                  <a:cubicBezTo>
                    <a:pt x="1829" y="794"/>
                    <a:pt x="1819" y="687"/>
                    <a:pt x="1786" y="587"/>
                  </a:cubicBezTo>
                  <a:cubicBezTo>
                    <a:pt x="1678" y="259"/>
                    <a:pt x="1272" y="0"/>
                    <a:pt x="903"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9;p59">
              <a:extLst>
                <a:ext uri="{FF2B5EF4-FFF2-40B4-BE49-F238E27FC236}">
                  <a16:creationId xmlns:a16="http://schemas.microsoft.com/office/drawing/2014/main" id="{D1713166-E0F9-C9C8-265B-3F64BAF485C3}"/>
                </a:ext>
              </a:extLst>
            </p:cNvPr>
            <p:cNvSpPr/>
            <p:nvPr/>
          </p:nvSpPr>
          <p:spPr>
            <a:xfrm>
              <a:off x="5671275" y="4029225"/>
              <a:ext cx="45850" cy="49450"/>
            </a:xfrm>
            <a:custGeom>
              <a:avLst/>
              <a:gdLst/>
              <a:ahLst/>
              <a:cxnLst/>
              <a:rect l="l" t="t" r="r" b="b"/>
              <a:pathLst>
                <a:path w="1834" h="1978" extrusionOk="0">
                  <a:moveTo>
                    <a:pt x="903" y="1"/>
                  </a:moveTo>
                  <a:cubicBezTo>
                    <a:pt x="789" y="1"/>
                    <a:pt x="679" y="26"/>
                    <a:pt x="582" y="80"/>
                  </a:cubicBezTo>
                  <a:cubicBezTo>
                    <a:pt x="169" y="313"/>
                    <a:pt x="0" y="1091"/>
                    <a:pt x="168" y="1498"/>
                  </a:cubicBezTo>
                  <a:cubicBezTo>
                    <a:pt x="244" y="1682"/>
                    <a:pt x="401" y="1827"/>
                    <a:pt x="584" y="1906"/>
                  </a:cubicBezTo>
                  <a:cubicBezTo>
                    <a:pt x="698" y="1954"/>
                    <a:pt x="816" y="1977"/>
                    <a:pt x="933" y="1977"/>
                  </a:cubicBezTo>
                  <a:cubicBezTo>
                    <a:pt x="1294" y="1977"/>
                    <a:pt x="1636" y="1755"/>
                    <a:pt x="1767" y="1392"/>
                  </a:cubicBezTo>
                  <a:cubicBezTo>
                    <a:pt x="1823" y="1235"/>
                    <a:pt x="1834" y="1067"/>
                    <a:pt x="1830" y="901"/>
                  </a:cubicBezTo>
                  <a:cubicBezTo>
                    <a:pt x="1828" y="795"/>
                    <a:pt x="1818" y="687"/>
                    <a:pt x="1785" y="587"/>
                  </a:cubicBezTo>
                  <a:cubicBezTo>
                    <a:pt x="1678" y="259"/>
                    <a:pt x="1272" y="1"/>
                    <a:pt x="903"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0;p59">
              <a:extLst>
                <a:ext uri="{FF2B5EF4-FFF2-40B4-BE49-F238E27FC236}">
                  <a16:creationId xmlns:a16="http://schemas.microsoft.com/office/drawing/2014/main" id="{A1923B3F-CCD2-F94B-8F43-ED8892C82BC2}"/>
                </a:ext>
              </a:extLst>
            </p:cNvPr>
            <p:cNvSpPr/>
            <p:nvPr/>
          </p:nvSpPr>
          <p:spPr>
            <a:xfrm>
              <a:off x="5849800" y="3960800"/>
              <a:ext cx="10875" cy="23925"/>
            </a:xfrm>
            <a:custGeom>
              <a:avLst/>
              <a:gdLst/>
              <a:ahLst/>
              <a:cxnLst/>
              <a:rect l="l" t="t" r="r" b="b"/>
              <a:pathLst>
                <a:path w="435" h="957" extrusionOk="0">
                  <a:moveTo>
                    <a:pt x="371" y="599"/>
                  </a:moveTo>
                  <a:cubicBezTo>
                    <a:pt x="371" y="599"/>
                    <a:pt x="372" y="607"/>
                    <a:pt x="375" y="622"/>
                  </a:cubicBezTo>
                  <a:lnTo>
                    <a:pt x="375" y="622"/>
                  </a:lnTo>
                  <a:cubicBezTo>
                    <a:pt x="375" y="618"/>
                    <a:pt x="374" y="614"/>
                    <a:pt x="374" y="611"/>
                  </a:cubicBezTo>
                  <a:cubicBezTo>
                    <a:pt x="372" y="603"/>
                    <a:pt x="371" y="599"/>
                    <a:pt x="371" y="599"/>
                  </a:cubicBezTo>
                  <a:close/>
                  <a:moveTo>
                    <a:pt x="241" y="1"/>
                  </a:moveTo>
                  <a:cubicBezTo>
                    <a:pt x="198" y="1"/>
                    <a:pt x="163" y="25"/>
                    <a:pt x="135" y="61"/>
                  </a:cubicBezTo>
                  <a:cubicBezTo>
                    <a:pt x="51" y="176"/>
                    <a:pt x="4" y="316"/>
                    <a:pt x="4" y="459"/>
                  </a:cubicBezTo>
                  <a:cubicBezTo>
                    <a:pt x="0" y="609"/>
                    <a:pt x="42" y="745"/>
                    <a:pt x="112" y="877"/>
                  </a:cubicBezTo>
                  <a:cubicBezTo>
                    <a:pt x="139" y="929"/>
                    <a:pt x="196" y="956"/>
                    <a:pt x="252" y="956"/>
                  </a:cubicBezTo>
                  <a:cubicBezTo>
                    <a:pt x="274" y="956"/>
                    <a:pt x="295" y="952"/>
                    <a:pt x="315" y="944"/>
                  </a:cubicBezTo>
                  <a:cubicBezTo>
                    <a:pt x="386" y="914"/>
                    <a:pt x="435" y="829"/>
                    <a:pt x="408" y="753"/>
                  </a:cubicBezTo>
                  <a:cubicBezTo>
                    <a:pt x="400" y="726"/>
                    <a:pt x="392" y="699"/>
                    <a:pt x="386" y="671"/>
                  </a:cubicBezTo>
                  <a:cubicBezTo>
                    <a:pt x="381" y="656"/>
                    <a:pt x="378" y="640"/>
                    <a:pt x="375" y="623"/>
                  </a:cubicBezTo>
                  <a:cubicBezTo>
                    <a:pt x="375" y="623"/>
                    <a:pt x="375" y="622"/>
                    <a:pt x="375" y="622"/>
                  </a:cubicBezTo>
                  <a:lnTo>
                    <a:pt x="375" y="622"/>
                  </a:lnTo>
                  <a:cubicBezTo>
                    <a:pt x="375" y="622"/>
                    <a:pt x="375" y="622"/>
                    <a:pt x="375" y="622"/>
                  </a:cubicBezTo>
                  <a:cubicBezTo>
                    <a:pt x="375" y="622"/>
                    <a:pt x="375" y="622"/>
                    <a:pt x="375" y="622"/>
                  </a:cubicBezTo>
                  <a:lnTo>
                    <a:pt x="375" y="622"/>
                  </a:lnTo>
                  <a:cubicBezTo>
                    <a:pt x="375" y="622"/>
                    <a:pt x="375" y="622"/>
                    <a:pt x="375" y="622"/>
                  </a:cubicBezTo>
                  <a:lnTo>
                    <a:pt x="375" y="622"/>
                  </a:lnTo>
                  <a:cubicBezTo>
                    <a:pt x="369" y="616"/>
                    <a:pt x="370" y="583"/>
                    <a:pt x="369" y="574"/>
                  </a:cubicBezTo>
                  <a:cubicBezTo>
                    <a:pt x="367" y="552"/>
                    <a:pt x="363" y="529"/>
                    <a:pt x="360" y="507"/>
                  </a:cubicBezTo>
                  <a:lnTo>
                    <a:pt x="360" y="507"/>
                  </a:lnTo>
                  <a:cubicBezTo>
                    <a:pt x="360" y="504"/>
                    <a:pt x="360" y="501"/>
                    <a:pt x="359" y="496"/>
                  </a:cubicBezTo>
                  <a:cubicBezTo>
                    <a:pt x="357" y="482"/>
                    <a:pt x="357" y="468"/>
                    <a:pt x="356" y="453"/>
                  </a:cubicBezTo>
                  <a:cubicBezTo>
                    <a:pt x="350" y="343"/>
                    <a:pt x="351" y="232"/>
                    <a:pt x="361" y="121"/>
                  </a:cubicBezTo>
                  <a:cubicBezTo>
                    <a:pt x="364" y="80"/>
                    <a:pt x="335" y="37"/>
                    <a:pt x="301" y="16"/>
                  </a:cubicBezTo>
                  <a:cubicBezTo>
                    <a:pt x="291" y="12"/>
                    <a:pt x="282" y="8"/>
                    <a:pt x="272" y="4"/>
                  </a:cubicBezTo>
                  <a:cubicBezTo>
                    <a:pt x="261" y="2"/>
                    <a:pt x="251" y="1"/>
                    <a:pt x="24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71;p59">
              <a:extLst>
                <a:ext uri="{FF2B5EF4-FFF2-40B4-BE49-F238E27FC236}">
                  <a16:creationId xmlns:a16="http://schemas.microsoft.com/office/drawing/2014/main" id="{AF93577E-31D7-05B4-00BF-3150E6DA7D5C}"/>
                </a:ext>
              </a:extLst>
            </p:cNvPr>
            <p:cNvSpPr/>
            <p:nvPr/>
          </p:nvSpPr>
          <p:spPr>
            <a:xfrm>
              <a:off x="5868700" y="3963175"/>
              <a:ext cx="14125" cy="17150"/>
            </a:xfrm>
            <a:custGeom>
              <a:avLst/>
              <a:gdLst/>
              <a:ahLst/>
              <a:cxnLst/>
              <a:rect l="l" t="t" r="r" b="b"/>
              <a:pathLst>
                <a:path w="565" h="686" extrusionOk="0">
                  <a:moveTo>
                    <a:pt x="424" y="1"/>
                  </a:moveTo>
                  <a:cubicBezTo>
                    <a:pt x="393" y="1"/>
                    <a:pt x="363" y="9"/>
                    <a:pt x="336" y="26"/>
                  </a:cubicBezTo>
                  <a:cubicBezTo>
                    <a:pt x="333" y="28"/>
                    <a:pt x="329" y="30"/>
                    <a:pt x="326" y="32"/>
                  </a:cubicBezTo>
                  <a:lnTo>
                    <a:pt x="326" y="32"/>
                  </a:lnTo>
                  <a:cubicBezTo>
                    <a:pt x="262" y="50"/>
                    <a:pt x="224" y="108"/>
                    <a:pt x="185" y="160"/>
                  </a:cubicBezTo>
                  <a:cubicBezTo>
                    <a:pt x="165" y="186"/>
                    <a:pt x="146" y="214"/>
                    <a:pt x="128" y="243"/>
                  </a:cubicBezTo>
                  <a:cubicBezTo>
                    <a:pt x="86" y="313"/>
                    <a:pt x="53" y="388"/>
                    <a:pt x="28" y="466"/>
                  </a:cubicBezTo>
                  <a:cubicBezTo>
                    <a:pt x="1" y="553"/>
                    <a:pt x="61" y="660"/>
                    <a:pt x="150" y="680"/>
                  </a:cubicBezTo>
                  <a:cubicBezTo>
                    <a:pt x="165" y="684"/>
                    <a:pt x="180" y="686"/>
                    <a:pt x="195" y="686"/>
                  </a:cubicBezTo>
                  <a:cubicBezTo>
                    <a:pt x="271" y="686"/>
                    <a:pt x="341" y="636"/>
                    <a:pt x="365" y="558"/>
                  </a:cubicBezTo>
                  <a:lnTo>
                    <a:pt x="366" y="558"/>
                  </a:lnTo>
                  <a:cubicBezTo>
                    <a:pt x="373" y="533"/>
                    <a:pt x="381" y="509"/>
                    <a:pt x="390" y="485"/>
                  </a:cubicBezTo>
                  <a:lnTo>
                    <a:pt x="390" y="485"/>
                  </a:lnTo>
                  <a:cubicBezTo>
                    <a:pt x="387" y="490"/>
                    <a:pt x="385" y="496"/>
                    <a:pt x="383" y="501"/>
                  </a:cubicBezTo>
                  <a:cubicBezTo>
                    <a:pt x="385" y="495"/>
                    <a:pt x="388" y="489"/>
                    <a:pt x="390" y="484"/>
                  </a:cubicBezTo>
                  <a:lnTo>
                    <a:pt x="390" y="484"/>
                  </a:lnTo>
                  <a:cubicBezTo>
                    <a:pt x="390" y="484"/>
                    <a:pt x="390" y="485"/>
                    <a:pt x="390" y="485"/>
                  </a:cubicBezTo>
                  <a:lnTo>
                    <a:pt x="390" y="485"/>
                  </a:lnTo>
                  <a:cubicBezTo>
                    <a:pt x="390" y="484"/>
                    <a:pt x="391" y="482"/>
                    <a:pt x="391" y="481"/>
                  </a:cubicBezTo>
                  <a:lnTo>
                    <a:pt x="391" y="481"/>
                  </a:lnTo>
                  <a:cubicBezTo>
                    <a:pt x="391" y="482"/>
                    <a:pt x="390" y="483"/>
                    <a:pt x="390" y="484"/>
                  </a:cubicBezTo>
                  <a:lnTo>
                    <a:pt x="390" y="484"/>
                  </a:lnTo>
                  <a:cubicBezTo>
                    <a:pt x="393" y="476"/>
                    <a:pt x="396" y="468"/>
                    <a:pt x="399" y="460"/>
                  </a:cubicBezTo>
                  <a:lnTo>
                    <a:pt x="399" y="460"/>
                  </a:lnTo>
                  <a:cubicBezTo>
                    <a:pt x="397" y="467"/>
                    <a:pt x="394" y="474"/>
                    <a:pt x="391" y="481"/>
                  </a:cubicBezTo>
                  <a:lnTo>
                    <a:pt x="391" y="481"/>
                  </a:lnTo>
                  <a:cubicBezTo>
                    <a:pt x="416" y="426"/>
                    <a:pt x="447" y="373"/>
                    <a:pt x="483" y="324"/>
                  </a:cubicBezTo>
                  <a:lnTo>
                    <a:pt x="483" y="324"/>
                  </a:lnTo>
                  <a:cubicBezTo>
                    <a:pt x="490" y="315"/>
                    <a:pt x="497" y="306"/>
                    <a:pt x="505" y="296"/>
                  </a:cubicBezTo>
                  <a:cubicBezTo>
                    <a:pt x="520" y="275"/>
                    <a:pt x="530" y="253"/>
                    <a:pt x="537" y="229"/>
                  </a:cubicBezTo>
                  <a:lnTo>
                    <a:pt x="537" y="229"/>
                  </a:lnTo>
                  <a:cubicBezTo>
                    <a:pt x="551" y="201"/>
                    <a:pt x="564" y="175"/>
                    <a:pt x="564" y="142"/>
                  </a:cubicBezTo>
                  <a:cubicBezTo>
                    <a:pt x="564" y="109"/>
                    <a:pt x="553" y="60"/>
                    <a:pt x="529" y="38"/>
                  </a:cubicBezTo>
                  <a:cubicBezTo>
                    <a:pt x="498" y="13"/>
                    <a:pt x="461" y="1"/>
                    <a:pt x="424"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72;p59">
              <a:extLst>
                <a:ext uri="{FF2B5EF4-FFF2-40B4-BE49-F238E27FC236}">
                  <a16:creationId xmlns:a16="http://schemas.microsoft.com/office/drawing/2014/main" id="{F1E81AAF-747B-F4BE-E618-205148D25D6B}"/>
                </a:ext>
              </a:extLst>
            </p:cNvPr>
            <p:cNvSpPr/>
            <p:nvPr/>
          </p:nvSpPr>
          <p:spPr>
            <a:xfrm>
              <a:off x="5677525" y="4007300"/>
              <a:ext cx="12925" cy="18700"/>
            </a:xfrm>
            <a:custGeom>
              <a:avLst/>
              <a:gdLst/>
              <a:ahLst/>
              <a:cxnLst/>
              <a:rect l="l" t="t" r="r" b="b"/>
              <a:pathLst>
                <a:path w="517" h="748" extrusionOk="0">
                  <a:moveTo>
                    <a:pt x="91" y="1"/>
                  </a:moveTo>
                  <a:cubicBezTo>
                    <a:pt x="58" y="1"/>
                    <a:pt x="24" y="19"/>
                    <a:pt x="18" y="55"/>
                  </a:cubicBezTo>
                  <a:cubicBezTo>
                    <a:pt x="17" y="67"/>
                    <a:pt x="15" y="80"/>
                    <a:pt x="14" y="92"/>
                  </a:cubicBezTo>
                  <a:cubicBezTo>
                    <a:pt x="13" y="94"/>
                    <a:pt x="13" y="95"/>
                    <a:pt x="13" y="97"/>
                  </a:cubicBezTo>
                  <a:lnTo>
                    <a:pt x="13" y="97"/>
                  </a:lnTo>
                  <a:cubicBezTo>
                    <a:pt x="10" y="103"/>
                    <a:pt x="7" y="109"/>
                    <a:pt x="6" y="112"/>
                  </a:cubicBezTo>
                  <a:cubicBezTo>
                    <a:pt x="2" y="128"/>
                    <a:pt x="0" y="146"/>
                    <a:pt x="2" y="163"/>
                  </a:cubicBezTo>
                  <a:cubicBezTo>
                    <a:pt x="2" y="199"/>
                    <a:pt x="6" y="235"/>
                    <a:pt x="12" y="272"/>
                  </a:cubicBezTo>
                  <a:lnTo>
                    <a:pt x="12" y="272"/>
                  </a:lnTo>
                  <a:cubicBezTo>
                    <a:pt x="12" y="291"/>
                    <a:pt x="11" y="308"/>
                    <a:pt x="17" y="334"/>
                  </a:cubicBezTo>
                  <a:cubicBezTo>
                    <a:pt x="21" y="347"/>
                    <a:pt x="25" y="361"/>
                    <a:pt x="30" y="374"/>
                  </a:cubicBezTo>
                  <a:cubicBezTo>
                    <a:pt x="45" y="416"/>
                    <a:pt x="63" y="456"/>
                    <a:pt x="84" y="494"/>
                  </a:cubicBezTo>
                  <a:cubicBezTo>
                    <a:pt x="113" y="548"/>
                    <a:pt x="140" y="603"/>
                    <a:pt x="168" y="659"/>
                  </a:cubicBezTo>
                  <a:cubicBezTo>
                    <a:pt x="192" y="699"/>
                    <a:pt x="230" y="729"/>
                    <a:pt x="276" y="742"/>
                  </a:cubicBezTo>
                  <a:cubicBezTo>
                    <a:pt x="290" y="745"/>
                    <a:pt x="305" y="747"/>
                    <a:pt x="320" y="747"/>
                  </a:cubicBezTo>
                  <a:cubicBezTo>
                    <a:pt x="345" y="747"/>
                    <a:pt x="370" y="742"/>
                    <a:pt x="393" y="732"/>
                  </a:cubicBezTo>
                  <a:cubicBezTo>
                    <a:pt x="430" y="718"/>
                    <a:pt x="460" y="693"/>
                    <a:pt x="480" y="659"/>
                  </a:cubicBezTo>
                  <a:cubicBezTo>
                    <a:pt x="501" y="619"/>
                    <a:pt x="516" y="564"/>
                    <a:pt x="498" y="519"/>
                  </a:cubicBezTo>
                  <a:lnTo>
                    <a:pt x="498" y="519"/>
                  </a:lnTo>
                  <a:lnTo>
                    <a:pt x="498" y="520"/>
                  </a:lnTo>
                  <a:cubicBezTo>
                    <a:pt x="476" y="463"/>
                    <a:pt x="452" y="407"/>
                    <a:pt x="428" y="350"/>
                  </a:cubicBezTo>
                  <a:cubicBezTo>
                    <a:pt x="412" y="312"/>
                    <a:pt x="399" y="269"/>
                    <a:pt x="376" y="234"/>
                  </a:cubicBezTo>
                  <a:cubicBezTo>
                    <a:pt x="368" y="221"/>
                    <a:pt x="358" y="207"/>
                    <a:pt x="349" y="194"/>
                  </a:cubicBezTo>
                  <a:cubicBezTo>
                    <a:pt x="332" y="171"/>
                    <a:pt x="314" y="151"/>
                    <a:pt x="292" y="133"/>
                  </a:cubicBezTo>
                  <a:lnTo>
                    <a:pt x="292" y="133"/>
                  </a:lnTo>
                  <a:cubicBezTo>
                    <a:pt x="275" y="116"/>
                    <a:pt x="260" y="97"/>
                    <a:pt x="241" y="80"/>
                  </a:cubicBezTo>
                  <a:cubicBezTo>
                    <a:pt x="213" y="57"/>
                    <a:pt x="187" y="35"/>
                    <a:pt x="154" y="25"/>
                  </a:cubicBezTo>
                  <a:lnTo>
                    <a:pt x="154" y="25"/>
                  </a:lnTo>
                  <a:cubicBezTo>
                    <a:pt x="145" y="20"/>
                    <a:pt x="137" y="14"/>
                    <a:pt x="128" y="9"/>
                  </a:cubicBezTo>
                  <a:cubicBezTo>
                    <a:pt x="118" y="4"/>
                    <a:pt x="105" y="1"/>
                    <a:pt x="9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73;p59">
              <a:extLst>
                <a:ext uri="{FF2B5EF4-FFF2-40B4-BE49-F238E27FC236}">
                  <a16:creationId xmlns:a16="http://schemas.microsoft.com/office/drawing/2014/main" id="{99A95FD5-32C2-A08E-DFE3-1A0CD2E288F2}"/>
                </a:ext>
              </a:extLst>
            </p:cNvPr>
            <p:cNvSpPr/>
            <p:nvPr/>
          </p:nvSpPr>
          <p:spPr>
            <a:xfrm>
              <a:off x="5698950" y="4002950"/>
              <a:ext cx="12875" cy="19200"/>
            </a:xfrm>
            <a:custGeom>
              <a:avLst/>
              <a:gdLst/>
              <a:ahLst/>
              <a:cxnLst/>
              <a:rect l="l" t="t" r="r" b="b"/>
              <a:pathLst>
                <a:path w="515" h="768" extrusionOk="0">
                  <a:moveTo>
                    <a:pt x="323" y="579"/>
                  </a:moveTo>
                  <a:cubicBezTo>
                    <a:pt x="322" y="584"/>
                    <a:pt x="322" y="588"/>
                    <a:pt x="321" y="592"/>
                  </a:cubicBezTo>
                  <a:cubicBezTo>
                    <a:pt x="322" y="587"/>
                    <a:pt x="322" y="583"/>
                    <a:pt x="323" y="579"/>
                  </a:cubicBezTo>
                  <a:close/>
                  <a:moveTo>
                    <a:pt x="455" y="1"/>
                  </a:moveTo>
                  <a:cubicBezTo>
                    <a:pt x="451" y="1"/>
                    <a:pt x="446" y="1"/>
                    <a:pt x="441" y="3"/>
                  </a:cubicBezTo>
                  <a:cubicBezTo>
                    <a:pt x="413" y="11"/>
                    <a:pt x="385" y="21"/>
                    <a:pt x="359" y="35"/>
                  </a:cubicBezTo>
                  <a:lnTo>
                    <a:pt x="359" y="35"/>
                  </a:lnTo>
                  <a:cubicBezTo>
                    <a:pt x="357" y="36"/>
                    <a:pt x="353" y="38"/>
                    <a:pt x="351" y="39"/>
                  </a:cubicBezTo>
                  <a:cubicBezTo>
                    <a:pt x="340" y="42"/>
                    <a:pt x="328" y="47"/>
                    <a:pt x="318" y="53"/>
                  </a:cubicBezTo>
                  <a:cubicBezTo>
                    <a:pt x="306" y="60"/>
                    <a:pt x="295" y="67"/>
                    <a:pt x="283" y="76"/>
                  </a:cubicBezTo>
                  <a:cubicBezTo>
                    <a:pt x="255" y="95"/>
                    <a:pt x="229" y="116"/>
                    <a:pt x="203" y="138"/>
                  </a:cubicBezTo>
                  <a:cubicBezTo>
                    <a:pt x="175" y="163"/>
                    <a:pt x="150" y="192"/>
                    <a:pt x="128" y="224"/>
                  </a:cubicBezTo>
                  <a:cubicBezTo>
                    <a:pt x="88" y="277"/>
                    <a:pt x="65" y="344"/>
                    <a:pt x="46" y="407"/>
                  </a:cubicBezTo>
                  <a:cubicBezTo>
                    <a:pt x="26" y="473"/>
                    <a:pt x="14" y="542"/>
                    <a:pt x="9" y="612"/>
                  </a:cubicBezTo>
                  <a:cubicBezTo>
                    <a:pt x="1" y="691"/>
                    <a:pt x="82" y="768"/>
                    <a:pt x="159" y="768"/>
                  </a:cubicBezTo>
                  <a:cubicBezTo>
                    <a:pt x="161" y="768"/>
                    <a:pt x="163" y="768"/>
                    <a:pt x="164" y="767"/>
                  </a:cubicBezTo>
                  <a:cubicBezTo>
                    <a:pt x="251" y="766"/>
                    <a:pt x="319" y="697"/>
                    <a:pt x="321" y="612"/>
                  </a:cubicBezTo>
                  <a:cubicBezTo>
                    <a:pt x="322" y="596"/>
                    <a:pt x="324" y="581"/>
                    <a:pt x="325" y="566"/>
                  </a:cubicBezTo>
                  <a:lnTo>
                    <a:pt x="325" y="566"/>
                  </a:lnTo>
                  <a:cubicBezTo>
                    <a:pt x="332" y="527"/>
                    <a:pt x="342" y="489"/>
                    <a:pt x="353" y="451"/>
                  </a:cubicBezTo>
                  <a:cubicBezTo>
                    <a:pt x="357" y="439"/>
                    <a:pt x="362" y="429"/>
                    <a:pt x="365" y="418"/>
                  </a:cubicBezTo>
                  <a:cubicBezTo>
                    <a:pt x="367" y="415"/>
                    <a:pt x="368" y="412"/>
                    <a:pt x="369" y="410"/>
                  </a:cubicBezTo>
                  <a:lnTo>
                    <a:pt x="369" y="410"/>
                  </a:lnTo>
                  <a:cubicBezTo>
                    <a:pt x="383" y="379"/>
                    <a:pt x="391" y="347"/>
                    <a:pt x="403" y="316"/>
                  </a:cubicBezTo>
                  <a:cubicBezTo>
                    <a:pt x="411" y="295"/>
                    <a:pt x="416" y="273"/>
                    <a:pt x="423" y="252"/>
                  </a:cubicBezTo>
                  <a:cubicBezTo>
                    <a:pt x="426" y="242"/>
                    <a:pt x="430" y="231"/>
                    <a:pt x="434" y="220"/>
                  </a:cubicBezTo>
                  <a:cubicBezTo>
                    <a:pt x="435" y="216"/>
                    <a:pt x="440" y="205"/>
                    <a:pt x="442" y="201"/>
                  </a:cubicBezTo>
                  <a:lnTo>
                    <a:pt x="442" y="201"/>
                  </a:lnTo>
                  <a:cubicBezTo>
                    <a:pt x="448" y="188"/>
                    <a:pt x="455" y="175"/>
                    <a:pt x="459" y="161"/>
                  </a:cubicBezTo>
                  <a:cubicBezTo>
                    <a:pt x="461" y="155"/>
                    <a:pt x="462" y="149"/>
                    <a:pt x="465" y="143"/>
                  </a:cubicBezTo>
                  <a:cubicBezTo>
                    <a:pt x="465" y="142"/>
                    <a:pt x="465" y="141"/>
                    <a:pt x="465" y="140"/>
                  </a:cubicBezTo>
                  <a:lnTo>
                    <a:pt x="465" y="140"/>
                  </a:lnTo>
                  <a:cubicBezTo>
                    <a:pt x="466" y="140"/>
                    <a:pt x="466" y="140"/>
                    <a:pt x="466" y="139"/>
                  </a:cubicBezTo>
                  <a:cubicBezTo>
                    <a:pt x="476" y="118"/>
                    <a:pt x="488" y="97"/>
                    <a:pt x="498" y="76"/>
                  </a:cubicBezTo>
                  <a:cubicBezTo>
                    <a:pt x="514" y="41"/>
                    <a:pt x="492" y="1"/>
                    <a:pt x="45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74;p59">
              <a:extLst>
                <a:ext uri="{FF2B5EF4-FFF2-40B4-BE49-F238E27FC236}">
                  <a16:creationId xmlns:a16="http://schemas.microsoft.com/office/drawing/2014/main" id="{2A9180FB-FEF2-69C4-8C5A-25B6762F5300}"/>
                </a:ext>
              </a:extLst>
            </p:cNvPr>
            <p:cNvSpPr/>
            <p:nvPr/>
          </p:nvSpPr>
          <p:spPr>
            <a:xfrm>
              <a:off x="5763000" y="4062300"/>
              <a:ext cx="55450" cy="31175"/>
            </a:xfrm>
            <a:custGeom>
              <a:avLst/>
              <a:gdLst/>
              <a:ahLst/>
              <a:cxnLst/>
              <a:rect l="l" t="t" r="r" b="b"/>
              <a:pathLst>
                <a:path w="2218" h="1247" extrusionOk="0">
                  <a:moveTo>
                    <a:pt x="1684" y="0"/>
                  </a:moveTo>
                  <a:cubicBezTo>
                    <a:pt x="1134" y="0"/>
                    <a:pt x="0" y="232"/>
                    <a:pt x="437" y="832"/>
                  </a:cubicBezTo>
                  <a:cubicBezTo>
                    <a:pt x="546" y="976"/>
                    <a:pt x="691" y="1089"/>
                    <a:pt x="857" y="1160"/>
                  </a:cubicBezTo>
                  <a:cubicBezTo>
                    <a:pt x="974" y="1210"/>
                    <a:pt x="1112" y="1247"/>
                    <a:pt x="1246" y="1247"/>
                  </a:cubicBezTo>
                  <a:cubicBezTo>
                    <a:pt x="1300" y="1247"/>
                    <a:pt x="1352" y="1241"/>
                    <a:pt x="1403" y="1228"/>
                  </a:cubicBezTo>
                  <a:cubicBezTo>
                    <a:pt x="1504" y="1203"/>
                    <a:pt x="1582" y="1139"/>
                    <a:pt x="1660" y="1072"/>
                  </a:cubicBezTo>
                  <a:cubicBezTo>
                    <a:pt x="1738" y="1005"/>
                    <a:pt x="1814" y="935"/>
                    <a:pt x="1886" y="860"/>
                  </a:cubicBezTo>
                  <a:cubicBezTo>
                    <a:pt x="2013" y="731"/>
                    <a:pt x="2174" y="580"/>
                    <a:pt x="2194" y="391"/>
                  </a:cubicBezTo>
                  <a:cubicBezTo>
                    <a:pt x="2218" y="188"/>
                    <a:pt x="2077" y="57"/>
                    <a:pt x="1890" y="17"/>
                  </a:cubicBezTo>
                  <a:cubicBezTo>
                    <a:pt x="1841" y="6"/>
                    <a:pt x="1769" y="0"/>
                    <a:pt x="168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75;p59">
              <a:extLst>
                <a:ext uri="{FF2B5EF4-FFF2-40B4-BE49-F238E27FC236}">
                  <a16:creationId xmlns:a16="http://schemas.microsoft.com/office/drawing/2014/main" id="{6C7B7D08-3172-54C3-9387-B21FB07182FB}"/>
                </a:ext>
              </a:extLst>
            </p:cNvPr>
            <p:cNvSpPr/>
            <p:nvPr/>
          </p:nvSpPr>
          <p:spPr>
            <a:xfrm>
              <a:off x="5790975" y="4083425"/>
              <a:ext cx="12400" cy="35425"/>
            </a:xfrm>
            <a:custGeom>
              <a:avLst/>
              <a:gdLst/>
              <a:ahLst/>
              <a:cxnLst/>
              <a:rect l="l" t="t" r="r" b="b"/>
              <a:pathLst>
                <a:path w="496" h="1417" extrusionOk="0">
                  <a:moveTo>
                    <a:pt x="99" y="0"/>
                  </a:moveTo>
                  <a:cubicBezTo>
                    <a:pt x="51" y="0"/>
                    <a:pt x="2" y="36"/>
                    <a:pt x="1" y="93"/>
                  </a:cubicBezTo>
                  <a:cubicBezTo>
                    <a:pt x="0" y="328"/>
                    <a:pt x="47" y="568"/>
                    <a:pt x="108" y="795"/>
                  </a:cubicBezTo>
                  <a:cubicBezTo>
                    <a:pt x="139" y="905"/>
                    <a:pt x="168" y="1016"/>
                    <a:pt x="196" y="1127"/>
                  </a:cubicBezTo>
                  <a:cubicBezTo>
                    <a:pt x="226" y="1242"/>
                    <a:pt x="272" y="1338"/>
                    <a:pt x="369" y="1410"/>
                  </a:cubicBezTo>
                  <a:cubicBezTo>
                    <a:pt x="375" y="1414"/>
                    <a:pt x="382" y="1416"/>
                    <a:pt x="390" y="1416"/>
                  </a:cubicBezTo>
                  <a:cubicBezTo>
                    <a:pt x="407" y="1416"/>
                    <a:pt x="425" y="1406"/>
                    <a:pt x="435" y="1392"/>
                  </a:cubicBezTo>
                  <a:cubicBezTo>
                    <a:pt x="496" y="1290"/>
                    <a:pt x="494" y="1179"/>
                    <a:pt x="474" y="1064"/>
                  </a:cubicBezTo>
                  <a:cubicBezTo>
                    <a:pt x="455" y="947"/>
                    <a:pt x="433" y="828"/>
                    <a:pt x="411" y="711"/>
                  </a:cubicBezTo>
                  <a:cubicBezTo>
                    <a:pt x="367" y="482"/>
                    <a:pt x="293" y="248"/>
                    <a:pt x="177" y="45"/>
                  </a:cubicBezTo>
                  <a:cubicBezTo>
                    <a:pt x="159" y="14"/>
                    <a:pt x="129" y="0"/>
                    <a:pt x="9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76;p59">
              <a:extLst>
                <a:ext uri="{FF2B5EF4-FFF2-40B4-BE49-F238E27FC236}">
                  <a16:creationId xmlns:a16="http://schemas.microsoft.com/office/drawing/2014/main" id="{F5454954-3F1E-191E-DFFD-1850C541AD22}"/>
                </a:ext>
              </a:extLst>
            </p:cNvPr>
            <p:cNvSpPr/>
            <p:nvPr/>
          </p:nvSpPr>
          <p:spPr>
            <a:xfrm>
              <a:off x="5739775" y="4115025"/>
              <a:ext cx="50100" cy="105325"/>
            </a:xfrm>
            <a:custGeom>
              <a:avLst/>
              <a:gdLst/>
              <a:ahLst/>
              <a:cxnLst/>
              <a:rect l="l" t="t" r="r" b="b"/>
              <a:pathLst>
                <a:path w="2004" h="4213" extrusionOk="0">
                  <a:moveTo>
                    <a:pt x="1303" y="1"/>
                  </a:moveTo>
                  <a:cubicBezTo>
                    <a:pt x="1198" y="1"/>
                    <a:pt x="1096" y="26"/>
                    <a:pt x="1005" y="88"/>
                  </a:cubicBezTo>
                  <a:cubicBezTo>
                    <a:pt x="713" y="289"/>
                    <a:pt x="486" y="582"/>
                    <a:pt x="334" y="900"/>
                  </a:cubicBezTo>
                  <a:cubicBezTo>
                    <a:pt x="145" y="1291"/>
                    <a:pt x="60" y="1727"/>
                    <a:pt x="28" y="2162"/>
                  </a:cubicBezTo>
                  <a:cubicBezTo>
                    <a:pt x="0" y="2531"/>
                    <a:pt x="11" y="2910"/>
                    <a:pt x="116" y="3265"/>
                  </a:cubicBezTo>
                  <a:cubicBezTo>
                    <a:pt x="223" y="3621"/>
                    <a:pt x="432" y="3955"/>
                    <a:pt x="740" y="4160"/>
                  </a:cubicBezTo>
                  <a:cubicBezTo>
                    <a:pt x="781" y="4188"/>
                    <a:pt x="829" y="4213"/>
                    <a:pt x="876" y="4213"/>
                  </a:cubicBezTo>
                  <a:cubicBezTo>
                    <a:pt x="893" y="4213"/>
                    <a:pt x="910" y="4209"/>
                    <a:pt x="926" y="4201"/>
                  </a:cubicBezTo>
                  <a:cubicBezTo>
                    <a:pt x="962" y="4183"/>
                    <a:pt x="985" y="4147"/>
                    <a:pt x="1003" y="4113"/>
                  </a:cubicBezTo>
                  <a:cubicBezTo>
                    <a:pt x="1146" y="3843"/>
                    <a:pt x="1169" y="3530"/>
                    <a:pt x="1193" y="3226"/>
                  </a:cubicBezTo>
                  <a:cubicBezTo>
                    <a:pt x="1275" y="2209"/>
                    <a:pt x="1410" y="1152"/>
                    <a:pt x="1980" y="309"/>
                  </a:cubicBezTo>
                  <a:cubicBezTo>
                    <a:pt x="1992" y="292"/>
                    <a:pt x="2004" y="272"/>
                    <a:pt x="1998" y="252"/>
                  </a:cubicBezTo>
                  <a:cubicBezTo>
                    <a:pt x="1991" y="236"/>
                    <a:pt x="1977" y="224"/>
                    <a:pt x="1961" y="216"/>
                  </a:cubicBezTo>
                  <a:cubicBezTo>
                    <a:pt x="1770" y="115"/>
                    <a:pt x="1528" y="1"/>
                    <a:pt x="1303" y="1"/>
                  </a:cubicBezTo>
                  <a:close/>
                </a:path>
              </a:pathLst>
            </a:custGeom>
            <a:solidFill>
              <a:srgbClr val="FF6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77;p59">
              <a:extLst>
                <a:ext uri="{FF2B5EF4-FFF2-40B4-BE49-F238E27FC236}">
                  <a16:creationId xmlns:a16="http://schemas.microsoft.com/office/drawing/2014/main" id="{5CC146BE-0652-0847-3778-D4148F255C39}"/>
                </a:ext>
              </a:extLst>
            </p:cNvPr>
            <p:cNvSpPr/>
            <p:nvPr/>
          </p:nvSpPr>
          <p:spPr>
            <a:xfrm>
              <a:off x="5751625" y="4069050"/>
              <a:ext cx="100000" cy="54025"/>
            </a:xfrm>
            <a:custGeom>
              <a:avLst/>
              <a:gdLst/>
              <a:ahLst/>
              <a:cxnLst/>
              <a:rect l="l" t="t" r="r" b="b"/>
              <a:pathLst>
                <a:path w="4000" h="2161" extrusionOk="0">
                  <a:moveTo>
                    <a:pt x="3825" y="0"/>
                  </a:moveTo>
                  <a:cubicBezTo>
                    <a:pt x="3810" y="0"/>
                    <a:pt x="3794" y="4"/>
                    <a:pt x="3781" y="11"/>
                  </a:cubicBezTo>
                  <a:cubicBezTo>
                    <a:pt x="3605" y="104"/>
                    <a:pt x="3565" y="289"/>
                    <a:pt x="3476" y="455"/>
                  </a:cubicBezTo>
                  <a:cubicBezTo>
                    <a:pt x="3389" y="622"/>
                    <a:pt x="3286" y="780"/>
                    <a:pt x="3167" y="927"/>
                  </a:cubicBezTo>
                  <a:cubicBezTo>
                    <a:pt x="2913" y="1240"/>
                    <a:pt x="2614" y="1495"/>
                    <a:pt x="2246" y="1666"/>
                  </a:cubicBezTo>
                  <a:cubicBezTo>
                    <a:pt x="1990" y="1785"/>
                    <a:pt x="1722" y="1839"/>
                    <a:pt x="1454" y="1839"/>
                  </a:cubicBezTo>
                  <a:cubicBezTo>
                    <a:pt x="952" y="1839"/>
                    <a:pt x="452" y="1648"/>
                    <a:pt x="49" y="1331"/>
                  </a:cubicBezTo>
                  <a:cubicBezTo>
                    <a:pt x="44" y="1327"/>
                    <a:pt x="38" y="1326"/>
                    <a:pt x="33" y="1326"/>
                  </a:cubicBezTo>
                  <a:cubicBezTo>
                    <a:pt x="16" y="1326"/>
                    <a:pt x="1" y="1341"/>
                    <a:pt x="11" y="1361"/>
                  </a:cubicBezTo>
                  <a:lnTo>
                    <a:pt x="11" y="1360"/>
                  </a:lnTo>
                  <a:cubicBezTo>
                    <a:pt x="316" y="1911"/>
                    <a:pt x="952" y="2161"/>
                    <a:pt x="1576" y="2161"/>
                  </a:cubicBezTo>
                  <a:cubicBezTo>
                    <a:pt x="1832" y="2161"/>
                    <a:pt x="2085" y="2119"/>
                    <a:pt x="2313" y="2039"/>
                  </a:cubicBezTo>
                  <a:cubicBezTo>
                    <a:pt x="2741" y="1887"/>
                    <a:pt x="3128" y="1604"/>
                    <a:pt x="3415" y="1252"/>
                  </a:cubicBezTo>
                  <a:cubicBezTo>
                    <a:pt x="3567" y="1066"/>
                    <a:pt x="3695" y="861"/>
                    <a:pt x="3797" y="643"/>
                  </a:cubicBezTo>
                  <a:cubicBezTo>
                    <a:pt x="3888" y="448"/>
                    <a:pt x="3999" y="249"/>
                    <a:pt x="3896" y="41"/>
                  </a:cubicBezTo>
                  <a:cubicBezTo>
                    <a:pt x="3883" y="14"/>
                    <a:pt x="3854" y="0"/>
                    <a:pt x="3825"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78;p59">
              <a:extLst>
                <a:ext uri="{FF2B5EF4-FFF2-40B4-BE49-F238E27FC236}">
                  <a16:creationId xmlns:a16="http://schemas.microsoft.com/office/drawing/2014/main" id="{C24D5291-710B-F9A3-0CE6-E64E867A09C6}"/>
                </a:ext>
              </a:extLst>
            </p:cNvPr>
            <p:cNvSpPr/>
            <p:nvPr/>
          </p:nvSpPr>
          <p:spPr>
            <a:xfrm>
              <a:off x="5718050" y="4371175"/>
              <a:ext cx="34425" cy="180375"/>
            </a:xfrm>
            <a:custGeom>
              <a:avLst/>
              <a:gdLst/>
              <a:ahLst/>
              <a:cxnLst/>
              <a:rect l="l" t="t" r="r" b="b"/>
              <a:pathLst>
                <a:path w="1377" h="7215" extrusionOk="0">
                  <a:moveTo>
                    <a:pt x="51" y="0"/>
                  </a:moveTo>
                  <a:cubicBezTo>
                    <a:pt x="26" y="0"/>
                    <a:pt x="0" y="17"/>
                    <a:pt x="4" y="46"/>
                  </a:cubicBezTo>
                  <a:cubicBezTo>
                    <a:pt x="122" y="1231"/>
                    <a:pt x="309" y="2398"/>
                    <a:pt x="508" y="3573"/>
                  </a:cubicBezTo>
                  <a:cubicBezTo>
                    <a:pt x="608" y="4165"/>
                    <a:pt x="713" y="4758"/>
                    <a:pt x="825" y="5349"/>
                  </a:cubicBezTo>
                  <a:cubicBezTo>
                    <a:pt x="937" y="5944"/>
                    <a:pt x="1003" y="6599"/>
                    <a:pt x="1226" y="7162"/>
                  </a:cubicBezTo>
                  <a:cubicBezTo>
                    <a:pt x="1239" y="7197"/>
                    <a:pt x="1273" y="7214"/>
                    <a:pt x="1305" y="7214"/>
                  </a:cubicBezTo>
                  <a:cubicBezTo>
                    <a:pt x="1342" y="7214"/>
                    <a:pt x="1376" y="7191"/>
                    <a:pt x="1374" y="7142"/>
                  </a:cubicBezTo>
                  <a:cubicBezTo>
                    <a:pt x="1344" y="6565"/>
                    <a:pt x="1166" y="5980"/>
                    <a:pt x="1059" y="5412"/>
                  </a:cubicBezTo>
                  <a:cubicBezTo>
                    <a:pt x="949" y="4821"/>
                    <a:pt x="846" y="4229"/>
                    <a:pt x="748" y="3635"/>
                  </a:cubicBezTo>
                  <a:cubicBezTo>
                    <a:pt x="547" y="2428"/>
                    <a:pt x="370" y="1225"/>
                    <a:pt x="98" y="34"/>
                  </a:cubicBezTo>
                  <a:cubicBezTo>
                    <a:pt x="93" y="11"/>
                    <a:pt x="72" y="0"/>
                    <a:pt x="5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9;p59">
              <a:extLst>
                <a:ext uri="{FF2B5EF4-FFF2-40B4-BE49-F238E27FC236}">
                  <a16:creationId xmlns:a16="http://schemas.microsoft.com/office/drawing/2014/main" id="{4A30387F-7C5A-E637-1BF6-7E3A8B6B2E2A}"/>
                </a:ext>
              </a:extLst>
            </p:cNvPr>
            <p:cNvSpPr/>
            <p:nvPr/>
          </p:nvSpPr>
          <p:spPr>
            <a:xfrm>
              <a:off x="5761550" y="4286800"/>
              <a:ext cx="112075" cy="249800"/>
            </a:xfrm>
            <a:custGeom>
              <a:avLst/>
              <a:gdLst/>
              <a:ahLst/>
              <a:cxnLst/>
              <a:rect l="l" t="t" r="r" b="b"/>
              <a:pathLst>
                <a:path w="4483" h="9992" extrusionOk="0">
                  <a:moveTo>
                    <a:pt x="2560" y="1"/>
                  </a:moveTo>
                  <a:cubicBezTo>
                    <a:pt x="2393" y="1"/>
                    <a:pt x="2284" y="21"/>
                    <a:pt x="2284" y="21"/>
                  </a:cubicBezTo>
                  <a:cubicBezTo>
                    <a:pt x="2278" y="12"/>
                    <a:pt x="2261" y="8"/>
                    <a:pt x="2234" y="8"/>
                  </a:cubicBezTo>
                  <a:cubicBezTo>
                    <a:pt x="1992" y="8"/>
                    <a:pt x="977" y="390"/>
                    <a:pt x="515" y="1904"/>
                  </a:cubicBezTo>
                  <a:cubicBezTo>
                    <a:pt x="0" y="3588"/>
                    <a:pt x="144" y="6469"/>
                    <a:pt x="315" y="7839"/>
                  </a:cubicBezTo>
                  <a:cubicBezTo>
                    <a:pt x="395" y="8487"/>
                    <a:pt x="573" y="9306"/>
                    <a:pt x="737" y="9992"/>
                  </a:cubicBezTo>
                  <a:cubicBezTo>
                    <a:pt x="862" y="9900"/>
                    <a:pt x="1555" y="9418"/>
                    <a:pt x="2377" y="9418"/>
                  </a:cubicBezTo>
                  <a:cubicBezTo>
                    <a:pt x="2468" y="9418"/>
                    <a:pt x="2560" y="9424"/>
                    <a:pt x="2654" y="9437"/>
                  </a:cubicBezTo>
                  <a:cubicBezTo>
                    <a:pt x="3633" y="9574"/>
                    <a:pt x="4139" y="9886"/>
                    <a:pt x="4186" y="9916"/>
                  </a:cubicBezTo>
                  <a:cubicBezTo>
                    <a:pt x="4204" y="9919"/>
                    <a:pt x="4221" y="9925"/>
                    <a:pt x="4239" y="9928"/>
                  </a:cubicBezTo>
                  <a:cubicBezTo>
                    <a:pt x="4234" y="9799"/>
                    <a:pt x="4252" y="9671"/>
                    <a:pt x="4265" y="9537"/>
                  </a:cubicBezTo>
                  <a:cubicBezTo>
                    <a:pt x="4271" y="9470"/>
                    <a:pt x="4277" y="9403"/>
                    <a:pt x="4284" y="9336"/>
                  </a:cubicBezTo>
                  <a:cubicBezTo>
                    <a:pt x="4306" y="8887"/>
                    <a:pt x="4307" y="8436"/>
                    <a:pt x="4317" y="7985"/>
                  </a:cubicBezTo>
                  <a:cubicBezTo>
                    <a:pt x="4324" y="7643"/>
                    <a:pt x="4308" y="7301"/>
                    <a:pt x="4314" y="6958"/>
                  </a:cubicBezTo>
                  <a:cubicBezTo>
                    <a:pt x="4320" y="6657"/>
                    <a:pt x="4295" y="6297"/>
                    <a:pt x="4406" y="6014"/>
                  </a:cubicBezTo>
                  <a:cubicBezTo>
                    <a:pt x="4411" y="6003"/>
                    <a:pt x="4418" y="5994"/>
                    <a:pt x="4428" y="5985"/>
                  </a:cubicBezTo>
                  <a:cubicBezTo>
                    <a:pt x="4426" y="4487"/>
                    <a:pt x="4409" y="3070"/>
                    <a:pt x="4423" y="2532"/>
                  </a:cubicBezTo>
                  <a:cubicBezTo>
                    <a:pt x="4483" y="253"/>
                    <a:pt x="3152" y="1"/>
                    <a:pt x="2560" y="1"/>
                  </a:cubicBezTo>
                  <a:close/>
                </a:path>
              </a:pathLst>
            </a:custGeom>
            <a:solidFill>
              <a:srgbClr val="F3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80;p59">
              <a:extLst>
                <a:ext uri="{FF2B5EF4-FFF2-40B4-BE49-F238E27FC236}">
                  <a16:creationId xmlns:a16="http://schemas.microsoft.com/office/drawing/2014/main" id="{E519AD08-E3C8-CA8F-52C3-338ABDB31653}"/>
                </a:ext>
              </a:extLst>
            </p:cNvPr>
            <p:cNvSpPr/>
            <p:nvPr/>
          </p:nvSpPr>
          <p:spPr>
            <a:xfrm>
              <a:off x="5862850" y="4306600"/>
              <a:ext cx="11650" cy="230050"/>
            </a:xfrm>
            <a:custGeom>
              <a:avLst/>
              <a:gdLst/>
              <a:ahLst/>
              <a:cxnLst/>
              <a:rect l="l" t="t" r="r" b="b"/>
              <a:pathLst>
                <a:path w="466" h="9202" extrusionOk="0">
                  <a:moveTo>
                    <a:pt x="185" y="1"/>
                  </a:moveTo>
                  <a:cubicBezTo>
                    <a:pt x="171" y="1"/>
                    <a:pt x="156" y="11"/>
                    <a:pt x="155" y="27"/>
                  </a:cubicBezTo>
                  <a:cubicBezTo>
                    <a:pt x="42" y="1539"/>
                    <a:pt x="143" y="3057"/>
                    <a:pt x="133" y="4571"/>
                  </a:cubicBezTo>
                  <a:cubicBezTo>
                    <a:pt x="128" y="5320"/>
                    <a:pt x="121" y="6070"/>
                    <a:pt x="107" y="6819"/>
                  </a:cubicBezTo>
                  <a:cubicBezTo>
                    <a:pt x="91" y="7576"/>
                    <a:pt x="0" y="8363"/>
                    <a:pt x="95" y="9116"/>
                  </a:cubicBezTo>
                  <a:cubicBezTo>
                    <a:pt x="102" y="9166"/>
                    <a:pt x="152" y="9202"/>
                    <a:pt x="197" y="9202"/>
                  </a:cubicBezTo>
                  <a:cubicBezTo>
                    <a:pt x="229" y="9202"/>
                    <a:pt x="259" y="9183"/>
                    <a:pt x="267" y="9139"/>
                  </a:cubicBezTo>
                  <a:cubicBezTo>
                    <a:pt x="392" y="8422"/>
                    <a:pt x="345" y="7669"/>
                    <a:pt x="358" y="6943"/>
                  </a:cubicBezTo>
                  <a:cubicBezTo>
                    <a:pt x="371" y="6152"/>
                    <a:pt x="389" y="5362"/>
                    <a:pt x="395" y="4571"/>
                  </a:cubicBezTo>
                  <a:cubicBezTo>
                    <a:pt x="405" y="3053"/>
                    <a:pt x="466" y="1521"/>
                    <a:pt x="207" y="20"/>
                  </a:cubicBezTo>
                  <a:cubicBezTo>
                    <a:pt x="205" y="7"/>
                    <a:pt x="195" y="1"/>
                    <a:pt x="18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81;p59">
              <a:extLst>
                <a:ext uri="{FF2B5EF4-FFF2-40B4-BE49-F238E27FC236}">
                  <a16:creationId xmlns:a16="http://schemas.microsoft.com/office/drawing/2014/main" id="{0A0D1B9C-C086-13EF-45FA-6AF1A4BFD49B}"/>
                </a:ext>
              </a:extLst>
            </p:cNvPr>
            <p:cNvSpPr/>
            <p:nvPr/>
          </p:nvSpPr>
          <p:spPr>
            <a:xfrm>
              <a:off x="5759375" y="4325150"/>
              <a:ext cx="23175" cy="211125"/>
            </a:xfrm>
            <a:custGeom>
              <a:avLst/>
              <a:gdLst/>
              <a:ahLst/>
              <a:cxnLst/>
              <a:rect l="l" t="t" r="r" b="b"/>
              <a:pathLst>
                <a:path w="927" h="8445" extrusionOk="0">
                  <a:moveTo>
                    <a:pt x="165" y="1"/>
                  </a:moveTo>
                  <a:cubicBezTo>
                    <a:pt x="122" y="1"/>
                    <a:pt x="80" y="28"/>
                    <a:pt x="77" y="84"/>
                  </a:cubicBezTo>
                  <a:cubicBezTo>
                    <a:pt x="0" y="1484"/>
                    <a:pt x="109" y="2885"/>
                    <a:pt x="194" y="4284"/>
                  </a:cubicBezTo>
                  <a:cubicBezTo>
                    <a:pt x="237" y="4972"/>
                    <a:pt x="292" y="5659"/>
                    <a:pt x="377" y="6344"/>
                  </a:cubicBezTo>
                  <a:cubicBezTo>
                    <a:pt x="461" y="7008"/>
                    <a:pt x="505" y="7718"/>
                    <a:pt x="691" y="8361"/>
                  </a:cubicBezTo>
                  <a:cubicBezTo>
                    <a:pt x="707" y="8417"/>
                    <a:pt x="758" y="8444"/>
                    <a:pt x="808" y="8444"/>
                  </a:cubicBezTo>
                  <a:cubicBezTo>
                    <a:pt x="868" y="8444"/>
                    <a:pt x="927" y="8405"/>
                    <a:pt x="923" y="8329"/>
                  </a:cubicBezTo>
                  <a:cubicBezTo>
                    <a:pt x="885" y="7648"/>
                    <a:pt x="719" y="6960"/>
                    <a:pt x="634" y="6282"/>
                  </a:cubicBezTo>
                  <a:cubicBezTo>
                    <a:pt x="549" y="5596"/>
                    <a:pt x="464" y="4910"/>
                    <a:pt x="399" y="4222"/>
                  </a:cubicBezTo>
                  <a:cubicBezTo>
                    <a:pt x="267" y="2843"/>
                    <a:pt x="291" y="1466"/>
                    <a:pt x="249" y="84"/>
                  </a:cubicBezTo>
                  <a:cubicBezTo>
                    <a:pt x="248" y="28"/>
                    <a:pt x="206" y="1"/>
                    <a:pt x="16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82;p59">
              <a:extLst>
                <a:ext uri="{FF2B5EF4-FFF2-40B4-BE49-F238E27FC236}">
                  <a16:creationId xmlns:a16="http://schemas.microsoft.com/office/drawing/2014/main" id="{86CAAEE0-EB2A-E96D-3CAE-066725287407}"/>
                </a:ext>
              </a:extLst>
            </p:cNvPr>
            <p:cNvSpPr/>
            <p:nvPr/>
          </p:nvSpPr>
          <p:spPr>
            <a:xfrm>
              <a:off x="5786900" y="4195000"/>
              <a:ext cx="81100" cy="66575"/>
            </a:xfrm>
            <a:custGeom>
              <a:avLst/>
              <a:gdLst/>
              <a:ahLst/>
              <a:cxnLst/>
              <a:rect l="l" t="t" r="r" b="b"/>
              <a:pathLst>
                <a:path w="3244" h="2663" extrusionOk="0">
                  <a:moveTo>
                    <a:pt x="1621" y="1"/>
                  </a:moveTo>
                  <a:cubicBezTo>
                    <a:pt x="1424" y="1"/>
                    <a:pt x="1232" y="28"/>
                    <a:pt x="1063" y="79"/>
                  </a:cubicBezTo>
                  <a:cubicBezTo>
                    <a:pt x="735" y="179"/>
                    <a:pt x="450" y="369"/>
                    <a:pt x="259" y="654"/>
                  </a:cubicBezTo>
                  <a:cubicBezTo>
                    <a:pt x="90" y="904"/>
                    <a:pt x="0" y="1220"/>
                    <a:pt x="45" y="1522"/>
                  </a:cubicBezTo>
                  <a:cubicBezTo>
                    <a:pt x="90" y="1839"/>
                    <a:pt x="285" y="2103"/>
                    <a:pt x="540" y="2290"/>
                  </a:cubicBezTo>
                  <a:cubicBezTo>
                    <a:pt x="860" y="2526"/>
                    <a:pt x="1254" y="2662"/>
                    <a:pt x="1646" y="2662"/>
                  </a:cubicBezTo>
                  <a:cubicBezTo>
                    <a:pt x="1915" y="2662"/>
                    <a:pt x="2183" y="2598"/>
                    <a:pt x="2424" y="2458"/>
                  </a:cubicBezTo>
                  <a:cubicBezTo>
                    <a:pt x="2989" y="2131"/>
                    <a:pt x="3244" y="1444"/>
                    <a:pt x="3046" y="868"/>
                  </a:cubicBezTo>
                  <a:cubicBezTo>
                    <a:pt x="2977" y="668"/>
                    <a:pt x="2856" y="490"/>
                    <a:pt x="2696" y="350"/>
                  </a:cubicBezTo>
                  <a:cubicBezTo>
                    <a:pt x="2423" y="110"/>
                    <a:pt x="2013" y="1"/>
                    <a:pt x="1621" y="1"/>
                  </a:cubicBezTo>
                  <a:close/>
                </a:path>
              </a:pathLst>
            </a:custGeom>
            <a:solidFill>
              <a:srgbClr val="A16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83;p59">
              <a:extLst>
                <a:ext uri="{FF2B5EF4-FFF2-40B4-BE49-F238E27FC236}">
                  <a16:creationId xmlns:a16="http://schemas.microsoft.com/office/drawing/2014/main" id="{89C98E3D-0670-1324-D16D-FBEC2EADC0C8}"/>
                </a:ext>
              </a:extLst>
            </p:cNvPr>
            <p:cNvSpPr/>
            <p:nvPr/>
          </p:nvSpPr>
          <p:spPr>
            <a:xfrm>
              <a:off x="5894775" y="4356675"/>
              <a:ext cx="13425" cy="203950"/>
            </a:xfrm>
            <a:custGeom>
              <a:avLst/>
              <a:gdLst/>
              <a:ahLst/>
              <a:cxnLst/>
              <a:rect l="l" t="t" r="r" b="b"/>
              <a:pathLst>
                <a:path w="537" h="8158" extrusionOk="0">
                  <a:moveTo>
                    <a:pt x="394" y="0"/>
                  </a:moveTo>
                  <a:cubicBezTo>
                    <a:pt x="373" y="0"/>
                    <a:pt x="351" y="13"/>
                    <a:pt x="344" y="38"/>
                  </a:cubicBezTo>
                  <a:cubicBezTo>
                    <a:pt x="247" y="337"/>
                    <a:pt x="277" y="696"/>
                    <a:pt x="262" y="1007"/>
                  </a:cubicBezTo>
                  <a:cubicBezTo>
                    <a:pt x="237" y="1618"/>
                    <a:pt x="211" y="2229"/>
                    <a:pt x="183" y="2840"/>
                  </a:cubicBezTo>
                  <a:cubicBezTo>
                    <a:pt x="124" y="4196"/>
                    <a:pt x="64" y="5553"/>
                    <a:pt x="18" y="6910"/>
                  </a:cubicBezTo>
                  <a:cubicBezTo>
                    <a:pt x="5" y="7313"/>
                    <a:pt x="0" y="7716"/>
                    <a:pt x="1" y="8118"/>
                  </a:cubicBezTo>
                  <a:cubicBezTo>
                    <a:pt x="1" y="8145"/>
                    <a:pt x="21" y="8158"/>
                    <a:pt x="41" y="8158"/>
                  </a:cubicBezTo>
                  <a:cubicBezTo>
                    <a:pt x="61" y="8158"/>
                    <a:pt x="81" y="8145"/>
                    <a:pt x="83" y="8118"/>
                  </a:cubicBezTo>
                  <a:cubicBezTo>
                    <a:pt x="209" y="5814"/>
                    <a:pt x="335" y="3511"/>
                    <a:pt x="437" y="1206"/>
                  </a:cubicBezTo>
                  <a:cubicBezTo>
                    <a:pt x="454" y="840"/>
                    <a:pt x="537" y="398"/>
                    <a:pt x="442" y="38"/>
                  </a:cubicBezTo>
                  <a:cubicBezTo>
                    <a:pt x="435" y="12"/>
                    <a:pt x="415" y="0"/>
                    <a:pt x="39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4;p59">
              <a:extLst>
                <a:ext uri="{FF2B5EF4-FFF2-40B4-BE49-F238E27FC236}">
                  <a16:creationId xmlns:a16="http://schemas.microsoft.com/office/drawing/2014/main" id="{D3A79849-30F5-FD93-F97C-3D4EB3040855}"/>
                </a:ext>
              </a:extLst>
            </p:cNvPr>
            <p:cNvSpPr/>
            <p:nvPr/>
          </p:nvSpPr>
          <p:spPr>
            <a:xfrm>
              <a:off x="5648475" y="4550025"/>
              <a:ext cx="18050" cy="17025"/>
            </a:xfrm>
            <a:custGeom>
              <a:avLst/>
              <a:gdLst/>
              <a:ahLst/>
              <a:cxnLst/>
              <a:rect l="l" t="t" r="r" b="b"/>
              <a:pathLst>
                <a:path w="722" h="681" extrusionOk="0">
                  <a:moveTo>
                    <a:pt x="626" y="0"/>
                  </a:moveTo>
                  <a:cubicBezTo>
                    <a:pt x="619" y="0"/>
                    <a:pt x="611" y="0"/>
                    <a:pt x="603" y="1"/>
                  </a:cubicBezTo>
                  <a:cubicBezTo>
                    <a:pt x="588" y="5"/>
                    <a:pt x="572" y="10"/>
                    <a:pt x="557" y="14"/>
                  </a:cubicBezTo>
                  <a:cubicBezTo>
                    <a:pt x="521" y="28"/>
                    <a:pt x="486" y="45"/>
                    <a:pt x="454" y="68"/>
                  </a:cubicBezTo>
                  <a:cubicBezTo>
                    <a:pt x="390" y="107"/>
                    <a:pt x="330" y="152"/>
                    <a:pt x="275" y="202"/>
                  </a:cubicBezTo>
                  <a:cubicBezTo>
                    <a:pt x="228" y="249"/>
                    <a:pt x="182" y="299"/>
                    <a:pt x="141" y="351"/>
                  </a:cubicBezTo>
                  <a:cubicBezTo>
                    <a:pt x="116" y="382"/>
                    <a:pt x="92" y="413"/>
                    <a:pt x="70" y="445"/>
                  </a:cubicBezTo>
                  <a:cubicBezTo>
                    <a:pt x="49" y="476"/>
                    <a:pt x="32" y="509"/>
                    <a:pt x="19" y="542"/>
                  </a:cubicBezTo>
                  <a:cubicBezTo>
                    <a:pt x="0" y="585"/>
                    <a:pt x="4" y="632"/>
                    <a:pt x="42" y="661"/>
                  </a:cubicBezTo>
                  <a:cubicBezTo>
                    <a:pt x="58" y="673"/>
                    <a:pt x="80" y="680"/>
                    <a:pt x="101" y="680"/>
                  </a:cubicBezTo>
                  <a:cubicBezTo>
                    <a:pt x="124" y="680"/>
                    <a:pt x="147" y="672"/>
                    <a:pt x="163" y="654"/>
                  </a:cubicBezTo>
                  <a:cubicBezTo>
                    <a:pt x="184" y="630"/>
                    <a:pt x="208" y="607"/>
                    <a:pt x="229" y="581"/>
                  </a:cubicBezTo>
                  <a:cubicBezTo>
                    <a:pt x="250" y="555"/>
                    <a:pt x="271" y="529"/>
                    <a:pt x="293" y="504"/>
                  </a:cubicBezTo>
                  <a:cubicBezTo>
                    <a:pt x="336" y="455"/>
                    <a:pt x="382" y="408"/>
                    <a:pt x="431" y="365"/>
                  </a:cubicBezTo>
                  <a:cubicBezTo>
                    <a:pt x="480" y="321"/>
                    <a:pt x="526" y="275"/>
                    <a:pt x="577" y="233"/>
                  </a:cubicBezTo>
                  <a:lnTo>
                    <a:pt x="594" y="220"/>
                  </a:lnTo>
                  <a:cubicBezTo>
                    <a:pt x="596" y="219"/>
                    <a:pt x="597" y="218"/>
                    <a:pt x="596" y="218"/>
                  </a:cubicBezTo>
                  <a:lnTo>
                    <a:pt x="596" y="218"/>
                  </a:lnTo>
                  <a:cubicBezTo>
                    <a:pt x="596" y="218"/>
                    <a:pt x="596" y="218"/>
                    <a:pt x="596" y="218"/>
                  </a:cubicBezTo>
                  <a:lnTo>
                    <a:pt x="596" y="218"/>
                  </a:lnTo>
                  <a:cubicBezTo>
                    <a:pt x="597" y="218"/>
                    <a:pt x="598" y="217"/>
                    <a:pt x="599" y="217"/>
                  </a:cubicBezTo>
                  <a:cubicBezTo>
                    <a:pt x="618" y="202"/>
                    <a:pt x="636" y="187"/>
                    <a:pt x="652" y="170"/>
                  </a:cubicBezTo>
                  <a:cubicBezTo>
                    <a:pt x="662" y="159"/>
                    <a:pt x="673" y="148"/>
                    <a:pt x="682" y="136"/>
                  </a:cubicBezTo>
                  <a:cubicBezTo>
                    <a:pt x="696" y="119"/>
                    <a:pt x="706" y="98"/>
                    <a:pt x="712" y="77"/>
                  </a:cubicBezTo>
                  <a:cubicBezTo>
                    <a:pt x="722" y="45"/>
                    <a:pt x="703" y="13"/>
                    <a:pt x="672" y="5"/>
                  </a:cubicBezTo>
                  <a:cubicBezTo>
                    <a:pt x="656" y="2"/>
                    <a:pt x="641" y="0"/>
                    <a:pt x="626"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85;p59">
              <a:extLst>
                <a:ext uri="{FF2B5EF4-FFF2-40B4-BE49-F238E27FC236}">
                  <a16:creationId xmlns:a16="http://schemas.microsoft.com/office/drawing/2014/main" id="{06A40BE2-B3CA-AE46-69C9-76EB64CA9BE7}"/>
                </a:ext>
              </a:extLst>
            </p:cNvPr>
            <p:cNvSpPr/>
            <p:nvPr/>
          </p:nvSpPr>
          <p:spPr>
            <a:xfrm>
              <a:off x="5662625" y="4555275"/>
              <a:ext cx="14450" cy="13350"/>
            </a:xfrm>
            <a:custGeom>
              <a:avLst/>
              <a:gdLst/>
              <a:ahLst/>
              <a:cxnLst/>
              <a:rect l="l" t="t" r="r" b="b"/>
              <a:pathLst>
                <a:path w="578" h="534" extrusionOk="0">
                  <a:moveTo>
                    <a:pt x="533" y="1"/>
                  </a:moveTo>
                  <a:cubicBezTo>
                    <a:pt x="478" y="2"/>
                    <a:pt x="423" y="31"/>
                    <a:pt x="377" y="58"/>
                  </a:cubicBezTo>
                  <a:cubicBezTo>
                    <a:pt x="329" y="89"/>
                    <a:pt x="283" y="123"/>
                    <a:pt x="238" y="159"/>
                  </a:cubicBezTo>
                  <a:cubicBezTo>
                    <a:pt x="198" y="192"/>
                    <a:pt x="159" y="230"/>
                    <a:pt x="127" y="274"/>
                  </a:cubicBezTo>
                  <a:cubicBezTo>
                    <a:pt x="90" y="318"/>
                    <a:pt x="55" y="363"/>
                    <a:pt x="23" y="412"/>
                  </a:cubicBezTo>
                  <a:cubicBezTo>
                    <a:pt x="0" y="451"/>
                    <a:pt x="13" y="500"/>
                    <a:pt x="52" y="524"/>
                  </a:cubicBezTo>
                  <a:cubicBezTo>
                    <a:pt x="64" y="530"/>
                    <a:pt x="78" y="533"/>
                    <a:pt x="91" y="533"/>
                  </a:cubicBezTo>
                  <a:cubicBezTo>
                    <a:pt x="120" y="533"/>
                    <a:pt x="148" y="519"/>
                    <a:pt x="163" y="494"/>
                  </a:cubicBezTo>
                  <a:cubicBezTo>
                    <a:pt x="177" y="474"/>
                    <a:pt x="192" y="452"/>
                    <a:pt x="207" y="433"/>
                  </a:cubicBezTo>
                  <a:lnTo>
                    <a:pt x="207" y="433"/>
                  </a:lnTo>
                  <a:cubicBezTo>
                    <a:pt x="207" y="433"/>
                    <a:pt x="207" y="433"/>
                    <a:pt x="207" y="433"/>
                  </a:cubicBezTo>
                  <a:cubicBezTo>
                    <a:pt x="207" y="433"/>
                    <a:pt x="208" y="432"/>
                    <a:pt x="211" y="429"/>
                  </a:cubicBezTo>
                  <a:cubicBezTo>
                    <a:pt x="215" y="423"/>
                    <a:pt x="219" y="417"/>
                    <a:pt x="224" y="411"/>
                  </a:cubicBezTo>
                  <a:cubicBezTo>
                    <a:pt x="231" y="402"/>
                    <a:pt x="240" y="393"/>
                    <a:pt x="248" y="384"/>
                  </a:cubicBezTo>
                  <a:cubicBezTo>
                    <a:pt x="280" y="345"/>
                    <a:pt x="317" y="309"/>
                    <a:pt x="352" y="272"/>
                  </a:cubicBezTo>
                  <a:cubicBezTo>
                    <a:pt x="386" y="235"/>
                    <a:pt x="420" y="201"/>
                    <a:pt x="457" y="167"/>
                  </a:cubicBezTo>
                  <a:cubicBezTo>
                    <a:pt x="477" y="151"/>
                    <a:pt x="495" y="135"/>
                    <a:pt x="513" y="116"/>
                  </a:cubicBezTo>
                  <a:cubicBezTo>
                    <a:pt x="532" y="98"/>
                    <a:pt x="548" y="76"/>
                    <a:pt x="564" y="55"/>
                  </a:cubicBezTo>
                  <a:cubicBezTo>
                    <a:pt x="577" y="31"/>
                    <a:pt x="560" y="1"/>
                    <a:pt x="533"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86;p59">
              <a:extLst>
                <a:ext uri="{FF2B5EF4-FFF2-40B4-BE49-F238E27FC236}">
                  <a16:creationId xmlns:a16="http://schemas.microsoft.com/office/drawing/2014/main" id="{A26DEDE5-753B-3703-84B3-6EB335DD5E8D}"/>
                </a:ext>
              </a:extLst>
            </p:cNvPr>
            <p:cNvSpPr/>
            <p:nvPr/>
          </p:nvSpPr>
          <p:spPr>
            <a:xfrm>
              <a:off x="5766000" y="4569450"/>
              <a:ext cx="8550" cy="15375"/>
            </a:xfrm>
            <a:custGeom>
              <a:avLst/>
              <a:gdLst/>
              <a:ahLst/>
              <a:cxnLst/>
              <a:rect l="l" t="t" r="r" b="b"/>
              <a:pathLst>
                <a:path w="342" h="615" extrusionOk="0">
                  <a:moveTo>
                    <a:pt x="97" y="1"/>
                  </a:moveTo>
                  <a:cubicBezTo>
                    <a:pt x="74" y="1"/>
                    <a:pt x="50" y="8"/>
                    <a:pt x="37" y="25"/>
                  </a:cubicBezTo>
                  <a:cubicBezTo>
                    <a:pt x="14" y="54"/>
                    <a:pt x="1" y="79"/>
                    <a:pt x="4" y="117"/>
                  </a:cubicBezTo>
                  <a:cubicBezTo>
                    <a:pt x="7" y="143"/>
                    <a:pt x="12" y="169"/>
                    <a:pt x="19" y="194"/>
                  </a:cubicBezTo>
                  <a:cubicBezTo>
                    <a:pt x="28" y="234"/>
                    <a:pt x="40" y="273"/>
                    <a:pt x="55" y="312"/>
                  </a:cubicBezTo>
                  <a:cubicBezTo>
                    <a:pt x="82" y="389"/>
                    <a:pt x="110" y="464"/>
                    <a:pt x="137" y="541"/>
                  </a:cubicBezTo>
                  <a:cubicBezTo>
                    <a:pt x="151" y="582"/>
                    <a:pt x="189" y="615"/>
                    <a:pt x="232" y="615"/>
                  </a:cubicBezTo>
                  <a:cubicBezTo>
                    <a:pt x="241" y="615"/>
                    <a:pt x="250" y="613"/>
                    <a:pt x="259" y="610"/>
                  </a:cubicBezTo>
                  <a:cubicBezTo>
                    <a:pt x="311" y="595"/>
                    <a:pt x="342" y="541"/>
                    <a:pt x="329" y="488"/>
                  </a:cubicBezTo>
                  <a:lnTo>
                    <a:pt x="264" y="255"/>
                  </a:lnTo>
                  <a:cubicBezTo>
                    <a:pt x="255" y="216"/>
                    <a:pt x="241" y="178"/>
                    <a:pt x="227" y="141"/>
                  </a:cubicBezTo>
                  <a:cubicBezTo>
                    <a:pt x="205" y="82"/>
                    <a:pt x="186" y="23"/>
                    <a:pt x="119" y="3"/>
                  </a:cubicBezTo>
                  <a:cubicBezTo>
                    <a:pt x="112" y="2"/>
                    <a:pt x="105" y="1"/>
                    <a:pt x="9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87;p59">
              <a:extLst>
                <a:ext uri="{FF2B5EF4-FFF2-40B4-BE49-F238E27FC236}">
                  <a16:creationId xmlns:a16="http://schemas.microsoft.com/office/drawing/2014/main" id="{6029989B-4907-D34B-4113-12CC393C59BC}"/>
                </a:ext>
              </a:extLst>
            </p:cNvPr>
            <p:cNvSpPr/>
            <p:nvPr/>
          </p:nvSpPr>
          <p:spPr>
            <a:xfrm>
              <a:off x="5775125" y="4563500"/>
              <a:ext cx="6550" cy="15750"/>
            </a:xfrm>
            <a:custGeom>
              <a:avLst/>
              <a:gdLst/>
              <a:ahLst/>
              <a:cxnLst/>
              <a:rect l="l" t="t" r="r" b="b"/>
              <a:pathLst>
                <a:path w="262" h="630" extrusionOk="0">
                  <a:moveTo>
                    <a:pt x="89" y="0"/>
                  </a:moveTo>
                  <a:cubicBezTo>
                    <a:pt x="86" y="0"/>
                    <a:pt x="82" y="0"/>
                    <a:pt x="79" y="1"/>
                  </a:cubicBezTo>
                  <a:cubicBezTo>
                    <a:pt x="1" y="12"/>
                    <a:pt x="13" y="104"/>
                    <a:pt x="20" y="160"/>
                  </a:cubicBezTo>
                  <a:cubicBezTo>
                    <a:pt x="27" y="209"/>
                    <a:pt x="45" y="257"/>
                    <a:pt x="58" y="306"/>
                  </a:cubicBezTo>
                  <a:cubicBezTo>
                    <a:pt x="82" y="398"/>
                    <a:pt x="113" y="489"/>
                    <a:pt x="135" y="584"/>
                  </a:cubicBezTo>
                  <a:cubicBezTo>
                    <a:pt x="142" y="615"/>
                    <a:pt x="168" y="630"/>
                    <a:pt x="194" y="630"/>
                  </a:cubicBezTo>
                  <a:cubicBezTo>
                    <a:pt x="227" y="630"/>
                    <a:pt x="262" y="607"/>
                    <a:pt x="262" y="566"/>
                  </a:cubicBezTo>
                  <a:cubicBezTo>
                    <a:pt x="262" y="469"/>
                    <a:pt x="261" y="366"/>
                    <a:pt x="241" y="270"/>
                  </a:cubicBezTo>
                  <a:cubicBezTo>
                    <a:pt x="234" y="222"/>
                    <a:pt x="222" y="177"/>
                    <a:pt x="208" y="131"/>
                  </a:cubicBezTo>
                  <a:cubicBezTo>
                    <a:pt x="189" y="79"/>
                    <a:pt x="153" y="0"/>
                    <a:pt x="8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88;p59">
              <a:extLst>
                <a:ext uri="{FF2B5EF4-FFF2-40B4-BE49-F238E27FC236}">
                  <a16:creationId xmlns:a16="http://schemas.microsoft.com/office/drawing/2014/main" id="{F5C303BE-D40D-C15E-2733-A7B115759289}"/>
                </a:ext>
              </a:extLst>
            </p:cNvPr>
            <p:cNvSpPr/>
            <p:nvPr/>
          </p:nvSpPr>
          <p:spPr>
            <a:xfrm>
              <a:off x="5871400" y="4565250"/>
              <a:ext cx="4850" cy="16425"/>
            </a:xfrm>
            <a:custGeom>
              <a:avLst/>
              <a:gdLst/>
              <a:ahLst/>
              <a:cxnLst/>
              <a:rect l="l" t="t" r="r" b="b"/>
              <a:pathLst>
                <a:path w="194" h="657" extrusionOk="0">
                  <a:moveTo>
                    <a:pt x="112" y="1"/>
                  </a:moveTo>
                  <a:cubicBezTo>
                    <a:pt x="99" y="1"/>
                    <a:pt x="85" y="6"/>
                    <a:pt x="75" y="16"/>
                  </a:cubicBezTo>
                  <a:cubicBezTo>
                    <a:pt x="56" y="35"/>
                    <a:pt x="41" y="59"/>
                    <a:pt x="38" y="85"/>
                  </a:cubicBezTo>
                  <a:cubicBezTo>
                    <a:pt x="33" y="113"/>
                    <a:pt x="27" y="140"/>
                    <a:pt x="24" y="168"/>
                  </a:cubicBezTo>
                  <a:cubicBezTo>
                    <a:pt x="20" y="212"/>
                    <a:pt x="18" y="258"/>
                    <a:pt x="15" y="302"/>
                  </a:cubicBezTo>
                  <a:cubicBezTo>
                    <a:pt x="8" y="395"/>
                    <a:pt x="4" y="489"/>
                    <a:pt x="0" y="582"/>
                  </a:cubicBezTo>
                  <a:cubicBezTo>
                    <a:pt x="0" y="619"/>
                    <a:pt x="28" y="650"/>
                    <a:pt x="65" y="656"/>
                  </a:cubicBezTo>
                  <a:cubicBezTo>
                    <a:pt x="68" y="656"/>
                    <a:pt x="70" y="657"/>
                    <a:pt x="73" y="657"/>
                  </a:cubicBezTo>
                  <a:cubicBezTo>
                    <a:pt x="105" y="657"/>
                    <a:pt x="141" y="637"/>
                    <a:pt x="148" y="602"/>
                  </a:cubicBezTo>
                  <a:cubicBezTo>
                    <a:pt x="166" y="504"/>
                    <a:pt x="178" y="406"/>
                    <a:pt x="185" y="308"/>
                  </a:cubicBezTo>
                  <a:cubicBezTo>
                    <a:pt x="188" y="261"/>
                    <a:pt x="193" y="215"/>
                    <a:pt x="192" y="168"/>
                  </a:cubicBezTo>
                  <a:cubicBezTo>
                    <a:pt x="192" y="144"/>
                    <a:pt x="188" y="119"/>
                    <a:pt x="186" y="95"/>
                  </a:cubicBezTo>
                  <a:cubicBezTo>
                    <a:pt x="186" y="79"/>
                    <a:pt x="182" y="62"/>
                    <a:pt x="175" y="48"/>
                  </a:cubicBezTo>
                  <a:cubicBezTo>
                    <a:pt x="167" y="36"/>
                    <a:pt x="158" y="27"/>
                    <a:pt x="150" y="16"/>
                  </a:cubicBezTo>
                  <a:cubicBezTo>
                    <a:pt x="139" y="6"/>
                    <a:pt x="126" y="1"/>
                    <a:pt x="112"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89;p59">
              <a:extLst>
                <a:ext uri="{FF2B5EF4-FFF2-40B4-BE49-F238E27FC236}">
                  <a16:creationId xmlns:a16="http://schemas.microsoft.com/office/drawing/2014/main" id="{88D7D245-8456-2780-05CD-DC5B9A239DD6}"/>
                </a:ext>
              </a:extLst>
            </p:cNvPr>
            <p:cNvSpPr/>
            <p:nvPr/>
          </p:nvSpPr>
          <p:spPr>
            <a:xfrm>
              <a:off x="5879725" y="4568950"/>
              <a:ext cx="5375" cy="12400"/>
            </a:xfrm>
            <a:custGeom>
              <a:avLst/>
              <a:gdLst/>
              <a:ahLst/>
              <a:cxnLst/>
              <a:rect l="l" t="t" r="r" b="b"/>
              <a:pathLst>
                <a:path w="215" h="496" extrusionOk="0">
                  <a:moveTo>
                    <a:pt x="137" y="0"/>
                  </a:moveTo>
                  <a:cubicBezTo>
                    <a:pt x="116" y="0"/>
                    <a:pt x="96" y="12"/>
                    <a:pt x="84" y="31"/>
                  </a:cubicBezTo>
                  <a:cubicBezTo>
                    <a:pt x="66" y="63"/>
                    <a:pt x="54" y="98"/>
                    <a:pt x="49" y="134"/>
                  </a:cubicBezTo>
                  <a:cubicBezTo>
                    <a:pt x="43" y="168"/>
                    <a:pt x="37" y="204"/>
                    <a:pt x="33" y="240"/>
                  </a:cubicBezTo>
                  <a:cubicBezTo>
                    <a:pt x="31" y="254"/>
                    <a:pt x="30" y="270"/>
                    <a:pt x="29" y="284"/>
                  </a:cubicBezTo>
                  <a:cubicBezTo>
                    <a:pt x="29" y="287"/>
                    <a:pt x="27" y="302"/>
                    <a:pt x="26" y="302"/>
                  </a:cubicBezTo>
                  <a:cubicBezTo>
                    <a:pt x="26" y="302"/>
                    <a:pt x="26" y="300"/>
                    <a:pt x="27" y="296"/>
                  </a:cubicBezTo>
                  <a:lnTo>
                    <a:pt x="27" y="296"/>
                  </a:lnTo>
                  <a:cubicBezTo>
                    <a:pt x="25" y="304"/>
                    <a:pt x="25" y="311"/>
                    <a:pt x="24" y="318"/>
                  </a:cubicBezTo>
                  <a:cubicBezTo>
                    <a:pt x="19" y="350"/>
                    <a:pt x="13" y="384"/>
                    <a:pt x="6" y="416"/>
                  </a:cubicBezTo>
                  <a:cubicBezTo>
                    <a:pt x="0" y="448"/>
                    <a:pt x="16" y="487"/>
                    <a:pt x="50" y="494"/>
                  </a:cubicBezTo>
                  <a:cubicBezTo>
                    <a:pt x="56" y="495"/>
                    <a:pt x="61" y="496"/>
                    <a:pt x="66" y="496"/>
                  </a:cubicBezTo>
                  <a:cubicBezTo>
                    <a:pt x="94" y="496"/>
                    <a:pt x="120" y="478"/>
                    <a:pt x="128" y="450"/>
                  </a:cubicBezTo>
                  <a:lnTo>
                    <a:pt x="128" y="451"/>
                  </a:lnTo>
                  <a:cubicBezTo>
                    <a:pt x="152" y="390"/>
                    <a:pt x="174" y="327"/>
                    <a:pt x="191" y="264"/>
                  </a:cubicBezTo>
                  <a:cubicBezTo>
                    <a:pt x="199" y="233"/>
                    <a:pt x="204" y="202"/>
                    <a:pt x="207" y="169"/>
                  </a:cubicBezTo>
                  <a:cubicBezTo>
                    <a:pt x="214" y="128"/>
                    <a:pt x="211" y="86"/>
                    <a:pt x="199" y="46"/>
                  </a:cubicBezTo>
                  <a:cubicBezTo>
                    <a:pt x="192" y="22"/>
                    <a:pt x="171" y="4"/>
                    <a:pt x="146" y="1"/>
                  </a:cubicBezTo>
                  <a:cubicBezTo>
                    <a:pt x="143" y="0"/>
                    <a:pt x="140" y="0"/>
                    <a:pt x="137"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90;p59">
              <a:extLst>
                <a:ext uri="{FF2B5EF4-FFF2-40B4-BE49-F238E27FC236}">
                  <a16:creationId xmlns:a16="http://schemas.microsoft.com/office/drawing/2014/main" id="{E8980BD1-729E-CB3B-892D-A4F88751F9BA}"/>
                </a:ext>
              </a:extLst>
            </p:cNvPr>
            <p:cNvSpPr/>
            <p:nvPr/>
          </p:nvSpPr>
          <p:spPr>
            <a:xfrm>
              <a:off x="5958775" y="4572275"/>
              <a:ext cx="18850" cy="9300"/>
            </a:xfrm>
            <a:custGeom>
              <a:avLst/>
              <a:gdLst/>
              <a:ahLst/>
              <a:cxnLst/>
              <a:rect l="l" t="t" r="r" b="b"/>
              <a:pathLst>
                <a:path w="754" h="372" extrusionOk="0">
                  <a:moveTo>
                    <a:pt x="98" y="0"/>
                  </a:moveTo>
                  <a:cubicBezTo>
                    <a:pt x="36" y="0"/>
                    <a:pt x="1" y="102"/>
                    <a:pt x="65" y="133"/>
                  </a:cubicBezTo>
                  <a:lnTo>
                    <a:pt x="65" y="132"/>
                  </a:lnTo>
                  <a:lnTo>
                    <a:pt x="355" y="269"/>
                  </a:lnTo>
                  <a:cubicBezTo>
                    <a:pt x="406" y="293"/>
                    <a:pt x="458" y="313"/>
                    <a:pt x="510" y="332"/>
                  </a:cubicBezTo>
                  <a:cubicBezTo>
                    <a:pt x="562" y="351"/>
                    <a:pt x="613" y="372"/>
                    <a:pt x="669" y="372"/>
                  </a:cubicBezTo>
                  <a:cubicBezTo>
                    <a:pt x="670" y="372"/>
                    <a:pt x="672" y="372"/>
                    <a:pt x="673" y="372"/>
                  </a:cubicBezTo>
                  <a:cubicBezTo>
                    <a:pt x="727" y="370"/>
                    <a:pt x="753" y="307"/>
                    <a:pt x="716" y="267"/>
                  </a:cubicBezTo>
                  <a:cubicBezTo>
                    <a:pt x="678" y="228"/>
                    <a:pt x="630" y="205"/>
                    <a:pt x="580" y="182"/>
                  </a:cubicBezTo>
                  <a:cubicBezTo>
                    <a:pt x="527" y="157"/>
                    <a:pt x="476" y="135"/>
                    <a:pt x="421" y="114"/>
                  </a:cubicBezTo>
                  <a:lnTo>
                    <a:pt x="120" y="4"/>
                  </a:lnTo>
                  <a:cubicBezTo>
                    <a:pt x="113" y="1"/>
                    <a:pt x="105" y="0"/>
                    <a:pt x="9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91;p59">
              <a:extLst>
                <a:ext uri="{FF2B5EF4-FFF2-40B4-BE49-F238E27FC236}">
                  <a16:creationId xmlns:a16="http://schemas.microsoft.com/office/drawing/2014/main" id="{10421D65-8727-FE4C-7F06-97A583F2E11B}"/>
                </a:ext>
              </a:extLst>
            </p:cNvPr>
            <p:cNvSpPr/>
            <p:nvPr/>
          </p:nvSpPr>
          <p:spPr>
            <a:xfrm>
              <a:off x="5966725" y="4567725"/>
              <a:ext cx="13375" cy="10650"/>
            </a:xfrm>
            <a:custGeom>
              <a:avLst/>
              <a:gdLst/>
              <a:ahLst/>
              <a:cxnLst/>
              <a:rect l="l" t="t" r="r" b="b"/>
              <a:pathLst>
                <a:path w="535" h="426" extrusionOk="0">
                  <a:moveTo>
                    <a:pt x="111" y="0"/>
                  </a:moveTo>
                  <a:cubicBezTo>
                    <a:pt x="78" y="0"/>
                    <a:pt x="46" y="17"/>
                    <a:pt x="27" y="48"/>
                  </a:cubicBezTo>
                  <a:cubicBezTo>
                    <a:pt x="1" y="95"/>
                    <a:pt x="17" y="154"/>
                    <a:pt x="62" y="183"/>
                  </a:cubicBezTo>
                  <a:lnTo>
                    <a:pt x="61" y="183"/>
                  </a:lnTo>
                  <a:cubicBezTo>
                    <a:pt x="91" y="203"/>
                    <a:pt x="119" y="223"/>
                    <a:pt x="148" y="245"/>
                  </a:cubicBezTo>
                  <a:cubicBezTo>
                    <a:pt x="163" y="256"/>
                    <a:pt x="177" y="265"/>
                    <a:pt x="190" y="276"/>
                  </a:cubicBezTo>
                  <a:lnTo>
                    <a:pt x="201" y="284"/>
                  </a:lnTo>
                  <a:cubicBezTo>
                    <a:pt x="201" y="285"/>
                    <a:pt x="202" y="285"/>
                    <a:pt x="203" y="286"/>
                  </a:cubicBezTo>
                  <a:lnTo>
                    <a:pt x="203" y="286"/>
                  </a:lnTo>
                  <a:cubicBezTo>
                    <a:pt x="204" y="287"/>
                    <a:pt x="205" y="287"/>
                    <a:pt x="206" y="288"/>
                  </a:cubicBezTo>
                  <a:lnTo>
                    <a:pt x="218" y="297"/>
                  </a:lnTo>
                  <a:cubicBezTo>
                    <a:pt x="251" y="324"/>
                    <a:pt x="282" y="350"/>
                    <a:pt x="317" y="373"/>
                  </a:cubicBezTo>
                  <a:cubicBezTo>
                    <a:pt x="337" y="385"/>
                    <a:pt x="360" y="394"/>
                    <a:pt x="383" y="403"/>
                  </a:cubicBezTo>
                  <a:lnTo>
                    <a:pt x="404" y="411"/>
                  </a:lnTo>
                  <a:cubicBezTo>
                    <a:pt x="407" y="412"/>
                    <a:pt x="407" y="413"/>
                    <a:pt x="407" y="413"/>
                  </a:cubicBezTo>
                  <a:cubicBezTo>
                    <a:pt x="407" y="413"/>
                    <a:pt x="400" y="410"/>
                    <a:pt x="399" y="410"/>
                  </a:cubicBezTo>
                  <a:lnTo>
                    <a:pt x="399" y="410"/>
                  </a:lnTo>
                  <a:cubicBezTo>
                    <a:pt x="399" y="410"/>
                    <a:pt x="400" y="410"/>
                    <a:pt x="402" y="411"/>
                  </a:cubicBezTo>
                  <a:lnTo>
                    <a:pt x="417" y="417"/>
                  </a:lnTo>
                  <a:cubicBezTo>
                    <a:pt x="431" y="422"/>
                    <a:pt x="445" y="426"/>
                    <a:pt x="459" y="426"/>
                  </a:cubicBezTo>
                  <a:cubicBezTo>
                    <a:pt x="476" y="426"/>
                    <a:pt x="494" y="420"/>
                    <a:pt x="507" y="405"/>
                  </a:cubicBezTo>
                  <a:cubicBezTo>
                    <a:pt x="531" y="381"/>
                    <a:pt x="535" y="344"/>
                    <a:pt x="519" y="315"/>
                  </a:cubicBezTo>
                  <a:cubicBezTo>
                    <a:pt x="498" y="279"/>
                    <a:pt x="474" y="246"/>
                    <a:pt x="446" y="216"/>
                  </a:cubicBezTo>
                  <a:cubicBezTo>
                    <a:pt x="415" y="186"/>
                    <a:pt x="380" y="159"/>
                    <a:pt x="344" y="135"/>
                  </a:cubicBezTo>
                  <a:cubicBezTo>
                    <a:pt x="285" y="93"/>
                    <a:pt x="224" y="52"/>
                    <a:pt x="160" y="14"/>
                  </a:cubicBezTo>
                  <a:cubicBezTo>
                    <a:pt x="145" y="5"/>
                    <a:pt x="128" y="0"/>
                    <a:pt x="11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92;p59">
              <a:extLst>
                <a:ext uri="{FF2B5EF4-FFF2-40B4-BE49-F238E27FC236}">
                  <a16:creationId xmlns:a16="http://schemas.microsoft.com/office/drawing/2014/main" id="{251BD776-1C0A-B757-342B-F1E1DEA386D5}"/>
                </a:ext>
              </a:extLst>
            </p:cNvPr>
            <p:cNvSpPr/>
            <p:nvPr/>
          </p:nvSpPr>
          <p:spPr>
            <a:xfrm>
              <a:off x="5571750" y="3930525"/>
              <a:ext cx="98475" cy="83325"/>
            </a:xfrm>
            <a:custGeom>
              <a:avLst/>
              <a:gdLst/>
              <a:ahLst/>
              <a:cxnLst/>
              <a:rect l="l" t="t" r="r" b="b"/>
              <a:pathLst>
                <a:path w="3939" h="3333" extrusionOk="0">
                  <a:moveTo>
                    <a:pt x="3938" y="1397"/>
                  </a:moveTo>
                  <a:cubicBezTo>
                    <a:pt x="3938" y="1397"/>
                    <a:pt x="3268" y="899"/>
                    <a:pt x="2193" y="449"/>
                  </a:cubicBezTo>
                  <a:cubicBezTo>
                    <a:pt x="1118" y="1"/>
                    <a:pt x="11" y="266"/>
                    <a:pt x="6" y="299"/>
                  </a:cubicBezTo>
                  <a:cubicBezTo>
                    <a:pt x="0" y="330"/>
                    <a:pt x="684" y="2350"/>
                    <a:pt x="1556" y="2842"/>
                  </a:cubicBezTo>
                  <a:cubicBezTo>
                    <a:pt x="2429" y="3333"/>
                    <a:pt x="3806" y="3072"/>
                    <a:pt x="3806" y="3072"/>
                  </a:cubicBezTo>
                  <a:close/>
                </a:path>
              </a:pathLst>
            </a:custGeom>
            <a:gradFill>
              <a:gsLst>
                <a:gs pos="0">
                  <a:schemeClr val="accent1"/>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93;p59">
              <a:extLst>
                <a:ext uri="{FF2B5EF4-FFF2-40B4-BE49-F238E27FC236}">
                  <a16:creationId xmlns:a16="http://schemas.microsoft.com/office/drawing/2014/main" id="{11473890-E051-2CD7-CB26-E3565BD718A8}"/>
                </a:ext>
              </a:extLst>
            </p:cNvPr>
            <p:cNvSpPr/>
            <p:nvPr/>
          </p:nvSpPr>
          <p:spPr>
            <a:xfrm>
              <a:off x="5664800" y="3927950"/>
              <a:ext cx="17500" cy="95225"/>
            </a:xfrm>
            <a:custGeom>
              <a:avLst/>
              <a:gdLst/>
              <a:ahLst/>
              <a:cxnLst/>
              <a:rect l="l" t="t" r="r" b="b"/>
              <a:pathLst>
                <a:path w="700" h="3809" extrusionOk="0">
                  <a:moveTo>
                    <a:pt x="655" y="1"/>
                  </a:moveTo>
                  <a:cubicBezTo>
                    <a:pt x="648" y="1"/>
                    <a:pt x="640" y="3"/>
                    <a:pt x="633" y="7"/>
                  </a:cubicBezTo>
                  <a:cubicBezTo>
                    <a:pt x="508" y="81"/>
                    <a:pt x="457" y="223"/>
                    <a:pt x="399" y="353"/>
                  </a:cubicBezTo>
                  <a:cubicBezTo>
                    <a:pt x="332" y="500"/>
                    <a:pt x="268" y="652"/>
                    <a:pt x="213" y="803"/>
                  </a:cubicBezTo>
                  <a:cubicBezTo>
                    <a:pt x="105" y="1103"/>
                    <a:pt x="59" y="1429"/>
                    <a:pt x="32" y="1746"/>
                  </a:cubicBezTo>
                  <a:cubicBezTo>
                    <a:pt x="1" y="2110"/>
                    <a:pt x="14" y="2472"/>
                    <a:pt x="47" y="2835"/>
                  </a:cubicBezTo>
                  <a:cubicBezTo>
                    <a:pt x="64" y="3018"/>
                    <a:pt x="86" y="3200"/>
                    <a:pt x="112" y="3382"/>
                  </a:cubicBezTo>
                  <a:cubicBezTo>
                    <a:pt x="124" y="3469"/>
                    <a:pt x="125" y="3592"/>
                    <a:pt x="168" y="3671"/>
                  </a:cubicBezTo>
                  <a:cubicBezTo>
                    <a:pt x="197" y="3724"/>
                    <a:pt x="240" y="3757"/>
                    <a:pt x="282" y="3802"/>
                  </a:cubicBezTo>
                  <a:cubicBezTo>
                    <a:pt x="286" y="3807"/>
                    <a:pt x="291" y="3809"/>
                    <a:pt x="297" y="3809"/>
                  </a:cubicBezTo>
                  <a:cubicBezTo>
                    <a:pt x="304" y="3809"/>
                    <a:pt x="312" y="3805"/>
                    <a:pt x="317" y="3797"/>
                  </a:cubicBezTo>
                  <a:cubicBezTo>
                    <a:pt x="373" y="3667"/>
                    <a:pt x="387" y="3611"/>
                    <a:pt x="369" y="3462"/>
                  </a:cubicBezTo>
                  <a:cubicBezTo>
                    <a:pt x="348" y="3277"/>
                    <a:pt x="321" y="3094"/>
                    <a:pt x="305" y="2908"/>
                  </a:cubicBezTo>
                  <a:cubicBezTo>
                    <a:pt x="272" y="2555"/>
                    <a:pt x="265" y="2199"/>
                    <a:pt x="284" y="1844"/>
                  </a:cubicBezTo>
                  <a:cubicBezTo>
                    <a:pt x="301" y="1523"/>
                    <a:pt x="356" y="1210"/>
                    <a:pt x="427" y="896"/>
                  </a:cubicBezTo>
                  <a:cubicBezTo>
                    <a:pt x="460" y="744"/>
                    <a:pt x="497" y="599"/>
                    <a:pt x="555" y="453"/>
                  </a:cubicBezTo>
                  <a:cubicBezTo>
                    <a:pt x="607" y="320"/>
                    <a:pt x="700" y="191"/>
                    <a:pt x="698" y="44"/>
                  </a:cubicBezTo>
                  <a:cubicBezTo>
                    <a:pt x="698" y="18"/>
                    <a:pt x="678" y="1"/>
                    <a:pt x="65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94;p59">
              <a:extLst>
                <a:ext uri="{FF2B5EF4-FFF2-40B4-BE49-F238E27FC236}">
                  <a16:creationId xmlns:a16="http://schemas.microsoft.com/office/drawing/2014/main" id="{4EE04FA4-E84E-CD9B-63FA-706FEABAA475}"/>
                </a:ext>
              </a:extLst>
            </p:cNvPr>
            <p:cNvSpPr/>
            <p:nvPr/>
          </p:nvSpPr>
          <p:spPr>
            <a:xfrm>
              <a:off x="5544450" y="3921850"/>
              <a:ext cx="124850" cy="47550"/>
            </a:xfrm>
            <a:custGeom>
              <a:avLst/>
              <a:gdLst/>
              <a:ahLst/>
              <a:cxnLst/>
              <a:rect l="l" t="t" r="r" b="b"/>
              <a:pathLst>
                <a:path w="4994" h="1902" extrusionOk="0">
                  <a:moveTo>
                    <a:pt x="128" y="0"/>
                  </a:moveTo>
                  <a:cubicBezTo>
                    <a:pt x="1" y="0"/>
                    <a:pt x="6" y="207"/>
                    <a:pt x="135" y="219"/>
                  </a:cubicBezTo>
                  <a:cubicBezTo>
                    <a:pt x="1056" y="313"/>
                    <a:pt x="1995" y="398"/>
                    <a:pt x="2880" y="696"/>
                  </a:cubicBezTo>
                  <a:cubicBezTo>
                    <a:pt x="3261" y="820"/>
                    <a:pt x="3624" y="992"/>
                    <a:pt x="3962" y="1205"/>
                  </a:cubicBezTo>
                  <a:cubicBezTo>
                    <a:pt x="4148" y="1322"/>
                    <a:pt x="4318" y="1457"/>
                    <a:pt x="4488" y="1600"/>
                  </a:cubicBezTo>
                  <a:cubicBezTo>
                    <a:pt x="4616" y="1709"/>
                    <a:pt x="4742" y="1834"/>
                    <a:pt x="4897" y="1898"/>
                  </a:cubicBezTo>
                  <a:cubicBezTo>
                    <a:pt x="4904" y="1900"/>
                    <a:pt x="4910" y="1901"/>
                    <a:pt x="4917" y="1901"/>
                  </a:cubicBezTo>
                  <a:cubicBezTo>
                    <a:pt x="4959" y="1901"/>
                    <a:pt x="4994" y="1851"/>
                    <a:pt x="4982" y="1808"/>
                  </a:cubicBezTo>
                  <a:cubicBezTo>
                    <a:pt x="4882" y="1444"/>
                    <a:pt x="4460" y="1172"/>
                    <a:pt x="4172" y="986"/>
                  </a:cubicBezTo>
                  <a:cubicBezTo>
                    <a:pt x="3815" y="752"/>
                    <a:pt x="3425" y="575"/>
                    <a:pt x="3026" y="440"/>
                  </a:cubicBezTo>
                  <a:cubicBezTo>
                    <a:pt x="2092" y="124"/>
                    <a:pt x="1109" y="56"/>
                    <a:pt x="135" y="0"/>
                  </a:cubicBezTo>
                  <a:cubicBezTo>
                    <a:pt x="132" y="0"/>
                    <a:pt x="130" y="0"/>
                    <a:pt x="12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95;p59">
              <a:extLst>
                <a:ext uri="{FF2B5EF4-FFF2-40B4-BE49-F238E27FC236}">
                  <a16:creationId xmlns:a16="http://schemas.microsoft.com/office/drawing/2014/main" id="{B4CEECBF-8E98-4898-8775-1F68C63D6E50}"/>
                </a:ext>
              </a:extLst>
            </p:cNvPr>
            <p:cNvSpPr/>
            <p:nvPr/>
          </p:nvSpPr>
          <p:spPr>
            <a:xfrm>
              <a:off x="5871100" y="3861550"/>
              <a:ext cx="92075" cy="93600"/>
            </a:xfrm>
            <a:custGeom>
              <a:avLst/>
              <a:gdLst/>
              <a:ahLst/>
              <a:cxnLst/>
              <a:rect l="l" t="t" r="r" b="b"/>
              <a:pathLst>
                <a:path w="3683" h="3744" extrusionOk="0">
                  <a:moveTo>
                    <a:pt x="0" y="2044"/>
                  </a:moveTo>
                  <a:cubicBezTo>
                    <a:pt x="0" y="2044"/>
                    <a:pt x="474" y="1487"/>
                    <a:pt x="1384" y="761"/>
                  </a:cubicBezTo>
                  <a:cubicBezTo>
                    <a:pt x="2295" y="33"/>
                    <a:pt x="3654" y="1"/>
                    <a:pt x="3668" y="31"/>
                  </a:cubicBezTo>
                  <a:cubicBezTo>
                    <a:pt x="3682" y="60"/>
                    <a:pt x="3581" y="2190"/>
                    <a:pt x="2877" y="2903"/>
                  </a:cubicBezTo>
                  <a:cubicBezTo>
                    <a:pt x="2173" y="3617"/>
                    <a:pt x="776" y="3743"/>
                    <a:pt x="776" y="3743"/>
                  </a:cubicBezTo>
                  <a:close/>
                </a:path>
              </a:pathLst>
            </a:custGeom>
            <a:gradFill>
              <a:gsLst>
                <a:gs pos="0">
                  <a:schemeClr val="accent1"/>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96;p59">
              <a:extLst>
                <a:ext uri="{FF2B5EF4-FFF2-40B4-BE49-F238E27FC236}">
                  <a16:creationId xmlns:a16="http://schemas.microsoft.com/office/drawing/2014/main" id="{898D687F-E1F2-DC8C-2944-909B61F4366D}"/>
                </a:ext>
              </a:extLst>
            </p:cNvPr>
            <p:cNvSpPr/>
            <p:nvPr/>
          </p:nvSpPr>
          <p:spPr>
            <a:xfrm>
              <a:off x="5851300" y="3897075"/>
              <a:ext cx="41850" cy="82050"/>
            </a:xfrm>
            <a:custGeom>
              <a:avLst/>
              <a:gdLst/>
              <a:ahLst/>
              <a:cxnLst/>
              <a:rect l="l" t="t" r="r" b="b"/>
              <a:pathLst>
                <a:path w="1674" h="3282" extrusionOk="0">
                  <a:moveTo>
                    <a:pt x="4" y="0"/>
                  </a:moveTo>
                  <a:cubicBezTo>
                    <a:pt x="2" y="0"/>
                    <a:pt x="0" y="3"/>
                    <a:pt x="2" y="4"/>
                  </a:cubicBezTo>
                  <a:cubicBezTo>
                    <a:pt x="245" y="194"/>
                    <a:pt x="456" y="464"/>
                    <a:pt x="630" y="719"/>
                  </a:cubicBezTo>
                  <a:cubicBezTo>
                    <a:pt x="812" y="987"/>
                    <a:pt x="977" y="1261"/>
                    <a:pt x="1100" y="1561"/>
                  </a:cubicBezTo>
                  <a:cubicBezTo>
                    <a:pt x="1217" y="1848"/>
                    <a:pt x="1300" y="2148"/>
                    <a:pt x="1344" y="2454"/>
                  </a:cubicBezTo>
                  <a:cubicBezTo>
                    <a:pt x="1368" y="2611"/>
                    <a:pt x="1383" y="2769"/>
                    <a:pt x="1385" y="2927"/>
                  </a:cubicBezTo>
                  <a:cubicBezTo>
                    <a:pt x="1386" y="3049"/>
                    <a:pt x="1368" y="3194"/>
                    <a:pt x="1481" y="3273"/>
                  </a:cubicBezTo>
                  <a:cubicBezTo>
                    <a:pt x="1490" y="3279"/>
                    <a:pt x="1501" y="3282"/>
                    <a:pt x="1512" y="3282"/>
                  </a:cubicBezTo>
                  <a:cubicBezTo>
                    <a:pt x="1523" y="3282"/>
                    <a:pt x="1533" y="3279"/>
                    <a:pt x="1543" y="3273"/>
                  </a:cubicBezTo>
                  <a:cubicBezTo>
                    <a:pt x="1673" y="3207"/>
                    <a:pt x="1660" y="3025"/>
                    <a:pt x="1659" y="2903"/>
                  </a:cubicBezTo>
                  <a:cubicBezTo>
                    <a:pt x="1658" y="2735"/>
                    <a:pt x="1645" y="2569"/>
                    <a:pt x="1618" y="2404"/>
                  </a:cubicBezTo>
                  <a:cubicBezTo>
                    <a:pt x="1568" y="2072"/>
                    <a:pt x="1462" y="1746"/>
                    <a:pt x="1323" y="1442"/>
                  </a:cubicBezTo>
                  <a:cubicBezTo>
                    <a:pt x="1189" y="1149"/>
                    <a:pt x="1012" y="860"/>
                    <a:pt x="792" y="623"/>
                  </a:cubicBezTo>
                  <a:cubicBezTo>
                    <a:pt x="557" y="367"/>
                    <a:pt x="292" y="191"/>
                    <a:pt x="5" y="0"/>
                  </a:cubicBezTo>
                  <a:cubicBezTo>
                    <a:pt x="5" y="0"/>
                    <a:pt x="4" y="0"/>
                    <a:pt x="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97;p59">
              <a:extLst>
                <a:ext uri="{FF2B5EF4-FFF2-40B4-BE49-F238E27FC236}">
                  <a16:creationId xmlns:a16="http://schemas.microsoft.com/office/drawing/2014/main" id="{D73FA20A-7330-CF66-3467-12DEF8E20877}"/>
                </a:ext>
              </a:extLst>
            </p:cNvPr>
            <p:cNvSpPr/>
            <p:nvPr/>
          </p:nvSpPr>
          <p:spPr>
            <a:xfrm>
              <a:off x="5866550" y="3849725"/>
              <a:ext cx="104900" cy="65325"/>
            </a:xfrm>
            <a:custGeom>
              <a:avLst/>
              <a:gdLst/>
              <a:ahLst/>
              <a:cxnLst/>
              <a:rect l="l" t="t" r="r" b="b"/>
              <a:pathLst>
                <a:path w="4196" h="2613" extrusionOk="0">
                  <a:moveTo>
                    <a:pt x="4131" y="1"/>
                  </a:moveTo>
                  <a:cubicBezTo>
                    <a:pt x="4131" y="1"/>
                    <a:pt x="4130" y="1"/>
                    <a:pt x="4130" y="1"/>
                  </a:cubicBezTo>
                  <a:cubicBezTo>
                    <a:pt x="3736" y="7"/>
                    <a:pt x="3378" y="154"/>
                    <a:pt x="3018" y="306"/>
                  </a:cubicBezTo>
                  <a:cubicBezTo>
                    <a:pt x="2625" y="471"/>
                    <a:pt x="2246" y="667"/>
                    <a:pt x="1885" y="894"/>
                  </a:cubicBezTo>
                  <a:cubicBezTo>
                    <a:pt x="1178" y="1334"/>
                    <a:pt x="561" y="1888"/>
                    <a:pt x="30" y="2528"/>
                  </a:cubicBezTo>
                  <a:cubicBezTo>
                    <a:pt x="0" y="2564"/>
                    <a:pt x="32" y="2613"/>
                    <a:pt x="67" y="2613"/>
                  </a:cubicBezTo>
                  <a:cubicBezTo>
                    <a:pt x="78" y="2613"/>
                    <a:pt x="90" y="2608"/>
                    <a:pt x="100" y="2597"/>
                  </a:cubicBezTo>
                  <a:cubicBezTo>
                    <a:pt x="644" y="1995"/>
                    <a:pt x="1285" y="1478"/>
                    <a:pt x="1980" y="1059"/>
                  </a:cubicBezTo>
                  <a:cubicBezTo>
                    <a:pt x="2329" y="848"/>
                    <a:pt x="2692" y="665"/>
                    <a:pt x="3070" y="511"/>
                  </a:cubicBezTo>
                  <a:cubicBezTo>
                    <a:pt x="3431" y="363"/>
                    <a:pt x="3809" y="270"/>
                    <a:pt x="4154" y="87"/>
                  </a:cubicBezTo>
                  <a:cubicBezTo>
                    <a:pt x="4195" y="66"/>
                    <a:pt x="4176" y="1"/>
                    <a:pt x="413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45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63"/>
          <p:cNvSpPr txBox="1">
            <a:spLocks noGrp="1"/>
          </p:cNvSpPr>
          <p:nvPr>
            <p:ph type="ctrTitle"/>
          </p:nvPr>
        </p:nvSpPr>
        <p:spPr>
          <a:xfrm>
            <a:off x="1606118" y="669555"/>
            <a:ext cx="4284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a:t>
            </a:r>
            <a:r>
              <a:rPr lang="en">
                <a:solidFill>
                  <a:schemeClr val="lt2"/>
                </a:solidFill>
              </a:rPr>
              <a:t>you</a:t>
            </a:r>
            <a:endParaRPr>
              <a:solidFill>
                <a:schemeClr val="lt2"/>
              </a:solidFill>
            </a:endParaRPr>
          </a:p>
        </p:txBody>
      </p:sp>
      <p:sp>
        <p:nvSpPr>
          <p:cNvPr id="2685" name="Google Shape;2685;p63"/>
          <p:cNvSpPr txBox="1">
            <a:spLocks noGrp="1"/>
          </p:cNvSpPr>
          <p:nvPr>
            <p:ph type="subTitle" idx="1"/>
          </p:nvPr>
        </p:nvSpPr>
        <p:spPr>
          <a:xfrm>
            <a:off x="1681298" y="1674384"/>
            <a:ext cx="3786300" cy="132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Do you have any questions?</a:t>
            </a:r>
            <a:endParaRPr lang="en-US" sz="2000" dirty="0"/>
          </a:p>
          <a:p>
            <a:pPr marL="0" lvl="0" indent="0" algn="l" rtl="0">
              <a:spcBef>
                <a:spcPts val="1000"/>
              </a:spcBef>
              <a:spcAft>
                <a:spcPts val="0"/>
              </a:spcAft>
              <a:buNone/>
            </a:pPr>
            <a:endParaRPr lang="en-US" dirty="0"/>
          </a:p>
        </p:txBody>
      </p:sp>
      <p:sp>
        <p:nvSpPr>
          <p:cNvPr id="2686" name="Google Shape;2686;p63"/>
          <p:cNvSpPr txBox="1"/>
          <p:nvPr/>
        </p:nvSpPr>
        <p:spPr>
          <a:xfrm>
            <a:off x="1606118" y="4207301"/>
            <a:ext cx="5071800" cy="2664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2"/>
                </a:solidFill>
                <a:latin typeface="Fira Sans"/>
                <a:ea typeface="Fira Sans"/>
                <a:cs typeface="Fira Sans"/>
                <a:sym typeface="Fira Sans"/>
              </a:rPr>
              <a:t>Please keep this slide for attribution</a:t>
            </a:r>
            <a:endParaRPr sz="1000">
              <a:solidFill>
                <a:schemeClr val="dk2"/>
              </a:solidFill>
              <a:latin typeface="Fira Sans"/>
              <a:ea typeface="Fira Sans"/>
              <a:cs typeface="Fira Sans"/>
              <a:sym typeface="Fira Sans"/>
            </a:endParaRPr>
          </a:p>
        </p:txBody>
      </p:sp>
      <p:cxnSp>
        <p:nvCxnSpPr>
          <p:cNvPr id="2687" name="Google Shape;2687;p63"/>
          <p:cNvCxnSpPr/>
          <p:nvPr/>
        </p:nvCxnSpPr>
        <p:spPr>
          <a:xfrm>
            <a:off x="1670493" y="3031050"/>
            <a:ext cx="2623200" cy="0"/>
          </a:xfrm>
          <a:prstGeom prst="straightConnector1">
            <a:avLst/>
          </a:prstGeom>
          <a:noFill/>
          <a:ln w="19050" cap="flat" cmpd="sng">
            <a:solidFill>
              <a:schemeClr val="dk2"/>
            </a:solidFill>
            <a:prstDash val="solid"/>
            <a:round/>
            <a:headEnd type="none" w="med" len="med"/>
            <a:tailEnd type="none" w="med" len="med"/>
          </a:ln>
        </p:spPr>
      </p:cxnSp>
      <p:grpSp>
        <p:nvGrpSpPr>
          <p:cNvPr id="2688" name="Google Shape;2688;p63"/>
          <p:cNvGrpSpPr/>
          <p:nvPr/>
        </p:nvGrpSpPr>
        <p:grpSpPr>
          <a:xfrm>
            <a:off x="2745638" y="3225995"/>
            <a:ext cx="416772" cy="409457"/>
            <a:chOff x="4211985" y="3817357"/>
            <a:chExt cx="362947" cy="356576"/>
          </a:xfrm>
        </p:grpSpPr>
        <p:sp>
          <p:nvSpPr>
            <p:cNvPr id="2689" name="Google Shape;2689;p63"/>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3"/>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3"/>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2" name="Google Shape;2692;p63"/>
          <p:cNvGrpSpPr/>
          <p:nvPr/>
        </p:nvGrpSpPr>
        <p:grpSpPr>
          <a:xfrm>
            <a:off x="2230666" y="3225823"/>
            <a:ext cx="416742" cy="409788"/>
            <a:chOff x="3314750" y="3817357"/>
            <a:chExt cx="362920" cy="356865"/>
          </a:xfrm>
        </p:grpSpPr>
        <p:grpSp>
          <p:nvGrpSpPr>
            <p:cNvPr id="2693" name="Google Shape;2693;p63"/>
            <p:cNvGrpSpPr/>
            <p:nvPr/>
          </p:nvGrpSpPr>
          <p:grpSpPr>
            <a:xfrm>
              <a:off x="3314750" y="3817357"/>
              <a:ext cx="362920" cy="356865"/>
              <a:chOff x="3314750" y="3817357"/>
              <a:chExt cx="362920" cy="356865"/>
            </a:xfrm>
          </p:grpSpPr>
          <p:sp>
            <p:nvSpPr>
              <p:cNvPr id="2694" name="Google Shape;2694;p63"/>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3"/>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6" name="Google Shape;2696;p63"/>
            <p:cNvGrpSpPr/>
            <p:nvPr/>
          </p:nvGrpSpPr>
          <p:grpSpPr>
            <a:xfrm>
              <a:off x="3394986" y="3894612"/>
              <a:ext cx="202339" cy="202323"/>
              <a:chOff x="935197" y="1793977"/>
              <a:chExt cx="256451" cy="256430"/>
            </a:xfrm>
          </p:grpSpPr>
          <p:sp>
            <p:nvSpPr>
              <p:cNvPr id="2697" name="Google Shape;2697;p6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9" name="Google Shape;2699;p63"/>
          <p:cNvGrpSpPr/>
          <p:nvPr/>
        </p:nvGrpSpPr>
        <p:grpSpPr>
          <a:xfrm>
            <a:off x="1715705" y="3225835"/>
            <a:ext cx="416742" cy="409788"/>
            <a:chOff x="2866317" y="3817357"/>
            <a:chExt cx="362920" cy="356865"/>
          </a:xfrm>
        </p:grpSpPr>
        <p:sp>
          <p:nvSpPr>
            <p:cNvPr id="2700" name="Google Shape;2700;p63"/>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3" name="Google Shape;2703;p63"/>
          <p:cNvGrpSpPr/>
          <p:nvPr/>
        </p:nvGrpSpPr>
        <p:grpSpPr>
          <a:xfrm>
            <a:off x="6358375" y="1487875"/>
            <a:ext cx="1179507" cy="3425950"/>
            <a:chOff x="7714025" y="1293225"/>
            <a:chExt cx="1179507" cy="3425950"/>
          </a:xfrm>
        </p:grpSpPr>
        <p:sp>
          <p:nvSpPr>
            <p:cNvPr id="2704" name="Google Shape;2704;p63"/>
            <p:cNvSpPr/>
            <p:nvPr/>
          </p:nvSpPr>
          <p:spPr>
            <a:xfrm>
              <a:off x="7954684" y="2588517"/>
              <a:ext cx="541954" cy="165589"/>
            </a:xfrm>
            <a:custGeom>
              <a:avLst/>
              <a:gdLst/>
              <a:ahLst/>
              <a:cxnLst/>
              <a:rect l="l" t="t" r="r" b="b"/>
              <a:pathLst>
                <a:path w="7364" h="2250" extrusionOk="0">
                  <a:moveTo>
                    <a:pt x="5561" y="0"/>
                  </a:moveTo>
                  <a:cubicBezTo>
                    <a:pt x="3882" y="0"/>
                    <a:pt x="1201" y="233"/>
                    <a:pt x="703" y="378"/>
                  </a:cubicBezTo>
                  <a:cubicBezTo>
                    <a:pt x="1" y="584"/>
                    <a:pt x="35" y="1097"/>
                    <a:pt x="35" y="1097"/>
                  </a:cubicBezTo>
                  <a:cubicBezTo>
                    <a:pt x="80" y="1755"/>
                    <a:pt x="2932" y="2250"/>
                    <a:pt x="4380" y="2250"/>
                  </a:cubicBezTo>
                  <a:cubicBezTo>
                    <a:pt x="4552" y="2250"/>
                    <a:pt x="4704" y="2243"/>
                    <a:pt x="4829" y="2228"/>
                  </a:cubicBezTo>
                  <a:cubicBezTo>
                    <a:pt x="6011" y="2091"/>
                    <a:pt x="7363" y="482"/>
                    <a:pt x="6901" y="139"/>
                  </a:cubicBezTo>
                  <a:cubicBezTo>
                    <a:pt x="6767" y="39"/>
                    <a:pt x="6248" y="0"/>
                    <a:pt x="5561" y="0"/>
                  </a:cubicBezTo>
                  <a:close/>
                </a:path>
              </a:pathLst>
            </a:custGeom>
            <a:solidFill>
              <a:srgbClr val="86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7982798" y="2023741"/>
              <a:ext cx="487420" cy="696577"/>
            </a:xfrm>
            <a:custGeom>
              <a:avLst/>
              <a:gdLst/>
              <a:ahLst/>
              <a:cxnLst/>
              <a:rect l="l" t="t" r="r" b="b"/>
              <a:pathLst>
                <a:path w="6623" h="9465" extrusionOk="0">
                  <a:moveTo>
                    <a:pt x="6622" y="0"/>
                  </a:moveTo>
                  <a:lnTo>
                    <a:pt x="0" y="821"/>
                  </a:lnTo>
                  <a:cubicBezTo>
                    <a:pt x="0" y="821"/>
                    <a:pt x="229" y="8767"/>
                    <a:pt x="184" y="9039"/>
                  </a:cubicBezTo>
                  <a:cubicBezTo>
                    <a:pt x="148" y="9252"/>
                    <a:pt x="3763" y="9464"/>
                    <a:pt x="5389" y="9464"/>
                  </a:cubicBezTo>
                  <a:cubicBezTo>
                    <a:pt x="5860" y="9464"/>
                    <a:pt x="6165" y="9447"/>
                    <a:pt x="6165" y="9406"/>
                  </a:cubicBezTo>
                  <a:cubicBezTo>
                    <a:pt x="6165" y="9223"/>
                    <a:pt x="6622" y="0"/>
                    <a:pt x="6622" y="0"/>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7862689" y="1293225"/>
              <a:ext cx="201650" cy="507953"/>
            </a:xfrm>
            <a:custGeom>
              <a:avLst/>
              <a:gdLst/>
              <a:ahLst/>
              <a:cxnLst/>
              <a:rect l="l" t="t" r="r" b="b"/>
              <a:pathLst>
                <a:path w="2740" h="6902" extrusionOk="0">
                  <a:moveTo>
                    <a:pt x="702" y="0"/>
                  </a:moveTo>
                  <a:cubicBezTo>
                    <a:pt x="697" y="0"/>
                    <a:pt x="691" y="0"/>
                    <a:pt x="686" y="1"/>
                  </a:cubicBezTo>
                  <a:cubicBezTo>
                    <a:pt x="1" y="70"/>
                    <a:pt x="14" y="3721"/>
                    <a:pt x="104" y="4452"/>
                  </a:cubicBezTo>
                  <a:cubicBezTo>
                    <a:pt x="224" y="5428"/>
                    <a:pt x="599" y="6901"/>
                    <a:pt x="599" y="6901"/>
                  </a:cubicBezTo>
                  <a:lnTo>
                    <a:pt x="2740" y="4195"/>
                  </a:lnTo>
                  <a:cubicBezTo>
                    <a:pt x="2740" y="4195"/>
                    <a:pt x="1392" y="0"/>
                    <a:pt x="702" y="0"/>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8402002" y="1294108"/>
              <a:ext cx="221521" cy="442748"/>
            </a:xfrm>
            <a:custGeom>
              <a:avLst/>
              <a:gdLst/>
              <a:ahLst/>
              <a:cxnLst/>
              <a:rect l="l" t="t" r="r" b="b"/>
              <a:pathLst>
                <a:path w="3010" h="6016" extrusionOk="0">
                  <a:moveTo>
                    <a:pt x="2144" y="1"/>
                  </a:moveTo>
                  <a:cubicBezTo>
                    <a:pt x="2132" y="1"/>
                    <a:pt x="2120" y="2"/>
                    <a:pt x="2107" y="6"/>
                  </a:cubicBezTo>
                  <a:cubicBezTo>
                    <a:pt x="1712" y="109"/>
                    <a:pt x="1" y="4440"/>
                    <a:pt x="1" y="4440"/>
                  </a:cubicBezTo>
                  <a:lnTo>
                    <a:pt x="2209" y="6016"/>
                  </a:lnTo>
                  <a:cubicBezTo>
                    <a:pt x="2209" y="6016"/>
                    <a:pt x="2692" y="4543"/>
                    <a:pt x="2860" y="2950"/>
                  </a:cubicBezTo>
                  <a:cubicBezTo>
                    <a:pt x="3010" y="1541"/>
                    <a:pt x="2532" y="1"/>
                    <a:pt x="2144" y="1"/>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7864382" y="1393316"/>
              <a:ext cx="115103" cy="407790"/>
            </a:xfrm>
            <a:custGeom>
              <a:avLst/>
              <a:gdLst/>
              <a:ahLst/>
              <a:cxnLst/>
              <a:rect l="l" t="t" r="r" b="b"/>
              <a:pathLst>
                <a:path w="1564" h="5541" extrusionOk="0">
                  <a:moveTo>
                    <a:pt x="1473" y="3606"/>
                  </a:moveTo>
                  <a:cubicBezTo>
                    <a:pt x="1405" y="3153"/>
                    <a:pt x="1314" y="2712"/>
                    <a:pt x="1168" y="2277"/>
                  </a:cubicBezTo>
                  <a:cubicBezTo>
                    <a:pt x="1042" y="1899"/>
                    <a:pt x="898" y="1523"/>
                    <a:pt x="754" y="1151"/>
                  </a:cubicBezTo>
                  <a:cubicBezTo>
                    <a:pt x="629" y="832"/>
                    <a:pt x="484" y="519"/>
                    <a:pt x="300" y="230"/>
                  </a:cubicBezTo>
                  <a:cubicBezTo>
                    <a:pt x="251" y="153"/>
                    <a:pt x="197" y="76"/>
                    <a:pt x="140" y="1"/>
                  </a:cubicBezTo>
                  <a:cubicBezTo>
                    <a:pt x="1" y="1140"/>
                    <a:pt x="26" y="2651"/>
                    <a:pt x="81" y="3092"/>
                  </a:cubicBezTo>
                  <a:cubicBezTo>
                    <a:pt x="201" y="4068"/>
                    <a:pt x="576" y="5540"/>
                    <a:pt x="576" y="5540"/>
                  </a:cubicBezTo>
                  <a:lnTo>
                    <a:pt x="1564" y="4293"/>
                  </a:lnTo>
                  <a:cubicBezTo>
                    <a:pt x="1536" y="4064"/>
                    <a:pt x="1509" y="3834"/>
                    <a:pt x="1473" y="3606"/>
                  </a:cubicBezTo>
                  <a:close/>
                </a:path>
              </a:pathLst>
            </a:custGeom>
            <a:gradFill>
              <a:gsLst>
                <a:gs pos="0">
                  <a:schemeClr val="accent1"/>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8484208" y="1390004"/>
              <a:ext cx="132765" cy="346780"/>
            </a:xfrm>
            <a:custGeom>
              <a:avLst/>
              <a:gdLst/>
              <a:ahLst/>
              <a:cxnLst/>
              <a:rect l="l" t="t" r="r" b="b"/>
              <a:pathLst>
                <a:path w="1804" h="4712" extrusionOk="0">
                  <a:moveTo>
                    <a:pt x="1403" y="336"/>
                  </a:moveTo>
                  <a:cubicBezTo>
                    <a:pt x="955" y="961"/>
                    <a:pt x="676" y="1701"/>
                    <a:pt x="423" y="2423"/>
                  </a:cubicBezTo>
                  <a:cubicBezTo>
                    <a:pt x="288" y="2809"/>
                    <a:pt x="171" y="3203"/>
                    <a:pt x="72" y="3602"/>
                  </a:cubicBezTo>
                  <a:cubicBezTo>
                    <a:pt x="46" y="3712"/>
                    <a:pt x="23" y="3823"/>
                    <a:pt x="1" y="3933"/>
                  </a:cubicBezTo>
                  <a:lnTo>
                    <a:pt x="1093" y="4711"/>
                  </a:lnTo>
                  <a:cubicBezTo>
                    <a:pt x="1093" y="4711"/>
                    <a:pt x="1575" y="3240"/>
                    <a:pt x="1743" y="1647"/>
                  </a:cubicBezTo>
                  <a:cubicBezTo>
                    <a:pt x="1803" y="1082"/>
                    <a:pt x="1762" y="499"/>
                    <a:pt x="1667" y="0"/>
                  </a:cubicBezTo>
                  <a:cubicBezTo>
                    <a:pt x="1576" y="110"/>
                    <a:pt x="1487" y="222"/>
                    <a:pt x="1403" y="336"/>
                  </a:cubicBezTo>
                  <a:close/>
                </a:path>
              </a:pathLst>
            </a:custGeom>
            <a:gradFill>
              <a:gsLst>
                <a:gs pos="0">
                  <a:schemeClr val="accent1"/>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7868650" y="1553314"/>
              <a:ext cx="746033" cy="458644"/>
            </a:xfrm>
            <a:custGeom>
              <a:avLst/>
              <a:gdLst/>
              <a:ahLst/>
              <a:cxnLst/>
              <a:rect l="l" t="t" r="r" b="b"/>
              <a:pathLst>
                <a:path w="10137" h="6232" extrusionOk="0">
                  <a:moveTo>
                    <a:pt x="5000" y="1"/>
                  </a:moveTo>
                  <a:cubicBezTo>
                    <a:pt x="4065" y="1"/>
                    <a:pt x="3135" y="204"/>
                    <a:pt x="2306" y="638"/>
                  </a:cubicBezTo>
                  <a:cubicBezTo>
                    <a:pt x="913" y="1370"/>
                    <a:pt x="343" y="2100"/>
                    <a:pt x="297" y="2397"/>
                  </a:cubicBezTo>
                  <a:cubicBezTo>
                    <a:pt x="250" y="2693"/>
                    <a:pt x="0" y="5730"/>
                    <a:pt x="46" y="5912"/>
                  </a:cubicBezTo>
                  <a:cubicBezTo>
                    <a:pt x="91" y="6095"/>
                    <a:pt x="8949" y="6232"/>
                    <a:pt x="8949" y="6232"/>
                  </a:cubicBezTo>
                  <a:cubicBezTo>
                    <a:pt x="8949" y="6232"/>
                    <a:pt x="10136" y="5821"/>
                    <a:pt x="10136" y="5753"/>
                  </a:cubicBezTo>
                  <a:cubicBezTo>
                    <a:pt x="10136" y="5686"/>
                    <a:pt x="9816" y="2580"/>
                    <a:pt x="9657" y="2101"/>
                  </a:cubicBezTo>
                  <a:cubicBezTo>
                    <a:pt x="9450" y="1479"/>
                    <a:pt x="8580" y="1007"/>
                    <a:pt x="8046" y="734"/>
                  </a:cubicBezTo>
                  <a:cubicBezTo>
                    <a:pt x="7260" y="334"/>
                    <a:pt x="6403" y="92"/>
                    <a:pt x="5523" y="22"/>
                  </a:cubicBezTo>
                  <a:cubicBezTo>
                    <a:pt x="5349" y="8"/>
                    <a:pt x="5174" y="1"/>
                    <a:pt x="5000" y="1"/>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8299924" y="1851452"/>
              <a:ext cx="315207" cy="449077"/>
            </a:xfrm>
            <a:custGeom>
              <a:avLst/>
              <a:gdLst/>
              <a:ahLst/>
              <a:cxnLst/>
              <a:rect l="l" t="t" r="r" b="b"/>
              <a:pathLst>
                <a:path w="4283" h="6102" extrusionOk="0">
                  <a:moveTo>
                    <a:pt x="1" y="1"/>
                  </a:moveTo>
                  <a:cubicBezTo>
                    <a:pt x="1" y="360"/>
                    <a:pt x="1165" y="5839"/>
                    <a:pt x="1594" y="6078"/>
                  </a:cubicBezTo>
                  <a:cubicBezTo>
                    <a:pt x="1622" y="6094"/>
                    <a:pt x="1649" y="6101"/>
                    <a:pt x="1676" y="6101"/>
                  </a:cubicBezTo>
                  <a:cubicBezTo>
                    <a:pt x="2048" y="6101"/>
                    <a:pt x="2244" y="4599"/>
                    <a:pt x="2724" y="3785"/>
                  </a:cubicBezTo>
                  <a:cubicBezTo>
                    <a:pt x="3237" y="2911"/>
                    <a:pt x="4247" y="1919"/>
                    <a:pt x="4264" y="1764"/>
                  </a:cubicBezTo>
                  <a:cubicBezTo>
                    <a:pt x="4282" y="1610"/>
                    <a:pt x="4110" y="1455"/>
                    <a:pt x="2724" y="840"/>
                  </a:cubicBezTo>
                  <a:cubicBezTo>
                    <a:pt x="1336" y="224"/>
                    <a:pt x="1" y="1"/>
                    <a:pt x="1" y="1"/>
                  </a:cubicBezTo>
                  <a:close/>
                </a:path>
              </a:pathLst>
            </a:custGeom>
            <a:solidFill>
              <a:srgbClr val="CE5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7861512" y="1852703"/>
              <a:ext cx="398223" cy="444882"/>
            </a:xfrm>
            <a:custGeom>
              <a:avLst/>
              <a:gdLst/>
              <a:ahLst/>
              <a:cxnLst/>
              <a:rect l="l" t="t" r="r" b="b"/>
              <a:pathLst>
                <a:path w="5411" h="6045" extrusionOk="0">
                  <a:moveTo>
                    <a:pt x="4691" y="1"/>
                  </a:moveTo>
                  <a:cubicBezTo>
                    <a:pt x="4640" y="1"/>
                    <a:pt x="2842" y="120"/>
                    <a:pt x="1421" y="669"/>
                  </a:cubicBezTo>
                  <a:cubicBezTo>
                    <a:pt x="0" y="1217"/>
                    <a:pt x="68" y="1730"/>
                    <a:pt x="222" y="2004"/>
                  </a:cubicBezTo>
                  <a:cubicBezTo>
                    <a:pt x="376" y="2277"/>
                    <a:pt x="1438" y="3048"/>
                    <a:pt x="2003" y="4178"/>
                  </a:cubicBezTo>
                  <a:cubicBezTo>
                    <a:pt x="2568" y="5308"/>
                    <a:pt x="2722" y="6044"/>
                    <a:pt x="2722" y="6044"/>
                  </a:cubicBezTo>
                  <a:cubicBezTo>
                    <a:pt x="2722" y="6044"/>
                    <a:pt x="4417" y="4367"/>
                    <a:pt x="4914" y="3254"/>
                  </a:cubicBezTo>
                  <a:cubicBezTo>
                    <a:pt x="5410" y="2141"/>
                    <a:pt x="4691" y="1"/>
                    <a:pt x="4691" y="1"/>
                  </a:cubicBezTo>
                  <a:close/>
                </a:path>
              </a:pathLst>
            </a:custGeom>
            <a:solidFill>
              <a:srgbClr val="CE5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8378083" y="1817450"/>
              <a:ext cx="77054" cy="110098"/>
            </a:xfrm>
            <a:custGeom>
              <a:avLst/>
              <a:gdLst/>
              <a:ahLst/>
              <a:cxnLst/>
              <a:rect l="l" t="t" r="r" b="b"/>
              <a:pathLst>
                <a:path w="1047" h="1496" extrusionOk="0">
                  <a:moveTo>
                    <a:pt x="501" y="0"/>
                  </a:moveTo>
                  <a:cubicBezTo>
                    <a:pt x="436" y="0"/>
                    <a:pt x="372" y="17"/>
                    <a:pt x="314" y="51"/>
                  </a:cubicBezTo>
                  <a:cubicBezTo>
                    <a:pt x="187" y="127"/>
                    <a:pt x="114" y="261"/>
                    <a:pt x="76" y="398"/>
                  </a:cubicBezTo>
                  <a:cubicBezTo>
                    <a:pt x="29" y="572"/>
                    <a:pt x="0" y="779"/>
                    <a:pt x="19" y="959"/>
                  </a:cubicBezTo>
                  <a:cubicBezTo>
                    <a:pt x="28" y="1045"/>
                    <a:pt x="49" y="1127"/>
                    <a:pt x="83" y="1206"/>
                  </a:cubicBezTo>
                  <a:cubicBezTo>
                    <a:pt x="84" y="1207"/>
                    <a:pt x="84" y="1209"/>
                    <a:pt x="84" y="1210"/>
                  </a:cubicBezTo>
                  <a:lnTo>
                    <a:pt x="86" y="1215"/>
                  </a:lnTo>
                  <a:cubicBezTo>
                    <a:pt x="108" y="1277"/>
                    <a:pt x="144" y="1334"/>
                    <a:pt x="192" y="1381"/>
                  </a:cubicBezTo>
                  <a:cubicBezTo>
                    <a:pt x="272" y="1457"/>
                    <a:pt x="382" y="1495"/>
                    <a:pt x="491" y="1495"/>
                  </a:cubicBezTo>
                  <a:cubicBezTo>
                    <a:pt x="509" y="1495"/>
                    <a:pt x="527" y="1494"/>
                    <a:pt x="545" y="1492"/>
                  </a:cubicBezTo>
                  <a:cubicBezTo>
                    <a:pt x="833" y="1458"/>
                    <a:pt x="1008" y="1203"/>
                    <a:pt x="1033" y="927"/>
                  </a:cubicBezTo>
                  <a:cubicBezTo>
                    <a:pt x="1046" y="767"/>
                    <a:pt x="1022" y="597"/>
                    <a:pt x="975" y="444"/>
                  </a:cubicBezTo>
                  <a:cubicBezTo>
                    <a:pt x="930" y="294"/>
                    <a:pt x="855" y="151"/>
                    <a:pt x="720" y="66"/>
                  </a:cubicBezTo>
                  <a:cubicBezTo>
                    <a:pt x="653" y="23"/>
                    <a:pt x="577" y="0"/>
                    <a:pt x="50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8053009" y="1808619"/>
              <a:ext cx="77054" cy="110025"/>
            </a:xfrm>
            <a:custGeom>
              <a:avLst/>
              <a:gdLst/>
              <a:ahLst/>
              <a:cxnLst/>
              <a:rect l="l" t="t" r="r" b="b"/>
              <a:pathLst>
                <a:path w="1047" h="1495" extrusionOk="0">
                  <a:moveTo>
                    <a:pt x="502" y="0"/>
                  </a:moveTo>
                  <a:cubicBezTo>
                    <a:pt x="437" y="0"/>
                    <a:pt x="373" y="17"/>
                    <a:pt x="314" y="52"/>
                  </a:cubicBezTo>
                  <a:cubicBezTo>
                    <a:pt x="187" y="127"/>
                    <a:pt x="114" y="260"/>
                    <a:pt x="76" y="399"/>
                  </a:cubicBezTo>
                  <a:cubicBezTo>
                    <a:pt x="29" y="572"/>
                    <a:pt x="0" y="779"/>
                    <a:pt x="20" y="959"/>
                  </a:cubicBezTo>
                  <a:cubicBezTo>
                    <a:pt x="28" y="1044"/>
                    <a:pt x="50" y="1128"/>
                    <a:pt x="83" y="1207"/>
                  </a:cubicBezTo>
                  <a:cubicBezTo>
                    <a:pt x="83" y="1208"/>
                    <a:pt x="84" y="1209"/>
                    <a:pt x="84" y="1210"/>
                  </a:cubicBezTo>
                  <a:cubicBezTo>
                    <a:pt x="84" y="1211"/>
                    <a:pt x="87" y="1214"/>
                    <a:pt x="87" y="1215"/>
                  </a:cubicBezTo>
                  <a:cubicBezTo>
                    <a:pt x="108" y="1277"/>
                    <a:pt x="144" y="1335"/>
                    <a:pt x="192" y="1381"/>
                  </a:cubicBezTo>
                  <a:cubicBezTo>
                    <a:pt x="271" y="1457"/>
                    <a:pt x="380" y="1495"/>
                    <a:pt x="488" y="1495"/>
                  </a:cubicBezTo>
                  <a:cubicBezTo>
                    <a:pt x="507" y="1495"/>
                    <a:pt x="526" y="1494"/>
                    <a:pt x="545" y="1491"/>
                  </a:cubicBezTo>
                  <a:cubicBezTo>
                    <a:pt x="834" y="1457"/>
                    <a:pt x="1009" y="1203"/>
                    <a:pt x="1033" y="928"/>
                  </a:cubicBezTo>
                  <a:cubicBezTo>
                    <a:pt x="1047" y="767"/>
                    <a:pt x="1021" y="597"/>
                    <a:pt x="975" y="443"/>
                  </a:cubicBezTo>
                  <a:cubicBezTo>
                    <a:pt x="929" y="293"/>
                    <a:pt x="855" y="151"/>
                    <a:pt x="720" y="65"/>
                  </a:cubicBezTo>
                  <a:cubicBezTo>
                    <a:pt x="653" y="23"/>
                    <a:pt x="578" y="0"/>
                    <a:pt x="502"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7954684" y="1787791"/>
              <a:ext cx="625116" cy="706586"/>
            </a:xfrm>
            <a:custGeom>
              <a:avLst/>
              <a:gdLst/>
              <a:ahLst/>
              <a:cxnLst/>
              <a:rect l="l" t="t" r="r" b="b"/>
              <a:pathLst>
                <a:path w="8494" h="9601" extrusionOk="0">
                  <a:moveTo>
                    <a:pt x="4112" y="1"/>
                  </a:moveTo>
                  <a:cubicBezTo>
                    <a:pt x="3751" y="1"/>
                    <a:pt x="3380" y="276"/>
                    <a:pt x="3015" y="1019"/>
                  </a:cubicBezTo>
                  <a:cubicBezTo>
                    <a:pt x="2466" y="2132"/>
                    <a:pt x="1" y="7423"/>
                    <a:pt x="925" y="8211"/>
                  </a:cubicBezTo>
                  <a:cubicBezTo>
                    <a:pt x="1342" y="8566"/>
                    <a:pt x="1788" y="8663"/>
                    <a:pt x="2151" y="8663"/>
                  </a:cubicBezTo>
                  <a:cubicBezTo>
                    <a:pt x="2592" y="8663"/>
                    <a:pt x="2912" y="8519"/>
                    <a:pt x="2912" y="8519"/>
                  </a:cubicBezTo>
                  <a:cubicBezTo>
                    <a:pt x="2912" y="8519"/>
                    <a:pt x="3332" y="9601"/>
                    <a:pt x="4265" y="9601"/>
                  </a:cubicBezTo>
                  <a:cubicBezTo>
                    <a:pt x="4292" y="9601"/>
                    <a:pt x="4321" y="9600"/>
                    <a:pt x="4349" y="9598"/>
                  </a:cubicBezTo>
                  <a:cubicBezTo>
                    <a:pt x="5343" y="9530"/>
                    <a:pt x="5479" y="8313"/>
                    <a:pt x="5479" y="8313"/>
                  </a:cubicBezTo>
                  <a:cubicBezTo>
                    <a:pt x="5479" y="8313"/>
                    <a:pt x="5955" y="8858"/>
                    <a:pt x="6751" y="8858"/>
                  </a:cubicBezTo>
                  <a:cubicBezTo>
                    <a:pt x="6933" y="8858"/>
                    <a:pt x="7132" y="8829"/>
                    <a:pt x="7346" y="8759"/>
                  </a:cubicBezTo>
                  <a:cubicBezTo>
                    <a:pt x="8493" y="8382"/>
                    <a:pt x="8221" y="7172"/>
                    <a:pt x="7466" y="6054"/>
                  </a:cubicBezTo>
                  <a:cubicBezTo>
                    <a:pt x="5823" y="3623"/>
                    <a:pt x="5274" y="592"/>
                    <a:pt x="4641" y="181"/>
                  </a:cubicBezTo>
                  <a:cubicBezTo>
                    <a:pt x="4468" y="69"/>
                    <a:pt x="4291" y="1"/>
                    <a:pt x="4112" y="1"/>
                  </a:cubicBezTo>
                  <a:close/>
                </a:path>
              </a:pathLst>
            </a:custGeom>
            <a:solidFill>
              <a:srgbClr val="CE5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8018713" y="1801259"/>
              <a:ext cx="25464" cy="20165"/>
            </a:xfrm>
            <a:custGeom>
              <a:avLst/>
              <a:gdLst/>
              <a:ahLst/>
              <a:cxnLst/>
              <a:rect l="l" t="t" r="r" b="b"/>
              <a:pathLst>
                <a:path w="346" h="274" extrusionOk="0">
                  <a:moveTo>
                    <a:pt x="15" y="99"/>
                  </a:moveTo>
                  <a:cubicBezTo>
                    <a:pt x="15" y="99"/>
                    <a:pt x="15" y="100"/>
                    <a:pt x="15" y="100"/>
                  </a:cubicBezTo>
                  <a:lnTo>
                    <a:pt x="15" y="102"/>
                  </a:lnTo>
                  <a:cubicBezTo>
                    <a:pt x="15" y="101"/>
                    <a:pt x="15" y="100"/>
                    <a:pt x="15" y="99"/>
                  </a:cubicBezTo>
                  <a:close/>
                  <a:moveTo>
                    <a:pt x="100" y="1"/>
                  </a:moveTo>
                  <a:lnTo>
                    <a:pt x="82" y="4"/>
                  </a:lnTo>
                  <a:lnTo>
                    <a:pt x="82" y="4"/>
                  </a:lnTo>
                  <a:cubicBezTo>
                    <a:pt x="78" y="3"/>
                    <a:pt x="74" y="3"/>
                    <a:pt x="70" y="3"/>
                  </a:cubicBezTo>
                  <a:cubicBezTo>
                    <a:pt x="61" y="3"/>
                    <a:pt x="51" y="4"/>
                    <a:pt x="42" y="5"/>
                  </a:cubicBezTo>
                  <a:cubicBezTo>
                    <a:pt x="28" y="9"/>
                    <a:pt x="16" y="19"/>
                    <a:pt x="9" y="31"/>
                  </a:cubicBezTo>
                  <a:cubicBezTo>
                    <a:pt x="3" y="44"/>
                    <a:pt x="1" y="58"/>
                    <a:pt x="3" y="73"/>
                  </a:cubicBezTo>
                  <a:cubicBezTo>
                    <a:pt x="5" y="81"/>
                    <a:pt x="9" y="89"/>
                    <a:pt x="14" y="97"/>
                  </a:cubicBezTo>
                  <a:lnTo>
                    <a:pt x="14" y="97"/>
                  </a:lnTo>
                  <a:cubicBezTo>
                    <a:pt x="16" y="118"/>
                    <a:pt x="26" y="137"/>
                    <a:pt x="42" y="152"/>
                  </a:cubicBezTo>
                  <a:cubicBezTo>
                    <a:pt x="51" y="161"/>
                    <a:pt x="62" y="169"/>
                    <a:pt x="74" y="178"/>
                  </a:cubicBezTo>
                  <a:cubicBezTo>
                    <a:pt x="87" y="187"/>
                    <a:pt x="100" y="196"/>
                    <a:pt x="115" y="205"/>
                  </a:cubicBezTo>
                  <a:lnTo>
                    <a:pt x="196" y="262"/>
                  </a:lnTo>
                  <a:cubicBezTo>
                    <a:pt x="210" y="270"/>
                    <a:pt x="226" y="274"/>
                    <a:pt x="241" y="274"/>
                  </a:cubicBezTo>
                  <a:cubicBezTo>
                    <a:pt x="273" y="274"/>
                    <a:pt x="304" y="258"/>
                    <a:pt x="320" y="228"/>
                  </a:cubicBezTo>
                  <a:cubicBezTo>
                    <a:pt x="346" y="185"/>
                    <a:pt x="331" y="130"/>
                    <a:pt x="288" y="104"/>
                  </a:cubicBezTo>
                  <a:lnTo>
                    <a:pt x="205" y="50"/>
                  </a:lnTo>
                  <a:cubicBezTo>
                    <a:pt x="192" y="40"/>
                    <a:pt x="179" y="31"/>
                    <a:pt x="165" y="22"/>
                  </a:cubicBezTo>
                  <a:cubicBezTo>
                    <a:pt x="158" y="19"/>
                    <a:pt x="152" y="16"/>
                    <a:pt x="144" y="13"/>
                  </a:cubicBezTo>
                  <a:cubicBezTo>
                    <a:pt x="131" y="5"/>
                    <a:pt x="116" y="1"/>
                    <a:pt x="100"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8041013" y="1759604"/>
              <a:ext cx="25685" cy="32161"/>
            </a:xfrm>
            <a:custGeom>
              <a:avLst/>
              <a:gdLst/>
              <a:ahLst/>
              <a:cxnLst/>
              <a:rect l="l" t="t" r="r" b="b"/>
              <a:pathLst>
                <a:path w="349" h="437" extrusionOk="0">
                  <a:moveTo>
                    <a:pt x="102" y="0"/>
                  </a:moveTo>
                  <a:cubicBezTo>
                    <a:pt x="89" y="0"/>
                    <a:pt x="76" y="3"/>
                    <a:pt x="64" y="9"/>
                  </a:cubicBezTo>
                  <a:cubicBezTo>
                    <a:pt x="44" y="16"/>
                    <a:pt x="27" y="30"/>
                    <a:pt x="16" y="50"/>
                  </a:cubicBezTo>
                  <a:cubicBezTo>
                    <a:pt x="4" y="74"/>
                    <a:pt x="1" y="100"/>
                    <a:pt x="7" y="126"/>
                  </a:cubicBezTo>
                  <a:cubicBezTo>
                    <a:pt x="8" y="138"/>
                    <a:pt x="10" y="150"/>
                    <a:pt x="13" y="162"/>
                  </a:cubicBezTo>
                  <a:cubicBezTo>
                    <a:pt x="17" y="180"/>
                    <a:pt x="23" y="197"/>
                    <a:pt x="33" y="214"/>
                  </a:cubicBezTo>
                  <a:cubicBezTo>
                    <a:pt x="43" y="234"/>
                    <a:pt x="53" y="254"/>
                    <a:pt x="64" y="273"/>
                  </a:cubicBezTo>
                  <a:cubicBezTo>
                    <a:pt x="92" y="319"/>
                    <a:pt x="123" y="362"/>
                    <a:pt x="157" y="404"/>
                  </a:cubicBezTo>
                  <a:cubicBezTo>
                    <a:pt x="180" y="427"/>
                    <a:pt x="208" y="437"/>
                    <a:pt x="236" y="437"/>
                  </a:cubicBezTo>
                  <a:cubicBezTo>
                    <a:pt x="293" y="437"/>
                    <a:pt x="349" y="392"/>
                    <a:pt x="349" y="324"/>
                  </a:cubicBezTo>
                  <a:cubicBezTo>
                    <a:pt x="348" y="294"/>
                    <a:pt x="337" y="266"/>
                    <a:pt x="317" y="245"/>
                  </a:cubicBezTo>
                  <a:cubicBezTo>
                    <a:pt x="308" y="234"/>
                    <a:pt x="300" y="223"/>
                    <a:pt x="292" y="212"/>
                  </a:cubicBezTo>
                  <a:lnTo>
                    <a:pt x="292" y="212"/>
                  </a:lnTo>
                  <a:lnTo>
                    <a:pt x="308" y="235"/>
                  </a:lnTo>
                  <a:cubicBezTo>
                    <a:pt x="286" y="206"/>
                    <a:pt x="265" y="175"/>
                    <a:pt x="247" y="143"/>
                  </a:cubicBezTo>
                  <a:cubicBezTo>
                    <a:pt x="238" y="129"/>
                    <a:pt x="229" y="112"/>
                    <a:pt x="221" y="95"/>
                  </a:cubicBezTo>
                  <a:cubicBezTo>
                    <a:pt x="211" y="80"/>
                    <a:pt x="201" y="64"/>
                    <a:pt x="189" y="50"/>
                  </a:cubicBezTo>
                  <a:cubicBezTo>
                    <a:pt x="175" y="27"/>
                    <a:pt x="154" y="11"/>
                    <a:pt x="129" y="4"/>
                  </a:cubicBezTo>
                  <a:cubicBezTo>
                    <a:pt x="120" y="2"/>
                    <a:pt x="111" y="0"/>
                    <a:pt x="102"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8443657" y="1788969"/>
              <a:ext cx="27230" cy="26715"/>
            </a:xfrm>
            <a:custGeom>
              <a:avLst/>
              <a:gdLst/>
              <a:ahLst/>
              <a:cxnLst/>
              <a:rect l="l" t="t" r="r" b="b"/>
              <a:pathLst>
                <a:path w="370" h="363" extrusionOk="0">
                  <a:moveTo>
                    <a:pt x="261" y="0"/>
                  </a:moveTo>
                  <a:cubicBezTo>
                    <a:pt x="244" y="1"/>
                    <a:pt x="228" y="5"/>
                    <a:pt x="212" y="11"/>
                  </a:cubicBezTo>
                  <a:lnTo>
                    <a:pt x="202" y="13"/>
                  </a:lnTo>
                  <a:cubicBezTo>
                    <a:pt x="196" y="16"/>
                    <a:pt x="189" y="19"/>
                    <a:pt x="183" y="22"/>
                  </a:cubicBezTo>
                  <a:cubicBezTo>
                    <a:pt x="176" y="24"/>
                    <a:pt x="170" y="26"/>
                    <a:pt x="164" y="30"/>
                  </a:cubicBezTo>
                  <a:cubicBezTo>
                    <a:pt x="141" y="46"/>
                    <a:pt x="121" y="64"/>
                    <a:pt x="99" y="80"/>
                  </a:cubicBezTo>
                  <a:lnTo>
                    <a:pt x="91" y="89"/>
                  </a:lnTo>
                  <a:cubicBezTo>
                    <a:pt x="81" y="97"/>
                    <a:pt x="73" y="108"/>
                    <a:pt x="67" y="119"/>
                  </a:cubicBezTo>
                  <a:cubicBezTo>
                    <a:pt x="66" y="120"/>
                    <a:pt x="64" y="121"/>
                    <a:pt x="63" y="122"/>
                  </a:cubicBezTo>
                  <a:lnTo>
                    <a:pt x="48" y="144"/>
                  </a:lnTo>
                  <a:cubicBezTo>
                    <a:pt x="38" y="158"/>
                    <a:pt x="30" y="172"/>
                    <a:pt x="20" y="187"/>
                  </a:cubicBezTo>
                  <a:cubicBezTo>
                    <a:pt x="6" y="214"/>
                    <a:pt x="1" y="246"/>
                    <a:pt x="8" y="277"/>
                  </a:cubicBezTo>
                  <a:lnTo>
                    <a:pt x="20" y="304"/>
                  </a:lnTo>
                  <a:cubicBezTo>
                    <a:pt x="27" y="317"/>
                    <a:pt x="37" y="329"/>
                    <a:pt x="50" y="338"/>
                  </a:cubicBezTo>
                  <a:cubicBezTo>
                    <a:pt x="57" y="345"/>
                    <a:pt x="66" y="350"/>
                    <a:pt x="75" y="352"/>
                  </a:cubicBezTo>
                  <a:cubicBezTo>
                    <a:pt x="90" y="359"/>
                    <a:pt x="105" y="363"/>
                    <a:pt x="121" y="363"/>
                  </a:cubicBezTo>
                  <a:lnTo>
                    <a:pt x="152" y="358"/>
                  </a:lnTo>
                  <a:cubicBezTo>
                    <a:pt x="169" y="354"/>
                    <a:pt x="185" y="344"/>
                    <a:pt x="199" y="332"/>
                  </a:cubicBezTo>
                  <a:lnTo>
                    <a:pt x="199" y="332"/>
                  </a:lnTo>
                  <a:cubicBezTo>
                    <a:pt x="208" y="325"/>
                    <a:pt x="218" y="318"/>
                    <a:pt x="227" y="311"/>
                  </a:cubicBezTo>
                  <a:lnTo>
                    <a:pt x="245" y="298"/>
                  </a:lnTo>
                  <a:cubicBezTo>
                    <a:pt x="257" y="290"/>
                    <a:pt x="268" y="281"/>
                    <a:pt x="277" y="271"/>
                  </a:cubicBezTo>
                  <a:lnTo>
                    <a:pt x="286" y="261"/>
                  </a:lnTo>
                  <a:cubicBezTo>
                    <a:pt x="299" y="246"/>
                    <a:pt x="313" y="231"/>
                    <a:pt x="325" y="214"/>
                  </a:cubicBezTo>
                  <a:cubicBezTo>
                    <a:pt x="331" y="207"/>
                    <a:pt x="336" y="200"/>
                    <a:pt x="341" y="193"/>
                  </a:cubicBezTo>
                  <a:cubicBezTo>
                    <a:pt x="342" y="189"/>
                    <a:pt x="343" y="186"/>
                    <a:pt x="346" y="183"/>
                  </a:cubicBezTo>
                  <a:cubicBezTo>
                    <a:pt x="347" y="180"/>
                    <a:pt x="348" y="176"/>
                    <a:pt x="350" y="172"/>
                  </a:cubicBezTo>
                  <a:cubicBezTo>
                    <a:pt x="352" y="169"/>
                    <a:pt x="352" y="169"/>
                    <a:pt x="353" y="168"/>
                  </a:cubicBezTo>
                  <a:cubicBezTo>
                    <a:pt x="358" y="158"/>
                    <a:pt x="362" y="149"/>
                    <a:pt x="365" y="138"/>
                  </a:cubicBezTo>
                  <a:cubicBezTo>
                    <a:pt x="370" y="119"/>
                    <a:pt x="370" y="99"/>
                    <a:pt x="365" y="80"/>
                  </a:cubicBezTo>
                  <a:cubicBezTo>
                    <a:pt x="361" y="67"/>
                    <a:pt x="355" y="54"/>
                    <a:pt x="346" y="43"/>
                  </a:cubicBezTo>
                  <a:cubicBezTo>
                    <a:pt x="338" y="31"/>
                    <a:pt x="328" y="22"/>
                    <a:pt x="316" y="16"/>
                  </a:cubicBezTo>
                  <a:cubicBezTo>
                    <a:pt x="299" y="6"/>
                    <a:pt x="280" y="0"/>
                    <a:pt x="26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8457419" y="1818775"/>
              <a:ext cx="30910" cy="20827"/>
            </a:xfrm>
            <a:custGeom>
              <a:avLst/>
              <a:gdLst/>
              <a:ahLst/>
              <a:cxnLst/>
              <a:rect l="l" t="t" r="r" b="b"/>
              <a:pathLst>
                <a:path w="420" h="283" extrusionOk="0">
                  <a:moveTo>
                    <a:pt x="288" y="0"/>
                  </a:moveTo>
                  <a:cubicBezTo>
                    <a:pt x="279" y="0"/>
                    <a:pt x="269" y="0"/>
                    <a:pt x="260" y="1"/>
                  </a:cubicBezTo>
                  <a:cubicBezTo>
                    <a:pt x="242" y="1"/>
                    <a:pt x="226" y="3"/>
                    <a:pt x="209" y="8"/>
                  </a:cubicBezTo>
                  <a:cubicBezTo>
                    <a:pt x="199" y="10"/>
                    <a:pt x="191" y="14"/>
                    <a:pt x="183" y="18"/>
                  </a:cubicBezTo>
                  <a:cubicBezTo>
                    <a:pt x="140" y="34"/>
                    <a:pt x="99" y="52"/>
                    <a:pt x="58" y="73"/>
                  </a:cubicBezTo>
                  <a:cubicBezTo>
                    <a:pt x="33" y="88"/>
                    <a:pt x="14" y="112"/>
                    <a:pt x="7" y="140"/>
                  </a:cubicBezTo>
                  <a:cubicBezTo>
                    <a:pt x="1" y="165"/>
                    <a:pt x="3" y="190"/>
                    <a:pt x="13" y="214"/>
                  </a:cubicBezTo>
                  <a:cubicBezTo>
                    <a:pt x="21" y="236"/>
                    <a:pt x="37" y="255"/>
                    <a:pt x="58" y="268"/>
                  </a:cubicBezTo>
                  <a:cubicBezTo>
                    <a:pt x="75" y="278"/>
                    <a:pt x="94" y="283"/>
                    <a:pt x="114" y="283"/>
                  </a:cubicBezTo>
                  <a:cubicBezTo>
                    <a:pt x="124" y="283"/>
                    <a:pt x="134" y="282"/>
                    <a:pt x="144" y="279"/>
                  </a:cubicBezTo>
                  <a:lnTo>
                    <a:pt x="145" y="279"/>
                  </a:lnTo>
                  <a:cubicBezTo>
                    <a:pt x="179" y="267"/>
                    <a:pt x="213" y="255"/>
                    <a:pt x="247" y="246"/>
                  </a:cubicBezTo>
                  <a:lnTo>
                    <a:pt x="274" y="240"/>
                  </a:lnTo>
                  <a:cubicBezTo>
                    <a:pt x="290" y="234"/>
                    <a:pt x="306" y="227"/>
                    <a:pt x="321" y="219"/>
                  </a:cubicBezTo>
                  <a:cubicBezTo>
                    <a:pt x="337" y="210"/>
                    <a:pt x="353" y="202"/>
                    <a:pt x="368" y="194"/>
                  </a:cubicBezTo>
                  <a:cubicBezTo>
                    <a:pt x="400" y="176"/>
                    <a:pt x="420" y="141"/>
                    <a:pt x="420" y="104"/>
                  </a:cubicBezTo>
                  <a:cubicBezTo>
                    <a:pt x="420" y="86"/>
                    <a:pt x="415" y="68"/>
                    <a:pt x="405" y="52"/>
                  </a:cubicBezTo>
                  <a:cubicBezTo>
                    <a:pt x="387" y="20"/>
                    <a:pt x="353" y="1"/>
                    <a:pt x="315" y="1"/>
                  </a:cubicBezTo>
                  <a:cubicBezTo>
                    <a:pt x="306" y="0"/>
                    <a:pt x="297" y="0"/>
                    <a:pt x="28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8030415" y="1826944"/>
              <a:ext cx="164264" cy="404478"/>
            </a:xfrm>
            <a:custGeom>
              <a:avLst/>
              <a:gdLst/>
              <a:ahLst/>
              <a:cxnLst/>
              <a:rect l="l" t="t" r="r" b="b"/>
              <a:pathLst>
                <a:path w="2232" h="5496" extrusionOk="0">
                  <a:moveTo>
                    <a:pt x="2184" y="0"/>
                  </a:moveTo>
                  <a:cubicBezTo>
                    <a:pt x="2173" y="0"/>
                    <a:pt x="2162" y="5"/>
                    <a:pt x="2154" y="18"/>
                  </a:cubicBezTo>
                  <a:cubicBezTo>
                    <a:pt x="2020" y="237"/>
                    <a:pt x="1885" y="436"/>
                    <a:pt x="1776" y="670"/>
                  </a:cubicBezTo>
                  <a:cubicBezTo>
                    <a:pt x="1671" y="899"/>
                    <a:pt x="1567" y="1129"/>
                    <a:pt x="1458" y="1356"/>
                  </a:cubicBezTo>
                  <a:cubicBezTo>
                    <a:pt x="1257" y="1774"/>
                    <a:pt x="1060" y="2192"/>
                    <a:pt x="881" y="2619"/>
                  </a:cubicBezTo>
                  <a:cubicBezTo>
                    <a:pt x="497" y="3537"/>
                    <a:pt x="160" y="4472"/>
                    <a:pt x="7" y="5456"/>
                  </a:cubicBezTo>
                  <a:cubicBezTo>
                    <a:pt x="1" y="5480"/>
                    <a:pt x="20" y="5495"/>
                    <a:pt x="38" y="5495"/>
                  </a:cubicBezTo>
                  <a:cubicBezTo>
                    <a:pt x="50" y="5495"/>
                    <a:pt x="62" y="5488"/>
                    <a:pt x="66" y="5473"/>
                  </a:cubicBezTo>
                  <a:cubicBezTo>
                    <a:pt x="413" y="4576"/>
                    <a:pt x="689" y="3657"/>
                    <a:pt x="1024" y="2757"/>
                  </a:cubicBezTo>
                  <a:cubicBezTo>
                    <a:pt x="1370" y="1829"/>
                    <a:pt x="1800" y="948"/>
                    <a:pt x="2218" y="55"/>
                  </a:cubicBezTo>
                  <a:cubicBezTo>
                    <a:pt x="2232" y="26"/>
                    <a:pt x="2208" y="0"/>
                    <a:pt x="218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8168407" y="2295458"/>
              <a:ext cx="192304" cy="116280"/>
            </a:xfrm>
            <a:custGeom>
              <a:avLst/>
              <a:gdLst/>
              <a:ahLst/>
              <a:cxnLst/>
              <a:rect l="l" t="t" r="r" b="b"/>
              <a:pathLst>
                <a:path w="2613" h="1580" extrusionOk="0">
                  <a:moveTo>
                    <a:pt x="1225" y="1"/>
                  </a:moveTo>
                  <a:cubicBezTo>
                    <a:pt x="1192" y="1"/>
                    <a:pt x="1158" y="18"/>
                    <a:pt x="1136" y="47"/>
                  </a:cubicBezTo>
                  <a:cubicBezTo>
                    <a:pt x="956" y="297"/>
                    <a:pt x="830" y="581"/>
                    <a:pt x="638" y="827"/>
                  </a:cubicBezTo>
                  <a:cubicBezTo>
                    <a:pt x="546" y="945"/>
                    <a:pt x="462" y="1068"/>
                    <a:pt x="370" y="1186"/>
                  </a:cubicBezTo>
                  <a:cubicBezTo>
                    <a:pt x="271" y="1314"/>
                    <a:pt x="149" y="1419"/>
                    <a:pt x="26" y="1521"/>
                  </a:cubicBezTo>
                  <a:cubicBezTo>
                    <a:pt x="1" y="1542"/>
                    <a:pt x="24" y="1580"/>
                    <a:pt x="50" y="1580"/>
                  </a:cubicBezTo>
                  <a:cubicBezTo>
                    <a:pt x="55" y="1580"/>
                    <a:pt x="61" y="1578"/>
                    <a:pt x="66" y="1575"/>
                  </a:cubicBezTo>
                  <a:cubicBezTo>
                    <a:pt x="198" y="1480"/>
                    <a:pt x="320" y="1375"/>
                    <a:pt x="451" y="1278"/>
                  </a:cubicBezTo>
                  <a:cubicBezTo>
                    <a:pt x="581" y="1180"/>
                    <a:pt x="703" y="1076"/>
                    <a:pt x="808" y="949"/>
                  </a:cubicBezTo>
                  <a:cubicBezTo>
                    <a:pt x="965" y="760"/>
                    <a:pt x="1134" y="548"/>
                    <a:pt x="1240" y="317"/>
                  </a:cubicBezTo>
                  <a:lnTo>
                    <a:pt x="1240" y="317"/>
                  </a:lnTo>
                  <a:cubicBezTo>
                    <a:pt x="1387" y="541"/>
                    <a:pt x="1565" y="743"/>
                    <a:pt x="1760" y="927"/>
                  </a:cubicBezTo>
                  <a:cubicBezTo>
                    <a:pt x="1880" y="1041"/>
                    <a:pt x="2004" y="1149"/>
                    <a:pt x="2130" y="1255"/>
                  </a:cubicBezTo>
                  <a:cubicBezTo>
                    <a:pt x="2253" y="1359"/>
                    <a:pt x="2372" y="1472"/>
                    <a:pt x="2537" y="1491"/>
                  </a:cubicBezTo>
                  <a:cubicBezTo>
                    <a:pt x="2539" y="1491"/>
                    <a:pt x="2540" y="1491"/>
                    <a:pt x="2542" y="1491"/>
                  </a:cubicBezTo>
                  <a:cubicBezTo>
                    <a:pt x="2578" y="1491"/>
                    <a:pt x="2613" y="1445"/>
                    <a:pt x="2599" y="1409"/>
                  </a:cubicBezTo>
                  <a:cubicBezTo>
                    <a:pt x="2540" y="1268"/>
                    <a:pt x="2421" y="1190"/>
                    <a:pt x="2301" y="1101"/>
                  </a:cubicBezTo>
                  <a:cubicBezTo>
                    <a:pt x="2171" y="1004"/>
                    <a:pt x="2044" y="902"/>
                    <a:pt x="1923" y="793"/>
                  </a:cubicBezTo>
                  <a:cubicBezTo>
                    <a:pt x="1681" y="575"/>
                    <a:pt x="1464" y="331"/>
                    <a:pt x="1303" y="47"/>
                  </a:cubicBezTo>
                  <a:cubicBezTo>
                    <a:pt x="1285" y="15"/>
                    <a:pt x="1255" y="1"/>
                    <a:pt x="122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8345995" y="1912242"/>
              <a:ext cx="131073" cy="281206"/>
            </a:xfrm>
            <a:custGeom>
              <a:avLst/>
              <a:gdLst/>
              <a:ahLst/>
              <a:cxnLst/>
              <a:rect l="l" t="t" r="r" b="b"/>
              <a:pathLst>
                <a:path w="1781" h="3821" extrusionOk="0">
                  <a:moveTo>
                    <a:pt x="39" y="0"/>
                  </a:moveTo>
                  <a:cubicBezTo>
                    <a:pt x="20" y="0"/>
                    <a:pt x="1" y="15"/>
                    <a:pt x="8" y="39"/>
                  </a:cubicBezTo>
                  <a:cubicBezTo>
                    <a:pt x="209" y="703"/>
                    <a:pt x="387" y="1381"/>
                    <a:pt x="662" y="2018"/>
                  </a:cubicBezTo>
                  <a:cubicBezTo>
                    <a:pt x="799" y="2334"/>
                    <a:pt x="943" y="2646"/>
                    <a:pt x="1103" y="2950"/>
                  </a:cubicBezTo>
                  <a:cubicBezTo>
                    <a:pt x="1268" y="3264"/>
                    <a:pt x="1425" y="3571"/>
                    <a:pt x="1697" y="3807"/>
                  </a:cubicBezTo>
                  <a:cubicBezTo>
                    <a:pt x="1706" y="3816"/>
                    <a:pt x="1718" y="3821"/>
                    <a:pt x="1729" y="3821"/>
                  </a:cubicBezTo>
                  <a:cubicBezTo>
                    <a:pt x="1756" y="3821"/>
                    <a:pt x="1781" y="3796"/>
                    <a:pt x="1772" y="3764"/>
                  </a:cubicBezTo>
                  <a:cubicBezTo>
                    <a:pt x="1697" y="3437"/>
                    <a:pt x="1531" y="3162"/>
                    <a:pt x="1377" y="2869"/>
                  </a:cubicBezTo>
                  <a:cubicBezTo>
                    <a:pt x="1218" y="2565"/>
                    <a:pt x="1060" y="2261"/>
                    <a:pt x="913" y="1951"/>
                  </a:cubicBezTo>
                  <a:cubicBezTo>
                    <a:pt x="611" y="1316"/>
                    <a:pt x="293" y="690"/>
                    <a:pt x="70" y="22"/>
                  </a:cubicBezTo>
                  <a:cubicBezTo>
                    <a:pt x="65" y="7"/>
                    <a:pt x="52" y="0"/>
                    <a:pt x="3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8150597" y="2111026"/>
              <a:ext cx="206508" cy="138800"/>
            </a:xfrm>
            <a:custGeom>
              <a:avLst/>
              <a:gdLst/>
              <a:ahLst/>
              <a:cxnLst/>
              <a:rect l="l" t="t" r="r" b="b"/>
              <a:pathLst>
                <a:path w="2806" h="1886" extrusionOk="0">
                  <a:moveTo>
                    <a:pt x="1475" y="1"/>
                  </a:moveTo>
                  <a:cubicBezTo>
                    <a:pt x="897" y="1"/>
                    <a:pt x="258" y="112"/>
                    <a:pt x="125" y="552"/>
                  </a:cubicBezTo>
                  <a:cubicBezTo>
                    <a:pt x="1" y="960"/>
                    <a:pt x="463" y="1377"/>
                    <a:pt x="768" y="1572"/>
                  </a:cubicBezTo>
                  <a:cubicBezTo>
                    <a:pt x="1039" y="1746"/>
                    <a:pt x="1404" y="1885"/>
                    <a:pt x="1750" y="1885"/>
                  </a:cubicBezTo>
                  <a:cubicBezTo>
                    <a:pt x="1898" y="1885"/>
                    <a:pt x="2044" y="1860"/>
                    <a:pt x="2177" y="1800"/>
                  </a:cubicBezTo>
                  <a:cubicBezTo>
                    <a:pt x="2596" y="1615"/>
                    <a:pt x="2794" y="1124"/>
                    <a:pt x="2802" y="688"/>
                  </a:cubicBezTo>
                  <a:cubicBezTo>
                    <a:pt x="2805" y="595"/>
                    <a:pt x="2793" y="501"/>
                    <a:pt x="2767" y="411"/>
                  </a:cubicBezTo>
                  <a:cubicBezTo>
                    <a:pt x="2761" y="393"/>
                    <a:pt x="2754" y="375"/>
                    <a:pt x="2746" y="357"/>
                  </a:cubicBezTo>
                  <a:cubicBezTo>
                    <a:pt x="2661" y="163"/>
                    <a:pt x="2463" y="95"/>
                    <a:pt x="2267" y="64"/>
                  </a:cubicBezTo>
                  <a:cubicBezTo>
                    <a:pt x="2079" y="33"/>
                    <a:pt x="1786" y="1"/>
                    <a:pt x="147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7714025" y="2688829"/>
              <a:ext cx="1179507" cy="1917223"/>
            </a:xfrm>
            <a:custGeom>
              <a:avLst/>
              <a:gdLst/>
              <a:ahLst/>
              <a:cxnLst/>
              <a:rect l="l" t="t" r="r" b="b"/>
              <a:pathLst>
                <a:path w="16027" h="26051" extrusionOk="0">
                  <a:moveTo>
                    <a:pt x="3816" y="0"/>
                  </a:moveTo>
                  <a:cubicBezTo>
                    <a:pt x="3742" y="0"/>
                    <a:pt x="3476" y="67"/>
                    <a:pt x="3242" y="961"/>
                  </a:cubicBezTo>
                  <a:cubicBezTo>
                    <a:pt x="3242" y="961"/>
                    <a:pt x="2089" y="5243"/>
                    <a:pt x="2009" y="9181"/>
                  </a:cubicBezTo>
                  <a:cubicBezTo>
                    <a:pt x="1930" y="13062"/>
                    <a:pt x="1873" y="14294"/>
                    <a:pt x="1873" y="14294"/>
                  </a:cubicBezTo>
                  <a:cubicBezTo>
                    <a:pt x="1873" y="14294"/>
                    <a:pt x="1476" y="14045"/>
                    <a:pt x="1075" y="14045"/>
                  </a:cubicBezTo>
                  <a:cubicBezTo>
                    <a:pt x="768" y="14045"/>
                    <a:pt x="459" y="14190"/>
                    <a:pt x="320" y="14705"/>
                  </a:cubicBezTo>
                  <a:cubicBezTo>
                    <a:pt x="1" y="15892"/>
                    <a:pt x="868" y="19226"/>
                    <a:pt x="1598" y="20366"/>
                  </a:cubicBezTo>
                  <a:cubicBezTo>
                    <a:pt x="2329" y="21508"/>
                    <a:pt x="3242" y="23562"/>
                    <a:pt x="3242" y="23562"/>
                  </a:cubicBezTo>
                  <a:cubicBezTo>
                    <a:pt x="3242" y="23562"/>
                    <a:pt x="366" y="23745"/>
                    <a:pt x="92" y="24613"/>
                  </a:cubicBezTo>
                  <a:cubicBezTo>
                    <a:pt x="22" y="24833"/>
                    <a:pt x="327" y="24914"/>
                    <a:pt x="822" y="24914"/>
                  </a:cubicBezTo>
                  <a:cubicBezTo>
                    <a:pt x="2281" y="24914"/>
                    <a:pt x="5388" y="24201"/>
                    <a:pt x="5388" y="24201"/>
                  </a:cubicBezTo>
                  <a:cubicBezTo>
                    <a:pt x="5388" y="24201"/>
                    <a:pt x="4775" y="22145"/>
                    <a:pt x="5007" y="22145"/>
                  </a:cubicBezTo>
                  <a:cubicBezTo>
                    <a:pt x="5012" y="22145"/>
                    <a:pt x="5017" y="22145"/>
                    <a:pt x="5023" y="22147"/>
                  </a:cubicBezTo>
                  <a:cubicBezTo>
                    <a:pt x="5297" y="22238"/>
                    <a:pt x="7351" y="23562"/>
                    <a:pt x="8904" y="23700"/>
                  </a:cubicBezTo>
                  <a:cubicBezTo>
                    <a:pt x="8961" y="23705"/>
                    <a:pt x="9017" y="23707"/>
                    <a:pt x="9072" y="23707"/>
                  </a:cubicBezTo>
                  <a:cubicBezTo>
                    <a:pt x="10505" y="23707"/>
                    <a:pt x="11141" y="22055"/>
                    <a:pt x="11141" y="22055"/>
                  </a:cubicBezTo>
                  <a:lnTo>
                    <a:pt x="11141" y="22055"/>
                  </a:lnTo>
                  <a:cubicBezTo>
                    <a:pt x="11141" y="22056"/>
                    <a:pt x="11004" y="25389"/>
                    <a:pt x="11734" y="25708"/>
                  </a:cubicBezTo>
                  <a:cubicBezTo>
                    <a:pt x="12141" y="25886"/>
                    <a:pt x="13284" y="26050"/>
                    <a:pt x="14256" y="26050"/>
                  </a:cubicBezTo>
                  <a:cubicBezTo>
                    <a:pt x="15030" y="26050"/>
                    <a:pt x="15697" y="25946"/>
                    <a:pt x="15798" y="25663"/>
                  </a:cubicBezTo>
                  <a:cubicBezTo>
                    <a:pt x="16027" y="25024"/>
                    <a:pt x="12831" y="23745"/>
                    <a:pt x="12831" y="23745"/>
                  </a:cubicBezTo>
                  <a:cubicBezTo>
                    <a:pt x="12831" y="23745"/>
                    <a:pt x="14930" y="18311"/>
                    <a:pt x="14246" y="16531"/>
                  </a:cubicBezTo>
                  <a:cubicBezTo>
                    <a:pt x="13678" y="15054"/>
                    <a:pt x="12984" y="14928"/>
                    <a:pt x="12764" y="14928"/>
                  </a:cubicBezTo>
                  <a:cubicBezTo>
                    <a:pt x="12718" y="14928"/>
                    <a:pt x="12693" y="14933"/>
                    <a:pt x="12693" y="14933"/>
                  </a:cubicBezTo>
                  <a:cubicBezTo>
                    <a:pt x="12693" y="14933"/>
                    <a:pt x="12967" y="7901"/>
                    <a:pt x="11917" y="4751"/>
                  </a:cubicBezTo>
                  <a:cubicBezTo>
                    <a:pt x="10868" y="1600"/>
                    <a:pt x="10045" y="2"/>
                    <a:pt x="10045" y="2"/>
                  </a:cubicBezTo>
                  <a:lnTo>
                    <a:pt x="3836" y="2"/>
                  </a:lnTo>
                  <a:cubicBezTo>
                    <a:pt x="3836" y="2"/>
                    <a:pt x="3829" y="0"/>
                    <a:pt x="3816" y="0"/>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7832515" y="3119146"/>
              <a:ext cx="897197" cy="1600029"/>
            </a:xfrm>
            <a:custGeom>
              <a:avLst/>
              <a:gdLst/>
              <a:ahLst/>
              <a:cxnLst/>
              <a:rect l="l" t="t" r="r" b="b"/>
              <a:pathLst>
                <a:path w="12191" h="21741" extrusionOk="0">
                  <a:moveTo>
                    <a:pt x="685" y="0"/>
                  </a:moveTo>
                  <a:cubicBezTo>
                    <a:pt x="685" y="0"/>
                    <a:pt x="0" y="5033"/>
                    <a:pt x="273" y="10513"/>
                  </a:cubicBezTo>
                  <a:cubicBezTo>
                    <a:pt x="547" y="15992"/>
                    <a:pt x="1164" y="19622"/>
                    <a:pt x="1164" y="19793"/>
                  </a:cubicBezTo>
                  <a:cubicBezTo>
                    <a:pt x="1164" y="19964"/>
                    <a:pt x="102" y="21026"/>
                    <a:pt x="685" y="21539"/>
                  </a:cubicBezTo>
                  <a:cubicBezTo>
                    <a:pt x="851" y="21686"/>
                    <a:pt x="1109" y="21740"/>
                    <a:pt x="1395" y="21740"/>
                  </a:cubicBezTo>
                  <a:cubicBezTo>
                    <a:pt x="2111" y="21740"/>
                    <a:pt x="2999" y="21398"/>
                    <a:pt x="3048" y="21300"/>
                  </a:cubicBezTo>
                  <a:cubicBezTo>
                    <a:pt x="3116" y="21164"/>
                    <a:pt x="2739" y="11335"/>
                    <a:pt x="2980" y="10480"/>
                  </a:cubicBezTo>
                  <a:cubicBezTo>
                    <a:pt x="3115" y="9993"/>
                    <a:pt x="4739" y="9585"/>
                    <a:pt x="6150" y="9585"/>
                  </a:cubicBezTo>
                  <a:cubicBezTo>
                    <a:pt x="7226" y="9585"/>
                    <a:pt x="8178" y="9822"/>
                    <a:pt x="8252" y="10445"/>
                  </a:cubicBezTo>
                  <a:cubicBezTo>
                    <a:pt x="8425" y="11884"/>
                    <a:pt x="8800" y="20033"/>
                    <a:pt x="9246" y="20752"/>
                  </a:cubicBezTo>
                  <a:cubicBezTo>
                    <a:pt x="9577" y="21288"/>
                    <a:pt x="10859" y="21634"/>
                    <a:pt x="11562" y="21634"/>
                  </a:cubicBezTo>
                  <a:cubicBezTo>
                    <a:pt x="11803" y="21634"/>
                    <a:pt x="11975" y="21593"/>
                    <a:pt x="12019" y="21506"/>
                  </a:cubicBezTo>
                  <a:cubicBezTo>
                    <a:pt x="12190" y="21162"/>
                    <a:pt x="11301" y="19931"/>
                    <a:pt x="11095" y="19588"/>
                  </a:cubicBezTo>
                  <a:cubicBezTo>
                    <a:pt x="10889" y="19246"/>
                    <a:pt x="10992" y="6746"/>
                    <a:pt x="10718" y="4863"/>
                  </a:cubicBezTo>
                  <a:cubicBezTo>
                    <a:pt x="10444" y="2979"/>
                    <a:pt x="685" y="0"/>
                    <a:pt x="685" y="0"/>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7939891" y="2913371"/>
              <a:ext cx="636818" cy="540629"/>
            </a:xfrm>
            <a:custGeom>
              <a:avLst/>
              <a:gdLst/>
              <a:ahLst/>
              <a:cxnLst/>
              <a:rect l="l" t="t" r="r" b="b"/>
              <a:pathLst>
                <a:path w="8653" h="7346" extrusionOk="0">
                  <a:moveTo>
                    <a:pt x="5079" y="1"/>
                  </a:moveTo>
                  <a:cubicBezTo>
                    <a:pt x="3682" y="1"/>
                    <a:pt x="2380" y="947"/>
                    <a:pt x="1430" y="1885"/>
                  </a:cubicBezTo>
                  <a:cubicBezTo>
                    <a:pt x="713" y="2595"/>
                    <a:pt x="191" y="3518"/>
                    <a:pt x="48" y="4516"/>
                  </a:cubicBezTo>
                  <a:cubicBezTo>
                    <a:pt x="1" y="4851"/>
                    <a:pt x="46" y="5275"/>
                    <a:pt x="360" y="5402"/>
                  </a:cubicBezTo>
                  <a:cubicBezTo>
                    <a:pt x="513" y="5463"/>
                    <a:pt x="695" y="5432"/>
                    <a:pt x="843" y="5506"/>
                  </a:cubicBezTo>
                  <a:cubicBezTo>
                    <a:pt x="1030" y="5599"/>
                    <a:pt x="1105" y="5829"/>
                    <a:pt x="1116" y="6038"/>
                  </a:cubicBezTo>
                  <a:cubicBezTo>
                    <a:pt x="1128" y="6247"/>
                    <a:pt x="1095" y="6460"/>
                    <a:pt x="1146" y="6662"/>
                  </a:cubicBezTo>
                  <a:cubicBezTo>
                    <a:pt x="1248" y="7061"/>
                    <a:pt x="1668" y="7316"/>
                    <a:pt x="2078" y="7342"/>
                  </a:cubicBezTo>
                  <a:cubicBezTo>
                    <a:pt x="2109" y="7344"/>
                    <a:pt x="2139" y="7345"/>
                    <a:pt x="2169" y="7345"/>
                  </a:cubicBezTo>
                  <a:cubicBezTo>
                    <a:pt x="2547" y="7345"/>
                    <a:pt x="2915" y="7197"/>
                    <a:pt x="3254" y="7025"/>
                  </a:cubicBezTo>
                  <a:cubicBezTo>
                    <a:pt x="3970" y="6660"/>
                    <a:pt x="4667" y="6161"/>
                    <a:pt x="5469" y="6143"/>
                  </a:cubicBezTo>
                  <a:cubicBezTo>
                    <a:pt x="5484" y="6143"/>
                    <a:pt x="5498" y="6142"/>
                    <a:pt x="5513" y="6142"/>
                  </a:cubicBezTo>
                  <a:cubicBezTo>
                    <a:pt x="6214" y="6142"/>
                    <a:pt x="6918" y="6502"/>
                    <a:pt x="7595" y="6502"/>
                  </a:cubicBezTo>
                  <a:cubicBezTo>
                    <a:pt x="7769" y="6502"/>
                    <a:pt x="7940" y="6478"/>
                    <a:pt x="8110" y="6419"/>
                  </a:cubicBezTo>
                  <a:cubicBezTo>
                    <a:pt x="8312" y="6349"/>
                    <a:pt x="8507" y="6218"/>
                    <a:pt x="8592" y="6021"/>
                  </a:cubicBezTo>
                  <a:cubicBezTo>
                    <a:pt x="8644" y="5904"/>
                    <a:pt x="8652" y="5771"/>
                    <a:pt x="8644" y="5644"/>
                  </a:cubicBezTo>
                  <a:cubicBezTo>
                    <a:pt x="8577" y="4502"/>
                    <a:pt x="7364" y="3696"/>
                    <a:pt x="7240" y="2559"/>
                  </a:cubicBezTo>
                  <a:cubicBezTo>
                    <a:pt x="7207" y="2255"/>
                    <a:pt x="7256" y="1948"/>
                    <a:pt x="7219" y="1644"/>
                  </a:cubicBezTo>
                  <a:cubicBezTo>
                    <a:pt x="7113" y="781"/>
                    <a:pt x="6288" y="120"/>
                    <a:pt x="5424" y="20"/>
                  </a:cubicBezTo>
                  <a:cubicBezTo>
                    <a:pt x="5308" y="7"/>
                    <a:pt x="5193" y="1"/>
                    <a:pt x="5079" y="1"/>
                  </a:cubicBezTo>
                  <a:close/>
                </a:path>
              </a:pathLst>
            </a:custGeom>
            <a:solidFill>
              <a:srgbClr val="CE5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8030856" y="3485508"/>
              <a:ext cx="36945" cy="988602"/>
            </a:xfrm>
            <a:custGeom>
              <a:avLst/>
              <a:gdLst/>
              <a:ahLst/>
              <a:cxnLst/>
              <a:rect l="l" t="t" r="r" b="b"/>
              <a:pathLst>
                <a:path w="502" h="13433" extrusionOk="0">
                  <a:moveTo>
                    <a:pt x="190" y="0"/>
                  </a:moveTo>
                  <a:cubicBezTo>
                    <a:pt x="143" y="0"/>
                    <a:pt x="97" y="30"/>
                    <a:pt x="96" y="90"/>
                  </a:cubicBezTo>
                  <a:lnTo>
                    <a:pt x="97" y="90"/>
                  </a:lnTo>
                  <a:cubicBezTo>
                    <a:pt x="25" y="3553"/>
                    <a:pt x="1" y="7027"/>
                    <a:pt x="117" y="10488"/>
                  </a:cubicBezTo>
                  <a:cubicBezTo>
                    <a:pt x="134" y="10965"/>
                    <a:pt x="157" y="11440"/>
                    <a:pt x="171" y="11916"/>
                  </a:cubicBezTo>
                  <a:cubicBezTo>
                    <a:pt x="185" y="12386"/>
                    <a:pt x="141" y="12907"/>
                    <a:pt x="255" y="13367"/>
                  </a:cubicBezTo>
                  <a:cubicBezTo>
                    <a:pt x="265" y="13410"/>
                    <a:pt x="307" y="13432"/>
                    <a:pt x="347" y="13432"/>
                  </a:cubicBezTo>
                  <a:cubicBezTo>
                    <a:pt x="386" y="13432"/>
                    <a:pt x="423" y="13411"/>
                    <a:pt x="431" y="13367"/>
                  </a:cubicBezTo>
                  <a:cubicBezTo>
                    <a:pt x="501" y="12963"/>
                    <a:pt x="443" y="12528"/>
                    <a:pt x="431" y="12120"/>
                  </a:cubicBezTo>
                  <a:cubicBezTo>
                    <a:pt x="419" y="11696"/>
                    <a:pt x="398" y="11270"/>
                    <a:pt x="401" y="10846"/>
                  </a:cubicBezTo>
                  <a:cubicBezTo>
                    <a:pt x="407" y="9979"/>
                    <a:pt x="371" y="9113"/>
                    <a:pt x="356" y="8246"/>
                  </a:cubicBezTo>
                  <a:cubicBezTo>
                    <a:pt x="328" y="6513"/>
                    <a:pt x="318" y="4780"/>
                    <a:pt x="282" y="3047"/>
                  </a:cubicBezTo>
                  <a:cubicBezTo>
                    <a:pt x="262" y="2062"/>
                    <a:pt x="282" y="1075"/>
                    <a:pt x="282" y="90"/>
                  </a:cubicBezTo>
                  <a:cubicBezTo>
                    <a:pt x="282" y="30"/>
                    <a:pt x="236" y="0"/>
                    <a:pt x="190"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8398101" y="3481460"/>
              <a:ext cx="87578" cy="926635"/>
            </a:xfrm>
            <a:custGeom>
              <a:avLst/>
              <a:gdLst/>
              <a:ahLst/>
              <a:cxnLst/>
              <a:rect l="l" t="t" r="r" b="b"/>
              <a:pathLst>
                <a:path w="1190" h="12591" extrusionOk="0">
                  <a:moveTo>
                    <a:pt x="96" y="0"/>
                  </a:moveTo>
                  <a:cubicBezTo>
                    <a:pt x="49" y="0"/>
                    <a:pt x="0" y="31"/>
                    <a:pt x="7" y="85"/>
                  </a:cubicBezTo>
                  <a:cubicBezTo>
                    <a:pt x="135" y="1113"/>
                    <a:pt x="288" y="2142"/>
                    <a:pt x="389" y="3173"/>
                  </a:cubicBezTo>
                  <a:cubicBezTo>
                    <a:pt x="492" y="4224"/>
                    <a:pt x="554" y="5274"/>
                    <a:pt x="609" y="6327"/>
                  </a:cubicBezTo>
                  <a:cubicBezTo>
                    <a:pt x="664" y="7365"/>
                    <a:pt x="718" y="8402"/>
                    <a:pt x="765" y="9440"/>
                  </a:cubicBezTo>
                  <a:cubicBezTo>
                    <a:pt x="788" y="9958"/>
                    <a:pt x="810" y="10477"/>
                    <a:pt x="833" y="10996"/>
                  </a:cubicBezTo>
                  <a:cubicBezTo>
                    <a:pt x="853" y="11496"/>
                    <a:pt x="865" y="12009"/>
                    <a:pt x="932" y="12505"/>
                  </a:cubicBezTo>
                  <a:cubicBezTo>
                    <a:pt x="940" y="12565"/>
                    <a:pt x="984" y="12591"/>
                    <a:pt x="1031" y="12591"/>
                  </a:cubicBezTo>
                  <a:cubicBezTo>
                    <a:pt x="1093" y="12591"/>
                    <a:pt x="1162" y="12546"/>
                    <a:pt x="1166" y="12474"/>
                  </a:cubicBezTo>
                  <a:cubicBezTo>
                    <a:pt x="1190" y="11952"/>
                    <a:pt x="1149" y="11417"/>
                    <a:pt x="1125" y="10895"/>
                  </a:cubicBezTo>
                  <a:cubicBezTo>
                    <a:pt x="1101" y="10393"/>
                    <a:pt x="1078" y="9892"/>
                    <a:pt x="1054" y="9389"/>
                  </a:cubicBezTo>
                  <a:cubicBezTo>
                    <a:pt x="1004" y="8335"/>
                    <a:pt x="950" y="7280"/>
                    <a:pt x="868" y="6227"/>
                  </a:cubicBezTo>
                  <a:cubicBezTo>
                    <a:pt x="788" y="5192"/>
                    <a:pt x="686" y="4156"/>
                    <a:pt x="578" y="3123"/>
                  </a:cubicBezTo>
                  <a:cubicBezTo>
                    <a:pt x="470" y="2096"/>
                    <a:pt x="366" y="1078"/>
                    <a:pt x="178" y="61"/>
                  </a:cubicBezTo>
                  <a:cubicBezTo>
                    <a:pt x="170" y="19"/>
                    <a:pt x="133" y="0"/>
                    <a:pt x="96"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8622495" y="3458056"/>
              <a:ext cx="51590" cy="1122839"/>
            </a:xfrm>
            <a:custGeom>
              <a:avLst/>
              <a:gdLst/>
              <a:ahLst/>
              <a:cxnLst/>
              <a:rect l="l" t="t" r="r" b="b"/>
              <a:pathLst>
                <a:path w="701" h="15257" extrusionOk="0">
                  <a:moveTo>
                    <a:pt x="101" y="0"/>
                  </a:moveTo>
                  <a:cubicBezTo>
                    <a:pt x="57" y="0"/>
                    <a:pt x="14" y="29"/>
                    <a:pt x="14" y="86"/>
                  </a:cubicBezTo>
                  <a:cubicBezTo>
                    <a:pt x="14" y="598"/>
                    <a:pt x="1" y="1111"/>
                    <a:pt x="34" y="1623"/>
                  </a:cubicBezTo>
                  <a:cubicBezTo>
                    <a:pt x="68" y="2140"/>
                    <a:pt x="46" y="2643"/>
                    <a:pt x="34" y="3160"/>
                  </a:cubicBezTo>
                  <a:cubicBezTo>
                    <a:pt x="13" y="4165"/>
                    <a:pt x="13" y="5176"/>
                    <a:pt x="21" y="6182"/>
                  </a:cubicBezTo>
                  <a:cubicBezTo>
                    <a:pt x="35" y="8213"/>
                    <a:pt x="67" y="10246"/>
                    <a:pt x="94" y="12278"/>
                  </a:cubicBezTo>
                  <a:cubicBezTo>
                    <a:pt x="101" y="12843"/>
                    <a:pt x="101" y="13411"/>
                    <a:pt x="125" y="13976"/>
                  </a:cubicBezTo>
                  <a:cubicBezTo>
                    <a:pt x="143" y="14411"/>
                    <a:pt x="210" y="14879"/>
                    <a:pt x="496" y="15224"/>
                  </a:cubicBezTo>
                  <a:cubicBezTo>
                    <a:pt x="515" y="15247"/>
                    <a:pt x="540" y="15257"/>
                    <a:pt x="565" y="15257"/>
                  </a:cubicBezTo>
                  <a:cubicBezTo>
                    <a:pt x="632" y="15257"/>
                    <a:pt x="701" y="15190"/>
                    <a:pt x="676" y="15119"/>
                  </a:cubicBezTo>
                  <a:cubicBezTo>
                    <a:pt x="377" y="14250"/>
                    <a:pt x="474" y="13289"/>
                    <a:pt x="459" y="12381"/>
                  </a:cubicBezTo>
                  <a:cubicBezTo>
                    <a:pt x="445" y="11390"/>
                    <a:pt x="429" y="10400"/>
                    <a:pt x="411" y="9410"/>
                  </a:cubicBezTo>
                  <a:cubicBezTo>
                    <a:pt x="379" y="7428"/>
                    <a:pt x="340" y="5447"/>
                    <a:pt x="269" y="3467"/>
                  </a:cubicBezTo>
                  <a:cubicBezTo>
                    <a:pt x="250" y="2919"/>
                    <a:pt x="185" y="2376"/>
                    <a:pt x="207" y="1828"/>
                  </a:cubicBezTo>
                  <a:cubicBezTo>
                    <a:pt x="228" y="1246"/>
                    <a:pt x="208" y="667"/>
                    <a:pt x="190" y="86"/>
                  </a:cubicBezTo>
                  <a:cubicBezTo>
                    <a:pt x="189" y="29"/>
                    <a:pt x="144" y="0"/>
                    <a:pt x="10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8627942" y="4657379"/>
              <a:ext cx="73153" cy="60937"/>
            </a:xfrm>
            <a:custGeom>
              <a:avLst/>
              <a:gdLst/>
              <a:ahLst/>
              <a:cxnLst/>
              <a:rect l="l" t="t" r="r" b="b"/>
              <a:pathLst>
                <a:path w="994" h="828" extrusionOk="0">
                  <a:moveTo>
                    <a:pt x="111" y="1"/>
                  </a:moveTo>
                  <a:cubicBezTo>
                    <a:pt x="44" y="1"/>
                    <a:pt x="1" y="94"/>
                    <a:pt x="72" y="133"/>
                  </a:cubicBezTo>
                  <a:cubicBezTo>
                    <a:pt x="204" y="208"/>
                    <a:pt x="329" y="295"/>
                    <a:pt x="443" y="395"/>
                  </a:cubicBezTo>
                  <a:cubicBezTo>
                    <a:pt x="500" y="446"/>
                    <a:pt x="553" y="501"/>
                    <a:pt x="607" y="555"/>
                  </a:cubicBezTo>
                  <a:cubicBezTo>
                    <a:pt x="661" y="610"/>
                    <a:pt x="713" y="671"/>
                    <a:pt x="769" y="723"/>
                  </a:cubicBezTo>
                  <a:cubicBezTo>
                    <a:pt x="797" y="749"/>
                    <a:pt x="864" y="828"/>
                    <a:pt x="914" y="828"/>
                  </a:cubicBezTo>
                  <a:cubicBezTo>
                    <a:pt x="922" y="828"/>
                    <a:pt x="930" y="826"/>
                    <a:pt x="937" y="822"/>
                  </a:cubicBezTo>
                  <a:cubicBezTo>
                    <a:pt x="993" y="786"/>
                    <a:pt x="923" y="677"/>
                    <a:pt x="902" y="637"/>
                  </a:cubicBezTo>
                  <a:cubicBezTo>
                    <a:pt x="868" y="569"/>
                    <a:pt x="809" y="508"/>
                    <a:pt x="759" y="451"/>
                  </a:cubicBezTo>
                  <a:cubicBezTo>
                    <a:pt x="707" y="394"/>
                    <a:pt x="651" y="343"/>
                    <a:pt x="590" y="296"/>
                  </a:cubicBezTo>
                  <a:cubicBezTo>
                    <a:pt x="452" y="184"/>
                    <a:pt x="303" y="88"/>
                    <a:pt x="145" y="9"/>
                  </a:cubicBezTo>
                  <a:cubicBezTo>
                    <a:pt x="133" y="3"/>
                    <a:pt x="121" y="1"/>
                    <a:pt x="11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8648769" y="4632725"/>
              <a:ext cx="53651" cy="63292"/>
            </a:xfrm>
            <a:custGeom>
              <a:avLst/>
              <a:gdLst/>
              <a:ahLst/>
              <a:cxnLst/>
              <a:rect l="l" t="t" r="r" b="b"/>
              <a:pathLst>
                <a:path w="729" h="860" extrusionOk="0">
                  <a:moveTo>
                    <a:pt x="96" y="0"/>
                  </a:moveTo>
                  <a:cubicBezTo>
                    <a:pt x="75" y="0"/>
                    <a:pt x="53" y="8"/>
                    <a:pt x="35" y="27"/>
                  </a:cubicBezTo>
                  <a:cubicBezTo>
                    <a:pt x="0" y="63"/>
                    <a:pt x="0" y="120"/>
                    <a:pt x="35" y="156"/>
                  </a:cubicBezTo>
                  <a:cubicBezTo>
                    <a:pt x="141" y="257"/>
                    <a:pt x="237" y="367"/>
                    <a:pt x="325" y="485"/>
                  </a:cubicBezTo>
                  <a:cubicBezTo>
                    <a:pt x="372" y="550"/>
                    <a:pt x="413" y="618"/>
                    <a:pt x="464" y="681"/>
                  </a:cubicBezTo>
                  <a:cubicBezTo>
                    <a:pt x="512" y="738"/>
                    <a:pt x="563" y="792"/>
                    <a:pt x="618" y="842"/>
                  </a:cubicBezTo>
                  <a:cubicBezTo>
                    <a:pt x="631" y="854"/>
                    <a:pt x="645" y="860"/>
                    <a:pt x="659" y="860"/>
                  </a:cubicBezTo>
                  <a:cubicBezTo>
                    <a:pt x="696" y="860"/>
                    <a:pt x="729" y="824"/>
                    <a:pt x="721" y="782"/>
                  </a:cubicBezTo>
                  <a:cubicBezTo>
                    <a:pt x="713" y="745"/>
                    <a:pt x="705" y="709"/>
                    <a:pt x="696" y="673"/>
                  </a:cubicBezTo>
                  <a:cubicBezTo>
                    <a:pt x="684" y="632"/>
                    <a:pt x="667" y="593"/>
                    <a:pt x="646" y="555"/>
                  </a:cubicBezTo>
                  <a:cubicBezTo>
                    <a:pt x="607" y="482"/>
                    <a:pt x="550" y="416"/>
                    <a:pt x="496" y="352"/>
                  </a:cubicBezTo>
                  <a:cubicBezTo>
                    <a:pt x="395" y="234"/>
                    <a:pt x="284" y="125"/>
                    <a:pt x="164" y="27"/>
                  </a:cubicBezTo>
                  <a:cubicBezTo>
                    <a:pt x="144" y="10"/>
                    <a:pt x="120" y="0"/>
                    <a:pt x="96"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8754674" y="4561999"/>
              <a:ext cx="92803" cy="35473"/>
            </a:xfrm>
            <a:custGeom>
              <a:avLst/>
              <a:gdLst/>
              <a:ahLst/>
              <a:cxnLst/>
              <a:rect l="l" t="t" r="r" b="b"/>
              <a:pathLst>
                <a:path w="1261" h="482" extrusionOk="0">
                  <a:moveTo>
                    <a:pt x="101" y="0"/>
                  </a:moveTo>
                  <a:cubicBezTo>
                    <a:pt x="46" y="0"/>
                    <a:pt x="0" y="46"/>
                    <a:pt x="0" y="101"/>
                  </a:cubicBezTo>
                  <a:cubicBezTo>
                    <a:pt x="0" y="161"/>
                    <a:pt x="47" y="196"/>
                    <a:pt x="101" y="202"/>
                  </a:cubicBezTo>
                  <a:lnTo>
                    <a:pt x="102" y="202"/>
                  </a:lnTo>
                  <a:cubicBezTo>
                    <a:pt x="289" y="223"/>
                    <a:pt x="475" y="247"/>
                    <a:pt x="656" y="299"/>
                  </a:cubicBezTo>
                  <a:cubicBezTo>
                    <a:pt x="746" y="325"/>
                    <a:pt x="832" y="359"/>
                    <a:pt x="917" y="392"/>
                  </a:cubicBezTo>
                  <a:cubicBezTo>
                    <a:pt x="1000" y="423"/>
                    <a:pt x="1085" y="468"/>
                    <a:pt x="1172" y="480"/>
                  </a:cubicBezTo>
                  <a:cubicBezTo>
                    <a:pt x="1176" y="481"/>
                    <a:pt x="1180" y="481"/>
                    <a:pt x="1184" y="481"/>
                  </a:cubicBezTo>
                  <a:cubicBezTo>
                    <a:pt x="1224" y="481"/>
                    <a:pt x="1261" y="449"/>
                    <a:pt x="1249" y="404"/>
                  </a:cubicBezTo>
                  <a:cubicBezTo>
                    <a:pt x="1220" y="304"/>
                    <a:pt x="1130" y="225"/>
                    <a:pt x="1045" y="171"/>
                  </a:cubicBezTo>
                  <a:cubicBezTo>
                    <a:pt x="955" y="114"/>
                    <a:pt x="844" y="79"/>
                    <a:pt x="740" y="58"/>
                  </a:cubicBezTo>
                  <a:cubicBezTo>
                    <a:pt x="530" y="15"/>
                    <a:pt x="315" y="5"/>
                    <a:pt x="10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8786394" y="4525348"/>
              <a:ext cx="81249" cy="52032"/>
            </a:xfrm>
            <a:custGeom>
              <a:avLst/>
              <a:gdLst/>
              <a:ahLst/>
              <a:cxnLst/>
              <a:rect l="l" t="t" r="r" b="b"/>
              <a:pathLst>
                <a:path w="1104" h="707" extrusionOk="0">
                  <a:moveTo>
                    <a:pt x="157" y="0"/>
                  </a:moveTo>
                  <a:cubicBezTo>
                    <a:pt x="95" y="0"/>
                    <a:pt x="31" y="37"/>
                    <a:pt x="17" y="102"/>
                  </a:cubicBezTo>
                  <a:cubicBezTo>
                    <a:pt x="0" y="175"/>
                    <a:pt x="38" y="258"/>
                    <a:pt x="115" y="277"/>
                  </a:cubicBezTo>
                  <a:lnTo>
                    <a:pt x="116" y="276"/>
                  </a:lnTo>
                  <a:cubicBezTo>
                    <a:pt x="186" y="294"/>
                    <a:pt x="255" y="315"/>
                    <a:pt x="322" y="340"/>
                  </a:cubicBezTo>
                  <a:cubicBezTo>
                    <a:pt x="327" y="342"/>
                    <a:pt x="351" y="353"/>
                    <a:pt x="351" y="353"/>
                  </a:cubicBezTo>
                  <a:cubicBezTo>
                    <a:pt x="351" y="353"/>
                    <a:pt x="350" y="352"/>
                    <a:pt x="345" y="350"/>
                  </a:cubicBezTo>
                  <a:lnTo>
                    <a:pt x="345" y="350"/>
                  </a:lnTo>
                  <a:cubicBezTo>
                    <a:pt x="362" y="357"/>
                    <a:pt x="378" y="364"/>
                    <a:pt x="395" y="373"/>
                  </a:cubicBezTo>
                  <a:cubicBezTo>
                    <a:pt x="429" y="388"/>
                    <a:pt x="462" y="406"/>
                    <a:pt x="494" y="424"/>
                  </a:cubicBezTo>
                  <a:cubicBezTo>
                    <a:pt x="556" y="458"/>
                    <a:pt x="612" y="498"/>
                    <a:pt x="669" y="537"/>
                  </a:cubicBezTo>
                  <a:cubicBezTo>
                    <a:pt x="728" y="575"/>
                    <a:pt x="788" y="620"/>
                    <a:pt x="849" y="650"/>
                  </a:cubicBezTo>
                  <a:cubicBezTo>
                    <a:pt x="887" y="668"/>
                    <a:pt x="948" y="707"/>
                    <a:pt x="999" y="707"/>
                  </a:cubicBezTo>
                  <a:cubicBezTo>
                    <a:pt x="1018" y="707"/>
                    <a:pt x="1035" y="701"/>
                    <a:pt x="1050" y="687"/>
                  </a:cubicBezTo>
                  <a:cubicBezTo>
                    <a:pt x="1104" y="636"/>
                    <a:pt x="1044" y="534"/>
                    <a:pt x="1015" y="484"/>
                  </a:cubicBezTo>
                  <a:cubicBezTo>
                    <a:pt x="979" y="418"/>
                    <a:pt x="917" y="359"/>
                    <a:pt x="861" y="311"/>
                  </a:cubicBezTo>
                  <a:cubicBezTo>
                    <a:pt x="800" y="262"/>
                    <a:pt x="735" y="219"/>
                    <a:pt x="666" y="183"/>
                  </a:cubicBezTo>
                  <a:cubicBezTo>
                    <a:pt x="516" y="101"/>
                    <a:pt x="357" y="41"/>
                    <a:pt x="190" y="4"/>
                  </a:cubicBezTo>
                  <a:cubicBezTo>
                    <a:pt x="180" y="2"/>
                    <a:pt x="169" y="0"/>
                    <a:pt x="157"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7878071" y="4612854"/>
              <a:ext cx="61305" cy="92435"/>
            </a:xfrm>
            <a:custGeom>
              <a:avLst/>
              <a:gdLst/>
              <a:ahLst/>
              <a:cxnLst/>
              <a:rect l="l" t="t" r="r" b="b"/>
              <a:pathLst>
                <a:path w="833" h="1256" extrusionOk="0">
                  <a:moveTo>
                    <a:pt x="749" y="0"/>
                  </a:moveTo>
                  <a:cubicBezTo>
                    <a:pt x="742" y="0"/>
                    <a:pt x="734" y="1"/>
                    <a:pt x="727" y="3"/>
                  </a:cubicBezTo>
                  <a:cubicBezTo>
                    <a:pt x="499" y="75"/>
                    <a:pt x="334" y="269"/>
                    <a:pt x="215" y="468"/>
                  </a:cubicBezTo>
                  <a:cubicBezTo>
                    <a:pt x="156" y="568"/>
                    <a:pt x="108" y="675"/>
                    <a:pt x="71" y="786"/>
                  </a:cubicBezTo>
                  <a:cubicBezTo>
                    <a:pt x="31" y="899"/>
                    <a:pt x="9" y="1018"/>
                    <a:pt x="3" y="1138"/>
                  </a:cubicBezTo>
                  <a:cubicBezTo>
                    <a:pt x="0" y="1197"/>
                    <a:pt x="51" y="1248"/>
                    <a:pt x="106" y="1254"/>
                  </a:cubicBezTo>
                  <a:cubicBezTo>
                    <a:pt x="112" y="1255"/>
                    <a:pt x="118" y="1255"/>
                    <a:pt x="123" y="1255"/>
                  </a:cubicBezTo>
                  <a:cubicBezTo>
                    <a:pt x="177" y="1255"/>
                    <a:pt x="217" y="1221"/>
                    <a:pt x="236" y="1169"/>
                  </a:cubicBezTo>
                  <a:lnTo>
                    <a:pt x="237" y="1169"/>
                  </a:lnTo>
                  <a:cubicBezTo>
                    <a:pt x="307" y="983"/>
                    <a:pt x="392" y="802"/>
                    <a:pt x="491" y="629"/>
                  </a:cubicBezTo>
                  <a:cubicBezTo>
                    <a:pt x="593" y="455"/>
                    <a:pt x="726" y="297"/>
                    <a:pt x="811" y="112"/>
                  </a:cubicBezTo>
                  <a:cubicBezTo>
                    <a:pt x="833" y="65"/>
                    <a:pt x="803" y="0"/>
                    <a:pt x="74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7920168" y="4646634"/>
              <a:ext cx="65058" cy="58214"/>
            </a:xfrm>
            <a:custGeom>
              <a:avLst/>
              <a:gdLst/>
              <a:ahLst/>
              <a:cxnLst/>
              <a:rect l="l" t="t" r="r" b="b"/>
              <a:pathLst>
                <a:path w="884" h="791" extrusionOk="0">
                  <a:moveTo>
                    <a:pt x="779" y="0"/>
                  </a:moveTo>
                  <a:cubicBezTo>
                    <a:pt x="693" y="0"/>
                    <a:pt x="606" y="35"/>
                    <a:pt x="531" y="71"/>
                  </a:cubicBezTo>
                  <a:cubicBezTo>
                    <a:pt x="448" y="111"/>
                    <a:pt x="374" y="175"/>
                    <a:pt x="307" y="237"/>
                  </a:cubicBezTo>
                  <a:cubicBezTo>
                    <a:pt x="240" y="299"/>
                    <a:pt x="181" y="368"/>
                    <a:pt x="128" y="442"/>
                  </a:cubicBezTo>
                  <a:cubicBezTo>
                    <a:pt x="78" y="515"/>
                    <a:pt x="24" y="595"/>
                    <a:pt x="10" y="684"/>
                  </a:cubicBezTo>
                  <a:cubicBezTo>
                    <a:pt x="1" y="743"/>
                    <a:pt x="44" y="791"/>
                    <a:pt x="93" y="791"/>
                  </a:cubicBezTo>
                  <a:cubicBezTo>
                    <a:pt x="113" y="791"/>
                    <a:pt x="134" y="783"/>
                    <a:pt x="152" y="767"/>
                  </a:cubicBezTo>
                  <a:cubicBezTo>
                    <a:pt x="185" y="735"/>
                    <a:pt x="213" y="702"/>
                    <a:pt x="240" y="665"/>
                  </a:cubicBezTo>
                  <a:lnTo>
                    <a:pt x="240" y="665"/>
                  </a:lnTo>
                  <a:cubicBezTo>
                    <a:pt x="243" y="660"/>
                    <a:pt x="249" y="652"/>
                    <a:pt x="249" y="652"/>
                  </a:cubicBezTo>
                  <a:cubicBezTo>
                    <a:pt x="255" y="646"/>
                    <a:pt x="261" y="638"/>
                    <a:pt x="267" y="631"/>
                  </a:cubicBezTo>
                  <a:cubicBezTo>
                    <a:pt x="279" y="616"/>
                    <a:pt x="292" y="601"/>
                    <a:pt x="307" y="586"/>
                  </a:cubicBezTo>
                  <a:cubicBezTo>
                    <a:pt x="360" y="526"/>
                    <a:pt x="417" y="468"/>
                    <a:pt x="477" y="415"/>
                  </a:cubicBezTo>
                  <a:cubicBezTo>
                    <a:pt x="491" y="403"/>
                    <a:pt x="504" y="391"/>
                    <a:pt x="519" y="380"/>
                  </a:cubicBezTo>
                  <a:cubicBezTo>
                    <a:pt x="523" y="377"/>
                    <a:pt x="533" y="369"/>
                    <a:pt x="534" y="367"/>
                  </a:cubicBezTo>
                  <a:lnTo>
                    <a:pt x="534" y="367"/>
                  </a:lnTo>
                  <a:lnTo>
                    <a:pt x="571" y="339"/>
                  </a:lnTo>
                  <a:lnTo>
                    <a:pt x="571" y="339"/>
                  </a:lnTo>
                  <a:cubicBezTo>
                    <a:pt x="567" y="343"/>
                    <a:pt x="565" y="344"/>
                    <a:pt x="565" y="344"/>
                  </a:cubicBezTo>
                  <a:cubicBezTo>
                    <a:pt x="564" y="344"/>
                    <a:pt x="571" y="338"/>
                    <a:pt x="576" y="334"/>
                  </a:cubicBezTo>
                  <a:lnTo>
                    <a:pt x="599" y="319"/>
                  </a:lnTo>
                  <a:cubicBezTo>
                    <a:pt x="622" y="302"/>
                    <a:pt x="644" y="284"/>
                    <a:pt x="667" y="266"/>
                  </a:cubicBezTo>
                  <a:lnTo>
                    <a:pt x="689" y="249"/>
                  </a:lnTo>
                  <a:cubicBezTo>
                    <a:pt x="690" y="249"/>
                    <a:pt x="690" y="248"/>
                    <a:pt x="691" y="248"/>
                  </a:cubicBezTo>
                  <a:lnTo>
                    <a:pt x="691" y="248"/>
                  </a:lnTo>
                  <a:cubicBezTo>
                    <a:pt x="692" y="247"/>
                    <a:pt x="693" y="246"/>
                    <a:pt x="695" y="245"/>
                  </a:cubicBezTo>
                  <a:cubicBezTo>
                    <a:pt x="716" y="229"/>
                    <a:pt x="735" y="214"/>
                    <a:pt x="754" y="196"/>
                  </a:cubicBezTo>
                  <a:cubicBezTo>
                    <a:pt x="786" y="170"/>
                    <a:pt x="816" y="144"/>
                    <a:pt x="843" y="115"/>
                  </a:cubicBezTo>
                  <a:cubicBezTo>
                    <a:pt x="884" y="72"/>
                    <a:pt x="855" y="2"/>
                    <a:pt x="795" y="0"/>
                  </a:cubicBezTo>
                  <a:cubicBezTo>
                    <a:pt x="790" y="0"/>
                    <a:pt x="784" y="0"/>
                    <a:pt x="77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7731099" y="4450206"/>
              <a:ext cx="88461" cy="53724"/>
            </a:xfrm>
            <a:custGeom>
              <a:avLst/>
              <a:gdLst/>
              <a:ahLst/>
              <a:cxnLst/>
              <a:rect l="l" t="t" r="r" b="b"/>
              <a:pathLst>
                <a:path w="1202" h="730" extrusionOk="0">
                  <a:moveTo>
                    <a:pt x="1111" y="1"/>
                  </a:moveTo>
                  <a:cubicBezTo>
                    <a:pt x="1077" y="1"/>
                    <a:pt x="1043" y="6"/>
                    <a:pt x="1009" y="6"/>
                  </a:cubicBezTo>
                  <a:cubicBezTo>
                    <a:pt x="957" y="7"/>
                    <a:pt x="906" y="16"/>
                    <a:pt x="857" y="31"/>
                  </a:cubicBezTo>
                  <a:cubicBezTo>
                    <a:pt x="754" y="64"/>
                    <a:pt x="654" y="108"/>
                    <a:pt x="561" y="163"/>
                  </a:cubicBezTo>
                  <a:cubicBezTo>
                    <a:pt x="384" y="267"/>
                    <a:pt x="220" y="394"/>
                    <a:pt x="71" y="538"/>
                  </a:cubicBezTo>
                  <a:cubicBezTo>
                    <a:pt x="1" y="608"/>
                    <a:pt x="66" y="729"/>
                    <a:pt x="148" y="729"/>
                  </a:cubicBezTo>
                  <a:cubicBezTo>
                    <a:pt x="166" y="729"/>
                    <a:pt x="185" y="723"/>
                    <a:pt x="203" y="710"/>
                  </a:cubicBezTo>
                  <a:cubicBezTo>
                    <a:pt x="360" y="596"/>
                    <a:pt x="523" y="495"/>
                    <a:pt x="694" y="405"/>
                  </a:cubicBezTo>
                  <a:cubicBezTo>
                    <a:pt x="776" y="362"/>
                    <a:pt x="857" y="315"/>
                    <a:pt x="939" y="271"/>
                  </a:cubicBezTo>
                  <a:cubicBezTo>
                    <a:pt x="986" y="248"/>
                    <a:pt x="1029" y="219"/>
                    <a:pt x="1067" y="186"/>
                  </a:cubicBezTo>
                  <a:cubicBezTo>
                    <a:pt x="1101" y="153"/>
                    <a:pt x="1145" y="133"/>
                    <a:pt x="1176" y="98"/>
                  </a:cubicBezTo>
                  <a:cubicBezTo>
                    <a:pt x="1201" y="68"/>
                    <a:pt x="1195" y="12"/>
                    <a:pt x="1151" y="4"/>
                  </a:cubicBezTo>
                  <a:cubicBezTo>
                    <a:pt x="1138" y="1"/>
                    <a:pt x="1124" y="1"/>
                    <a:pt x="111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7779231" y="4479424"/>
              <a:ext cx="58140" cy="32676"/>
            </a:xfrm>
            <a:custGeom>
              <a:avLst/>
              <a:gdLst/>
              <a:ahLst/>
              <a:cxnLst/>
              <a:rect l="l" t="t" r="r" b="b"/>
              <a:pathLst>
                <a:path w="790" h="444" extrusionOk="0">
                  <a:moveTo>
                    <a:pt x="727" y="1"/>
                  </a:moveTo>
                  <a:cubicBezTo>
                    <a:pt x="696" y="2"/>
                    <a:pt x="666" y="8"/>
                    <a:pt x="637" y="17"/>
                  </a:cubicBezTo>
                  <a:cubicBezTo>
                    <a:pt x="623" y="22"/>
                    <a:pt x="610" y="26"/>
                    <a:pt x="595" y="29"/>
                  </a:cubicBezTo>
                  <a:cubicBezTo>
                    <a:pt x="580" y="29"/>
                    <a:pt x="563" y="31"/>
                    <a:pt x="547" y="35"/>
                  </a:cubicBezTo>
                  <a:cubicBezTo>
                    <a:pt x="489" y="55"/>
                    <a:pt x="432" y="80"/>
                    <a:pt x="379" y="108"/>
                  </a:cubicBezTo>
                  <a:lnTo>
                    <a:pt x="59" y="269"/>
                  </a:lnTo>
                  <a:cubicBezTo>
                    <a:pt x="13" y="292"/>
                    <a:pt x="0" y="356"/>
                    <a:pt x="25" y="398"/>
                  </a:cubicBezTo>
                  <a:cubicBezTo>
                    <a:pt x="44" y="429"/>
                    <a:pt x="74" y="443"/>
                    <a:pt x="106" y="443"/>
                  </a:cubicBezTo>
                  <a:cubicBezTo>
                    <a:pt x="122" y="443"/>
                    <a:pt x="139" y="439"/>
                    <a:pt x="155" y="432"/>
                  </a:cubicBezTo>
                  <a:lnTo>
                    <a:pt x="478" y="278"/>
                  </a:lnTo>
                  <a:cubicBezTo>
                    <a:pt x="529" y="256"/>
                    <a:pt x="580" y="228"/>
                    <a:pt x="627" y="196"/>
                  </a:cubicBezTo>
                  <a:cubicBezTo>
                    <a:pt x="638" y="190"/>
                    <a:pt x="647" y="181"/>
                    <a:pt x="654" y="173"/>
                  </a:cubicBezTo>
                  <a:cubicBezTo>
                    <a:pt x="658" y="167"/>
                    <a:pt x="661" y="163"/>
                    <a:pt x="664" y="160"/>
                  </a:cubicBezTo>
                  <a:lnTo>
                    <a:pt x="664" y="160"/>
                  </a:lnTo>
                  <a:cubicBezTo>
                    <a:pt x="673" y="151"/>
                    <a:pt x="684" y="144"/>
                    <a:pt x="693" y="137"/>
                  </a:cubicBezTo>
                  <a:cubicBezTo>
                    <a:pt x="721" y="119"/>
                    <a:pt x="746" y="96"/>
                    <a:pt x="766" y="71"/>
                  </a:cubicBezTo>
                  <a:cubicBezTo>
                    <a:pt x="789" y="41"/>
                    <a:pt x="758" y="2"/>
                    <a:pt x="72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7828835" y="3738090"/>
              <a:ext cx="96851" cy="774146"/>
            </a:xfrm>
            <a:custGeom>
              <a:avLst/>
              <a:gdLst/>
              <a:ahLst/>
              <a:cxnLst/>
              <a:rect l="l" t="t" r="r" b="b"/>
              <a:pathLst>
                <a:path w="1316" h="10519" extrusionOk="0">
                  <a:moveTo>
                    <a:pt x="167" y="1"/>
                  </a:moveTo>
                  <a:cubicBezTo>
                    <a:pt x="161" y="1"/>
                    <a:pt x="156" y="4"/>
                    <a:pt x="153" y="10"/>
                  </a:cubicBezTo>
                  <a:lnTo>
                    <a:pt x="152" y="10"/>
                  </a:lnTo>
                  <a:cubicBezTo>
                    <a:pt x="0" y="847"/>
                    <a:pt x="97" y="1757"/>
                    <a:pt x="140" y="2608"/>
                  </a:cubicBezTo>
                  <a:cubicBezTo>
                    <a:pt x="186" y="3480"/>
                    <a:pt x="244" y="4352"/>
                    <a:pt x="332" y="5221"/>
                  </a:cubicBezTo>
                  <a:cubicBezTo>
                    <a:pt x="416" y="6070"/>
                    <a:pt x="523" y="6915"/>
                    <a:pt x="637" y="7759"/>
                  </a:cubicBezTo>
                  <a:cubicBezTo>
                    <a:pt x="694" y="8187"/>
                    <a:pt x="735" y="8619"/>
                    <a:pt x="802" y="9047"/>
                  </a:cubicBezTo>
                  <a:cubicBezTo>
                    <a:pt x="873" y="9499"/>
                    <a:pt x="911" y="9989"/>
                    <a:pt x="1051" y="10426"/>
                  </a:cubicBezTo>
                  <a:cubicBezTo>
                    <a:pt x="1072" y="10488"/>
                    <a:pt x="1129" y="10519"/>
                    <a:pt x="1185" y="10519"/>
                  </a:cubicBezTo>
                  <a:cubicBezTo>
                    <a:pt x="1251" y="10519"/>
                    <a:pt x="1316" y="10475"/>
                    <a:pt x="1313" y="10390"/>
                  </a:cubicBezTo>
                  <a:cubicBezTo>
                    <a:pt x="1299" y="9966"/>
                    <a:pt x="1186" y="9533"/>
                    <a:pt x="1118" y="9114"/>
                  </a:cubicBezTo>
                  <a:cubicBezTo>
                    <a:pt x="1046" y="8672"/>
                    <a:pt x="955" y="8234"/>
                    <a:pt x="885" y="7792"/>
                  </a:cubicBezTo>
                  <a:cubicBezTo>
                    <a:pt x="747" y="6923"/>
                    <a:pt x="637" y="6047"/>
                    <a:pt x="541" y="5172"/>
                  </a:cubicBezTo>
                  <a:cubicBezTo>
                    <a:pt x="449" y="4320"/>
                    <a:pt x="368" y="3465"/>
                    <a:pt x="320" y="2608"/>
                  </a:cubicBezTo>
                  <a:cubicBezTo>
                    <a:pt x="272" y="1751"/>
                    <a:pt x="327" y="855"/>
                    <a:pt x="181" y="10"/>
                  </a:cubicBezTo>
                  <a:cubicBezTo>
                    <a:pt x="179" y="4"/>
                    <a:pt x="173" y="1"/>
                    <a:pt x="16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7924657" y="2591535"/>
              <a:ext cx="585816" cy="239037"/>
            </a:xfrm>
            <a:custGeom>
              <a:avLst/>
              <a:gdLst/>
              <a:ahLst/>
              <a:cxnLst/>
              <a:rect l="l" t="t" r="r" b="b"/>
              <a:pathLst>
                <a:path w="7960" h="3248" extrusionOk="0">
                  <a:moveTo>
                    <a:pt x="7046" y="1"/>
                  </a:moveTo>
                  <a:cubicBezTo>
                    <a:pt x="7046" y="1"/>
                    <a:pt x="7252" y="161"/>
                    <a:pt x="7252" y="297"/>
                  </a:cubicBezTo>
                  <a:cubicBezTo>
                    <a:pt x="7252" y="435"/>
                    <a:pt x="7115" y="617"/>
                    <a:pt x="6544" y="800"/>
                  </a:cubicBezTo>
                  <a:cubicBezTo>
                    <a:pt x="6044" y="960"/>
                    <a:pt x="3764" y="1093"/>
                    <a:pt x="2286" y="1093"/>
                  </a:cubicBezTo>
                  <a:cubicBezTo>
                    <a:pt x="2077" y="1093"/>
                    <a:pt x="1885" y="1091"/>
                    <a:pt x="1716" y="1085"/>
                  </a:cubicBezTo>
                  <a:cubicBezTo>
                    <a:pt x="345" y="1040"/>
                    <a:pt x="951" y="400"/>
                    <a:pt x="951" y="400"/>
                  </a:cubicBezTo>
                  <a:cubicBezTo>
                    <a:pt x="936" y="400"/>
                    <a:pt x="922" y="399"/>
                    <a:pt x="907" y="399"/>
                  </a:cubicBezTo>
                  <a:cubicBezTo>
                    <a:pt x="80" y="399"/>
                    <a:pt x="1" y="1672"/>
                    <a:pt x="95" y="2159"/>
                  </a:cubicBezTo>
                  <a:cubicBezTo>
                    <a:pt x="202" y="2718"/>
                    <a:pt x="320" y="3248"/>
                    <a:pt x="3196" y="3248"/>
                  </a:cubicBezTo>
                  <a:cubicBezTo>
                    <a:pt x="3366" y="3248"/>
                    <a:pt x="3546" y="3246"/>
                    <a:pt x="3736" y="3242"/>
                  </a:cubicBezTo>
                  <a:cubicBezTo>
                    <a:pt x="7138" y="3174"/>
                    <a:pt x="7594" y="2535"/>
                    <a:pt x="7777" y="2306"/>
                  </a:cubicBezTo>
                  <a:cubicBezTo>
                    <a:pt x="7959" y="2079"/>
                    <a:pt x="7868" y="1394"/>
                    <a:pt x="7777" y="708"/>
                  </a:cubicBezTo>
                  <a:cubicBezTo>
                    <a:pt x="7685" y="23"/>
                    <a:pt x="7046" y="1"/>
                    <a:pt x="7046" y="1"/>
                  </a:cubicBezTo>
                  <a:close/>
                </a:path>
              </a:pathLst>
            </a:custGeom>
            <a:solidFill>
              <a:srgbClr val="DD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0" name="Google Shape;2740;p63"/>
          <p:cNvGrpSpPr/>
          <p:nvPr/>
        </p:nvGrpSpPr>
        <p:grpSpPr>
          <a:xfrm rot="1104249">
            <a:off x="7387945" y="1535144"/>
            <a:ext cx="357043" cy="355250"/>
            <a:chOff x="8140166" y="2287204"/>
            <a:chExt cx="357063" cy="355270"/>
          </a:xfrm>
        </p:grpSpPr>
        <p:sp>
          <p:nvSpPr>
            <p:cNvPr id="2741" name="Google Shape;2741;p63"/>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2742" name="Google Shape;2742;p63"/>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grpSp>
        <p:nvGrpSpPr>
          <p:cNvPr id="2743" name="Google Shape;2743;p63"/>
          <p:cNvGrpSpPr/>
          <p:nvPr/>
        </p:nvGrpSpPr>
        <p:grpSpPr>
          <a:xfrm rot="-3807942">
            <a:off x="6077577" y="1756340"/>
            <a:ext cx="291498" cy="394389"/>
            <a:chOff x="893990" y="2644493"/>
            <a:chExt cx="291519" cy="394418"/>
          </a:xfrm>
        </p:grpSpPr>
        <p:sp>
          <p:nvSpPr>
            <p:cNvPr id="2744" name="Google Shape;2744;p63"/>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2745" name="Google Shape;2745;p63"/>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grpSp>
        <p:nvGrpSpPr>
          <p:cNvPr id="2746" name="Google Shape;2746;p63"/>
          <p:cNvGrpSpPr/>
          <p:nvPr/>
        </p:nvGrpSpPr>
        <p:grpSpPr>
          <a:xfrm rot="-1327538">
            <a:off x="6018544" y="528195"/>
            <a:ext cx="254833" cy="244943"/>
            <a:chOff x="427198" y="876398"/>
            <a:chExt cx="340596" cy="327377"/>
          </a:xfrm>
        </p:grpSpPr>
        <p:sp>
          <p:nvSpPr>
            <p:cNvPr id="2747" name="Google Shape;2747;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1" name="Google Shape;2751;p63"/>
          <p:cNvGrpSpPr/>
          <p:nvPr/>
        </p:nvGrpSpPr>
        <p:grpSpPr>
          <a:xfrm rot="-2224879">
            <a:off x="5432826" y="2418007"/>
            <a:ext cx="214148" cy="205836"/>
            <a:chOff x="427198" y="876398"/>
            <a:chExt cx="340596" cy="327377"/>
          </a:xfrm>
        </p:grpSpPr>
        <p:sp>
          <p:nvSpPr>
            <p:cNvPr id="2752" name="Google Shape;2752;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6" name="Google Shape;2756;p63"/>
          <p:cNvGrpSpPr/>
          <p:nvPr/>
        </p:nvGrpSpPr>
        <p:grpSpPr>
          <a:xfrm rot="802258">
            <a:off x="5781258" y="3086726"/>
            <a:ext cx="214147" cy="205836"/>
            <a:chOff x="427198" y="876398"/>
            <a:chExt cx="340596" cy="327377"/>
          </a:xfrm>
        </p:grpSpPr>
        <p:sp>
          <p:nvSpPr>
            <p:cNvPr id="2757" name="Google Shape;2757;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1" name="Google Shape;2761;p63"/>
          <p:cNvGrpSpPr/>
          <p:nvPr/>
        </p:nvGrpSpPr>
        <p:grpSpPr>
          <a:xfrm rot="-2224879">
            <a:off x="998176" y="2236032"/>
            <a:ext cx="214148" cy="205836"/>
            <a:chOff x="427198" y="876398"/>
            <a:chExt cx="340596" cy="327377"/>
          </a:xfrm>
        </p:grpSpPr>
        <p:sp>
          <p:nvSpPr>
            <p:cNvPr id="2762" name="Google Shape;2762;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6" name="Google Shape;2766;p63"/>
          <p:cNvGrpSpPr/>
          <p:nvPr/>
        </p:nvGrpSpPr>
        <p:grpSpPr>
          <a:xfrm rot="1289827">
            <a:off x="7949277" y="3800501"/>
            <a:ext cx="254851" cy="244960"/>
            <a:chOff x="427198" y="876398"/>
            <a:chExt cx="340596" cy="327377"/>
          </a:xfrm>
        </p:grpSpPr>
        <p:sp>
          <p:nvSpPr>
            <p:cNvPr id="2767" name="Google Shape;2767;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1" name="Google Shape;2771;p63"/>
          <p:cNvGrpSpPr/>
          <p:nvPr/>
        </p:nvGrpSpPr>
        <p:grpSpPr>
          <a:xfrm rot="948538">
            <a:off x="6660844" y="837377"/>
            <a:ext cx="214161" cy="205849"/>
            <a:chOff x="427198" y="876398"/>
            <a:chExt cx="340596" cy="327377"/>
          </a:xfrm>
        </p:grpSpPr>
        <p:sp>
          <p:nvSpPr>
            <p:cNvPr id="2772" name="Google Shape;2772;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6" name="Google Shape;2776;p63"/>
          <p:cNvGrpSpPr/>
          <p:nvPr/>
        </p:nvGrpSpPr>
        <p:grpSpPr>
          <a:xfrm rot="772050">
            <a:off x="7718176" y="2408067"/>
            <a:ext cx="340600" cy="327381"/>
            <a:chOff x="427198" y="876398"/>
            <a:chExt cx="340596" cy="327377"/>
          </a:xfrm>
        </p:grpSpPr>
        <p:sp>
          <p:nvSpPr>
            <p:cNvPr id="2777" name="Google Shape;2777;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9"/>
          <p:cNvSpPr txBox="1">
            <a:spLocks noGrp="1"/>
          </p:cNvSpPr>
          <p:nvPr>
            <p:ph type="title" idx="2"/>
          </p:nvPr>
        </p:nvSpPr>
        <p:spPr>
          <a:xfrm>
            <a:off x="3859200" y="1029966"/>
            <a:ext cx="142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88" name="Google Shape;788;p39"/>
          <p:cNvSpPr txBox="1">
            <a:spLocks noGrp="1"/>
          </p:cNvSpPr>
          <p:nvPr>
            <p:ph type="title"/>
          </p:nvPr>
        </p:nvSpPr>
        <p:spPr>
          <a:xfrm>
            <a:off x="3181350" y="2062663"/>
            <a:ext cx="2781300" cy="15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cxnSp>
        <p:nvCxnSpPr>
          <p:cNvPr id="789" name="Google Shape;789;p39"/>
          <p:cNvCxnSpPr/>
          <p:nvPr/>
        </p:nvCxnSpPr>
        <p:spPr>
          <a:xfrm>
            <a:off x="4100700" y="2062666"/>
            <a:ext cx="942600" cy="0"/>
          </a:xfrm>
          <a:prstGeom prst="straightConnector1">
            <a:avLst/>
          </a:prstGeom>
          <a:noFill/>
          <a:ln w="19050" cap="flat" cmpd="sng">
            <a:solidFill>
              <a:schemeClr val="dk2"/>
            </a:solidFill>
            <a:prstDash val="solid"/>
            <a:round/>
            <a:headEnd type="none" w="med" len="med"/>
            <a:tailEnd type="none" w="med" len="med"/>
          </a:ln>
        </p:spPr>
      </p:cxnSp>
      <p:grpSp>
        <p:nvGrpSpPr>
          <p:cNvPr id="854" name="Google Shape;854;p39"/>
          <p:cNvGrpSpPr/>
          <p:nvPr/>
        </p:nvGrpSpPr>
        <p:grpSpPr>
          <a:xfrm rot="1509799">
            <a:off x="7003890" y="493783"/>
            <a:ext cx="340596" cy="327377"/>
            <a:chOff x="427198" y="876398"/>
            <a:chExt cx="340596" cy="327377"/>
          </a:xfrm>
        </p:grpSpPr>
        <p:sp>
          <p:nvSpPr>
            <p:cNvPr id="855" name="Google Shape;85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9"/>
          <p:cNvGrpSpPr/>
          <p:nvPr/>
        </p:nvGrpSpPr>
        <p:grpSpPr>
          <a:xfrm rot="1509646">
            <a:off x="7737693" y="1940209"/>
            <a:ext cx="254830" cy="244940"/>
            <a:chOff x="427198" y="876398"/>
            <a:chExt cx="340596" cy="327377"/>
          </a:xfrm>
        </p:grpSpPr>
        <p:sp>
          <p:nvSpPr>
            <p:cNvPr id="860" name="Google Shape;86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p:cNvGrpSpPr/>
          <p:nvPr/>
        </p:nvGrpSpPr>
        <p:grpSpPr>
          <a:xfrm rot="234498">
            <a:off x="1429297" y="1327794"/>
            <a:ext cx="254847" cy="244957"/>
            <a:chOff x="427198" y="876398"/>
            <a:chExt cx="340596" cy="327377"/>
          </a:xfrm>
        </p:grpSpPr>
        <p:sp>
          <p:nvSpPr>
            <p:cNvPr id="865" name="Google Shape;86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p:cNvGrpSpPr/>
          <p:nvPr/>
        </p:nvGrpSpPr>
        <p:grpSpPr>
          <a:xfrm rot="-2224879">
            <a:off x="755514" y="628444"/>
            <a:ext cx="214148" cy="205836"/>
            <a:chOff x="427198" y="876398"/>
            <a:chExt cx="340596" cy="327377"/>
          </a:xfrm>
        </p:grpSpPr>
        <p:sp>
          <p:nvSpPr>
            <p:cNvPr id="870" name="Google Shape;87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9"/>
          <p:cNvGrpSpPr/>
          <p:nvPr/>
        </p:nvGrpSpPr>
        <p:grpSpPr>
          <a:xfrm rot="1554292">
            <a:off x="8180535" y="628445"/>
            <a:ext cx="214159" cy="205848"/>
            <a:chOff x="427198" y="876398"/>
            <a:chExt cx="340596" cy="327377"/>
          </a:xfrm>
        </p:grpSpPr>
        <p:sp>
          <p:nvSpPr>
            <p:cNvPr id="875" name="Google Shape;87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9"/>
          <p:cNvGrpSpPr/>
          <p:nvPr/>
        </p:nvGrpSpPr>
        <p:grpSpPr>
          <a:xfrm rot="234498">
            <a:off x="2752422" y="1327794"/>
            <a:ext cx="254847" cy="244957"/>
            <a:chOff x="427198" y="876398"/>
            <a:chExt cx="340596" cy="327377"/>
          </a:xfrm>
        </p:grpSpPr>
        <p:sp>
          <p:nvSpPr>
            <p:cNvPr id="880" name="Google Shape;88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9"/>
          <p:cNvGrpSpPr/>
          <p:nvPr/>
        </p:nvGrpSpPr>
        <p:grpSpPr>
          <a:xfrm rot="2030806">
            <a:off x="5819493" y="4101458"/>
            <a:ext cx="214151" cy="205840"/>
            <a:chOff x="427198" y="876398"/>
            <a:chExt cx="340596" cy="327377"/>
          </a:xfrm>
        </p:grpSpPr>
        <p:sp>
          <p:nvSpPr>
            <p:cNvPr id="885" name="Google Shape;88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rot="-2316429">
            <a:off x="6330448" y="1231276"/>
            <a:ext cx="214136" cy="205825"/>
            <a:chOff x="427198" y="876398"/>
            <a:chExt cx="340596" cy="327377"/>
          </a:xfrm>
        </p:grpSpPr>
        <p:sp>
          <p:nvSpPr>
            <p:cNvPr id="890" name="Google Shape;89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40"/>
          <p:cNvSpPr txBox="1">
            <a:spLocks noGrp="1"/>
          </p:cNvSpPr>
          <p:nvPr>
            <p:ph type="title"/>
          </p:nvPr>
        </p:nvSpPr>
        <p:spPr>
          <a:xfrm>
            <a:off x="1238750" y="1339375"/>
            <a:ext cx="3465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the </a:t>
            </a:r>
            <a:r>
              <a:rPr lang="en" dirty="0">
                <a:solidFill>
                  <a:schemeClr val="lt2"/>
                </a:solidFill>
              </a:rPr>
              <a:t>Project</a:t>
            </a:r>
            <a:endParaRPr dirty="0">
              <a:solidFill>
                <a:schemeClr val="lt2"/>
              </a:solidFill>
            </a:endParaRPr>
          </a:p>
        </p:txBody>
      </p:sp>
      <p:sp>
        <p:nvSpPr>
          <p:cNvPr id="912" name="Google Shape;912;p40"/>
          <p:cNvSpPr txBox="1">
            <a:spLocks noGrp="1"/>
          </p:cNvSpPr>
          <p:nvPr>
            <p:ph type="body" idx="1"/>
          </p:nvPr>
        </p:nvSpPr>
        <p:spPr>
          <a:xfrm>
            <a:off x="1238750" y="2046825"/>
            <a:ext cx="3696000" cy="2225700"/>
          </a:xfrm>
          <a:prstGeom prst="rect">
            <a:avLst/>
          </a:prstGeom>
        </p:spPr>
        <p:txBody>
          <a:bodyPr spcFirstLastPara="1" wrap="square" lIns="91425" tIns="91425" rIns="91425" bIns="91425" anchor="t" anchorCtr="0">
            <a:noAutofit/>
          </a:bodyPr>
          <a:lstStyle/>
          <a:p>
            <a:pPr marL="285750" indent="-285750"/>
            <a:r>
              <a:rPr lang="en-US" sz="1600" dirty="0">
                <a:solidFill>
                  <a:schemeClr val="dk2"/>
                </a:solidFill>
              </a:rPr>
              <a:t>Have you ever wondered what other pet owners think about the different pet food brands available on the market? </a:t>
            </a:r>
          </a:p>
          <a:p>
            <a:pPr marL="285750" indent="-285750"/>
            <a:r>
              <a:rPr lang="en-US" sz="1600" dirty="0">
                <a:solidFill>
                  <a:schemeClr val="dk2"/>
                </a:solidFill>
              </a:rPr>
              <a:t>Are you curious about the most commonly discussed brands and the overall sentiment around them?</a:t>
            </a:r>
          </a:p>
        </p:txBody>
      </p:sp>
      <p:pic>
        <p:nvPicPr>
          <p:cNvPr id="913" name="Google Shape;913;p40"/>
          <p:cNvPicPr preferRelativeResize="0"/>
          <p:nvPr/>
        </p:nvPicPr>
        <p:blipFill rotWithShape="1">
          <a:blip r:embed="rId3">
            <a:alphaModFix/>
          </a:blip>
          <a:srcRect l="14489" r="14168"/>
          <a:stretch/>
        </p:blipFill>
        <p:spPr>
          <a:xfrm flipH="1">
            <a:off x="5175700" y="1496725"/>
            <a:ext cx="2893500" cy="2703300"/>
          </a:xfrm>
          <a:prstGeom prst="ellipse">
            <a:avLst/>
          </a:prstGeom>
          <a:noFill/>
          <a:ln>
            <a:noFill/>
          </a:ln>
        </p:spPr>
      </p:pic>
      <p:grpSp>
        <p:nvGrpSpPr>
          <p:cNvPr id="914" name="Google Shape;914;p40"/>
          <p:cNvGrpSpPr/>
          <p:nvPr/>
        </p:nvGrpSpPr>
        <p:grpSpPr>
          <a:xfrm>
            <a:off x="776585" y="510792"/>
            <a:ext cx="340596" cy="327377"/>
            <a:chOff x="427198" y="876398"/>
            <a:chExt cx="340596" cy="327377"/>
          </a:xfrm>
        </p:grpSpPr>
        <p:sp>
          <p:nvSpPr>
            <p:cNvPr id="915" name="Google Shape;915;p4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40"/>
          <p:cNvGrpSpPr/>
          <p:nvPr/>
        </p:nvGrpSpPr>
        <p:grpSpPr>
          <a:xfrm rot="1509646">
            <a:off x="7417418" y="1583084"/>
            <a:ext cx="254830" cy="244940"/>
            <a:chOff x="427198" y="876398"/>
            <a:chExt cx="340596" cy="327377"/>
          </a:xfrm>
        </p:grpSpPr>
        <p:sp>
          <p:nvSpPr>
            <p:cNvPr id="920" name="Google Shape;920;p4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rot="234498">
            <a:off x="2525597" y="470531"/>
            <a:ext cx="254847" cy="244957"/>
            <a:chOff x="427198" y="876398"/>
            <a:chExt cx="340596" cy="327377"/>
          </a:xfrm>
        </p:grpSpPr>
        <p:sp>
          <p:nvSpPr>
            <p:cNvPr id="925" name="Google Shape;925;p4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rot="234498">
            <a:off x="5576722" y="1617206"/>
            <a:ext cx="254847" cy="244957"/>
            <a:chOff x="427198" y="876398"/>
            <a:chExt cx="340596" cy="327377"/>
          </a:xfrm>
        </p:grpSpPr>
        <p:sp>
          <p:nvSpPr>
            <p:cNvPr id="930" name="Google Shape;930;p4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0"/>
          <p:cNvGrpSpPr/>
          <p:nvPr/>
        </p:nvGrpSpPr>
        <p:grpSpPr>
          <a:xfrm rot="-2324626">
            <a:off x="5597077" y="3783878"/>
            <a:ext cx="214152" cy="205840"/>
            <a:chOff x="427198" y="876398"/>
            <a:chExt cx="340596" cy="327377"/>
          </a:xfrm>
        </p:grpSpPr>
        <p:sp>
          <p:nvSpPr>
            <p:cNvPr id="935" name="Google Shape;935;p4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40"/>
          <p:cNvSpPr/>
          <p:nvPr/>
        </p:nvSpPr>
        <p:spPr>
          <a:xfrm>
            <a:off x="6164150" y="2114525"/>
            <a:ext cx="236525" cy="475150"/>
          </a:xfrm>
          <a:custGeom>
            <a:avLst/>
            <a:gdLst/>
            <a:ahLst/>
            <a:cxnLst/>
            <a:rect l="l" t="t" r="r" b="b"/>
            <a:pathLst>
              <a:path w="9461" h="19006" extrusionOk="0">
                <a:moveTo>
                  <a:pt x="4492" y="1794"/>
                </a:moveTo>
                <a:lnTo>
                  <a:pt x="9461" y="8249"/>
                </a:lnTo>
                <a:lnTo>
                  <a:pt x="7976" y="14857"/>
                </a:lnTo>
                <a:lnTo>
                  <a:pt x="4441" y="19006"/>
                </a:lnTo>
                <a:lnTo>
                  <a:pt x="0" y="10891"/>
                </a:lnTo>
                <a:lnTo>
                  <a:pt x="1008"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sp>
      <p:sp>
        <p:nvSpPr>
          <p:cNvPr id="940" name="Google Shape;940;p40"/>
          <p:cNvSpPr/>
          <p:nvPr/>
        </p:nvSpPr>
        <p:spPr>
          <a:xfrm>
            <a:off x="6854575" y="2324825"/>
            <a:ext cx="202375" cy="289450"/>
          </a:xfrm>
          <a:custGeom>
            <a:avLst/>
            <a:gdLst/>
            <a:ahLst/>
            <a:cxnLst/>
            <a:rect l="l" t="t" r="r" b="b"/>
            <a:pathLst>
              <a:path w="8095" h="11578" extrusionOk="0">
                <a:moveTo>
                  <a:pt x="8095" y="5533"/>
                </a:moveTo>
                <a:lnTo>
                  <a:pt x="6507" y="11578"/>
                </a:lnTo>
                <a:lnTo>
                  <a:pt x="3433" y="10553"/>
                </a:lnTo>
                <a:lnTo>
                  <a:pt x="1384" y="8965"/>
                </a:lnTo>
                <a:lnTo>
                  <a:pt x="0" y="5020"/>
                </a:lnTo>
                <a:lnTo>
                  <a:pt x="3586"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sp>
      <p:grpSp>
        <p:nvGrpSpPr>
          <p:cNvPr id="941" name="Google Shape;941;p40"/>
          <p:cNvGrpSpPr/>
          <p:nvPr/>
        </p:nvGrpSpPr>
        <p:grpSpPr>
          <a:xfrm rot="1757233">
            <a:off x="7226027" y="2393843"/>
            <a:ext cx="357072" cy="355278"/>
            <a:chOff x="8140166" y="2287204"/>
            <a:chExt cx="357063" cy="355270"/>
          </a:xfrm>
        </p:grpSpPr>
        <p:sp>
          <p:nvSpPr>
            <p:cNvPr id="942" name="Google Shape;942;p40"/>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943" name="Google Shape;943;p40"/>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grpSp>
        <p:nvGrpSpPr>
          <p:cNvPr id="944" name="Google Shape;944;p40"/>
          <p:cNvGrpSpPr/>
          <p:nvPr/>
        </p:nvGrpSpPr>
        <p:grpSpPr>
          <a:xfrm rot="-1003897">
            <a:off x="5697637" y="2053205"/>
            <a:ext cx="291531" cy="394433"/>
            <a:chOff x="893990" y="2644493"/>
            <a:chExt cx="291519" cy="394418"/>
          </a:xfrm>
        </p:grpSpPr>
        <p:sp>
          <p:nvSpPr>
            <p:cNvPr id="945" name="Google Shape;945;p40"/>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sp>
          <p:nvSpPr>
            <p:cNvPr id="946" name="Google Shape;946;p40"/>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41"/>
          <p:cNvSpPr txBox="1">
            <a:spLocks noGrp="1"/>
          </p:cNvSpPr>
          <p:nvPr>
            <p:ph type="title"/>
          </p:nvPr>
        </p:nvSpPr>
        <p:spPr>
          <a:xfrm>
            <a:off x="720000" y="44533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About the Project</a:t>
            </a:r>
            <a:endParaRPr dirty="0"/>
          </a:p>
        </p:txBody>
      </p:sp>
      <p:sp>
        <p:nvSpPr>
          <p:cNvPr id="952" name="Google Shape;952;p41"/>
          <p:cNvSpPr txBox="1">
            <a:spLocks noGrp="1"/>
          </p:cNvSpPr>
          <p:nvPr>
            <p:ph type="subTitle" idx="1"/>
          </p:nvPr>
        </p:nvSpPr>
        <p:spPr>
          <a:xfrm>
            <a:off x="1311238" y="2396597"/>
            <a:ext cx="2907600" cy="53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r/dogs</a:t>
            </a:r>
            <a:endParaRPr dirty="0"/>
          </a:p>
        </p:txBody>
      </p:sp>
      <p:sp>
        <p:nvSpPr>
          <p:cNvPr id="953" name="Google Shape;953;p41"/>
          <p:cNvSpPr txBox="1">
            <a:spLocks noGrp="1"/>
          </p:cNvSpPr>
          <p:nvPr>
            <p:ph type="subTitle" idx="2"/>
          </p:nvPr>
        </p:nvSpPr>
        <p:spPr>
          <a:xfrm>
            <a:off x="4925138" y="2397272"/>
            <a:ext cx="2907600" cy="53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r/cats</a:t>
            </a:r>
            <a:endParaRPr dirty="0"/>
          </a:p>
        </p:txBody>
      </p:sp>
      <p:grpSp>
        <p:nvGrpSpPr>
          <p:cNvPr id="956" name="Google Shape;956;p41"/>
          <p:cNvGrpSpPr/>
          <p:nvPr/>
        </p:nvGrpSpPr>
        <p:grpSpPr>
          <a:xfrm rot="1509799">
            <a:off x="7690415" y="1640033"/>
            <a:ext cx="340596" cy="327377"/>
            <a:chOff x="427198" y="876398"/>
            <a:chExt cx="340596" cy="327377"/>
          </a:xfrm>
        </p:grpSpPr>
        <p:sp>
          <p:nvSpPr>
            <p:cNvPr id="957" name="Google Shape;957;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41"/>
          <p:cNvGrpSpPr/>
          <p:nvPr/>
        </p:nvGrpSpPr>
        <p:grpSpPr>
          <a:xfrm rot="1509646">
            <a:off x="8301481" y="3603734"/>
            <a:ext cx="254830" cy="244940"/>
            <a:chOff x="427198" y="876398"/>
            <a:chExt cx="340596" cy="327377"/>
          </a:xfrm>
        </p:grpSpPr>
        <p:sp>
          <p:nvSpPr>
            <p:cNvPr id="962" name="Google Shape;962;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1"/>
          <p:cNvGrpSpPr/>
          <p:nvPr/>
        </p:nvGrpSpPr>
        <p:grpSpPr>
          <a:xfrm rot="234498">
            <a:off x="1234597" y="1527531"/>
            <a:ext cx="254847" cy="244957"/>
            <a:chOff x="427198" y="876398"/>
            <a:chExt cx="340596" cy="327377"/>
          </a:xfrm>
        </p:grpSpPr>
        <p:sp>
          <p:nvSpPr>
            <p:cNvPr id="967" name="Google Shape;967;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41"/>
          <p:cNvGrpSpPr/>
          <p:nvPr/>
        </p:nvGrpSpPr>
        <p:grpSpPr>
          <a:xfrm rot="1554292">
            <a:off x="8321822" y="702332"/>
            <a:ext cx="214159" cy="205848"/>
            <a:chOff x="427198" y="876398"/>
            <a:chExt cx="340596" cy="327377"/>
          </a:xfrm>
        </p:grpSpPr>
        <p:sp>
          <p:nvSpPr>
            <p:cNvPr id="972" name="Google Shape;972;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1"/>
          <p:cNvGrpSpPr/>
          <p:nvPr/>
        </p:nvGrpSpPr>
        <p:grpSpPr>
          <a:xfrm rot="-1598304">
            <a:off x="4423918" y="4019549"/>
            <a:ext cx="214145" cy="205834"/>
            <a:chOff x="427198" y="876398"/>
            <a:chExt cx="340596" cy="327377"/>
          </a:xfrm>
        </p:grpSpPr>
        <p:sp>
          <p:nvSpPr>
            <p:cNvPr id="977" name="Google Shape;977;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1"/>
          <p:cNvGrpSpPr/>
          <p:nvPr/>
        </p:nvGrpSpPr>
        <p:grpSpPr>
          <a:xfrm>
            <a:off x="6177913" y="1915172"/>
            <a:ext cx="402048" cy="441114"/>
            <a:chOff x="6278650" y="4083150"/>
            <a:chExt cx="237575" cy="260675"/>
          </a:xfrm>
        </p:grpSpPr>
        <p:sp>
          <p:nvSpPr>
            <p:cNvPr id="982" name="Google Shape;982;p41"/>
            <p:cNvSpPr/>
            <p:nvPr/>
          </p:nvSpPr>
          <p:spPr>
            <a:xfrm>
              <a:off x="6428700" y="4083775"/>
              <a:ext cx="51225" cy="77875"/>
            </a:xfrm>
            <a:custGeom>
              <a:avLst/>
              <a:gdLst/>
              <a:ahLst/>
              <a:cxnLst/>
              <a:rect l="l" t="t" r="r" b="b"/>
              <a:pathLst>
                <a:path w="2049" h="3115" extrusionOk="0">
                  <a:moveTo>
                    <a:pt x="1683" y="1"/>
                  </a:moveTo>
                  <a:cubicBezTo>
                    <a:pt x="1594" y="1"/>
                    <a:pt x="1510" y="32"/>
                    <a:pt x="1453" y="90"/>
                  </a:cubicBezTo>
                  <a:lnTo>
                    <a:pt x="71" y="1209"/>
                  </a:lnTo>
                  <a:cubicBezTo>
                    <a:pt x="48" y="1209"/>
                    <a:pt x="48" y="1233"/>
                    <a:pt x="24" y="1257"/>
                  </a:cubicBezTo>
                  <a:cubicBezTo>
                    <a:pt x="0" y="1304"/>
                    <a:pt x="24" y="1376"/>
                    <a:pt x="71" y="1424"/>
                  </a:cubicBezTo>
                  <a:lnTo>
                    <a:pt x="1786" y="3067"/>
                  </a:lnTo>
                  <a:cubicBezTo>
                    <a:pt x="1834" y="3091"/>
                    <a:pt x="1858" y="3114"/>
                    <a:pt x="1905" y="3114"/>
                  </a:cubicBezTo>
                  <a:cubicBezTo>
                    <a:pt x="1929" y="3114"/>
                    <a:pt x="1977" y="3091"/>
                    <a:pt x="2000" y="3067"/>
                  </a:cubicBezTo>
                  <a:cubicBezTo>
                    <a:pt x="2024" y="3019"/>
                    <a:pt x="2048" y="2995"/>
                    <a:pt x="2048" y="2948"/>
                  </a:cubicBezTo>
                  <a:lnTo>
                    <a:pt x="2048" y="376"/>
                  </a:lnTo>
                  <a:cubicBezTo>
                    <a:pt x="2048" y="233"/>
                    <a:pt x="1977" y="114"/>
                    <a:pt x="1858" y="42"/>
                  </a:cubicBezTo>
                  <a:cubicBezTo>
                    <a:pt x="1801" y="14"/>
                    <a:pt x="1741" y="1"/>
                    <a:pt x="1683"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6328675" y="4083150"/>
              <a:ext cx="50625" cy="77900"/>
            </a:xfrm>
            <a:custGeom>
              <a:avLst/>
              <a:gdLst/>
              <a:ahLst/>
              <a:cxnLst/>
              <a:rect l="l" t="t" r="r" b="b"/>
              <a:pathLst>
                <a:path w="2025" h="3116" extrusionOk="0">
                  <a:moveTo>
                    <a:pt x="365" y="0"/>
                  </a:moveTo>
                  <a:cubicBezTo>
                    <a:pt x="219" y="0"/>
                    <a:pt x="84" y="84"/>
                    <a:pt x="24" y="234"/>
                  </a:cubicBezTo>
                  <a:cubicBezTo>
                    <a:pt x="0" y="258"/>
                    <a:pt x="0" y="282"/>
                    <a:pt x="0" y="305"/>
                  </a:cubicBezTo>
                  <a:lnTo>
                    <a:pt x="0" y="2996"/>
                  </a:lnTo>
                  <a:cubicBezTo>
                    <a:pt x="0" y="2996"/>
                    <a:pt x="0" y="3020"/>
                    <a:pt x="0" y="3020"/>
                  </a:cubicBezTo>
                  <a:cubicBezTo>
                    <a:pt x="24" y="3068"/>
                    <a:pt x="72" y="3116"/>
                    <a:pt x="143" y="3116"/>
                  </a:cubicBezTo>
                  <a:cubicBezTo>
                    <a:pt x="167" y="3116"/>
                    <a:pt x="215" y="3092"/>
                    <a:pt x="238" y="3068"/>
                  </a:cubicBezTo>
                  <a:lnTo>
                    <a:pt x="1977" y="1449"/>
                  </a:lnTo>
                  <a:cubicBezTo>
                    <a:pt x="2001" y="1425"/>
                    <a:pt x="2024" y="1377"/>
                    <a:pt x="2024" y="1329"/>
                  </a:cubicBezTo>
                  <a:cubicBezTo>
                    <a:pt x="2024" y="1282"/>
                    <a:pt x="2001" y="1258"/>
                    <a:pt x="1977" y="1234"/>
                  </a:cubicBezTo>
                  <a:lnTo>
                    <a:pt x="619" y="91"/>
                  </a:lnTo>
                  <a:cubicBezTo>
                    <a:pt x="540" y="29"/>
                    <a:pt x="451" y="0"/>
                    <a:pt x="365"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6278650" y="4256475"/>
              <a:ext cx="59575" cy="87350"/>
            </a:xfrm>
            <a:custGeom>
              <a:avLst/>
              <a:gdLst/>
              <a:ahLst/>
              <a:cxnLst/>
              <a:rect l="l" t="t" r="r" b="b"/>
              <a:pathLst>
                <a:path w="2383" h="3494" extrusionOk="0">
                  <a:moveTo>
                    <a:pt x="1024" y="1"/>
                  </a:moveTo>
                  <a:cubicBezTo>
                    <a:pt x="501" y="1"/>
                    <a:pt x="1" y="405"/>
                    <a:pt x="1" y="1017"/>
                  </a:cubicBezTo>
                  <a:lnTo>
                    <a:pt x="1" y="2279"/>
                  </a:lnTo>
                  <a:cubicBezTo>
                    <a:pt x="1" y="2946"/>
                    <a:pt x="549" y="3494"/>
                    <a:pt x="1239" y="3494"/>
                  </a:cubicBezTo>
                  <a:lnTo>
                    <a:pt x="1834" y="3494"/>
                  </a:lnTo>
                  <a:lnTo>
                    <a:pt x="1763" y="3208"/>
                  </a:lnTo>
                  <a:lnTo>
                    <a:pt x="1239" y="3208"/>
                  </a:lnTo>
                  <a:cubicBezTo>
                    <a:pt x="715" y="3208"/>
                    <a:pt x="310" y="2779"/>
                    <a:pt x="310" y="2279"/>
                  </a:cubicBezTo>
                  <a:lnTo>
                    <a:pt x="310" y="993"/>
                  </a:lnTo>
                  <a:cubicBezTo>
                    <a:pt x="310" y="572"/>
                    <a:pt x="662" y="284"/>
                    <a:pt x="1030" y="284"/>
                  </a:cubicBezTo>
                  <a:cubicBezTo>
                    <a:pt x="1203" y="284"/>
                    <a:pt x="1380" y="348"/>
                    <a:pt x="1525" y="493"/>
                  </a:cubicBezTo>
                  <a:cubicBezTo>
                    <a:pt x="1977" y="945"/>
                    <a:pt x="1644" y="1707"/>
                    <a:pt x="1025" y="1707"/>
                  </a:cubicBezTo>
                  <a:cubicBezTo>
                    <a:pt x="1019" y="1708"/>
                    <a:pt x="1013" y="1709"/>
                    <a:pt x="1008" y="1709"/>
                  </a:cubicBezTo>
                  <a:cubicBezTo>
                    <a:pt x="864" y="1709"/>
                    <a:pt x="864" y="1420"/>
                    <a:pt x="1008" y="1420"/>
                  </a:cubicBezTo>
                  <a:cubicBezTo>
                    <a:pt x="1013" y="1420"/>
                    <a:pt x="1019" y="1421"/>
                    <a:pt x="1025" y="1422"/>
                  </a:cubicBezTo>
                  <a:cubicBezTo>
                    <a:pt x="1096" y="1422"/>
                    <a:pt x="1168" y="1374"/>
                    <a:pt x="1168" y="1279"/>
                  </a:cubicBezTo>
                  <a:cubicBezTo>
                    <a:pt x="1168" y="1184"/>
                    <a:pt x="1096" y="1136"/>
                    <a:pt x="1025" y="1136"/>
                  </a:cubicBezTo>
                  <a:cubicBezTo>
                    <a:pt x="429" y="1136"/>
                    <a:pt x="429" y="2017"/>
                    <a:pt x="1025" y="2017"/>
                  </a:cubicBezTo>
                  <a:cubicBezTo>
                    <a:pt x="1930" y="2017"/>
                    <a:pt x="2382" y="922"/>
                    <a:pt x="1739" y="302"/>
                  </a:cubicBezTo>
                  <a:cubicBezTo>
                    <a:pt x="1531" y="94"/>
                    <a:pt x="1275" y="1"/>
                    <a:pt x="1024"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6322725" y="4253900"/>
              <a:ext cx="163750" cy="89925"/>
            </a:xfrm>
            <a:custGeom>
              <a:avLst/>
              <a:gdLst/>
              <a:ahLst/>
              <a:cxnLst/>
              <a:rect l="l" t="t" r="r" b="b"/>
              <a:pathLst>
                <a:path w="6550" h="3597" extrusionOk="0">
                  <a:moveTo>
                    <a:pt x="1929" y="1"/>
                  </a:moveTo>
                  <a:lnTo>
                    <a:pt x="1858" y="24"/>
                  </a:lnTo>
                  <a:lnTo>
                    <a:pt x="1691" y="72"/>
                  </a:lnTo>
                  <a:cubicBezTo>
                    <a:pt x="1024" y="215"/>
                    <a:pt x="619" y="858"/>
                    <a:pt x="738" y="1501"/>
                  </a:cubicBezTo>
                  <a:lnTo>
                    <a:pt x="953" y="2692"/>
                  </a:lnTo>
                  <a:lnTo>
                    <a:pt x="643" y="2692"/>
                  </a:lnTo>
                  <a:cubicBezTo>
                    <a:pt x="286" y="2692"/>
                    <a:pt x="0" y="2977"/>
                    <a:pt x="0" y="3335"/>
                  </a:cubicBezTo>
                  <a:lnTo>
                    <a:pt x="0" y="3525"/>
                  </a:lnTo>
                  <a:cubicBezTo>
                    <a:pt x="0" y="3549"/>
                    <a:pt x="24" y="3597"/>
                    <a:pt x="71" y="3597"/>
                  </a:cubicBezTo>
                  <a:lnTo>
                    <a:pt x="6478" y="3597"/>
                  </a:lnTo>
                  <a:cubicBezTo>
                    <a:pt x="6525" y="3597"/>
                    <a:pt x="6549" y="3549"/>
                    <a:pt x="6549" y="3525"/>
                  </a:cubicBezTo>
                  <a:lnTo>
                    <a:pt x="6549" y="3335"/>
                  </a:lnTo>
                  <a:cubicBezTo>
                    <a:pt x="6549" y="2977"/>
                    <a:pt x="6263" y="2692"/>
                    <a:pt x="5906" y="2692"/>
                  </a:cubicBezTo>
                  <a:lnTo>
                    <a:pt x="5596" y="2692"/>
                  </a:lnTo>
                  <a:lnTo>
                    <a:pt x="5811" y="1501"/>
                  </a:lnTo>
                  <a:cubicBezTo>
                    <a:pt x="5906" y="1025"/>
                    <a:pt x="5692" y="548"/>
                    <a:pt x="5311" y="263"/>
                  </a:cubicBezTo>
                  <a:cubicBezTo>
                    <a:pt x="5168" y="167"/>
                    <a:pt x="5025" y="96"/>
                    <a:pt x="4858" y="72"/>
                  </a:cubicBezTo>
                  <a:lnTo>
                    <a:pt x="4691" y="24"/>
                  </a:lnTo>
                  <a:lnTo>
                    <a:pt x="4644" y="1"/>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6426900" y="4253900"/>
              <a:ext cx="58975" cy="89925"/>
            </a:xfrm>
            <a:custGeom>
              <a:avLst/>
              <a:gdLst/>
              <a:ahLst/>
              <a:cxnLst/>
              <a:rect l="l" t="t" r="r" b="b"/>
              <a:pathLst>
                <a:path w="2359" h="3597" extrusionOk="0">
                  <a:moveTo>
                    <a:pt x="1" y="1"/>
                  </a:moveTo>
                  <a:lnTo>
                    <a:pt x="239" y="72"/>
                  </a:lnTo>
                  <a:cubicBezTo>
                    <a:pt x="882" y="215"/>
                    <a:pt x="1287" y="858"/>
                    <a:pt x="1167" y="1501"/>
                  </a:cubicBezTo>
                  <a:lnTo>
                    <a:pt x="953" y="2692"/>
                  </a:lnTo>
                  <a:lnTo>
                    <a:pt x="1287" y="2692"/>
                  </a:lnTo>
                  <a:cubicBezTo>
                    <a:pt x="1644" y="2692"/>
                    <a:pt x="1930" y="2977"/>
                    <a:pt x="1930" y="3335"/>
                  </a:cubicBezTo>
                  <a:lnTo>
                    <a:pt x="1930" y="3525"/>
                  </a:lnTo>
                  <a:cubicBezTo>
                    <a:pt x="1930" y="3549"/>
                    <a:pt x="1882" y="3597"/>
                    <a:pt x="1834" y="3597"/>
                  </a:cubicBezTo>
                  <a:lnTo>
                    <a:pt x="2287" y="3597"/>
                  </a:lnTo>
                  <a:cubicBezTo>
                    <a:pt x="2334" y="3597"/>
                    <a:pt x="2358" y="3549"/>
                    <a:pt x="2358" y="3525"/>
                  </a:cubicBezTo>
                  <a:lnTo>
                    <a:pt x="2358" y="3335"/>
                  </a:lnTo>
                  <a:cubicBezTo>
                    <a:pt x="2358" y="2977"/>
                    <a:pt x="2072" y="2692"/>
                    <a:pt x="1715" y="2692"/>
                  </a:cubicBezTo>
                  <a:lnTo>
                    <a:pt x="1406" y="2692"/>
                  </a:lnTo>
                  <a:lnTo>
                    <a:pt x="1620" y="1501"/>
                  </a:lnTo>
                  <a:cubicBezTo>
                    <a:pt x="1715" y="1025"/>
                    <a:pt x="1501" y="548"/>
                    <a:pt x="1120" y="263"/>
                  </a:cubicBezTo>
                  <a:cubicBezTo>
                    <a:pt x="977" y="167"/>
                    <a:pt x="834" y="96"/>
                    <a:pt x="691" y="72"/>
                  </a:cubicBezTo>
                  <a:lnTo>
                    <a:pt x="453" y="1"/>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6353675" y="4254500"/>
              <a:ext cx="101225" cy="20275"/>
            </a:xfrm>
            <a:custGeom>
              <a:avLst/>
              <a:gdLst/>
              <a:ahLst/>
              <a:cxnLst/>
              <a:rect l="l" t="t" r="r" b="b"/>
              <a:pathLst>
                <a:path w="4049" h="811" extrusionOk="0">
                  <a:moveTo>
                    <a:pt x="667" y="0"/>
                  </a:moveTo>
                  <a:lnTo>
                    <a:pt x="429" y="48"/>
                  </a:lnTo>
                  <a:cubicBezTo>
                    <a:pt x="286" y="96"/>
                    <a:pt x="143" y="143"/>
                    <a:pt x="0" y="239"/>
                  </a:cubicBezTo>
                  <a:cubicBezTo>
                    <a:pt x="620" y="620"/>
                    <a:pt x="1322" y="810"/>
                    <a:pt x="2025" y="810"/>
                  </a:cubicBezTo>
                  <a:cubicBezTo>
                    <a:pt x="2727" y="810"/>
                    <a:pt x="3430" y="620"/>
                    <a:pt x="4049" y="239"/>
                  </a:cubicBezTo>
                  <a:cubicBezTo>
                    <a:pt x="3930" y="143"/>
                    <a:pt x="3763" y="96"/>
                    <a:pt x="3620" y="48"/>
                  </a:cubicBezTo>
                  <a:lnTo>
                    <a:pt x="3382"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6369150" y="4253900"/>
              <a:ext cx="70875" cy="89925"/>
            </a:xfrm>
            <a:custGeom>
              <a:avLst/>
              <a:gdLst/>
              <a:ahLst/>
              <a:cxnLst/>
              <a:rect l="l" t="t" r="r" b="b"/>
              <a:pathLst>
                <a:path w="2835" h="3597" extrusionOk="0">
                  <a:moveTo>
                    <a:pt x="48" y="1"/>
                  </a:moveTo>
                  <a:lnTo>
                    <a:pt x="1" y="24"/>
                  </a:lnTo>
                  <a:lnTo>
                    <a:pt x="1" y="3525"/>
                  </a:lnTo>
                  <a:cubicBezTo>
                    <a:pt x="1" y="3573"/>
                    <a:pt x="24" y="3597"/>
                    <a:pt x="48" y="3597"/>
                  </a:cubicBezTo>
                  <a:lnTo>
                    <a:pt x="524" y="3597"/>
                  </a:lnTo>
                  <a:cubicBezTo>
                    <a:pt x="786" y="3573"/>
                    <a:pt x="1025" y="3358"/>
                    <a:pt x="1025" y="3073"/>
                  </a:cubicBezTo>
                  <a:lnTo>
                    <a:pt x="1025" y="1549"/>
                  </a:lnTo>
                  <a:cubicBezTo>
                    <a:pt x="1025" y="1275"/>
                    <a:pt x="1221" y="1138"/>
                    <a:pt x="1418" y="1138"/>
                  </a:cubicBezTo>
                  <a:cubicBezTo>
                    <a:pt x="1614" y="1138"/>
                    <a:pt x="1810" y="1275"/>
                    <a:pt x="1810" y="1549"/>
                  </a:cubicBezTo>
                  <a:lnTo>
                    <a:pt x="1810" y="3096"/>
                  </a:lnTo>
                  <a:cubicBezTo>
                    <a:pt x="1810" y="3358"/>
                    <a:pt x="2049" y="3597"/>
                    <a:pt x="2311" y="3597"/>
                  </a:cubicBezTo>
                  <a:lnTo>
                    <a:pt x="2787" y="3597"/>
                  </a:lnTo>
                  <a:cubicBezTo>
                    <a:pt x="2811" y="3597"/>
                    <a:pt x="2834" y="3573"/>
                    <a:pt x="2834" y="3549"/>
                  </a:cubicBezTo>
                  <a:lnTo>
                    <a:pt x="2834" y="24"/>
                  </a:lnTo>
                  <a:lnTo>
                    <a:pt x="2811" y="24"/>
                  </a:lnTo>
                  <a:lnTo>
                    <a:pt x="2763" y="1"/>
                  </a:lnTo>
                  <a:close/>
                </a:path>
              </a:pathLst>
            </a:custGeom>
            <a:solidFill>
              <a:srgbClr val="FFB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6369150" y="4254500"/>
              <a:ext cx="70875" cy="20425"/>
            </a:xfrm>
            <a:custGeom>
              <a:avLst/>
              <a:gdLst/>
              <a:ahLst/>
              <a:cxnLst/>
              <a:rect l="l" t="t" r="r" b="b"/>
              <a:pathLst>
                <a:path w="2835" h="817" extrusionOk="0">
                  <a:moveTo>
                    <a:pt x="1" y="0"/>
                  </a:moveTo>
                  <a:lnTo>
                    <a:pt x="1" y="548"/>
                  </a:lnTo>
                  <a:cubicBezTo>
                    <a:pt x="453" y="727"/>
                    <a:pt x="935" y="816"/>
                    <a:pt x="1418" y="816"/>
                  </a:cubicBezTo>
                  <a:cubicBezTo>
                    <a:pt x="1900" y="816"/>
                    <a:pt x="2382" y="727"/>
                    <a:pt x="2834" y="548"/>
                  </a:cubicBezTo>
                  <a:lnTo>
                    <a:pt x="2834"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6323300" y="4108625"/>
              <a:ext cx="161975" cy="153650"/>
            </a:xfrm>
            <a:custGeom>
              <a:avLst/>
              <a:gdLst/>
              <a:ahLst/>
              <a:cxnLst/>
              <a:rect l="l" t="t" r="r" b="b"/>
              <a:pathLst>
                <a:path w="6479" h="6146" extrusionOk="0">
                  <a:moveTo>
                    <a:pt x="3097" y="1"/>
                  </a:moveTo>
                  <a:cubicBezTo>
                    <a:pt x="2978" y="1"/>
                    <a:pt x="2859" y="1"/>
                    <a:pt x="2763" y="25"/>
                  </a:cubicBezTo>
                  <a:cubicBezTo>
                    <a:pt x="2668" y="25"/>
                    <a:pt x="2549" y="49"/>
                    <a:pt x="2454" y="72"/>
                  </a:cubicBezTo>
                  <a:cubicBezTo>
                    <a:pt x="1049" y="382"/>
                    <a:pt x="25" y="1620"/>
                    <a:pt x="1" y="3049"/>
                  </a:cubicBezTo>
                  <a:cubicBezTo>
                    <a:pt x="48" y="4773"/>
                    <a:pt x="1477" y="6145"/>
                    <a:pt x="3195" y="6145"/>
                  </a:cubicBezTo>
                  <a:cubicBezTo>
                    <a:pt x="3210" y="6145"/>
                    <a:pt x="3225" y="6145"/>
                    <a:pt x="3240" y="6145"/>
                  </a:cubicBezTo>
                  <a:cubicBezTo>
                    <a:pt x="3764" y="6145"/>
                    <a:pt x="4311" y="6002"/>
                    <a:pt x="4788" y="5764"/>
                  </a:cubicBezTo>
                  <a:cubicBezTo>
                    <a:pt x="5812" y="5264"/>
                    <a:pt x="6478" y="4216"/>
                    <a:pt x="6478" y="3049"/>
                  </a:cubicBezTo>
                  <a:lnTo>
                    <a:pt x="6478" y="3049"/>
                  </a:lnTo>
                  <a:lnTo>
                    <a:pt x="6455" y="3073"/>
                  </a:lnTo>
                  <a:cubicBezTo>
                    <a:pt x="6431" y="1906"/>
                    <a:pt x="5788" y="858"/>
                    <a:pt x="4740" y="358"/>
                  </a:cubicBezTo>
                  <a:cubicBezTo>
                    <a:pt x="4502" y="239"/>
                    <a:pt x="4240" y="144"/>
                    <a:pt x="3978" y="72"/>
                  </a:cubicBezTo>
                  <a:cubicBezTo>
                    <a:pt x="3883" y="49"/>
                    <a:pt x="3787" y="25"/>
                    <a:pt x="3692" y="25"/>
                  </a:cubicBezTo>
                  <a:cubicBezTo>
                    <a:pt x="3573" y="1"/>
                    <a:pt x="3478" y="1"/>
                    <a:pt x="3383" y="1"/>
                  </a:cubicBezTo>
                  <a:close/>
                </a:path>
              </a:pathLst>
            </a:custGeom>
            <a:solidFill>
              <a:srgbClr val="FFB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6442975" y="4116975"/>
              <a:ext cx="42300" cy="135750"/>
            </a:xfrm>
            <a:custGeom>
              <a:avLst/>
              <a:gdLst/>
              <a:ahLst/>
              <a:cxnLst/>
              <a:rect l="l" t="t" r="r" b="b"/>
              <a:pathLst>
                <a:path w="1692" h="5430" extrusionOk="0">
                  <a:moveTo>
                    <a:pt x="1" y="0"/>
                  </a:moveTo>
                  <a:lnTo>
                    <a:pt x="1" y="0"/>
                  </a:lnTo>
                  <a:cubicBezTo>
                    <a:pt x="834" y="643"/>
                    <a:pt x="1191" y="1620"/>
                    <a:pt x="1191" y="2715"/>
                  </a:cubicBezTo>
                  <a:cubicBezTo>
                    <a:pt x="1191" y="3811"/>
                    <a:pt x="834" y="4811"/>
                    <a:pt x="1" y="5430"/>
                  </a:cubicBezTo>
                  <a:cubicBezTo>
                    <a:pt x="1025" y="4930"/>
                    <a:pt x="1691" y="3882"/>
                    <a:pt x="1691" y="2715"/>
                  </a:cubicBezTo>
                  <a:cubicBezTo>
                    <a:pt x="1691" y="1572"/>
                    <a:pt x="1025" y="524"/>
                    <a:pt x="1"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6390575" y="4211625"/>
              <a:ext cx="28025" cy="24450"/>
            </a:xfrm>
            <a:custGeom>
              <a:avLst/>
              <a:gdLst/>
              <a:ahLst/>
              <a:cxnLst/>
              <a:rect l="l" t="t" r="r" b="b"/>
              <a:pathLst>
                <a:path w="1121" h="978" extrusionOk="0">
                  <a:moveTo>
                    <a:pt x="572" y="1"/>
                  </a:moveTo>
                  <a:lnTo>
                    <a:pt x="1" y="215"/>
                  </a:lnTo>
                  <a:lnTo>
                    <a:pt x="1" y="406"/>
                  </a:lnTo>
                  <a:cubicBezTo>
                    <a:pt x="1" y="787"/>
                    <a:pt x="281" y="977"/>
                    <a:pt x="561" y="977"/>
                  </a:cubicBezTo>
                  <a:cubicBezTo>
                    <a:pt x="840" y="977"/>
                    <a:pt x="1120" y="787"/>
                    <a:pt x="1120" y="406"/>
                  </a:cubicBezTo>
                  <a:lnTo>
                    <a:pt x="1120" y="191"/>
                  </a:lnTo>
                  <a:lnTo>
                    <a:pt x="572" y="1"/>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6388800" y="4174875"/>
              <a:ext cx="31575" cy="20400"/>
            </a:xfrm>
            <a:custGeom>
              <a:avLst/>
              <a:gdLst/>
              <a:ahLst/>
              <a:cxnLst/>
              <a:rect l="l" t="t" r="r" b="b"/>
              <a:pathLst>
                <a:path w="1263" h="816" extrusionOk="0">
                  <a:moveTo>
                    <a:pt x="623" y="0"/>
                  </a:moveTo>
                  <a:cubicBezTo>
                    <a:pt x="435" y="0"/>
                    <a:pt x="250" y="30"/>
                    <a:pt x="72" y="90"/>
                  </a:cubicBezTo>
                  <a:cubicBezTo>
                    <a:pt x="24" y="90"/>
                    <a:pt x="0" y="113"/>
                    <a:pt x="0" y="161"/>
                  </a:cubicBezTo>
                  <a:cubicBezTo>
                    <a:pt x="0" y="185"/>
                    <a:pt x="0" y="232"/>
                    <a:pt x="24" y="256"/>
                  </a:cubicBezTo>
                  <a:lnTo>
                    <a:pt x="548" y="780"/>
                  </a:lnTo>
                  <a:cubicBezTo>
                    <a:pt x="572" y="804"/>
                    <a:pt x="596" y="816"/>
                    <a:pt x="620" y="816"/>
                  </a:cubicBezTo>
                  <a:cubicBezTo>
                    <a:pt x="643" y="816"/>
                    <a:pt x="667" y="804"/>
                    <a:pt x="691" y="780"/>
                  </a:cubicBezTo>
                  <a:lnTo>
                    <a:pt x="1215" y="256"/>
                  </a:lnTo>
                  <a:cubicBezTo>
                    <a:pt x="1239" y="232"/>
                    <a:pt x="1263" y="185"/>
                    <a:pt x="1239" y="161"/>
                  </a:cubicBezTo>
                  <a:cubicBezTo>
                    <a:pt x="1239" y="113"/>
                    <a:pt x="1215" y="90"/>
                    <a:pt x="1191" y="90"/>
                  </a:cubicBezTo>
                  <a:cubicBezTo>
                    <a:pt x="1001" y="30"/>
                    <a:pt x="810" y="0"/>
                    <a:pt x="623"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6364975" y="4147325"/>
              <a:ext cx="28025" cy="17450"/>
            </a:xfrm>
            <a:custGeom>
              <a:avLst/>
              <a:gdLst/>
              <a:ahLst/>
              <a:cxnLst/>
              <a:rect l="l" t="t" r="r" b="b"/>
              <a:pathLst>
                <a:path w="1121" h="698" extrusionOk="0">
                  <a:moveTo>
                    <a:pt x="549" y="1"/>
                  </a:moveTo>
                  <a:cubicBezTo>
                    <a:pt x="239" y="1"/>
                    <a:pt x="1" y="263"/>
                    <a:pt x="1" y="572"/>
                  </a:cubicBezTo>
                  <a:cubicBezTo>
                    <a:pt x="25" y="644"/>
                    <a:pt x="90" y="680"/>
                    <a:pt x="153" y="680"/>
                  </a:cubicBezTo>
                  <a:cubicBezTo>
                    <a:pt x="215" y="680"/>
                    <a:pt x="275" y="644"/>
                    <a:pt x="287" y="572"/>
                  </a:cubicBezTo>
                  <a:cubicBezTo>
                    <a:pt x="275" y="382"/>
                    <a:pt x="412" y="287"/>
                    <a:pt x="549" y="287"/>
                  </a:cubicBezTo>
                  <a:cubicBezTo>
                    <a:pt x="686" y="287"/>
                    <a:pt x="822" y="382"/>
                    <a:pt x="811" y="572"/>
                  </a:cubicBezTo>
                  <a:cubicBezTo>
                    <a:pt x="787" y="656"/>
                    <a:pt x="870" y="697"/>
                    <a:pt x="953" y="697"/>
                  </a:cubicBezTo>
                  <a:cubicBezTo>
                    <a:pt x="1037" y="697"/>
                    <a:pt x="1120" y="656"/>
                    <a:pt x="1096" y="572"/>
                  </a:cubicBezTo>
                  <a:cubicBezTo>
                    <a:pt x="1096" y="263"/>
                    <a:pt x="858" y="25"/>
                    <a:pt x="549"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6416175" y="4147325"/>
              <a:ext cx="27425" cy="17450"/>
            </a:xfrm>
            <a:custGeom>
              <a:avLst/>
              <a:gdLst/>
              <a:ahLst/>
              <a:cxnLst/>
              <a:rect l="l" t="t" r="r" b="b"/>
              <a:pathLst>
                <a:path w="1097" h="698" extrusionOk="0">
                  <a:moveTo>
                    <a:pt x="549" y="1"/>
                  </a:moveTo>
                  <a:cubicBezTo>
                    <a:pt x="239" y="1"/>
                    <a:pt x="1" y="263"/>
                    <a:pt x="1" y="572"/>
                  </a:cubicBezTo>
                  <a:cubicBezTo>
                    <a:pt x="13" y="644"/>
                    <a:pt x="72" y="680"/>
                    <a:pt x="135" y="680"/>
                  </a:cubicBezTo>
                  <a:cubicBezTo>
                    <a:pt x="197" y="680"/>
                    <a:pt x="263" y="644"/>
                    <a:pt x="287" y="572"/>
                  </a:cubicBezTo>
                  <a:cubicBezTo>
                    <a:pt x="263" y="382"/>
                    <a:pt x="400" y="287"/>
                    <a:pt x="537" y="287"/>
                  </a:cubicBezTo>
                  <a:cubicBezTo>
                    <a:pt x="674" y="287"/>
                    <a:pt x="811" y="382"/>
                    <a:pt x="787" y="572"/>
                  </a:cubicBezTo>
                  <a:cubicBezTo>
                    <a:pt x="811" y="656"/>
                    <a:pt x="882" y="697"/>
                    <a:pt x="951" y="697"/>
                  </a:cubicBezTo>
                  <a:cubicBezTo>
                    <a:pt x="1019" y="697"/>
                    <a:pt x="1084" y="656"/>
                    <a:pt x="1096" y="572"/>
                  </a:cubicBezTo>
                  <a:cubicBezTo>
                    <a:pt x="1096" y="263"/>
                    <a:pt x="858" y="25"/>
                    <a:pt x="549"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6291300" y="4182175"/>
              <a:ext cx="70125" cy="21900"/>
            </a:xfrm>
            <a:custGeom>
              <a:avLst/>
              <a:gdLst/>
              <a:ahLst/>
              <a:cxnLst/>
              <a:rect l="l" t="t" r="r" b="b"/>
              <a:pathLst>
                <a:path w="2805" h="876" extrusionOk="0">
                  <a:moveTo>
                    <a:pt x="2331" y="1"/>
                  </a:moveTo>
                  <a:cubicBezTo>
                    <a:pt x="1844" y="1"/>
                    <a:pt x="910" y="75"/>
                    <a:pt x="138" y="607"/>
                  </a:cubicBezTo>
                  <a:cubicBezTo>
                    <a:pt x="1" y="685"/>
                    <a:pt x="89" y="876"/>
                    <a:pt x="217" y="876"/>
                  </a:cubicBezTo>
                  <a:cubicBezTo>
                    <a:pt x="245" y="876"/>
                    <a:pt x="275" y="867"/>
                    <a:pt x="304" y="845"/>
                  </a:cubicBezTo>
                  <a:cubicBezTo>
                    <a:pt x="988" y="379"/>
                    <a:pt x="1846" y="309"/>
                    <a:pt x="2300" y="309"/>
                  </a:cubicBezTo>
                  <a:cubicBezTo>
                    <a:pt x="2494" y="309"/>
                    <a:pt x="2614" y="321"/>
                    <a:pt x="2614" y="321"/>
                  </a:cubicBezTo>
                  <a:cubicBezTo>
                    <a:pt x="2710" y="321"/>
                    <a:pt x="2781" y="250"/>
                    <a:pt x="2781" y="179"/>
                  </a:cubicBezTo>
                  <a:cubicBezTo>
                    <a:pt x="2805" y="83"/>
                    <a:pt x="2734" y="12"/>
                    <a:pt x="2662" y="12"/>
                  </a:cubicBezTo>
                  <a:cubicBezTo>
                    <a:pt x="2642" y="12"/>
                    <a:pt x="2520" y="1"/>
                    <a:pt x="2331"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6309625" y="4200925"/>
              <a:ext cx="46850" cy="28600"/>
            </a:xfrm>
            <a:custGeom>
              <a:avLst/>
              <a:gdLst/>
              <a:ahLst/>
              <a:cxnLst/>
              <a:rect l="l" t="t" r="r" b="b"/>
              <a:pathLst>
                <a:path w="1874" h="1144" extrusionOk="0">
                  <a:moveTo>
                    <a:pt x="1643" y="0"/>
                  </a:moveTo>
                  <a:cubicBezTo>
                    <a:pt x="1024" y="119"/>
                    <a:pt x="476" y="429"/>
                    <a:pt x="48" y="905"/>
                  </a:cubicBezTo>
                  <a:cubicBezTo>
                    <a:pt x="0" y="953"/>
                    <a:pt x="24" y="1048"/>
                    <a:pt x="72" y="1119"/>
                  </a:cubicBezTo>
                  <a:cubicBezTo>
                    <a:pt x="95" y="1143"/>
                    <a:pt x="143" y="1143"/>
                    <a:pt x="167" y="1143"/>
                  </a:cubicBezTo>
                  <a:cubicBezTo>
                    <a:pt x="214" y="1143"/>
                    <a:pt x="262" y="1119"/>
                    <a:pt x="286" y="1096"/>
                  </a:cubicBezTo>
                  <a:cubicBezTo>
                    <a:pt x="667" y="691"/>
                    <a:pt x="1167" y="405"/>
                    <a:pt x="1691" y="310"/>
                  </a:cubicBezTo>
                  <a:cubicBezTo>
                    <a:pt x="1873" y="264"/>
                    <a:pt x="1838" y="22"/>
                    <a:pt x="1667" y="22"/>
                  </a:cubicBezTo>
                  <a:cubicBezTo>
                    <a:pt x="1660" y="22"/>
                    <a:pt x="1652" y="23"/>
                    <a:pt x="1643" y="24"/>
                  </a:cubicBezTo>
                  <a:lnTo>
                    <a:pt x="1643"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6447750" y="4182175"/>
              <a:ext cx="68475" cy="21750"/>
            </a:xfrm>
            <a:custGeom>
              <a:avLst/>
              <a:gdLst/>
              <a:ahLst/>
              <a:cxnLst/>
              <a:rect l="l" t="t" r="r" b="b"/>
              <a:pathLst>
                <a:path w="2739" h="870" extrusionOk="0">
                  <a:moveTo>
                    <a:pt x="463" y="1"/>
                  </a:moveTo>
                  <a:cubicBezTo>
                    <a:pt x="275" y="1"/>
                    <a:pt x="156" y="12"/>
                    <a:pt x="143" y="12"/>
                  </a:cubicBezTo>
                  <a:cubicBezTo>
                    <a:pt x="48" y="12"/>
                    <a:pt x="0" y="83"/>
                    <a:pt x="0" y="179"/>
                  </a:cubicBezTo>
                  <a:cubicBezTo>
                    <a:pt x="0" y="240"/>
                    <a:pt x="72" y="302"/>
                    <a:pt x="137" y="302"/>
                  </a:cubicBezTo>
                  <a:cubicBezTo>
                    <a:pt x="147" y="302"/>
                    <a:pt x="157" y="301"/>
                    <a:pt x="167" y="298"/>
                  </a:cubicBezTo>
                  <a:cubicBezTo>
                    <a:pt x="167" y="298"/>
                    <a:pt x="259" y="289"/>
                    <a:pt x="413" y="289"/>
                  </a:cubicBezTo>
                  <a:cubicBezTo>
                    <a:pt x="844" y="289"/>
                    <a:pt x="1757" y="354"/>
                    <a:pt x="2477" y="845"/>
                  </a:cubicBezTo>
                  <a:cubicBezTo>
                    <a:pt x="2501" y="869"/>
                    <a:pt x="2524" y="869"/>
                    <a:pt x="2572" y="869"/>
                  </a:cubicBezTo>
                  <a:cubicBezTo>
                    <a:pt x="2620" y="869"/>
                    <a:pt x="2667" y="845"/>
                    <a:pt x="2691" y="798"/>
                  </a:cubicBezTo>
                  <a:cubicBezTo>
                    <a:pt x="2739" y="726"/>
                    <a:pt x="2715" y="631"/>
                    <a:pt x="2643" y="583"/>
                  </a:cubicBezTo>
                  <a:lnTo>
                    <a:pt x="2643" y="607"/>
                  </a:lnTo>
                  <a:cubicBezTo>
                    <a:pt x="1888" y="75"/>
                    <a:pt x="947" y="1"/>
                    <a:pt x="463"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6451100" y="4200800"/>
              <a:ext cx="47875" cy="28725"/>
            </a:xfrm>
            <a:custGeom>
              <a:avLst/>
              <a:gdLst/>
              <a:ahLst/>
              <a:cxnLst/>
              <a:rect l="l" t="t" r="r" b="b"/>
              <a:pathLst>
                <a:path w="1915" h="1149" extrusionOk="0">
                  <a:moveTo>
                    <a:pt x="230" y="0"/>
                  </a:moveTo>
                  <a:cubicBezTo>
                    <a:pt x="48" y="0"/>
                    <a:pt x="1" y="292"/>
                    <a:pt x="223" y="315"/>
                  </a:cubicBezTo>
                  <a:cubicBezTo>
                    <a:pt x="771" y="410"/>
                    <a:pt x="1247" y="672"/>
                    <a:pt x="1628" y="1077"/>
                  </a:cubicBezTo>
                  <a:cubicBezTo>
                    <a:pt x="1652" y="1124"/>
                    <a:pt x="1700" y="1148"/>
                    <a:pt x="1747" y="1148"/>
                  </a:cubicBezTo>
                  <a:cubicBezTo>
                    <a:pt x="1771" y="1148"/>
                    <a:pt x="1819" y="1124"/>
                    <a:pt x="1843" y="1101"/>
                  </a:cubicBezTo>
                  <a:cubicBezTo>
                    <a:pt x="1914" y="1053"/>
                    <a:pt x="1914" y="958"/>
                    <a:pt x="1866" y="886"/>
                  </a:cubicBezTo>
                  <a:cubicBezTo>
                    <a:pt x="1438" y="434"/>
                    <a:pt x="890" y="124"/>
                    <a:pt x="271" y="5"/>
                  </a:cubicBezTo>
                  <a:cubicBezTo>
                    <a:pt x="257" y="2"/>
                    <a:pt x="243" y="0"/>
                    <a:pt x="230"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6400700" y="4108050"/>
              <a:ext cx="7775" cy="28700"/>
            </a:xfrm>
            <a:custGeom>
              <a:avLst/>
              <a:gdLst/>
              <a:ahLst/>
              <a:cxnLst/>
              <a:rect l="l" t="t" r="r" b="b"/>
              <a:pathLst>
                <a:path w="311" h="1148" extrusionOk="0">
                  <a:moveTo>
                    <a:pt x="1" y="0"/>
                  </a:moveTo>
                  <a:lnTo>
                    <a:pt x="1" y="1000"/>
                  </a:lnTo>
                  <a:cubicBezTo>
                    <a:pt x="1" y="1083"/>
                    <a:pt x="73" y="1148"/>
                    <a:pt x="154" y="1148"/>
                  </a:cubicBezTo>
                  <a:cubicBezTo>
                    <a:pt x="166" y="1148"/>
                    <a:pt x="179" y="1146"/>
                    <a:pt x="191" y="1143"/>
                  </a:cubicBezTo>
                  <a:cubicBezTo>
                    <a:pt x="263" y="1119"/>
                    <a:pt x="310" y="1072"/>
                    <a:pt x="310" y="1000"/>
                  </a:cubicBezTo>
                  <a:lnTo>
                    <a:pt x="310"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6384025" y="4109225"/>
              <a:ext cx="8975" cy="20425"/>
            </a:xfrm>
            <a:custGeom>
              <a:avLst/>
              <a:gdLst/>
              <a:ahLst/>
              <a:cxnLst/>
              <a:rect l="l" t="t" r="r" b="b"/>
              <a:pathLst>
                <a:path w="359" h="817" extrusionOk="0">
                  <a:moveTo>
                    <a:pt x="334" y="1"/>
                  </a:moveTo>
                  <a:cubicBezTo>
                    <a:pt x="215" y="1"/>
                    <a:pt x="120" y="25"/>
                    <a:pt x="25" y="48"/>
                  </a:cubicBezTo>
                  <a:lnTo>
                    <a:pt x="25" y="691"/>
                  </a:lnTo>
                  <a:cubicBezTo>
                    <a:pt x="1" y="775"/>
                    <a:pt x="90" y="816"/>
                    <a:pt x="180" y="816"/>
                  </a:cubicBezTo>
                  <a:cubicBezTo>
                    <a:pt x="269" y="816"/>
                    <a:pt x="358" y="775"/>
                    <a:pt x="334" y="691"/>
                  </a:cubicBezTo>
                  <a:lnTo>
                    <a:pt x="334" y="1"/>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6415900" y="4109225"/>
              <a:ext cx="8350" cy="20425"/>
            </a:xfrm>
            <a:custGeom>
              <a:avLst/>
              <a:gdLst/>
              <a:ahLst/>
              <a:cxnLst/>
              <a:rect l="l" t="t" r="r" b="b"/>
              <a:pathLst>
                <a:path w="334" h="817" extrusionOk="0">
                  <a:moveTo>
                    <a:pt x="12" y="1"/>
                  </a:moveTo>
                  <a:lnTo>
                    <a:pt x="12" y="691"/>
                  </a:lnTo>
                  <a:cubicBezTo>
                    <a:pt x="0" y="775"/>
                    <a:pt x="83" y="816"/>
                    <a:pt x="167" y="816"/>
                  </a:cubicBezTo>
                  <a:cubicBezTo>
                    <a:pt x="250" y="816"/>
                    <a:pt x="333" y="775"/>
                    <a:pt x="322" y="691"/>
                  </a:cubicBezTo>
                  <a:lnTo>
                    <a:pt x="322" y="48"/>
                  </a:lnTo>
                  <a:cubicBezTo>
                    <a:pt x="202" y="25"/>
                    <a:pt x="107" y="1"/>
                    <a:pt x="12"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6380475" y="4203175"/>
              <a:ext cx="48250" cy="17400"/>
            </a:xfrm>
            <a:custGeom>
              <a:avLst/>
              <a:gdLst/>
              <a:ahLst/>
              <a:cxnLst/>
              <a:rect l="l" t="t" r="r" b="b"/>
              <a:pathLst>
                <a:path w="1930" h="696" extrusionOk="0">
                  <a:moveTo>
                    <a:pt x="115" y="1"/>
                  </a:moveTo>
                  <a:cubicBezTo>
                    <a:pt x="54" y="1"/>
                    <a:pt x="0" y="66"/>
                    <a:pt x="0" y="148"/>
                  </a:cubicBezTo>
                  <a:cubicBezTo>
                    <a:pt x="118" y="192"/>
                    <a:pt x="238" y="237"/>
                    <a:pt x="357" y="283"/>
                  </a:cubicBezTo>
                  <a:lnTo>
                    <a:pt x="357" y="283"/>
                  </a:lnTo>
                  <a:cubicBezTo>
                    <a:pt x="331" y="248"/>
                    <a:pt x="314" y="203"/>
                    <a:pt x="310" y="148"/>
                  </a:cubicBezTo>
                  <a:cubicBezTo>
                    <a:pt x="310" y="53"/>
                    <a:pt x="238" y="5"/>
                    <a:pt x="143" y="5"/>
                  </a:cubicBezTo>
                  <a:cubicBezTo>
                    <a:pt x="134" y="2"/>
                    <a:pt x="124" y="1"/>
                    <a:pt x="115" y="1"/>
                  </a:cubicBezTo>
                  <a:close/>
                  <a:moveTo>
                    <a:pt x="1734" y="1"/>
                  </a:moveTo>
                  <a:cubicBezTo>
                    <a:pt x="1673" y="1"/>
                    <a:pt x="1619" y="66"/>
                    <a:pt x="1619" y="148"/>
                  </a:cubicBezTo>
                  <a:cubicBezTo>
                    <a:pt x="1619" y="291"/>
                    <a:pt x="1500" y="410"/>
                    <a:pt x="1357" y="410"/>
                  </a:cubicBezTo>
                  <a:cubicBezTo>
                    <a:pt x="1215" y="410"/>
                    <a:pt x="1119" y="291"/>
                    <a:pt x="1119" y="148"/>
                  </a:cubicBezTo>
                  <a:cubicBezTo>
                    <a:pt x="1096" y="65"/>
                    <a:pt x="1024" y="23"/>
                    <a:pt x="956" y="23"/>
                  </a:cubicBezTo>
                  <a:cubicBezTo>
                    <a:pt x="887" y="23"/>
                    <a:pt x="822" y="65"/>
                    <a:pt x="810" y="148"/>
                  </a:cubicBezTo>
                  <a:cubicBezTo>
                    <a:pt x="799" y="286"/>
                    <a:pt x="704" y="362"/>
                    <a:pt x="599" y="378"/>
                  </a:cubicBezTo>
                  <a:lnTo>
                    <a:pt x="599" y="378"/>
                  </a:lnTo>
                  <a:cubicBezTo>
                    <a:pt x="518" y="346"/>
                    <a:pt x="438" y="314"/>
                    <a:pt x="357" y="283"/>
                  </a:cubicBezTo>
                  <a:lnTo>
                    <a:pt x="357" y="283"/>
                  </a:lnTo>
                  <a:cubicBezTo>
                    <a:pt x="405" y="348"/>
                    <a:pt x="483" y="380"/>
                    <a:pt x="560" y="380"/>
                  </a:cubicBezTo>
                  <a:cubicBezTo>
                    <a:pt x="573" y="380"/>
                    <a:pt x="586" y="380"/>
                    <a:pt x="599" y="378"/>
                  </a:cubicBezTo>
                  <a:lnTo>
                    <a:pt x="599" y="378"/>
                  </a:lnTo>
                  <a:cubicBezTo>
                    <a:pt x="858" y="481"/>
                    <a:pt x="1115" y="588"/>
                    <a:pt x="1357" y="696"/>
                  </a:cubicBezTo>
                  <a:cubicBezTo>
                    <a:pt x="1667" y="696"/>
                    <a:pt x="1929" y="458"/>
                    <a:pt x="1929" y="148"/>
                  </a:cubicBezTo>
                  <a:cubicBezTo>
                    <a:pt x="1929" y="66"/>
                    <a:pt x="1875" y="1"/>
                    <a:pt x="1799" y="1"/>
                  </a:cubicBezTo>
                  <a:cubicBezTo>
                    <a:pt x="1787" y="1"/>
                    <a:pt x="1775" y="2"/>
                    <a:pt x="1762" y="5"/>
                  </a:cubicBezTo>
                  <a:cubicBezTo>
                    <a:pt x="1753" y="2"/>
                    <a:pt x="1744" y="1"/>
                    <a:pt x="1734"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41"/>
          <p:cNvGrpSpPr/>
          <p:nvPr/>
        </p:nvGrpSpPr>
        <p:grpSpPr>
          <a:xfrm>
            <a:off x="2545377" y="1914772"/>
            <a:ext cx="439321" cy="440564"/>
            <a:chOff x="5699375" y="4083475"/>
            <a:chExt cx="259600" cy="260350"/>
          </a:xfrm>
        </p:grpSpPr>
        <p:sp>
          <p:nvSpPr>
            <p:cNvPr id="1005" name="Google Shape;1005;p41"/>
            <p:cNvSpPr/>
            <p:nvPr/>
          </p:nvSpPr>
          <p:spPr>
            <a:xfrm>
              <a:off x="5699975" y="4271175"/>
              <a:ext cx="57775" cy="72650"/>
            </a:xfrm>
            <a:custGeom>
              <a:avLst/>
              <a:gdLst/>
              <a:ahLst/>
              <a:cxnLst/>
              <a:rect l="l" t="t" r="r" b="b"/>
              <a:pathLst>
                <a:path w="2311" h="2906" extrusionOk="0">
                  <a:moveTo>
                    <a:pt x="1215" y="0"/>
                  </a:moveTo>
                  <a:cubicBezTo>
                    <a:pt x="524" y="119"/>
                    <a:pt x="24" y="715"/>
                    <a:pt x="0" y="1405"/>
                  </a:cubicBezTo>
                  <a:cubicBezTo>
                    <a:pt x="0" y="2143"/>
                    <a:pt x="524" y="2906"/>
                    <a:pt x="2001" y="2906"/>
                  </a:cubicBezTo>
                  <a:lnTo>
                    <a:pt x="2310" y="2120"/>
                  </a:lnTo>
                  <a:cubicBezTo>
                    <a:pt x="1953" y="2120"/>
                    <a:pt x="1619" y="1929"/>
                    <a:pt x="1453" y="1620"/>
                  </a:cubicBezTo>
                  <a:cubicBezTo>
                    <a:pt x="1286" y="1381"/>
                    <a:pt x="1262" y="1072"/>
                    <a:pt x="1358" y="786"/>
                  </a:cubicBezTo>
                  <a:cubicBezTo>
                    <a:pt x="1453" y="548"/>
                    <a:pt x="1429" y="262"/>
                    <a:pt x="1310" y="48"/>
                  </a:cubicBezTo>
                  <a:cubicBezTo>
                    <a:pt x="1286" y="24"/>
                    <a:pt x="1262" y="0"/>
                    <a:pt x="1215"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5747000" y="4255100"/>
              <a:ext cx="164350" cy="88725"/>
            </a:xfrm>
            <a:custGeom>
              <a:avLst/>
              <a:gdLst/>
              <a:ahLst/>
              <a:cxnLst/>
              <a:rect l="l" t="t" r="r" b="b"/>
              <a:pathLst>
                <a:path w="6574" h="3549" extrusionOk="0">
                  <a:moveTo>
                    <a:pt x="1929" y="0"/>
                  </a:moveTo>
                  <a:lnTo>
                    <a:pt x="1691" y="24"/>
                  </a:lnTo>
                  <a:cubicBezTo>
                    <a:pt x="1548" y="48"/>
                    <a:pt x="1429" y="95"/>
                    <a:pt x="1310" y="191"/>
                  </a:cubicBezTo>
                  <a:cubicBezTo>
                    <a:pt x="882" y="453"/>
                    <a:pt x="667" y="953"/>
                    <a:pt x="762" y="1453"/>
                  </a:cubicBezTo>
                  <a:lnTo>
                    <a:pt x="977" y="2644"/>
                  </a:lnTo>
                  <a:lnTo>
                    <a:pt x="643" y="2644"/>
                  </a:lnTo>
                  <a:cubicBezTo>
                    <a:pt x="286" y="2644"/>
                    <a:pt x="0" y="2929"/>
                    <a:pt x="0" y="3287"/>
                  </a:cubicBezTo>
                  <a:lnTo>
                    <a:pt x="0" y="3453"/>
                  </a:lnTo>
                  <a:cubicBezTo>
                    <a:pt x="0" y="3501"/>
                    <a:pt x="48" y="3549"/>
                    <a:pt x="120" y="3549"/>
                  </a:cubicBezTo>
                  <a:lnTo>
                    <a:pt x="6454" y="3549"/>
                  </a:lnTo>
                  <a:cubicBezTo>
                    <a:pt x="6526" y="3549"/>
                    <a:pt x="6573" y="3501"/>
                    <a:pt x="6573" y="3453"/>
                  </a:cubicBezTo>
                  <a:lnTo>
                    <a:pt x="6573" y="3287"/>
                  </a:lnTo>
                  <a:cubicBezTo>
                    <a:pt x="6573" y="2929"/>
                    <a:pt x="6287" y="2644"/>
                    <a:pt x="5930" y="2644"/>
                  </a:cubicBezTo>
                  <a:lnTo>
                    <a:pt x="5597" y="2644"/>
                  </a:lnTo>
                  <a:lnTo>
                    <a:pt x="5811" y="1453"/>
                  </a:lnTo>
                  <a:cubicBezTo>
                    <a:pt x="5954" y="810"/>
                    <a:pt x="5525" y="167"/>
                    <a:pt x="4882" y="24"/>
                  </a:cubicBezTo>
                  <a:lnTo>
                    <a:pt x="4668"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5855950" y="4255100"/>
              <a:ext cx="55400" cy="88725"/>
            </a:xfrm>
            <a:custGeom>
              <a:avLst/>
              <a:gdLst/>
              <a:ahLst/>
              <a:cxnLst/>
              <a:rect l="l" t="t" r="r" b="b"/>
              <a:pathLst>
                <a:path w="2216" h="3549" extrusionOk="0">
                  <a:moveTo>
                    <a:pt x="0" y="0"/>
                  </a:moveTo>
                  <a:lnTo>
                    <a:pt x="72" y="24"/>
                  </a:lnTo>
                  <a:cubicBezTo>
                    <a:pt x="715" y="167"/>
                    <a:pt x="1144" y="810"/>
                    <a:pt x="1025" y="1453"/>
                  </a:cubicBezTo>
                  <a:lnTo>
                    <a:pt x="786" y="2644"/>
                  </a:lnTo>
                  <a:lnTo>
                    <a:pt x="1120" y="2644"/>
                  </a:lnTo>
                  <a:cubicBezTo>
                    <a:pt x="1477" y="2644"/>
                    <a:pt x="1763" y="2929"/>
                    <a:pt x="1763" y="3287"/>
                  </a:cubicBezTo>
                  <a:lnTo>
                    <a:pt x="1763" y="3477"/>
                  </a:lnTo>
                  <a:cubicBezTo>
                    <a:pt x="1763" y="3501"/>
                    <a:pt x="1739" y="3549"/>
                    <a:pt x="1691" y="3549"/>
                  </a:cubicBezTo>
                  <a:lnTo>
                    <a:pt x="2096" y="3549"/>
                  </a:lnTo>
                  <a:cubicBezTo>
                    <a:pt x="2168" y="3549"/>
                    <a:pt x="2215" y="3501"/>
                    <a:pt x="2215" y="3453"/>
                  </a:cubicBezTo>
                  <a:lnTo>
                    <a:pt x="2215" y="3287"/>
                  </a:lnTo>
                  <a:cubicBezTo>
                    <a:pt x="2215" y="2929"/>
                    <a:pt x="1906" y="2644"/>
                    <a:pt x="1572" y="2644"/>
                  </a:cubicBezTo>
                  <a:lnTo>
                    <a:pt x="1239" y="2644"/>
                  </a:lnTo>
                  <a:lnTo>
                    <a:pt x="1453" y="1453"/>
                  </a:lnTo>
                  <a:cubicBezTo>
                    <a:pt x="1572" y="810"/>
                    <a:pt x="1167" y="167"/>
                    <a:pt x="524" y="24"/>
                  </a:cubicBezTo>
                  <a:lnTo>
                    <a:pt x="286"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5779750" y="4255700"/>
              <a:ext cx="99450" cy="22625"/>
            </a:xfrm>
            <a:custGeom>
              <a:avLst/>
              <a:gdLst/>
              <a:ahLst/>
              <a:cxnLst/>
              <a:rect l="l" t="t" r="r" b="b"/>
              <a:pathLst>
                <a:path w="3978" h="905" extrusionOk="0">
                  <a:moveTo>
                    <a:pt x="619" y="0"/>
                  </a:moveTo>
                  <a:lnTo>
                    <a:pt x="381" y="24"/>
                  </a:lnTo>
                  <a:cubicBezTo>
                    <a:pt x="262" y="48"/>
                    <a:pt x="119" y="95"/>
                    <a:pt x="0" y="191"/>
                  </a:cubicBezTo>
                  <a:cubicBezTo>
                    <a:pt x="572" y="667"/>
                    <a:pt x="1280" y="905"/>
                    <a:pt x="1989" y="905"/>
                  </a:cubicBezTo>
                  <a:cubicBezTo>
                    <a:pt x="2697" y="905"/>
                    <a:pt x="3406" y="667"/>
                    <a:pt x="3977" y="191"/>
                  </a:cubicBezTo>
                  <a:cubicBezTo>
                    <a:pt x="3858" y="119"/>
                    <a:pt x="3715" y="48"/>
                    <a:pt x="3572" y="24"/>
                  </a:cubicBezTo>
                  <a:lnTo>
                    <a:pt x="3358"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5793425" y="4252125"/>
              <a:ext cx="70875" cy="91700"/>
            </a:xfrm>
            <a:custGeom>
              <a:avLst/>
              <a:gdLst/>
              <a:ahLst/>
              <a:cxnLst/>
              <a:rect l="l" t="t" r="r" b="b"/>
              <a:pathLst>
                <a:path w="2835" h="3668" extrusionOk="0">
                  <a:moveTo>
                    <a:pt x="72" y="0"/>
                  </a:moveTo>
                  <a:cubicBezTo>
                    <a:pt x="49" y="0"/>
                    <a:pt x="25" y="24"/>
                    <a:pt x="25" y="24"/>
                  </a:cubicBezTo>
                  <a:cubicBezTo>
                    <a:pt x="25" y="24"/>
                    <a:pt x="1" y="48"/>
                    <a:pt x="1" y="72"/>
                  </a:cubicBezTo>
                  <a:lnTo>
                    <a:pt x="1" y="3596"/>
                  </a:lnTo>
                  <a:cubicBezTo>
                    <a:pt x="1" y="3644"/>
                    <a:pt x="25" y="3668"/>
                    <a:pt x="72" y="3668"/>
                  </a:cubicBezTo>
                  <a:lnTo>
                    <a:pt x="501" y="3668"/>
                  </a:lnTo>
                  <a:cubicBezTo>
                    <a:pt x="787" y="3668"/>
                    <a:pt x="1001" y="3429"/>
                    <a:pt x="1001" y="3144"/>
                  </a:cubicBezTo>
                  <a:lnTo>
                    <a:pt x="1001" y="1620"/>
                  </a:lnTo>
                  <a:cubicBezTo>
                    <a:pt x="1025" y="1369"/>
                    <a:pt x="1221" y="1244"/>
                    <a:pt x="1415" y="1244"/>
                  </a:cubicBezTo>
                  <a:cubicBezTo>
                    <a:pt x="1608" y="1244"/>
                    <a:pt x="1799" y="1369"/>
                    <a:pt x="1811" y="1620"/>
                  </a:cubicBezTo>
                  <a:lnTo>
                    <a:pt x="1811" y="3167"/>
                  </a:lnTo>
                  <a:cubicBezTo>
                    <a:pt x="1835" y="3453"/>
                    <a:pt x="2049" y="3668"/>
                    <a:pt x="2335" y="3668"/>
                  </a:cubicBezTo>
                  <a:lnTo>
                    <a:pt x="2787" y="3668"/>
                  </a:lnTo>
                  <a:cubicBezTo>
                    <a:pt x="2811" y="3668"/>
                    <a:pt x="2835" y="3644"/>
                    <a:pt x="2835" y="3620"/>
                  </a:cubicBezTo>
                  <a:lnTo>
                    <a:pt x="2835" y="72"/>
                  </a:lnTo>
                  <a:cubicBezTo>
                    <a:pt x="2835" y="48"/>
                    <a:pt x="2811" y="24"/>
                    <a:pt x="2787" y="24"/>
                  </a:cubicBezTo>
                  <a:lnTo>
                    <a:pt x="72"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5793425" y="4252125"/>
              <a:ext cx="70875" cy="26350"/>
            </a:xfrm>
            <a:custGeom>
              <a:avLst/>
              <a:gdLst/>
              <a:ahLst/>
              <a:cxnLst/>
              <a:rect l="l" t="t" r="r" b="b"/>
              <a:pathLst>
                <a:path w="2835" h="1054" extrusionOk="0">
                  <a:moveTo>
                    <a:pt x="72" y="0"/>
                  </a:moveTo>
                  <a:cubicBezTo>
                    <a:pt x="49" y="0"/>
                    <a:pt x="25" y="24"/>
                    <a:pt x="25" y="24"/>
                  </a:cubicBezTo>
                  <a:cubicBezTo>
                    <a:pt x="25" y="24"/>
                    <a:pt x="1" y="48"/>
                    <a:pt x="1" y="72"/>
                  </a:cubicBezTo>
                  <a:lnTo>
                    <a:pt x="1" y="715"/>
                  </a:lnTo>
                  <a:cubicBezTo>
                    <a:pt x="453" y="941"/>
                    <a:pt x="942" y="1054"/>
                    <a:pt x="1427" y="1054"/>
                  </a:cubicBezTo>
                  <a:cubicBezTo>
                    <a:pt x="1912" y="1054"/>
                    <a:pt x="2394" y="941"/>
                    <a:pt x="2835" y="715"/>
                  </a:cubicBezTo>
                  <a:lnTo>
                    <a:pt x="2835" y="72"/>
                  </a:lnTo>
                  <a:cubicBezTo>
                    <a:pt x="2835" y="48"/>
                    <a:pt x="2811" y="24"/>
                    <a:pt x="2787" y="24"/>
                  </a:cubicBezTo>
                  <a:lnTo>
                    <a:pt x="72"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5753550" y="4083925"/>
              <a:ext cx="151250" cy="181400"/>
            </a:xfrm>
            <a:custGeom>
              <a:avLst/>
              <a:gdLst/>
              <a:ahLst/>
              <a:cxnLst/>
              <a:rect l="l" t="t" r="r" b="b"/>
              <a:pathLst>
                <a:path w="6050" h="7256" extrusionOk="0">
                  <a:moveTo>
                    <a:pt x="3001" y="1"/>
                  </a:moveTo>
                  <a:cubicBezTo>
                    <a:pt x="2418" y="1"/>
                    <a:pt x="1834" y="108"/>
                    <a:pt x="1286" y="322"/>
                  </a:cubicBezTo>
                  <a:lnTo>
                    <a:pt x="72" y="917"/>
                  </a:lnTo>
                  <a:cubicBezTo>
                    <a:pt x="24" y="941"/>
                    <a:pt x="0" y="1013"/>
                    <a:pt x="0" y="1060"/>
                  </a:cubicBezTo>
                  <a:lnTo>
                    <a:pt x="0" y="4966"/>
                  </a:lnTo>
                  <a:cubicBezTo>
                    <a:pt x="0" y="5180"/>
                    <a:pt x="96" y="5418"/>
                    <a:pt x="239" y="5585"/>
                  </a:cubicBezTo>
                  <a:lnTo>
                    <a:pt x="1239" y="6514"/>
                  </a:lnTo>
                  <a:cubicBezTo>
                    <a:pt x="1736" y="7011"/>
                    <a:pt x="2386" y="7255"/>
                    <a:pt x="3037" y="7255"/>
                  </a:cubicBezTo>
                  <a:cubicBezTo>
                    <a:pt x="3696" y="7255"/>
                    <a:pt x="4355" y="7005"/>
                    <a:pt x="4859" y="6514"/>
                  </a:cubicBezTo>
                  <a:lnTo>
                    <a:pt x="5787" y="5585"/>
                  </a:lnTo>
                  <a:cubicBezTo>
                    <a:pt x="5954" y="5418"/>
                    <a:pt x="6049" y="5180"/>
                    <a:pt x="6049" y="4966"/>
                  </a:cubicBezTo>
                  <a:lnTo>
                    <a:pt x="6049" y="1037"/>
                  </a:lnTo>
                  <a:lnTo>
                    <a:pt x="6025" y="1037"/>
                  </a:lnTo>
                  <a:cubicBezTo>
                    <a:pt x="6025" y="965"/>
                    <a:pt x="6002" y="917"/>
                    <a:pt x="5930" y="894"/>
                  </a:cubicBezTo>
                  <a:lnTo>
                    <a:pt x="4716" y="322"/>
                  </a:lnTo>
                  <a:cubicBezTo>
                    <a:pt x="4168" y="108"/>
                    <a:pt x="3584" y="1"/>
                    <a:pt x="3001"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5782725" y="4083475"/>
              <a:ext cx="122675" cy="181775"/>
            </a:xfrm>
            <a:custGeom>
              <a:avLst/>
              <a:gdLst/>
              <a:ahLst/>
              <a:cxnLst/>
              <a:rect l="l" t="t" r="r" b="b"/>
              <a:pathLst>
                <a:path w="4907" h="7271" extrusionOk="0">
                  <a:moveTo>
                    <a:pt x="1858" y="1"/>
                  </a:moveTo>
                  <a:cubicBezTo>
                    <a:pt x="1268" y="1"/>
                    <a:pt x="679" y="114"/>
                    <a:pt x="119" y="340"/>
                  </a:cubicBezTo>
                  <a:cubicBezTo>
                    <a:pt x="0" y="721"/>
                    <a:pt x="143" y="1150"/>
                    <a:pt x="477" y="1364"/>
                  </a:cubicBezTo>
                  <a:cubicBezTo>
                    <a:pt x="569" y="1426"/>
                    <a:pt x="661" y="1446"/>
                    <a:pt x="751" y="1446"/>
                  </a:cubicBezTo>
                  <a:cubicBezTo>
                    <a:pt x="919" y="1446"/>
                    <a:pt x="1086" y="1377"/>
                    <a:pt x="1260" y="1377"/>
                  </a:cubicBezTo>
                  <a:cubicBezTo>
                    <a:pt x="1353" y="1377"/>
                    <a:pt x="1449" y="1397"/>
                    <a:pt x="1548" y="1459"/>
                  </a:cubicBezTo>
                  <a:cubicBezTo>
                    <a:pt x="2096" y="1817"/>
                    <a:pt x="1882" y="3341"/>
                    <a:pt x="1882" y="3341"/>
                  </a:cubicBezTo>
                  <a:lnTo>
                    <a:pt x="1882" y="7270"/>
                  </a:lnTo>
                  <a:cubicBezTo>
                    <a:pt x="2358" y="7270"/>
                    <a:pt x="2858" y="7127"/>
                    <a:pt x="3263" y="6865"/>
                  </a:cubicBezTo>
                  <a:cubicBezTo>
                    <a:pt x="3430" y="6770"/>
                    <a:pt x="3572" y="6651"/>
                    <a:pt x="3692" y="6532"/>
                  </a:cubicBezTo>
                  <a:lnTo>
                    <a:pt x="4644" y="5603"/>
                  </a:lnTo>
                  <a:cubicBezTo>
                    <a:pt x="4811" y="5436"/>
                    <a:pt x="4906" y="5198"/>
                    <a:pt x="4906" y="4984"/>
                  </a:cubicBezTo>
                  <a:lnTo>
                    <a:pt x="4906" y="1055"/>
                  </a:lnTo>
                  <a:lnTo>
                    <a:pt x="4882" y="1031"/>
                  </a:lnTo>
                  <a:cubicBezTo>
                    <a:pt x="4882" y="983"/>
                    <a:pt x="4858" y="935"/>
                    <a:pt x="4811" y="912"/>
                  </a:cubicBezTo>
                  <a:lnTo>
                    <a:pt x="4311" y="673"/>
                  </a:lnTo>
                  <a:lnTo>
                    <a:pt x="3596" y="340"/>
                  </a:lnTo>
                  <a:cubicBezTo>
                    <a:pt x="3037" y="114"/>
                    <a:pt x="2447" y="1"/>
                    <a:pt x="1858"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5864275" y="4100300"/>
              <a:ext cx="40525" cy="154825"/>
            </a:xfrm>
            <a:custGeom>
              <a:avLst/>
              <a:gdLst/>
              <a:ahLst/>
              <a:cxnLst/>
              <a:rect l="l" t="t" r="r" b="b"/>
              <a:pathLst>
                <a:path w="1621" h="6193" extrusionOk="0">
                  <a:moveTo>
                    <a:pt x="1049" y="0"/>
                  </a:moveTo>
                  <a:lnTo>
                    <a:pt x="1049" y="4049"/>
                  </a:lnTo>
                  <a:cubicBezTo>
                    <a:pt x="1001" y="4382"/>
                    <a:pt x="882" y="4668"/>
                    <a:pt x="715" y="4954"/>
                  </a:cubicBezTo>
                  <a:cubicBezTo>
                    <a:pt x="525" y="5335"/>
                    <a:pt x="1" y="6192"/>
                    <a:pt x="1" y="6192"/>
                  </a:cubicBezTo>
                  <a:cubicBezTo>
                    <a:pt x="168" y="6097"/>
                    <a:pt x="310" y="5978"/>
                    <a:pt x="430" y="5835"/>
                  </a:cubicBezTo>
                  <a:lnTo>
                    <a:pt x="1358" y="4906"/>
                  </a:lnTo>
                  <a:cubicBezTo>
                    <a:pt x="1525" y="4740"/>
                    <a:pt x="1620" y="4525"/>
                    <a:pt x="1620" y="4287"/>
                  </a:cubicBezTo>
                  <a:lnTo>
                    <a:pt x="1620" y="405"/>
                  </a:lnTo>
                  <a:cubicBezTo>
                    <a:pt x="1620" y="334"/>
                    <a:pt x="1573" y="286"/>
                    <a:pt x="1525" y="239"/>
                  </a:cubicBezTo>
                  <a:lnTo>
                    <a:pt x="1049"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5815475" y="4208050"/>
              <a:ext cx="28000" cy="23100"/>
            </a:xfrm>
            <a:custGeom>
              <a:avLst/>
              <a:gdLst/>
              <a:ahLst/>
              <a:cxnLst/>
              <a:rect l="l" t="t" r="r" b="b"/>
              <a:pathLst>
                <a:path w="1120" h="924" extrusionOk="0">
                  <a:moveTo>
                    <a:pt x="548" y="1"/>
                  </a:moveTo>
                  <a:lnTo>
                    <a:pt x="0" y="215"/>
                  </a:lnTo>
                  <a:lnTo>
                    <a:pt x="0" y="406"/>
                  </a:lnTo>
                  <a:cubicBezTo>
                    <a:pt x="24" y="751"/>
                    <a:pt x="286" y="924"/>
                    <a:pt x="551" y="924"/>
                  </a:cubicBezTo>
                  <a:cubicBezTo>
                    <a:pt x="816" y="924"/>
                    <a:pt x="1084" y="751"/>
                    <a:pt x="1119" y="406"/>
                  </a:cubicBezTo>
                  <a:lnTo>
                    <a:pt x="1119" y="215"/>
                  </a:lnTo>
                  <a:lnTo>
                    <a:pt x="548" y="1"/>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5789275" y="4138400"/>
              <a:ext cx="28000" cy="17000"/>
            </a:xfrm>
            <a:custGeom>
              <a:avLst/>
              <a:gdLst/>
              <a:ahLst/>
              <a:cxnLst/>
              <a:rect l="l" t="t" r="r" b="b"/>
              <a:pathLst>
                <a:path w="1120" h="680" extrusionOk="0">
                  <a:moveTo>
                    <a:pt x="560" y="1"/>
                  </a:moveTo>
                  <a:cubicBezTo>
                    <a:pt x="280" y="1"/>
                    <a:pt x="0" y="191"/>
                    <a:pt x="0" y="572"/>
                  </a:cubicBezTo>
                  <a:cubicBezTo>
                    <a:pt x="24" y="644"/>
                    <a:pt x="90" y="679"/>
                    <a:pt x="155" y="679"/>
                  </a:cubicBezTo>
                  <a:cubicBezTo>
                    <a:pt x="221" y="679"/>
                    <a:pt x="286" y="644"/>
                    <a:pt x="310" y="572"/>
                  </a:cubicBezTo>
                  <a:lnTo>
                    <a:pt x="334" y="572"/>
                  </a:lnTo>
                  <a:cubicBezTo>
                    <a:pt x="334" y="429"/>
                    <a:pt x="429" y="310"/>
                    <a:pt x="572" y="310"/>
                  </a:cubicBezTo>
                  <a:cubicBezTo>
                    <a:pt x="715" y="310"/>
                    <a:pt x="834" y="429"/>
                    <a:pt x="834" y="572"/>
                  </a:cubicBezTo>
                  <a:cubicBezTo>
                    <a:pt x="846" y="644"/>
                    <a:pt x="911" y="679"/>
                    <a:pt x="977" y="679"/>
                  </a:cubicBezTo>
                  <a:cubicBezTo>
                    <a:pt x="1042" y="679"/>
                    <a:pt x="1108" y="644"/>
                    <a:pt x="1120" y="572"/>
                  </a:cubicBezTo>
                  <a:cubicBezTo>
                    <a:pt x="1120" y="191"/>
                    <a:pt x="840" y="1"/>
                    <a:pt x="560"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5840175" y="4138400"/>
              <a:ext cx="28300" cy="17450"/>
            </a:xfrm>
            <a:custGeom>
              <a:avLst/>
              <a:gdLst/>
              <a:ahLst/>
              <a:cxnLst/>
              <a:rect l="l" t="t" r="r" b="b"/>
              <a:pathLst>
                <a:path w="1132" h="698" extrusionOk="0">
                  <a:moveTo>
                    <a:pt x="584" y="1"/>
                  </a:moveTo>
                  <a:cubicBezTo>
                    <a:pt x="274" y="1"/>
                    <a:pt x="12" y="263"/>
                    <a:pt x="12" y="572"/>
                  </a:cubicBezTo>
                  <a:cubicBezTo>
                    <a:pt x="0" y="655"/>
                    <a:pt x="84" y="697"/>
                    <a:pt x="167" y="697"/>
                  </a:cubicBezTo>
                  <a:cubicBezTo>
                    <a:pt x="250" y="697"/>
                    <a:pt x="334" y="655"/>
                    <a:pt x="322" y="572"/>
                  </a:cubicBezTo>
                  <a:cubicBezTo>
                    <a:pt x="322" y="429"/>
                    <a:pt x="417" y="310"/>
                    <a:pt x="560" y="310"/>
                  </a:cubicBezTo>
                  <a:cubicBezTo>
                    <a:pt x="703" y="310"/>
                    <a:pt x="822" y="429"/>
                    <a:pt x="822" y="572"/>
                  </a:cubicBezTo>
                  <a:cubicBezTo>
                    <a:pt x="846" y="644"/>
                    <a:pt x="911" y="679"/>
                    <a:pt x="977" y="679"/>
                  </a:cubicBezTo>
                  <a:cubicBezTo>
                    <a:pt x="1042" y="679"/>
                    <a:pt x="1108" y="644"/>
                    <a:pt x="1132" y="572"/>
                  </a:cubicBezTo>
                  <a:cubicBezTo>
                    <a:pt x="1108" y="263"/>
                    <a:pt x="870" y="24"/>
                    <a:pt x="584"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795225" y="4178875"/>
              <a:ext cx="68500" cy="38150"/>
            </a:xfrm>
            <a:custGeom>
              <a:avLst/>
              <a:gdLst/>
              <a:ahLst/>
              <a:cxnLst/>
              <a:rect l="l" t="t" r="r" b="b"/>
              <a:pathLst>
                <a:path w="2740" h="1526" extrusionOk="0">
                  <a:moveTo>
                    <a:pt x="1358" y="1"/>
                  </a:moveTo>
                  <a:cubicBezTo>
                    <a:pt x="1286" y="1"/>
                    <a:pt x="1215" y="72"/>
                    <a:pt x="1215" y="144"/>
                  </a:cubicBezTo>
                  <a:lnTo>
                    <a:pt x="1215" y="977"/>
                  </a:lnTo>
                  <a:cubicBezTo>
                    <a:pt x="1215" y="1096"/>
                    <a:pt x="1096" y="1216"/>
                    <a:pt x="953" y="1216"/>
                  </a:cubicBezTo>
                  <a:lnTo>
                    <a:pt x="548" y="1216"/>
                  </a:lnTo>
                  <a:cubicBezTo>
                    <a:pt x="405" y="1216"/>
                    <a:pt x="286" y="1096"/>
                    <a:pt x="286" y="977"/>
                  </a:cubicBezTo>
                  <a:cubicBezTo>
                    <a:pt x="274" y="894"/>
                    <a:pt x="209" y="852"/>
                    <a:pt x="143" y="852"/>
                  </a:cubicBezTo>
                  <a:cubicBezTo>
                    <a:pt x="78" y="852"/>
                    <a:pt x="12" y="894"/>
                    <a:pt x="0" y="977"/>
                  </a:cubicBezTo>
                  <a:cubicBezTo>
                    <a:pt x="0" y="1263"/>
                    <a:pt x="239" y="1525"/>
                    <a:pt x="548" y="1525"/>
                  </a:cubicBezTo>
                  <a:lnTo>
                    <a:pt x="953" y="1525"/>
                  </a:lnTo>
                  <a:cubicBezTo>
                    <a:pt x="1120" y="1525"/>
                    <a:pt x="1263" y="1454"/>
                    <a:pt x="1358" y="1358"/>
                  </a:cubicBezTo>
                  <a:cubicBezTo>
                    <a:pt x="1477" y="1454"/>
                    <a:pt x="1620" y="1525"/>
                    <a:pt x="1763" y="1525"/>
                  </a:cubicBezTo>
                  <a:lnTo>
                    <a:pt x="2168" y="1525"/>
                  </a:lnTo>
                  <a:cubicBezTo>
                    <a:pt x="2477" y="1525"/>
                    <a:pt x="2739" y="1287"/>
                    <a:pt x="2739" y="977"/>
                  </a:cubicBezTo>
                  <a:cubicBezTo>
                    <a:pt x="2739" y="882"/>
                    <a:pt x="2668" y="811"/>
                    <a:pt x="2572" y="811"/>
                  </a:cubicBezTo>
                  <a:cubicBezTo>
                    <a:pt x="2501" y="811"/>
                    <a:pt x="2429" y="882"/>
                    <a:pt x="2429" y="954"/>
                  </a:cubicBezTo>
                  <a:cubicBezTo>
                    <a:pt x="2429" y="1096"/>
                    <a:pt x="2310" y="1216"/>
                    <a:pt x="2168" y="1216"/>
                  </a:cubicBezTo>
                  <a:lnTo>
                    <a:pt x="1763" y="1216"/>
                  </a:lnTo>
                  <a:cubicBezTo>
                    <a:pt x="1620" y="1216"/>
                    <a:pt x="1525" y="1096"/>
                    <a:pt x="1525" y="954"/>
                  </a:cubicBezTo>
                  <a:lnTo>
                    <a:pt x="1525" y="144"/>
                  </a:lnTo>
                  <a:cubicBezTo>
                    <a:pt x="1525" y="72"/>
                    <a:pt x="1453" y="1"/>
                    <a:pt x="1358"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5813075" y="4164750"/>
              <a:ext cx="31575" cy="20425"/>
            </a:xfrm>
            <a:custGeom>
              <a:avLst/>
              <a:gdLst/>
              <a:ahLst/>
              <a:cxnLst/>
              <a:rect l="l" t="t" r="r" b="b"/>
              <a:pathLst>
                <a:path w="1263" h="817" extrusionOk="0">
                  <a:moveTo>
                    <a:pt x="644" y="0"/>
                  </a:moveTo>
                  <a:cubicBezTo>
                    <a:pt x="459" y="0"/>
                    <a:pt x="275" y="30"/>
                    <a:pt x="96" y="90"/>
                  </a:cubicBezTo>
                  <a:cubicBezTo>
                    <a:pt x="25" y="114"/>
                    <a:pt x="1" y="209"/>
                    <a:pt x="48" y="256"/>
                  </a:cubicBezTo>
                  <a:lnTo>
                    <a:pt x="572" y="780"/>
                  </a:lnTo>
                  <a:cubicBezTo>
                    <a:pt x="584" y="804"/>
                    <a:pt x="608" y="816"/>
                    <a:pt x="635" y="816"/>
                  </a:cubicBezTo>
                  <a:cubicBezTo>
                    <a:pt x="662" y="816"/>
                    <a:pt x="691" y="804"/>
                    <a:pt x="715" y="780"/>
                  </a:cubicBezTo>
                  <a:lnTo>
                    <a:pt x="1239" y="256"/>
                  </a:lnTo>
                  <a:cubicBezTo>
                    <a:pt x="1263" y="233"/>
                    <a:pt x="1263" y="209"/>
                    <a:pt x="1263" y="161"/>
                  </a:cubicBezTo>
                  <a:cubicBezTo>
                    <a:pt x="1263" y="137"/>
                    <a:pt x="1239" y="114"/>
                    <a:pt x="1192" y="90"/>
                  </a:cubicBezTo>
                  <a:cubicBezTo>
                    <a:pt x="1013" y="30"/>
                    <a:pt x="828" y="0"/>
                    <a:pt x="644"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5699375" y="4083775"/>
              <a:ext cx="90525" cy="121050"/>
            </a:xfrm>
            <a:custGeom>
              <a:avLst/>
              <a:gdLst/>
              <a:ahLst/>
              <a:cxnLst/>
              <a:rect l="l" t="t" r="r" b="b"/>
              <a:pathLst>
                <a:path w="3621" h="4842" extrusionOk="0">
                  <a:moveTo>
                    <a:pt x="3144" y="1"/>
                  </a:moveTo>
                  <a:cubicBezTo>
                    <a:pt x="3102" y="1"/>
                    <a:pt x="3060" y="7"/>
                    <a:pt x="3025" y="18"/>
                  </a:cubicBezTo>
                  <a:cubicBezTo>
                    <a:pt x="2072" y="42"/>
                    <a:pt x="0" y="1566"/>
                    <a:pt x="1143" y="2686"/>
                  </a:cubicBezTo>
                  <a:cubicBezTo>
                    <a:pt x="2286" y="3805"/>
                    <a:pt x="1286" y="4662"/>
                    <a:pt x="1810" y="4829"/>
                  </a:cubicBezTo>
                  <a:cubicBezTo>
                    <a:pt x="1836" y="4837"/>
                    <a:pt x="1861" y="4841"/>
                    <a:pt x="1886" y="4841"/>
                  </a:cubicBezTo>
                  <a:cubicBezTo>
                    <a:pt x="2511" y="4841"/>
                    <a:pt x="2930" y="2340"/>
                    <a:pt x="2953" y="1424"/>
                  </a:cubicBezTo>
                  <a:cubicBezTo>
                    <a:pt x="2929" y="1066"/>
                    <a:pt x="3120" y="709"/>
                    <a:pt x="3406" y="519"/>
                  </a:cubicBezTo>
                  <a:cubicBezTo>
                    <a:pt x="3620" y="352"/>
                    <a:pt x="3525" y="18"/>
                    <a:pt x="3263" y="18"/>
                  </a:cubicBezTo>
                  <a:cubicBezTo>
                    <a:pt x="3227" y="7"/>
                    <a:pt x="3185" y="1"/>
                    <a:pt x="3144"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868450" y="4083625"/>
              <a:ext cx="90525" cy="121200"/>
            </a:xfrm>
            <a:custGeom>
              <a:avLst/>
              <a:gdLst/>
              <a:ahLst/>
              <a:cxnLst/>
              <a:rect l="l" t="t" r="r" b="b"/>
              <a:pathLst>
                <a:path w="3621" h="4848" extrusionOk="0">
                  <a:moveTo>
                    <a:pt x="596" y="1"/>
                  </a:moveTo>
                  <a:lnTo>
                    <a:pt x="596" y="24"/>
                  </a:lnTo>
                  <a:cubicBezTo>
                    <a:pt x="548" y="13"/>
                    <a:pt x="507" y="7"/>
                    <a:pt x="468" y="7"/>
                  </a:cubicBezTo>
                  <a:cubicBezTo>
                    <a:pt x="429" y="7"/>
                    <a:pt x="394" y="13"/>
                    <a:pt x="358" y="24"/>
                  </a:cubicBezTo>
                  <a:cubicBezTo>
                    <a:pt x="96" y="24"/>
                    <a:pt x="1" y="358"/>
                    <a:pt x="215" y="501"/>
                  </a:cubicBezTo>
                  <a:cubicBezTo>
                    <a:pt x="501" y="715"/>
                    <a:pt x="667" y="1072"/>
                    <a:pt x="667" y="1430"/>
                  </a:cubicBezTo>
                  <a:cubicBezTo>
                    <a:pt x="667" y="2346"/>
                    <a:pt x="1108" y="4847"/>
                    <a:pt x="1735" y="4847"/>
                  </a:cubicBezTo>
                  <a:cubicBezTo>
                    <a:pt x="1760" y="4847"/>
                    <a:pt x="1785" y="4843"/>
                    <a:pt x="1810" y="4835"/>
                  </a:cubicBezTo>
                  <a:cubicBezTo>
                    <a:pt x="2334" y="4668"/>
                    <a:pt x="1334" y="3811"/>
                    <a:pt x="2477" y="2692"/>
                  </a:cubicBezTo>
                  <a:cubicBezTo>
                    <a:pt x="3620" y="1572"/>
                    <a:pt x="1549" y="24"/>
                    <a:pt x="596"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5809500" y="4193775"/>
              <a:ext cx="7775" cy="7175"/>
            </a:xfrm>
            <a:custGeom>
              <a:avLst/>
              <a:gdLst/>
              <a:ahLst/>
              <a:cxnLst/>
              <a:rect l="l" t="t" r="r" b="b"/>
              <a:pathLst>
                <a:path w="311" h="287" extrusionOk="0">
                  <a:moveTo>
                    <a:pt x="168" y="0"/>
                  </a:moveTo>
                  <a:cubicBezTo>
                    <a:pt x="72" y="0"/>
                    <a:pt x="1" y="48"/>
                    <a:pt x="1" y="143"/>
                  </a:cubicBezTo>
                  <a:cubicBezTo>
                    <a:pt x="1" y="238"/>
                    <a:pt x="72" y="286"/>
                    <a:pt x="168" y="286"/>
                  </a:cubicBezTo>
                  <a:cubicBezTo>
                    <a:pt x="239" y="286"/>
                    <a:pt x="311" y="238"/>
                    <a:pt x="311" y="143"/>
                  </a:cubicBezTo>
                  <a:cubicBezTo>
                    <a:pt x="311" y="48"/>
                    <a:pt x="239" y="0"/>
                    <a:pt x="168"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5841075" y="4193775"/>
              <a:ext cx="7150" cy="7175"/>
            </a:xfrm>
            <a:custGeom>
              <a:avLst/>
              <a:gdLst/>
              <a:ahLst/>
              <a:cxnLst/>
              <a:rect l="l" t="t" r="r" b="b"/>
              <a:pathLst>
                <a:path w="286" h="287" extrusionOk="0">
                  <a:moveTo>
                    <a:pt x="143" y="0"/>
                  </a:moveTo>
                  <a:cubicBezTo>
                    <a:pt x="48" y="0"/>
                    <a:pt x="0" y="48"/>
                    <a:pt x="0" y="143"/>
                  </a:cubicBezTo>
                  <a:cubicBezTo>
                    <a:pt x="0" y="238"/>
                    <a:pt x="48" y="286"/>
                    <a:pt x="143" y="286"/>
                  </a:cubicBezTo>
                  <a:cubicBezTo>
                    <a:pt x="238" y="286"/>
                    <a:pt x="286" y="238"/>
                    <a:pt x="286" y="143"/>
                  </a:cubicBezTo>
                  <a:cubicBezTo>
                    <a:pt x="286" y="48"/>
                    <a:pt x="238" y="0"/>
                    <a:pt x="143"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41"/>
          <p:cNvGrpSpPr/>
          <p:nvPr/>
        </p:nvGrpSpPr>
        <p:grpSpPr>
          <a:xfrm rot="-1598304">
            <a:off x="5072643" y="1466524"/>
            <a:ext cx="214145" cy="205834"/>
            <a:chOff x="427198" y="876398"/>
            <a:chExt cx="340596" cy="327377"/>
          </a:xfrm>
        </p:grpSpPr>
        <p:sp>
          <p:nvSpPr>
            <p:cNvPr id="1024" name="Google Shape;1024;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9"/>
          <p:cNvSpPr txBox="1">
            <a:spLocks noGrp="1"/>
          </p:cNvSpPr>
          <p:nvPr>
            <p:ph type="title" idx="2"/>
          </p:nvPr>
        </p:nvSpPr>
        <p:spPr>
          <a:xfrm>
            <a:off x="3859200" y="1029966"/>
            <a:ext cx="142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88" name="Google Shape;788;p39"/>
          <p:cNvSpPr txBox="1">
            <a:spLocks noGrp="1"/>
          </p:cNvSpPr>
          <p:nvPr>
            <p:ph type="title"/>
          </p:nvPr>
        </p:nvSpPr>
        <p:spPr>
          <a:xfrm>
            <a:off x="1536051" y="2062663"/>
            <a:ext cx="5924707" cy="15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collection and preparation</a:t>
            </a:r>
          </a:p>
        </p:txBody>
      </p:sp>
      <p:cxnSp>
        <p:nvCxnSpPr>
          <p:cNvPr id="789" name="Google Shape;789;p39"/>
          <p:cNvCxnSpPr/>
          <p:nvPr/>
        </p:nvCxnSpPr>
        <p:spPr>
          <a:xfrm>
            <a:off x="4100700" y="2062666"/>
            <a:ext cx="942600" cy="0"/>
          </a:xfrm>
          <a:prstGeom prst="straightConnector1">
            <a:avLst/>
          </a:prstGeom>
          <a:noFill/>
          <a:ln w="19050" cap="flat" cmpd="sng">
            <a:solidFill>
              <a:schemeClr val="dk2"/>
            </a:solidFill>
            <a:prstDash val="solid"/>
            <a:round/>
            <a:headEnd type="none" w="med" len="med"/>
            <a:tailEnd type="none" w="med" len="med"/>
          </a:ln>
        </p:spPr>
      </p:cxnSp>
      <p:grpSp>
        <p:nvGrpSpPr>
          <p:cNvPr id="854" name="Google Shape;854;p39"/>
          <p:cNvGrpSpPr/>
          <p:nvPr/>
        </p:nvGrpSpPr>
        <p:grpSpPr>
          <a:xfrm rot="1509799">
            <a:off x="7003890" y="493783"/>
            <a:ext cx="340596" cy="327377"/>
            <a:chOff x="427198" y="876398"/>
            <a:chExt cx="340596" cy="327377"/>
          </a:xfrm>
        </p:grpSpPr>
        <p:sp>
          <p:nvSpPr>
            <p:cNvPr id="855" name="Google Shape;85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9"/>
          <p:cNvGrpSpPr/>
          <p:nvPr/>
        </p:nvGrpSpPr>
        <p:grpSpPr>
          <a:xfrm rot="1509646">
            <a:off x="7737693" y="1940209"/>
            <a:ext cx="254830" cy="244940"/>
            <a:chOff x="427198" y="876398"/>
            <a:chExt cx="340596" cy="327377"/>
          </a:xfrm>
        </p:grpSpPr>
        <p:sp>
          <p:nvSpPr>
            <p:cNvPr id="860" name="Google Shape;86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p:cNvGrpSpPr/>
          <p:nvPr/>
        </p:nvGrpSpPr>
        <p:grpSpPr>
          <a:xfrm rot="234498">
            <a:off x="1429297" y="1327794"/>
            <a:ext cx="254847" cy="244957"/>
            <a:chOff x="427198" y="876398"/>
            <a:chExt cx="340596" cy="327377"/>
          </a:xfrm>
        </p:grpSpPr>
        <p:sp>
          <p:nvSpPr>
            <p:cNvPr id="865" name="Google Shape;86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p:cNvGrpSpPr/>
          <p:nvPr/>
        </p:nvGrpSpPr>
        <p:grpSpPr>
          <a:xfrm rot="-2224879">
            <a:off x="755514" y="628444"/>
            <a:ext cx="214148" cy="205836"/>
            <a:chOff x="427198" y="876398"/>
            <a:chExt cx="340596" cy="327377"/>
          </a:xfrm>
        </p:grpSpPr>
        <p:sp>
          <p:nvSpPr>
            <p:cNvPr id="870" name="Google Shape;87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9"/>
          <p:cNvGrpSpPr/>
          <p:nvPr/>
        </p:nvGrpSpPr>
        <p:grpSpPr>
          <a:xfrm rot="1554292">
            <a:off x="8180535" y="628445"/>
            <a:ext cx="214159" cy="205848"/>
            <a:chOff x="427198" y="876398"/>
            <a:chExt cx="340596" cy="327377"/>
          </a:xfrm>
        </p:grpSpPr>
        <p:sp>
          <p:nvSpPr>
            <p:cNvPr id="875" name="Google Shape;87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9"/>
          <p:cNvGrpSpPr/>
          <p:nvPr/>
        </p:nvGrpSpPr>
        <p:grpSpPr>
          <a:xfrm rot="234498">
            <a:off x="2752422" y="1327794"/>
            <a:ext cx="254847" cy="244957"/>
            <a:chOff x="427198" y="876398"/>
            <a:chExt cx="340596" cy="327377"/>
          </a:xfrm>
        </p:grpSpPr>
        <p:sp>
          <p:nvSpPr>
            <p:cNvPr id="880" name="Google Shape;88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9"/>
          <p:cNvGrpSpPr/>
          <p:nvPr/>
        </p:nvGrpSpPr>
        <p:grpSpPr>
          <a:xfrm rot="2030806">
            <a:off x="5819493" y="4101458"/>
            <a:ext cx="214151" cy="205840"/>
            <a:chOff x="427198" y="876398"/>
            <a:chExt cx="340596" cy="327377"/>
          </a:xfrm>
        </p:grpSpPr>
        <p:sp>
          <p:nvSpPr>
            <p:cNvPr id="885" name="Google Shape;88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rot="-2316429">
            <a:off x="6330448" y="1231276"/>
            <a:ext cx="214136" cy="205825"/>
            <a:chOff x="427198" y="876398"/>
            <a:chExt cx="340596" cy="327377"/>
          </a:xfrm>
        </p:grpSpPr>
        <p:sp>
          <p:nvSpPr>
            <p:cNvPr id="890" name="Google Shape;89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569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AFCC-5A5A-B4C2-8F24-BD2909B0DDF1}"/>
              </a:ext>
            </a:extLst>
          </p:cNvPr>
          <p:cNvSpPr>
            <a:spLocks noGrp="1"/>
          </p:cNvSpPr>
          <p:nvPr>
            <p:ph type="title"/>
          </p:nvPr>
        </p:nvSpPr>
        <p:spPr>
          <a:xfrm>
            <a:off x="1238749" y="1339375"/>
            <a:ext cx="5792799" cy="572700"/>
          </a:xfrm>
        </p:spPr>
        <p:txBody>
          <a:bodyPr/>
          <a:lstStyle/>
          <a:p>
            <a:r>
              <a:rPr lang="en-US" dirty="0"/>
              <a:t>Data Collection and Preparation</a:t>
            </a:r>
          </a:p>
        </p:txBody>
      </p:sp>
      <p:sp>
        <p:nvSpPr>
          <p:cNvPr id="3" name="Text Placeholder 2">
            <a:extLst>
              <a:ext uri="{FF2B5EF4-FFF2-40B4-BE49-F238E27FC236}">
                <a16:creationId xmlns:a16="http://schemas.microsoft.com/office/drawing/2014/main" id="{814F2634-2295-08CD-AC23-235D6F2009B3}"/>
              </a:ext>
            </a:extLst>
          </p:cNvPr>
          <p:cNvSpPr>
            <a:spLocks noGrp="1"/>
          </p:cNvSpPr>
          <p:nvPr>
            <p:ph type="body" idx="1"/>
          </p:nvPr>
        </p:nvSpPr>
        <p:spPr/>
        <p:txBody>
          <a:bodyPr/>
          <a:lstStyle/>
          <a:p>
            <a:r>
              <a:rPr lang="en-US" sz="1600" dirty="0"/>
              <a:t>Using  Pushshift's API</a:t>
            </a:r>
          </a:p>
          <a:p>
            <a:r>
              <a:rPr lang="en-US" sz="1600" dirty="0"/>
              <a:t>Pulling both Posts and Comments and merging them</a:t>
            </a:r>
          </a:p>
          <a:p>
            <a:r>
              <a:rPr lang="en-US" sz="1600" dirty="0"/>
              <a:t>Vectorizing the text</a:t>
            </a:r>
          </a:p>
          <a:p>
            <a:r>
              <a:rPr lang="en-US" sz="1600" dirty="0"/>
              <a:t>Removing non-English words</a:t>
            </a:r>
          </a:p>
        </p:txBody>
      </p:sp>
      <p:grpSp>
        <p:nvGrpSpPr>
          <p:cNvPr id="4" name="Google Shape;3729;p65">
            <a:extLst>
              <a:ext uri="{FF2B5EF4-FFF2-40B4-BE49-F238E27FC236}">
                <a16:creationId xmlns:a16="http://schemas.microsoft.com/office/drawing/2014/main" id="{D16A0416-DE37-AD8C-6EEE-70C1D7E64851}"/>
              </a:ext>
            </a:extLst>
          </p:cNvPr>
          <p:cNvGrpSpPr/>
          <p:nvPr/>
        </p:nvGrpSpPr>
        <p:grpSpPr>
          <a:xfrm flipH="1">
            <a:off x="6287342" y="2613561"/>
            <a:ext cx="1617908" cy="1436785"/>
            <a:chOff x="-6350825" y="1110388"/>
            <a:chExt cx="1532400" cy="1360850"/>
          </a:xfrm>
        </p:grpSpPr>
        <p:sp>
          <p:nvSpPr>
            <p:cNvPr id="5" name="Google Shape;3730;p65">
              <a:extLst>
                <a:ext uri="{FF2B5EF4-FFF2-40B4-BE49-F238E27FC236}">
                  <a16:creationId xmlns:a16="http://schemas.microsoft.com/office/drawing/2014/main" id="{31774DFC-B988-2ECF-0E07-70B4C9E5D714}"/>
                </a:ext>
              </a:extLst>
            </p:cNvPr>
            <p:cNvSpPr/>
            <p:nvPr/>
          </p:nvSpPr>
          <p:spPr>
            <a:xfrm>
              <a:off x="-6065350" y="1924038"/>
              <a:ext cx="141375" cy="491100"/>
            </a:xfrm>
            <a:custGeom>
              <a:avLst/>
              <a:gdLst/>
              <a:ahLst/>
              <a:cxnLst/>
              <a:rect l="l" t="t" r="r" b="b"/>
              <a:pathLst>
                <a:path w="5655" h="19644" extrusionOk="0">
                  <a:moveTo>
                    <a:pt x="513" y="0"/>
                  </a:moveTo>
                  <a:lnTo>
                    <a:pt x="513" y="0"/>
                  </a:lnTo>
                  <a:cubicBezTo>
                    <a:pt x="0" y="3039"/>
                    <a:pt x="1207" y="6078"/>
                    <a:pt x="1581" y="9136"/>
                  </a:cubicBezTo>
                  <a:cubicBezTo>
                    <a:pt x="1900" y="11755"/>
                    <a:pt x="1607" y="14422"/>
                    <a:pt x="1942" y="17039"/>
                  </a:cubicBezTo>
                  <a:cubicBezTo>
                    <a:pt x="2032" y="17726"/>
                    <a:pt x="2174" y="18435"/>
                    <a:pt x="2603" y="18977"/>
                  </a:cubicBezTo>
                  <a:cubicBezTo>
                    <a:pt x="2915" y="19371"/>
                    <a:pt x="3417" y="19644"/>
                    <a:pt x="3905" y="19644"/>
                  </a:cubicBezTo>
                  <a:cubicBezTo>
                    <a:pt x="4088" y="19644"/>
                    <a:pt x="4270" y="19605"/>
                    <a:pt x="4439" y="19519"/>
                  </a:cubicBezTo>
                  <a:cubicBezTo>
                    <a:pt x="3810" y="14803"/>
                    <a:pt x="5655" y="10061"/>
                    <a:pt x="5342" y="5310"/>
                  </a:cubicBezTo>
                  <a:cubicBezTo>
                    <a:pt x="5287" y="4532"/>
                    <a:pt x="5181" y="3752"/>
                    <a:pt x="4939" y="3010"/>
                  </a:cubicBezTo>
                  <a:lnTo>
                    <a:pt x="513" y="0"/>
                  </a:lnTo>
                  <a:close/>
                </a:path>
              </a:pathLst>
            </a:custGeom>
            <a:solidFill>
              <a:srgbClr val="52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31;p65">
              <a:extLst>
                <a:ext uri="{FF2B5EF4-FFF2-40B4-BE49-F238E27FC236}">
                  <a16:creationId xmlns:a16="http://schemas.microsoft.com/office/drawing/2014/main" id="{DC1D01B0-FF1F-C544-0F01-F288862B115B}"/>
                </a:ext>
              </a:extLst>
            </p:cNvPr>
            <p:cNvSpPr/>
            <p:nvPr/>
          </p:nvSpPr>
          <p:spPr>
            <a:xfrm>
              <a:off x="-6350825" y="1110388"/>
              <a:ext cx="563950" cy="635125"/>
            </a:xfrm>
            <a:custGeom>
              <a:avLst/>
              <a:gdLst/>
              <a:ahLst/>
              <a:cxnLst/>
              <a:rect l="l" t="t" r="r" b="b"/>
              <a:pathLst>
                <a:path w="22558" h="25405" extrusionOk="0">
                  <a:moveTo>
                    <a:pt x="16841" y="1"/>
                  </a:moveTo>
                  <a:cubicBezTo>
                    <a:pt x="16700" y="1"/>
                    <a:pt x="16558" y="7"/>
                    <a:pt x="16416" y="21"/>
                  </a:cubicBezTo>
                  <a:cubicBezTo>
                    <a:pt x="15803" y="79"/>
                    <a:pt x="15187" y="266"/>
                    <a:pt x="14700" y="644"/>
                  </a:cubicBezTo>
                  <a:cubicBezTo>
                    <a:pt x="12987" y="1963"/>
                    <a:pt x="13461" y="4915"/>
                    <a:pt x="11835" y="6340"/>
                  </a:cubicBezTo>
                  <a:cubicBezTo>
                    <a:pt x="10755" y="7289"/>
                    <a:pt x="9152" y="7215"/>
                    <a:pt x="7713" y="7234"/>
                  </a:cubicBezTo>
                  <a:cubicBezTo>
                    <a:pt x="5010" y="7273"/>
                    <a:pt x="1977" y="8076"/>
                    <a:pt x="684" y="10447"/>
                  </a:cubicBezTo>
                  <a:cubicBezTo>
                    <a:pt x="194" y="11347"/>
                    <a:pt x="10" y="12389"/>
                    <a:pt x="7" y="13414"/>
                  </a:cubicBezTo>
                  <a:cubicBezTo>
                    <a:pt x="0" y="15989"/>
                    <a:pt x="1100" y="18482"/>
                    <a:pt x="2710" y="20488"/>
                  </a:cubicBezTo>
                  <a:cubicBezTo>
                    <a:pt x="4323" y="22495"/>
                    <a:pt x="6419" y="24056"/>
                    <a:pt x="8613" y="25404"/>
                  </a:cubicBezTo>
                  <a:lnTo>
                    <a:pt x="12442" y="23372"/>
                  </a:lnTo>
                  <a:cubicBezTo>
                    <a:pt x="9806" y="22408"/>
                    <a:pt x="7587" y="20559"/>
                    <a:pt x="6168" y="18140"/>
                  </a:cubicBezTo>
                  <a:cubicBezTo>
                    <a:pt x="5639" y="17230"/>
                    <a:pt x="5223" y="16140"/>
                    <a:pt x="5548" y="15140"/>
                  </a:cubicBezTo>
                  <a:cubicBezTo>
                    <a:pt x="5910" y="14024"/>
                    <a:pt x="7106" y="13369"/>
                    <a:pt x="8268" y="13218"/>
                  </a:cubicBezTo>
                  <a:cubicBezTo>
                    <a:pt x="8539" y="13182"/>
                    <a:pt x="8810" y="13168"/>
                    <a:pt x="9082" y="13168"/>
                  </a:cubicBezTo>
                  <a:cubicBezTo>
                    <a:pt x="9977" y="13168"/>
                    <a:pt x="10875" y="13323"/>
                    <a:pt x="11771" y="13395"/>
                  </a:cubicBezTo>
                  <a:cubicBezTo>
                    <a:pt x="12110" y="13422"/>
                    <a:pt x="12452" y="13435"/>
                    <a:pt x="12794" y="13435"/>
                  </a:cubicBezTo>
                  <a:cubicBezTo>
                    <a:pt x="15093" y="13435"/>
                    <a:pt x="17407" y="12818"/>
                    <a:pt x="19213" y="11414"/>
                  </a:cubicBezTo>
                  <a:cubicBezTo>
                    <a:pt x="21287" y="9805"/>
                    <a:pt x="22558" y="7063"/>
                    <a:pt x="22048" y="4489"/>
                  </a:cubicBezTo>
                  <a:cubicBezTo>
                    <a:pt x="21566" y="2051"/>
                    <a:pt x="19298" y="1"/>
                    <a:pt x="16841" y="1"/>
                  </a:cubicBezTo>
                  <a:close/>
                </a:path>
              </a:pathLst>
            </a:custGeom>
            <a:solidFill>
              <a:srgbClr val="52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32;p65">
              <a:extLst>
                <a:ext uri="{FF2B5EF4-FFF2-40B4-BE49-F238E27FC236}">
                  <a16:creationId xmlns:a16="http://schemas.microsoft.com/office/drawing/2014/main" id="{F33CAFAF-470D-AF25-B6DD-634AC6D433EF}"/>
                </a:ext>
              </a:extLst>
            </p:cNvPr>
            <p:cNvSpPr/>
            <p:nvPr/>
          </p:nvSpPr>
          <p:spPr>
            <a:xfrm>
              <a:off x="-5340600" y="2157663"/>
              <a:ext cx="522175" cy="273325"/>
            </a:xfrm>
            <a:custGeom>
              <a:avLst/>
              <a:gdLst/>
              <a:ahLst/>
              <a:cxnLst/>
              <a:rect l="l" t="t" r="r" b="b"/>
              <a:pathLst>
                <a:path w="20887" h="10933" extrusionOk="0">
                  <a:moveTo>
                    <a:pt x="4732" y="0"/>
                  </a:moveTo>
                  <a:lnTo>
                    <a:pt x="0" y="1007"/>
                  </a:lnTo>
                  <a:cubicBezTo>
                    <a:pt x="5932" y="5477"/>
                    <a:pt x="12974" y="8181"/>
                    <a:pt x="19913" y="10826"/>
                  </a:cubicBezTo>
                  <a:cubicBezTo>
                    <a:pt x="20064" y="10883"/>
                    <a:pt x="20240" y="10933"/>
                    <a:pt x="20400" y="10933"/>
                  </a:cubicBezTo>
                  <a:cubicBezTo>
                    <a:pt x="20548" y="10933"/>
                    <a:pt x="20682" y="10890"/>
                    <a:pt x="20771" y="10771"/>
                  </a:cubicBezTo>
                  <a:cubicBezTo>
                    <a:pt x="20887" y="10613"/>
                    <a:pt x="20855" y="10397"/>
                    <a:pt x="20800" y="10210"/>
                  </a:cubicBezTo>
                  <a:cubicBezTo>
                    <a:pt x="20377" y="8758"/>
                    <a:pt x="18980" y="7842"/>
                    <a:pt x="17664" y="7097"/>
                  </a:cubicBezTo>
                  <a:cubicBezTo>
                    <a:pt x="13377" y="4684"/>
                    <a:pt x="8810" y="2755"/>
                    <a:pt x="4732" y="0"/>
                  </a:cubicBezTo>
                  <a:close/>
                </a:path>
              </a:pathLst>
            </a:custGeom>
            <a:solidFill>
              <a:srgbClr val="52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33;p65">
              <a:extLst>
                <a:ext uri="{FF2B5EF4-FFF2-40B4-BE49-F238E27FC236}">
                  <a16:creationId xmlns:a16="http://schemas.microsoft.com/office/drawing/2014/main" id="{21179FDE-5971-B8EE-D2F5-BEF5CF092CB0}"/>
                </a:ext>
              </a:extLst>
            </p:cNvPr>
            <p:cNvSpPr/>
            <p:nvPr/>
          </p:nvSpPr>
          <p:spPr>
            <a:xfrm>
              <a:off x="-6220925" y="1609513"/>
              <a:ext cx="1345975" cy="859825"/>
            </a:xfrm>
            <a:custGeom>
              <a:avLst/>
              <a:gdLst/>
              <a:ahLst/>
              <a:cxnLst/>
              <a:rect l="l" t="t" r="r" b="b"/>
              <a:pathLst>
                <a:path w="53839" h="34393" extrusionOk="0">
                  <a:moveTo>
                    <a:pt x="9542" y="0"/>
                  </a:moveTo>
                  <a:cubicBezTo>
                    <a:pt x="9288" y="0"/>
                    <a:pt x="9034" y="5"/>
                    <a:pt x="8781" y="14"/>
                  </a:cubicBezTo>
                  <a:cubicBezTo>
                    <a:pt x="7201" y="65"/>
                    <a:pt x="5543" y="291"/>
                    <a:pt x="4272" y="1236"/>
                  </a:cubicBezTo>
                  <a:cubicBezTo>
                    <a:pt x="3639" y="1707"/>
                    <a:pt x="3136" y="2333"/>
                    <a:pt x="2697" y="2988"/>
                  </a:cubicBezTo>
                  <a:cubicBezTo>
                    <a:pt x="888" y="5685"/>
                    <a:pt x="1" y="8894"/>
                    <a:pt x="168" y="12136"/>
                  </a:cubicBezTo>
                  <a:cubicBezTo>
                    <a:pt x="339" y="15342"/>
                    <a:pt x="1539" y="18404"/>
                    <a:pt x="2046" y="21575"/>
                  </a:cubicBezTo>
                  <a:cubicBezTo>
                    <a:pt x="2443" y="24055"/>
                    <a:pt x="2417" y="26584"/>
                    <a:pt x="2614" y="29091"/>
                  </a:cubicBezTo>
                  <a:cubicBezTo>
                    <a:pt x="2675" y="29842"/>
                    <a:pt x="2765" y="30623"/>
                    <a:pt x="3152" y="31268"/>
                  </a:cubicBezTo>
                  <a:cubicBezTo>
                    <a:pt x="3486" y="31820"/>
                    <a:pt x="4096" y="32251"/>
                    <a:pt x="4726" y="32251"/>
                  </a:cubicBezTo>
                  <a:cubicBezTo>
                    <a:pt x="4833" y="32251"/>
                    <a:pt x="4940" y="32239"/>
                    <a:pt x="5046" y="32213"/>
                  </a:cubicBezTo>
                  <a:cubicBezTo>
                    <a:pt x="5246" y="32165"/>
                    <a:pt x="5452" y="32052"/>
                    <a:pt x="5536" y="31861"/>
                  </a:cubicBezTo>
                  <a:cubicBezTo>
                    <a:pt x="5601" y="31720"/>
                    <a:pt x="5591" y="31558"/>
                    <a:pt x="5575" y="31403"/>
                  </a:cubicBezTo>
                  <a:cubicBezTo>
                    <a:pt x="5394" y="29723"/>
                    <a:pt x="4743" y="27984"/>
                    <a:pt x="5317" y="26391"/>
                  </a:cubicBezTo>
                  <a:cubicBezTo>
                    <a:pt x="5652" y="25465"/>
                    <a:pt x="6365" y="24729"/>
                    <a:pt x="6897" y="23900"/>
                  </a:cubicBezTo>
                  <a:cubicBezTo>
                    <a:pt x="7352" y="23194"/>
                    <a:pt x="7684" y="22416"/>
                    <a:pt x="7891" y="21604"/>
                  </a:cubicBezTo>
                  <a:cubicBezTo>
                    <a:pt x="9943" y="23497"/>
                    <a:pt x="12394" y="24910"/>
                    <a:pt x="14913" y="26116"/>
                  </a:cubicBezTo>
                  <a:cubicBezTo>
                    <a:pt x="17533" y="27374"/>
                    <a:pt x="20339" y="28203"/>
                    <a:pt x="23226" y="28571"/>
                  </a:cubicBezTo>
                  <a:cubicBezTo>
                    <a:pt x="23665" y="28862"/>
                    <a:pt x="24129" y="29113"/>
                    <a:pt x="24613" y="29326"/>
                  </a:cubicBezTo>
                  <a:cubicBezTo>
                    <a:pt x="27958" y="30829"/>
                    <a:pt x="31742" y="30907"/>
                    <a:pt x="35394" y="31268"/>
                  </a:cubicBezTo>
                  <a:cubicBezTo>
                    <a:pt x="40929" y="31813"/>
                    <a:pt x="46368" y="33055"/>
                    <a:pt x="51797" y="34265"/>
                  </a:cubicBezTo>
                  <a:cubicBezTo>
                    <a:pt x="52079" y="34329"/>
                    <a:pt x="52373" y="34392"/>
                    <a:pt x="52661" y="34392"/>
                  </a:cubicBezTo>
                  <a:cubicBezTo>
                    <a:pt x="52791" y="34392"/>
                    <a:pt x="52919" y="34379"/>
                    <a:pt x="53045" y="34348"/>
                  </a:cubicBezTo>
                  <a:cubicBezTo>
                    <a:pt x="53455" y="34252"/>
                    <a:pt x="53839" y="33900"/>
                    <a:pt x="53826" y="33478"/>
                  </a:cubicBezTo>
                  <a:cubicBezTo>
                    <a:pt x="53813" y="32965"/>
                    <a:pt x="53271" y="32649"/>
                    <a:pt x="52800" y="32436"/>
                  </a:cubicBezTo>
                  <a:lnTo>
                    <a:pt x="38055" y="25716"/>
                  </a:lnTo>
                  <a:cubicBezTo>
                    <a:pt x="38287" y="25074"/>
                    <a:pt x="38516" y="24429"/>
                    <a:pt x="38736" y="23784"/>
                  </a:cubicBezTo>
                  <a:cubicBezTo>
                    <a:pt x="38961" y="23107"/>
                    <a:pt x="39219" y="22404"/>
                    <a:pt x="39448" y="21687"/>
                  </a:cubicBezTo>
                  <a:lnTo>
                    <a:pt x="34010" y="18107"/>
                  </a:lnTo>
                  <a:cubicBezTo>
                    <a:pt x="29245" y="15910"/>
                    <a:pt x="25994" y="11468"/>
                    <a:pt x="22307" y="7736"/>
                  </a:cubicBezTo>
                  <a:cubicBezTo>
                    <a:pt x="21065" y="6478"/>
                    <a:pt x="19755" y="5288"/>
                    <a:pt x="18436" y="4104"/>
                  </a:cubicBezTo>
                  <a:cubicBezTo>
                    <a:pt x="16800" y="2633"/>
                    <a:pt x="15084" y="1136"/>
                    <a:pt x="12991" y="462"/>
                  </a:cubicBezTo>
                  <a:cubicBezTo>
                    <a:pt x="11880" y="107"/>
                    <a:pt x="10711" y="0"/>
                    <a:pt x="9542" y="0"/>
                  </a:cubicBezTo>
                  <a:close/>
                </a:path>
              </a:pathLst>
            </a:custGeom>
            <a:solidFill>
              <a:srgbClr val="7B82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34;p65">
              <a:extLst>
                <a:ext uri="{FF2B5EF4-FFF2-40B4-BE49-F238E27FC236}">
                  <a16:creationId xmlns:a16="http://schemas.microsoft.com/office/drawing/2014/main" id="{60E05924-A1F4-68F9-9778-5F1B078EF4E9}"/>
                </a:ext>
              </a:extLst>
            </p:cNvPr>
            <p:cNvSpPr/>
            <p:nvPr/>
          </p:nvSpPr>
          <p:spPr>
            <a:xfrm>
              <a:off x="-5559875" y="1893163"/>
              <a:ext cx="415575" cy="380225"/>
            </a:xfrm>
            <a:custGeom>
              <a:avLst/>
              <a:gdLst/>
              <a:ahLst/>
              <a:cxnLst/>
              <a:rect l="l" t="t" r="r" b="b"/>
              <a:pathLst>
                <a:path w="16623" h="15209" extrusionOk="0">
                  <a:moveTo>
                    <a:pt x="1185" y="0"/>
                  </a:moveTo>
                  <a:cubicBezTo>
                    <a:pt x="1016" y="0"/>
                    <a:pt x="853" y="49"/>
                    <a:pt x="700" y="164"/>
                  </a:cubicBezTo>
                  <a:cubicBezTo>
                    <a:pt x="887" y="1926"/>
                    <a:pt x="1707" y="3684"/>
                    <a:pt x="1281" y="5406"/>
                  </a:cubicBezTo>
                  <a:cubicBezTo>
                    <a:pt x="1110" y="6093"/>
                    <a:pt x="745" y="6722"/>
                    <a:pt x="542" y="7403"/>
                  </a:cubicBezTo>
                  <a:cubicBezTo>
                    <a:pt x="0" y="9200"/>
                    <a:pt x="658" y="11219"/>
                    <a:pt x="1942" y="12587"/>
                  </a:cubicBezTo>
                  <a:cubicBezTo>
                    <a:pt x="3226" y="13951"/>
                    <a:pt x="5055" y="14712"/>
                    <a:pt x="6907" y="14999"/>
                  </a:cubicBezTo>
                  <a:cubicBezTo>
                    <a:pt x="7716" y="15126"/>
                    <a:pt x="8547" y="15209"/>
                    <a:pt x="9372" y="15209"/>
                  </a:cubicBezTo>
                  <a:cubicBezTo>
                    <a:pt x="10918" y="15209"/>
                    <a:pt x="12443" y="14920"/>
                    <a:pt x="13761" y="14093"/>
                  </a:cubicBezTo>
                  <a:cubicBezTo>
                    <a:pt x="15390" y="13074"/>
                    <a:pt x="16623" y="11067"/>
                    <a:pt x="16387" y="9019"/>
                  </a:cubicBezTo>
                  <a:cubicBezTo>
                    <a:pt x="16194" y="7351"/>
                    <a:pt x="15097" y="5874"/>
                    <a:pt x="15174" y="4196"/>
                  </a:cubicBezTo>
                  <a:cubicBezTo>
                    <a:pt x="15200" y="3548"/>
                    <a:pt x="15406" y="2926"/>
                    <a:pt x="15690" y="2348"/>
                  </a:cubicBezTo>
                  <a:cubicBezTo>
                    <a:pt x="15821" y="2080"/>
                    <a:pt x="15617" y="1771"/>
                    <a:pt x="15333" y="1771"/>
                  </a:cubicBezTo>
                  <a:cubicBezTo>
                    <a:pt x="15310" y="1771"/>
                    <a:pt x="15286" y="1773"/>
                    <a:pt x="15261" y="1777"/>
                  </a:cubicBezTo>
                  <a:cubicBezTo>
                    <a:pt x="15013" y="1826"/>
                    <a:pt x="14761" y="1922"/>
                    <a:pt x="14523" y="2006"/>
                  </a:cubicBezTo>
                  <a:lnTo>
                    <a:pt x="12339" y="2922"/>
                  </a:lnTo>
                  <a:cubicBezTo>
                    <a:pt x="10999" y="2356"/>
                    <a:pt x="9561" y="2066"/>
                    <a:pt x="8114" y="2066"/>
                  </a:cubicBezTo>
                  <a:cubicBezTo>
                    <a:pt x="7707" y="2066"/>
                    <a:pt x="7300" y="2089"/>
                    <a:pt x="6894" y="2135"/>
                  </a:cubicBezTo>
                  <a:cubicBezTo>
                    <a:pt x="6682" y="2161"/>
                    <a:pt x="6470" y="2173"/>
                    <a:pt x="6258" y="2173"/>
                  </a:cubicBezTo>
                  <a:cubicBezTo>
                    <a:pt x="4991" y="2173"/>
                    <a:pt x="3754" y="1722"/>
                    <a:pt x="2781" y="890"/>
                  </a:cubicBezTo>
                  <a:cubicBezTo>
                    <a:pt x="2317" y="495"/>
                    <a:pt x="1724" y="0"/>
                    <a:pt x="1185" y="0"/>
                  </a:cubicBezTo>
                  <a:close/>
                </a:path>
              </a:pathLst>
            </a:custGeom>
            <a:solidFill>
              <a:srgbClr val="7B82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35;p65">
              <a:extLst>
                <a:ext uri="{FF2B5EF4-FFF2-40B4-BE49-F238E27FC236}">
                  <a16:creationId xmlns:a16="http://schemas.microsoft.com/office/drawing/2014/main" id="{A7421E36-3283-C8D9-7886-59FFCEF0678E}"/>
                </a:ext>
              </a:extLst>
            </p:cNvPr>
            <p:cNvSpPr/>
            <p:nvPr/>
          </p:nvSpPr>
          <p:spPr>
            <a:xfrm>
              <a:off x="-5557550" y="1890788"/>
              <a:ext cx="304875" cy="385125"/>
            </a:xfrm>
            <a:custGeom>
              <a:avLst/>
              <a:gdLst/>
              <a:ahLst/>
              <a:cxnLst/>
              <a:rect l="l" t="t" r="r" b="b"/>
              <a:pathLst>
                <a:path w="12195" h="15405" extrusionOk="0">
                  <a:moveTo>
                    <a:pt x="1090" y="1"/>
                  </a:moveTo>
                  <a:cubicBezTo>
                    <a:pt x="896" y="1"/>
                    <a:pt x="705" y="61"/>
                    <a:pt x="546" y="175"/>
                  </a:cubicBezTo>
                  <a:lnTo>
                    <a:pt x="498" y="211"/>
                  </a:lnTo>
                  <a:lnTo>
                    <a:pt x="504" y="269"/>
                  </a:lnTo>
                  <a:cubicBezTo>
                    <a:pt x="562" y="892"/>
                    <a:pt x="710" y="1582"/>
                    <a:pt x="875" y="2327"/>
                  </a:cubicBezTo>
                  <a:cubicBezTo>
                    <a:pt x="1030" y="3072"/>
                    <a:pt x="1207" y="3888"/>
                    <a:pt x="1152" y="4749"/>
                  </a:cubicBezTo>
                  <a:cubicBezTo>
                    <a:pt x="1120" y="5191"/>
                    <a:pt x="1020" y="5627"/>
                    <a:pt x="856" y="6037"/>
                  </a:cubicBezTo>
                  <a:cubicBezTo>
                    <a:pt x="691" y="6469"/>
                    <a:pt x="472" y="6904"/>
                    <a:pt x="317" y="7388"/>
                  </a:cubicBezTo>
                  <a:cubicBezTo>
                    <a:pt x="1" y="8362"/>
                    <a:pt x="36" y="9472"/>
                    <a:pt x="372" y="10501"/>
                  </a:cubicBezTo>
                  <a:cubicBezTo>
                    <a:pt x="669" y="11398"/>
                    <a:pt x="1169" y="12217"/>
                    <a:pt x="1833" y="12891"/>
                  </a:cubicBezTo>
                  <a:cubicBezTo>
                    <a:pt x="2452" y="13511"/>
                    <a:pt x="3175" y="14017"/>
                    <a:pt x="3968" y="14385"/>
                  </a:cubicBezTo>
                  <a:cubicBezTo>
                    <a:pt x="5478" y="15107"/>
                    <a:pt x="6991" y="15288"/>
                    <a:pt x="8223" y="15375"/>
                  </a:cubicBezTo>
                  <a:cubicBezTo>
                    <a:pt x="8526" y="15395"/>
                    <a:pt x="8816" y="15405"/>
                    <a:pt x="9090" y="15405"/>
                  </a:cubicBezTo>
                  <a:cubicBezTo>
                    <a:pt x="9942" y="15405"/>
                    <a:pt x="10647" y="15316"/>
                    <a:pt x="11162" y="15204"/>
                  </a:cubicBezTo>
                  <a:cubicBezTo>
                    <a:pt x="11423" y="15149"/>
                    <a:pt x="11681" y="15078"/>
                    <a:pt x="11936" y="14991"/>
                  </a:cubicBezTo>
                  <a:cubicBezTo>
                    <a:pt x="12107" y="14927"/>
                    <a:pt x="12194" y="14888"/>
                    <a:pt x="12191" y="14878"/>
                  </a:cubicBezTo>
                  <a:cubicBezTo>
                    <a:pt x="12190" y="14875"/>
                    <a:pt x="12185" y="14874"/>
                    <a:pt x="12177" y="14874"/>
                  </a:cubicBezTo>
                  <a:cubicBezTo>
                    <a:pt x="12102" y="14874"/>
                    <a:pt x="11747" y="14980"/>
                    <a:pt x="11139" y="15078"/>
                  </a:cubicBezTo>
                  <a:cubicBezTo>
                    <a:pt x="10701" y="15149"/>
                    <a:pt x="10128" y="15204"/>
                    <a:pt x="9446" y="15204"/>
                  </a:cubicBezTo>
                  <a:cubicBezTo>
                    <a:pt x="9075" y="15204"/>
                    <a:pt x="8671" y="15188"/>
                    <a:pt x="8239" y="15149"/>
                  </a:cubicBezTo>
                  <a:cubicBezTo>
                    <a:pt x="7023" y="15033"/>
                    <a:pt x="5549" y="14830"/>
                    <a:pt x="4097" y="14117"/>
                  </a:cubicBezTo>
                  <a:cubicBezTo>
                    <a:pt x="3339" y="13756"/>
                    <a:pt x="2649" y="13265"/>
                    <a:pt x="2059" y="12669"/>
                  </a:cubicBezTo>
                  <a:cubicBezTo>
                    <a:pt x="1433" y="12027"/>
                    <a:pt x="959" y="11249"/>
                    <a:pt x="678" y="10398"/>
                  </a:cubicBezTo>
                  <a:cubicBezTo>
                    <a:pt x="362" y="9427"/>
                    <a:pt x="327" y="8388"/>
                    <a:pt x="617" y="7482"/>
                  </a:cubicBezTo>
                  <a:cubicBezTo>
                    <a:pt x="759" y="7027"/>
                    <a:pt x="972" y="6591"/>
                    <a:pt x="1139" y="6143"/>
                  </a:cubicBezTo>
                  <a:cubicBezTo>
                    <a:pt x="1314" y="5704"/>
                    <a:pt x="1414" y="5240"/>
                    <a:pt x="1443" y="4766"/>
                  </a:cubicBezTo>
                  <a:cubicBezTo>
                    <a:pt x="1488" y="3846"/>
                    <a:pt x="1294" y="3014"/>
                    <a:pt x="1123" y="2269"/>
                  </a:cubicBezTo>
                  <a:cubicBezTo>
                    <a:pt x="949" y="1548"/>
                    <a:pt x="792" y="896"/>
                    <a:pt x="718" y="306"/>
                  </a:cubicBezTo>
                  <a:lnTo>
                    <a:pt x="718" y="306"/>
                  </a:lnTo>
                  <a:cubicBezTo>
                    <a:pt x="837" y="229"/>
                    <a:pt x="973" y="189"/>
                    <a:pt x="1112" y="189"/>
                  </a:cubicBezTo>
                  <a:cubicBezTo>
                    <a:pt x="1166" y="189"/>
                    <a:pt x="1221" y="195"/>
                    <a:pt x="1275" y="208"/>
                  </a:cubicBezTo>
                  <a:cubicBezTo>
                    <a:pt x="1472" y="253"/>
                    <a:pt x="1662" y="330"/>
                    <a:pt x="1836" y="437"/>
                  </a:cubicBezTo>
                  <a:cubicBezTo>
                    <a:pt x="2168" y="633"/>
                    <a:pt x="2430" y="850"/>
                    <a:pt x="2646" y="1021"/>
                  </a:cubicBezTo>
                  <a:cubicBezTo>
                    <a:pt x="3086" y="1322"/>
                    <a:pt x="3338" y="1480"/>
                    <a:pt x="3369" y="1480"/>
                  </a:cubicBezTo>
                  <a:cubicBezTo>
                    <a:pt x="3370" y="1480"/>
                    <a:pt x="3371" y="1479"/>
                    <a:pt x="3372" y="1479"/>
                  </a:cubicBezTo>
                  <a:cubicBezTo>
                    <a:pt x="3381" y="1462"/>
                    <a:pt x="3149" y="1272"/>
                    <a:pt x="2720" y="937"/>
                  </a:cubicBezTo>
                  <a:cubicBezTo>
                    <a:pt x="2514" y="753"/>
                    <a:pt x="2262" y="521"/>
                    <a:pt x="1920" y="298"/>
                  </a:cubicBezTo>
                  <a:cubicBezTo>
                    <a:pt x="1733" y="175"/>
                    <a:pt x="1527" y="82"/>
                    <a:pt x="1310" y="27"/>
                  </a:cubicBezTo>
                  <a:cubicBezTo>
                    <a:pt x="1238" y="9"/>
                    <a:pt x="1164" y="1"/>
                    <a:pt x="1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36;p65">
              <a:extLst>
                <a:ext uri="{FF2B5EF4-FFF2-40B4-BE49-F238E27FC236}">
                  <a16:creationId xmlns:a16="http://schemas.microsoft.com/office/drawing/2014/main" id="{8BDE9432-FFB2-A94C-0360-AF40F5A1C184}"/>
                </a:ext>
              </a:extLst>
            </p:cNvPr>
            <p:cNvSpPr/>
            <p:nvPr/>
          </p:nvSpPr>
          <p:spPr>
            <a:xfrm>
              <a:off x="-5706975" y="2106838"/>
              <a:ext cx="826150" cy="364400"/>
            </a:xfrm>
            <a:custGeom>
              <a:avLst/>
              <a:gdLst/>
              <a:ahLst/>
              <a:cxnLst/>
              <a:rect l="l" t="t" r="r" b="b"/>
              <a:pathLst>
                <a:path w="33046" h="14576" extrusionOk="0">
                  <a:moveTo>
                    <a:pt x="1025" y="1"/>
                  </a:moveTo>
                  <a:cubicBezTo>
                    <a:pt x="1007" y="1"/>
                    <a:pt x="940" y="126"/>
                    <a:pt x="826" y="369"/>
                  </a:cubicBezTo>
                  <a:cubicBezTo>
                    <a:pt x="668" y="736"/>
                    <a:pt x="529" y="1111"/>
                    <a:pt x="420" y="1494"/>
                  </a:cubicBezTo>
                  <a:cubicBezTo>
                    <a:pt x="233" y="2104"/>
                    <a:pt x="113" y="2730"/>
                    <a:pt x="55" y="3362"/>
                  </a:cubicBezTo>
                  <a:cubicBezTo>
                    <a:pt x="0" y="4104"/>
                    <a:pt x="4" y="4975"/>
                    <a:pt x="288" y="5888"/>
                  </a:cubicBezTo>
                  <a:cubicBezTo>
                    <a:pt x="546" y="6804"/>
                    <a:pt x="1136" y="7740"/>
                    <a:pt x="2007" y="8446"/>
                  </a:cubicBezTo>
                  <a:cubicBezTo>
                    <a:pt x="2875" y="9165"/>
                    <a:pt x="3962" y="9675"/>
                    <a:pt x="5120" y="10094"/>
                  </a:cubicBezTo>
                  <a:cubicBezTo>
                    <a:pt x="7465" y="10939"/>
                    <a:pt x="10184" y="11220"/>
                    <a:pt x="12987" y="11449"/>
                  </a:cubicBezTo>
                  <a:cubicBezTo>
                    <a:pt x="18603" y="11872"/>
                    <a:pt x="23603" y="12926"/>
                    <a:pt x="27223" y="13659"/>
                  </a:cubicBezTo>
                  <a:cubicBezTo>
                    <a:pt x="29032" y="14030"/>
                    <a:pt x="30494" y="14336"/>
                    <a:pt x="31513" y="14526"/>
                  </a:cubicBezTo>
                  <a:cubicBezTo>
                    <a:pt x="31694" y="14560"/>
                    <a:pt x="31865" y="14576"/>
                    <a:pt x="32022" y="14576"/>
                  </a:cubicBezTo>
                  <a:cubicBezTo>
                    <a:pt x="32315" y="14576"/>
                    <a:pt x="32559" y="14521"/>
                    <a:pt x="32722" y="14426"/>
                  </a:cubicBezTo>
                  <a:cubicBezTo>
                    <a:pt x="32971" y="14288"/>
                    <a:pt x="33045" y="14149"/>
                    <a:pt x="33039" y="14143"/>
                  </a:cubicBezTo>
                  <a:cubicBezTo>
                    <a:pt x="33038" y="14142"/>
                    <a:pt x="33036" y="14141"/>
                    <a:pt x="33034" y="14141"/>
                  </a:cubicBezTo>
                  <a:cubicBezTo>
                    <a:pt x="33008" y="14141"/>
                    <a:pt x="32903" y="14243"/>
                    <a:pt x="32681" y="14339"/>
                  </a:cubicBezTo>
                  <a:cubicBezTo>
                    <a:pt x="32555" y="14394"/>
                    <a:pt x="32386" y="14425"/>
                    <a:pt x="32183" y="14425"/>
                  </a:cubicBezTo>
                  <a:cubicBezTo>
                    <a:pt x="31998" y="14425"/>
                    <a:pt x="31786" y="14399"/>
                    <a:pt x="31552" y="14343"/>
                  </a:cubicBezTo>
                  <a:cubicBezTo>
                    <a:pt x="30552" y="14101"/>
                    <a:pt x="29097" y="13739"/>
                    <a:pt x="27297" y="13326"/>
                  </a:cubicBezTo>
                  <a:cubicBezTo>
                    <a:pt x="23697" y="12510"/>
                    <a:pt x="18678" y="11397"/>
                    <a:pt x="13033" y="10972"/>
                  </a:cubicBezTo>
                  <a:cubicBezTo>
                    <a:pt x="10229" y="10743"/>
                    <a:pt x="7552" y="10475"/>
                    <a:pt x="5271" y="9678"/>
                  </a:cubicBezTo>
                  <a:cubicBezTo>
                    <a:pt x="4136" y="9278"/>
                    <a:pt x="3084" y="8798"/>
                    <a:pt x="2262" y="8139"/>
                  </a:cubicBezTo>
                  <a:cubicBezTo>
                    <a:pt x="1436" y="7485"/>
                    <a:pt x="881" y="6643"/>
                    <a:pt x="613" y="5788"/>
                  </a:cubicBezTo>
                  <a:cubicBezTo>
                    <a:pt x="326" y="4936"/>
                    <a:pt x="300" y="4101"/>
                    <a:pt x="326" y="3382"/>
                  </a:cubicBezTo>
                  <a:cubicBezTo>
                    <a:pt x="362" y="2762"/>
                    <a:pt x="452" y="2146"/>
                    <a:pt x="600" y="1543"/>
                  </a:cubicBezTo>
                  <a:cubicBezTo>
                    <a:pt x="839" y="546"/>
                    <a:pt x="1065" y="17"/>
                    <a:pt x="1026" y="1"/>
                  </a:cubicBezTo>
                  <a:cubicBezTo>
                    <a:pt x="1026" y="1"/>
                    <a:pt x="1025" y="1"/>
                    <a:pt x="10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37;p65">
              <a:extLst>
                <a:ext uri="{FF2B5EF4-FFF2-40B4-BE49-F238E27FC236}">
                  <a16:creationId xmlns:a16="http://schemas.microsoft.com/office/drawing/2014/main" id="{6FA5F4C8-06F6-AFB9-B4C3-1F4A4A0ACAE9}"/>
                </a:ext>
              </a:extLst>
            </p:cNvPr>
            <p:cNvSpPr/>
            <p:nvPr/>
          </p:nvSpPr>
          <p:spPr>
            <a:xfrm>
              <a:off x="-6057525" y="1894163"/>
              <a:ext cx="66950" cy="313175"/>
            </a:xfrm>
            <a:custGeom>
              <a:avLst/>
              <a:gdLst/>
              <a:ahLst/>
              <a:cxnLst/>
              <a:rect l="l" t="t" r="r" b="b"/>
              <a:pathLst>
                <a:path w="2678" h="12527" extrusionOk="0">
                  <a:moveTo>
                    <a:pt x="1582" y="0"/>
                  </a:moveTo>
                  <a:cubicBezTo>
                    <a:pt x="1580" y="0"/>
                    <a:pt x="1579" y="1"/>
                    <a:pt x="1578" y="2"/>
                  </a:cubicBezTo>
                  <a:cubicBezTo>
                    <a:pt x="1507" y="44"/>
                    <a:pt x="1916" y="673"/>
                    <a:pt x="2110" y="1827"/>
                  </a:cubicBezTo>
                  <a:cubicBezTo>
                    <a:pt x="2210" y="2402"/>
                    <a:pt x="2252" y="3102"/>
                    <a:pt x="2232" y="3879"/>
                  </a:cubicBezTo>
                  <a:cubicBezTo>
                    <a:pt x="2210" y="4653"/>
                    <a:pt x="2136" y="5518"/>
                    <a:pt x="2045" y="6418"/>
                  </a:cubicBezTo>
                  <a:cubicBezTo>
                    <a:pt x="1955" y="7318"/>
                    <a:pt x="1836" y="8169"/>
                    <a:pt x="1661" y="8927"/>
                  </a:cubicBezTo>
                  <a:cubicBezTo>
                    <a:pt x="1490" y="9682"/>
                    <a:pt x="1265" y="10343"/>
                    <a:pt x="1019" y="10872"/>
                  </a:cubicBezTo>
                  <a:cubicBezTo>
                    <a:pt x="529" y="11937"/>
                    <a:pt x="0" y="12466"/>
                    <a:pt x="61" y="12524"/>
                  </a:cubicBezTo>
                  <a:cubicBezTo>
                    <a:pt x="63" y="12526"/>
                    <a:pt x="65" y="12526"/>
                    <a:pt x="68" y="12526"/>
                  </a:cubicBezTo>
                  <a:cubicBezTo>
                    <a:pt x="140" y="12526"/>
                    <a:pt x="749" y="12066"/>
                    <a:pt x="1326" y="11030"/>
                  </a:cubicBezTo>
                  <a:cubicBezTo>
                    <a:pt x="1623" y="10492"/>
                    <a:pt x="1890" y="9811"/>
                    <a:pt x="2094" y="9034"/>
                  </a:cubicBezTo>
                  <a:cubicBezTo>
                    <a:pt x="2297" y="8253"/>
                    <a:pt x="2436" y="7382"/>
                    <a:pt x="2523" y="6469"/>
                  </a:cubicBezTo>
                  <a:cubicBezTo>
                    <a:pt x="2613" y="5556"/>
                    <a:pt x="2677" y="4685"/>
                    <a:pt x="2674" y="3882"/>
                  </a:cubicBezTo>
                  <a:cubicBezTo>
                    <a:pt x="2674" y="3082"/>
                    <a:pt x="2594" y="2353"/>
                    <a:pt x="2442" y="1756"/>
                  </a:cubicBezTo>
                  <a:cubicBezTo>
                    <a:pt x="2157" y="591"/>
                    <a:pt x="1643" y="0"/>
                    <a:pt x="15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38;p65">
              <a:extLst>
                <a:ext uri="{FF2B5EF4-FFF2-40B4-BE49-F238E27FC236}">
                  <a16:creationId xmlns:a16="http://schemas.microsoft.com/office/drawing/2014/main" id="{37799F54-D458-453F-3675-539D7B424C44}"/>
                </a:ext>
              </a:extLst>
            </p:cNvPr>
            <p:cNvSpPr/>
            <p:nvPr/>
          </p:nvSpPr>
          <p:spPr>
            <a:xfrm>
              <a:off x="-4932625" y="2446113"/>
              <a:ext cx="41625" cy="16350"/>
            </a:xfrm>
            <a:custGeom>
              <a:avLst/>
              <a:gdLst/>
              <a:ahLst/>
              <a:cxnLst/>
              <a:rect l="l" t="t" r="r" b="b"/>
              <a:pathLst>
                <a:path w="1665" h="654" extrusionOk="0">
                  <a:moveTo>
                    <a:pt x="316" y="1"/>
                  </a:moveTo>
                  <a:cubicBezTo>
                    <a:pt x="161" y="1"/>
                    <a:pt x="55" y="33"/>
                    <a:pt x="36" y="97"/>
                  </a:cubicBezTo>
                  <a:cubicBezTo>
                    <a:pt x="0" y="223"/>
                    <a:pt x="323" y="430"/>
                    <a:pt x="765" y="559"/>
                  </a:cubicBezTo>
                  <a:cubicBezTo>
                    <a:pt x="984" y="622"/>
                    <a:pt x="1190" y="653"/>
                    <a:pt x="1345" y="653"/>
                  </a:cubicBezTo>
                  <a:cubicBezTo>
                    <a:pt x="1501" y="653"/>
                    <a:pt x="1607" y="622"/>
                    <a:pt x="1626" y="559"/>
                  </a:cubicBezTo>
                  <a:cubicBezTo>
                    <a:pt x="1665" y="430"/>
                    <a:pt x="1339" y="223"/>
                    <a:pt x="897" y="97"/>
                  </a:cubicBezTo>
                  <a:cubicBezTo>
                    <a:pt x="678" y="33"/>
                    <a:pt x="472" y="1"/>
                    <a:pt x="3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39;p65">
              <a:extLst>
                <a:ext uri="{FF2B5EF4-FFF2-40B4-BE49-F238E27FC236}">
                  <a16:creationId xmlns:a16="http://schemas.microsoft.com/office/drawing/2014/main" id="{B1A944CF-4659-8D98-7742-1A00F1522162}"/>
                </a:ext>
              </a:extLst>
            </p:cNvPr>
            <p:cNvSpPr/>
            <p:nvPr/>
          </p:nvSpPr>
          <p:spPr>
            <a:xfrm>
              <a:off x="-4917800" y="2431263"/>
              <a:ext cx="32925" cy="14950"/>
            </a:xfrm>
            <a:custGeom>
              <a:avLst/>
              <a:gdLst/>
              <a:ahLst/>
              <a:cxnLst/>
              <a:rect l="l" t="t" r="r" b="b"/>
              <a:pathLst>
                <a:path w="1317" h="598" extrusionOk="0">
                  <a:moveTo>
                    <a:pt x="276" y="0"/>
                  </a:moveTo>
                  <a:cubicBezTo>
                    <a:pt x="168" y="0"/>
                    <a:pt x="89" y="25"/>
                    <a:pt x="62" y="82"/>
                  </a:cubicBezTo>
                  <a:cubicBezTo>
                    <a:pt x="1" y="198"/>
                    <a:pt x="230" y="433"/>
                    <a:pt x="597" y="543"/>
                  </a:cubicBezTo>
                  <a:cubicBezTo>
                    <a:pt x="724" y="581"/>
                    <a:pt x="846" y="598"/>
                    <a:pt x="951" y="598"/>
                  </a:cubicBezTo>
                  <a:cubicBezTo>
                    <a:pt x="1149" y="598"/>
                    <a:pt x="1290" y="539"/>
                    <a:pt x="1301" y="453"/>
                  </a:cubicBezTo>
                  <a:cubicBezTo>
                    <a:pt x="1317" y="320"/>
                    <a:pt x="1055" y="179"/>
                    <a:pt x="736" y="82"/>
                  </a:cubicBezTo>
                  <a:cubicBezTo>
                    <a:pt x="564" y="32"/>
                    <a:pt x="400" y="0"/>
                    <a:pt x="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40;p65">
              <a:extLst>
                <a:ext uri="{FF2B5EF4-FFF2-40B4-BE49-F238E27FC236}">
                  <a16:creationId xmlns:a16="http://schemas.microsoft.com/office/drawing/2014/main" id="{CBA6CE4E-C39D-B40F-9A5E-BF0600A2E79F}"/>
                </a:ext>
              </a:extLst>
            </p:cNvPr>
            <p:cNvSpPr/>
            <p:nvPr/>
          </p:nvSpPr>
          <p:spPr>
            <a:xfrm>
              <a:off x="-4866825" y="2405013"/>
              <a:ext cx="34125" cy="18850"/>
            </a:xfrm>
            <a:custGeom>
              <a:avLst/>
              <a:gdLst/>
              <a:ahLst/>
              <a:cxnLst/>
              <a:rect l="l" t="t" r="r" b="b"/>
              <a:pathLst>
                <a:path w="1365" h="754" extrusionOk="0">
                  <a:moveTo>
                    <a:pt x="236" y="0"/>
                  </a:moveTo>
                  <a:cubicBezTo>
                    <a:pt x="147" y="0"/>
                    <a:pt x="84" y="23"/>
                    <a:pt x="62" y="70"/>
                  </a:cubicBezTo>
                  <a:cubicBezTo>
                    <a:pt x="0" y="190"/>
                    <a:pt x="233" y="422"/>
                    <a:pt x="578" y="593"/>
                  </a:cubicBezTo>
                  <a:cubicBezTo>
                    <a:pt x="787" y="698"/>
                    <a:pt x="990" y="754"/>
                    <a:pt x="1130" y="754"/>
                  </a:cubicBezTo>
                  <a:cubicBezTo>
                    <a:pt x="1219" y="754"/>
                    <a:pt x="1283" y="731"/>
                    <a:pt x="1307" y="683"/>
                  </a:cubicBezTo>
                  <a:cubicBezTo>
                    <a:pt x="1365" y="564"/>
                    <a:pt x="1133" y="332"/>
                    <a:pt x="791" y="161"/>
                  </a:cubicBezTo>
                  <a:cubicBezTo>
                    <a:pt x="580" y="56"/>
                    <a:pt x="376"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41;p65">
              <a:extLst>
                <a:ext uri="{FF2B5EF4-FFF2-40B4-BE49-F238E27FC236}">
                  <a16:creationId xmlns:a16="http://schemas.microsoft.com/office/drawing/2014/main" id="{7E4D072A-5081-B691-15FD-B75B187EF9E2}"/>
                </a:ext>
              </a:extLst>
            </p:cNvPr>
            <p:cNvSpPr/>
            <p:nvPr/>
          </p:nvSpPr>
          <p:spPr>
            <a:xfrm>
              <a:off x="-4860450" y="2378988"/>
              <a:ext cx="33075" cy="28325"/>
            </a:xfrm>
            <a:custGeom>
              <a:avLst/>
              <a:gdLst/>
              <a:ahLst/>
              <a:cxnLst/>
              <a:rect l="l" t="t" r="r" b="b"/>
              <a:pathLst>
                <a:path w="1323" h="1133" extrusionOk="0">
                  <a:moveTo>
                    <a:pt x="176" y="1"/>
                  </a:moveTo>
                  <a:cubicBezTo>
                    <a:pt x="128" y="1"/>
                    <a:pt x="92" y="14"/>
                    <a:pt x="74" y="41"/>
                  </a:cubicBezTo>
                  <a:cubicBezTo>
                    <a:pt x="0" y="153"/>
                    <a:pt x="216" y="434"/>
                    <a:pt x="520" y="715"/>
                  </a:cubicBezTo>
                  <a:cubicBezTo>
                    <a:pt x="777" y="953"/>
                    <a:pt x="1027" y="1133"/>
                    <a:pt x="1160" y="1133"/>
                  </a:cubicBezTo>
                  <a:cubicBezTo>
                    <a:pt x="1184" y="1133"/>
                    <a:pt x="1204" y="1127"/>
                    <a:pt x="1220" y="1115"/>
                  </a:cubicBezTo>
                  <a:cubicBezTo>
                    <a:pt x="1323" y="1034"/>
                    <a:pt x="1181" y="676"/>
                    <a:pt x="849" y="363"/>
                  </a:cubicBezTo>
                  <a:cubicBezTo>
                    <a:pt x="597" y="127"/>
                    <a:pt x="326"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42;p65">
              <a:extLst>
                <a:ext uri="{FF2B5EF4-FFF2-40B4-BE49-F238E27FC236}">
                  <a16:creationId xmlns:a16="http://schemas.microsoft.com/office/drawing/2014/main" id="{819BC927-F443-30B4-3B3E-ABDD2E0C798D}"/>
                </a:ext>
              </a:extLst>
            </p:cNvPr>
            <p:cNvSpPr/>
            <p:nvPr/>
          </p:nvSpPr>
          <p:spPr>
            <a:xfrm>
              <a:off x="-5968825" y="2384313"/>
              <a:ext cx="14200" cy="31275"/>
            </a:xfrm>
            <a:custGeom>
              <a:avLst/>
              <a:gdLst/>
              <a:ahLst/>
              <a:cxnLst/>
              <a:rect l="l" t="t" r="r" b="b"/>
              <a:pathLst>
                <a:path w="568" h="1251" extrusionOk="0">
                  <a:moveTo>
                    <a:pt x="190" y="0"/>
                  </a:moveTo>
                  <a:cubicBezTo>
                    <a:pt x="180" y="0"/>
                    <a:pt x="171" y="2"/>
                    <a:pt x="162" y="5"/>
                  </a:cubicBezTo>
                  <a:cubicBezTo>
                    <a:pt x="29" y="40"/>
                    <a:pt x="0" y="328"/>
                    <a:pt x="46" y="653"/>
                  </a:cubicBezTo>
                  <a:cubicBezTo>
                    <a:pt x="88" y="976"/>
                    <a:pt x="188" y="1244"/>
                    <a:pt x="323" y="1250"/>
                  </a:cubicBezTo>
                  <a:cubicBezTo>
                    <a:pt x="324" y="1250"/>
                    <a:pt x="324" y="1250"/>
                    <a:pt x="325" y="1250"/>
                  </a:cubicBezTo>
                  <a:cubicBezTo>
                    <a:pt x="456" y="1250"/>
                    <a:pt x="568" y="955"/>
                    <a:pt x="523" y="589"/>
                  </a:cubicBezTo>
                  <a:cubicBezTo>
                    <a:pt x="481" y="247"/>
                    <a:pt x="314" y="0"/>
                    <a:pt x="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43;p65">
              <a:extLst>
                <a:ext uri="{FF2B5EF4-FFF2-40B4-BE49-F238E27FC236}">
                  <a16:creationId xmlns:a16="http://schemas.microsoft.com/office/drawing/2014/main" id="{E9EA0B9E-9386-044B-02AD-FAA894F2E847}"/>
                </a:ext>
              </a:extLst>
            </p:cNvPr>
            <p:cNvSpPr/>
            <p:nvPr/>
          </p:nvSpPr>
          <p:spPr>
            <a:xfrm>
              <a:off x="-5989075" y="2382113"/>
              <a:ext cx="15425" cy="28950"/>
            </a:xfrm>
            <a:custGeom>
              <a:avLst/>
              <a:gdLst/>
              <a:ahLst/>
              <a:cxnLst/>
              <a:rect l="l" t="t" r="r" b="b"/>
              <a:pathLst>
                <a:path w="617" h="1158" extrusionOk="0">
                  <a:moveTo>
                    <a:pt x="197" y="0"/>
                  </a:moveTo>
                  <a:cubicBezTo>
                    <a:pt x="190" y="0"/>
                    <a:pt x="182" y="1"/>
                    <a:pt x="175" y="3"/>
                  </a:cubicBezTo>
                  <a:cubicBezTo>
                    <a:pt x="46" y="32"/>
                    <a:pt x="1" y="312"/>
                    <a:pt x="75" y="632"/>
                  </a:cubicBezTo>
                  <a:cubicBezTo>
                    <a:pt x="145" y="934"/>
                    <a:pt x="294" y="1157"/>
                    <a:pt x="418" y="1157"/>
                  </a:cubicBezTo>
                  <a:cubicBezTo>
                    <a:pt x="427" y="1157"/>
                    <a:pt x="435" y="1156"/>
                    <a:pt x="443" y="1154"/>
                  </a:cubicBezTo>
                  <a:cubicBezTo>
                    <a:pt x="572" y="1125"/>
                    <a:pt x="617" y="845"/>
                    <a:pt x="543" y="525"/>
                  </a:cubicBezTo>
                  <a:cubicBezTo>
                    <a:pt x="473" y="221"/>
                    <a:pt x="323" y="0"/>
                    <a:pt x="1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44;p65">
              <a:extLst>
                <a:ext uri="{FF2B5EF4-FFF2-40B4-BE49-F238E27FC236}">
                  <a16:creationId xmlns:a16="http://schemas.microsoft.com/office/drawing/2014/main" id="{27D171DF-F847-D1E2-6784-32D895EA6062}"/>
                </a:ext>
              </a:extLst>
            </p:cNvPr>
            <p:cNvSpPr/>
            <p:nvPr/>
          </p:nvSpPr>
          <p:spPr>
            <a:xfrm>
              <a:off x="-6105925" y="2377888"/>
              <a:ext cx="14375" cy="35525"/>
            </a:xfrm>
            <a:custGeom>
              <a:avLst/>
              <a:gdLst/>
              <a:ahLst/>
              <a:cxnLst/>
              <a:rect l="l" t="t" r="r" b="b"/>
              <a:pathLst>
                <a:path w="575" h="1421" extrusionOk="0">
                  <a:moveTo>
                    <a:pt x="211" y="0"/>
                  </a:moveTo>
                  <a:cubicBezTo>
                    <a:pt x="207" y="0"/>
                    <a:pt x="204" y="0"/>
                    <a:pt x="201" y="1"/>
                  </a:cubicBezTo>
                  <a:cubicBezTo>
                    <a:pt x="68" y="17"/>
                    <a:pt x="1" y="349"/>
                    <a:pt x="49" y="739"/>
                  </a:cubicBezTo>
                  <a:cubicBezTo>
                    <a:pt x="96" y="1123"/>
                    <a:pt x="235" y="1421"/>
                    <a:pt x="365" y="1421"/>
                  </a:cubicBezTo>
                  <a:cubicBezTo>
                    <a:pt x="368" y="1421"/>
                    <a:pt x="371" y="1420"/>
                    <a:pt x="375" y="1420"/>
                  </a:cubicBezTo>
                  <a:cubicBezTo>
                    <a:pt x="507" y="1404"/>
                    <a:pt x="575" y="1072"/>
                    <a:pt x="526" y="681"/>
                  </a:cubicBezTo>
                  <a:cubicBezTo>
                    <a:pt x="479" y="298"/>
                    <a:pt x="340" y="0"/>
                    <a:pt x="2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45;p65">
              <a:extLst>
                <a:ext uri="{FF2B5EF4-FFF2-40B4-BE49-F238E27FC236}">
                  <a16:creationId xmlns:a16="http://schemas.microsoft.com/office/drawing/2014/main" id="{BB36C5CD-2AA2-1DD4-91E1-F2E99A64331F}"/>
                </a:ext>
              </a:extLst>
            </p:cNvPr>
            <p:cNvSpPr/>
            <p:nvPr/>
          </p:nvSpPr>
          <p:spPr>
            <a:xfrm>
              <a:off x="-6124875" y="2377813"/>
              <a:ext cx="15750" cy="31050"/>
            </a:xfrm>
            <a:custGeom>
              <a:avLst/>
              <a:gdLst/>
              <a:ahLst/>
              <a:cxnLst/>
              <a:rect l="l" t="t" r="r" b="b"/>
              <a:pathLst>
                <a:path w="630" h="1242" extrusionOk="0">
                  <a:moveTo>
                    <a:pt x="194" y="1"/>
                  </a:moveTo>
                  <a:cubicBezTo>
                    <a:pt x="187" y="1"/>
                    <a:pt x="179" y="2"/>
                    <a:pt x="172" y="4"/>
                  </a:cubicBezTo>
                  <a:cubicBezTo>
                    <a:pt x="43" y="33"/>
                    <a:pt x="1" y="333"/>
                    <a:pt x="81" y="675"/>
                  </a:cubicBezTo>
                  <a:cubicBezTo>
                    <a:pt x="157" y="1000"/>
                    <a:pt x="313" y="1242"/>
                    <a:pt x="439" y="1242"/>
                  </a:cubicBezTo>
                  <a:cubicBezTo>
                    <a:pt x="447" y="1242"/>
                    <a:pt x="454" y="1241"/>
                    <a:pt x="462" y="1239"/>
                  </a:cubicBezTo>
                  <a:cubicBezTo>
                    <a:pt x="591" y="1210"/>
                    <a:pt x="630" y="910"/>
                    <a:pt x="552" y="568"/>
                  </a:cubicBezTo>
                  <a:cubicBezTo>
                    <a:pt x="476" y="243"/>
                    <a:pt x="320" y="1"/>
                    <a:pt x="1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46;p65">
              <a:extLst>
                <a:ext uri="{FF2B5EF4-FFF2-40B4-BE49-F238E27FC236}">
                  <a16:creationId xmlns:a16="http://schemas.microsoft.com/office/drawing/2014/main" id="{10528398-B9F4-5CBE-F465-AA5D6A521D84}"/>
                </a:ext>
              </a:extLst>
            </p:cNvPr>
            <p:cNvSpPr/>
            <p:nvPr/>
          </p:nvSpPr>
          <p:spPr>
            <a:xfrm>
              <a:off x="-5235525" y="1947263"/>
              <a:ext cx="58975" cy="63200"/>
            </a:xfrm>
            <a:custGeom>
              <a:avLst/>
              <a:gdLst/>
              <a:ahLst/>
              <a:cxnLst/>
              <a:rect l="l" t="t" r="r" b="b"/>
              <a:pathLst>
                <a:path w="2359" h="2528" extrusionOk="0">
                  <a:moveTo>
                    <a:pt x="2232" y="0"/>
                  </a:moveTo>
                  <a:lnTo>
                    <a:pt x="2078" y="87"/>
                  </a:lnTo>
                  <a:cubicBezTo>
                    <a:pt x="910" y="729"/>
                    <a:pt x="0" y="1307"/>
                    <a:pt x="45" y="1384"/>
                  </a:cubicBezTo>
                  <a:cubicBezTo>
                    <a:pt x="49" y="1390"/>
                    <a:pt x="57" y="1393"/>
                    <a:pt x="70" y="1393"/>
                  </a:cubicBezTo>
                  <a:cubicBezTo>
                    <a:pt x="223" y="1393"/>
                    <a:pt x="1021" y="1023"/>
                    <a:pt x="1997" y="496"/>
                  </a:cubicBezTo>
                  <a:lnTo>
                    <a:pt x="1997" y="496"/>
                  </a:lnTo>
                  <a:cubicBezTo>
                    <a:pt x="1934" y="659"/>
                    <a:pt x="1789" y="870"/>
                    <a:pt x="1710" y="1042"/>
                  </a:cubicBezTo>
                  <a:cubicBezTo>
                    <a:pt x="1581" y="1278"/>
                    <a:pt x="1484" y="1532"/>
                    <a:pt x="1426" y="1794"/>
                  </a:cubicBezTo>
                  <a:cubicBezTo>
                    <a:pt x="1336" y="2250"/>
                    <a:pt x="1488" y="2527"/>
                    <a:pt x="1528" y="2527"/>
                  </a:cubicBezTo>
                  <a:cubicBezTo>
                    <a:pt x="1530" y="2527"/>
                    <a:pt x="1531" y="2527"/>
                    <a:pt x="1532" y="2526"/>
                  </a:cubicBezTo>
                  <a:cubicBezTo>
                    <a:pt x="1581" y="2513"/>
                    <a:pt x="1513" y="2245"/>
                    <a:pt x="1645" y="1852"/>
                  </a:cubicBezTo>
                  <a:cubicBezTo>
                    <a:pt x="1732" y="1620"/>
                    <a:pt x="1839" y="1394"/>
                    <a:pt x="1968" y="1184"/>
                  </a:cubicBezTo>
                  <a:cubicBezTo>
                    <a:pt x="2045" y="1058"/>
                    <a:pt x="2123" y="926"/>
                    <a:pt x="2203" y="794"/>
                  </a:cubicBezTo>
                  <a:cubicBezTo>
                    <a:pt x="2252" y="716"/>
                    <a:pt x="2290" y="629"/>
                    <a:pt x="2320" y="542"/>
                  </a:cubicBezTo>
                  <a:cubicBezTo>
                    <a:pt x="2358" y="429"/>
                    <a:pt x="2355" y="307"/>
                    <a:pt x="2316" y="194"/>
                  </a:cubicBezTo>
                  <a:lnTo>
                    <a:pt x="2300" y="155"/>
                  </a:lnTo>
                  <a:lnTo>
                    <a:pt x="2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7;p65">
              <a:extLst>
                <a:ext uri="{FF2B5EF4-FFF2-40B4-BE49-F238E27FC236}">
                  <a16:creationId xmlns:a16="http://schemas.microsoft.com/office/drawing/2014/main" id="{428A4E5C-7046-CC28-E839-BF8F7B86BAFB}"/>
                </a:ext>
              </a:extLst>
            </p:cNvPr>
            <p:cNvSpPr/>
            <p:nvPr/>
          </p:nvSpPr>
          <p:spPr>
            <a:xfrm>
              <a:off x="-5531175" y="1922188"/>
              <a:ext cx="59375" cy="65825"/>
            </a:xfrm>
            <a:custGeom>
              <a:avLst/>
              <a:gdLst/>
              <a:ahLst/>
              <a:cxnLst/>
              <a:rect l="l" t="t" r="r" b="b"/>
              <a:pathLst>
                <a:path w="2375" h="2633" extrusionOk="0">
                  <a:moveTo>
                    <a:pt x="465" y="0"/>
                  </a:moveTo>
                  <a:cubicBezTo>
                    <a:pt x="326" y="0"/>
                    <a:pt x="197" y="58"/>
                    <a:pt x="110" y="161"/>
                  </a:cubicBezTo>
                  <a:cubicBezTo>
                    <a:pt x="1" y="284"/>
                    <a:pt x="17" y="481"/>
                    <a:pt x="78" y="581"/>
                  </a:cubicBezTo>
                  <a:cubicBezTo>
                    <a:pt x="126" y="661"/>
                    <a:pt x="181" y="739"/>
                    <a:pt x="243" y="810"/>
                  </a:cubicBezTo>
                  <a:cubicBezTo>
                    <a:pt x="333" y="929"/>
                    <a:pt x="417" y="1055"/>
                    <a:pt x="488" y="1187"/>
                  </a:cubicBezTo>
                  <a:cubicBezTo>
                    <a:pt x="607" y="1413"/>
                    <a:pt x="697" y="1655"/>
                    <a:pt x="752" y="1906"/>
                  </a:cubicBezTo>
                  <a:cubicBezTo>
                    <a:pt x="849" y="2339"/>
                    <a:pt x="823" y="2629"/>
                    <a:pt x="875" y="2632"/>
                  </a:cubicBezTo>
                  <a:cubicBezTo>
                    <a:pt x="875" y="2632"/>
                    <a:pt x="876" y="2632"/>
                    <a:pt x="877" y="2632"/>
                  </a:cubicBezTo>
                  <a:cubicBezTo>
                    <a:pt x="914" y="2632"/>
                    <a:pt x="1019" y="2347"/>
                    <a:pt x="978" y="1874"/>
                  </a:cubicBezTo>
                  <a:cubicBezTo>
                    <a:pt x="949" y="1590"/>
                    <a:pt x="875" y="1313"/>
                    <a:pt x="752" y="1055"/>
                  </a:cubicBezTo>
                  <a:cubicBezTo>
                    <a:pt x="681" y="903"/>
                    <a:pt x="594" y="758"/>
                    <a:pt x="494" y="619"/>
                  </a:cubicBezTo>
                  <a:cubicBezTo>
                    <a:pt x="446" y="565"/>
                    <a:pt x="404" y="503"/>
                    <a:pt x="365" y="439"/>
                  </a:cubicBezTo>
                  <a:cubicBezTo>
                    <a:pt x="343" y="387"/>
                    <a:pt x="349" y="381"/>
                    <a:pt x="362" y="365"/>
                  </a:cubicBezTo>
                  <a:cubicBezTo>
                    <a:pt x="383" y="338"/>
                    <a:pt x="420" y="323"/>
                    <a:pt x="467" y="323"/>
                  </a:cubicBezTo>
                  <a:cubicBezTo>
                    <a:pt x="513" y="323"/>
                    <a:pt x="568" y="338"/>
                    <a:pt x="626" y="371"/>
                  </a:cubicBezTo>
                  <a:cubicBezTo>
                    <a:pt x="743" y="439"/>
                    <a:pt x="884" y="552"/>
                    <a:pt x="1007" y="632"/>
                  </a:cubicBezTo>
                  <a:cubicBezTo>
                    <a:pt x="1259" y="806"/>
                    <a:pt x="1484" y="961"/>
                    <a:pt x="1681" y="1084"/>
                  </a:cubicBezTo>
                  <a:cubicBezTo>
                    <a:pt x="2028" y="1309"/>
                    <a:pt x="2269" y="1444"/>
                    <a:pt x="2334" y="1444"/>
                  </a:cubicBezTo>
                  <a:cubicBezTo>
                    <a:pt x="2341" y="1444"/>
                    <a:pt x="2346" y="1442"/>
                    <a:pt x="2349" y="1439"/>
                  </a:cubicBezTo>
                  <a:cubicBezTo>
                    <a:pt x="2375" y="1400"/>
                    <a:pt x="2168" y="1200"/>
                    <a:pt x="1817" y="903"/>
                  </a:cubicBezTo>
                  <a:cubicBezTo>
                    <a:pt x="1639" y="752"/>
                    <a:pt x="1426" y="581"/>
                    <a:pt x="1184" y="394"/>
                  </a:cubicBezTo>
                  <a:cubicBezTo>
                    <a:pt x="1059" y="300"/>
                    <a:pt x="949" y="203"/>
                    <a:pt x="784" y="97"/>
                  </a:cubicBezTo>
                  <a:cubicBezTo>
                    <a:pt x="688" y="36"/>
                    <a:pt x="578" y="3"/>
                    <a:pt x="4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48;p65">
              <a:extLst>
                <a:ext uri="{FF2B5EF4-FFF2-40B4-BE49-F238E27FC236}">
                  <a16:creationId xmlns:a16="http://schemas.microsoft.com/office/drawing/2014/main" id="{6669E24F-5F22-EE43-9DEF-0A29B6408A75}"/>
                </a:ext>
              </a:extLst>
            </p:cNvPr>
            <p:cNvSpPr/>
            <p:nvPr/>
          </p:nvSpPr>
          <p:spPr>
            <a:xfrm>
              <a:off x="-5260050" y="2063813"/>
              <a:ext cx="20500" cy="30675"/>
            </a:xfrm>
            <a:custGeom>
              <a:avLst/>
              <a:gdLst/>
              <a:ahLst/>
              <a:cxnLst/>
              <a:rect l="l" t="t" r="r" b="b"/>
              <a:pathLst>
                <a:path w="820" h="1227" extrusionOk="0">
                  <a:moveTo>
                    <a:pt x="448" y="0"/>
                  </a:moveTo>
                  <a:cubicBezTo>
                    <a:pt x="377" y="0"/>
                    <a:pt x="306" y="23"/>
                    <a:pt x="249" y="67"/>
                  </a:cubicBezTo>
                  <a:cubicBezTo>
                    <a:pt x="241" y="74"/>
                    <a:pt x="234" y="81"/>
                    <a:pt x="227" y="88"/>
                  </a:cubicBezTo>
                  <a:lnTo>
                    <a:pt x="227" y="88"/>
                  </a:lnTo>
                  <a:cubicBezTo>
                    <a:pt x="158" y="134"/>
                    <a:pt x="104" y="203"/>
                    <a:pt x="75" y="283"/>
                  </a:cubicBezTo>
                  <a:cubicBezTo>
                    <a:pt x="17" y="435"/>
                    <a:pt x="1" y="596"/>
                    <a:pt x="26" y="754"/>
                  </a:cubicBezTo>
                  <a:cubicBezTo>
                    <a:pt x="43" y="835"/>
                    <a:pt x="65" y="912"/>
                    <a:pt x="101" y="986"/>
                  </a:cubicBezTo>
                  <a:cubicBezTo>
                    <a:pt x="120" y="1032"/>
                    <a:pt x="146" y="1070"/>
                    <a:pt x="172" y="1109"/>
                  </a:cubicBezTo>
                  <a:cubicBezTo>
                    <a:pt x="197" y="1141"/>
                    <a:pt x="230" y="1167"/>
                    <a:pt x="265" y="1190"/>
                  </a:cubicBezTo>
                  <a:cubicBezTo>
                    <a:pt x="305" y="1214"/>
                    <a:pt x="352" y="1227"/>
                    <a:pt x="399" y="1227"/>
                  </a:cubicBezTo>
                  <a:cubicBezTo>
                    <a:pt x="428" y="1227"/>
                    <a:pt x="457" y="1222"/>
                    <a:pt x="484" y="1212"/>
                  </a:cubicBezTo>
                  <a:cubicBezTo>
                    <a:pt x="539" y="1190"/>
                    <a:pt x="588" y="1154"/>
                    <a:pt x="623" y="1106"/>
                  </a:cubicBezTo>
                  <a:lnTo>
                    <a:pt x="655" y="1054"/>
                  </a:lnTo>
                  <a:cubicBezTo>
                    <a:pt x="678" y="1019"/>
                    <a:pt x="697" y="983"/>
                    <a:pt x="717" y="948"/>
                  </a:cubicBezTo>
                  <a:cubicBezTo>
                    <a:pt x="788" y="796"/>
                    <a:pt x="820" y="632"/>
                    <a:pt x="813" y="467"/>
                  </a:cubicBezTo>
                  <a:cubicBezTo>
                    <a:pt x="813" y="364"/>
                    <a:pt x="788" y="261"/>
                    <a:pt x="733" y="170"/>
                  </a:cubicBezTo>
                  <a:cubicBezTo>
                    <a:pt x="691" y="99"/>
                    <a:pt x="626" y="45"/>
                    <a:pt x="546" y="16"/>
                  </a:cubicBezTo>
                  <a:cubicBezTo>
                    <a:pt x="514" y="5"/>
                    <a:pt x="481" y="0"/>
                    <a:pt x="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49;p65">
              <a:extLst>
                <a:ext uri="{FF2B5EF4-FFF2-40B4-BE49-F238E27FC236}">
                  <a16:creationId xmlns:a16="http://schemas.microsoft.com/office/drawing/2014/main" id="{CF0A49FB-A3E5-36EB-88B6-B5FCE999E5B6}"/>
                </a:ext>
              </a:extLst>
            </p:cNvPr>
            <p:cNvSpPr/>
            <p:nvPr/>
          </p:nvSpPr>
          <p:spPr>
            <a:xfrm>
              <a:off x="-5459725" y="2060938"/>
              <a:ext cx="20425" cy="30675"/>
            </a:xfrm>
            <a:custGeom>
              <a:avLst/>
              <a:gdLst/>
              <a:ahLst/>
              <a:cxnLst/>
              <a:rect l="l" t="t" r="r" b="b"/>
              <a:pathLst>
                <a:path w="817" h="1227" extrusionOk="0">
                  <a:moveTo>
                    <a:pt x="444" y="0"/>
                  </a:moveTo>
                  <a:cubicBezTo>
                    <a:pt x="374" y="0"/>
                    <a:pt x="305" y="24"/>
                    <a:pt x="249" y="69"/>
                  </a:cubicBezTo>
                  <a:cubicBezTo>
                    <a:pt x="243" y="75"/>
                    <a:pt x="237" y="81"/>
                    <a:pt x="231" y="86"/>
                  </a:cubicBezTo>
                  <a:lnTo>
                    <a:pt x="231" y="86"/>
                  </a:lnTo>
                  <a:cubicBezTo>
                    <a:pt x="160" y="132"/>
                    <a:pt x="104" y="200"/>
                    <a:pt x="75" y="282"/>
                  </a:cubicBezTo>
                  <a:cubicBezTo>
                    <a:pt x="17" y="434"/>
                    <a:pt x="1" y="595"/>
                    <a:pt x="26" y="753"/>
                  </a:cubicBezTo>
                  <a:cubicBezTo>
                    <a:pt x="43" y="834"/>
                    <a:pt x="65" y="914"/>
                    <a:pt x="101" y="985"/>
                  </a:cubicBezTo>
                  <a:cubicBezTo>
                    <a:pt x="120" y="1031"/>
                    <a:pt x="143" y="1069"/>
                    <a:pt x="172" y="1108"/>
                  </a:cubicBezTo>
                  <a:cubicBezTo>
                    <a:pt x="197" y="1140"/>
                    <a:pt x="230" y="1169"/>
                    <a:pt x="262" y="1189"/>
                  </a:cubicBezTo>
                  <a:cubicBezTo>
                    <a:pt x="306" y="1214"/>
                    <a:pt x="354" y="1226"/>
                    <a:pt x="404" y="1226"/>
                  </a:cubicBezTo>
                  <a:cubicBezTo>
                    <a:pt x="431" y="1226"/>
                    <a:pt x="458" y="1222"/>
                    <a:pt x="484" y="1214"/>
                  </a:cubicBezTo>
                  <a:cubicBezTo>
                    <a:pt x="539" y="1189"/>
                    <a:pt x="588" y="1153"/>
                    <a:pt x="623" y="1105"/>
                  </a:cubicBezTo>
                  <a:lnTo>
                    <a:pt x="655" y="1053"/>
                  </a:lnTo>
                  <a:cubicBezTo>
                    <a:pt x="723" y="950"/>
                    <a:pt x="768" y="834"/>
                    <a:pt x="791" y="714"/>
                  </a:cubicBezTo>
                  <a:cubicBezTo>
                    <a:pt x="810" y="634"/>
                    <a:pt x="817" y="550"/>
                    <a:pt x="814" y="466"/>
                  </a:cubicBezTo>
                  <a:cubicBezTo>
                    <a:pt x="814" y="363"/>
                    <a:pt x="784" y="260"/>
                    <a:pt x="733" y="169"/>
                  </a:cubicBezTo>
                  <a:cubicBezTo>
                    <a:pt x="691" y="98"/>
                    <a:pt x="623" y="43"/>
                    <a:pt x="546" y="18"/>
                  </a:cubicBezTo>
                  <a:cubicBezTo>
                    <a:pt x="513" y="6"/>
                    <a:pt x="478" y="0"/>
                    <a:pt x="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50;p65">
              <a:extLst>
                <a:ext uri="{FF2B5EF4-FFF2-40B4-BE49-F238E27FC236}">
                  <a16:creationId xmlns:a16="http://schemas.microsoft.com/office/drawing/2014/main" id="{13BA783A-3E6E-B8B8-BCD8-BDF02A426D19}"/>
                </a:ext>
              </a:extLst>
            </p:cNvPr>
            <p:cNvSpPr/>
            <p:nvPr/>
          </p:nvSpPr>
          <p:spPr>
            <a:xfrm>
              <a:off x="-5492350" y="2125088"/>
              <a:ext cx="64700" cy="62175"/>
            </a:xfrm>
            <a:custGeom>
              <a:avLst/>
              <a:gdLst/>
              <a:ahLst/>
              <a:cxnLst/>
              <a:rect l="l" t="t" r="r" b="b"/>
              <a:pathLst>
                <a:path w="2588" h="2487" extrusionOk="0">
                  <a:moveTo>
                    <a:pt x="1188" y="1"/>
                  </a:moveTo>
                  <a:cubicBezTo>
                    <a:pt x="973" y="1"/>
                    <a:pt x="762" y="60"/>
                    <a:pt x="580" y="177"/>
                  </a:cubicBezTo>
                  <a:cubicBezTo>
                    <a:pt x="343" y="334"/>
                    <a:pt x="192" y="581"/>
                    <a:pt x="126" y="853"/>
                  </a:cubicBezTo>
                  <a:lnTo>
                    <a:pt x="126" y="853"/>
                  </a:lnTo>
                  <a:cubicBezTo>
                    <a:pt x="28" y="1090"/>
                    <a:pt x="1" y="1354"/>
                    <a:pt x="70" y="1603"/>
                  </a:cubicBezTo>
                  <a:cubicBezTo>
                    <a:pt x="217" y="2125"/>
                    <a:pt x="756" y="2486"/>
                    <a:pt x="1292" y="2486"/>
                  </a:cubicBezTo>
                  <a:cubicBezTo>
                    <a:pt x="1405" y="2486"/>
                    <a:pt x="1519" y="2470"/>
                    <a:pt x="1628" y="2435"/>
                  </a:cubicBezTo>
                  <a:cubicBezTo>
                    <a:pt x="1967" y="2331"/>
                    <a:pt x="2265" y="2055"/>
                    <a:pt x="2327" y="1712"/>
                  </a:cubicBezTo>
                  <a:lnTo>
                    <a:pt x="2327" y="1712"/>
                  </a:lnTo>
                  <a:cubicBezTo>
                    <a:pt x="2587" y="1001"/>
                    <a:pt x="2176" y="139"/>
                    <a:pt x="1377" y="16"/>
                  </a:cubicBezTo>
                  <a:cubicBezTo>
                    <a:pt x="1314" y="6"/>
                    <a:pt x="1251" y="1"/>
                    <a:pt x="1188" y="1"/>
                  </a:cubicBezTo>
                  <a:close/>
                </a:path>
              </a:pathLst>
            </a:custGeom>
            <a:solidFill>
              <a:srgbClr val="F97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51;p65">
              <a:extLst>
                <a:ext uri="{FF2B5EF4-FFF2-40B4-BE49-F238E27FC236}">
                  <a16:creationId xmlns:a16="http://schemas.microsoft.com/office/drawing/2014/main" id="{68A4E04C-BBE2-420A-3857-D0904C5127E9}"/>
                </a:ext>
              </a:extLst>
            </p:cNvPr>
            <p:cNvSpPr/>
            <p:nvPr/>
          </p:nvSpPr>
          <p:spPr>
            <a:xfrm>
              <a:off x="-5258125" y="2125088"/>
              <a:ext cx="64675" cy="62175"/>
            </a:xfrm>
            <a:custGeom>
              <a:avLst/>
              <a:gdLst/>
              <a:ahLst/>
              <a:cxnLst/>
              <a:rect l="l" t="t" r="r" b="b"/>
              <a:pathLst>
                <a:path w="2587" h="2487" extrusionOk="0">
                  <a:moveTo>
                    <a:pt x="1186" y="1"/>
                  </a:moveTo>
                  <a:cubicBezTo>
                    <a:pt x="971" y="1"/>
                    <a:pt x="760" y="60"/>
                    <a:pt x="575" y="177"/>
                  </a:cubicBezTo>
                  <a:cubicBezTo>
                    <a:pt x="335" y="336"/>
                    <a:pt x="183" y="588"/>
                    <a:pt x="119" y="865"/>
                  </a:cubicBezTo>
                  <a:lnTo>
                    <a:pt x="119" y="865"/>
                  </a:lnTo>
                  <a:cubicBezTo>
                    <a:pt x="25" y="1099"/>
                    <a:pt x="0" y="1358"/>
                    <a:pt x="69" y="1603"/>
                  </a:cubicBezTo>
                  <a:cubicBezTo>
                    <a:pt x="215" y="2125"/>
                    <a:pt x="752" y="2486"/>
                    <a:pt x="1289" y="2486"/>
                  </a:cubicBezTo>
                  <a:cubicBezTo>
                    <a:pt x="1403" y="2486"/>
                    <a:pt x="1517" y="2470"/>
                    <a:pt x="1627" y="2435"/>
                  </a:cubicBezTo>
                  <a:cubicBezTo>
                    <a:pt x="1959" y="2333"/>
                    <a:pt x="2253" y="2061"/>
                    <a:pt x="2320" y="1723"/>
                  </a:cubicBezTo>
                  <a:lnTo>
                    <a:pt x="2320" y="1723"/>
                  </a:lnTo>
                  <a:cubicBezTo>
                    <a:pt x="2587" y="1010"/>
                    <a:pt x="2176" y="140"/>
                    <a:pt x="1375" y="16"/>
                  </a:cubicBezTo>
                  <a:cubicBezTo>
                    <a:pt x="1312" y="6"/>
                    <a:pt x="1249" y="1"/>
                    <a:pt x="1186" y="1"/>
                  </a:cubicBezTo>
                  <a:close/>
                </a:path>
              </a:pathLst>
            </a:custGeom>
            <a:solidFill>
              <a:srgbClr val="F97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52;p65">
              <a:extLst>
                <a:ext uri="{FF2B5EF4-FFF2-40B4-BE49-F238E27FC236}">
                  <a16:creationId xmlns:a16="http://schemas.microsoft.com/office/drawing/2014/main" id="{57FDCF3A-C5DD-06C7-45C6-736411A1451C}"/>
                </a:ext>
              </a:extLst>
            </p:cNvPr>
            <p:cNvSpPr/>
            <p:nvPr/>
          </p:nvSpPr>
          <p:spPr>
            <a:xfrm>
              <a:off x="-5363525" y="2119138"/>
              <a:ext cx="44150" cy="28875"/>
            </a:xfrm>
            <a:custGeom>
              <a:avLst/>
              <a:gdLst/>
              <a:ahLst/>
              <a:cxnLst/>
              <a:rect l="l" t="t" r="r" b="b"/>
              <a:pathLst>
                <a:path w="1766" h="1155" extrusionOk="0">
                  <a:moveTo>
                    <a:pt x="844" y="1"/>
                  </a:moveTo>
                  <a:cubicBezTo>
                    <a:pt x="771" y="1"/>
                    <a:pt x="698" y="10"/>
                    <a:pt x="627" y="32"/>
                  </a:cubicBezTo>
                  <a:cubicBezTo>
                    <a:pt x="571" y="48"/>
                    <a:pt x="519" y="75"/>
                    <a:pt x="472" y="110"/>
                  </a:cubicBezTo>
                  <a:lnTo>
                    <a:pt x="472" y="110"/>
                  </a:lnTo>
                  <a:lnTo>
                    <a:pt x="330" y="41"/>
                  </a:lnTo>
                  <a:cubicBezTo>
                    <a:pt x="321" y="40"/>
                    <a:pt x="313" y="40"/>
                    <a:pt x="305" y="40"/>
                  </a:cubicBezTo>
                  <a:cubicBezTo>
                    <a:pt x="94" y="40"/>
                    <a:pt x="1" y="353"/>
                    <a:pt x="75" y="564"/>
                  </a:cubicBezTo>
                  <a:cubicBezTo>
                    <a:pt x="195" y="918"/>
                    <a:pt x="529" y="1154"/>
                    <a:pt x="901" y="1154"/>
                  </a:cubicBezTo>
                  <a:cubicBezTo>
                    <a:pt x="909" y="1154"/>
                    <a:pt x="916" y="1154"/>
                    <a:pt x="924" y="1154"/>
                  </a:cubicBezTo>
                  <a:cubicBezTo>
                    <a:pt x="1307" y="1144"/>
                    <a:pt x="1640" y="890"/>
                    <a:pt x="1746" y="522"/>
                  </a:cubicBezTo>
                  <a:cubicBezTo>
                    <a:pt x="1762" y="473"/>
                    <a:pt x="1765" y="422"/>
                    <a:pt x="1756" y="370"/>
                  </a:cubicBezTo>
                  <a:cubicBezTo>
                    <a:pt x="1730" y="277"/>
                    <a:pt x="1627" y="225"/>
                    <a:pt x="1536" y="186"/>
                  </a:cubicBezTo>
                  <a:cubicBezTo>
                    <a:pt x="1315" y="95"/>
                    <a:pt x="1077" y="1"/>
                    <a:pt x="8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53;p65">
              <a:extLst>
                <a:ext uri="{FF2B5EF4-FFF2-40B4-BE49-F238E27FC236}">
                  <a16:creationId xmlns:a16="http://schemas.microsoft.com/office/drawing/2014/main" id="{7A822808-CAE3-31D6-8794-33C9BBA40E48}"/>
                </a:ext>
              </a:extLst>
            </p:cNvPr>
            <p:cNvSpPr/>
            <p:nvPr/>
          </p:nvSpPr>
          <p:spPr>
            <a:xfrm>
              <a:off x="-5365700" y="2112963"/>
              <a:ext cx="52200" cy="39925"/>
            </a:xfrm>
            <a:custGeom>
              <a:avLst/>
              <a:gdLst/>
              <a:ahLst/>
              <a:cxnLst/>
              <a:rect l="l" t="t" r="r" b="b"/>
              <a:pathLst>
                <a:path w="2088" h="1597" extrusionOk="0">
                  <a:moveTo>
                    <a:pt x="943" y="495"/>
                  </a:moveTo>
                  <a:cubicBezTo>
                    <a:pt x="1058" y="501"/>
                    <a:pt x="1173" y="521"/>
                    <a:pt x="1283" y="561"/>
                  </a:cubicBezTo>
                  <a:lnTo>
                    <a:pt x="1283" y="561"/>
                  </a:lnTo>
                  <a:cubicBezTo>
                    <a:pt x="1314" y="585"/>
                    <a:pt x="1332" y="610"/>
                    <a:pt x="1330" y="620"/>
                  </a:cubicBezTo>
                  <a:cubicBezTo>
                    <a:pt x="1330" y="640"/>
                    <a:pt x="1336" y="649"/>
                    <a:pt x="1262" y="711"/>
                  </a:cubicBezTo>
                  <a:cubicBezTo>
                    <a:pt x="1195" y="756"/>
                    <a:pt x="1088" y="804"/>
                    <a:pt x="979" y="838"/>
                  </a:cubicBezTo>
                  <a:lnTo>
                    <a:pt x="979" y="838"/>
                  </a:lnTo>
                  <a:cubicBezTo>
                    <a:pt x="1009" y="778"/>
                    <a:pt x="1020" y="709"/>
                    <a:pt x="1011" y="640"/>
                  </a:cubicBezTo>
                  <a:cubicBezTo>
                    <a:pt x="999" y="576"/>
                    <a:pt x="969" y="549"/>
                    <a:pt x="954" y="549"/>
                  </a:cubicBezTo>
                  <a:cubicBezTo>
                    <a:pt x="952" y="549"/>
                    <a:pt x="950" y="549"/>
                    <a:pt x="949" y="549"/>
                  </a:cubicBezTo>
                  <a:cubicBezTo>
                    <a:pt x="917" y="553"/>
                    <a:pt x="933" y="708"/>
                    <a:pt x="785" y="788"/>
                  </a:cubicBezTo>
                  <a:cubicBezTo>
                    <a:pt x="764" y="797"/>
                    <a:pt x="741" y="801"/>
                    <a:pt x="720" y="801"/>
                  </a:cubicBezTo>
                  <a:cubicBezTo>
                    <a:pt x="667" y="801"/>
                    <a:pt x="617" y="777"/>
                    <a:pt x="585" y="733"/>
                  </a:cubicBezTo>
                  <a:lnTo>
                    <a:pt x="585" y="733"/>
                  </a:lnTo>
                  <a:cubicBezTo>
                    <a:pt x="599" y="681"/>
                    <a:pt x="635" y="618"/>
                    <a:pt x="685" y="575"/>
                  </a:cubicBezTo>
                  <a:cubicBezTo>
                    <a:pt x="714" y="546"/>
                    <a:pt x="749" y="527"/>
                    <a:pt x="788" y="514"/>
                  </a:cubicBezTo>
                  <a:cubicBezTo>
                    <a:pt x="840" y="501"/>
                    <a:pt x="891" y="495"/>
                    <a:pt x="943" y="495"/>
                  </a:cubicBezTo>
                  <a:close/>
                  <a:moveTo>
                    <a:pt x="922" y="1"/>
                  </a:moveTo>
                  <a:cubicBezTo>
                    <a:pt x="829" y="1"/>
                    <a:pt x="740" y="14"/>
                    <a:pt x="652" y="40"/>
                  </a:cubicBezTo>
                  <a:cubicBezTo>
                    <a:pt x="543" y="72"/>
                    <a:pt x="440" y="127"/>
                    <a:pt x="356" y="204"/>
                  </a:cubicBezTo>
                  <a:cubicBezTo>
                    <a:pt x="340" y="219"/>
                    <a:pt x="325" y="234"/>
                    <a:pt x="310" y="250"/>
                  </a:cubicBezTo>
                  <a:lnTo>
                    <a:pt x="310" y="250"/>
                  </a:lnTo>
                  <a:cubicBezTo>
                    <a:pt x="230" y="258"/>
                    <a:pt x="123" y="332"/>
                    <a:pt x="72" y="459"/>
                  </a:cubicBezTo>
                  <a:cubicBezTo>
                    <a:pt x="1" y="614"/>
                    <a:pt x="1" y="795"/>
                    <a:pt x="72" y="953"/>
                  </a:cubicBezTo>
                  <a:cubicBezTo>
                    <a:pt x="232" y="1349"/>
                    <a:pt x="615" y="1596"/>
                    <a:pt x="1028" y="1596"/>
                  </a:cubicBezTo>
                  <a:cubicBezTo>
                    <a:pt x="1107" y="1596"/>
                    <a:pt x="1186" y="1587"/>
                    <a:pt x="1265" y="1569"/>
                  </a:cubicBezTo>
                  <a:cubicBezTo>
                    <a:pt x="1578" y="1491"/>
                    <a:pt x="1840" y="1282"/>
                    <a:pt x="1988" y="998"/>
                  </a:cubicBezTo>
                  <a:cubicBezTo>
                    <a:pt x="2030" y="914"/>
                    <a:pt x="2062" y="824"/>
                    <a:pt x="2078" y="733"/>
                  </a:cubicBezTo>
                  <a:cubicBezTo>
                    <a:pt x="2088" y="659"/>
                    <a:pt x="2081" y="585"/>
                    <a:pt x="2056" y="514"/>
                  </a:cubicBezTo>
                  <a:cubicBezTo>
                    <a:pt x="2030" y="446"/>
                    <a:pt x="1985" y="385"/>
                    <a:pt x="1927" y="337"/>
                  </a:cubicBezTo>
                  <a:cubicBezTo>
                    <a:pt x="1852" y="279"/>
                    <a:pt x="1769" y="230"/>
                    <a:pt x="1678" y="198"/>
                  </a:cubicBezTo>
                  <a:cubicBezTo>
                    <a:pt x="1611" y="169"/>
                    <a:pt x="1540" y="137"/>
                    <a:pt x="1465" y="111"/>
                  </a:cubicBezTo>
                  <a:cubicBezTo>
                    <a:pt x="1301" y="46"/>
                    <a:pt x="1127" y="11"/>
                    <a:pt x="952" y="1"/>
                  </a:cubicBezTo>
                  <a:cubicBezTo>
                    <a:pt x="942" y="1"/>
                    <a:pt x="932" y="1"/>
                    <a:pt x="9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54;p65">
              <a:extLst>
                <a:ext uri="{FF2B5EF4-FFF2-40B4-BE49-F238E27FC236}">
                  <a16:creationId xmlns:a16="http://schemas.microsoft.com/office/drawing/2014/main" id="{594F20B8-8C02-F416-F5A5-3F92330219AE}"/>
                </a:ext>
              </a:extLst>
            </p:cNvPr>
            <p:cNvSpPr/>
            <p:nvPr/>
          </p:nvSpPr>
          <p:spPr>
            <a:xfrm>
              <a:off x="-5413500" y="2136438"/>
              <a:ext cx="150725" cy="51100"/>
            </a:xfrm>
            <a:custGeom>
              <a:avLst/>
              <a:gdLst/>
              <a:ahLst/>
              <a:cxnLst/>
              <a:rect l="l" t="t" r="r" b="b"/>
              <a:pathLst>
                <a:path w="6029" h="2044" extrusionOk="0">
                  <a:moveTo>
                    <a:pt x="3010" y="1"/>
                  </a:moveTo>
                  <a:lnTo>
                    <a:pt x="2584" y="40"/>
                  </a:lnTo>
                  <a:cubicBezTo>
                    <a:pt x="2589" y="208"/>
                    <a:pt x="2614" y="374"/>
                    <a:pt x="2658" y="534"/>
                  </a:cubicBezTo>
                  <a:lnTo>
                    <a:pt x="2658" y="534"/>
                  </a:lnTo>
                  <a:cubicBezTo>
                    <a:pt x="2673" y="706"/>
                    <a:pt x="2670" y="868"/>
                    <a:pt x="2632" y="1017"/>
                  </a:cubicBezTo>
                  <a:cubicBezTo>
                    <a:pt x="2574" y="1259"/>
                    <a:pt x="2439" y="1446"/>
                    <a:pt x="2248" y="1523"/>
                  </a:cubicBezTo>
                  <a:cubicBezTo>
                    <a:pt x="2052" y="1604"/>
                    <a:pt x="1774" y="1643"/>
                    <a:pt x="1558" y="1672"/>
                  </a:cubicBezTo>
                  <a:cubicBezTo>
                    <a:pt x="1470" y="1683"/>
                    <a:pt x="1383" y="1688"/>
                    <a:pt x="1295" y="1688"/>
                  </a:cubicBezTo>
                  <a:cubicBezTo>
                    <a:pt x="1177" y="1688"/>
                    <a:pt x="1059" y="1678"/>
                    <a:pt x="942" y="1656"/>
                  </a:cubicBezTo>
                  <a:cubicBezTo>
                    <a:pt x="655" y="1604"/>
                    <a:pt x="400" y="1436"/>
                    <a:pt x="235" y="1194"/>
                  </a:cubicBezTo>
                  <a:cubicBezTo>
                    <a:pt x="123" y="1017"/>
                    <a:pt x="113" y="888"/>
                    <a:pt x="77" y="888"/>
                  </a:cubicBezTo>
                  <a:cubicBezTo>
                    <a:pt x="77" y="888"/>
                    <a:pt x="77" y="888"/>
                    <a:pt x="77" y="888"/>
                  </a:cubicBezTo>
                  <a:cubicBezTo>
                    <a:pt x="54" y="888"/>
                    <a:pt x="1" y="1026"/>
                    <a:pt x="84" y="1265"/>
                  </a:cubicBezTo>
                  <a:cubicBezTo>
                    <a:pt x="164" y="1501"/>
                    <a:pt x="423" y="1820"/>
                    <a:pt x="864" y="1949"/>
                  </a:cubicBezTo>
                  <a:cubicBezTo>
                    <a:pt x="1052" y="2004"/>
                    <a:pt x="1248" y="2031"/>
                    <a:pt x="1442" y="2031"/>
                  </a:cubicBezTo>
                  <a:cubicBezTo>
                    <a:pt x="1489" y="2031"/>
                    <a:pt x="1535" y="2030"/>
                    <a:pt x="1581" y="2027"/>
                  </a:cubicBezTo>
                  <a:cubicBezTo>
                    <a:pt x="1842" y="2004"/>
                    <a:pt x="2084" y="1994"/>
                    <a:pt x="2393" y="1888"/>
                  </a:cubicBezTo>
                  <a:cubicBezTo>
                    <a:pt x="2683" y="1786"/>
                    <a:pt x="2900" y="1524"/>
                    <a:pt x="3003" y="1240"/>
                  </a:cubicBezTo>
                  <a:lnTo>
                    <a:pt x="3003" y="1240"/>
                  </a:lnTo>
                  <a:cubicBezTo>
                    <a:pt x="3124" y="1402"/>
                    <a:pt x="3269" y="1547"/>
                    <a:pt x="3435" y="1669"/>
                  </a:cubicBezTo>
                  <a:cubicBezTo>
                    <a:pt x="3765" y="1914"/>
                    <a:pt x="4164" y="2044"/>
                    <a:pt x="4569" y="2044"/>
                  </a:cubicBezTo>
                  <a:cubicBezTo>
                    <a:pt x="4675" y="2044"/>
                    <a:pt x="4781" y="2035"/>
                    <a:pt x="4887" y="2017"/>
                  </a:cubicBezTo>
                  <a:cubicBezTo>
                    <a:pt x="5219" y="1969"/>
                    <a:pt x="5532" y="1830"/>
                    <a:pt x="5790" y="1617"/>
                  </a:cubicBezTo>
                  <a:cubicBezTo>
                    <a:pt x="5968" y="1462"/>
                    <a:pt x="6029" y="1352"/>
                    <a:pt x="6006" y="1330"/>
                  </a:cubicBezTo>
                  <a:cubicBezTo>
                    <a:pt x="6004" y="1327"/>
                    <a:pt x="6000" y="1326"/>
                    <a:pt x="5995" y="1326"/>
                  </a:cubicBezTo>
                  <a:cubicBezTo>
                    <a:pt x="5958" y="1326"/>
                    <a:pt x="5861" y="1394"/>
                    <a:pt x="5697" y="1481"/>
                  </a:cubicBezTo>
                  <a:cubicBezTo>
                    <a:pt x="5435" y="1620"/>
                    <a:pt x="5148" y="1701"/>
                    <a:pt x="4855" y="1720"/>
                  </a:cubicBezTo>
                  <a:cubicBezTo>
                    <a:pt x="4818" y="1722"/>
                    <a:pt x="4780" y="1724"/>
                    <a:pt x="4742" y="1724"/>
                  </a:cubicBezTo>
                  <a:cubicBezTo>
                    <a:pt x="4401" y="1724"/>
                    <a:pt x="4005" y="1629"/>
                    <a:pt x="3674" y="1359"/>
                  </a:cubicBezTo>
                  <a:cubicBezTo>
                    <a:pt x="3407" y="1144"/>
                    <a:pt x="3182" y="821"/>
                    <a:pt x="3076" y="453"/>
                  </a:cubicBezTo>
                  <a:lnTo>
                    <a:pt x="3076" y="453"/>
                  </a:lnTo>
                  <a:cubicBezTo>
                    <a:pt x="3066" y="343"/>
                    <a:pt x="3049" y="235"/>
                    <a:pt x="3032" y="130"/>
                  </a:cubicBezTo>
                  <a:cubicBezTo>
                    <a:pt x="3023" y="85"/>
                    <a:pt x="3016" y="40"/>
                    <a:pt x="30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55;p65">
              <a:extLst>
                <a:ext uri="{FF2B5EF4-FFF2-40B4-BE49-F238E27FC236}">
                  <a16:creationId xmlns:a16="http://schemas.microsoft.com/office/drawing/2014/main" id="{22B4F6D6-0A3A-48B7-CA30-ECB40A9E996E}"/>
                </a:ext>
              </a:extLst>
            </p:cNvPr>
            <p:cNvSpPr/>
            <p:nvPr/>
          </p:nvSpPr>
          <p:spPr>
            <a:xfrm>
              <a:off x="-5228925" y="2128138"/>
              <a:ext cx="137375" cy="13350"/>
            </a:xfrm>
            <a:custGeom>
              <a:avLst/>
              <a:gdLst/>
              <a:ahLst/>
              <a:cxnLst/>
              <a:rect l="l" t="t" r="r" b="b"/>
              <a:pathLst>
                <a:path w="5495" h="534" extrusionOk="0">
                  <a:moveTo>
                    <a:pt x="4924" y="0"/>
                  </a:moveTo>
                  <a:cubicBezTo>
                    <a:pt x="4421" y="0"/>
                    <a:pt x="3627" y="37"/>
                    <a:pt x="2736" y="107"/>
                  </a:cubicBezTo>
                  <a:cubicBezTo>
                    <a:pt x="1223" y="223"/>
                    <a:pt x="1" y="391"/>
                    <a:pt x="10" y="478"/>
                  </a:cubicBezTo>
                  <a:cubicBezTo>
                    <a:pt x="14" y="515"/>
                    <a:pt x="226" y="533"/>
                    <a:pt x="579" y="533"/>
                  </a:cubicBezTo>
                  <a:cubicBezTo>
                    <a:pt x="1083" y="533"/>
                    <a:pt x="1874" y="497"/>
                    <a:pt x="2762" y="426"/>
                  </a:cubicBezTo>
                  <a:cubicBezTo>
                    <a:pt x="4275" y="310"/>
                    <a:pt x="5494" y="142"/>
                    <a:pt x="5491" y="55"/>
                  </a:cubicBezTo>
                  <a:cubicBezTo>
                    <a:pt x="5488" y="18"/>
                    <a:pt x="5277" y="0"/>
                    <a:pt x="49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56;p65">
              <a:extLst>
                <a:ext uri="{FF2B5EF4-FFF2-40B4-BE49-F238E27FC236}">
                  <a16:creationId xmlns:a16="http://schemas.microsoft.com/office/drawing/2014/main" id="{8F73A052-8908-DE5D-95D5-11E47AAD92EC}"/>
                </a:ext>
              </a:extLst>
            </p:cNvPr>
            <p:cNvSpPr/>
            <p:nvPr/>
          </p:nvSpPr>
          <p:spPr>
            <a:xfrm>
              <a:off x="-5231025" y="2180888"/>
              <a:ext cx="111150" cy="38300"/>
            </a:xfrm>
            <a:custGeom>
              <a:avLst/>
              <a:gdLst/>
              <a:ahLst/>
              <a:cxnLst/>
              <a:rect l="l" t="t" r="r" b="b"/>
              <a:pathLst>
                <a:path w="4446" h="1532" extrusionOk="0">
                  <a:moveTo>
                    <a:pt x="84" y="1"/>
                  </a:moveTo>
                  <a:cubicBezTo>
                    <a:pt x="52" y="1"/>
                    <a:pt x="33" y="6"/>
                    <a:pt x="30" y="16"/>
                  </a:cubicBezTo>
                  <a:cubicBezTo>
                    <a:pt x="1" y="100"/>
                    <a:pt x="959" y="503"/>
                    <a:pt x="2172" y="920"/>
                  </a:cubicBezTo>
                  <a:cubicBezTo>
                    <a:pt x="3232" y="1281"/>
                    <a:pt x="4136" y="1532"/>
                    <a:pt x="4363" y="1532"/>
                  </a:cubicBezTo>
                  <a:cubicBezTo>
                    <a:pt x="4395" y="1532"/>
                    <a:pt x="4413" y="1527"/>
                    <a:pt x="4417" y="1516"/>
                  </a:cubicBezTo>
                  <a:cubicBezTo>
                    <a:pt x="4446" y="1432"/>
                    <a:pt x="3488" y="1026"/>
                    <a:pt x="2275" y="613"/>
                  </a:cubicBezTo>
                  <a:cubicBezTo>
                    <a:pt x="1212" y="251"/>
                    <a:pt x="310" y="1"/>
                    <a:pt x="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57;p65">
              <a:extLst>
                <a:ext uri="{FF2B5EF4-FFF2-40B4-BE49-F238E27FC236}">
                  <a16:creationId xmlns:a16="http://schemas.microsoft.com/office/drawing/2014/main" id="{273613EF-5D52-EA9C-E772-382C8FEA75EB}"/>
                </a:ext>
              </a:extLst>
            </p:cNvPr>
            <p:cNvSpPr/>
            <p:nvPr/>
          </p:nvSpPr>
          <p:spPr>
            <a:xfrm>
              <a:off x="-5607150" y="2134463"/>
              <a:ext cx="118825" cy="9800"/>
            </a:xfrm>
            <a:custGeom>
              <a:avLst/>
              <a:gdLst/>
              <a:ahLst/>
              <a:cxnLst/>
              <a:rect l="l" t="t" r="r" b="b"/>
              <a:pathLst>
                <a:path w="4753" h="392" extrusionOk="0">
                  <a:moveTo>
                    <a:pt x="1041" y="0"/>
                  </a:moveTo>
                  <a:cubicBezTo>
                    <a:pt x="416" y="0"/>
                    <a:pt x="4" y="30"/>
                    <a:pt x="4" y="86"/>
                  </a:cubicBezTo>
                  <a:cubicBezTo>
                    <a:pt x="1" y="173"/>
                    <a:pt x="1062" y="296"/>
                    <a:pt x="2369" y="357"/>
                  </a:cubicBezTo>
                  <a:cubicBezTo>
                    <a:pt x="2864" y="380"/>
                    <a:pt x="3325" y="392"/>
                    <a:pt x="3706" y="392"/>
                  </a:cubicBezTo>
                  <a:cubicBezTo>
                    <a:pt x="4330" y="392"/>
                    <a:pt x="4742" y="362"/>
                    <a:pt x="4746" y="306"/>
                  </a:cubicBezTo>
                  <a:cubicBezTo>
                    <a:pt x="4752" y="219"/>
                    <a:pt x="3694" y="96"/>
                    <a:pt x="2382" y="35"/>
                  </a:cubicBezTo>
                  <a:cubicBezTo>
                    <a:pt x="1885" y="11"/>
                    <a:pt x="1423" y="0"/>
                    <a:pt x="10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58;p65">
              <a:extLst>
                <a:ext uri="{FF2B5EF4-FFF2-40B4-BE49-F238E27FC236}">
                  <a16:creationId xmlns:a16="http://schemas.microsoft.com/office/drawing/2014/main" id="{E4A13932-8A20-330C-02CC-83A1F6B93E35}"/>
                </a:ext>
              </a:extLst>
            </p:cNvPr>
            <p:cNvSpPr/>
            <p:nvPr/>
          </p:nvSpPr>
          <p:spPr>
            <a:xfrm>
              <a:off x="-5587300" y="2173413"/>
              <a:ext cx="106325" cy="34425"/>
            </a:xfrm>
            <a:custGeom>
              <a:avLst/>
              <a:gdLst/>
              <a:ahLst/>
              <a:cxnLst/>
              <a:rect l="l" t="t" r="r" b="b"/>
              <a:pathLst>
                <a:path w="4253" h="1377" extrusionOk="0">
                  <a:moveTo>
                    <a:pt x="4171" y="1"/>
                  </a:moveTo>
                  <a:cubicBezTo>
                    <a:pt x="3961" y="1"/>
                    <a:pt x="3106" y="262"/>
                    <a:pt x="2091" y="590"/>
                  </a:cubicBezTo>
                  <a:cubicBezTo>
                    <a:pt x="936" y="960"/>
                    <a:pt x="0" y="1267"/>
                    <a:pt x="23" y="1354"/>
                  </a:cubicBezTo>
                  <a:cubicBezTo>
                    <a:pt x="26" y="1369"/>
                    <a:pt x="58" y="1376"/>
                    <a:pt x="113" y="1376"/>
                  </a:cubicBezTo>
                  <a:cubicBezTo>
                    <a:pt x="382" y="1376"/>
                    <a:pt x="1221" y="1204"/>
                    <a:pt x="2188" y="896"/>
                  </a:cubicBezTo>
                  <a:cubicBezTo>
                    <a:pt x="3352" y="525"/>
                    <a:pt x="4252" y="99"/>
                    <a:pt x="4220" y="15"/>
                  </a:cubicBezTo>
                  <a:cubicBezTo>
                    <a:pt x="4216" y="5"/>
                    <a:pt x="4199" y="1"/>
                    <a:pt x="4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884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9"/>
          <p:cNvSpPr txBox="1">
            <a:spLocks noGrp="1"/>
          </p:cNvSpPr>
          <p:nvPr>
            <p:ph type="title" idx="2"/>
          </p:nvPr>
        </p:nvSpPr>
        <p:spPr>
          <a:xfrm>
            <a:off x="3859200" y="1029966"/>
            <a:ext cx="142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88" name="Google Shape;788;p39"/>
          <p:cNvSpPr txBox="1">
            <a:spLocks noGrp="1"/>
          </p:cNvSpPr>
          <p:nvPr>
            <p:ph type="title"/>
          </p:nvPr>
        </p:nvSpPr>
        <p:spPr>
          <a:xfrm>
            <a:off x="1536051" y="2062663"/>
            <a:ext cx="5924707" cy="15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Exploratory data analysis</a:t>
            </a:r>
          </a:p>
        </p:txBody>
      </p:sp>
      <p:cxnSp>
        <p:nvCxnSpPr>
          <p:cNvPr id="789" name="Google Shape;789;p39"/>
          <p:cNvCxnSpPr/>
          <p:nvPr/>
        </p:nvCxnSpPr>
        <p:spPr>
          <a:xfrm>
            <a:off x="4100700" y="2062666"/>
            <a:ext cx="942600" cy="0"/>
          </a:xfrm>
          <a:prstGeom prst="straightConnector1">
            <a:avLst/>
          </a:prstGeom>
          <a:noFill/>
          <a:ln w="19050" cap="flat" cmpd="sng">
            <a:solidFill>
              <a:schemeClr val="dk2"/>
            </a:solidFill>
            <a:prstDash val="solid"/>
            <a:round/>
            <a:headEnd type="none" w="med" len="med"/>
            <a:tailEnd type="none" w="med" len="med"/>
          </a:ln>
        </p:spPr>
      </p:cxnSp>
      <p:grpSp>
        <p:nvGrpSpPr>
          <p:cNvPr id="854" name="Google Shape;854;p39"/>
          <p:cNvGrpSpPr/>
          <p:nvPr/>
        </p:nvGrpSpPr>
        <p:grpSpPr>
          <a:xfrm rot="1509799">
            <a:off x="7003890" y="493783"/>
            <a:ext cx="340596" cy="327377"/>
            <a:chOff x="427198" y="876398"/>
            <a:chExt cx="340596" cy="327377"/>
          </a:xfrm>
        </p:grpSpPr>
        <p:sp>
          <p:nvSpPr>
            <p:cNvPr id="855" name="Google Shape;85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9"/>
          <p:cNvGrpSpPr/>
          <p:nvPr/>
        </p:nvGrpSpPr>
        <p:grpSpPr>
          <a:xfrm rot="1509646">
            <a:off x="7737693" y="1940209"/>
            <a:ext cx="254830" cy="244940"/>
            <a:chOff x="427198" y="876398"/>
            <a:chExt cx="340596" cy="327377"/>
          </a:xfrm>
        </p:grpSpPr>
        <p:sp>
          <p:nvSpPr>
            <p:cNvPr id="860" name="Google Shape;86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p:cNvGrpSpPr/>
          <p:nvPr/>
        </p:nvGrpSpPr>
        <p:grpSpPr>
          <a:xfrm rot="234498">
            <a:off x="1429297" y="1327794"/>
            <a:ext cx="254847" cy="244957"/>
            <a:chOff x="427198" y="876398"/>
            <a:chExt cx="340596" cy="327377"/>
          </a:xfrm>
        </p:grpSpPr>
        <p:sp>
          <p:nvSpPr>
            <p:cNvPr id="865" name="Google Shape;86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p:cNvGrpSpPr/>
          <p:nvPr/>
        </p:nvGrpSpPr>
        <p:grpSpPr>
          <a:xfrm rot="-2224879">
            <a:off x="755514" y="628444"/>
            <a:ext cx="214148" cy="205836"/>
            <a:chOff x="427198" y="876398"/>
            <a:chExt cx="340596" cy="327377"/>
          </a:xfrm>
        </p:grpSpPr>
        <p:sp>
          <p:nvSpPr>
            <p:cNvPr id="870" name="Google Shape;87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9"/>
          <p:cNvGrpSpPr/>
          <p:nvPr/>
        </p:nvGrpSpPr>
        <p:grpSpPr>
          <a:xfrm rot="1554292">
            <a:off x="8180535" y="628445"/>
            <a:ext cx="214159" cy="205848"/>
            <a:chOff x="427198" y="876398"/>
            <a:chExt cx="340596" cy="327377"/>
          </a:xfrm>
        </p:grpSpPr>
        <p:sp>
          <p:nvSpPr>
            <p:cNvPr id="875" name="Google Shape;87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9"/>
          <p:cNvGrpSpPr/>
          <p:nvPr/>
        </p:nvGrpSpPr>
        <p:grpSpPr>
          <a:xfrm rot="234498">
            <a:off x="2752422" y="1327794"/>
            <a:ext cx="254847" cy="244957"/>
            <a:chOff x="427198" y="876398"/>
            <a:chExt cx="340596" cy="327377"/>
          </a:xfrm>
        </p:grpSpPr>
        <p:sp>
          <p:nvSpPr>
            <p:cNvPr id="880" name="Google Shape;88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9"/>
          <p:cNvGrpSpPr/>
          <p:nvPr/>
        </p:nvGrpSpPr>
        <p:grpSpPr>
          <a:xfrm rot="2030806">
            <a:off x="5819493" y="4101458"/>
            <a:ext cx="214151" cy="205840"/>
            <a:chOff x="427198" y="876398"/>
            <a:chExt cx="340596" cy="327377"/>
          </a:xfrm>
        </p:grpSpPr>
        <p:sp>
          <p:nvSpPr>
            <p:cNvPr id="885" name="Google Shape;88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rot="-2316429">
            <a:off x="6330448" y="1231276"/>
            <a:ext cx="214136" cy="205825"/>
            <a:chOff x="427198" y="876398"/>
            <a:chExt cx="340596" cy="327377"/>
          </a:xfrm>
        </p:grpSpPr>
        <p:sp>
          <p:nvSpPr>
            <p:cNvPr id="890" name="Google Shape;89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836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378803-F99F-8F78-BA56-77C647E114CB}"/>
              </a:ext>
            </a:extLst>
          </p:cNvPr>
          <p:cNvSpPr>
            <a:spLocks noGrp="1"/>
          </p:cNvSpPr>
          <p:nvPr>
            <p:ph type="title"/>
          </p:nvPr>
        </p:nvSpPr>
        <p:spPr>
          <a:xfrm>
            <a:off x="1255899" y="78367"/>
            <a:ext cx="7124855" cy="1018911"/>
          </a:xfrm>
        </p:spPr>
        <p:txBody>
          <a:bodyPr/>
          <a:lstStyle/>
          <a:p>
            <a:r>
              <a:rPr lang="en-US" sz="2800" dirty="0"/>
              <a:t>The most common words including stop words</a:t>
            </a:r>
          </a:p>
        </p:txBody>
      </p:sp>
      <p:pic>
        <p:nvPicPr>
          <p:cNvPr id="5" name="Picture 4" descr="A picture containing logo&#10;&#10;Description automatically generated">
            <a:extLst>
              <a:ext uri="{FF2B5EF4-FFF2-40B4-BE49-F238E27FC236}">
                <a16:creationId xmlns:a16="http://schemas.microsoft.com/office/drawing/2014/main" id="{BBA41AAD-6A10-1F7D-030E-DE43EA9C8C72}"/>
              </a:ext>
            </a:extLst>
          </p:cNvPr>
          <p:cNvPicPr>
            <a:picLocks noChangeAspect="1"/>
          </p:cNvPicPr>
          <p:nvPr/>
        </p:nvPicPr>
        <p:blipFill>
          <a:blip r:embed="rId2"/>
          <a:stretch>
            <a:fillRect/>
          </a:stretch>
        </p:blipFill>
        <p:spPr>
          <a:xfrm>
            <a:off x="1560912" y="493165"/>
            <a:ext cx="5843028" cy="4508001"/>
          </a:xfrm>
          <a:prstGeom prst="rect">
            <a:avLst/>
          </a:prstGeom>
        </p:spPr>
      </p:pic>
    </p:spTree>
    <p:extLst>
      <p:ext uri="{BB962C8B-B14F-4D97-AF65-F5344CB8AC3E}">
        <p14:creationId xmlns:p14="http://schemas.microsoft.com/office/powerpoint/2010/main" val="844045984"/>
      </p:ext>
    </p:extLst>
  </p:cSld>
  <p:clrMapOvr>
    <a:masterClrMapping/>
  </p:clrMapOvr>
</p:sld>
</file>

<file path=ppt/theme/theme1.xml><?xml version="1.0" encoding="utf-8"?>
<a:theme xmlns:a="http://schemas.openxmlformats.org/drawingml/2006/main" name="Otitis Externa in Animals by Slidesgo">
  <a:themeElements>
    <a:clrScheme name="Simple Light">
      <a:dk1>
        <a:srgbClr val="271F1C"/>
      </a:dk1>
      <a:lt1>
        <a:srgbClr val="FFFFFF"/>
      </a:lt1>
      <a:dk2>
        <a:srgbClr val="3F153D"/>
      </a:dk2>
      <a:lt2>
        <a:srgbClr val="AF1743"/>
      </a:lt2>
      <a:accent1>
        <a:srgbClr val="DA1745"/>
      </a:accent1>
      <a:accent2>
        <a:srgbClr val="F9CB9C"/>
      </a:accent2>
      <a:accent3>
        <a:srgbClr val="EA8857"/>
      </a:accent3>
      <a:accent4>
        <a:srgbClr val="FFB636"/>
      </a:accent4>
      <a:accent5>
        <a:srgbClr val="AAAAC2"/>
      </a:accent5>
      <a:accent6>
        <a:srgbClr val="FFE8ED"/>
      </a:accent6>
      <a:hlink>
        <a:srgbClr val="3F15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695</Words>
  <Application>Microsoft Office PowerPoint</Application>
  <PresentationFormat>On-screen Show (16:9)</PresentationFormat>
  <Paragraphs>123</Paragraphs>
  <Slides>24</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Söhne</vt:lpstr>
      <vt:lpstr>Fira Sans</vt:lpstr>
      <vt:lpstr>Arial</vt:lpstr>
      <vt:lpstr>Bebas Neue</vt:lpstr>
      <vt:lpstr>Englebert</vt:lpstr>
      <vt:lpstr>Otitis Externa in Animals by Slidesgo</vt:lpstr>
      <vt:lpstr>“Cat and Dog Food Brand Analysis: Insights into Consumer Perceptions and Preferences on Reddit"</vt:lpstr>
      <vt:lpstr>01</vt:lpstr>
      <vt:lpstr>01</vt:lpstr>
      <vt:lpstr>About the Project</vt:lpstr>
      <vt:lpstr>About the Project</vt:lpstr>
      <vt:lpstr>02</vt:lpstr>
      <vt:lpstr>Data Collection and Preparation</vt:lpstr>
      <vt:lpstr>03</vt:lpstr>
      <vt:lpstr>The most common words including stop words</vt:lpstr>
      <vt:lpstr>The most common words without stop words</vt:lpstr>
      <vt:lpstr>Which food brands have been mentioned by users on subreddits? </vt:lpstr>
      <vt:lpstr>Let’s look at some sentences!</vt:lpstr>
      <vt:lpstr>How many times each brand is mentioned?</vt:lpstr>
      <vt:lpstr>04</vt:lpstr>
      <vt:lpstr>Do people have positive or negative opinions about each food brand on cats subreddit?</vt:lpstr>
      <vt:lpstr>PowerPoint Presentation</vt:lpstr>
      <vt:lpstr>Do people have positive or negative opinions about each food brand on dogs subreddit?</vt:lpstr>
      <vt:lpstr>Do people have positive or negative opinions about each food brand on dogs subreddit?</vt:lpstr>
      <vt:lpstr>05</vt:lpstr>
      <vt:lpstr>Models</vt:lpstr>
      <vt:lpstr>Accuracy Score</vt:lpstr>
      <vt:lpstr>06</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and Dog Food Analysis: Insights into Consumer Perceptions and Preferences on Reddit"</dc:title>
  <cp:lastModifiedBy>Katayoon Kaviani</cp:lastModifiedBy>
  <cp:revision>9</cp:revision>
  <dcterms:modified xsi:type="dcterms:W3CDTF">2023-03-06T15:59:30Z</dcterms:modified>
</cp:coreProperties>
</file>