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6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F99927D-C327-47C2-96A8-CB24F246401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April 4,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CSS works by hooking onto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Once hooked, we apply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those HTML elements using CSS.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In HTML/CSS, (by default) every element displayed is governed by a concept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This means that HTML elements force their adjacent elements to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them.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 Box Model wraps every CSS element in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We can orient our HTML elements in relation to space with CSS positioning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web layouts are inherently composed of containers, traditionally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HTML5 introduced the concept of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meaning “divs” could be given more meaningful names.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 theory, this helps with organization and search engine optimization.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That said… many (if not most) websites, seem to still be using basic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divs.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There are reasons for this that we’ll showcase in later sections.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Additionally, it’s possible to include “semantics” by using id names and classes. </a:t>
            </a:r>
            <a:endParaRPr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Bottom line: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Follow your homework’s instructions. But when you get out in the “real world,” follow the convention of where you work!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 (.classname)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IDs (#idname)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that HTML element.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Google Developer Tools (Inspector)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GDT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is one of the most frequent tools you will use in web dev.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It allows you to truly, debug your web designs.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>
                <a:solidFill>
                  <a:srgbClr val="000000"/>
                </a:solidFill>
                <a:latin typeface="Arial"/>
              </a:rPr>
              <a:t>Start using it!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You can edit any web page’s HTML and CSS with Chrome Inspector.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Plus, you’ll see your results instantly. 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i="1" strike="noStrike">
                <a:solidFill>
                  <a:srgbClr val="000000"/>
                </a:solidFill>
                <a:latin typeface="Arial"/>
                <a:ea typeface="Roboto"/>
              </a:rPr>
              <a:t>(Google Developer Tools)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Google Developer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Google’s dev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Loading Multiple CSS Files ***(Very Important!!!)***</a:t>
            </a:r>
            <a:endParaRPr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An incredibly powerful technique: deploying multiple CSS files simultaneously.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This lets developers to create complex designs made up of abounding design elements.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Just remember: the loading </a:t>
            </a:r>
            <a:r>
              <a:rPr lang="en-US" b="1" i="1" u="sng" strike="noStrike">
                <a:solidFill>
                  <a:srgbClr val="000000"/>
                </a:solidFill>
                <a:latin typeface="Arial"/>
              </a:rPr>
              <a:t>order matters!!!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(1-3_CSSFiles.html | 1-MultipleCSS)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Under the hood, web browsers often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than their competition.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These disparities could mean HTML/CSS displaying differently  in each web client.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Because of these potential divergences, web developers need to make their websites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Reset.css will “reset” all browser-specific CSS. This means your site will appear the same in all browsers.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However, you will have to re-style everything yourself.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(Example.html | 2-ResetCSS)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 well: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handling an enormous volume of information.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asking the right questions.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notice the right details.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all help each other out.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And, most importantly, you are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figuring out things on your own.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9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4495680" y="2438280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reset.css file into a basic HTML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 the Web with Heroku!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Pages provides us a way to host our static web applications for free.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755904"/>
            <a:ext cx="7644384" cy="45866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6827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Websites to 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Go to folder you want to host (must be .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enabled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).</a:t>
            </a:r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Make sure you’ve committed all of your changes in your local repo.</a:t>
            </a:r>
            <a:endParaRPr lang="en-US" dirty="0"/>
          </a:p>
          <a:p>
            <a:pPr>
              <a:buFont typeface="Arial"/>
              <a:buAutoNum type="arabicPeriod"/>
            </a:pPr>
            <a:r>
              <a:rPr lang="en-US" sz="2000" dirty="0" smtClean="0"/>
              <a:t>Create a branch called “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-pages” by typing in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-pages”</a:t>
            </a:r>
          </a:p>
          <a:p>
            <a:pPr>
              <a:buFont typeface="Arial"/>
              <a:buAutoNum type="arabicPeriod"/>
            </a:pPr>
            <a:r>
              <a:rPr lang="en-US" sz="2000" dirty="0" smtClean="0"/>
              <a:t>Push your changes up to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by typing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-pages”</a:t>
            </a:r>
          </a:p>
          <a:p>
            <a:pPr>
              <a:buFont typeface="Arial"/>
              <a:buAutoNum type="arabicPeriod"/>
            </a:pPr>
            <a:r>
              <a:rPr lang="en-US" sz="2000" dirty="0" smtClean="0"/>
              <a:t>Check out your hosted web application at </a:t>
            </a:r>
            <a:r>
              <a:rPr lang="en-US" sz="2000" dirty="0" err="1" smtClean="0"/>
              <a:t>GITHUBUSERNAME.github.io</a:t>
            </a:r>
            <a:r>
              <a:rPr lang="en-US" sz="2000" dirty="0" smtClean="0"/>
              <a:t>/GITHUBREPONAME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cloud. </a:t>
            </a:r>
            <a:endParaRPr lang="en-US" sz="24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30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Create a new branch of on your local computer 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AutoNum type="arabicPeriod"/>
            </a:pP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branch &lt;BRANCH NAME&gt;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Checkout that branch (locally) on your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machine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AutoNum type="arabicPeriod"/>
            </a:pP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checkout &lt;BRANCH NAME&gt;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Add / Commit your changes (will automatically save to this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branch)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AutoNum type="arabicPeriod"/>
            </a:pP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add –A
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commit –m “Comment”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Push your branch to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GitHub</a:t>
            </a: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700" i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push origin &lt;BRANCH NAME&gt;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Submit a Pull Request on GitHub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700" i="1" strike="noStrike" dirty="0">
                <a:solidFill>
                  <a:srgbClr val="000000"/>
                </a:solidFill>
                <a:latin typeface="Arial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700" strike="noStrike" dirty="0">
                <a:solidFill>
                  <a:srgbClr val="000000"/>
                </a:solidFill>
                <a:latin typeface="Arial"/>
              </a:rPr>
              <a:t>
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Remember, Homework #1 is due on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Saturday.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Homework Link: 
</a:t>
            </a:r>
            <a:r>
              <a:rPr lang="en-US" sz="2200" dirty="0">
                <a:solidFill>
                  <a:srgbClr val="000000"/>
                </a:solidFill>
              </a:rPr>
              <a:t>https://</a:t>
            </a:r>
            <a:r>
              <a:rPr lang="en-US" sz="2200" dirty="0" err="1">
                <a:solidFill>
                  <a:srgbClr val="000000"/>
                </a:solidFill>
              </a:rPr>
              <a:t>uclax.bootcampcontent.com</a:t>
            </a:r>
            <a:r>
              <a:rPr lang="en-US" sz="2200" dirty="0">
                <a:solidFill>
                  <a:srgbClr val="000000"/>
                </a:solidFill>
              </a:rPr>
              <a:t>/UCLA-Coding-Boot-Camp/01-17-Class-Content/tree/master/</a:t>
            </a:r>
            <a:r>
              <a:rPr lang="en-US" sz="2200" dirty="0" err="1">
                <a:solidFill>
                  <a:srgbClr val="000000"/>
                </a:solidFill>
              </a:rPr>
              <a:t>Homeworks</a:t>
            </a:r>
            <a:r>
              <a:rPr lang="en-US" sz="2200" dirty="0">
                <a:solidFill>
                  <a:srgbClr val="000000"/>
                </a:solidFill>
              </a:rPr>
              <a:t>/homework_1/Instructions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Remember to submit Homework via GitHub (and </a:t>
            </a:r>
            <a:r>
              <a:rPr lang="en-US" sz="2200" b="1" strike="noStrike" dirty="0" err="1" smtClean="0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Pages):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dirty="0">
                <a:solidFill>
                  <a:srgbClr val="000000"/>
                </a:solidFill>
              </a:rPr>
              <a:t>http://</a:t>
            </a:r>
            <a:r>
              <a:rPr lang="en-US" sz="2200" dirty="0" err="1">
                <a:solidFill>
                  <a:srgbClr val="000000"/>
                </a:solidFill>
              </a:rPr>
              <a:t>www.bootcampspot.com</a:t>
            </a:r>
            <a:r>
              <a:rPr lang="en-US" sz="2200" dirty="0">
                <a:solidFill>
                  <a:srgbClr val="000000"/>
                </a:solidFill>
              </a:rPr>
              <a:t>/homework/Xk89p6FQKq3HzL9Aq</a:t>
            </a: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 dirty="0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!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Review In Class Material (Exercises and Slides):
</a:t>
            </a:r>
            <a:r>
              <a:rPr lang="en-US" sz="2200" dirty="0">
                <a:solidFill>
                  <a:srgbClr val="000000"/>
                </a:solidFill>
              </a:rPr>
              <a:t>https://</a:t>
            </a:r>
            <a:r>
              <a:rPr lang="en-US" sz="2200" dirty="0" err="1" smtClean="0">
                <a:solidFill>
                  <a:srgbClr val="000000"/>
                </a:solidFill>
              </a:rPr>
              <a:t>uclax.bootcampcontent.com</a:t>
            </a:r>
            <a:r>
              <a:rPr lang="en-US" sz="2200" dirty="0" smtClean="0">
                <a:solidFill>
                  <a:srgbClr val="000000"/>
                </a:solidFill>
              </a:rPr>
              <a:t>/UCLA-Coding-Boot-Camp/01-17-Class-Content/tree/master/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https://</a:t>
            </a:r>
            <a:r>
              <a:rPr lang="en-US" sz="2200" dirty="0" err="1" smtClean="0">
                <a:solidFill>
                  <a:srgbClr val="000000"/>
                </a:solidFill>
              </a:rPr>
              <a:t>uclax.bootcampcontent.com</a:t>
            </a:r>
            <a:r>
              <a:rPr lang="en-US" sz="2200" dirty="0" smtClean="0">
                <a:solidFill>
                  <a:srgbClr val="000000"/>
                </a:solidFill>
              </a:rPr>
              <a:t>/UCLA-Coding-Boot-Camp/01-17-Class-Content/tree/master/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Full-Stack Development Conceptually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Terminal / Git Bash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HTML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Git Concepts and Commands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CSS Purpose, Syntax, and Styles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Floating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Positioning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Box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Google Dev Tools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How to learn on Your own!!</a:t>
            </a:r>
            <a:endParaRPr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1614</Words>
  <Application>Microsoft Macintosh PowerPoint</Application>
  <PresentationFormat>On-screen Show (4:3)</PresentationFormat>
  <Paragraphs>345</Paragraphs>
  <Slides>63</Slides>
  <Notes>33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Omar Patel</cp:lastModifiedBy>
  <cp:revision>1467</cp:revision>
  <cp:lastPrinted>2016-01-30T16:23:56Z</cp:lastPrinted>
  <dcterms:created xsi:type="dcterms:W3CDTF">2015-01-20T17:19:00Z</dcterms:created>
  <dcterms:modified xsi:type="dcterms:W3CDTF">2017-01-30T23:45:02Z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