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72"/>
  </p:notesMasterIdLst>
  <p:handoutMasterIdLst>
    <p:handoutMasterId r:id="rId7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2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370" autoAdjust="0"/>
  </p:normalViewPr>
  <p:slideViewPr>
    <p:cSldViewPr>
      <p:cViewPr varScale="1">
        <p:scale>
          <a:sx n="92" d="100"/>
          <a:sy n="92" d="100"/>
        </p:scale>
        <p:origin x="2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3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1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7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76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7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46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2.gi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w3schools.com/tag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www.youtube.com/watch?v=kMBinXTCrXI&amp;list=PLgJ8UgkiorCnMLsUevoQRxH8t9bt7ne14&amp;index=2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image" Target="../media/image37.png"/><Relationship Id="rId1" Type="http://schemas.openxmlformats.org/officeDocument/2006/relationships/video" Target="https://www.youtube.com/embed/kMBinXTCrXI?controls=0&amp;showinfo=0" TargetMode="External"/><Relationship Id="rId2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 err="1"/>
              <a:t>Git’n</a:t>
            </a:r>
            <a:r>
              <a:rPr lang="en-US" i="1" dirty="0"/>
              <a:t> Pro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numCol="1"/>
          <a:lstStyle/>
          <a:p>
            <a:r>
              <a:rPr lang="en-US" dirty="0"/>
              <a:t>Month, day, year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 – Tragedy #2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(SpongeBob's)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SpongeBob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The Group Project – Tragedy 2 (Revisited)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(bad) code deletions.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this time, SpongeBob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Control!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neighbor, and have one of you explain to the other:</a:t>
            </a:r>
          </a:p>
          <a:p>
            <a:endParaRPr lang="en-US" sz="2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Get Started 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</a:t>
            </a:r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–A – adds all changes for inclusion into </a:t>
            </a:r>
            <a:r>
              <a:rPr lang="en-US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 </a:t>
            </a:r>
            <a:r>
              <a:rPr lang="en-US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–m “message”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notes a change to the local repo.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  <a:r>
              <a:rPr lang="en-US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NAMEOFREMOTE BRANCHNAME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sends changes to hosting service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class, and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uclax.bootcampcontent.com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/UCLA-Coding-Boot-Camp/01-17-Class-Content</a:t>
            </a:r>
            <a:b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uclax.bootcampcontent.com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/UCLA-Coding-Boot-Camp/01-17-Class-Content</a:t>
            </a:r>
            <a:b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1 (Largest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2 (Next 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3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http://www.w3schools.com/tags/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114149684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in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bootcampspot.com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Saturday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229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Padding-top(bottom/left/right):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https://www.youtube.com/watch?v=kMBinXTCrXI&amp;list=PLgJ8UgkiorCnMLsUevoQRxH8t9bt7ne14&amp;index=2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31787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Remember! We’ve got video guides for key activities like that last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feel like you are EVER falling behind, use those online walkthroughs to help catch back up. They are made to be easy to understand.</a:t>
            </a:r>
          </a:p>
          <a:p>
            <a:endParaRPr lang="en-US" dirty="0"/>
          </a:p>
          <a:p>
            <a:r>
              <a:rPr lang="en-US" dirty="0"/>
              <a:t>Still having trouble? Shoot your instructor or one of your TAs a message!</a:t>
            </a:r>
          </a:p>
          <a:p>
            <a:r>
              <a:rPr lang="en-US" dirty="0"/>
              <a:t>We are here to help you out in whatever way we can! </a:t>
            </a:r>
          </a:p>
        </p:txBody>
      </p:sp>
      <p:pic>
        <p:nvPicPr>
          <p:cNvPr id="5" name="kMBinXTCrX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of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them,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for, and how it works with HTML.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What / 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11431</TotalTime>
  <Words>1998</Words>
  <Application>Microsoft Macintosh PowerPoint</Application>
  <PresentationFormat>On-screen Show (4:3)</PresentationFormat>
  <Paragraphs>460</Paragraphs>
  <Slides>66</Slides>
  <Notes>65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Calibri</vt:lpstr>
      <vt:lpstr>Calibri Light</vt:lpstr>
      <vt:lpstr>Roboto</vt:lpstr>
      <vt:lpstr>Arial</vt:lpstr>
      <vt:lpstr>UCF - Theme</vt:lpstr>
      <vt:lpstr>1_Unbranded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PowerPoint Presentation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Omar Patel</cp:lastModifiedBy>
  <cp:revision>1442</cp:revision>
  <cp:lastPrinted>2016-01-30T16:23:56Z</cp:lastPrinted>
  <dcterms:created xsi:type="dcterms:W3CDTF">2015-01-20T17:19:00Z</dcterms:created>
  <dcterms:modified xsi:type="dcterms:W3CDTF">2017-01-28T01:54:19Z</dcterms:modified>
</cp:coreProperties>
</file>