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17C344-6A18-42D0-9C33-D2BC3481455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800" strike="noStrike">
                <a:solidFill>
                  <a:srgbClr val="ffffff"/>
                </a:solidFill>
                <a:latin typeface="Arial"/>
              </a:rPr>
              <a:t>Game Time: Project Week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May 17, 2016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Arial"/>
              </a:rPr>
              <a:t>Day 24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uses at least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b="1" i="1" lang="en-US" strike="noStrike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 (table, columns,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 (Heroku or Firebase)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Utilize Firebase for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Persistent Data Storage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 (Consider this </a:t>
            </a:r>
            <a:r>
              <a:rPr b="1" lang="en-US" strike="noStrike" u="sng">
                <a:solidFill>
                  <a:srgbClr val="000000"/>
                </a:solidFill>
                <a:latin typeface="Arial"/>
                <a:ea typeface="Roboto"/>
              </a:rPr>
              <a:t>basically a requirement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b="1" lang="en-US" sz="1600" strike="noStrike" u="sng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 u="sng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Be Glam for the Camera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04920" y="762120"/>
            <a:ext cx="8381520" cy="28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All presentations will be recorded…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So treat it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These can be great portfolio pieces if you invest the time.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Project Week Overview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 descr=""/>
          <p:cNvPicPr/>
          <p:nvPr/>
        </p:nvPicPr>
        <p:blipFill>
          <a:blip r:embed="rId1"/>
          <a:srcRect l="0" t="0" r="0"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 descr=""/>
          <p:cNvPicPr/>
          <p:nvPr/>
        </p:nvPicPr>
        <p:blipFill>
          <a:blip r:embed="rId2"/>
          <a:srcRect l="0" t="0" r="0"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 descr=""/>
          <p:cNvPicPr/>
          <p:nvPr/>
        </p:nvPicPr>
        <p:blipFill>
          <a:blip r:embed="rId1"/>
          <a:srcRect l="0" t="5882" r="0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 descr=""/>
          <p:cNvPicPr/>
          <p:nvPr/>
        </p:nvPicPr>
        <p:blipFill>
          <a:blip r:embed="rId1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800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4800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Yay!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6400" strike="noStrike">
                <a:solidFill>
                  <a:srgbClr val="000000"/>
                </a:solidFill>
                <a:latin typeface="Arial"/>
              </a:rPr>
              <a:t>You made it!!!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600" strike="noStrike" u="sng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Project Week! (This Week)</a:t>
            </a:r>
            <a:endParaRPr/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000000"/>
                </a:solidFill>
                <a:latin typeface="Arial"/>
                <a:ea typeface="Roboto"/>
              </a:rPr>
              <a:t>Saturday’s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Project Week (Next Week)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04920" y="914400"/>
            <a:ext cx="861012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000000"/>
                </a:solidFill>
                <a:latin typeface="Arial"/>
                <a:ea typeface="Roboto"/>
              </a:rPr>
              <a:t>Next Week (M/T):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Interview Questions (Class Lecture)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000000"/>
                </a:solidFill>
                <a:latin typeface="Arial"/>
                <a:ea typeface="Roboto"/>
              </a:rPr>
              <a:t>Next Week (W/Th)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Debug Work (Class Lecture)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Presentation Prep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000000"/>
                </a:solidFill>
                <a:latin typeface="Arial"/>
                <a:ea typeface="Roboto"/>
              </a:rPr>
              <a:t>Saturday’s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3200" strike="noStrike">
                <a:solidFill>
                  <a:srgbClr val="000000"/>
                </a:solidFill>
                <a:latin typeface="Arial"/>
              </a:rPr>
              <a:t>Be serious about project week!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Because you </a:t>
            </a:r>
            <a:r>
              <a:rPr b="1" i="1" lang="en-US" sz="3200" strike="noStrike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>
                <a:solidFill>
                  <a:srgbClr val="000000"/>
                </a:solidFill>
                <a:latin typeface="Arial"/>
              </a:rPr>
              <a:t>shiz.</a:t>
            </a:r>
            <a:r>
              <a:rPr b="1" i="1" lang="en-US" sz="3200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#1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#2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#3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#4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#5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#6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#7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100" strike="noStrike">
                <a:solidFill>
                  <a:srgbClr val="000000"/>
                </a:solidFill>
                <a:latin typeface="Arial"/>
                <a:ea typeface="Roboto"/>
              </a:rPr>
              <a:t>Team #8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Application>LibreOffice/4.4.4.3$Windows_x86 LibreOffice_project/2c39ebcf046445232b798108aa8a7e7d89552ea8</Application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language>en-US</dc:language>
  <cp:lastPrinted>2016-01-30T16:23:56Z</cp:lastPrinted>
  <dcterms:modified xsi:type="dcterms:W3CDTF">2016-12-03T00:50:46Z</dcterms:modified>
  <cp:revision>1539</cp:revision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