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63147F-1A11-4904-B020-74C5ED26B314}" type="doc">
      <dgm:prSet loTypeId="urn:microsoft.com/office/officeart/2011/layout/Tab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F2BDAA3-F324-4302-B811-B0E653C97C69}">
      <dgm:prSet phldrT="[Text]"/>
      <dgm:spPr/>
      <dgm:t>
        <a:bodyPr/>
        <a:lstStyle/>
        <a:p>
          <a:r>
            <a:rPr lang="en-US" b="1" dirty="0"/>
            <a:t>I/</a:t>
          </a:r>
        </a:p>
      </dgm:t>
    </dgm:pt>
    <dgm:pt modelId="{BC017A0A-88C3-477A-B42A-3BCC17DAE222}" type="parTrans" cxnId="{B64CC3B7-A0D1-41F5-BBDA-31530B72EA85}">
      <dgm:prSet/>
      <dgm:spPr/>
      <dgm:t>
        <a:bodyPr/>
        <a:lstStyle/>
        <a:p>
          <a:endParaRPr lang="en-US"/>
        </a:p>
      </dgm:t>
    </dgm:pt>
    <dgm:pt modelId="{6EBBD5B3-DBAC-47C9-8570-724D2C89B255}" type="sibTrans" cxnId="{B64CC3B7-A0D1-41F5-BBDA-31530B72EA85}">
      <dgm:prSet/>
      <dgm:spPr/>
      <dgm:t>
        <a:bodyPr/>
        <a:lstStyle/>
        <a:p>
          <a:endParaRPr lang="en-US"/>
        </a:p>
      </dgm:t>
    </dgm:pt>
    <dgm:pt modelId="{305C8487-8BCD-45E4-BBFB-48BF5B02DB8B}">
      <dgm:prSet phldrT="[Text]"/>
      <dgm:spPr/>
      <dgm:t>
        <a:bodyPr/>
        <a:lstStyle/>
        <a:p>
          <a:r>
            <a:rPr lang="en-US" dirty="0"/>
            <a:t> What are the relationship between a movie and its critics ?</a:t>
          </a:r>
        </a:p>
      </dgm:t>
    </dgm:pt>
    <dgm:pt modelId="{28844F5A-20B9-45C9-BA1C-F781E26731BB}" type="parTrans" cxnId="{2DC91AA8-B25D-4BFD-8164-BB77DF0D0109}">
      <dgm:prSet/>
      <dgm:spPr/>
      <dgm:t>
        <a:bodyPr/>
        <a:lstStyle/>
        <a:p>
          <a:endParaRPr lang="en-US"/>
        </a:p>
      </dgm:t>
    </dgm:pt>
    <dgm:pt modelId="{DCF5B594-769D-47CC-9C49-B69DBEF2801B}" type="sibTrans" cxnId="{2DC91AA8-B25D-4BFD-8164-BB77DF0D0109}">
      <dgm:prSet/>
      <dgm:spPr/>
      <dgm:t>
        <a:bodyPr/>
        <a:lstStyle/>
        <a:p>
          <a:endParaRPr lang="en-US"/>
        </a:p>
      </dgm:t>
    </dgm:pt>
    <dgm:pt modelId="{233AA76C-121D-4077-B7B8-2BF0D66FCA9D}">
      <dgm:prSet phldrT="[Text]" phldr="1"/>
      <dgm:spPr/>
      <dgm:t>
        <a:bodyPr/>
        <a:lstStyle/>
        <a:p>
          <a:endParaRPr lang="en-US" dirty="0"/>
        </a:p>
      </dgm:t>
    </dgm:pt>
    <dgm:pt modelId="{5355A03E-C69C-4966-B0F0-237087591455}" type="parTrans" cxnId="{45B7E45B-5694-4B06-B941-C9E177A5B40D}">
      <dgm:prSet/>
      <dgm:spPr/>
      <dgm:t>
        <a:bodyPr/>
        <a:lstStyle/>
        <a:p>
          <a:endParaRPr lang="en-US"/>
        </a:p>
      </dgm:t>
    </dgm:pt>
    <dgm:pt modelId="{C5AD5F52-D4CF-4BD7-B377-5D7DEA624602}" type="sibTrans" cxnId="{45B7E45B-5694-4B06-B941-C9E177A5B40D}">
      <dgm:prSet/>
      <dgm:spPr/>
      <dgm:t>
        <a:bodyPr/>
        <a:lstStyle/>
        <a:p>
          <a:endParaRPr lang="en-US"/>
        </a:p>
      </dgm:t>
    </dgm:pt>
    <dgm:pt modelId="{FF720F23-5E25-48CB-88A0-ABD6B1C4644F}">
      <dgm:prSet phldrT="[Text]"/>
      <dgm:spPr/>
      <dgm:t>
        <a:bodyPr/>
        <a:lstStyle/>
        <a:p>
          <a:r>
            <a:rPr lang="en-US" b="1" dirty="0"/>
            <a:t>II/</a:t>
          </a:r>
        </a:p>
      </dgm:t>
    </dgm:pt>
    <dgm:pt modelId="{C6175E68-9EA4-463F-B227-048D5AB5F4E4}" type="parTrans" cxnId="{2299BB65-B727-449B-91EA-58E73B7A0A07}">
      <dgm:prSet/>
      <dgm:spPr/>
      <dgm:t>
        <a:bodyPr/>
        <a:lstStyle/>
        <a:p>
          <a:endParaRPr lang="en-US"/>
        </a:p>
      </dgm:t>
    </dgm:pt>
    <dgm:pt modelId="{AC905B06-F408-43DE-8C39-C828EEE50E10}" type="sibTrans" cxnId="{2299BB65-B727-449B-91EA-58E73B7A0A07}">
      <dgm:prSet/>
      <dgm:spPr/>
      <dgm:t>
        <a:bodyPr/>
        <a:lstStyle/>
        <a:p>
          <a:endParaRPr lang="en-US"/>
        </a:p>
      </dgm:t>
    </dgm:pt>
    <dgm:pt modelId="{D2A6F239-9909-4272-B7AB-BA31B42F9FFE}">
      <dgm:prSet phldrT="[Text]"/>
      <dgm:spPr/>
      <dgm:t>
        <a:bodyPr/>
        <a:lstStyle/>
        <a:p>
          <a:r>
            <a:rPr lang="en-US" dirty="0"/>
            <a:t>Can we group movies depending on different filters ?</a:t>
          </a:r>
        </a:p>
      </dgm:t>
    </dgm:pt>
    <dgm:pt modelId="{7B9DCA85-CB4E-43C2-923B-38C8C300AC36}" type="parTrans" cxnId="{A0596986-914A-4B1E-8F05-1BD13E43BC8D}">
      <dgm:prSet/>
      <dgm:spPr/>
      <dgm:t>
        <a:bodyPr/>
        <a:lstStyle/>
        <a:p>
          <a:endParaRPr lang="en-US"/>
        </a:p>
      </dgm:t>
    </dgm:pt>
    <dgm:pt modelId="{9852A4FB-6E95-46B9-99F0-1F6FE8616674}" type="sibTrans" cxnId="{A0596986-914A-4B1E-8F05-1BD13E43BC8D}">
      <dgm:prSet/>
      <dgm:spPr/>
      <dgm:t>
        <a:bodyPr/>
        <a:lstStyle/>
        <a:p>
          <a:endParaRPr lang="en-US"/>
        </a:p>
      </dgm:t>
    </dgm:pt>
    <dgm:pt modelId="{90080B30-CA72-4D32-93FC-A79998756314}">
      <dgm:prSet phldrT="[Text]" phldr="1"/>
      <dgm:spPr/>
      <dgm:t>
        <a:bodyPr/>
        <a:lstStyle/>
        <a:p>
          <a:endParaRPr lang="en-US"/>
        </a:p>
      </dgm:t>
    </dgm:pt>
    <dgm:pt modelId="{AF94D3E3-5389-42B9-A197-CDA8F6EBAFE8}" type="parTrans" cxnId="{1AC0A7EE-7A4C-49F3-8FED-4F09082CD034}">
      <dgm:prSet/>
      <dgm:spPr/>
      <dgm:t>
        <a:bodyPr/>
        <a:lstStyle/>
        <a:p>
          <a:endParaRPr lang="en-US"/>
        </a:p>
      </dgm:t>
    </dgm:pt>
    <dgm:pt modelId="{8E882CD9-B2DE-449B-9745-FE8DF9F26D89}" type="sibTrans" cxnId="{1AC0A7EE-7A4C-49F3-8FED-4F09082CD034}">
      <dgm:prSet/>
      <dgm:spPr/>
      <dgm:t>
        <a:bodyPr/>
        <a:lstStyle/>
        <a:p>
          <a:endParaRPr lang="en-US"/>
        </a:p>
      </dgm:t>
    </dgm:pt>
    <dgm:pt modelId="{C21AA44C-97D5-442B-B961-94AB25B8F448}">
      <dgm:prSet phldrT="[Text]"/>
      <dgm:spPr/>
      <dgm:t>
        <a:bodyPr/>
        <a:lstStyle/>
        <a:p>
          <a:r>
            <a:rPr lang="en-US" b="1" dirty="0"/>
            <a:t>III/</a:t>
          </a:r>
        </a:p>
      </dgm:t>
    </dgm:pt>
    <dgm:pt modelId="{1DDE10A1-2F58-4907-A1D5-997E29BFAA34}" type="parTrans" cxnId="{B6EE1ED9-5FA9-410A-865E-666642974261}">
      <dgm:prSet/>
      <dgm:spPr/>
      <dgm:t>
        <a:bodyPr/>
        <a:lstStyle/>
        <a:p>
          <a:endParaRPr lang="en-US"/>
        </a:p>
      </dgm:t>
    </dgm:pt>
    <dgm:pt modelId="{DDB10E59-A314-4C7E-86A3-660CF69DA454}" type="sibTrans" cxnId="{B6EE1ED9-5FA9-410A-865E-666642974261}">
      <dgm:prSet/>
      <dgm:spPr/>
      <dgm:t>
        <a:bodyPr/>
        <a:lstStyle/>
        <a:p>
          <a:endParaRPr lang="en-US"/>
        </a:p>
      </dgm:t>
    </dgm:pt>
    <dgm:pt modelId="{F3F77246-0E07-4D76-8021-AC2613677859}">
      <dgm:prSet phldrT="[Text]"/>
      <dgm:spPr/>
      <dgm:t>
        <a:bodyPr/>
        <a:lstStyle/>
        <a:p>
          <a:r>
            <a:rPr lang="en-US" dirty="0"/>
            <a:t>How to know if a movie is really interesting ?</a:t>
          </a:r>
        </a:p>
      </dgm:t>
    </dgm:pt>
    <dgm:pt modelId="{6F79DAA8-0224-4262-B81D-82FBCBDAA64B}" type="parTrans" cxnId="{13700478-C55E-4858-B9B8-8D3D5DC36A62}">
      <dgm:prSet/>
      <dgm:spPr/>
      <dgm:t>
        <a:bodyPr/>
        <a:lstStyle/>
        <a:p>
          <a:endParaRPr lang="en-US"/>
        </a:p>
      </dgm:t>
    </dgm:pt>
    <dgm:pt modelId="{D37CB81A-CECF-4749-9325-FADB6025DCFF}" type="sibTrans" cxnId="{13700478-C55E-4858-B9B8-8D3D5DC36A62}">
      <dgm:prSet/>
      <dgm:spPr/>
      <dgm:t>
        <a:bodyPr/>
        <a:lstStyle/>
        <a:p>
          <a:endParaRPr lang="en-US"/>
        </a:p>
      </dgm:t>
    </dgm:pt>
    <dgm:pt modelId="{AE57FE28-C27E-4760-888A-60CF7695F12A}">
      <dgm:prSet phldrT="[Text]" phldr="1"/>
      <dgm:spPr/>
      <dgm:t>
        <a:bodyPr/>
        <a:lstStyle/>
        <a:p>
          <a:endParaRPr lang="en-US" dirty="0"/>
        </a:p>
      </dgm:t>
    </dgm:pt>
    <dgm:pt modelId="{DAF59E39-A50A-41DE-B205-07DC39DA4D77}" type="parTrans" cxnId="{B2794B4C-0119-4079-9D90-294B091EEB06}">
      <dgm:prSet/>
      <dgm:spPr/>
      <dgm:t>
        <a:bodyPr/>
        <a:lstStyle/>
        <a:p>
          <a:endParaRPr lang="en-US"/>
        </a:p>
      </dgm:t>
    </dgm:pt>
    <dgm:pt modelId="{CC3A0005-185A-4CFD-A3CE-3090DD333954}" type="sibTrans" cxnId="{B2794B4C-0119-4079-9D90-294B091EEB06}">
      <dgm:prSet/>
      <dgm:spPr/>
      <dgm:t>
        <a:bodyPr/>
        <a:lstStyle/>
        <a:p>
          <a:endParaRPr lang="en-US"/>
        </a:p>
      </dgm:t>
    </dgm:pt>
    <dgm:pt modelId="{37D4E756-3CFC-4EB9-BCE6-792C63B55374}" type="pres">
      <dgm:prSet presAssocID="{B963147F-1A11-4904-B020-74C5ED26B31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71D8CFA-63E6-4FB9-9A08-1AC24BDEC7A0}" type="pres">
      <dgm:prSet presAssocID="{1F2BDAA3-F324-4302-B811-B0E653C97C69}" presName="composite" presStyleCnt="0"/>
      <dgm:spPr/>
    </dgm:pt>
    <dgm:pt modelId="{5D50E929-DD23-427C-80C4-C196A1621B35}" type="pres">
      <dgm:prSet presAssocID="{1F2BDAA3-F324-4302-B811-B0E653C97C69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6201E2A-60E5-46A1-8076-BB1D2E8A8C98}" type="pres">
      <dgm:prSet presAssocID="{1F2BDAA3-F324-4302-B811-B0E653C97C69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8130C1C-AAD2-4524-84F2-D90F0642B6F7}" type="pres">
      <dgm:prSet presAssocID="{1F2BDAA3-F324-4302-B811-B0E653C97C69}" presName="Accent" presStyleLbl="parChTrans1D1" presStyleIdx="0" presStyleCnt="3"/>
      <dgm:spPr/>
    </dgm:pt>
    <dgm:pt modelId="{BB7D3287-7CE6-495C-9E16-8ED4ADDC1622}" type="pres">
      <dgm:prSet presAssocID="{1F2BDAA3-F324-4302-B811-B0E653C97C69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E419DB4-9D37-43CB-9DF8-B87B45E15CDE}" type="pres">
      <dgm:prSet presAssocID="{6EBBD5B3-DBAC-47C9-8570-724D2C89B255}" presName="sibTrans" presStyleCnt="0"/>
      <dgm:spPr/>
    </dgm:pt>
    <dgm:pt modelId="{9105CAB4-62AD-48B9-BDFF-56C2CF88AD8D}" type="pres">
      <dgm:prSet presAssocID="{FF720F23-5E25-48CB-88A0-ABD6B1C4644F}" presName="composite" presStyleCnt="0"/>
      <dgm:spPr/>
    </dgm:pt>
    <dgm:pt modelId="{384BD3B7-50B0-4439-AF16-DDB4215284F3}" type="pres">
      <dgm:prSet presAssocID="{FF720F23-5E25-48CB-88A0-ABD6B1C4644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F811866-45BF-48E0-A6FB-BA9593E369AF}" type="pres">
      <dgm:prSet presAssocID="{FF720F23-5E25-48CB-88A0-ABD6B1C4644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DA666FB-A256-41CB-9EA9-DBC569F58B27}" type="pres">
      <dgm:prSet presAssocID="{FF720F23-5E25-48CB-88A0-ABD6B1C4644F}" presName="Accent" presStyleLbl="parChTrans1D1" presStyleIdx="1" presStyleCnt="3"/>
      <dgm:spPr/>
    </dgm:pt>
    <dgm:pt modelId="{F5B81C73-574B-4D86-B199-133CCBD14E29}" type="pres">
      <dgm:prSet presAssocID="{FF720F23-5E25-48CB-88A0-ABD6B1C4644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02274A3-E32C-40C7-B8A7-60F0126AA0EB}" type="pres">
      <dgm:prSet presAssocID="{AC905B06-F408-43DE-8C39-C828EEE50E10}" presName="sibTrans" presStyleCnt="0"/>
      <dgm:spPr/>
    </dgm:pt>
    <dgm:pt modelId="{9A1E1F5A-A1B8-4BED-98CC-78FDEAC705DD}" type="pres">
      <dgm:prSet presAssocID="{C21AA44C-97D5-442B-B961-94AB25B8F448}" presName="composite" presStyleCnt="0"/>
      <dgm:spPr/>
    </dgm:pt>
    <dgm:pt modelId="{9C1582DE-EA44-4547-9BEE-BB7AA4FB5B05}" type="pres">
      <dgm:prSet presAssocID="{C21AA44C-97D5-442B-B961-94AB25B8F448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B496C69-AD2F-4DAE-8944-716C127D6155}" type="pres">
      <dgm:prSet presAssocID="{C21AA44C-97D5-442B-B961-94AB25B8F44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293DF059-56AE-4E20-A092-6D20DACBE045}" type="pres">
      <dgm:prSet presAssocID="{C21AA44C-97D5-442B-B961-94AB25B8F448}" presName="Accent" presStyleLbl="parChTrans1D1" presStyleIdx="2" presStyleCnt="3"/>
      <dgm:spPr/>
    </dgm:pt>
    <dgm:pt modelId="{351C66EA-1625-4CB0-A05A-4E9CCAE7F6CC}" type="pres">
      <dgm:prSet presAssocID="{C21AA44C-97D5-442B-B961-94AB25B8F448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601389D-5B87-481C-86CE-A3A3E5D33727}" type="presOf" srcId="{90080B30-CA72-4D32-93FC-A79998756314}" destId="{F5B81C73-574B-4D86-B199-133CCBD14E29}" srcOrd="0" destOrd="0" presId="urn:microsoft.com/office/officeart/2011/layout/TabList"/>
    <dgm:cxn modelId="{20A536E0-020C-49CE-8813-7C3B3688C25F}" type="presOf" srcId="{C21AA44C-97D5-442B-B961-94AB25B8F448}" destId="{6B496C69-AD2F-4DAE-8944-716C127D6155}" srcOrd="0" destOrd="0" presId="urn:microsoft.com/office/officeart/2011/layout/TabList"/>
    <dgm:cxn modelId="{B64CC3B7-A0D1-41F5-BBDA-31530B72EA85}" srcId="{B963147F-1A11-4904-B020-74C5ED26B314}" destId="{1F2BDAA3-F324-4302-B811-B0E653C97C69}" srcOrd="0" destOrd="0" parTransId="{BC017A0A-88C3-477A-B42A-3BCC17DAE222}" sibTransId="{6EBBD5B3-DBAC-47C9-8570-724D2C89B255}"/>
    <dgm:cxn modelId="{B2794B4C-0119-4079-9D90-294B091EEB06}" srcId="{C21AA44C-97D5-442B-B961-94AB25B8F448}" destId="{AE57FE28-C27E-4760-888A-60CF7695F12A}" srcOrd="1" destOrd="0" parTransId="{DAF59E39-A50A-41DE-B205-07DC39DA4D77}" sibTransId="{CC3A0005-185A-4CFD-A3CE-3090DD333954}"/>
    <dgm:cxn modelId="{2299BB65-B727-449B-91EA-58E73B7A0A07}" srcId="{B963147F-1A11-4904-B020-74C5ED26B314}" destId="{FF720F23-5E25-48CB-88A0-ABD6B1C4644F}" srcOrd="1" destOrd="0" parTransId="{C6175E68-9EA4-463F-B227-048D5AB5F4E4}" sibTransId="{AC905B06-F408-43DE-8C39-C828EEE50E10}"/>
    <dgm:cxn modelId="{B6EE1ED9-5FA9-410A-865E-666642974261}" srcId="{B963147F-1A11-4904-B020-74C5ED26B314}" destId="{C21AA44C-97D5-442B-B961-94AB25B8F448}" srcOrd="2" destOrd="0" parTransId="{1DDE10A1-2F58-4907-A1D5-997E29BFAA34}" sibTransId="{DDB10E59-A314-4C7E-86A3-660CF69DA454}"/>
    <dgm:cxn modelId="{B8FAE95D-213C-4206-A093-99F823D0D22F}" type="presOf" srcId="{AE57FE28-C27E-4760-888A-60CF7695F12A}" destId="{351C66EA-1625-4CB0-A05A-4E9CCAE7F6CC}" srcOrd="0" destOrd="0" presId="urn:microsoft.com/office/officeart/2011/layout/TabList"/>
    <dgm:cxn modelId="{13700478-C55E-4858-B9B8-8D3D5DC36A62}" srcId="{C21AA44C-97D5-442B-B961-94AB25B8F448}" destId="{F3F77246-0E07-4D76-8021-AC2613677859}" srcOrd="0" destOrd="0" parTransId="{6F79DAA8-0224-4262-B81D-82FBCBDAA64B}" sibTransId="{D37CB81A-CECF-4749-9325-FADB6025DCFF}"/>
    <dgm:cxn modelId="{6B83C1FB-93FF-4288-A92E-91A6DE57DBBD}" type="presOf" srcId="{233AA76C-121D-4077-B7B8-2BF0D66FCA9D}" destId="{BB7D3287-7CE6-495C-9E16-8ED4ADDC1622}" srcOrd="0" destOrd="0" presId="urn:microsoft.com/office/officeart/2011/layout/TabList"/>
    <dgm:cxn modelId="{30D0BF0B-3B48-4710-932B-A3E34BAFD6E4}" type="presOf" srcId="{305C8487-8BCD-45E4-BBFB-48BF5B02DB8B}" destId="{5D50E929-DD23-427C-80C4-C196A1621B35}" srcOrd="0" destOrd="0" presId="urn:microsoft.com/office/officeart/2011/layout/TabList"/>
    <dgm:cxn modelId="{45B7E45B-5694-4B06-B941-C9E177A5B40D}" srcId="{1F2BDAA3-F324-4302-B811-B0E653C97C69}" destId="{233AA76C-121D-4077-B7B8-2BF0D66FCA9D}" srcOrd="1" destOrd="0" parTransId="{5355A03E-C69C-4966-B0F0-237087591455}" sibTransId="{C5AD5F52-D4CF-4BD7-B377-5D7DEA624602}"/>
    <dgm:cxn modelId="{EFFE550D-3D39-4C8D-B883-0278AD71DA28}" type="presOf" srcId="{1F2BDAA3-F324-4302-B811-B0E653C97C69}" destId="{06201E2A-60E5-46A1-8076-BB1D2E8A8C98}" srcOrd="0" destOrd="0" presId="urn:microsoft.com/office/officeart/2011/layout/TabList"/>
    <dgm:cxn modelId="{5867FA3F-B0F8-4394-9288-717F18AC2D1C}" type="presOf" srcId="{B963147F-1A11-4904-B020-74C5ED26B314}" destId="{37D4E756-3CFC-4EB9-BCE6-792C63B55374}" srcOrd="0" destOrd="0" presId="urn:microsoft.com/office/officeart/2011/layout/TabList"/>
    <dgm:cxn modelId="{C4542A52-3F5D-4066-94CD-EBD889EDFDFA}" type="presOf" srcId="{F3F77246-0E07-4D76-8021-AC2613677859}" destId="{9C1582DE-EA44-4547-9BEE-BB7AA4FB5B05}" srcOrd="0" destOrd="0" presId="urn:microsoft.com/office/officeart/2011/layout/TabList"/>
    <dgm:cxn modelId="{242922AA-8C82-46BE-9E18-31B69665B38A}" type="presOf" srcId="{D2A6F239-9909-4272-B7AB-BA31B42F9FFE}" destId="{384BD3B7-50B0-4439-AF16-DDB4215284F3}" srcOrd="0" destOrd="0" presId="urn:microsoft.com/office/officeart/2011/layout/TabList"/>
    <dgm:cxn modelId="{1AC0A7EE-7A4C-49F3-8FED-4F09082CD034}" srcId="{FF720F23-5E25-48CB-88A0-ABD6B1C4644F}" destId="{90080B30-CA72-4D32-93FC-A79998756314}" srcOrd="1" destOrd="0" parTransId="{AF94D3E3-5389-42B9-A197-CDA8F6EBAFE8}" sibTransId="{8E882CD9-B2DE-449B-9745-FE8DF9F26D89}"/>
    <dgm:cxn modelId="{A0596986-914A-4B1E-8F05-1BD13E43BC8D}" srcId="{FF720F23-5E25-48CB-88A0-ABD6B1C4644F}" destId="{D2A6F239-9909-4272-B7AB-BA31B42F9FFE}" srcOrd="0" destOrd="0" parTransId="{7B9DCA85-CB4E-43C2-923B-38C8C300AC36}" sibTransId="{9852A4FB-6E95-46B9-99F0-1F6FE8616674}"/>
    <dgm:cxn modelId="{2DC91AA8-B25D-4BFD-8164-BB77DF0D0109}" srcId="{1F2BDAA3-F324-4302-B811-B0E653C97C69}" destId="{305C8487-8BCD-45E4-BBFB-48BF5B02DB8B}" srcOrd="0" destOrd="0" parTransId="{28844F5A-20B9-45C9-BA1C-F781E26731BB}" sibTransId="{DCF5B594-769D-47CC-9C49-B69DBEF2801B}"/>
    <dgm:cxn modelId="{DF32B83B-07E0-4E6A-8DB3-3268342663E1}" type="presOf" srcId="{FF720F23-5E25-48CB-88A0-ABD6B1C4644F}" destId="{7F811866-45BF-48E0-A6FB-BA9593E369AF}" srcOrd="0" destOrd="0" presId="urn:microsoft.com/office/officeart/2011/layout/TabList"/>
    <dgm:cxn modelId="{FB78C55A-87C1-4B15-A51D-D0611B7EACB4}" type="presParOf" srcId="{37D4E756-3CFC-4EB9-BCE6-792C63B55374}" destId="{871D8CFA-63E6-4FB9-9A08-1AC24BDEC7A0}" srcOrd="0" destOrd="0" presId="urn:microsoft.com/office/officeart/2011/layout/TabList"/>
    <dgm:cxn modelId="{926C4965-8648-4C6D-A36D-26548B629EDB}" type="presParOf" srcId="{871D8CFA-63E6-4FB9-9A08-1AC24BDEC7A0}" destId="{5D50E929-DD23-427C-80C4-C196A1621B35}" srcOrd="0" destOrd="0" presId="urn:microsoft.com/office/officeart/2011/layout/TabList"/>
    <dgm:cxn modelId="{FF21549D-A513-4B7B-9521-0EF8D59C8DF7}" type="presParOf" srcId="{871D8CFA-63E6-4FB9-9A08-1AC24BDEC7A0}" destId="{06201E2A-60E5-46A1-8076-BB1D2E8A8C98}" srcOrd="1" destOrd="0" presId="urn:microsoft.com/office/officeart/2011/layout/TabList"/>
    <dgm:cxn modelId="{83C0A1F0-8F62-4707-AE7F-5CBA2F0595E2}" type="presParOf" srcId="{871D8CFA-63E6-4FB9-9A08-1AC24BDEC7A0}" destId="{08130C1C-AAD2-4524-84F2-D90F0642B6F7}" srcOrd="2" destOrd="0" presId="urn:microsoft.com/office/officeart/2011/layout/TabList"/>
    <dgm:cxn modelId="{2968F10A-A10D-4946-81C5-30147DF44279}" type="presParOf" srcId="{37D4E756-3CFC-4EB9-BCE6-792C63B55374}" destId="{BB7D3287-7CE6-495C-9E16-8ED4ADDC1622}" srcOrd="1" destOrd="0" presId="urn:microsoft.com/office/officeart/2011/layout/TabList"/>
    <dgm:cxn modelId="{28C15820-AB1B-466B-B776-1B54FA382914}" type="presParOf" srcId="{37D4E756-3CFC-4EB9-BCE6-792C63B55374}" destId="{7E419DB4-9D37-43CB-9DF8-B87B45E15CDE}" srcOrd="2" destOrd="0" presId="urn:microsoft.com/office/officeart/2011/layout/TabList"/>
    <dgm:cxn modelId="{0C17B470-45E4-4AD1-AD28-66AA0ED0EF8C}" type="presParOf" srcId="{37D4E756-3CFC-4EB9-BCE6-792C63B55374}" destId="{9105CAB4-62AD-48B9-BDFF-56C2CF88AD8D}" srcOrd="3" destOrd="0" presId="urn:microsoft.com/office/officeart/2011/layout/TabList"/>
    <dgm:cxn modelId="{BB797885-B846-412A-903D-2A2E6ADC0108}" type="presParOf" srcId="{9105CAB4-62AD-48B9-BDFF-56C2CF88AD8D}" destId="{384BD3B7-50B0-4439-AF16-DDB4215284F3}" srcOrd="0" destOrd="0" presId="urn:microsoft.com/office/officeart/2011/layout/TabList"/>
    <dgm:cxn modelId="{BFB4B17E-8AC5-4239-A33B-0451DAD32394}" type="presParOf" srcId="{9105CAB4-62AD-48B9-BDFF-56C2CF88AD8D}" destId="{7F811866-45BF-48E0-A6FB-BA9593E369AF}" srcOrd="1" destOrd="0" presId="urn:microsoft.com/office/officeart/2011/layout/TabList"/>
    <dgm:cxn modelId="{71F45611-982F-414A-A572-08B3745073B2}" type="presParOf" srcId="{9105CAB4-62AD-48B9-BDFF-56C2CF88AD8D}" destId="{EDA666FB-A256-41CB-9EA9-DBC569F58B27}" srcOrd="2" destOrd="0" presId="urn:microsoft.com/office/officeart/2011/layout/TabList"/>
    <dgm:cxn modelId="{760B326E-BDAA-4B74-8F1D-360992D708D4}" type="presParOf" srcId="{37D4E756-3CFC-4EB9-BCE6-792C63B55374}" destId="{F5B81C73-574B-4D86-B199-133CCBD14E29}" srcOrd="4" destOrd="0" presId="urn:microsoft.com/office/officeart/2011/layout/TabList"/>
    <dgm:cxn modelId="{3F0B6953-FAA8-49BB-BD1F-633290E5B326}" type="presParOf" srcId="{37D4E756-3CFC-4EB9-BCE6-792C63B55374}" destId="{202274A3-E32C-40C7-B8A7-60F0126AA0EB}" srcOrd="5" destOrd="0" presId="urn:microsoft.com/office/officeart/2011/layout/TabList"/>
    <dgm:cxn modelId="{57AF2757-3043-4FE0-AAE9-414414F60414}" type="presParOf" srcId="{37D4E756-3CFC-4EB9-BCE6-792C63B55374}" destId="{9A1E1F5A-A1B8-4BED-98CC-78FDEAC705DD}" srcOrd="6" destOrd="0" presId="urn:microsoft.com/office/officeart/2011/layout/TabList"/>
    <dgm:cxn modelId="{03A1C61F-F8FC-4BC5-8617-9D2D48A8318E}" type="presParOf" srcId="{9A1E1F5A-A1B8-4BED-98CC-78FDEAC705DD}" destId="{9C1582DE-EA44-4547-9BEE-BB7AA4FB5B05}" srcOrd="0" destOrd="0" presId="urn:microsoft.com/office/officeart/2011/layout/TabList"/>
    <dgm:cxn modelId="{48165D7B-C14A-4602-8008-063C1C2556D3}" type="presParOf" srcId="{9A1E1F5A-A1B8-4BED-98CC-78FDEAC705DD}" destId="{6B496C69-AD2F-4DAE-8944-716C127D6155}" srcOrd="1" destOrd="0" presId="urn:microsoft.com/office/officeart/2011/layout/TabList"/>
    <dgm:cxn modelId="{33F9E08F-795A-4809-8921-0ACDF413EC6F}" type="presParOf" srcId="{9A1E1F5A-A1B8-4BED-98CC-78FDEAC705DD}" destId="{293DF059-56AE-4E20-A092-6D20DACBE045}" srcOrd="2" destOrd="0" presId="urn:microsoft.com/office/officeart/2011/layout/TabList"/>
    <dgm:cxn modelId="{A8FF4A72-F94C-4737-A580-6B1379765EF2}" type="presParOf" srcId="{37D4E756-3CFC-4EB9-BCE6-792C63B55374}" destId="{351C66EA-1625-4CB0-A05A-4E9CCAE7F6CC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DD5BD4-73BF-4EFB-9C71-07E5AA7FA680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1D8163-53B5-4C72-8F33-5B56719590CE}">
      <dgm:prSet phldrT="[Text]"/>
      <dgm:spPr/>
      <dgm:t>
        <a:bodyPr/>
        <a:lstStyle/>
        <a:p>
          <a:r>
            <a:rPr lang="en-US" b="1" dirty="0"/>
            <a:t>I/</a:t>
          </a:r>
        </a:p>
      </dgm:t>
    </dgm:pt>
    <dgm:pt modelId="{D7C24803-73D6-46DB-8A43-D53F38EA04F1}" type="parTrans" cxnId="{1BB920DE-2061-4FE4-8DAB-F242F5A5584F}">
      <dgm:prSet/>
      <dgm:spPr/>
      <dgm:t>
        <a:bodyPr/>
        <a:lstStyle/>
        <a:p>
          <a:endParaRPr lang="en-US"/>
        </a:p>
      </dgm:t>
    </dgm:pt>
    <dgm:pt modelId="{010A465A-B796-4EBE-90EB-8E6AEC110680}" type="sibTrans" cxnId="{1BB920DE-2061-4FE4-8DAB-F242F5A5584F}">
      <dgm:prSet/>
      <dgm:spPr/>
      <dgm:t>
        <a:bodyPr/>
        <a:lstStyle/>
        <a:p>
          <a:endParaRPr lang="en-US"/>
        </a:p>
      </dgm:t>
    </dgm:pt>
    <dgm:pt modelId="{4253652C-92D2-498E-8A91-21D761D1FAF4}">
      <dgm:prSet phldrT="[Text]"/>
      <dgm:spPr/>
      <dgm:t>
        <a:bodyPr/>
        <a:lstStyle/>
        <a:p>
          <a:r>
            <a:rPr lang="en-US" dirty="0"/>
            <a:t>Display top 100 movies or the whole list</a:t>
          </a:r>
        </a:p>
      </dgm:t>
    </dgm:pt>
    <dgm:pt modelId="{F4F431C3-B487-4813-AF44-ABCB257CBB44}" type="parTrans" cxnId="{5E9900D0-6C71-448B-AFDE-5712ABB7228F}">
      <dgm:prSet/>
      <dgm:spPr/>
      <dgm:t>
        <a:bodyPr/>
        <a:lstStyle/>
        <a:p>
          <a:endParaRPr lang="en-US"/>
        </a:p>
      </dgm:t>
    </dgm:pt>
    <dgm:pt modelId="{75CDB493-B618-424A-A3C0-CDEDB6A38746}" type="sibTrans" cxnId="{5E9900D0-6C71-448B-AFDE-5712ABB7228F}">
      <dgm:prSet/>
      <dgm:spPr/>
      <dgm:t>
        <a:bodyPr/>
        <a:lstStyle/>
        <a:p>
          <a:endParaRPr lang="en-US"/>
        </a:p>
      </dgm:t>
    </dgm:pt>
    <dgm:pt modelId="{270DFD64-AF79-435F-BB4A-28444E98E65A}">
      <dgm:prSet phldrT="[Text]" phldr="1"/>
      <dgm:spPr/>
      <dgm:t>
        <a:bodyPr/>
        <a:lstStyle/>
        <a:p>
          <a:endParaRPr lang="en-US"/>
        </a:p>
      </dgm:t>
    </dgm:pt>
    <dgm:pt modelId="{1009BD0C-F235-4165-B1D7-8A162119F513}" type="parTrans" cxnId="{916D5564-816C-4FF0-A7A4-F1E0FB0C944F}">
      <dgm:prSet/>
      <dgm:spPr/>
      <dgm:t>
        <a:bodyPr/>
        <a:lstStyle/>
        <a:p>
          <a:endParaRPr lang="en-US"/>
        </a:p>
      </dgm:t>
    </dgm:pt>
    <dgm:pt modelId="{B0E98068-CF31-41D4-BED1-7DF81A04AE25}" type="sibTrans" cxnId="{916D5564-816C-4FF0-A7A4-F1E0FB0C944F}">
      <dgm:prSet/>
      <dgm:spPr/>
      <dgm:t>
        <a:bodyPr/>
        <a:lstStyle/>
        <a:p>
          <a:endParaRPr lang="en-US"/>
        </a:p>
      </dgm:t>
    </dgm:pt>
    <dgm:pt modelId="{F54D59F5-1E3E-46D0-A26B-5220C37E32D6}">
      <dgm:prSet phldrT="[Text]"/>
      <dgm:spPr/>
      <dgm:t>
        <a:bodyPr/>
        <a:lstStyle/>
        <a:p>
          <a:r>
            <a:rPr lang="en-US" b="1" dirty="0"/>
            <a:t>II/</a:t>
          </a:r>
        </a:p>
      </dgm:t>
    </dgm:pt>
    <dgm:pt modelId="{1F0E1DCC-31E8-488E-8BA1-4DF24A9956AD}" type="parTrans" cxnId="{1E5305F3-A198-4840-8622-E395771D8DA6}">
      <dgm:prSet/>
      <dgm:spPr/>
      <dgm:t>
        <a:bodyPr/>
        <a:lstStyle/>
        <a:p>
          <a:endParaRPr lang="en-US"/>
        </a:p>
      </dgm:t>
    </dgm:pt>
    <dgm:pt modelId="{5073DD55-D01E-459A-BC20-129772632841}" type="sibTrans" cxnId="{1E5305F3-A198-4840-8622-E395771D8DA6}">
      <dgm:prSet/>
      <dgm:spPr/>
      <dgm:t>
        <a:bodyPr/>
        <a:lstStyle/>
        <a:p>
          <a:endParaRPr lang="en-US"/>
        </a:p>
      </dgm:t>
    </dgm:pt>
    <dgm:pt modelId="{4EBB14D4-6269-45AD-81DB-D6F877868EBE}">
      <dgm:prSet phldrT="[Text]"/>
      <dgm:spPr/>
      <dgm:t>
        <a:bodyPr/>
        <a:lstStyle/>
        <a:p>
          <a:r>
            <a:rPr lang="en-US" dirty="0"/>
            <a:t>Color nodes depending on genre, language, year or country</a:t>
          </a:r>
        </a:p>
      </dgm:t>
    </dgm:pt>
    <dgm:pt modelId="{E32F5EE3-B859-4B28-8FE5-BE1F5102B73B}" type="parTrans" cxnId="{37DAA312-E329-413C-8057-AA23BE250E73}">
      <dgm:prSet/>
      <dgm:spPr/>
      <dgm:t>
        <a:bodyPr/>
        <a:lstStyle/>
        <a:p>
          <a:endParaRPr lang="en-US"/>
        </a:p>
      </dgm:t>
    </dgm:pt>
    <dgm:pt modelId="{2DA2112C-9A9A-467E-9324-9B106EEB9119}" type="sibTrans" cxnId="{37DAA312-E329-413C-8057-AA23BE250E73}">
      <dgm:prSet/>
      <dgm:spPr/>
      <dgm:t>
        <a:bodyPr/>
        <a:lstStyle/>
        <a:p>
          <a:endParaRPr lang="en-US"/>
        </a:p>
      </dgm:t>
    </dgm:pt>
    <dgm:pt modelId="{A0C204CC-E818-4989-A801-79FED91A0675}">
      <dgm:prSet phldrT="[Text]" phldr="1"/>
      <dgm:spPr/>
      <dgm:t>
        <a:bodyPr/>
        <a:lstStyle/>
        <a:p>
          <a:endParaRPr lang="en-US"/>
        </a:p>
      </dgm:t>
    </dgm:pt>
    <dgm:pt modelId="{BA57C55F-967C-4F3A-A664-3B87EAA86817}" type="parTrans" cxnId="{E9F07598-E204-46FC-8F48-3F8652F03419}">
      <dgm:prSet/>
      <dgm:spPr/>
      <dgm:t>
        <a:bodyPr/>
        <a:lstStyle/>
        <a:p>
          <a:endParaRPr lang="en-US"/>
        </a:p>
      </dgm:t>
    </dgm:pt>
    <dgm:pt modelId="{70C5A11C-A046-44BC-9AF1-C5B6A9CA0949}" type="sibTrans" cxnId="{E9F07598-E204-46FC-8F48-3F8652F03419}">
      <dgm:prSet/>
      <dgm:spPr/>
      <dgm:t>
        <a:bodyPr/>
        <a:lstStyle/>
        <a:p>
          <a:endParaRPr lang="en-US"/>
        </a:p>
      </dgm:t>
    </dgm:pt>
    <dgm:pt modelId="{A08237FA-A614-44CF-863A-3222EA229FE7}">
      <dgm:prSet phldrT="[Text]"/>
      <dgm:spPr/>
      <dgm:t>
        <a:bodyPr/>
        <a:lstStyle/>
        <a:p>
          <a:r>
            <a:rPr lang="en-US" b="1" dirty="0"/>
            <a:t>III/</a:t>
          </a:r>
        </a:p>
      </dgm:t>
    </dgm:pt>
    <dgm:pt modelId="{921FCD4A-B76E-4553-B6D6-EF6AA11B6ABB}" type="parTrans" cxnId="{806A55B7-D625-4085-AB6E-F2F516F127A6}">
      <dgm:prSet/>
      <dgm:spPr/>
      <dgm:t>
        <a:bodyPr/>
        <a:lstStyle/>
        <a:p>
          <a:endParaRPr lang="en-US"/>
        </a:p>
      </dgm:t>
    </dgm:pt>
    <dgm:pt modelId="{35F5005B-C9EE-46F5-B9A2-331DA937C455}" type="sibTrans" cxnId="{806A55B7-D625-4085-AB6E-F2F516F127A6}">
      <dgm:prSet/>
      <dgm:spPr/>
      <dgm:t>
        <a:bodyPr/>
        <a:lstStyle/>
        <a:p>
          <a:endParaRPr lang="en-US"/>
        </a:p>
      </dgm:t>
    </dgm:pt>
    <dgm:pt modelId="{924AC217-E19F-49D3-983B-728E0F1069B1}">
      <dgm:prSet phldrT="[Text]"/>
      <dgm:spPr/>
      <dgm:t>
        <a:bodyPr/>
        <a:lstStyle/>
        <a:p>
          <a:r>
            <a:rPr lang="en-US" dirty="0"/>
            <a:t>Double click on a node to highlight its different connection, or zooming to focus on a given movie and see its different information</a:t>
          </a:r>
        </a:p>
      </dgm:t>
    </dgm:pt>
    <dgm:pt modelId="{6917C6E8-ECC4-44F5-933A-FC36C34A2524}" type="parTrans" cxnId="{7339B18B-314E-4879-A8B4-FCB7900A5B07}">
      <dgm:prSet/>
      <dgm:spPr/>
      <dgm:t>
        <a:bodyPr/>
        <a:lstStyle/>
        <a:p>
          <a:endParaRPr lang="en-US"/>
        </a:p>
      </dgm:t>
    </dgm:pt>
    <dgm:pt modelId="{E736A8D1-6DAC-4B32-BB6D-9DEE5FCC2E97}" type="sibTrans" cxnId="{7339B18B-314E-4879-A8B4-FCB7900A5B07}">
      <dgm:prSet/>
      <dgm:spPr/>
      <dgm:t>
        <a:bodyPr/>
        <a:lstStyle/>
        <a:p>
          <a:endParaRPr lang="en-US"/>
        </a:p>
      </dgm:t>
    </dgm:pt>
    <dgm:pt modelId="{CAC036B8-6801-4B39-9F42-431CA0BFC037}" type="pres">
      <dgm:prSet presAssocID="{80DD5BD4-73BF-4EFB-9C71-07E5AA7FA68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19CEEA0-D176-4E6C-8EED-D8329266458D}" type="pres">
      <dgm:prSet presAssocID="{261D8163-53B5-4C72-8F33-5B56719590CE}" presName="composite" presStyleCnt="0"/>
      <dgm:spPr/>
    </dgm:pt>
    <dgm:pt modelId="{7272A1E3-4E6A-461E-AAA1-4A04C6C8C2C2}" type="pres">
      <dgm:prSet presAssocID="{261D8163-53B5-4C72-8F33-5B56719590CE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955CDCD-40F4-49BF-A633-A993FC9015F0}" type="pres">
      <dgm:prSet presAssocID="{261D8163-53B5-4C72-8F33-5B56719590CE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684C1247-287C-47E6-A553-13DBB4D9B96B}" type="pres">
      <dgm:prSet presAssocID="{261D8163-53B5-4C72-8F33-5B56719590CE}" presName="Accent" presStyleLbl="parChTrans1D1" presStyleIdx="0" presStyleCnt="3"/>
      <dgm:spPr/>
    </dgm:pt>
    <dgm:pt modelId="{77517C7B-B6A5-4E1A-8901-31C029450339}" type="pres">
      <dgm:prSet presAssocID="{261D8163-53B5-4C72-8F33-5B56719590CE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4C488A4-7F2B-44B0-9EE4-05F8069FB4D8}" type="pres">
      <dgm:prSet presAssocID="{010A465A-B796-4EBE-90EB-8E6AEC110680}" presName="sibTrans" presStyleCnt="0"/>
      <dgm:spPr/>
    </dgm:pt>
    <dgm:pt modelId="{17C3F38B-D3DE-47AE-8F37-025C190E4981}" type="pres">
      <dgm:prSet presAssocID="{F54D59F5-1E3E-46D0-A26B-5220C37E32D6}" presName="composite" presStyleCnt="0"/>
      <dgm:spPr/>
    </dgm:pt>
    <dgm:pt modelId="{7AD0E3C4-B5FC-4062-95F7-87B76E18E219}" type="pres">
      <dgm:prSet presAssocID="{F54D59F5-1E3E-46D0-A26B-5220C37E32D6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72E11CD0-091A-4C1D-A598-0514CD96C607}" type="pres">
      <dgm:prSet presAssocID="{F54D59F5-1E3E-46D0-A26B-5220C37E32D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120E1B0-0C85-4071-8CB5-72D6ED2E1559}" type="pres">
      <dgm:prSet presAssocID="{F54D59F5-1E3E-46D0-A26B-5220C37E32D6}" presName="Accent" presStyleLbl="parChTrans1D1" presStyleIdx="1" presStyleCnt="3"/>
      <dgm:spPr/>
    </dgm:pt>
    <dgm:pt modelId="{547864D8-1438-4FE0-BFEE-6443A98AD257}" type="pres">
      <dgm:prSet presAssocID="{F54D59F5-1E3E-46D0-A26B-5220C37E32D6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B557780-2665-409B-A77C-F527BF9CE5D6}" type="pres">
      <dgm:prSet presAssocID="{5073DD55-D01E-459A-BC20-129772632841}" presName="sibTrans" presStyleCnt="0"/>
      <dgm:spPr/>
    </dgm:pt>
    <dgm:pt modelId="{66AA876B-C393-4EB3-A4BB-6F0B5C32A527}" type="pres">
      <dgm:prSet presAssocID="{A08237FA-A614-44CF-863A-3222EA229FE7}" presName="composite" presStyleCnt="0"/>
      <dgm:spPr/>
    </dgm:pt>
    <dgm:pt modelId="{1B95F56F-CEB6-4A1F-8C57-70901DE2EE86}" type="pres">
      <dgm:prSet presAssocID="{A08237FA-A614-44CF-863A-3222EA229FE7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897952D-49F0-4456-B865-CF7990A06070}" type="pres">
      <dgm:prSet presAssocID="{A08237FA-A614-44CF-863A-3222EA229FE7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4497B864-54D3-42B1-85D5-CDAC78EFCA77}" type="pres">
      <dgm:prSet presAssocID="{A08237FA-A614-44CF-863A-3222EA229FE7}" presName="Accent" presStyleLbl="parChTrans1D1" presStyleIdx="2" presStyleCnt="3"/>
      <dgm:spPr/>
    </dgm:pt>
  </dgm:ptLst>
  <dgm:cxnLst>
    <dgm:cxn modelId="{F708F994-613F-45F3-BE64-97A7AD80AAFC}" type="presOf" srcId="{F54D59F5-1E3E-46D0-A26B-5220C37E32D6}" destId="{72E11CD0-091A-4C1D-A598-0514CD96C607}" srcOrd="0" destOrd="0" presId="urn:microsoft.com/office/officeart/2011/layout/TabList"/>
    <dgm:cxn modelId="{6E9E3FEF-402A-40C6-8C19-9171B0A1F057}" type="presOf" srcId="{A0C204CC-E818-4989-A801-79FED91A0675}" destId="{547864D8-1438-4FE0-BFEE-6443A98AD257}" srcOrd="0" destOrd="0" presId="urn:microsoft.com/office/officeart/2011/layout/TabList"/>
    <dgm:cxn modelId="{806A55B7-D625-4085-AB6E-F2F516F127A6}" srcId="{80DD5BD4-73BF-4EFB-9C71-07E5AA7FA680}" destId="{A08237FA-A614-44CF-863A-3222EA229FE7}" srcOrd="2" destOrd="0" parTransId="{921FCD4A-B76E-4553-B6D6-EF6AA11B6ABB}" sibTransId="{35F5005B-C9EE-46F5-B9A2-331DA937C455}"/>
    <dgm:cxn modelId="{37DAA312-E329-413C-8057-AA23BE250E73}" srcId="{F54D59F5-1E3E-46D0-A26B-5220C37E32D6}" destId="{4EBB14D4-6269-45AD-81DB-D6F877868EBE}" srcOrd="0" destOrd="0" parTransId="{E32F5EE3-B859-4B28-8FE5-BE1F5102B73B}" sibTransId="{2DA2112C-9A9A-467E-9324-9B106EEB9119}"/>
    <dgm:cxn modelId="{5E9900D0-6C71-448B-AFDE-5712ABB7228F}" srcId="{261D8163-53B5-4C72-8F33-5B56719590CE}" destId="{4253652C-92D2-498E-8A91-21D761D1FAF4}" srcOrd="0" destOrd="0" parTransId="{F4F431C3-B487-4813-AF44-ABCB257CBB44}" sibTransId="{75CDB493-B618-424A-A3C0-CDEDB6A38746}"/>
    <dgm:cxn modelId="{4043C656-4A5B-4453-998C-FD4723981D54}" type="presOf" srcId="{270DFD64-AF79-435F-BB4A-28444E98E65A}" destId="{77517C7B-B6A5-4E1A-8901-31C029450339}" srcOrd="0" destOrd="0" presId="urn:microsoft.com/office/officeart/2011/layout/TabList"/>
    <dgm:cxn modelId="{8E884A80-3024-452A-A59F-168A0FCDA5BA}" type="presOf" srcId="{4253652C-92D2-498E-8A91-21D761D1FAF4}" destId="{7272A1E3-4E6A-461E-AAA1-4A04C6C8C2C2}" srcOrd="0" destOrd="0" presId="urn:microsoft.com/office/officeart/2011/layout/TabList"/>
    <dgm:cxn modelId="{1BB920DE-2061-4FE4-8DAB-F242F5A5584F}" srcId="{80DD5BD4-73BF-4EFB-9C71-07E5AA7FA680}" destId="{261D8163-53B5-4C72-8F33-5B56719590CE}" srcOrd="0" destOrd="0" parTransId="{D7C24803-73D6-46DB-8A43-D53F38EA04F1}" sibTransId="{010A465A-B796-4EBE-90EB-8E6AEC110680}"/>
    <dgm:cxn modelId="{100606F7-2845-493D-BE7E-3B516D5E9A50}" type="presOf" srcId="{924AC217-E19F-49D3-983B-728E0F1069B1}" destId="{1B95F56F-CEB6-4A1F-8C57-70901DE2EE86}" srcOrd="0" destOrd="0" presId="urn:microsoft.com/office/officeart/2011/layout/TabList"/>
    <dgm:cxn modelId="{1CC3650C-DFE5-4340-8CD3-75145CDEE33D}" type="presOf" srcId="{A08237FA-A614-44CF-863A-3222EA229FE7}" destId="{2897952D-49F0-4456-B865-CF7990A06070}" srcOrd="0" destOrd="0" presId="urn:microsoft.com/office/officeart/2011/layout/TabList"/>
    <dgm:cxn modelId="{1E5305F3-A198-4840-8622-E395771D8DA6}" srcId="{80DD5BD4-73BF-4EFB-9C71-07E5AA7FA680}" destId="{F54D59F5-1E3E-46D0-A26B-5220C37E32D6}" srcOrd="1" destOrd="0" parTransId="{1F0E1DCC-31E8-488E-8BA1-4DF24A9956AD}" sibTransId="{5073DD55-D01E-459A-BC20-129772632841}"/>
    <dgm:cxn modelId="{E9F07598-E204-46FC-8F48-3F8652F03419}" srcId="{F54D59F5-1E3E-46D0-A26B-5220C37E32D6}" destId="{A0C204CC-E818-4989-A801-79FED91A0675}" srcOrd="1" destOrd="0" parTransId="{BA57C55F-967C-4F3A-A664-3B87EAA86817}" sibTransId="{70C5A11C-A046-44BC-9AF1-C5B6A9CA0949}"/>
    <dgm:cxn modelId="{7339B18B-314E-4879-A8B4-FCB7900A5B07}" srcId="{A08237FA-A614-44CF-863A-3222EA229FE7}" destId="{924AC217-E19F-49D3-983B-728E0F1069B1}" srcOrd="0" destOrd="0" parTransId="{6917C6E8-ECC4-44F5-933A-FC36C34A2524}" sibTransId="{E736A8D1-6DAC-4B32-BB6D-9DEE5FCC2E97}"/>
    <dgm:cxn modelId="{D49A166D-7B57-4727-9E6C-FA9A962DBCC0}" type="presOf" srcId="{261D8163-53B5-4C72-8F33-5B56719590CE}" destId="{D955CDCD-40F4-49BF-A633-A993FC9015F0}" srcOrd="0" destOrd="0" presId="urn:microsoft.com/office/officeart/2011/layout/TabList"/>
    <dgm:cxn modelId="{8EB15D8A-D92E-45DC-818A-8C36E6797CE8}" type="presOf" srcId="{4EBB14D4-6269-45AD-81DB-D6F877868EBE}" destId="{7AD0E3C4-B5FC-4062-95F7-87B76E18E219}" srcOrd="0" destOrd="0" presId="urn:microsoft.com/office/officeart/2011/layout/TabList"/>
    <dgm:cxn modelId="{6B057515-36A5-4994-873A-3B015ED37666}" type="presOf" srcId="{80DD5BD4-73BF-4EFB-9C71-07E5AA7FA680}" destId="{CAC036B8-6801-4B39-9F42-431CA0BFC037}" srcOrd="0" destOrd="0" presId="urn:microsoft.com/office/officeart/2011/layout/TabList"/>
    <dgm:cxn modelId="{916D5564-816C-4FF0-A7A4-F1E0FB0C944F}" srcId="{261D8163-53B5-4C72-8F33-5B56719590CE}" destId="{270DFD64-AF79-435F-BB4A-28444E98E65A}" srcOrd="1" destOrd="0" parTransId="{1009BD0C-F235-4165-B1D7-8A162119F513}" sibTransId="{B0E98068-CF31-41D4-BED1-7DF81A04AE25}"/>
    <dgm:cxn modelId="{6D39ACA9-1870-402B-B8D8-A936A71038D4}" type="presParOf" srcId="{CAC036B8-6801-4B39-9F42-431CA0BFC037}" destId="{719CEEA0-D176-4E6C-8EED-D8329266458D}" srcOrd="0" destOrd="0" presId="urn:microsoft.com/office/officeart/2011/layout/TabList"/>
    <dgm:cxn modelId="{5C42F3FB-E746-4078-B436-B3E19CCF37A8}" type="presParOf" srcId="{719CEEA0-D176-4E6C-8EED-D8329266458D}" destId="{7272A1E3-4E6A-461E-AAA1-4A04C6C8C2C2}" srcOrd="0" destOrd="0" presId="urn:microsoft.com/office/officeart/2011/layout/TabList"/>
    <dgm:cxn modelId="{F42E7F4C-23FC-4A0A-85DE-88A8BDACC388}" type="presParOf" srcId="{719CEEA0-D176-4E6C-8EED-D8329266458D}" destId="{D955CDCD-40F4-49BF-A633-A993FC9015F0}" srcOrd="1" destOrd="0" presId="urn:microsoft.com/office/officeart/2011/layout/TabList"/>
    <dgm:cxn modelId="{9CFFD231-252A-4886-B42C-9B401AAF05FF}" type="presParOf" srcId="{719CEEA0-D176-4E6C-8EED-D8329266458D}" destId="{684C1247-287C-47E6-A553-13DBB4D9B96B}" srcOrd="2" destOrd="0" presId="urn:microsoft.com/office/officeart/2011/layout/TabList"/>
    <dgm:cxn modelId="{C6E907AD-6CDF-4A7F-B171-43616BAFF012}" type="presParOf" srcId="{CAC036B8-6801-4B39-9F42-431CA0BFC037}" destId="{77517C7B-B6A5-4E1A-8901-31C029450339}" srcOrd="1" destOrd="0" presId="urn:microsoft.com/office/officeart/2011/layout/TabList"/>
    <dgm:cxn modelId="{BFB36FF0-C594-49A4-B475-3AE8B0FC0AF6}" type="presParOf" srcId="{CAC036B8-6801-4B39-9F42-431CA0BFC037}" destId="{44C488A4-7F2B-44B0-9EE4-05F8069FB4D8}" srcOrd="2" destOrd="0" presId="urn:microsoft.com/office/officeart/2011/layout/TabList"/>
    <dgm:cxn modelId="{7C156734-3D8E-4496-BDF8-C43EC5E1508A}" type="presParOf" srcId="{CAC036B8-6801-4B39-9F42-431CA0BFC037}" destId="{17C3F38B-D3DE-47AE-8F37-025C190E4981}" srcOrd="3" destOrd="0" presId="urn:microsoft.com/office/officeart/2011/layout/TabList"/>
    <dgm:cxn modelId="{86168C81-496D-430C-B0D6-71B13E7CA034}" type="presParOf" srcId="{17C3F38B-D3DE-47AE-8F37-025C190E4981}" destId="{7AD0E3C4-B5FC-4062-95F7-87B76E18E219}" srcOrd="0" destOrd="0" presId="urn:microsoft.com/office/officeart/2011/layout/TabList"/>
    <dgm:cxn modelId="{6C84F499-7298-4055-B0CF-8BC8B16FF6DF}" type="presParOf" srcId="{17C3F38B-D3DE-47AE-8F37-025C190E4981}" destId="{72E11CD0-091A-4C1D-A598-0514CD96C607}" srcOrd="1" destOrd="0" presId="urn:microsoft.com/office/officeart/2011/layout/TabList"/>
    <dgm:cxn modelId="{7C8D2A11-98A2-4226-AE7B-5F5C91E27F34}" type="presParOf" srcId="{17C3F38B-D3DE-47AE-8F37-025C190E4981}" destId="{2120E1B0-0C85-4071-8CB5-72D6ED2E1559}" srcOrd="2" destOrd="0" presId="urn:microsoft.com/office/officeart/2011/layout/TabList"/>
    <dgm:cxn modelId="{FC17F6EE-1C41-42FD-881D-95A0DB2141AB}" type="presParOf" srcId="{CAC036B8-6801-4B39-9F42-431CA0BFC037}" destId="{547864D8-1438-4FE0-BFEE-6443A98AD257}" srcOrd="4" destOrd="0" presId="urn:microsoft.com/office/officeart/2011/layout/TabList"/>
    <dgm:cxn modelId="{DD26EFD8-B424-4D65-80B2-BB01DA5AEC00}" type="presParOf" srcId="{CAC036B8-6801-4B39-9F42-431CA0BFC037}" destId="{2B557780-2665-409B-A77C-F527BF9CE5D6}" srcOrd="5" destOrd="0" presId="urn:microsoft.com/office/officeart/2011/layout/TabList"/>
    <dgm:cxn modelId="{828FDF0D-DF94-4268-99E5-318E30096807}" type="presParOf" srcId="{CAC036B8-6801-4B39-9F42-431CA0BFC037}" destId="{66AA876B-C393-4EB3-A4BB-6F0B5C32A527}" srcOrd="6" destOrd="0" presId="urn:microsoft.com/office/officeart/2011/layout/TabList"/>
    <dgm:cxn modelId="{7B600226-3791-43FD-9C1A-E110E64E5630}" type="presParOf" srcId="{66AA876B-C393-4EB3-A4BB-6F0B5C32A527}" destId="{1B95F56F-CEB6-4A1F-8C57-70901DE2EE86}" srcOrd="0" destOrd="0" presId="urn:microsoft.com/office/officeart/2011/layout/TabList"/>
    <dgm:cxn modelId="{06D836AC-C980-4455-822F-B815F43770D2}" type="presParOf" srcId="{66AA876B-C393-4EB3-A4BB-6F0B5C32A527}" destId="{2897952D-49F0-4456-B865-CF7990A06070}" srcOrd="1" destOrd="0" presId="urn:microsoft.com/office/officeart/2011/layout/TabList"/>
    <dgm:cxn modelId="{39E7A714-CC91-499F-B0B2-FF6C241553E1}" type="presParOf" srcId="{66AA876B-C393-4EB3-A4BB-6F0B5C32A527}" destId="{4497B864-54D3-42B1-85D5-CDAC78EFCA7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457AF-61A6-4B31-8AD3-962782AE340A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E3F5161-A49C-4895-BF71-C9AA0FE48091}">
      <dgm:prSet phldrT="[Text]"/>
      <dgm:spPr/>
      <dgm:t>
        <a:bodyPr/>
        <a:lstStyle/>
        <a:p>
          <a:r>
            <a:rPr lang="en-US" dirty="0"/>
            <a:t>JS</a:t>
          </a:r>
        </a:p>
      </dgm:t>
    </dgm:pt>
    <dgm:pt modelId="{EA1C3E5C-0A8A-4D52-85B8-DBC7B9461990}" type="parTrans" cxnId="{F2BEA940-91BD-4FA8-B04E-C47D02F7DA4D}">
      <dgm:prSet/>
      <dgm:spPr/>
      <dgm:t>
        <a:bodyPr/>
        <a:lstStyle/>
        <a:p>
          <a:endParaRPr lang="en-US"/>
        </a:p>
      </dgm:t>
    </dgm:pt>
    <dgm:pt modelId="{54068A25-E2A7-406A-BC3A-BF522071E03C}" type="sibTrans" cxnId="{F2BEA940-91BD-4FA8-B04E-C47D02F7DA4D}">
      <dgm:prSet/>
      <dgm:spPr/>
      <dgm:t>
        <a:bodyPr/>
        <a:lstStyle/>
        <a:p>
          <a:endParaRPr lang="en-US"/>
        </a:p>
      </dgm:t>
    </dgm:pt>
    <dgm:pt modelId="{06036E52-D1A9-437A-8D29-6CB50202E847}">
      <dgm:prSet phldrT="[Text]"/>
      <dgm:spPr/>
      <dgm:t>
        <a:bodyPr/>
        <a:lstStyle/>
        <a:p>
          <a:r>
            <a:rPr lang="en-US" dirty="0"/>
            <a:t>D3</a:t>
          </a:r>
        </a:p>
      </dgm:t>
    </dgm:pt>
    <dgm:pt modelId="{BF595A9C-DB73-412C-BB23-65BDA29BE6A5}" type="parTrans" cxnId="{30F2173E-C41E-4E72-B760-0D840BC8EAB5}">
      <dgm:prSet/>
      <dgm:spPr/>
      <dgm:t>
        <a:bodyPr/>
        <a:lstStyle/>
        <a:p>
          <a:endParaRPr lang="en-US"/>
        </a:p>
      </dgm:t>
    </dgm:pt>
    <dgm:pt modelId="{AD0B2188-0D81-4083-8AA3-98CDB6AB3FF7}" type="sibTrans" cxnId="{30F2173E-C41E-4E72-B760-0D840BC8EAB5}">
      <dgm:prSet/>
      <dgm:spPr/>
      <dgm:t>
        <a:bodyPr/>
        <a:lstStyle/>
        <a:p>
          <a:endParaRPr lang="en-US"/>
        </a:p>
      </dgm:t>
    </dgm:pt>
    <dgm:pt modelId="{DF653E37-20A7-42FD-9B04-45764B931F40}">
      <dgm:prSet phldrT="[Text]"/>
      <dgm:spPr/>
      <dgm:t>
        <a:bodyPr/>
        <a:lstStyle/>
        <a:p>
          <a:r>
            <a:rPr lang="en-US" dirty="0"/>
            <a:t>Forced Directed graph</a:t>
          </a:r>
          <a:endParaRPr lang="en-US" dirty="0"/>
        </a:p>
      </dgm:t>
    </dgm:pt>
    <dgm:pt modelId="{7B5A622E-633A-4A27-B4F9-4FB8AF805118}" type="parTrans" cxnId="{99D0B9D9-A4DE-4DD5-8F88-73A5B5C0B81F}">
      <dgm:prSet/>
      <dgm:spPr/>
      <dgm:t>
        <a:bodyPr/>
        <a:lstStyle/>
        <a:p>
          <a:endParaRPr lang="en-US"/>
        </a:p>
      </dgm:t>
    </dgm:pt>
    <dgm:pt modelId="{8E3392BA-AC3C-41D5-AAA2-C6640DBC3235}" type="sibTrans" cxnId="{99D0B9D9-A4DE-4DD5-8F88-73A5B5C0B81F}">
      <dgm:prSet/>
      <dgm:spPr/>
      <dgm:t>
        <a:bodyPr/>
        <a:lstStyle/>
        <a:p>
          <a:endParaRPr lang="en-US"/>
        </a:p>
      </dgm:t>
    </dgm:pt>
    <dgm:pt modelId="{F64F3D52-21FC-4D7A-B5B5-75751730AAD7}">
      <dgm:prSet/>
      <dgm:spPr/>
      <dgm:t>
        <a:bodyPr/>
        <a:lstStyle/>
        <a:p>
          <a:r>
            <a:rPr lang="en-US" dirty="0"/>
            <a:t>HTML/CSS</a:t>
          </a:r>
        </a:p>
      </dgm:t>
    </dgm:pt>
    <dgm:pt modelId="{C5CE53A6-61C1-452B-BB96-B64666FE13C4}" type="parTrans" cxnId="{7F47845A-ED52-4EBC-A089-54B79B74D028}">
      <dgm:prSet/>
      <dgm:spPr/>
      <dgm:t>
        <a:bodyPr/>
        <a:lstStyle/>
        <a:p>
          <a:endParaRPr lang="en-US"/>
        </a:p>
      </dgm:t>
    </dgm:pt>
    <dgm:pt modelId="{CCB21289-558B-4DC5-BF63-73D3925A6EF3}" type="sibTrans" cxnId="{7F47845A-ED52-4EBC-A089-54B79B74D028}">
      <dgm:prSet/>
      <dgm:spPr/>
      <dgm:t>
        <a:bodyPr/>
        <a:lstStyle/>
        <a:p>
          <a:endParaRPr lang="en-US"/>
        </a:p>
      </dgm:t>
    </dgm:pt>
    <dgm:pt modelId="{99EE9A57-B73A-4328-9E96-A4A9FA509611}" type="pres">
      <dgm:prSet presAssocID="{E3D457AF-61A6-4B31-8AD3-962782AE340A}" presName="Name0" presStyleCnt="0">
        <dgm:presLayoutVars>
          <dgm:resizeHandles/>
        </dgm:presLayoutVars>
      </dgm:prSet>
      <dgm:spPr/>
    </dgm:pt>
    <dgm:pt modelId="{5CB0F10F-5866-4C31-B894-A1CB9B1CE2A5}" type="pres">
      <dgm:prSet presAssocID="{6E3F5161-A49C-4895-BF71-C9AA0FE48091}" presName="text" presStyleLbl="node1" presStyleIdx="0" presStyleCnt="4">
        <dgm:presLayoutVars>
          <dgm:bulletEnabled val="1"/>
        </dgm:presLayoutVars>
      </dgm:prSet>
      <dgm:spPr/>
    </dgm:pt>
    <dgm:pt modelId="{89E3C437-4B7B-4018-B536-1AEA48761EA2}" type="pres">
      <dgm:prSet presAssocID="{54068A25-E2A7-406A-BC3A-BF522071E03C}" presName="space" presStyleCnt="0"/>
      <dgm:spPr/>
    </dgm:pt>
    <dgm:pt modelId="{5EB48747-4876-42CB-82A2-20417B653B00}" type="pres">
      <dgm:prSet presAssocID="{06036E52-D1A9-437A-8D29-6CB50202E847}" presName="text" presStyleLbl="node1" presStyleIdx="1" presStyleCnt="4">
        <dgm:presLayoutVars>
          <dgm:bulletEnabled val="1"/>
        </dgm:presLayoutVars>
      </dgm:prSet>
      <dgm:spPr/>
    </dgm:pt>
    <dgm:pt modelId="{4DCB209E-2D4F-4C84-8C6C-5E20F3602DCF}" type="pres">
      <dgm:prSet presAssocID="{AD0B2188-0D81-4083-8AA3-98CDB6AB3FF7}" presName="space" presStyleCnt="0"/>
      <dgm:spPr/>
    </dgm:pt>
    <dgm:pt modelId="{E8A22362-F435-4CB7-8BC9-580190951346}" type="pres">
      <dgm:prSet presAssocID="{F64F3D52-21FC-4D7A-B5B5-75751730AAD7}" presName="text" presStyleLbl="node1" presStyleIdx="2" presStyleCnt="4">
        <dgm:presLayoutVars>
          <dgm:bulletEnabled val="1"/>
        </dgm:presLayoutVars>
      </dgm:prSet>
      <dgm:spPr/>
    </dgm:pt>
    <dgm:pt modelId="{D2E55B7A-A22A-4BCB-A0E9-E38A4392632C}" type="pres">
      <dgm:prSet presAssocID="{CCB21289-558B-4DC5-BF63-73D3925A6EF3}" presName="space" presStyleCnt="0"/>
      <dgm:spPr/>
    </dgm:pt>
    <dgm:pt modelId="{9F054A02-B5C3-450A-A490-F4CD99483465}" type="pres">
      <dgm:prSet presAssocID="{DF653E37-20A7-42FD-9B04-45764B931F40}" presName="text" presStyleLbl="node1" presStyleIdx="3" presStyleCnt="4">
        <dgm:presLayoutVars>
          <dgm:bulletEnabled val="1"/>
        </dgm:presLayoutVars>
      </dgm:prSet>
      <dgm:spPr/>
    </dgm:pt>
  </dgm:ptLst>
  <dgm:cxnLst>
    <dgm:cxn modelId="{B4CA4CC8-F20D-4F5C-B99E-5202FF988A36}" type="presOf" srcId="{E3D457AF-61A6-4B31-8AD3-962782AE340A}" destId="{99EE9A57-B73A-4328-9E96-A4A9FA509611}" srcOrd="0" destOrd="0" presId="urn:diagrams.loki3.com/VaryingWidthList"/>
    <dgm:cxn modelId="{7F47845A-ED52-4EBC-A089-54B79B74D028}" srcId="{E3D457AF-61A6-4B31-8AD3-962782AE340A}" destId="{F64F3D52-21FC-4D7A-B5B5-75751730AAD7}" srcOrd="2" destOrd="0" parTransId="{C5CE53A6-61C1-452B-BB96-B64666FE13C4}" sibTransId="{CCB21289-558B-4DC5-BF63-73D3925A6EF3}"/>
    <dgm:cxn modelId="{B86F5C2C-16E3-4B55-91B4-EDDE0A5425BF}" type="presOf" srcId="{6E3F5161-A49C-4895-BF71-C9AA0FE48091}" destId="{5CB0F10F-5866-4C31-B894-A1CB9B1CE2A5}" srcOrd="0" destOrd="0" presId="urn:diagrams.loki3.com/VaryingWidthList"/>
    <dgm:cxn modelId="{99D0B9D9-A4DE-4DD5-8F88-73A5B5C0B81F}" srcId="{E3D457AF-61A6-4B31-8AD3-962782AE340A}" destId="{DF653E37-20A7-42FD-9B04-45764B931F40}" srcOrd="3" destOrd="0" parTransId="{7B5A622E-633A-4A27-B4F9-4FB8AF805118}" sibTransId="{8E3392BA-AC3C-41D5-AAA2-C6640DBC3235}"/>
    <dgm:cxn modelId="{2F27979D-88E5-492F-81DE-4E51CCD662A5}" type="presOf" srcId="{06036E52-D1A9-437A-8D29-6CB50202E847}" destId="{5EB48747-4876-42CB-82A2-20417B653B00}" srcOrd="0" destOrd="0" presId="urn:diagrams.loki3.com/VaryingWidthList"/>
    <dgm:cxn modelId="{20356024-8A26-4375-BB2B-887B7291FDB5}" type="presOf" srcId="{F64F3D52-21FC-4D7A-B5B5-75751730AAD7}" destId="{E8A22362-F435-4CB7-8BC9-580190951346}" srcOrd="0" destOrd="0" presId="urn:diagrams.loki3.com/VaryingWidthList"/>
    <dgm:cxn modelId="{F2BEA940-91BD-4FA8-B04E-C47D02F7DA4D}" srcId="{E3D457AF-61A6-4B31-8AD3-962782AE340A}" destId="{6E3F5161-A49C-4895-BF71-C9AA0FE48091}" srcOrd="0" destOrd="0" parTransId="{EA1C3E5C-0A8A-4D52-85B8-DBC7B9461990}" sibTransId="{54068A25-E2A7-406A-BC3A-BF522071E03C}"/>
    <dgm:cxn modelId="{30F2173E-C41E-4E72-B760-0D840BC8EAB5}" srcId="{E3D457AF-61A6-4B31-8AD3-962782AE340A}" destId="{06036E52-D1A9-437A-8D29-6CB50202E847}" srcOrd="1" destOrd="0" parTransId="{BF595A9C-DB73-412C-BB23-65BDA29BE6A5}" sibTransId="{AD0B2188-0D81-4083-8AA3-98CDB6AB3FF7}"/>
    <dgm:cxn modelId="{374ADD27-A88A-47CC-93A5-619D14B7EC26}" type="presOf" srcId="{DF653E37-20A7-42FD-9B04-45764B931F40}" destId="{9F054A02-B5C3-450A-A490-F4CD99483465}" srcOrd="0" destOrd="0" presId="urn:diagrams.loki3.com/VaryingWidthList"/>
    <dgm:cxn modelId="{D6F68C4A-E350-48BA-AEB2-75C8C5D6B965}" type="presParOf" srcId="{99EE9A57-B73A-4328-9E96-A4A9FA509611}" destId="{5CB0F10F-5866-4C31-B894-A1CB9B1CE2A5}" srcOrd="0" destOrd="0" presId="urn:diagrams.loki3.com/VaryingWidthList"/>
    <dgm:cxn modelId="{12CDE14D-5533-43A9-974F-6E786E3E4058}" type="presParOf" srcId="{99EE9A57-B73A-4328-9E96-A4A9FA509611}" destId="{89E3C437-4B7B-4018-B536-1AEA48761EA2}" srcOrd="1" destOrd="0" presId="urn:diagrams.loki3.com/VaryingWidthList"/>
    <dgm:cxn modelId="{B3FE1F25-0B98-4EB8-B5D2-CAACB11F106A}" type="presParOf" srcId="{99EE9A57-B73A-4328-9E96-A4A9FA509611}" destId="{5EB48747-4876-42CB-82A2-20417B653B00}" srcOrd="2" destOrd="0" presId="urn:diagrams.loki3.com/VaryingWidthList"/>
    <dgm:cxn modelId="{0C7D6503-D223-4EED-85FC-AC60D80AF2D0}" type="presParOf" srcId="{99EE9A57-B73A-4328-9E96-A4A9FA509611}" destId="{4DCB209E-2D4F-4C84-8C6C-5E20F3602DCF}" srcOrd="3" destOrd="0" presId="urn:diagrams.loki3.com/VaryingWidthList"/>
    <dgm:cxn modelId="{793E3D13-644F-467D-83A1-E6F6255A464E}" type="presParOf" srcId="{99EE9A57-B73A-4328-9E96-A4A9FA509611}" destId="{E8A22362-F435-4CB7-8BC9-580190951346}" srcOrd="4" destOrd="0" presId="urn:diagrams.loki3.com/VaryingWidthList"/>
    <dgm:cxn modelId="{637D8117-2AC9-4BA7-9BFB-96FF2F453DD6}" type="presParOf" srcId="{99EE9A57-B73A-4328-9E96-A4A9FA509611}" destId="{D2E55B7A-A22A-4BCB-A0E9-E38A4392632C}" srcOrd="5" destOrd="0" presId="urn:diagrams.loki3.com/VaryingWidthList"/>
    <dgm:cxn modelId="{E2EC47ED-27DF-493F-B799-77BBF73FDBA9}" type="presParOf" srcId="{99EE9A57-B73A-4328-9E96-A4A9FA509611}" destId="{9F054A02-B5C3-450A-A490-F4CD99483465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DF059-56AE-4E20-A092-6D20DACBE045}">
      <dsp:nvSpPr>
        <dsp:cNvPr id="0" name=""/>
        <dsp:cNvSpPr/>
      </dsp:nvSpPr>
      <dsp:spPr>
        <a:xfrm>
          <a:off x="0" y="2793992"/>
          <a:ext cx="9601200" cy="0"/>
        </a:xfrm>
        <a:prstGeom prst="line">
          <a:avLst/>
        </a:prstGeom>
        <a:noFill/>
        <a:ln w="34925" cap="flat" cmpd="sng" algn="in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666FB-A256-41CB-9EA9-DBC569F58B27}">
      <dsp:nvSpPr>
        <dsp:cNvPr id="0" name=""/>
        <dsp:cNvSpPr/>
      </dsp:nvSpPr>
      <dsp:spPr>
        <a:xfrm>
          <a:off x="0" y="1593928"/>
          <a:ext cx="9601200" cy="0"/>
        </a:xfrm>
        <a:prstGeom prst="line">
          <a:avLst/>
        </a:prstGeom>
        <a:noFill/>
        <a:ln w="34925" cap="flat" cmpd="sng" algn="in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30C1C-AAD2-4524-84F2-D90F0642B6F7}">
      <dsp:nvSpPr>
        <dsp:cNvPr id="0" name=""/>
        <dsp:cNvSpPr/>
      </dsp:nvSpPr>
      <dsp:spPr>
        <a:xfrm>
          <a:off x="0" y="393864"/>
          <a:ext cx="9601200" cy="0"/>
        </a:xfrm>
        <a:prstGeom prst="line">
          <a:avLst/>
        </a:prstGeom>
        <a:noFill/>
        <a:ln w="34925" cap="flat" cmpd="sng" algn="in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0E929-DD23-427C-80C4-C196A1621B35}">
      <dsp:nvSpPr>
        <dsp:cNvPr id="0" name=""/>
        <dsp:cNvSpPr/>
      </dsp:nvSpPr>
      <dsp:spPr>
        <a:xfrm>
          <a:off x="2496311" y="439"/>
          <a:ext cx="7104888" cy="393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What are the relationship between a movie and its critics ?</a:t>
          </a:r>
        </a:p>
      </dsp:txBody>
      <dsp:txXfrm>
        <a:off x="2496311" y="439"/>
        <a:ext cx="7104888" cy="393425"/>
      </dsp:txXfrm>
    </dsp:sp>
    <dsp:sp modelId="{06201E2A-60E5-46A1-8076-BB1D2E8A8C98}">
      <dsp:nvSpPr>
        <dsp:cNvPr id="0" name=""/>
        <dsp:cNvSpPr/>
      </dsp:nvSpPr>
      <dsp:spPr>
        <a:xfrm>
          <a:off x="0" y="439"/>
          <a:ext cx="2496312" cy="393425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I/</a:t>
          </a:r>
        </a:p>
      </dsp:txBody>
      <dsp:txXfrm>
        <a:off x="19209" y="19648"/>
        <a:ext cx="2457894" cy="374216"/>
      </dsp:txXfrm>
    </dsp:sp>
    <dsp:sp modelId="{BB7D3287-7CE6-495C-9E16-8ED4ADDC1622}">
      <dsp:nvSpPr>
        <dsp:cNvPr id="0" name=""/>
        <dsp:cNvSpPr/>
      </dsp:nvSpPr>
      <dsp:spPr>
        <a:xfrm>
          <a:off x="0" y="393864"/>
          <a:ext cx="9601200" cy="78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0" y="393864"/>
        <a:ext cx="9601200" cy="786968"/>
      </dsp:txXfrm>
    </dsp:sp>
    <dsp:sp modelId="{384BD3B7-50B0-4439-AF16-DDB4215284F3}">
      <dsp:nvSpPr>
        <dsp:cNvPr id="0" name=""/>
        <dsp:cNvSpPr/>
      </dsp:nvSpPr>
      <dsp:spPr>
        <a:xfrm>
          <a:off x="2496311" y="1200503"/>
          <a:ext cx="7104888" cy="393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Can we group movies depending on different filters ?</a:t>
          </a:r>
        </a:p>
      </dsp:txBody>
      <dsp:txXfrm>
        <a:off x="2496311" y="1200503"/>
        <a:ext cx="7104888" cy="393425"/>
      </dsp:txXfrm>
    </dsp:sp>
    <dsp:sp modelId="{7F811866-45BF-48E0-A6FB-BA9593E369AF}">
      <dsp:nvSpPr>
        <dsp:cNvPr id="0" name=""/>
        <dsp:cNvSpPr/>
      </dsp:nvSpPr>
      <dsp:spPr>
        <a:xfrm>
          <a:off x="0" y="1200503"/>
          <a:ext cx="2496312" cy="393425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II/</a:t>
          </a:r>
        </a:p>
      </dsp:txBody>
      <dsp:txXfrm>
        <a:off x="19209" y="1219712"/>
        <a:ext cx="2457894" cy="374216"/>
      </dsp:txXfrm>
    </dsp:sp>
    <dsp:sp modelId="{F5B81C73-574B-4D86-B199-133CCBD14E29}">
      <dsp:nvSpPr>
        <dsp:cNvPr id="0" name=""/>
        <dsp:cNvSpPr/>
      </dsp:nvSpPr>
      <dsp:spPr>
        <a:xfrm>
          <a:off x="0" y="1593928"/>
          <a:ext cx="9601200" cy="78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0" y="1593928"/>
        <a:ext cx="9601200" cy="786968"/>
      </dsp:txXfrm>
    </dsp:sp>
    <dsp:sp modelId="{9C1582DE-EA44-4547-9BEE-BB7AA4FB5B05}">
      <dsp:nvSpPr>
        <dsp:cNvPr id="0" name=""/>
        <dsp:cNvSpPr/>
      </dsp:nvSpPr>
      <dsp:spPr>
        <a:xfrm>
          <a:off x="2496311" y="2400567"/>
          <a:ext cx="7104888" cy="393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to know if a movie is really interesting ?</a:t>
          </a:r>
        </a:p>
      </dsp:txBody>
      <dsp:txXfrm>
        <a:off x="2496311" y="2400567"/>
        <a:ext cx="7104888" cy="393425"/>
      </dsp:txXfrm>
    </dsp:sp>
    <dsp:sp modelId="{6B496C69-AD2F-4DAE-8944-716C127D6155}">
      <dsp:nvSpPr>
        <dsp:cNvPr id="0" name=""/>
        <dsp:cNvSpPr/>
      </dsp:nvSpPr>
      <dsp:spPr>
        <a:xfrm>
          <a:off x="0" y="2400567"/>
          <a:ext cx="2496312" cy="393425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III/</a:t>
          </a:r>
        </a:p>
      </dsp:txBody>
      <dsp:txXfrm>
        <a:off x="19209" y="2419776"/>
        <a:ext cx="2457894" cy="374216"/>
      </dsp:txXfrm>
    </dsp:sp>
    <dsp:sp modelId="{351C66EA-1625-4CB0-A05A-4E9CCAE7F6CC}">
      <dsp:nvSpPr>
        <dsp:cNvPr id="0" name=""/>
        <dsp:cNvSpPr/>
      </dsp:nvSpPr>
      <dsp:spPr>
        <a:xfrm>
          <a:off x="0" y="2793992"/>
          <a:ext cx="9601200" cy="78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0" y="2793992"/>
        <a:ext cx="9601200" cy="786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7B864-54D3-42B1-85D5-CDAC78EFCA77}">
      <dsp:nvSpPr>
        <dsp:cNvPr id="0" name=""/>
        <dsp:cNvSpPr/>
      </dsp:nvSpPr>
      <dsp:spPr>
        <a:xfrm>
          <a:off x="0" y="3580643"/>
          <a:ext cx="9601200" cy="0"/>
        </a:xfrm>
        <a:prstGeom prst="line">
          <a:avLst/>
        </a:pr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E1B0-0C85-4071-8CB5-72D6ED2E1559}">
      <dsp:nvSpPr>
        <dsp:cNvPr id="0" name=""/>
        <dsp:cNvSpPr/>
      </dsp:nvSpPr>
      <dsp:spPr>
        <a:xfrm>
          <a:off x="0" y="2042783"/>
          <a:ext cx="9601200" cy="0"/>
        </a:xfrm>
        <a:prstGeom prst="line">
          <a:avLst/>
        </a:pr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C1247-287C-47E6-A553-13DBB4D9B96B}">
      <dsp:nvSpPr>
        <dsp:cNvPr id="0" name=""/>
        <dsp:cNvSpPr/>
      </dsp:nvSpPr>
      <dsp:spPr>
        <a:xfrm>
          <a:off x="0" y="504923"/>
          <a:ext cx="9601200" cy="0"/>
        </a:xfrm>
        <a:prstGeom prst="line">
          <a:avLst/>
        </a:pr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2A1E3-4E6A-461E-AAA1-4A04C6C8C2C2}">
      <dsp:nvSpPr>
        <dsp:cNvPr id="0" name=""/>
        <dsp:cNvSpPr/>
      </dsp:nvSpPr>
      <dsp:spPr>
        <a:xfrm>
          <a:off x="2496311" y="756"/>
          <a:ext cx="7104888" cy="504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 top 100 movies or the whole list</a:t>
          </a:r>
        </a:p>
      </dsp:txBody>
      <dsp:txXfrm>
        <a:off x="2496311" y="756"/>
        <a:ext cx="7104888" cy="504166"/>
      </dsp:txXfrm>
    </dsp:sp>
    <dsp:sp modelId="{D955CDCD-40F4-49BF-A633-A993FC9015F0}">
      <dsp:nvSpPr>
        <dsp:cNvPr id="0" name=""/>
        <dsp:cNvSpPr/>
      </dsp:nvSpPr>
      <dsp:spPr>
        <a:xfrm>
          <a:off x="0" y="756"/>
          <a:ext cx="2496312" cy="5041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I/</a:t>
          </a:r>
        </a:p>
      </dsp:txBody>
      <dsp:txXfrm>
        <a:off x="24616" y="25372"/>
        <a:ext cx="2447080" cy="479550"/>
      </dsp:txXfrm>
    </dsp:sp>
    <dsp:sp modelId="{77517C7B-B6A5-4E1A-8901-31C029450339}">
      <dsp:nvSpPr>
        <dsp:cNvPr id="0" name=""/>
        <dsp:cNvSpPr/>
      </dsp:nvSpPr>
      <dsp:spPr>
        <a:xfrm>
          <a:off x="0" y="504923"/>
          <a:ext cx="9601200" cy="1008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0" y="504923"/>
        <a:ext cx="9601200" cy="1008484"/>
      </dsp:txXfrm>
    </dsp:sp>
    <dsp:sp modelId="{7AD0E3C4-B5FC-4062-95F7-87B76E18E219}">
      <dsp:nvSpPr>
        <dsp:cNvPr id="0" name=""/>
        <dsp:cNvSpPr/>
      </dsp:nvSpPr>
      <dsp:spPr>
        <a:xfrm>
          <a:off x="2496311" y="1538616"/>
          <a:ext cx="7104888" cy="504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Color nodes depending on genre, language, year or country</a:t>
          </a:r>
        </a:p>
      </dsp:txBody>
      <dsp:txXfrm>
        <a:off x="2496311" y="1538616"/>
        <a:ext cx="7104888" cy="504166"/>
      </dsp:txXfrm>
    </dsp:sp>
    <dsp:sp modelId="{72E11CD0-091A-4C1D-A598-0514CD96C607}">
      <dsp:nvSpPr>
        <dsp:cNvPr id="0" name=""/>
        <dsp:cNvSpPr/>
      </dsp:nvSpPr>
      <dsp:spPr>
        <a:xfrm>
          <a:off x="0" y="1538616"/>
          <a:ext cx="2496312" cy="5041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II/</a:t>
          </a:r>
        </a:p>
      </dsp:txBody>
      <dsp:txXfrm>
        <a:off x="24616" y="1563232"/>
        <a:ext cx="2447080" cy="479550"/>
      </dsp:txXfrm>
    </dsp:sp>
    <dsp:sp modelId="{547864D8-1438-4FE0-BFEE-6443A98AD257}">
      <dsp:nvSpPr>
        <dsp:cNvPr id="0" name=""/>
        <dsp:cNvSpPr/>
      </dsp:nvSpPr>
      <dsp:spPr>
        <a:xfrm>
          <a:off x="0" y="2042783"/>
          <a:ext cx="9601200" cy="1008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0" y="2042783"/>
        <a:ext cx="9601200" cy="1008484"/>
      </dsp:txXfrm>
    </dsp:sp>
    <dsp:sp modelId="{1B95F56F-CEB6-4A1F-8C57-70901DE2EE86}">
      <dsp:nvSpPr>
        <dsp:cNvPr id="0" name=""/>
        <dsp:cNvSpPr/>
      </dsp:nvSpPr>
      <dsp:spPr>
        <a:xfrm>
          <a:off x="2496311" y="3076476"/>
          <a:ext cx="7104888" cy="504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Double click on a node to highlight its different connection, or zooming to focus on a given movie and see its different information</a:t>
          </a:r>
        </a:p>
      </dsp:txBody>
      <dsp:txXfrm>
        <a:off x="2496311" y="3076476"/>
        <a:ext cx="7104888" cy="504166"/>
      </dsp:txXfrm>
    </dsp:sp>
    <dsp:sp modelId="{2897952D-49F0-4456-B865-CF7990A06070}">
      <dsp:nvSpPr>
        <dsp:cNvPr id="0" name=""/>
        <dsp:cNvSpPr/>
      </dsp:nvSpPr>
      <dsp:spPr>
        <a:xfrm>
          <a:off x="0" y="3076476"/>
          <a:ext cx="2496312" cy="5041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III/</a:t>
          </a:r>
        </a:p>
      </dsp:txBody>
      <dsp:txXfrm>
        <a:off x="24616" y="3101092"/>
        <a:ext cx="2447080" cy="479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F10F-5866-4C31-B894-A1CB9B1CE2A5}">
      <dsp:nvSpPr>
        <dsp:cNvPr id="0" name=""/>
        <dsp:cNvSpPr/>
      </dsp:nvSpPr>
      <dsp:spPr>
        <a:xfrm>
          <a:off x="4395600" y="1792"/>
          <a:ext cx="810000" cy="862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119380" rIns="119380" bIns="11938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JS</a:t>
          </a:r>
        </a:p>
      </dsp:txBody>
      <dsp:txXfrm>
        <a:off x="4395600" y="1792"/>
        <a:ext cx="810000" cy="862124"/>
      </dsp:txXfrm>
    </dsp:sp>
    <dsp:sp modelId="{5EB48747-4876-42CB-82A2-20417B653B00}">
      <dsp:nvSpPr>
        <dsp:cNvPr id="0" name=""/>
        <dsp:cNvSpPr/>
      </dsp:nvSpPr>
      <dsp:spPr>
        <a:xfrm>
          <a:off x="4305600" y="907022"/>
          <a:ext cx="990000" cy="862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119380" rIns="119380" bIns="11938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D3</a:t>
          </a:r>
        </a:p>
      </dsp:txBody>
      <dsp:txXfrm>
        <a:off x="4305600" y="907022"/>
        <a:ext cx="990000" cy="862124"/>
      </dsp:txXfrm>
    </dsp:sp>
    <dsp:sp modelId="{E8A22362-F435-4CB7-8BC9-580190951346}">
      <dsp:nvSpPr>
        <dsp:cNvPr id="0" name=""/>
        <dsp:cNvSpPr/>
      </dsp:nvSpPr>
      <dsp:spPr>
        <a:xfrm>
          <a:off x="3270599" y="1812253"/>
          <a:ext cx="3060000" cy="862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119380" rIns="119380" bIns="11938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HTML/CSS</a:t>
          </a:r>
        </a:p>
      </dsp:txBody>
      <dsp:txXfrm>
        <a:off x="3270599" y="1812253"/>
        <a:ext cx="3060000" cy="862124"/>
      </dsp:txXfrm>
    </dsp:sp>
    <dsp:sp modelId="{9F054A02-B5C3-450A-A490-F4CD99483465}">
      <dsp:nvSpPr>
        <dsp:cNvPr id="0" name=""/>
        <dsp:cNvSpPr/>
      </dsp:nvSpPr>
      <dsp:spPr>
        <a:xfrm>
          <a:off x="1861762" y="2717483"/>
          <a:ext cx="5877675" cy="862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119380" rIns="119380" bIns="11938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Forced Directed graph</a:t>
          </a:r>
          <a:endParaRPr lang="en-US" sz="4700" kern="1200" dirty="0"/>
        </a:p>
      </dsp:txBody>
      <dsp:txXfrm>
        <a:off x="1861762" y="2717483"/>
        <a:ext cx="5877675" cy="862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Information Visualization project</a:t>
            </a:r>
            <a:endParaRPr lang="fr-F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Hassen </a:t>
            </a:r>
            <a:r>
              <a:rPr lang="en-US" sz="2000" dirty="0" err="1"/>
              <a:t>Bazarbacha</a:t>
            </a:r>
            <a:br>
              <a:rPr lang="en-US" sz="2000" dirty="0"/>
            </a:br>
            <a:r>
              <a:rPr lang="en-US" sz="2000" dirty="0"/>
              <a:t>Katherine Chao</a:t>
            </a:r>
            <a:br>
              <a:rPr lang="en-US" sz="2000" dirty="0"/>
            </a:br>
            <a:r>
              <a:rPr lang="en-US" sz="2000" dirty="0" err="1"/>
              <a:t>Bhaskar</a:t>
            </a:r>
            <a:r>
              <a:rPr lang="en-US" sz="2000" dirty="0"/>
              <a:t> Chatterjee</a:t>
            </a:r>
            <a:br>
              <a:rPr lang="en-US" sz="2000" dirty="0"/>
            </a:br>
            <a:r>
              <a:rPr lang="en-US" sz="2000" dirty="0"/>
              <a:t>Sarah Kushner</a:t>
            </a:r>
            <a:br>
              <a:rPr lang="en-US" sz="2000" dirty="0"/>
            </a:br>
            <a:r>
              <a:rPr lang="en-US" sz="2000" dirty="0"/>
              <a:t>Youssef </a:t>
            </a:r>
            <a:r>
              <a:rPr lang="en-US" sz="2000" dirty="0" err="1"/>
              <a:t>Mimouni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326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are we going to answer 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26453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29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25196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84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5341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6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6123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</TotalTime>
  <Words>110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Information Visualization project</vt:lpstr>
      <vt:lpstr>What questions are we going to answer </vt:lpstr>
      <vt:lpstr>Features</vt:lpstr>
      <vt:lpstr>Technologies 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 project</dc:title>
  <dc:creator>Sofienne Bazarbecha</dc:creator>
  <cp:lastModifiedBy>Sofienne Bazarbecha</cp:lastModifiedBy>
  <cp:revision>3</cp:revision>
  <dcterms:created xsi:type="dcterms:W3CDTF">2017-01-18T13:45:32Z</dcterms:created>
  <dcterms:modified xsi:type="dcterms:W3CDTF">2017-01-18T14:15:45Z</dcterms:modified>
</cp:coreProperties>
</file>