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Katcher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</a:t>
            </a:r>
            <a:r>
              <a:rPr lang="en-US" dirty="0" smtClean="0"/>
              <a:t>searchable by</a:t>
            </a:r>
            <a:r>
              <a:rPr lang="en-US" dirty="0" smtClean="0"/>
              <a:t> classrooms</a:t>
            </a:r>
          </a:p>
          <a:p>
            <a:r>
              <a:rPr lang="en-US" dirty="0" smtClean="0"/>
              <a:t>Improving documentation on existing software</a:t>
            </a:r>
            <a:endParaRPr lang="en-US" dirty="0" smtClean="0"/>
          </a:p>
          <a:p>
            <a:r>
              <a:rPr lang="en-US" dirty="0" smtClean="0"/>
              <a:t>Working on adding classroom location functionality to this map</a:t>
            </a:r>
          </a:p>
          <a:p>
            <a:pPr lvl="1"/>
            <a:r>
              <a:rPr lang="en-US" dirty="0" smtClean="0"/>
              <a:t>maybe YACS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source code!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Learning how to use Google Maps API</a:t>
            </a:r>
          </a:p>
          <a:p>
            <a:r>
              <a:rPr lang="en-US" dirty="0" smtClean="0"/>
              <a:t>Learning/ Refreshing Memory on AngularJS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 smtClean="0"/>
              <a:t>Ups</a:t>
            </a:r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 Classrooms with Maps</a:t>
            </a:r>
          </a:p>
          <a:p>
            <a:r>
              <a:rPr lang="en-US" dirty="0" smtClean="0"/>
              <a:t>Shortest path between buildings Google Maps API Algorithm</a:t>
            </a:r>
          </a:p>
          <a:p>
            <a:r>
              <a:rPr lang="en-US" dirty="0" smtClean="0"/>
              <a:t>Document all changes</a:t>
            </a:r>
          </a:p>
          <a:p>
            <a:r>
              <a:rPr lang="en-US" dirty="0" smtClean="0"/>
              <a:t>Present 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5993</TotalTime>
  <Words>105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Quotable</vt:lpstr>
      <vt:lpstr>Campus Map</vt:lpstr>
      <vt:lpstr>What We’re Doing</vt:lpstr>
      <vt:lpstr>What We’ve Done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6</cp:revision>
  <dcterms:created xsi:type="dcterms:W3CDTF">2017-02-21T22:44:09Z</dcterms:created>
  <dcterms:modified xsi:type="dcterms:W3CDTF">2017-04-04T15:57:46Z</dcterms:modified>
</cp:coreProperties>
</file>