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67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Open Source CSCI-2963</a:t>
            </a:r>
          </a:p>
          <a:p>
            <a:r>
              <a:rPr lang="en-US" dirty="0" smtClean="0"/>
              <a:t>A Project by </a:t>
            </a:r>
            <a:r>
              <a:rPr lang="en-US" dirty="0" err="1" smtClean="0"/>
              <a:t>Samm</a:t>
            </a:r>
            <a:r>
              <a:rPr lang="en-US" dirty="0" smtClean="0"/>
              <a:t> Katcher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I’m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campus map for buildings and classrooms</a:t>
            </a:r>
          </a:p>
          <a:p>
            <a:r>
              <a:rPr lang="en-US" dirty="0" smtClean="0"/>
              <a:t>Working on adding classroom location functionality to YACS</a:t>
            </a:r>
          </a:p>
          <a:p>
            <a:r>
              <a:rPr lang="en-US" dirty="0" smtClean="0"/>
              <a:t>Integrate map with YACS to locate classrooms for next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Emailed Peter 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Talked with Professor Fox in the ITWS department who connected me with a CS grad student with the source code</a:t>
            </a:r>
          </a:p>
          <a:p>
            <a:r>
              <a:rPr lang="en-US" dirty="0" smtClean="0"/>
              <a:t>He’s excited about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Map.rpi.edu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version of this map that already exists</a:t>
            </a:r>
          </a:p>
          <a:p>
            <a:r>
              <a:rPr lang="en-US" dirty="0" smtClean="0"/>
              <a:t>Part of the </a:t>
            </a:r>
            <a:r>
              <a:rPr lang="en-US" dirty="0" err="1" smtClean="0"/>
              <a:t>Tetherless</a:t>
            </a:r>
            <a:r>
              <a:rPr lang="en-US" dirty="0" smtClean="0"/>
              <a:t> World Project</a:t>
            </a:r>
          </a:p>
          <a:p>
            <a:r>
              <a:rPr lang="en-US" dirty="0" smtClean="0"/>
              <a:t>Needs updating (… and CSS?)</a:t>
            </a:r>
          </a:p>
          <a:p>
            <a:r>
              <a:rPr lang="en-US" dirty="0" smtClean="0"/>
              <a:t>Acquired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0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Talked to YACS about their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Asked YACS if they had access to the classrooms where classes are located on campus</a:t>
            </a:r>
          </a:p>
          <a:p>
            <a:pPr lvl="1"/>
            <a:r>
              <a:rPr lang="en-US" dirty="0" smtClean="0"/>
              <a:t>…They didn’t</a:t>
            </a:r>
          </a:p>
          <a:p>
            <a:r>
              <a:rPr lang="en-US" dirty="0" smtClean="0"/>
              <a:t>But, they did help me figure out how to get </a:t>
            </a:r>
            <a:r>
              <a:rPr lang="en-US" dirty="0" err="1" smtClean="0"/>
              <a:t>accesss</a:t>
            </a:r>
            <a:endParaRPr lang="en-US" dirty="0" smtClean="0"/>
          </a:p>
          <a:p>
            <a:r>
              <a:rPr lang="en-US" dirty="0" smtClean="0"/>
              <a:t>Want to integrate my project into YACS 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code in-depth</a:t>
            </a:r>
          </a:p>
          <a:p>
            <a:r>
              <a:rPr lang="en-US" dirty="0" smtClean="0"/>
              <a:t>Figure out how to use it</a:t>
            </a:r>
          </a:p>
          <a:p>
            <a:r>
              <a:rPr lang="en-US" dirty="0" smtClean="0"/>
              <a:t>Document my changes</a:t>
            </a:r>
          </a:p>
          <a:p>
            <a:r>
              <a:rPr lang="en-US" dirty="0" smtClean="0"/>
              <a:t>Present them to YACS, Professor Fox, and this class to see if it can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5962</TotalTime>
  <Words>177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Quotable</vt:lpstr>
      <vt:lpstr>Campus Map</vt:lpstr>
      <vt:lpstr>What I’m Doing</vt:lpstr>
      <vt:lpstr>Emailed Peter Fox</vt:lpstr>
      <vt:lpstr>Map.rpi.edu</vt:lpstr>
      <vt:lpstr>Talked to YACS about their API</vt:lpstr>
      <vt:lpstr>What’s Next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Map</dc:title>
  <dc:creator>Samantha Katcher</dc:creator>
  <cp:lastModifiedBy>Samantha Katcher</cp:lastModifiedBy>
  <cp:revision>3</cp:revision>
  <dcterms:created xsi:type="dcterms:W3CDTF">2017-02-21T22:44:09Z</dcterms:created>
  <dcterms:modified xsi:type="dcterms:W3CDTF">2017-02-26T02:06:12Z</dcterms:modified>
</cp:coreProperties>
</file>