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3175"/>
            <a:ext cx="12192000" cy="520382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810000" y="5280846"/>
            <a:ext cx="10571999" cy="43497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10000" y="4800600"/>
            <a:ext cx="10561418" cy="566737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10000" y="5367337"/>
            <a:ext cx="10561418" cy="4937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31697" y="1081455"/>
            <a:ext cx="6332415" cy="3239187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type="title"/>
          </p:nvPr>
        </p:nvSpPr>
        <p:spPr>
          <a:xfrm>
            <a:off x="850984" y="1238501"/>
            <a:ext cx="5893839" cy="26459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53190" y="4443680"/>
            <a:ext cx="5891635" cy="71324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7574642" y="1081455"/>
            <a:ext cx="3810001" cy="40754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0883" y="2286584"/>
            <a:ext cx="4895115" cy="2503971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type="title"/>
          </p:nvPr>
        </p:nvSpPr>
        <p:spPr>
          <a:xfrm>
            <a:off x="1357088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156000" y="2286000"/>
            <a:ext cx="4880300" cy="229552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669650" y="446089"/>
            <a:ext cx="4522348" cy="5414961"/>
          </a:xfrm>
          <a:custGeom>
            <a:pathLst>
              <a:path extrusionOk="0" h="120000" w="12000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type="title"/>
          </p:nvPr>
        </p:nvSpPr>
        <p:spPr>
          <a:xfrm rot="5400000">
            <a:off x="6863536" y="1906174"/>
            <a:ext cx="5134798" cy="249479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x="1408289" y="-152200"/>
            <a:ext cx="5414961" cy="661154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12192000" cy="52038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810000" y="5281201"/>
            <a:ext cx="10561418" cy="43395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18712" y="2222286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87414" y="2222286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14727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814729" y="2751138"/>
            <a:ext cx="5189855" cy="310991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187414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187414" y="2751138"/>
            <a:ext cx="5194583" cy="310991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73150" y="446087"/>
            <a:ext cx="3547532" cy="1814651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type="title"/>
          </p:nvPr>
        </p:nvSpPr>
        <p:spPr>
          <a:xfrm>
            <a:off x="1073150" y="446087"/>
            <a:ext cx="3547532" cy="1618395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855632" y="446087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1073150" y="2260738"/>
            <a:ext cx="3547532" cy="360031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14727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14727" y="2344683"/>
            <a:ext cx="4852988" cy="35163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90395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862689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0000" y="2184400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en-US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Campus Map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810000" y="5280846"/>
            <a:ext cx="10571999" cy="108670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 to Open Source CSCI-2963</a:t>
            </a: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Project by Samm Katcher and Aaron Taylor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en-US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End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10000" y="5281201"/>
            <a:ext cx="10561418" cy="43395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We’re Doing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interactive campus map for buildings searchable by classrooms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Improving documentation on existing software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on adding classroom location functionality to this map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/>
              <a:t>What’s Important/ New Tools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have source code!!!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 we basically built this from scratch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Documentation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Learned how to use Google Maps API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Learned/ Refreshed Memory on AngularJS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Aaron had never worked in Bootstrap or a lot on 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Communi</a:t>
            </a:r>
            <a:r>
              <a:rPr lang="en-US"/>
              <a:t>ty Involvement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talked to a lot of people to try to get this project off the ground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Asking for help is good!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Almost 100 commits between 2 people</a:t>
            </a:r>
          </a:p>
          <a:p>
            <a:pPr lvl="1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Solved merge conflicts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were genuinely surprised at how helpful and nice everyone was!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YACS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Adeet &amp; Matthew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Prof.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Moorthy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Fox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Documentation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18712" y="2222286"/>
            <a:ext cx="10554600" cy="3636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Writing how the locations JSON is formatted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Readme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Structure of Project (What does what)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Good commenting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Observatory Blog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 Change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was very difficult to get source code for this map because it was effectively lost somewhere in the RPI servers. 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we got the source code, it was a complete mess. 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buildings were dynamically created variables within the map instead of being in a static database. 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large portion of the work we did for this project was finding the source code and creating a JSON database of all of the buildings on campus.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We Accomplished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18712" y="2222286"/>
            <a:ext cx="10554574" cy="433713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Fresh new interface for the map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 floor plans of buildings with their markers 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Database of all buildings on campus which other projects can use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Reviewed each other’s code after each major push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prominent web technologies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HTML5/CSS3/JavaScript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Bootstrap Framework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AngularJS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Maps API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en-US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Demonstration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10000" y="5281201"/>
            <a:ext cx="10561418" cy="43395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See what we did!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What’s Next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Classrooms with Maps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Shortest path between buildings Google Maps API Algorithm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Hopefully, this project will get picked up by some other students in ROCS (or us!) in future semesters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 them to YACS, Professor Fox, and this class to see if it can be useful 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