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7" r:id="rId5"/>
    <p:sldId id="265" r:id="rId6"/>
    <p:sldId id="266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6702"/>
          </a:xfrm>
        </p:spPr>
        <p:txBody>
          <a:bodyPr>
            <a:normAutofit/>
          </a:bodyPr>
          <a:lstStyle/>
          <a:p>
            <a:r>
              <a:rPr lang="en-US" dirty="0" smtClean="0"/>
              <a:t>Intro to Open Source CSCI-2963</a:t>
            </a:r>
          </a:p>
          <a:p>
            <a:r>
              <a:rPr lang="en-US" dirty="0" smtClean="0"/>
              <a:t>A Project by </a:t>
            </a:r>
            <a:r>
              <a:rPr lang="en-US" dirty="0" err="1" smtClean="0"/>
              <a:t>Samm</a:t>
            </a:r>
            <a:r>
              <a:rPr lang="en-US" dirty="0" smtClean="0"/>
              <a:t> </a:t>
            </a:r>
            <a:r>
              <a:rPr lang="en-US" dirty="0" smtClean="0"/>
              <a:t>Katcher and Aaron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campus map for buildings searchable by classrooms</a:t>
            </a:r>
          </a:p>
          <a:p>
            <a:r>
              <a:rPr lang="en-US" dirty="0" smtClean="0"/>
              <a:t>Improving documentation on existing software</a:t>
            </a:r>
          </a:p>
          <a:p>
            <a:r>
              <a:rPr lang="en-US" dirty="0" smtClean="0"/>
              <a:t>Working on adding classroom location functionality to this </a:t>
            </a:r>
            <a:r>
              <a:rPr lang="en-US" dirty="0" smtClean="0"/>
              <a:t>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4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source </a:t>
            </a:r>
            <a:r>
              <a:rPr lang="en-US" dirty="0" smtClean="0"/>
              <a:t>code!!!</a:t>
            </a:r>
          </a:p>
          <a:p>
            <a:pPr lvl="1"/>
            <a:r>
              <a:rPr lang="en-US" dirty="0" smtClean="0"/>
              <a:t>But we basically built this from scratch</a:t>
            </a:r>
          </a:p>
          <a:p>
            <a:pPr lvl="1"/>
            <a:r>
              <a:rPr lang="en-US" dirty="0" smtClean="0"/>
              <a:t>Documentation</a:t>
            </a:r>
            <a:endParaRPr lang="en-US" dirty="0" smtClean="0"/>
          </a:p>
          <a:p>
            <a:r>
              <a:rPr lang="en-US" dirty="0" smtClean="0"/>
              <a:t>Learned </a:t>
            </a:r>
            <a:r>
              <a:rPr lang="en-US" dirty="0" smtClean="0"/>
              <a:t>how to use Google Maps API</a:t>
            </a:r>
          </a:p>
          <a:p>
            <a:r>
              <a:rPr lang="en-US" dirty="0" smtClean="0"/>
              <a:t>Learned/ Refreshed </a:t>
            </a:r>
            <a:r>
              <a:rPr lang="en-US" dirty="0" smtClean="0"/>
              <a:t>Memory on </a:t>
            </a:r>
            <a:r>
              <a:rPr lang="en-US" dirty="0" smtClean="0"/>
              <a:t>AngularJS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5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talked to a lot of people to try to get this project off the ground</a:t>
            </a:r>
          </a:p>
          <a:p>
            <a:r>
              <a:rPr lang="en-US" dirty="0" smtClean="0"/>
              <a:t>Asking for help is good!</a:t>
            </a:r>
          </a:p>
          <a:p>
            <a:r>
              <a:rPr lang="en-US" dirty="0" smtClean="0"/>
              <a:t>We were genuinely surprised at how helpful and nice everyone was!</a:t>
            </a:r>
          </a:p>
          <a:p>
            <a:pPr lvl="1"/>
            <a:r>
              <a:rPr lang="en-US" dirty="0" smtClean="0"/>
              <a:t>YACS</a:t>
            </a:r>
          </a:p>
          <a:p>
            <a:pPr lvl="1"/>
            <a:r>
              <a:rPr lang="en-US" dirty="0" err="1" smtClean="0"/>
              <a:t>Adeet</a:t>
            </a:r>
            <a:r>
              <a:rPr lang="en-US" dirty="0" smtClean="0"/>
              <a:t> &amp; Matthew</a:t>
            </a:r>
          </a:p>
          <a:p>
            <a:pPr lvl="1"/>
            <a:r>
              <a:rPr lang="en-US" dirty="0" err="1" smtClean="0"/>
              <a:t>Moorthy</a:t>
            </a:r>
            <a:endParaRPr lang="en-US" dirty="0" smtClean="0"/>
          </a:p>
          <a:p>
            <a:pPr lvl="1"/>
            <a:r>
              <a:rPr lang="en-US" dirty="0" smtClean="0"/>
              <a:t>Prof. Fox</a:t>
            </a:r>
          </a:p>
        </p:txBody>
      </p:sp>
    </p:spTree>
    <p:extLst>
      <p:ext uri="{BB962C8B-B14F-4D97-AF65-F5344CB8AC3E}">
        <p14:creationId xmlns:p14="http://schemas.microsoft.com/office/powerpoint/2010/main" val="164767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was very difficult to get source code for this map because it was effectively lost somewhere in the RPI servers.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got the source code, it was a complete mess.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buildings were dynamically created variables within the map instead of being in a static database. </a:t>
            </a:r>
            <a:endParaRPr lang="en-US" dirty="0" smtClean="0"/>
          </a:p>
          <a:p>
            <a:r>
              <a:rPr lang="en-US" dirty="0" smtClean="0"/>
              <a:t>A large </a:t>
            </a:r>
            <a:r>
              <a:rPr lang="en-US" dirty="0"/>
              <a:t>portion of the work we did for this project was finding the source code and creating a JSON database of all of the buildings on campus. </a:t>
            </a:r>
          </a:p>
        </p:txBody>
      </p:sp>
    </p:spTree>
    <p:extLst>
      <p:ext uri="{BB962C8B-B14F-4D97-AF65-F5344CB8AC3E}">
        <p14:creationId xmlns:p14="http://schemas.microsoft.com/office/powerpoint/2010/main" val="412168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7133"/>
          </a:xfrm>
        </p:spPr>
        <p:txBody>
          <a:bodyPr>
            <a:normAutofit/>
          </a:bodyPr>
          <a:lstStyle/>
          <a:p>
            <a:r>
              <a:rPr lang="en-US" dirty="0" smtClean="0"/>
              <a:t>Fresh new interface for the map</a:t>
            </a:r>
          </a:p>
          <a:p>
            <a:r>
              <a:rPr lang="en-US" dirty="0" smtClean="0"/>
              <a:t>Linked </a:t>
            </a:r>
            <a:r>
              <a:rPr lang="en-US" dirty="0"/>
              <a:t>floor plans of </a:t>
            </a:r>
            <a:r>
              <a:rPr lang="en-US" dirty="0" smtClean="0"/>
              <a:t>buildings with their markers </a:t>
            </a:r>
          </a:p>
          <a:p>
            <a:r>
              <a:rPr lang="en-US" dirty="0" smtClean="0"/>
              <a:t>JSON Database of all buildings on campus which other projects can use.</a:t>
            </a:r>
          </a:p>
          <a:p>
            <a:r>
              <a:rPr lang="en-US" dirty="0" smtClean="0"/>
              <a:t>Used prominent web technologies</a:t>
            </a:r>
          </a:p>
          <a:p>
            <a:pPr lvl="1"/>
            <a:r>
              <a:rPr lang="en-US" dirty="0" smtClean="0"/>
              <a:t>HTML5/CSS3/JavaScript</a:t>
            </a:r>
          </a:p>
          <a:p>
            <a:pPr lvl="1"/>
            <a:r>
              <a:rPr lang="en-US" dirty="0" smtClean="0"/>
              <a:t>Bootstrap Framework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Google Maps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9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what we did!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9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 Classrooms with Maps</a:t>
            </a:r>
          </a:p>
          <a:p>
            <a:r>
              <a:rPr lang="en-US" dirty="0" smtClean="0"/>
              <a:t>Shortest path between buildings Google Maps API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Hopefully, this project will get picked up by some other students in ROCS (or us!) in future semesters</a:t>
            </a:r>
          </a:p>
          <a:p>
            <a:r>
              <a:rPr lang="en-US" dirty="0" smtClean="0"/>
              <a:t>Present </a:t>
            </a:r>
            <a:r>
              <a:rPr lang="en-US" dirty="0" smtClean="0"/>
              <a:t>them to YACS, Professor Fox, and this class to see if it can be useful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6003</TotalTime>
  <Words>300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2</vt:lpstr>
      <vt:lpstr>Quotable</vt:lpstr>
      <vt:lpstr>Campus Map</vt:lpstr>
      <vt:lpstr>What We’re Doing</vt:lpstr>
      <vt:lpstr>What’s Important</vt:lpstr>
      <vt:lpstr>Communication</vt:lpstr>
      <vt:lpstr>Goal Change</vt:lpstr>
      <vt:lpstr>What We Accomplished</vt:lpstr>
      <vt:lpstr>Demonstration</vt:lpstr>
      <vt:lpstr>What’s Next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Map</dc:title>
  <dc:creator>Samantha Katcher</dc:creator>
  <cp:lastModifiedBy>Samantha Katcher</cp:lastModifiedBy>
  <cp:revision>8</cp:revision>
  <dcterms:created xsi:type="dcterms:W3CDTF">2017-02-21T22:44:09Z</dcterms:created>
  <dcterms:modified xsi:type="dcterms:W3CDTF">2017-04-25T17:04:57Z</dcterms:modified>
</cp:coreProperties>
</file>