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208"/>
  </p:normalViewPr>
  <p:slideViewPr>
    <p:cSldViewPr snapToGrid="0" snapToObjects="1">
      <p:cViewPr varScale="1">
        <p:scale>
          <a:sx n="118" d="100"/>
          <a:sy n="118" d="100"/>
        </p:scale>
        <p:origin x="28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288C4-4EBA-B847-8BB7-B9D97D9BC5B8}" type="datetimeFigureOut">
              <a:rPr lang="en-US" smtClean="0"/>
              <a:t>6/9/22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C6421-88AE-DA49-837A-D79C3C2549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288C4-4EBA-B847-8BB7-B9D97D9BC5B8}" type="datetimeFigureOut">
              <a:rPr lang="en-US" smtClean="0"/>
              <a:t>6/9/22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C6421-88AE-DA49-837A-D79C3C2549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288C4-4EBA-B847-8BB7-B9D97D9BC5B8}" type="datetimeFigureOut">
              <a:rPr lang="en-US" smtClean="0"/>
              <a:t>6/9/22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C6421-88AE-DA49-837A-D79C3C2549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500"/>
            </a:lvl1pPr>
            <a:lvl2pPr>
              <a:defRPr sz="2500"/>
            </a:lvl2pPr>
            <a:lvl3pPr>
              <a:defRPr sz="2500"/>
            </a:lvl3pPr>
            <a:lvl4pPr>
              <a:defRPr sz="2500"/>
            </a:lvl4pPr>
            <a:lvl5pPr>
              <a:defRPr sz="2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288C4-4EBA-B847-8BB7-B9D97D9BC5B8}" type="datetimeFigureOut">
              <a:rPr lang="en-US" smtClean="0"/>
              <a:t>6/9/22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C6421-88AE-DA49-837A-D79C3C2549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288C4-4EBA-B847-8BB7-B9D97D9BC5B8}" type="datetimeFigureOut">
              <a:rPr lang="en-US" smtClean="0"/>
              <a:t>6/9/22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C6421-88AE-DA49-837A-D79C3C2549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288C4-4EBA-B847-8BB7-B9D97D9BC5B8}" type="datetimeFigureOut">
              <a:rPr lang="en-US" smtClean="0"/>
              <a:t>6/9/22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C6421-88AE-DA49-837A-D79C3C2549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288C4-4EBA-B847-8BB7-B9D97D9BC5B8}" type="datetimeFigureOut">
              <a:rPr lang="en-US" smtClean="0"/>
              <a:t>6/9/22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C6421-88AE-DA49-837A-D79C3C2549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288C4-4EBA-B847-8BB7-B9D97D9BC5B8}" type="datetimeFigureOut">
              <a:rPr lang="en-US" smtClean="0"/>
              <a:t>6/9/22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C6421-88AE-DA49-837A-D79C3C2549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288C4-4EBA-B847-8BB7-B9D97D9BC5B8}" type="datetimeFigureOut">
              <a:rPr lang="en-US" smtClean="0"/>
              <a:t>6/9/22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C6421-88AE-DA49-837A-D79C3C2549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288C4-4EBA-B847-8BB7-B9D97D9BC5B8}" type="datetimeFigureOut">
              <a:rPr lang="en-US" smtClean="0"/>
              <a:t>6/9/22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C6421-88AE-DA49-837A-D79C3C2549D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288C4-4EBA-B847-8BB7-B9D97D9BC5B8}" type="datetimeFigureOut">
              <a:rPr lang="en-US" smtClean="0"/>
              <a:t>6/9/22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2FC6421-88AE-DA49-837A-D79C3C2549D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82FC6421-88AE-DA49-837A-D79C3C2549DD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5B0288C4-4EBA-B847-8BB7-B9D97D9BC5B8}" type="datetimeFigureOut">
              <a:rPr lang="en-US" smtClean="0"/>
              <a:t>6/9/22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500" kern="1200">
          <a:solidFill>
            <a:schemeClr val="tx1"/>
          </a:solidFill>
          <a:latin typeface="Calibri (Body)"/>
          <a:ea typeface="+mn-ea"/>
          <a:cs typeface="Calibri (Body)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500" kern="1200">
          <a:solidFill>
            <a:schemeClr val="tx1"/>
          </a:solidFill>
          <a:latin typeface="Calibri (Body)"/>
          <a:ea typeface="+mn-ea"/>
          <a:cs typeface="Calibri (Body)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2500" kern="1200">
          <a:solidFill>
            <a:schemeClr val="tx1"/>
          </a:solidFill>
          <a:latin typeface="Calibri (Body)"/>
          <a:ea typeface="+mn-ea"/>
          <a:cs typeface="Calibri (Body)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2500" kern="1200">
          <a:solidFill>
            <a:schemeClr val="tx1"/>
          </a:solidFill>
          <a:latin typeface="Calibri (Body)"/>
          <a:ea typeface="+mn-ea"/>
          <a:cs typeface="Calibri (Body)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2500" kern="1200" baseline="0">
          <a:solidFill>
            <a:schemeClr val="tx1"/>
          </a:solidFill>
          <a:latin typeface="Calibri (Body)"/>
          <a:ea typeface="+mn-ea"/>
          <a:cs typeface="Calibri (Body)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477A431-16D2-7D4B-8A4C-6A31B19A1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41629"/>
            <a:ext cx="9144000" cy="411637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9E3373D-6D3C-874E-8A0A-0C608DAE5B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741628"/>
            <a:ext cx="9144000" cy="411637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6E5D68D-5ADA-A749-9B9E-ED2AD2147B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741627"/>
            <a:ext cx="9144000" cy="411637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FC17047-047E-6F47-B562-D2052E1699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741629"/>
            <a:ext cx="9144000" cy="4116371"/>
          </a:xfrm>
          <a:prstGeom prst="rect">
            <a:avLst/>
          </a:prstGeom>
        </p:spPr>
      </p:pic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0682B43D-5B2B-394B-AAAB-FA5156D60C9E}"/>
              </a:ext>
            </a:extLst>
          </p:cNvPr>
          <p:cNvSpPr/>
          <p:nvPr/>
        </p:nvSpPr>
        <p:spPr>
          <a:xfrm>
            <a:off x="-141514" y="5148943"/>
            <a:ext cx="2569029" cy="119742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Cloud 11">
            <a:extLst>
              <a:ext uri="{FF2B5EF4-FFF2-40B4-BE49-F238E27FC236}">
                <a16:creationId xmlns:a16="http://schemas.microsoft.com/office/drawing/2014/main" id="{361E1757-DE83-C142-8E3D-433790665901}"/>
              </a:ext>
            </a:extLst>
          </p:cNvPr>
          <p:cNvSpPr/>
          <p:nvPr/>
        </p:nvSpPr>
        <p:spPr>
          <a:xfrm rot="1479715">
            <a:off x="1883231" y="2166257"/>
            <a:ext cx="5932714" cy="4539343"/>
          </a:xfrm>
          <a:prstGeom prst="clou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9485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750" advClick="0"/>
    </mc:Choice>
    <mc:Fallback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1" presetClass="exit" presetSubtype="0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7000"/>
                            </p:stCondLst>
                            <p:childTnLst>
                              <p:par>
                                <p:cTn id="20" presetID="1" presetClass="exit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90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9000"/>
                            </p:stCondLst>
                            <p:childTnLst>
                              <p:par>
                                <p:cTn id="26" presetID="1" presetClass="exit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fault Theme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23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 (Body)</vt:lpstr>
      <vt:lpstr>Arial</vt:lpstr>
      <vt:lpstr>Calibri</vt:lpstr>
      <vt:lpstr>Cambria</vt:lpstr>
      <vt:lpstr>Default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CONNELL, Katrina [CBS]</dc:creator>
  <cp:lastModifiedBy>CONNELL, Katrina [CBS]</cp:lastModifiedBy>
  <cp:revision>3</cp:revision>
  <dcterms:created xsi:type="dcterms:W3CDTF">2022-06-10T00:34:29Z</dcterms:created>
  <dcterms:modified xsi:type="dcterms:W3CDTF">2022-06-10T00:58:01Z</dcterms:modified>
</cp:coreProperties>
</file>