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488238" cy="5486400"/>
  <p:notesSz cx="6858000" cy="9144000"/>
  <p:defaultTextStyle>
    <a:defPPr>
      <a:defRPr lang="en-US"/>
    </a:defPPr>
    <a:lvl1pPr marL="0" algn="l" defTabSz="370698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1pPr>
    <a:lvl2pPr marL="370698" algn="l" defTabSz="370698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2pPr>
    <a:lvl3pPr marL="741396" algn="l" defTabSz="370698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3pPr>
    <a:lvl4pPr marL="1112093" algn="l" defTabSz="370698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4pPr>
    <a:lvl5pPr marL="1482791" algn="l" defTabSz="370698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5pPr>
    <a:lvl6pPr marL="1853489" algn="l" defTabSz="370698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6pPr>
    <a:lvl7pPr marL="2224187" algn="l" defTabSz="370698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7pPr>
    <a:lvl8pPr marL="2594884" algn="l" defTabSz="370698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8pPr>
    <a:lvl9pPr marL="2965582" algn="l" defTabSz="370698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08"/>
  </p:normalViewPr>
  <p:slideViewPr>
    <p:cSldViewPr snapToGrid="0" snapToObjects="1">
      <p:cViewPr varScale="1">
        <p:scale>
          <a:sx n="147" d="100"/>
          <a:sy n="147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618" y="1524000"/>
            <a:ext cx="6177796" cy="2075180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618" y="3657600"/>
            <a:ext cx="5291688" cy="85344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28972" y="219711"/>
            <a:ext cx="1435246" cy="468122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412" y="219711"/>
            <a:ext cx="4929757" cy="4681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20" y="4389120"/>
            <a:ext cx="6272699" cy="93472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520" y="3082291"/>
            <a:ext cx="5024659" cy="130683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412" y="1228954"/>
            <a:ext cx="2995295" cy="36722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315" y="1228954"/>
            <a:ext cx="2995295" cy="36722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412" y="1228090"/>
            <a:ext cx="2995295" cy="51181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12" y="1739900"/>
            <a:ext cx="299529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9315" y="1228090"/>
            <a:ext cx="2995295" cy="51181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315" y="1739900"/>
            <a:ext cx="299529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09" y="4396435"/>
            <a:ext cx="6365002" cy="475488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608" y="4876800"/>
            <a:ext cx="6365003" cy="48768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49608" y="304800"/>
            <a:ext cx="6365002" cy="3954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12" y="4396222"/>
            <a:ext cx="6365002" cy="475701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9266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112" y="4876800"/>
            <a:ext cx="6365002" cy="49011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4412" y="219710"/>
            <a:ext cx="624019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412" y="1280160"/>
            <a:ext cx="6240198" cy="384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26620" y="0"/>
            <a:ext cx="561618" cy="548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9"/>
          </a:p>
        </p:txBody>
      </p:sp>
      <p:sp>
        <p:nvSpPr>
          <p:cNvPr id="8" name="Rectangle 7"/>
          <p:cNvSpPr/>
          <p:nvPr/>
        </p:nvSpPr>
        <p:spPr>
          <a:xfrm>
            <a:off x="6926620" y="4389120"/>
            <a:ext cx="561618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6883" y="4519168"/>
            <a:ext cx="449294" cy="316992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235499" y="3235547"/>
            <a:ext cx="1893825" cy="299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6207052" y="1313275"/>
            <a:ext cx="1950719" cy="299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0288C4-4EBA-B847-8BB7-B9D97D9BC5B8}" type="datetimeFigureOut">
              <a:rPr lang="en-US" smtClean="0"/>
              <a:t>6/21/22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 (Body)"/>
          <a:ea typeface="+mn-ea"/>
          <a:cs typeface="Calibri (Body)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 (Body)"/>
          <a:ea typeface="+mn-ea"/>
          <a:cs typeface="Calibri (Body)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 (Body)"/>
          <a:ea typeface="+mn-ea"/>
          <a:cs typeface="Calibri (Body)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 (Body)"/>
          <a:ea typeface="+mn-ea"/>
          <a:cs typeface="Calibri (Body)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500" kern="1200" baseline="0">
          <a:solidFill>
            <a:schemeClr val="tx1"/>
          </a:solidFill>
          <a:latin typeface="Calibri (Body)"/>
          <a:ea typeface="+mn-ea"/>
          <a:cs typeface="Calibri (Body)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A24087D-24AB-9D71-A0A1-FAE3EC354902}"/>
              </a:ext>
            </a:extLst>
          </p:cNvPr>
          <p:cNvSpPr txBox="1"/>
          <p:nvPr/>
        </p:nvSpPr>
        <p:spPr>
          <a:xfrm>
            <a:off x="1701970" y="3708086"/>
            <a:ext cx="197765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[. . .]</a:t>
            </a:r>
          </a:p>
        </p:txBody>
      </p:sp>
      <p:pic>
        <p:nvPicPr>
          <p:cNvPr id="16" name="Graphic 15" descr="Sound Medium outline">
            <a:extLst>
              <a:ext uri="{FF2B5EF4-FFF2-40B4-BE49-F238E27FC236}">
                <a16:creationId xmlns:a16="http://schemas.microsoft.com/office/drawing/2014/main" id="{B3F9C247-B1C4-21C3-D5E1-FF890E8BB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569" y="354899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89C8AA-18CA-8CAE-5CC0-5755B22D4B16}"/>
              </a:ext>
            </a:extLst>
          </p:cNvPr>
          <p:cNvSpPr txBox="1"/>
          <p:nvPr/>
        </p:nvSpPr>
        <p:spPr>
          <a:xfrm>
            <a:off x="1701962" y="3703619"/>
            <a:ext cx="197766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[k . .]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80C9BF37-71EB-6154-84E9-A4B7F3CCB80D}"/>
              </a:ext>
            </a:extLst>
          </p:cNvPr>
          <p:cNvSpPr/>
          <p:nvPr/>
        </p:nvSpPr>
        <p:spPr>
          <a:xfrm rot="20289410" flipH="1">
            <a:off x="2064626" y="359509"/>
            <a:ext cx="3847383" cy="2691805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FB9F7-CB6F-A719-689F-25F99D186F0F}"/>
              </a:ext>
            </a:extLst>
          </p:cNvPr>
          <p:cNvSpPr txBox="1"/>
          <p:nvPr/>
        </p:nvSpPr>
        <p:spPr>
          <a:xfrm>
            <a:off x="3148000" y="918695"/>
            <a:ext cx="2530547" cy="31688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dirty="0"/>
              <a:t>kite                  car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F991D-72B9-A125-829B-56D407DED550}"/>
              </a:ext>
            </a:extLst>
          </p:cNvPr>
          <p:cNvSpPr txBox="1"/>
          <p:nvPr/>
        </p:nvSpPr>
        <p:spPr>
          <a:xfrm>
            <a:off x="2524224" y="1425850"/>
            <a:ext cx="3154323" cy="31688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dirty="0"/>
              <a:t>cow             cat                  kit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D5F73-D817-D8CC-B0AD-1B818AC591B1}"/>
              </a:ext>
            </a:extLst>
          </p:cNvPr>
          <p:cNvSpPr txBox="1"/>
          <p:nvPr/>
        </p:nvSpPr>
        <p:spPr>
          <a:xfrm>
            <a:off x="3744119" y="2078399"/>
            <a:ext cx="690418" cy="31688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dirty="0"/>
              <a:t>cap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E900E-49B2-3606-4588-FBA8736C200A}"/>
              </a:ext>
            </a:extLst>
          </p:cNvPr>
          <p:cNvSpPr txBox="1"/>
          <p:nvPr/>
        </p:nvSpPr>
        <p:spPr>
          <a:xfrm>
            <a:off x="1701970" y="3708085"/>
            <a:ext cx="1977659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[k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æ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.]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463070-3172-A2F3-D2CF-67784C689A5B}"/>
              </a:ext>
            </a:extLst>
          </p:cNvPr>
          <p:cNvSpPr txBox="1"/>
          <p:nvPr/>
        </p:nvSpPr>
        <p:spPr>
          <a:xfrm>
            <a:off x="3148000" y="928296"/>
            <a:ext cx="25305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kite                  car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B0F29-1AC0-0D5A-8792-F3B989733626}"/>
              </a:ext>
            </a:extLst>
          </p:cNvPr>
          <p:cNvSpPr txBox="1"/>
          <p:nvPr/>
        </p:nvSpPr>
        <p:spPr>
          <a:xfrm>
            <a:off x="2524224" y="1414185"/>
            <a:ext cx="3154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cow</a:t>
            </a:r>
            <a:r>
              <a:rPr lang="en-US" dirty="0"/>
              <a:t>             </a:t>
            </a:r>
            <a:r>
              <a:rPr lang="en-US" sz="2400" dirty="0"/>
              <a:t>cat</a:t>
            </a:r>
            <a:r>
              <a:rPr lang="en-US" dirty="0"/>
              <a:t>                  </a:t>
            </a:r>
            <a:r>
              <a:rPr lang="en-US" sz="1400" dirty="0"/>
              <a:t>kit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D9D5E-812C-250A-5407-F6FD5121BCBA}"/>
              </a:ext>
            </a:extLst>
          </p:cNvPr>
          <p:cNvSpPr txBox="1"/>
          <p:nvPr/>
        </p:nvSpPr>
        <p:spPr>
          <a:xfrm>
            <a:off x="3744119" y="2066734"/>
            <a:ext cx="6904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cap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12DE-49FE-B35F-7AAB-CE36CF0D6825}"/>
              </a:ext>
            </a:extLst>
          </p:cNvPr>
          <p:cNvSpPr txBox="1"/>
          <p:nvPr/>
        </p:nvSpPr>
        <p:spPr>
          <a:xfrm>
            <a:off x="1701954" y="3699152"/>
            <a:ext cx="197767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[k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æ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t]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15DC9-F0A1-2143-F559-A0CA870954C9}"/>
              </a:ext>
            </a:extLst>
          </p:cNvPr>
          <p:cNvSpPr txBox="1"/>
          <p:nvPr/>
        </p:nvSpPr>
        <p:spPr>
          <a:xfrm>
            <a:off x="3148000" y="959074"/>
            <a:ext cx="253054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kite                            car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DAFCFC-FAB2-BE90-A6F6-1CFD87E516A7}"/>
              </a:ext>
            </a:extLst>
          </p:cNvPr>
          <p:cNvSpPr txBox="1"/>
          <p:nvPr/>
        </p:nvSpPr>
        <p:spPr>
          <a:xfrm>
            <a:off x="2524224" y="1352630"/>
            <a:ext cx="31543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cow</a:t>
            </a:r>
            <a:r>
              <a:rPr lang="en-US" dirty="0"/>
              <a:t>                  </a:t>
            </a:r>
            <a:r>
              <a:rPr lang="en-US" sz="3200" dirty="0"/>
              <a:t>cat</a:t>
            </a:r>
            <a:r>
              <a:rPr lang="en-US" dirty="0"/>
              <a:t>                  </a:t>
            </a:r>
            <a:r>
              <a:rPr lang="en-US" sz="1000" dirty="0"/>
              <a:t>kit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0DCCB8-7BC9-A6F3-2579-26A2851884CD}"/>
              </a:ext>
            </a:extLst>
          </p:cNvPr>
          <p:cNvSpPr txBox="1"/>
          <p:nvPr/>
        </p:nvSpPr>
        <p:spPr>
          <a:xfrm>
            <a:off x="3744119" y="2174456"/>
            <a:ext cx="6904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cap</a:t>
            </a:r>
          </a:p>
        </p:txBody>
      </p:sp>
      <p:pic>
        <p:nvPicPr>
          <p:cNvPr id="36" name="Graphic 35" descr="User outline">
            <a:extLst>
              <a:ext uri="{FF2B5EF4-FFF2-40B4-BE49-F238E27FC236}">
                <a16:creationId xmlns:a16="http://schemas.microsoft.com/office/drawing/2014/main" id="{482B9174-AA4A-63FA-05C6-C00FB6EE7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7598" y="2538221"/>
            <a:ext cx="2501468" cy="25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4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</TotalTime>
  <Words>34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(Body)</vt:lpstr>
      <vt:lpstr>Arial</vt:lpstr>
      <vt:lpstr>Calibri</vt:lpstr>
      <vt:lpstr>Cambria</vt:lpstr>
      <vt:lpstr>Consolas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CONNELL, Katrina [CBS]</dc:creator>
  <cp:lastModifiedBy>CONNELL, Katrina [CBS]</cp:lastModifiedBy>
  <cp:revision>13</cp:revision>
  <dcterms:created xsi:type="dcterms:W3CDTF">2022-06-10T00:34:29Z</dcterms:created>
  <dcterms:modified xsi:type="dcterms:W3CDTF">2022-06-21T17:05:20Z</dcterms:modified>
</cp:coreProperties>
</file>