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AF2655-B20B-46EE-AD31-37AA704CEB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08BC2B5-CD11-4936-807D-84599480370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2019-05-09 20:46:52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AC49186-60B0-47FC-902A-B50ED921A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89" y="0"/>
            <a:ext cx="296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5E511C1-68E9-4C95-8737-396CB26AEA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55" y="0"/>
            <a:ext cx="8810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CB108CD-8B2F-4A52-B6C7-D464B6FC2E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343"/>
            <a:ext cx="12192000" cy="25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FC57BB81-B584-4DC7-A648-65C465BCCA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1" y="0"/>
            <a:ext cx="11377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