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80E2D2-C4B5-4D29-A3BC-18529B24090F}" v="4" dt="2023-07-06T17:04:05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harina Duecker (Psychology)" userId="0d0a529b-4bce-42ca-86cf-a2220b5205c1" providerId="ADAL" clId="{6080E2D2-C4B5-4D29-A3BC-18529B24090F}"/>
    <pc:docChg chg="custSel addSld delSld modSld">
      <pc:chgData name="Katharina Duecker (Psychology)" userId="0d0a529b-4bce-42ca-86cf-a2220b5205c1" providerId="ADAL" clId="{6080E2D2-C4B5-4D29-A3BC-18529B24090F}" dt="2023-07-07T09:24:11.937" v="77" actId="1076"/>
      <pc:docMkLst>
        <pc:docMk/>
      </pc:docMkLst>
      <pc:sldChg chg="del">
        <pc:chgData name="Katharina Duecker (Psychology)" userId="0d0a529b-4bce-42ca-86cf-a2220b5205c1" providerId="ADAL" clId="{6080E2D2-C4B5-4D29-A3BC-18529B24090F}" dt="2023-07-06T17:02:46.652" v="0" actId="47"/>
        <pc:sldMkLst>
          <pc:docMk/>
          <pc:sldMk cId="2694503656" sldId="256"/>
        </pc:sldMkLst>
      </pc:sldChg>
      <pc:sldChg chg="addSp delSp modSp add mod">
        <pc:chgData name="Katharina Duecker (Psychology)" userId="0d0a529b-4bce-42ca-86cf-a2220b5205c1" providerId="ADAL" clId="{6080E2D2-C4B5-4D29-A3BC-18529B24090F}" dt="2023-07-07T09:24:11.937" v="77" actId="1076"/>
        <pc:sldMkLst>
          <pc:docMk/>
          <pc:sldMk cId="3461835816" sldId="258"/>
        </pc:sldMkLst>
        <pc:spChg chg="mod">
          <ac:chgData name="Katharina Duecker (Psychology)" userId="0d0a529b-4bce-42ca-86cf-a2220b5205c1" providerId="ADAL" clId="{6080E2D2-C4B5-4D29-A3BC-18529B24090F}" dt="2023-07-06T17:02:57.250" v="15" actId="20577"/>
          <ac:spMkLst>
            <pc:docMk/>
            <pc:sldMk cId="3461835816" sldId="258"/>
            <ac:spMk id="2" creationId="{374CC5F4-E4D7-A1EB-7929-B9733E8FEA37}"/>
          </ac:spMkLst>
        </pc:spChg>
        <pc:spChg chg="del">
          <ac:chgData name="Katharina Duecker (Psychology)" userId="0d0a529b-4bce-42ca-86cf-a2220b5205c1" providerId="ADAL" clId="{6080E2D2-C4B5-4D29-A3BC-18529B24090F}" dt="2023-07-06T17:03:00.564" v="17" actId="478"/>
          <ac:spMkLst>
            <pc:docMk/>
            <pc:sldMk cId="3461835816" sldId="258"/>
            <ac:spMk id="6" creationId="{04D262FC-95EE-9F2B-6DC4-522891AE97B7}"/>
          </ac:spMkLst>
        </pc:spChg>
        <pc:spChg chg="add mod">
          <ac:chgData name="Katharina Duecker (Psychology)" userId="0d0a529b-4bce-42ca-86cf-a2220b5205c1" providerId="ADAL" clId="{6080E2D2-C4B5-4D29-A3BC-18529B24090F}" dt="2023-07-06T17:04:04.605" v="61" actId="1076"/>
          <ac:spMkLst>
            <pc:docMk/>
            <pc:sldMk cId="3461835816" sldId="258"/>
            <ac:spMk id="7" creationId="{FB6FEA1A-AA7F-9EF6-4A8A-77AE67CA2F14}"/>
          </ac:spMkLst>
        </pc:spChg>
        <pc:spChg chg="add mod">
          <ac:chgData name="Katharina Duecker (Psychology)" userId="0d0a529b-4bce-42ca-86cf-a2220b5205c1" providerId="ADAL" clId="{6080E2D2-C4B5-4D29-A3BC-18529B24090F}" dt="2023-07-06T17:04:13.802" v="73" actId="20577"/>
          <ac:spMkLst>
            <pc:docMk/>
            <pc:sldMk cId="3461835816" sldId="258"/>
            <ac:spMk id="8" creationId="{3E7AD2DD-32DC-1DE4-5B40-F2A204ABFEA6}"/>
          </ac:spMkLst>
        </pc:spChg>
        <pc:picChg chg="add mod modCrop">
          <ac:chgData name="Katharina Duecker (Psychology)" userId="0d0a529b-4bce-42ca-86cf-a2220b5205c1" providerId="ADAL" clId="{6080E2D2-C4B5-4D29-A3BC-18529B24090F}" dt="2023-07-07T09:24:03.170" v="76" actId="1076"/>
          <ac:picMkLst>
            <pc:docMk/>
            <pc:sldMk cId="3461835816" sldId="258"/>
            <ac:picMk id="3" creationId="{B556AC36-0A16-9119-26E6-C7D34DDAE13B}"/>
          </ac:picMkLst>
        </pc:picChg>
        <pc:picChg chg="del">
          <ac:chgData name="Katharina Duecker (Psychology)" userId="0d0a529b-4bce-42ca-86cf-a2220b5205c1" providerId="ADAL" clId="{6080E2D2-C4B5-4D29-A3BC-18529B24090F}" dt="2023-07-06T17:02:59.202" v="16" actId="478"/>
          <ac:picMkLst>
            <pc:docMk/>
            <pc:sldMk cId="3461835816" sldId="258"/>
            <ac:picMk id="4" creationId="{8B4AAC05-6788-2386-F4B6-BCC77586F2F1}"/>
          </ac:picMkLst>
        </pc:picChg>
        <pc:picChg chg="add mod modCrop">
          <ac:chgData name="Katharina Duecker (Psychology)" userId="0d0a529b-4bce-42ca-86cf-a2220b5205c1" providerId="ADAL" clId="{6080E2D2-C4B5-4D29-A3BC-18529B24090F}" dt="2023-07-07T09:24:11.937" v="77" actId="1076"/>
          <ac:picMkLst>
            <pc:docMk/>
            <pc:sldMk cId="3461835816" sldId="258"/>
            <ac:picMk id="5" creationId="{06644FB5-914E-129F-9DF3-55C5D48264F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C8ED-3A89-C1D1-3B20-96877255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8E734-1FE0-1C49-E13F-ECB978269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43149-AB41-CFE8-C6DF-5BB6A3BD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4FDD-FB0A-4B6F-B8D1-5F01AF6FFD30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599A4-92C3-F05B-3BE7-1841954F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5DFA2-D2A6-03FB-493C-B2EF917B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56C1-11EB-416E-9C24-CBFBFBD16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37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2BCB-A061-339B-E591-63615608C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5016B-0A9D-5C2A-05B4-742FF7E24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798E4-FDA6-8663-7A2F-2380F067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4FDD-FB0A-4B6F-B8D1-5F01AF6FFD30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0B824-5D96-49F8-EC32-C0BFD4DB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80797-20A5-9D6E-2CEA-25B6A3FAE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56C1-11EB-416E-9C24-CBFBFBD16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77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CD7DCD-E3A9-3149-D3C4-CD970513C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E988A-4D0D-4A1B-F892-1EAF5102A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A94CA-CBA8-6ACC-90DD-DD7643B8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4FDD-FB0A-4B6F-B8D1-5F01AF6FFD30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F9894-D24D-0A4B-E5C8-D2165EE4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CA63A-D6C4-65F9-A924-A05940F3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56C1-11EB-416E-9C24-CBFBFBD16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06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91CC5-F5A9-7F9C-F1A6-C7E355A6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CAD2D-99A3-B016-0544-FEF49E035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DA326-65CE-B05D-C5DB-63C176F6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4FDD-FB0A-4B6F-B8D1-5F01AF6FFD30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2F6C1-D7BF-5420-BC45-623ECE45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38986-F4DE-16D7-E296-5B596BAB8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56C1-11EB-416E-9C24-CBFBFBD16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9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6EE7-C962-D574-882A-AA5C4ACF2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21533-2378-7AF1-7D88-6033A3FF8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3BEFE-E455-96DC-6540-89BC2C9A0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4FDD-FB0A-4B6F-B8D1-5F01AF6FFD30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A0707-CE25-A412-8896-3A14A746E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E3ACC-8F57-2F26-C04B-199F86634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56C1-11EB-416E-9C24-CBFBFBD16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06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A043-9F79-47DE-6FCD-823B372E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3C86D-D6DE-C3CB-F6CB-CF0795BDC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2A465-C9EA-BB67-3B68-7DDFD54DE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421AC-21A8-D5BC-3DD5-E291F690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4FDD-FB0A-4B6F-B8D1-5F01AF6FFD30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38506-F12E-A4F6-54FA-8562A190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03CCB-0E3A-5EC2-E76B-812E5E0F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56C1-11EB-416E-9C24-CBFBFBD16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75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2F3E0-573E-151E-7AC5-44F7B4492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DE304-306B-9715-F082-F39EF6CA5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AD819-286D-C947-582C-80DBEA88E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645D2-8145-FABA-E3FD-152456F12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531E4-3376-512A-B7FA-4922776C0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59318-D023-AA79-F1DA-9BC6F50FC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4FDD-FB0A-4B6F-B8D1-5F01AF6FFD30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0A06A-21F4-F79D-5E45-177C36E47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F8F64B-D484-9401-6825-C9B67538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56C1-11EB-416E-9C24-CBFBFBD16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93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4D05-FB47-914A-A18E-4CEB3770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2476C4-707A-54D6-83B8-10B3697A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4FDD-FB0A-4B6F-B8D1-5F01AF6FFD30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6EDBE-BFDE-D02D-7100-5209655B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F9BF5-CB09-713E-0B7A-23C9889B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56C1-11EB-416E-9C24-CBFBFBD16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5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758F24-FBEC-1896-0B13-3E2DD8C0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4FDD-FB0A-4B6F-B8D1-5F01AF6FFD30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1321F-15F4-5969-77D5-5A7E8612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32EEE-985E-E320-B209-708D36AE2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56C1-11EB-416E-9C24-CBFBFBD16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86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FEB0-48EC-D1FB-28CB-7C9B8246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9396E-FF2B-B183-AF34-BB10DD90C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04FC2-DA76-64E9-1135-9282CBB7B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F2869-212D-5F52-E7DF-725371C8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4FDD-FB0A-4B6F-B8D1-5F01AF6FFD30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1C03C-5559-2F61-92E3-C3D91087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03114-C858-EF5A-154A-620B5D77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56C1-11EB-416E-9C24-CBFBFBD16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970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9547-FF06-38AE-8D7A-AA407D0E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9DEB99-9E44-188D-2CB3-D532AD086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214FC-28B1-EFB0-0FC9-0A852806B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68C1C-0547-71F7-D7A5-CBA220D9F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4FDD-FB0A-4B6F-B8D1-5F01AF6FFD30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AB8A9-1E15-9B46-901C-43889122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509CA-68AF-490C-A27B-E14047A3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56C1-11EB-416E-9C24-CBFBFBD16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99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2259C-B05F-B43E-4EE5-DE2F4473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DFF99-EB1E-DC73-3EE0-6ACF70050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18C61-3E4F-4342-00B7-B7F497222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94FDD-FB0A-4B6F-B8D1-5F01AF6FFD30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BC177-0203-701F-9737-898702EFF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CE899-2AD8-F454-013C-05CC90FA3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056C1-11EB-416E-9C24-CBFBFBD16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74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C5F4-E4D7-A1EB-7929-B9733E8FE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74651"/>
            <a:ext cx="10515600" cy="4445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oscillations in a 1-layer network</a:t>
            </a:r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B4AAC05-6788-2386-F4B6-BCC77586F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7" y="1879205"/>
            <a:ext cx="5665728" cy="37142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D262FC-95EE-9F2B-6DC4-522891AE97B7}"/>
                  </a:ext>
                </a:extLst>
              </p:cNvPr>
              <p:cNvSpPr txBox="1"/>
              <p:nvPr/>
            </p:nvSpPr>
            <p:spPr>
              <a:xfrm>
                <a:off x="5491941" y="1264537"/>
                <a:ext cx="6096000" cy="5433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activation: sigmoid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−2.5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Dynamical system: rate of change in each hidden node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smtClean="0">
                              <a:effectLst/>
                              <a:latin typeface="Cambria Math" panose="02040503050406030204" pitchFamily="18" charset="0"/>
                              <a:ea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" panose="02020603050405020304" pitchFamily="18" charset="0"/>
                            </a:rPr>
                            <m:t>𝐻</m:t>
                          </m:r>
                        </m:sub>
                      </m:sSub>
                      <m:f>
                        <m:fPr>
                          <m:ctrlP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" panose="020206030504050203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" panose="02020603050405020304" pitchFamily="18" charset="0"/>
                        </a:rPr>
                        <m:t>𝜎</m:t>
                      </m:r>
                      <m:d>
                        <m:dPr>
                          <m:ctrlP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Times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" panose="020206030504050203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Times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" panose="020206030504050203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Times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Times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" panose="02020603050405020304" pitchFamily="18" charset="0"/>
                                </a:rPr>
                                <m:t>𝑆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800" dirty="0">
                  <a:effectLst/>
                  <a:latin typeface="Times New Roman" panose="02020603050405020304" pitchFamily="18" charset="0"/>
                  <a:ea typeface="Times" panose="02020603050405020304" pitchFamily="18" charset="0"/>
                </a:endParaRPr>
              </a:p>
              <a:p>
                <a:endParaRPr lang="en-GB" dirty="0">
                  <a:latin typeface="Times New Roman" panose="02020603050405020304" pitchFamily="18" charset="0"/>
                  <a:ea typeface="Times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smtClean="0">
                              <a:effectLst/>
                              <a:latin typeface="Cambria Math" panose="02040503050406030204" pitchFamily="18" charset="0"/>
                              <a:ea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" panose="020206030504050203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GB" sz="1800" b="0" i="0" smtClean="0">
                          <a:effectLst/>
                          <a:latin typeface="Cambria Math" panose="02040503050406030204" pitchFamily="18" charset="0"/>
                          <a:ea typeface="Times" panose="02020603050405020304" pitchFamily="18" charset="0"/>
                        </a:rPr>
                        <m:t>=10 </m:t>
                      </m:r>
                      <m:r>
                        <m:rPr>
                          <m:sty m:val="p"/>
                        </m:rPr>
                        <a:rPr lang="en-GB" sz="1800" b="0" i="0" smtClean="0">
                          <a:effectLst/>
                          <a:latin typeface="Cambria Math" panose="02040503050406030204" pitchFamily="18" charset="0"/>
                          <a:ea typeface="Times" panose="02020603050405020304" pitchFamily="18" charset="0"/>
                        </a:rPr>
                        <m:t>ms</m:t>
                      </m:r>
                    </m:oMath>
                  </m:oMathPara>
                </a14:m>
                <a:endParaRPr lang="en-GB" sz="1800" b="0" dirty="0">
                  <a:effectLst/>
                  <a:latin typeface="Times New Roman" panose="02020603050405020304" pitchFamily="18" charset="0"/>
                  <a:ea typeface="Times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sz="1800" dirty="0">
                    <a:effectLst/>
                    <a:latin typeface="Times New Roman" panose="02020603050405020304" pitchFamily="18" charset="0"/>
                    <a:ea typeface="Times" panose="02020603050405020304" pitchFamily="18" charset="0"/>
                  </a:rPr>
                  <a:t>: 10 Hz oscillation</a:t>
                </a:r>
              </a:p>
              <a:p>
                <a:r>
                  <a:rPr lang="en-GB" dirty="0">
                    <a:latin typeface="Times New Roman" panose="02020603050405020304" pitchFamily="18" charset="0"/>
                    <a:ea typeface="Times" panose="02020603050405020304" pitchFamily="18" charset="0"/>
                  </a:rPr>
                  <a:t>S = 0.05 (constant that pushes activations to 1)</a:t>
                </a:r>
              </a:p>
              <a:p>
                <a:endParaRPr lang="en-GB" sz="1800" dirty="0">
                  <a:effectLst/>
                  <a:latin typeface="Times New Roman" panose="02020603050405020304" pitchFamily="18" charset="0"/>
                  <a:ea typeface="Times" panose="02020603050405020304" pitchFamily="18" charset="0"/>
                </a:endParaRPr>
              </a:p>
              <a:p>
                <a:r>
                  <a:rPr lang="en-GB" sz="1800" dirty="0">
                    <a:effectLst/>
                    <a:ea typeface="Times" panose="02020603050405020304" pitchFamily="18" charset="0"/>
                  </a:rPr>
                  <a:t>Rate of change of R (relaxation)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smtClean="0">
                              <a:effectLst/>
                              <a:latin typeface="Cambria Math" panose="02040503050406030204" pitchFamily="18" charset="0"/>
                              <a:ea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" panose="02020603050405020304" pitchFamily="18" charset="0"/>
                            </a:rPr>
                            <m:t>𝑅</m:t>
                          </m:r>
                        </m:sub>
                      </m:sSub>
                      <m:f>
                        <m:fPr>
                          <m:ctrlP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" panose="02020603050405020304" pitchFamily="18" charset="0"/>
                            </a:rPr>
                            <m:t>−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" panose="02020603050405020304" pitchFamily="18" charset="0"/>
                        </a:rPr>
                        <m:t>𝑐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1800" dirty="0">
                  <a:effectLst/>
                  <a:latin typeface="Times New Roman" panose="02020603050405020304" pitchFamily="18" charset="0"/>
                  <a:ea typeface="Times" panose="02020603050405020304" pitchFamily="18" charset="0"/>
                </a:endParaRPr>
              </a:p>
              <a:p>
                <a:endParaRPr lang="en-GB" sz="1800" dirty="0">
                  <a:effectLst/>
                  <a:ea typeface="Times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D262FC-95EE-9F2B-6DC4-522891AE9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941" y="1264537"/>
                <a:ext cx="6096000" cy="5433219"/>
              </a:xfrm>
              <a:prstGeom prst="rect">
                <a:avLst/>
              </a:prstGeom>
              <a:blipFill>
                <a:blip r:embed="rId3"/>
                <a:stretch>
                  <a:fillRect l="-900" t="-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134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C5F4-E4D7-A1EB-7929-B9733E8FE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74651"/>
            <a:ext cx="10515600" cy="4445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oscillations in a 1-layer network: multiplexing</a:t>
            </a: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556AC36-0A16-9119-26E6-C7D34DDAE1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888"/>
          <a:stretch/>
        </p:blipFill>
        <p:spPr>
          <a:xfrm>
            <a:off x="181650" y="2979181"/>
            <a:ext cx="5400000" cy="2619748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6644FB5-914E-129F-9DF3-55C5D48264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082"/>
          <a:stretch/>
        </p:blipFill>
        <p:spPr>
          <a:xfrm>
            <a:off x="6096000" y="2740538"/>
            <a:ext cx="5400000" cy="34358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6FEA1A-AA7F-9EF6-4A8A-77AE67CA2F14}"/>
              </a:ext>
            </a:extLst>
          </p:cNvPr>
          <p:cNvSpPr txBox="1"/>
          <p:nvPr/>
        </p:nvSpPr>
        <p:spPr>
          <a:xfrm>
            <a:off x="323850" y="1714500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Single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7AD2DD-32DC-1DE4-5B40-F2A204ABFEA6}"/>
              </a:ext>
            </a:extLst>
          </p:cNvPr>
          <p:cNvSpPr txBox="1"/>
          <p:nvPr/>
        </p:nvSpPr>
        <p:spPr>
          <a:xfrm>
            <a:off x="6000750" y="1714500"/>
            <a:ext cx="182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competing inputs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1835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80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oscillations in a 1-layer network</vt:lpstr>
      <vt:lpstr>oscillations in a 1-layer network: multiplexing</vt:lpstr>
    </vt:vector>
  </TitlesOfParts>
  <Company>University of Birmingham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Katharina Duecker (Psychology)</dc:creator>
  <cp:lastModifiedBy>Katharina Duecker (Psychology)</cp:lastModifiedBy>
  <cp:revision>1</cp:revision>
  <dcterms:created xsi:type="dcterms:W3CDTF">2023-07-06T16:57:51Z</dcterms:created>
  <dcterms:modified xsi:type="dcterms:W3CDTF">2023-07-07T09:24:22Z</dcterms:modified>
</cp:coreProperties>
</file>